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2" r:id="rId2"/>
  </p:sldMasterIdLst>
  <p:sldIdLst>
    <p:sldId id="274" r:id="rId3"/>
    <p:sldId id="339" r:id="rId4"/>
    <p:sldId id="283" r:id="rId5"/>
    <p:sldId id="310" r:id="rId6"/>
    <p:sldId id="290" r:id="rId7"/>
    <p:sldId id="289" r:id="rId8"/>
    <p:sldId id="285" r:id="rId9"/>
    <p:sldId id="341" r:id="rId10"/>
    <p:sldId id="277" r:id="rId11"/>
    <p:sldId id="287" r:id="rId12"/>
    <p:sldId id="296" r:id="rId13"/>
    <p:sldId id="303" r:id="rId14"/>
    <p:sldId id="288" r:id="rId15"/>
    <p:sldId id="293" r:id="rId16"/>
    <p:sldId id="258" r:id="rId17"/>
    <p:sldId id="292" r:id="rId18"/>
    <p:sldId id="295" r:id="rId19"/>
    <p:sldId id="333" r:id="rId20"/>
    <p:sldId id="316" r:id="rId21"/>
    <p:sldId id="335" r:id="rId22"/>
    <p:sldId id="298" r:id="rId23"/>
    <p:sldId id="334" r:id="rId24"/>
    <p:sldId id="299" r:id="rId25"/>
    <p:sldId id="300" r:id="rId26"/>
    <p:sldId id="297" r:id="rId27"/>
    <p:sldId id="344" r:id="rId28"/>
    <p:sldId id="294" r:id="rId29"/>
    <p:sldId id="286" r:id="rId30"/>
    <p:sldId id="257" r:id="rId31"/>
    <p:sldId id="278" r:id="rId32"/>
    <p:sldId id="279" r:id="rId33"/>
    <p:sldId id="280" r:id="rId34"/>
    <p:sldId id="281" r:id="rId35"/>
    <p:sldId id="267" r:id="rId36"/>
    <p:sldId id="269" r:id="rId37"/>
    <p:sldId id="264" r:id="rId38"/>
    <p:sldId id="345" r:id="rId39"/>
    <p:sldId id="270" r:id="rId40"/>
    <p:sldId id="276" r:id="rId41"/>
    <p:sldId id="356" r:id="rId42"/>
    <p:sldId id="355" r:id="rId43"/>
    <p:sldId id="354" r:id="rId44"/>
    <p:sldId id="353" r:id="rId45"/>
    <p:sldId id="352" r:id="rId46"/>
    <p:sldId id="351" r:id="rId47"/>
    <p:sldId id="350" r:id="rId48"/>
    <p:sldId id="349" r:id="rId49"/>
    <p:sldId id="348" r:id="rId50"/>
    <p:sldId id="347" r:id="rId51"/>
    <p:sldId id="366" r:id="rId52"/>
    <p:sldId id="365" r:id="rId53"/>
    <p:sldId id="364" r:id="rId54"/>
    <p:sldId id="363" r:id="rId55"/>
    <p:sldId id="362" r:id="rId56"/>
    <p:sldId id="361" r:id="rId57"/>
    <p:sldId id="360" r:id="rId58"/>
    <p:sldId id="359" r:id="rId59"/>
    <p:sldId id="358" r:id="rId60"/>
    <p:sldId id="376" r:id="rId61"/>
    <p:sldId id="375" r:id="rId62"/>
    <p:sldId id="374" r:id="rId63"/>
    <p:sldId id="373" r:id="rId64"/>
    <p:sldId id="372" r:id="rId65"/>
    <p:sldId id="371" r:id="rId66"/>
    <p:sldId id="370" r:id="rId67"/>
    <p:sldId id="369" r:id="rId68"/>
    <p:sldId id="368" r:id="rId69"/>
    <p:sldId id="367" r:id="rId70"/>
    <p:sldId id="378" r:id="rId71"/>
    <p:sldId id="377" r:id="rId72"/>
    <p:sldId id="268" r:id="rId73"/>
    <p:sldId id="311" r:id="rId74"/>
    <p:sldId id="324" r:id="rId75"/>
    <p:sldId id="301" r:id="rId76"/>
    <p:sldId id="313" r:id="rId77"/>
    <p:sldId id="304" r:id="rId78"/>
    <p:sldId id="325" r:id="rId79"/>
    <p:sldId id="314" r:id="rId80"/>
    <p:sldId id="327" r:id="rId81"/>
    <p:sldId id="305" r:id="rId82"/>
    <p:sldId id="330" r:id="rId83"/>
    <p:sldId id="302" r:id="rId84"/>
    <p:sldId id="329" r:id="rId85"/>
    <p:sldId id="271" r:id="rId86"/>
    <p:sldId id="306" r:id="rId87"/>
    <p:sldId id="331" r:id="rId88"/>
    <p:sldId id="380" r:id="rId89"/>
    <p:sldId id="379" r:id="rId90"/>
    <p:sldId id="308" r:id="rId91"/>
    <p:sldId id="307" r:id="rId92"/>
    <p:sldId id="309" r:id="rId93"/>
    <p:sldId id="386" r:id="rId94"/>
    <p:sldId id="385" r:id="rId95"/>
    <p:sldId id="384" r:id="rId96"/>
    <p:sldId id="383" r:id="rId97"/>
    <p:sldId id="382" r:id="rId98"/>
    <p:sldId id="381" r:id="rId99"/>
    <p:sldId id="337" r:id="rId100"/>
  </p:sldIdLst>
  <p:sldSz cx="18288000" cy="10287000"/>
  <p:notesSz cx="6858000" cy="9144000"/>
  <p:embeddedFontLst>
    <p:embeddedFont>
      <p:font typeface="Abadi Extra Light" panose="020B0204020104020204" pitchFamily="34" charset="0"/>
      <p:regular r:id="rId101"/>
    </p:embeddedFont>
    <p:embeddedFont>
      <p:font typeface="ABeeZee" panose="020B0604020202020204" charset="0"/>
      <p:regular r:id="rId102"/>
      <p:italic r:id="rId103"/>
    </p:embeddedFont>
    <p:embeddedFont>
      <p:font typeface="Architects Daughter" panose="020B0604020202020204" charset="0"/>
      <p:regular r:id="rId104"/>
    </p:embeddedFont>
    <p:embeddedFont>
      <p:font typeface="Bernard MT Condensed" panose="02050806060905020404" pitchFamily="18" charset="0"/>
      <p:regular r:id="rId105"/>
    </p:embeddedFont>
    <p:embeddedFont>
      <p:font typeface="Borealis" panose="020B0604020202020204"/>
      <p:regular r:id="rId106"/>
    </p:embeddedFont>
    <p:embeddedFont>
      <p:font typeface="Calibri" panose="020F0502020204030204" pitchFamily="34" charset="0"/>
      <p:regular r:id="rId107"/>
      <p:bold r:id="rId108"/>
      <p:italic r:id="rId109"/>
      <p:boldItalic r:id="rId110"/>
    </p:embeddedFont>
    <p:embeddedFont>
      <p:font typeface="Castellar" panose="020A0402060406010301" pitchFamily="18" charset="0"/>
      <p:regular r:id="rId111"/>
    </p:embeddedFont>
    <p:embeddedFont>
      <p:font typeface="Cavolini" panose="03000502040302020204" pitchFamily="66" charset="0"/>
      <p:regular r:id="rId112"/>
      <p:bold r:id="rId113"/>
      <p:italic r:id="rId114"/>
      <p:boldItalic r:id="rId115"/>
    </p:embeddedFont>
    <p:embeddedFont>
      <p:font typeface="Modern Love Caps" panose="04070805081001020A01" pitchFamily="82" charset="0"/>
      <p:regular r:id="rId116"/>
    </p:embeddedFont>
    <p:embeddedFont>
      <p:font typeface="Montserrat" panose="00000500000000000000" pitchFamily="2" charset="0"/>
      <p:regular r:id="rId117"/>
      <p:bold r:id="rId118"/>
      <p:italic r:id="rId119"/>
      <p:boldItalic r:id="rId120"/>
    </p:embeddedFont>
    <p:embeddedFont>
      <p:font typeface="Montserrat 5" panose="020B0604020202020204" charset="0"/>
      <p:regular r:id="rId121"/>
    </p:embeddedFont>
    <p:embeddedFont>
      <p:font typeface="Montserrat 6" panose="020B0604020202020204" charset="0"/>
      <p:regular r:id="rId122"/>
    </p:embeddedFont>
    <p:embeddedFont>
      <p:font typeface="Montserrat SemiBold" panose="00000700000000000000" pitchFamily="2" charset="0"/>
      <p:bold r:id="rId123"/>
      <p:boldItalic r:id="rId124"/>
    </p:embeddedFont>
    <p:embeddedFont>
      <p:font typeface="Open Sans" panose="020B0606030504020204" pitchFamily="34" charset="0"/>
      <p:regular r:id="rId125"/>
      <p:bold r:id="rId126"/>
      <p:italic r:id="rId127"/>
      <p:boldItalic r:id="rId128"/>
    </p:embeddedFont>
    <p:embeddedFont>
      <p:font typeface="Segoe UI" panose="020B0502040204020203" pitchFamily="34" charset="0"/>
      <p:regular r:id="rId129"/>
      <p:bold r:id="rId130"/>
      <p:italic r:id="rId131"/>
      <p:boldItalic r:id="rId132"/>
    </p:embeddedFont>
    <p:embeddedFont>
      <p:font typeface="Source Sans Pro" panose="020B0503030403020204" pitchFamily="34" charset="0"/>
      <p:regular r:id="rId133"/>
      <p:bold r:id="rId134"/>
      <p:italic r:id="rId135"/>
      <p:boldItalic r:id="rId136"/>
    </p:embeddedFont>
    <p:embeddedFont>
      <p:font typeface="Tenorite" panose="00000500000000000000" pitchFamily="2" charset="0"/>
      <p:regular r:id="rId137"/>
      <p:bold r:id="rId138"/>
      <p:italic r:id="rId139"/>
      <p:boldItalic r:id="rId140"/>
    </p:embeddedFont>
    <p:embeddedFont>
      <p:font typeface="Verdana Pro" panose="020B0604030504040204" pitchFamily="34" charset="0"/>
      <p:regular r:id="rId141"/>
      <p:bold r:id="rId142"/>
      <p:italic r:id="rId143"/>
      <p:boldItalic r:id="rId144"/>
    </p:embeddedFont>
    <p:embeddedFont>
      <p:font typeface="Vivian" panose="020B0604020202020204"/>
      <p:regular r:id="rId145"/>
    </p:embeddedFont>
    <p:embeddedFont>
      <p:font typeface="X-Files" panose="020B0604020202020204"/>
      <p:regular r:id="rId1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0105"/>
    <a:srgbClr val="B421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5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17.fntdata"/><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font" Target="fonts/font38.fntdata"/><Relationship Id="rId107" Type="http://schemas.openxmlformats.org/officeDocument/2006/relationships/font" Target="fonts/font7.fntdata"/><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font" Target="fonts/font28.fntdata"/><Relationship Id="rId149" Type="http://schemas.openxmlformats.org/officeDocument/2006/relationships/theme" Target="theme/theme1.xml"/><Relationship Id="rId5" Type="http://schemas.openxmlformats.org/officeDocument/2006/relationships/slide" Target="slides/slide3.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font" Target="fonts/font13.fntdata"/><Relationship Id="rId118" Type="http://schemas.openxmlformats.org/officeDocument/2006/relationships/font" Target="fonts/font18.fntdata"/><Relationship Id="rId134" Type="http://schemas.openxmlformats.org/officeDocument/2006/relationships/font" Target="fonts/font34.fntdata"/><Relationship Id="rId139" Type="http://schemas.openxmlformats.org/officeDocument/2006/relationships/font" Target="fonts/font39.fntdata"/><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tableStyles" Target="tableStyle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font" Target="fonts/font3.fntdata"/><Relationship Id="rId108" Type="http://schemas.openxmlformats.org/officeDocument/2006/relationships/font" Target="fonts/font8.fntdata"/><Relationship Id="rId124" Type="http://schemas.openxmlformats.org/officeDocument/2006/relationships/font" Target="fonts/font24.fntdata"/><Relationship Id="rId129" Type="http://schemas.openxmlformats.org/officeDocument/2006/relationships/font" Target="fonts/font29.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font" Target="fonts/font40.fntdata"/><Relationship Id="rId145" Type="http://schemas.openxmlformats.org/officeDocument/2006/relationships/font" Target="fonts/font45.fntdata"/><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font" Target="fonts/font14.fntdata"/><Relationship Id="rId119" Type="http://schemas.openxmlformats.org/officeDocument/2006/relationships/font" Target="fonts/font19.fntdata"/><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font" Target="fonts/font30.fntdata"/><Relationship Id="rId135" Type="http://schemas.openxmlformats.org/officeDocument/2006/relationships/font" Target="fonts/font35.fntdata"/><Relationship Id="rId151" Type="http://schemas.microsoft.com/office/2016/11/relationships/changesInfo" Target="changesInfos/changesInfo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font" Target="fonts/font9.fntdata"/><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font" Target="fonts/font4.fntdata"/><Relationship Id="rId120" Type="http://schemas.openxmlformats.org/officeDocument/2006/relationships/font" Target="fonts/font20.fntdata"/><Relationship Id="rId125" Type="http://schemas.openxmlformats.org/officeDocument/2006/relationships/font" Target="fonts/font25.fntdata"/><Relationship Id="rId141" Type="http://schemas.openxmlformats.org/officeDocument/2006/relationships/font" Target="fonts/font41.fntdata"/><Relationship Id="rId146" Type="http://schemas.openxmlformats.org/officeDocument/2006/relationships/font" Target="fonts/font46.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font" Target="fonts/font10.fntdata"/><Relationship Id="rId115" Type="http://schemas.openxmlformats.org/officeDocument/2006/relationships/font" Target="fonts/font15.fntdata"/><Relationship Id="rId131" Type="http://schemas.openxmlformats.org/officeDocument/2006/relationships/font" Target="fonts/font31.fntdata"/><Relationship Id="rId136" Type="http://schemas.openxmlformats.org/officeDocument/2006/relationships/font" Target="fonts/font36.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font" Target="fonts/font5.fntdata"/><Relationship Id="rId126" Type="http://schemas.openxmlformats.org/officeDocument/2006/relationships/font" Target="fonts/font26.fntdata"/><Relationship Id="rId14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21.fntdata"/><Relationship Id="rId142" Type="http://schemas.openxmlformats.org/officeDocument/2006/relationships/font" Target="fonts/font42.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font" Target="fonts/font16.fntdata"/><Relationship Id="rId137" Type="http://schemas.openxmlformats.org/officeDocument/2006/relationships/font" Target="fonts/font37.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font" Target="fonts/font11.fntdata"/><Relationship Id="rId132" Type="http://schemas.openxmlformats.org/officeDocument/2006/relationships/font" Target="fonts/font32.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font" Target="fonts/font6.fntdata"/><Relationship Id="rId127" Type="http://schemas.openxmlformats.org/officeDocument/2006/relationships/font" Target="fonts/font27.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font" Target="fonts/font1.fntdata"/><Relationship Id="rId122" Type="http://schemas.openxmlformats.org/officeDocument/2006/relationships/font" Target="fonts/font22.fntdata"/><Relationship Id="rId143" Type="http://schemas.openxmlformats.org/officeDocument/2006/relationships/font" Target="fonts/font43.fntdata"/><Relationship Id="rId14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font" Target="fonts/font12.fntdata"/><Relationship Id="rId133" Type="http://schemas.openxmlformats.org/officeDocument/2006/relationships/font" Target="fonts/font33.fntdata"/><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font" Target="fonts/font2.fntdata"/><Relationship Id="rId123" Type="http://schemas.openxmlformats.org/officeDocument/2006/relationships/font" Target="fonts/font23.fntdata"/><Relationship Id="rId144" Type="http://schemas.openxmlformats.org/officeDocument/2006/relationships/font" Target="fonts/font44.fntdata"/><Relationship Id="rId90" Type="http://schemas.openxmlformats.org/officeDocument/2006/relationships/slide" Target="slides/slide8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US RICARDO ALVAREZ MONTIEL" userId="efd0947d-6300-40ef-aaa6-5c5992e646e5" providerId="ADAL" clId="{EF897114-A023-4333-8447-0C756B74B15E}"/>
    <pc:docChg chg="delSld modSld">
      <pc:chgData name="JESUS RICARDO ALVAREZ MONTIEL" userId="efd0947d-6300-40ef-aaa6-5c5992e646e5" providerId="ADAL" clId="{EF897114-A023-4333-8447-0C756B74B15E}" dt="2023-05-10T17:39:35.725" v="5" actId="14100"/>
      <pc:docMkLst>
        <pc:docMk/>
      </pc:docMkLst>
      <pc:sldChg chg="addSp modSp">
        <pc:chgData name="JESUS RICARDO ALVAREZ MONTIEL" userId="efd0947d-6300-40ef-aaa6-5c5992e646e5" providerId="ADAL" clId="{EF897114-A023-4333-8447-0C756B74B15E}" dt="2023-05-10T17:39:35.725" v="5" actId="14100"/>
        <pc:sldMkLst>
          <pc:docMk/>
          <pc:sldMk cId="0" sldId="274"/>
        </pc:sldMkLst>
        <pc:picChg chg="add mod">
          <ac:chgData name="JESUS RICARDO ALVAREZ MONTIEL" userId="efd0947d-6300-40ef-aaa6-5c5992e646e5" providerId="ADAL" clId="{EF897114-A023-4333-8447-0C756B74B15E}" dt="2023-05-10T17:39:35.725" v="5" actId="14100"/>
          <ac:picMkLst>
            <pc:docMk/>
            <pc:sldMk cId="0" sldId="274"/>
            <ac:picMk id="1026" creationId="{67B91C66-6557-4465-9BE5-9C640CB671B3}"/>
          </ac:picMkLst>
        </pc:picChg>
      </pc:sldChg>
      <pc:sldChg chg="del">
        <pc:chgData name="JESUS RICARDO ALVAREZ MONTIEL" userId="efd0947d-6300-40ef-aaa6-5c5992e646e5" providerId="ADAL" clId="{EF897114-A023-4333-8447-0C756B74B15E}" dt="2023-05-10T17:06:14.582" v="1" actId="2696"/>
        <pc:sldMkLst>
          <pc:docMk/>
          <pc:sldMk cId="2764485268" sldId="318"/>
        </pc:sldMkLst>
      </pc:sldChg>
      <pc:sldChg chg="del">
        <pc:chgData name="JESUS RICARDO ALVAREZ MONTIEL" userId="efd0947d-6300-40ef-aaa6-5c5992e646e5" providerId="ADAL" clId="{EF897114-A023-4333-8447-0C756B74B15E}" dt="2023-05-10T17:06:45.666" v="2" actId="2696"/>
        <pc:sldMkLst>
          <pc:docMk/>
          <pc:sldMk cId="1708838923" sldId="319"/>
        </pc:sldMkLst>
      </pc:sldChg>
      <pc:sldChg chg="del">
        <pc:chgData name="JESUS RICARDO ALVAREZ MONTIEL" userId="efd0947d-6300-40ef-aaa6-5c5992e646e5" providerId="ADAL" clId="{EF897114-A023-4333-8447-0C756B74B15E}" dt="2023-05-10T17:05:50.525" v="0" actId="2696"/>
        <pc:sldMkLst>
          <pc:docMk/>
          <pc:sldMk cId="3220133011" sldId="338"/>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lecturadivina.blogspot.com/2012/10/el-juicio.html" TargetMode="External"/><Relationship Id="rId1" Type="http://schemas.openxmlformats.org/officeDocument/2006/relationships/image" Target="../media/image25.jpeg"/><Relationship Id="rId5" Type="http://schemas.openxmlformats.org/officeDocument/2006/relationships/image" Target="../media/image27.jpeg"/><Relationship Id="rId4" Type="http://schemas.openxmlformats.org/officeDocument/2006/relationships/hyperlink" Target="https://sonriendoalmundo.blogspot.com/2009/02/optimista.html" TargetMode="External"/></Relationships>
</file>

<file path=ppt/diagrams/_rels/data11.xml.rels><?xml version="1.0" encoding="UTF-8" standalone="yes"?>
<Relationships xmlns="http://schemas.openxmlformats.org/package/2006/relationships"><Relationship Id="rId3" Type="http://schemas.openxmlformats.org/officeDocument/2006/relationships/hyperlink" Target="https://yogasala.blogspot.com/2013/12/noticia-sobre-la-jornada-sobre.html" TargetMode="External"/><Relationship Id="rId2" Type="http://schemas.openxmlformats.org/officeDocument/2006/relationships/image" Target="../media/image82.jpeg"/><Relationship Id="rId1" Type="http://schemas.openxmlformats.org/officeDocument/2006/relationships/image" Target="../media/image81.jpeg"/></Relationships>
</file>

<file path=ppt/diagrams/_rels/data12.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image" Target="../media/image73.png"/></Relationships>
</file>

<file path=ppt/diagrams/_rels/data19.xml.rels><?xml version="1.0" encoding="UTF-8" standalone="yes"?>
<Relationships xmlns="http://schemas.openxmlformats.org/package/2006/relationships"><Relationship Id="rId1" Type="http://schemas.openxmlformats.org/officeDocument/2006/relationships/image" Target="../media/image162.jpeg"/></Relationships>
</file>

<file path=ppt/diagrams/_rels/data20.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png"/><Relationship Id="rId1" Type="http://schemas.openxmlformats.org/officeDocument/2006/relationships/image" Target="../media/image168.jpg"/><Relationship Id="rId6" Type="http://schemas.openxmlformats.org/officeDocument/2006/relationships/image" Target="../media/image173.jpg"/><Relationship Id="rId5" Type="http://schemas.openxmlformats.org/officeDocument/2006/relationships/image" Target="../media/image172.jpg"/><Relationship Id="rId4" Type="http://schemas.openxmlformats.org/officeDocument/2006/relationships/image" Target="../media/image171.jpg"/></Relationships>
</file>

<file path=ppt/diagrams/_rels/drawing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lecturadivina.blogspot.com/2012/10/el-juicio.html" TargetMode="External"/><Relationship Id="rId1" Type="http://schemas.openxmlformats.org/officeDocument/2006/relationships/image" Target="../media/image25.jpeg"/><Relationship Id="rId5" Type="http://schemas.openxmlformats.org/officeDocument/2006/relationships/image" Target="../media/image27.jpeg"/><Relationship Id="rId4" Type="http://schemas.openxmlformats.org/officeDocument/2006/relationships/hyperlink" Target="https://sonriendoalmundo.blogspot.com/2009/02/optimista.html" TargetMode="External"/></Relationships>
</file>

<file path=ppt/diagrams/_rels/drawing11.xml.rels><?xml version="1.0" encoding="UTF-8" standalone="yes"?>
<Relationships xmlns="http://schemas.openxmlformats.org/package/2006/relationships"><Relationship Id="rId3" Type="http://schemas.openxmlformats.org/officeDocument/2006/relationships/hyperlink" Target="https://yogasala.blogspot.com/2013/12/noticia-sobre-la-jornada-sobre.html" TargetMode="External"/><Relationship Id="rId2" Type="http://schemas.openxmlformats.org/officeDocument/2006/relationships/image" Target="../media/image82.jpeg"/><Relationship Id="rId1" Type="http://schemas.openxmlformats.org/officeDocument/2006/relationships/image" Target="../media/image81.jpeg"/></Relationships>
</file>

<file path=ppt/diagrams/_rels/drawing12.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image" Target="../media/image73.png"/></Relationships>
</file>

<file path=ppt/diagrams/_rels/drawing19.xml.rels><?xml version="1.0" encoding="UTF-8" standalone="yes"?>
<Relationships xmlns="http://schemas.openxmlformats.org/package/2006/relationships"><Relationship Id="rId1" Type="http://schemas.openxmlformats.org/officeDocument/2006/relationships/image" Target="../media/image162.jpeg"/></Relationships>
</file>

<file path=ppt/diagrams/_rels/drawing20.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png"/><Relationship Id="rId1" Type="http://schemas.openxmlformats.org/officeDocument/2006/relationships/image" Target="../media/image168.jpg"/><Relationship Id="rId6" Type="http://schemas.openxmlformats.org/officeDocument/2006/relationships/image" Target="../media/image173.jpg"/><Relationship Id="rId5" Type="http://schemas.openxmlformats.org/officeDocument/2006/relationships/image" Target="../media/image172.jpg"/><Relationship Id="rId4" Type="http://schemas.openxmlformats.org/officeDocument/2006/relationships/image" Target="../media/image171.jp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6619D3-BEFF-43EA-BB11-952E9971512E}" type="doc">
      <dgm:prSet loTypeId="urn:microsoft.com/office/officeart/2008/layout/PictureStrips" loCatId="list" qsTypeId="urn:microsoft.com/office/officeart/2005/8/quickstyle/simple5" qsCatId="simple" csTypeId="urn:microsoft.com/office/officeart/2005/8/colors/accent5_1" csCatId="accent5" phldr="1"/>
      <dgm:spPr/>
      <dgm:t>
        <a:bodyPr/>
        <a:lstStyle/>
        <a:p>
          <a:endParaRPr lang="es-ES"/>
        </a:p>
      </dgm:t>
    </dgm:pt>
    <dgm:pt modelId="{C5D8200D-8FB6-481B-B5D9-CF303185AEE6}">
      <dgm:prSet phldrT="[Texto]" custT="1"/>
      <dgm:spPr/>
      <dgm:t>
        <a:bodyPr/>
        <a:lstStyle/>
        <a:p>
          <a:r>
            <a:rPr lang="es-ES" sz="2800" b="0" i="0">
              <a:effectLst/>
              <a:latin typeface="Calibri"/>
              <a:cs typeface="Calibri"/>
            </a:rPr>
            <a:t>Los</a:t>
          </a:r>
          <a:r>
            <a:rPr lang="es-ES" sz="2800" b="1" i="0">
              <a:effectLst/>
              <a:latin typeface="Calibri"/>
              <a:cs typeface="Calibri"/>
            </a:rPr>
            <a:t> prejuicios</a:t>
          </a:r>
          <a:r>
            <a:rPr lang="es-ES" sz="2800" b="0" i="0">
              <a:effectLst/>
              <a:latin typeface="Calibri"/>
              <a:cs typeface="Calibri"/>
            </a:rPr>
            <a:t> son opiniones negativas sobre otras personas o grupos basados en el y que generan una serie de actitudes hacia ellos.</a:t>
          </a:r>
          <a:r>
            <a:rPr lang="es-ES" sz="2800" b="1" i="0">
              <a:effectLst/>
              <a:latin typeface="Calibri"/>
              <a:cs typeface="Calibri"/>
            </a:rPr>
            <a:t> </a:t>
          </a:r>
          <a:r>
            <a:rPr lang="es-ES" sz="2800" b="1" i="0">
              <a:effectLst>
                <a:outerShdw blurRad="38100" dist="38100" dir="2700000" algn="tl">
                  <a:srgbClr val="000000">
                    <a:alpha val="43137"/>
                  </a:srgbClr>
                </a:outerShdw>
              </a:effectLst>
              <a:latin typeface="Calibri"/>
              <a:cs typeface="Calibri"/>
            </a:rPr>
            <a:t>Lo que siento</a:t>
          </a:r>
          <a:r>
            <a:rPr lang="es-ES" sz="2800" b="1" i="0">
              <a:effectLst/>
              <a:latin typeface="Calibri"/>
              <a:cs typeface="Calibri"/>
            </a:rPr>
            <a:t>.</a:t>
          </a:r>
          <a:endParaRPr lang="es-ES" sz="2800" b="1">
            <a:latin typeface="Calibri"/>
            <a:cs typeface="Calibri"/>
          </a:endParaRPr>
        </a:p>
      </dgm:t>
    </dgm:pt>
    <dgm:pt modelId="{2C5E406B-F3F1-4BFD-988A-F4C1F793774B}" type="parTrans" cxnId="{0A86C07F-06B0-46B5-A0AC-FFD202E457F4}">
      <dgm:prSet/>
      <dgm:spPr/>
      <dgm:t>
        <a:bodyPr/>
        <a:lstStyle/>
        <a:p>
          <a:endParaRPr lang="es-ES" sz="2800"/>
        </a:p>
      </dgm:t>
    </dgm:pt>
    <dgm:pt modelId="{9C8A27BA-E741-4700-928D-954B790140D3}" type="sibTrans" cxnId="{0A86C07F-06B0-46B5-A0AC-FFD202E457F4}">
      <dgm:prSet/>
      <dgm:spPr/>
      <dgm:t>
        <a:bodyPr/>
        <a:lstStyle/>
        <a:p>
          <a:endParaRPr lang="es-ES" sz="2800"/>
        </a:p>
      </dgm:t>
    </dgm:pt>
    <dgm:pt modelId="{394C153A-D08F-492A-A455-FBCAC658F607}">
      <dgm:prSet phldrT="[Texto]" custT="1"/>
      <dgm:spPr/>
      <dgm:t>
        <a:bodyPr/>
        <a:lstStyle/>
        <a:p>
          <a:pPr rtl="0"/>
          <a:r>
            <a:rPr lang="es-ES" sz="2800" b="0" i="0">
              <a:effectLst/>
              <a:latin typeface="Calibri"/>
              <a:cs typeface="Calibri"/>
            </a:rPr>
            <a:t>Los </a:t>
          </a:r>
          <a:r>
            <a:rPr lang="es-ES" sz="2800" b="1" i="0">
              <a:effectLst/>
              <a:latin typeface="Calibri"/>
              <a:cs typeface="Calibri"/>
            </a:rPr>
            <a:t>estereotipos</a:t>
          </a:r>
          <a:r>
            <a:rPr lang="es-ES" sz="2800" b="0" i="0">
              <a:effectLst/>
              <a:latin typeface="Calibri"/>
              <a:cs typeface="Calibri"/>
            </a:rPr>
            <a:t>,  se definen como una imagen  aceptada por una mayoría de personas como representativa de un determinado colectivo. Suelen ser creencias incorrectas acerca de un conjunto o un individuo por motivos de raza, religión, edad, sexo. </a:t>
          </a:r>
          <a:r>
            <a:rPr lang="es-ES" sz="2800" b="1" i="0">
              <a:effectLst>
                <a:outerShdw blurRad="38100" dist="38100" dir="2700000" algn="tl">
                  <a:srgbClr val="000000">
                    <a:alpha val="43137"/>
                  </a:srgbClr>
                </a:outerShdw>
              </a:effectLst>
              <a:latin typeface="Calibri"/>
              <a:cs typeface="Calibri"/>
            </a:rPr>
            <a:t>Lo que pienso</a:t>
          </a:r>
          <a:endParaRPr lang="es-ES" sz="2800" b="1">
            <a:effectLst>
              <a:outerShdw blurRad="38100" dist="38100" dir="2700000" algn="tl">
                <a:srgbClr val="000000">
                  <a:alpha val="43137"/>
                </a:srgbClr>
              </a:outerShdw>
            </a:effectLst>
            <a:latin typeface="Calibri"/>
            <a:cs typeface="Calibri"/>
          </a:endParaRPr>
        </a:p>
      </dgm:t>
    </dgm:pt>
    <dgm:pt modelId="{6F50BB9D-5108-4110-B0FF-6E9BFBBB65C1}" type="parTrans" cxnId="{531AF540-33C3-4B31-844E-4DEBDF784CEE}">
      <dgm:prSet/>
      <dgm:spPr/>
      <dgm:t>
        <a:bodyPr/>
        <a:lstStyle/>
        <a:p>
          <a:endParaRPr lang="es-ES" sz="2800"/>
        </a:p>
      </dgm:t>
    </dgm:pt>
    <dgm:pt modelId="{429D3844-46F0-4AA2-966E-6864250D6437}" type="sibTrans" cxnId="{531AF540-33C3-4B31-844E-4DEBDF784CEE}">
      <dgm:prSet/>
      <dgm:spPr/>
      <dgm:t>
        <a:bodyPr/>
        <a:lstStyle/>
        <a:p>
          <a:endParaRPr lang="es-ES" sz="2800"/>
        </a:p>
      </dgm:t>
    </dgm:pt>
    <dgm:pt modelId="{ADD49278-D909-412B-BD01-D7CE90C7EE0B}">
      <dgm:prSet phldrT="[Texto]" custT="1"/>
      <dgm:spPr/>
      <dgm:t>
        <a:bodyPr/>
        <a:lstStyle/>
        <a:p>
          <a:pPr rtl="0"/>
          <a:r>
            <a:rPr lang="es-ES" sz="2800" b="0" i="0">
              <a:effectLst/>
              <a:latin typeface="Calibri"/>
              <a:cs typeface="Calibri"/>
            </a:rPr>
            <a:t>La </a:t>
          </a:r>
          <a:r>
            <a:rPr lang="es-ES" sz="2800" b="1" i="0">
              <a:effectLst/>
              <a:latin typeface="Calibri"/>
              <a:cs typeface="Calibri"/>
            </a:rPr>
            <a:t>discriminación</a:t>
          </a:r>
          <a:r>
            <a:rPr lang="es-ES" sz="2800" b="0" i="0">
              <a:effectLst/>
              <a:latin typeface="Calibri"/>
              <a:cs typeface="Calibri"/>
            </a:rPr>
            <a:t> se refiere a la hostilidad mostrada hacia otra persona. Puede ejercerse de forma directa a través de, por ejemplo, una agresión física, o de forma indirecta, en el lenguaje, la actitud o la legislación. </a:t>
          </a:r>
          <a:r>
            <a:rPr lang="es-ES" sz="2800" b="1" i="0">
              <a:effectLst>
                <a:outerShdw blurRad="38100" dist="38100" dir="2700000" algn="tl">
                  <a:srgbClr val="000000">
                    <a:alpha val="43137"/>
                  </a:srgbClr>
                </a:outerShdw>
              </a:effectLst>
              <a:latin typeface="Calibri"/>
              <a:cs typeface="Calibri"/>
            </a:rPr>
            <a:t>Lo que hago.</a:t>
          </a:r>
          <a:endParaRPr lang="es-ES" sz="2800" b="1">
            <a:effectLst>
              <a:outerShdw blurRad="38100" dist="38100" dir="2700000" algn="tl">
                <a:srgbClr val="000000">
                  <a:alpha val="43137"/>
                </a:srgbClr>
              </a:outerShdw>
            </a:effectLst>
            <a:latin typeface="Calibri"/>
            <a:cs typeface="Calibri"/>
          </a:endParaRPr>
        </a:p>
      </dgm:t>
    </dgm:pt>
    <dgm:pt modelId="{26BE2F18-D3B1-4379-80BC-072D3D74FA3A}" type="parTrans" cxnId="{02DEACB2-21A5-4A6D-B335-76ADD27D6A8C}">
      <dgm:prSet/>
      <dgm:spPr/>
      <dgm:t>
        <a:bodyPr/>
        <a:lstStyle/>
        <a:p>
          <a:endParaRPr lang="es-ES" sz="2800"/>
        </a:p>
      </dgm:t>
    </dgm:pt>
    <dgm:pt modelId="{B7EBD8CF-1765-4651-A665-BB3C519423B8}" type="sibTrans" cxnId="{02DEACB2-21A5-4A6D-B335-76ADD27D6A8C}">
      <dgm:prSet/>
      <dgm:spPr/>
      <dgm:t>
        <a:bodyPr/>
        <a:lstStyle/>
        <a:p>
          <a:endParaRPr lang="es-ES" sz="2800"/>
        </a:p>
      </dgm:t>
    </dgm:pt>
    <dgm:pt modelId="{2F757FD8-9EBA-40F5-BD54-F3C89A8F73E9}" type="pres">
      <dgm:prSet presAssocID="{E46619D3-BEFF-43EA-BB11-952E9971512E}" presName="Name0" presStyleCnt="0">
        <dgm:presLayoutVars>
          <dgm:dir/>
          <dgm:resizeHandles val="exact"/>
        </dgm:presLayoutVars>
      </dgm:prSet>
      <dgm:spPr/>
    </dgm:pt>
    <dgm:pt modelId="{8CAAFEC9-C45B-49B2-911B-00C8044CC54F}" type="pres">
      <dgm:prSet presAssocID="{C5D8200D-8FB6-481B-B5D9-CF303185AEE6}" presName="composite" presStyleCnt="0"/>
      <dgm:spPr/>
    </dgm:pt>
    <dgm:pt modelId="{069C3BB3-203B-4DA5-812D-40D53DCCCD95}" type="pres">
      <dgm:prSet presAssocID="{C5D8200D-8FB6-481B-B5D9-CF303185AEE6}" presName="rect1" presStyleLbl="trAlignAcc1" presStyleIdx="0" presStyleCnt="3">
        <dgm:presLayoutVars>
          <dgm:bulletEnabled val="1"/>
        </dgm:presLayoutVars>
      </dgm:prSet>
      <dgm:spPr/>
    </dgm:pt>
    <dgm:pt modelId="{5BCBAB27-41AA-4B08-80EC-87CE17CC03FE}" type="pres">
      <dgm:prSet presAssocID="{C5D8200D-8FB6-481B-B5D9-CF303185AEE6}" presName="rect2" presStyleLbl="fgImgPlace1" presStyleIdx="0" presStyleCnt="3" custLinFactNeighborX="13463" custLinFactNeighborY="1551"/>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50000" r="-50000"/>
          </a:stretch>
        </a:blipFill>
      </dgm:spPr>
    </dgm:pt>
    <dgm:pt modelId="{1A094429-0E22-47B8-A7A2-A982FC439B15}" type="pres">
      <dgm:prSet presAssocID="{9C8A27BA-E741-4700-928D-954B790140D3}" presName="sibTrans" presStyleCnt="0"/>
      <dgm:spPr/>
    </dgm:pt>
    <dgm:pt modelId="{276D6F1E-DE69-4D55-B41B-3F802AB9B78A}" type="pres">
      <dgm:prSet presAssocID="{394C153A-D08F-492A-A455-FBCAC658F607}" presName="composite" presStyleCnt="0"/>
      <dgm:spPr/>
    </dgm:pt>
    <dgm:pt modelId="{927CD87A-6FD2-402F-99A1-D272617BD4EF}" type="pres">
      <dgm:prSet presAssocID="{394C153A-D08F-492A-A455-FBCAC658F607}" presName="rect1" presStyleLbl="trAlignAcc1" presStyleIdx="1" presStyleCnt="3" custScaleY="127454">
        <dgm:presLayoutVars>
          <dgm:bulletEnabled val="1"/>
        </dgm:presLayoutVars>
      </dgm:prSet>
      <dgm:spPr/>
    </dgm:pt>
    <dgm:pt modelId="{9BB83284-E808-4865-8DAD-0DDE63E10828}" type="pres">
      <dgm:prSet presAssocID="{394C153A-D08F-492A-A455-FBCAC658F607}" presName="rect2"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50000" r="-50000"/>
          </a:stretch>
        </a:blipFill>
      </dgm:spPr>
    </dgm:pt>
    <dgm:pt modelId="{75366FB8-39D9-49E1-B377-BBEE05C83588}" type="pres">
      <dgm:prSet presAssocID="{429D3844-46F0-4AA2-966E-6864250D6437}" presName="sibTrans" presStyleCnt="0"/>
      <dgm:spPr/>
    </dgm:pt>
    <dgm:pt modelId="{23D6A004-5AF3-42ED-9E30-2F08F001232D}" type="pres">
      <dgm:prSet presAssocID="{ADD49278-D909-412B-BD01-D7CE90C7EE0B}" presName="composite" presStyleCnt="0"/>
      <dgm:spPr/>
    </dgm:pt>
    <dgm:pt modelId="{93D89A2E-E1F8-4B57-BF5B-DF3679E6019F}" type="pres">
      <dgm:prSet presAssocID="{ADD49278-D909-412B-BD01-D7CE90C7EE0B}" presName="rect1" presStyleLbl="trAlignAcc1" presStyleIdx="2" presStyleCnt="3" custScaleY="128547">
        <dgm:presLayoutVars>
          <dgm:bulletEnabled val="1"/>
        </dgm:presLayoutVars>
      </dgm:prSet>
      <dgm:spPr/>
    </dgm:pt>
    <dgm:pt modelId="{EDD622A1-5F6F-4D2E-AC2A-3F6B4591A6E3}" type="pres">
      <dgm:prSet presAssocID="{ADD49278-D909-412B-BD01-D7CE90C7EE0B}" presName="rect2"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Lst>
          </a:blip>
          <a:srcRect/>
          <a:stretch>
            <a:fillRect l="-61000" r="-61000"/>
          </a:stretch>
        </a:blipFill>
      </dgm:spPr>
    </dgm:pt>
  </dgm:ptLst>
  <dgm:cxnLst>
    <dgm:cxn modelId="{117D1202-43CD-4A8B-9F97-692DDEB07ABA}" type="presOf" srcId="{ADD49278-D909-412B-BD01-D7CE90C7EE0B}" destId="{93D89A2E-E1F8-4B57-BF5B-DF3679E6019F}" srcOrd="0" destOrd="0" presId="urn:microsoft.com/office/officeart/2008/layout/PictureStrips"/>
    <dgm:cxn modelId="{531AF540-33C3-4B31-844E-4DEBDF784CEE}" srcId="{E46619D3-BEFF-43EA-BB11-952E9971512E}" destId="{394C153A-D08F-492A-A455-FBCAC658F607}" srcOrd="1" destOrd="0" parTransId="{6F50BB9D-5108-4110-B0FF-6E9BFBBB65C1}" sibTransId="{429D3844-46F0-4AA2-966E-6864250D6437}"/>
    <dgm:cxn modelId="{42D5E552-7627-4E05-BF91-E9B8BFD90446}" type="presOf" srcId="{C5D8200D-8FB6-481B-B5D9-CF303185AEE6}" destId="{069C3BB3-203B-4DA5-812D-40D53DCCCD95}" srcOrd="0" destOrd="0" presId="urn:microsoft.com/office/officeart/2008/layout/PictureStrips"/>
    <dgm:cxn modelId="{0A86C07F-06B0-46B5-A0AC-FFD202E457F4}" srcId="{E46619D3-BEFF-43EA-BB11-952E9971512E}" destId="{C5D8200D-8FB6-481B-B5D9-CF303185AEE6}" srcOrd="0" destOrd="0" parTransId="{2C5E406B-F3F1-4BFD-988A-F4C1F793774B}" sibTransId="{9C8A27BA-E741-4700-928D-954B790140D3}"/>
    <dgm:cxn modelId="{C9C49B83-58B3-44B6-AE57-60AFAC61FA6F}" type="presOf" srcId="{394C153A-D08F-492A-A455-FBCAC658F607}" destId="{927CD87A-6FD2-402F-99A1-D272617BD4EF}" srcOrd="0" destOrd="0" presId="urn:microsoft.com/office/officeart/2008/layout/PictureStrips"/>
    <dgm:cxn modelId="{02DEACB2-21A5-4A6D-B335-76ADD27D6A8C}" srcId="{E46619D3-BEFF-43EA-BB11-952E9971512E}" destId="{ADD49278-D909-412B-BD01-D7CE90C7EE0B}" srcOrd="2" destOrd="0" parTransId="{26BE2F18-D3B1-4379-80BC-072D3D74FA3A}" sibTransId="{B7EBD8CF-1765-4651-A665-BB3C519423B8}"/>
    <dgm:cxn modelId="{EA853BBF-FFDE-479B-9188-8579DDCC0724}" type="presOf" srcId="{E46619D3-BEFF-43EA-BB11-952E9971512E}" destId="{2F757FD8-9EBA-40F5-BD54-F3C89A8F73E9}" srcOrd="0" destOrd="0" presId="urn:microsoft.com/office/officeart/2008/layout/PictureStrips"/>
    <dgm:cxn modelId="{FB040B5D-5397-4A21-9D1E-B81FB5D047E0}" type="presParOf" srcId="{2F757FD8-9EBA-40F5-BD54-F3C89A8F73E9}" destId="{8CAAFEC9-C45B-49B2-911B-00C8044CC54F}" srcOrd="0" destOrd="0" presId="urn:microsoft.com/office/officeart/2008/layout/PictureStrips"/>
    <dgm:cxn modelId="{FF603B3C-8B42-4188-86D1-20853E0CC54B}" type="presParOf" srcId="{8CAAFEC9-C45B-49B2-911B-00C8044CC54F}" destId="{069C3BB3-203B-4DA5-812D-40D53DCCCD95}" srcOrd="0" destOrd="0" presId="urn:microsoft.com/office/officeart/2008/layout/PictureStrips"/>
    <dgm:cxn modelId="{85F94C1C-E9DD-4C0B-B39A-C0CA1739B186}" type="presParOf" srcId="{8CAAFEC9-C45B-49B2-911B-00C8044CC54F}" destId="{5BCBAB27-41AA-4B08-80EC-87CE17CC03FE}" srcOrd="1" destOrd="0" presId="urn:microsoft.com/office/officeart/2008/layout/PictureStrips"/>
    <dgm:cxn modelId="{3F3740AD-1688-41B7-AFFB-CE752AF7A801}" type="presParOf" srcId="{2F757FD8-9EBA-40F5-BD54-F3C89A8F73E9}" destId="{1A094429-0E22-47B8-A7A2-A982FC439B15}" srcOrd="1" destOrd="0" presId="urn:microsoft.com/office/officeart/2008/layout/PictureStrips"/>
    <dgm:cxn modelId="{BFD040F0-0273-4051-B3BF-704D722A88F1}" type="presParOf" srcId="{2F757FD8-9EBA-40F5-BD54-F3C89A8F73E9}" destId="{276D6F1E-DE69-4D55-B41B-3F802AB9B78A}" srcOrd="2" destOrd="0" presId="urn:microsoft.com/office/officeart/2008/layout/PictureStrips"/>
    <dgm:cxn modelId="{ADDAF96B-615F-4E52-B823-BD76B877794D}" type="presParOf" srcId="{276D6F1E-DE69-4D55-B41B-3F802AB9B78A}" destId="{927CD87A-6FD2-402F-99A1-D272617BD4EF}" srcOrd="0" destOrd="0" presId="urn:microsoft.com/office/officeart/2008/layout/PictureStrips"/>
    <dgm:cxn modelId="{2BE7D79B-622A-41EB-8857-04B163880A35}" type="presParOf" srcId="{276D6F1E-DE69-4D55-B41B-3F802AB9B78A}" destId="{9BB83284-E808-4865-8DAD-0DDE63E10828}" srcOrd="1" destOrd="0" presId="urn:microsoft.com/office/officeart/2008/layout/PictureStrips"/>
    <dgm:cxn modelId="{9C0DE9F8-7821-4EE2-AD45-4298F47EA113}" type="presParOf" srcId="{2F757FD8-9EBA-40F5-BD54-F3C89A8F73E9}" destId="{75366FB8-39D9-49E1-B377-BBEE05C83588}" srcOrd="3" destOrd="0" presId="urn:microsoft.com/office/officeart/2008/layout/PictureStrips"/>
    <dgm:cxn modelId="{A5E113A7-5BF2-45C9-95E4-28E15A16D26E}" type="presParOf" srcId="{2F757FD8-9EBA-40F5-BD54-F3C89A8F73E9}" destId="{23D6A004-5AF3-42ED-9E30-2F08F001232D}" srcOrd="4" destOrd="0" presId="urn:microsoft.com/office/officeart/2008/layout/PictureStrips"/>
    <dgm:cxn modelId="{C59E249E-EC2E-45B8-BAE6-CB3EC11D54A0}" type="presParOf" srcId="{23D6A004-5AF3-42ED-9E30-2F08F001232D}" destId="{93D89A2E-E1F8-4B57-BF5B-DF3679E6019F}" srcOrd="0" destOrd="0" presId="urn:microsoft.com/office/officeart/2008/layout/PictureStrips"/>
    <dgm:cxn modelId="{B9BDEB36-3BA4-4F9D-9AFE-10D677567D50}" type="presParOf" srcId="{23D6A004-5AF3-42ED-9E30-2F08F001232D}" destId="{EDD622A1-5F6F-4D2E-AC2A-3F6B4591A6E3}" srcOrd="1" destOrd="0" presId="urn:microsoft.com/office/officeart/2008/layout/PictureStrip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E7DAEF6-6CB5-4392-BE2B-2880EAB02208}" type="doc">
      <dgm:prSet loTypeId="urn:microsoft.com/office/officeart/2008/layout/LinedList" loCatId="list" qsTypeId="urn:microsoft.com/office/officeart/2005/8/quickstyle/simple3" qsCatId="simple" csTypeId="urn:microsoft.com/office/officeart/2005/8/colors/accent1_2" csCatId="accent1" phldr="1"/>
      <dgm:spPr/>
      <dgm:t>
        <a:bodyPr/>
        <a:lstStyle/>
        <a:p>
          <a:endParaRPr lang="en-US"/>
        </a:p>
      </dgm:t>
    </dgm:pt>
    <dgm:pt modelId="{107D3753-667B-41DA-BA4A-D5F29AB7B447}">
      <dgm:prSet custT="1"/>
      <dgm:spPr/>
      <dgm:t>
        <a:bodyPr/>
        <a:lstStyle/>
        <a:p>
          <a:r>
            <a:rPr lang="es-ES" sz="3600"/>
            <a:t> </a:t>
          </a:r>
          <a:r>
            <a:rPr lang="es-ES" sz="3200"/>
            <a:t>Mutua desconfianza y prejuicios entre las escuelas y la comunidad gitana. (modelo de alumnado homogéneo)</a:t>
          </a:r>
        </a:p>
        <a:p>
          <a:endParaRPr lang="es-ES" sz="3600"/>
        </a:p>
        <a:p>
          <a:endParaRPr lang="en-US" sz="3600"/>
        </a:p>
      </dgm:t>
    </dgm:pt>
    <dgm:pt modelId="{31AA8DBA-0724-4027-BE9C-525B0654097D}" type="parTrans" cxnId="{301C9D83-3BC7-487C-BB31-3F14152C4D4A}">
      <dgm:prSet/>
      <dgm:spPr/>
      <dgm:t>
        <a:bodyPr/>
        <a:lstStyle/>
        <a:p>
          <a:endParaRPr lang="en-US" sz="3600"/>
        </a:p>
      </dgm:t>
    </dgm:pt>
    <dgm:pt modelId="{0DA220A2-6B8F-47C1-BA77-E48210DA8916}" type="sibTrans" cxnId="{301C9D83-3BC7-487C-BB31-3F14152C4D4A}">
      <dgm:prSet/>
      <dgm:spPr/>
      <dgm:t>
        <a:bodyPr/>
        <a:lstStyle/>
        <a:p>
          <a:endParaRPr lang="en-US" sz="3600"/>
        </a:p>
      </dgm:t>
    </dgm:pt>
    <dgm:pt modelId="{8884CE3E-7F05-4DDA-961C-0C2A7DB87FDF}">
      <dgm:prSet custT="1"/>
      <dgm:spPr/>
      <dgm:t>
        <a:bodyPr/>
        <a:lstStyle/>
        <a:p>
          <a:r>
            <a:rPr lang="es-ES" sz="3200"/>
            <a:t> La percepción de la escuela por algunos gitanos como un “entorno poco conocido” con el que no están familiarizados</a:t>
          </a:r>
          <a:r>
            <a:rPr lang="es-ES" sz="2800"/>
            <a:t>.</a:t>
          </a:r>
          <a:endParaRPr lang="en-US" sz="2800"/>
        </a:p>
      </dgm:t>
    </dgm:pt>
    <dgm:pt modelId="{3BC90917-B159-44E0-8DE1-F26ED9201ED2}" type="parTrans" cxnId="{6944AE8F-FD63-42C5-B2F7-80BA838E8D30}">
      <dgm:prSet/>
      <dgm:spPr/>
      <dgm:t>
        <a:bodyPr/>
        <a:lstStyle/>
        <a:p>
          <a:endParaRPr lang="en-US" sz="3600"/>
        </a:p>
      </dgm:t>
    </dgm:pt>
    <dgm:pt modelId="{0211D1C2-B787-4DF9-8957-8103505FACFA}" type="sibTrans" cxnId="{6944AE8F-FD63-42C5-B2F7-80BA838E8D30}">
      <dgm:prSet/>
      <dgm:spPr/>
      <dgm:t>
        <a:bodyPr/>
        <a:lstStyle/>
        <a:p>
          <a:endParaRPr lang="en-US" sz="3600"/>
        </a:p>
      </dgm:t>
    </dgm:pt>
    <dgm:pt modelId="{B3B83E6F-DFBA-4B1F-AC74-2989DA777D85}">
      <dgm:prSet custT="1"/>
      <dgm:spPr/>
      <dgm:t>
        <a:bodyPr/>
        <a:lstStyle/>
        <a:p>
          <a:r>
            <a:rPr lang="es-ES" sz="3200"/>
            <a:t> Insuficiente conocimiento y experiencia del profesorado.</a:t>
          </a:r>
          <a:endParaRPr lang="en-US" sz="3200"/>
        </a:p>
      </dgm:t>
    </dgm:pt>
    <dgm:pt modelId="{41BED4F0-74A5-4479-BE77-5DFBB5BA3797}" type="parTrans" cxnId="{F2C36702-12DE-4D10-B0CD-F40B8BB60EF4}">
      <dgm:prSet/>
      <dgm:spPr/>
      <dgm:t>
        <a:bodyPr/>
        <a:lstStyle/>
        <a:p>
          <a:endParaRPr lang="en-US" sz="3600"/>
        </a:p>
      </dgm:t>
    </dgm:pt>
    <dgm:pt modelId="{8A761D9F-7E75-46A0-9BC6-7FD0DEB03B66}" type="sibTrans" cxnId="{F2C36702-12DE-4D10-B0CD-F40B8BB60EF4}">
      <dgm:prSet/>
      <dgm:spPr/>
      <dgm:t>
        <a:bodyPr/>
        <a:lstStyle/>
        <a:p>
          <a:endParaRPr lang="en-US" sz="3600"/>
        </a:p>
      </dgm:t>
    </dgm:pt>
    <dgm:pt modelId="{68299DA5-E992-4BD1-9D9A-C2FE7B9ADF87}" type="pres">
      <dgm:prSet presAssocID="{6E7DAEF6-6CB5-4392-BE2B-2880EAB02208}" presName="vert0" presStyleCnt="0">
        <dgm:presLayoutVars>
          <dgm:dir/>
          <dgm:animOne val="branch"/>
          <dgm:animLvl val="lvl"/>
        </dgm:presLayoutVars>
      </dgm:prSet>
      <dgm:spPr/>
    </dgm:pt>
    <dgm:pt modelId="{73B3FD5E-2AC4-4151-9A91-C2246C91B56B}" type="pres">
      <dgm:prSet presAssocID="{107D3753-667B-41DA-BA4A-D5F29AB7B447}" presName="thickLine" presStyleLbl="alignNode1" presStyleIdx="0" presStyleCnt="3"/>
      <dgm:spPr/>
    </dgm:pt>
    <dgm:pt modelId="{CED7C3F4-D8D1-4A68-A8D5-89D27F775D1C}" type="pres">
      <dgm:prSet presAssocID="{107D3753-667B-41DA-BA4A-D5F29AB7B447}" presName="horz1" presStyleCnt="0"/>
      <dgm:spPr/>
    </dgm:pt>
    <dgm:pt modelId="{2E6A7827-5EC6-47CB-B84D-4B3D68E095D0}" type="pres">
      <dgm:prSet presAssocID="{107D3753-667B-41DA-BA4A-D5F29AB7B447}" presName="tx1" presStyleLbl="revTx" presStyleIdx="0" presStyleCnt="3" custScaleY="109178" custLinFactNeighborX="198" custLinFactNeighborY="5688"/>
      <dgm:spPr/>
    </dgm:pt>
    <dgm:pt modelId="{39E56A8D-1144-48D3-9CA9-0161C2A987AF}" type="pres">
      <dgm:prSet presAssocID="{107D3753-667B-41DA-BA4A-D5F29AB7B447}" presName="vert1" presStyleCnt="0"/>
      <dgm:spPr/>
    </dgm:pt>
    <dgm:pt modelId="{AA06AF8D-5DD5-4D57-98D3-03C66F345E93}" type="pres">
      <dgm:prSet presAssocID="{8884CE3E-7F05-4DDA-961C-0C2A7DB87FDF}" presName="thickLine" presStyleLbl="alignNode1" presStyleIdx="1" presStyleCnt="3"/>
      <dgm:spPr/>
    </dgm:pt>
    <dgm:pt modelId="{275148D8-67D9-4BFE-99F6-60C464C68937}" type="pres">
      <dgm:prSet presAssocID="{8884CE3E-7F05-4DDA-961C-0C2A7DB87FDF}" presName="horz1" presStyleCnt="0"/>
      <dgm:spPr/>
    </dgm:pt>
    <dgm:pt modelId="{67A7FA54-DAE9-4396-98C4-14C203CE832D}" type="pres">
      <dgm:prSet presAssocID="{8884CE3E-7F05-4DDA-961C-0C2A7DB87FDF}" presName="tx1" presStyleLbl="revTx" presStyleIdx="1" presStyleCnt="3" custScaleY="144750" custLinFactNeighborX="4848" custLinFactNeighborY="3486"/>
      <dgm:spPr/>
    </dgm:pt>
    <dgm:pt modelId="{F8CAB65E-1A5C-49E0-B670-A4534BF1318A}" type="pres">
      <dgm:prSet presAssocID="{8884CE3E-7F05-4DDA-961C-0C2A7DB87FDF}" presName="vert1" presStyleCnt="0"/>
      <dgm:spPr/>
    </dgm:pt>
    <dgm:pt modelId="{8C4A940C-DB33-409C-B0E4-E89741CB31C0}" type="pres">
      <dgm:prSet presAssocID="{B3B83E6F-DFBA-4B1F-AC74-2989DA777D85}" presName="thickLine" presStyleLbl="alignNode1" presStyleIdx="2" presStyleCnt="3"/>
      <dgm:spPr/>
    </dgm:pt>
    <dgm:pt modelId="{D04AC58A-40C6-4768-A35C-35B855DFB38F}" type="pres">
      <dgm:prSet presAssocID="{B3B83E6F-DFBA-4B1F-AC74-2989DA777D85}" presName="horz1" presStyleCnt="0"/>
      <dgm:spPr/>
    </dgm:pt>
    <dgm:pt modelId="{A653D3FD-A732-44DD-9E41-9C514C4AE175}" type="pres">
      <dgm:prSet presAssocID="{B3B83E6F-DFBA-4B1F-AC74-2989DA777D85}" presName="tx1" presStyleLbl="revTx" presStyleIdx="2" presStyleCnt="3"/>
      <dgm:spPr/>
    </dgm:pt>
    <dgm:pt modelId="{46184D22-B131-441E-9663-D63A857C7CA8}" type="pres">
      <dgm:prSet presAssocID="{B3B83E6F-DFBA-4B1F-AC74-2989DA777D85}" presName="vert1" presStyleCnt="0"/>
      <dgm:spPr/>
    </dgm:pt>
  </dgm:ptLst>
  <dgm:cxnLst>
    <dgm:cxn modelId="{F2C36702-12DE-4D10-B0CD-F40B8BB60EF4}" srcId="{6E7DAEF6-6CB5-4392-BE2B-2880EAB02208}" destId="{B3B83E6F-DFBA-4B1F-AC74-2989DA777D85}" srcOrd="2" destOrd="0" parTransId="{41BED4F0-74A5-4479-BE77-5DFBB5BA3797}" sibTransId="{8A761D9F-7E75-46A0-9BC6-7FD0DEB03B66}"/>
    <dgm:cxn modelId="{46F2E34D-AFAC-4789-8DD5-3777B19AC840}" type="presOf" srcId="{6E7DAEF6-6CB5-4392-BE2B-2880EAB02208}" destId="{68299DA5-E992-4BD1-9D9A-C2FE7B9ADF87}" srcOrd="0" destOrd="0" presId="urn:microsoft.com/office/officeart/2008/layout/LinedList"/>
    <dgm:cxn modelId="{A4C88673-96E7-480A-9311-AA7B043BD684}" type="presOf" srcId="{107D3753-667B-41DA-BA4A-D5F29AB7B447}" destId="{2E6A7827-5EC6-47CB-B84D-4B3D68E095D0}" srcOrd="0" destOrd="0" presId="urn:microsoft.com/office/officeart/2008/layout/LinedList"/>
    <dgm:cxn modelId="{301C9D83-3BC7-487C-BB31-3F14152C4D4A}" srcId="{6E7DAEF6-6CB5-4392-BE2B-2880EAB02208}" destId="{107D3753-667B-41DA-BA4A-D5F29AB7B447}" srcOrd="0" destOrd="0" parTransId="{31AA8DBA-0724-4027-BE9C-525B0654097D}" sibTransId="{0DA220A2-6B8F-47C1-BA77-E48210DA8916}"/>
    <dgm:cxn modelId="{6944AE8F-FD63-42C5-B2F7-80BA838E8D30}" srcId="{6E7DAEF6-6CB5-4392-BE2B-2880EAB02208}" destId="{8884CE3E-7F05-4DDA-961C-0C2A7DB87FDF}" srcOrd="1" destOrd="0" parTransId="{3BC90917-B159-44E0-8DE1-F26ED9201ED2}" sibTransId="{0211D1C2-B787-4DF9-8957-8103505FACFA}"/>
    <dgm:cxn modelId="{589422A5-5BA3-4EF6-BA5E-5FD64CAC4107}" type="presOf" srcId="{8884CE3E-7F05-4DDA-961C-0C2A7DB87FDF}" destId="{67A7FA54-DAE9-4396-98C4-14C203CE832D}" srcOrd="0" destOrd="0" presId="urn:microsoft.com/office/officeart/2008/layout/LinedList"/>
    <dgm:cxn modelId="{F1A7E4A8-6EFB-46DE-BE3B-4AF79D20B6D7}" type="presOf" srcId="{B3B83E6F-DFBA-4B1F-AC74-2989DA777D85}" destId="{A653D3FD-A732-44DD-9E41-9C514C4AE175}" srcOrd="0" destOrd="0" presId="urn:microsoft.com/office/officeart/2008/layout/LinedList"/>
    <dgm:cxn modelId="{FC1945BB-9DCA-4704-B137-521B84353D27}" type="presParOf" srcId="{68299DA5-E992-4BD1-9D9A-C2FE7B9ADF87}" destId="{73B3FD5E-2AC4-4151-9A91-C2246C91B56B}" srcOrd="0" destOrd="0" presId="urn:microsoft.com/office/officeart/2008/layout/LinedList"/>
    <dgm:cxn modelId="{D1D72408-1288-48D3-AB3D-C937247299B2}" type="presParOf" srcId="{68299DA5-E992-4BD1-9D9A-C2FE7B9ADF87}" destId="{CED7C3F4-D8D1-4A68-A8D5-89D27F775D1C}" srcOrd="1" destOrd="0" presId="urn:microsoft.com/office/officeart/2008/layout/LinedList"/>
    <dgm:cxn modelId="{CDDD1C6B-ABF4-42CF-8236-F90F20720682}" type="presParOf" srcId="{CED7C3F4-D8D1-4A68-A8D5-89D27F775D1C}" destId="{2E6A7827-5EC6-47CB-B84D-4B3D68E095D0}" srcOrd="0" destOrd="0" presId="urn:microsoft.com/office/officeart/2008/layout/LinedList"/>
    <dgm:cxn modelId="{C3E7408A-858A-4AD8-B464-F4A852B5E001}" type="presParOf" srcId="{CED7C3F4-D8D1-4A68-A8D5-89D27F775D1C}" destId="{39E56A8D-1144-48D3-9CA9-0161C2A987AF}" srcOrd="1" destOrd="0" presId="urn:microsoft.com/office/officeart/2008/layout/LinedList"/>
    <dgm:cxn modelId="{88D53BB7-3A82-4093-9C1F-B173C52B3A87}" type="presParOf" srcId="{68299DA5-E992-4BD1-9D9A-C2FE7B9ADF87}" destId="{AA06AF8D-5DD5-4D57-98D3-03C66F345E93}" srcOrd="2" destOrd="0" presId="urn:microsoft.com/office/officeart/2008/layout/LinedList"/>
    <dgm:cxn modelId="{468F72F0-CC22-48BC-AFF9-BA5C807A58B1}" type="presParOf" srcId="{68299DA5-E992-4BD1-9D9A-C2FE7B9ADF87}" destId="{275148D8-67D9-4BFE-99F6-60C464C68937}" srcOrd="3" destOrd="0" presId="urn:microsoft.com/office/officeart/2008/layout/LinedList"/>
    <dgm:cxn modelId="{C74854B3-3D1C-4EE8-8E16-B656AC3BB37C}" type="presParOf" srcId="{275148D8-67D9-4BFE-99F6-60C464C68937}" destId="{67A7FA54-DAE9-4396-98C4-14C203CE832D}" srcOrd="0" destOrd="0" presId="urn:microsoft.com/office/officeart/2008/layout/LinedList"/>
    <dgm:cxn modelId="{7FF4DABE-6BFB-413E-AF86-B0119B4F1564}" type="presParOf" srcId="{275148D8-67D9-4BFE-99F6-60C464C68937}" destId="{F8CAB65E-1A5C-49E0-B670-A4534BF1318A}" srcOrd="1" destOrd="0" presId="urn:microsoft.com/office/officeart/2008/layout/LinedList"/>
    <dgm:cxn modelId="{B61CDEE9-1B5A-40C6-B501-C9F1B614780F}" type="presParOf" srcId="{68299DA5-E992-4BD1-9D9A-C2FE7B9ADF87}" destId="{8C4A940C-DB33-409C-B0E4-E89741CB31C0}" srcOrd="4" destOrd="0" presId="urn:microsoft.com/office/officeart/2008/layout/LinedList"/>
    <dgm:cxn modelId="{9F25BEEE-732D-45BB-B0AA-51B316271F67}" type="presParOf" srcId="{68299DA5-E992-4BD1-9D9A-C2FE7B9ADF87}" destId="{D04AC58A-40C6-4768-A35C-35B855DFB38F}" srcOrd="5" destOrd="0" presId="urn:microsoft.com/office/officeart/2008/layout/LinedList"/>
    <dgm:cxn modelId="{7EBF6420-3F5A-40D4-ABDD-1C183EFAA99B}" type="presParOf" srcId="{D04AC58A-40C6-4768-A35C-35B855DFB38F}" destId="{A653D3FD-A732-44DD-9E41-9C514C4AE175}" srcOrd="0" destOrd="0" presId="urn:microsoft.com/office/officeart/2008/layout/LinedList"/>
    <dgm:cxn modelId="{01D56531-9D19-4631-B1B2-E0056A6D323D}" type="presParOf" srcId="{D04AC58A-40C6-4768-A35C-35B855DFB38F}" destId="{46184D22-B131-441E-9663-D63A857C7CA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E7DAEF6-6CB5-4392-BE2B-2880EAB02208}"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72FBFB90-5DA1-4564-B1FB-530BFA2C61F5}">
      <dgm:prSet custT="1"/>
      <dgm:spPr/>
      <dgm:t>
        <a:bodyPr/>
        <a:lstStyle/>
        <a:p>
          <a:r>
            <a:rPr lang="es-ES" sz="3600"/>
            <a:t>     Falta de motivación hacia estudio entre los estudiantes gitanos. </a:t>
          </a:r>
          <a:endParaRPr lang="en-US" sz="3600"/>
        </a:p>
      </dgm:t>
    </dgm:pt>
    <dgm:pt modelId="{DB73E4A8-F041-4CB9-9023-57CEE9AAC23E}" type="parTrans" cxnId="{B2CA016E-E336-4AA1-85DC-41A92D0DDA10}">
      <dgm:prSet/>
      <dgm:spPr/>
      <dgm:t>
        <a:bodyPr/>
        <a:lstStyle/>
        <a:p>
          <a:endParaRPr lang="en-US" sz="3600"/>
        </a:p>
      </dgm:t>
    </dgm:pt>
    <dgm:pt modelId="{930B2134-E766-4B2C-BA34-8A3E39883C40}" type="sibTrans" cxnId="{B2CA016E-E336-4AA1-85DC-41A92D0DDA10}">
      <dgm:prSet/>
      <dgm:spPr/>
      <dgm:t>
        <a:bodyPr/>
        <a:lstStyle/>
        <a:p>
          <a:endParaRPr lang="en-US" sz="3600"/>
        </a:p>
      </dgm:t>
    </dgm:pt>
    <dgm:pt modelId="{98F876B0-E1C0-4176-A117-E31AE42A6075}">
      <dgm:prSet custT="1"/>
      <dgm:spPr/>
      <dgm:t>
        <a:bodyPr/>
        <a:lstStyle/>
        <a:p>
          <a:pPr algn="l"/>
          <a:r>
            <a:rPr lang="es-ES" sz="2800"/>
            <a:t>      </a:t>
          </a:r>
          <a:r>
            <a:rPr lang="es-ES" sz="3600"/>
            <a:t>Falta de referentes educativos en la comunidad gitana.</a:t>
          </a:r>
          <a:endParaRPr lang="en-US" sz="3600"/>
        </a:p>
      </dgm:t>
    </dgm:pt>
    <dgm:pt modelId="{EDBF8BAB-3D39-4D5B-A0A5-0F102736E489}" type="parTrans" cxnId="{7C3DC102-993D-457B-876D-CF6762CB42B4}">
      <dgm:prSet/>
      <dgm:spPr/>
      <dgm:t>
        <a:bodyPr/>
        <a:lstStyle/>
        <a:p>
          <a:endParaRPr lang="en-US" sz="3600"/>
        </a:p>
      </dgm:t>
    </dgm:pt>
    <dgm:pt modelId="{4BEF5C5C-2807-4731-84B5-87A19E3AD293}" type="sibTrans" cxnId="{7C3DC102-993D-457B-876D-CF6762CB42B4}">
      <dgm:prSet/>
      <dgm:spPr/>
      <dgm:t>
        <a:bodyPr/>
        <a:lstStyle/>
        <a:p>
          <a:endParaRPr lang="en-US" sz="3600"/>
        </a:p>
      </dgm:t>
    </dgm:pt>
    <dgm:pt modelId="{5025CC35-EEAF-4339-9570-026B4F9C0502}" type="pres">
      <dgm:prSet presAssocID="{6E7DAEF6-6CB5-4392-BE2B-2880EAB02208}" presName="Name0" presStyleCnt="0">
        <dgm:presLayoutVars>
          <dgm:dir/>
          <dgm:resizeHandles val="exact"/>
        </dgm:presLayoutVars>
      </dgm:prSet>
      <dgm:spPr/>
    </dgm:pt>
    <dgm:pt modelId="{B68A171F-A802-42B6-9AFB-7AF99DCF7221}" type="pres">
      <dgm:prSet presAssocID="{72FBFB90-5DA1-4564-B1FB-530BFA2C61F5}" presName="composite" presStyleCnt="0"/>
      <dgm:spPr/>
    </dgm:pt>
    <dgm:pt modelId="{1E629115-107A-44EA-802E-4114DD7C0CF2}" type="pres">
      <dgm:prSet presAssocID="{72FBFB90-5DA1-4564-B1FB-530BFA2C61F5}" presName="rect1" presStyleLbl="trAlignAcc1" presStyleIdx="0" presStyleCnt="2">
        <dgm:presLayoutVars>
          <dgm:bulletEnabled val="1"/>
        </dgm:presLayoutVars>
      </dgm:prSet>
      <dgm:spPr/>
    </dgm:pt>
    <dgm:pt modelId="{3CE03239-5EF7-4699-91E2-24D205E781A5}" type="pres">
      <dgm:prSet presAssocID="{72FBFB90-5DA1-4564-B1FB-530BFA2C61F5}" presName="rect2" presStyleLbl="fgImgPlace1" presStyleIdx="0" presStyleCnt="2" custScaleX="143994" custScaleY="93085" custLinFactNeighborX="-22987" custLinFactNeighborY="755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3000" r="-23000"/>
          </a:stretch>
        </a:blipFill>
      </dgm:spPr>
      <dgm:extLst>
        <a:ext uri="{E40237B7-FDA0-4F09-8148-C483321AD2D9}">
          <dgm14:cNvPr xmlns:dgm14="http://schemas.microsoft.com/office/drawing/2010/diagram" id="0" name="" descr="Estudiantes corriendo a la escuela"/>
        </a:ext>
      </dgm:extLst>
    </dgm:pt>
    <dgm:pt modelId="{6F44F775-8145-4A7C-ACF4-9C5E7912D916}" type="pres">
      <dgm:prSet presAssocID="{930B2134-E766-4B2C-BA34-8A3E39883C40}" presName="sibTrans" presStyleCnt="0"/>
      <dgm:spPr/>
    </dgm:pt>
    <dgm:pt modelId="{1CFA254E-A00C-4DB2-B93C-BB61B0323EF6}" type="pres">
      <dgm:prSet presAssocID="{98F876B0-E1C0-4176-A117-E31AE42A6075}" presName="composite" presStyleCnt="0"/>
      <dgm:spPr/>
    </dgm:pt>
    <dgm:pt modelId="{CFCA90DF-398C-4265-A433-AD9CC4A7A2B9}" type="pres">
      <dgm:prSet presAssocID="{98F876B0-E1C0-4176-A117-E31AE42A6075}" presName="rect1" presStyleLbl="trAlignAcc1" presStyleIdx="1" presStyleCnt="2">
        <dgm:presLayoutVars>
          <dgm:bulletEnabled val="1"/>
        </dgm:presLayoutVars>
      </dgm:prSet>
      <dgm:spPr/>
    </dgm:pt>
    <dgm:pt modelId="{CCC39A3B-60C7-4DF8-9AE7-1089337C3149}" type="pres">
      <dgm:prSet presAssocID="{98F876B0-E1C0-4176-A117-E31AE42A6075}" presName="rect2" presStyleLbl="fgImgPlace1" presStyleIdx="1" presStyleCnt="2" custScaleX="147676" custScaleY="94799" custLinFactNeighborX="-38624" custLinFactNeighborY="5025"/>
      <dgm:spPr>
        <a:blipFill>
          <a:blip xmlns:r="http://schemas.openxmlformats.org/officeDocument/2006/relationships" r:embed="rId2">
            <a:extLst>
              <a:ext uri="{837473B0-CC2E-450A-ABE3-18F120FF3D39}">
                <a1611:picAttrSrcUrl xmlns:a1611="http://schemas.microsoft.com/office/drawing/2016/11/main" r:id="rId3"/>
              </a:ext>
            </a:extLst>
          </a:blip>
          <a:srcRect/>
          <a:stretch>
            <a:fillRect l="-21000" r="-21000"/>
          </a:stretch>
        </a:blipFill>
      </dgm:spPr>
    </dgm:pt>
  </dgm:ptLst>
  <dgm:cxnLst>
    <dgm:cxn modelId="{7C3DC102-993D-457B-876D-CF6762CB42B4}" srcId="{6E7DAEF6-6CB5-4392-BE2B-2880EAB02208}" destId="{98F876B0-E1C0-4176-A117-E31AE42A6075}" srcOrd="1" destOrd="0" parTransId="{EDBF8BAB-3D39-4D5B-A0A5-0F102736E489}" sibTransId="{4BEF5C5C-2807-4731-84B5-87A19E3AD293}"/>
    <dgm:cxn modelId="{4DC6B10B-3DC4-42F4-968A-5FA2E1B8C42C}" type="presOf" srcId="{72FBFB90-5DA1-4564-B1FB-530BFA2C61F5}" destId="{1E629115-107A-44EA-802E-4114DD7C0CF2}" srcOrd="0" destOrd="0" presId="urn:microsoft.com/office/officeart/2008/layout/PictureStrips"/>
    <dgm:cxn modelId="{B2CA016E-E336-4AA1-85DC-41A92D0DDA10}" srcId="{6E7DAEF6-6CB5-4392-BE2B-2880EAB02208}" destId="{72FBFB90-5DA1-4564-B1FB-530BFA2C61F5}" srcOrd="0" destOrd="0" parTransId="{DB73E4A8-F041-4CB9-9023-57CEE9AAC23E}" sibTransId="{930B2134-E766-4B2C-BA34-8A3E39883C40}"/>
    <dgm:cxn modelId="{9C86338A-F39E-4997-9885-70DAA431113A}" type="presOf" srcId="{98F876B0-E1C0-4176-A117-E31AE42A6075}" destId="{CFCA90DF-398C-4265-A433-AD9CC4A7A2B9}" srcOrd="0" destOrd="0" presId="urn:microsoft.com/office/officeart/2008/layout/PictureStrips"/>
    <dgm:cxn modelId="{728AE0D1-E928-4439-9619-B9680BFF5900}" type="presOf" srcId="{6E7DAEF6-6CB5-4392-BE2B-2880EAB02208}" destId="{5025CC35-EEAF-4339-9570-026B4F9C0502}" srcOrd="0" destOrd="0" presId="urn:microsoft.com/office/officeart/2008/layout/PictureStrips"/>
    <dgm:cxn modelId="{AAC37E7C-4166-4439-8406-B0297D016979}" type="presParOf" srcId="{5025CC35-EEAF-4339-9570-026B4F9C0502}" destId="{B68A171F-A802-42B6-9AFB-7AF99DCF7221}" srcOrd="0" destOrd="0" presId="urn:microsoft.com/office/officeart/2008/layout/PictureStrips"/>
    <dgm:cxn modelId="{8FD32C7A-A7C5-40ED-89A7-26BEA4BA3382}" type="presParOf" srcId="{B68A171F-A802-42B6-9AFB-7AF99DCF7221}" destId="{1E629115-107A-44EA-802E-4114DD7C0CF2}" srcOrd="0" destOrd="0" presId="urn:microsoft.com/office/officeart/2008/layout/PictureStrips"/>
    <dgm:cxn modelId="{7867DD8B-9D4F-45FD-B85E-ECB42436D242}" type="presParOf" srcId="{B68A171F-A802-42B6-9AFB-7AF99DCF7221}" destId="{3CE03239-5EF7-4699-91E2-24D205E781A5}" srcOrd="1" destOrd="0" presId="urn:microsoft.com/office/officeart/2008/layout/PictureStrips"/>
    <dgm:cxn modelId="{8B81F689-D6FF-4398-AFE3-3FCB36C75F6F}" type="presParOf" srcId="{5025CC35-EEAF-4339-9570-026B4F9C0502}" destId="{6F44F775-8145-4A7C-ACF4-9C5E7912D916}" srcOrd="1" destOrd="0" presId="urn:microsoft.com/office/officeart/2008/layout/PictureStrips"/>
    <dgm:cxn modelId="{72A9D3C4-0C99-4A73-8AF8-0D995076515A}" type="presParOf" srcId="{5025CC35-EEAF-4339-9570-026B4F9C0502}" destId="{1CFA254E-A00C-4DB2-B93C-BB61B0323EF6}" srcOrd="2" destOrd="0" presId="urn:microsoft.com/office/officeart/2008/layout/PictureStrips"/>
    <dgm:cxn modelId="{3BFBC0AE-9059-46A3-A81F-AC44AFF74F11}" type="presParOf" srcId="{1CFA254E-A00C-4DB2-B93C-BB61B0323EF6}" destId="{CFCA90DF-398C-4265-A433-AD9CC4A7A2B9}" srcOrd="0" destOrd="0" presId="urn:microsoft.com/office/officeart/2008/layout/PictureStrips"/>
    <dgm:cxn modelId="{0904A25F-641A-43E1-96DC-EE9F4E31C9FC}" type="presParOf" srcId="{1CFA254E-A00C-4DB2-B93C-BB61B0323EF6}" destId="{CCC39A3B-60C7-4DF8-9AE7-1089337C3149}"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18E9FFD-34BD-44E1-868E-6457D6003A7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CC95753-1014-457E-9FAE-B51719C76442}">
      <dgm:prSet custT="1"/>
      <dgm:spPr/>
      <dgm:t>
        <a:bodyPr/>
        <a:lstStyle/>
        <a:p>
          <a:pPr rtl="0"/>
          <a:r>
            <a:rPr lang="es-ES" sz="2200" b="0">
              <a:solidFill>
                <a:schemeClr val="bg1"/>
              </a:solidFill>
              <a:latin typeface="Verdana Pro"/>
              <a:cs typeface="Times New Roman"/>
            </a:rPr>
            <a:t>Evitar etiquetar al alumnado gitano como problemático, o con mayor probabilidad de fracaso escolar, las bajas expectativas puede provocar lo que se denomina como la “profecía autocumplida”. Se refuerza la imagen “…como es gitano… ya se sabe…”. </a:t>
          </a:r>
          <a:endParaRPr lang="en-US" sz="2200" b="0">
            <a:solidFill>
              <a:schemeClr val="bg1"/>
            </a:solidFill>
            <a:latin typeface="Verdana Pro"/>
            <a:cs typeface="Times New Roman"/>
          </a:endParaRPr>
        </a:p>
      </dgm:t>
    </dgm:pt>
    <dgm:pt modelId="{A6A54B25-2247-4E57-B7EB-2205840ABE89}" type="parTrans" cxnId="{9C384FF9-BFA1-4A47-BE0B-F08AA0862521}">
      <dgm:prSet/>
      <dgm:spPr/>
      <dgm:t>
        <a:bodyPr/>
        <a:lstStyle/>
        <a:p>
          <a:endParaRPr lang="en-US"/>
        </a:p>
      </dgm:t>
    </dgm:pt>
    <dgm:pt modelId="{C32F67D4-8898-4E0F-BA98-7D327DE258C8}" type="sibTrans" cxnId="{9C384FF9-BFA1-4A47-BE0B-F08AA0862521}">
      <dgm:prSet/>
      <dgm:spPr/>
      <dgm:t>
        <a:bodyPr/>
        <a:lstStyle/>
        <a:p>
          <a:endParaRPr lang="en-US"/>
        </a:p>
      </dgm:t>
    </dgm:pt>
    <dgm:pt modelId="{1FBAC106-207F-493C-AA9A-D3ACA41CBCBB}">
      <dgm:prSet/>
      <dgm:spPr/>
      <dgm:t>
        <a:bodyPr/>
        <a:lstStyle/>
        <a:p>
          <a:r>
            <a:rPr lang="es-ES"/>
            <a:t>Establecer “micro objetivos” que se puedan cumplir a corto plazo e ir aumentando gradualmente y focalizar la atención en los cambios a corto plazo.</a:t>
          </a:r>
          <a:endParaRPr lang="en-US"/>
        </a:p>
      </dgm:t>
    </dgm:pt>
    <dgm:pt modelId="{B2E53711-5E1E-40FD-80C4-2236C5B0C7B4}" type="parTrans" cxnId="{D17A7C9A-2C54-47C8-BFBA-FA188F696105}">
      <dgm:prSet/>
      <dgm:spPr/>
      <dgm:t>
        <a:bodyPr/>
        <a:lstStyle/>
        <a:p>
          <a:endParaRPr lang="en-US"/>
        </a:p>
      </dgm:t>
    </dgm:pt>
    <dgm:pt modelId="{969B1D98-6D2B-4DB8-A494-D2457659A237}" type="sibTrans" cxnId="{D17A7C9A-2C54-47C8-BFBA-FA188F696105}">
      <dgm:prSet/>
      <dgm:spPr/>
      <dgm:t>
        <a:bodyPr/>
        <a:lstStyle/>
        <a:p>
          <a:endParaRPr lang="en-US"/>
        </a:p>
      </dgm:t>
    </dgm:pt>
    <dgm:pt modelId="{0231AAD6-4235-4A3D-A48D-B047F153EB05}" type="pres">
      <dgm:prSet presAssocID="{018E9FFD-34BD-44E1-868E-6457D6003A7F}" presName="Name0" presStyleCnt="0">
        <dgm:presLayoutVars>
          <dgm:chMax val="7"/>
          <dgm:chPref val="7"/>
          <dgm:dir/>
        </dgm:presLayoutVars>
      </dgm:prSet>
      <dgm:spPr/>
    </dgm:pt>
    <dgm:pt modelId="{A08E4CB1-35BA-4C8A-93BA-AFBE217D34FC}" type="pres">
      <dgm:prSet presAssocID="{018E9FFD-34BD-44E1-868E-6457D6003A7F}" presName="Name1" presStyleCnt="0"/>
      <dgm:spPr/>
    </dgm:pt>
    <dgm:pt modelId="{7C1E76E5-3DC0-4F17-9C8F-6EC871124148}" type="pres">
      <dgm:prSet presAssocID="{018E9FFD-34BD-44E1-868E-6457D6003A7F}" presName="cycle" presStyleCnt="0"/>
      <dgm:spPr/>
    </dgm:pt>
    <dgm:pt modelId="{AE3EF93E-DA0B-4C89-B61E-E816A405DBAD}" type="pres">
      <dgm:prSet presAssocID="{018E9FFD-34BD-44E1-868E-6457D6003A7F}" presName="srcNode" presStyleLbl="node1" presStyleIdx="0" presStyleCnt="2"/>
      <dgm:spPr/>
    </dgm:pt>
    <dgm:pt modelId="{091A0732-DD8A-4C5D-9972-5397ACC1C233}" type="pres">
      <dgm:prSet presAssocID="{018E9FFD-34BD-44E1-868E-6457D6003A7F}" presName="conn" presStyleLbl="parChTrans1D2" presStyleIdx="0" presStyleCnt="1"/>
      <dgm:spPr/>
    </dgm:pt>
    <dgm:pt modelId="{81F3C92D-3B78-4799-8617-C26C902A218E}" type="pres">
      <dgm:prSet presAssocID="{018E9FFD-34BD-44E1-868E-6457D6003A7F}" presName="extraNode" presStyleLbl="node1" presStyleIdx="0" presStyleCnt="2"/>
      <dgm:spPr/>
    </dgm:pt>
    <dgm:pt modelId="{9F5B6A20-A356-448F-B0A4-DEE6883DF082}" type="pres">
      <dgm:prSet presAssocID="{018E9FFD-34BD-44E1-868E-6457D6003A7F}" presName="dstNode" presStyleLbl="node1" presStyleIdx="0" presStyleCnt="2"/>
      <dgm:spPr/>
    </dgm:pt>
    <dgm:pt modelId="{E5558208-5B2D-4FC4-A938-7137202B1FCB}" type="pres">
      <dgm:prSet presAssocID="{6CC95753-1014-457E-9FAE-B51719C76442}" presName="text_1" presStyleLbl="node1" presStyleIdx="0" presStyleCnt="2" custScaleY="135774">
        <dgm:presLayoutVars>
          <dgm:bulletEnabled val="1"/>
        </dgm:presLayoutVars>
      </dgm:prSet>
      <dgm:spPr/>
    </dgm:pt>
    <dgm:pt modelId="{F336801D-343C-4AC6-A3E0-8B9599AF3730}" type="pres">
      <dgm:prSet presAssocID="{6CC95753-1014-457E-9FAE-B51719C76442}" presName="accent_1" presStyleCnt="0"/>
      <dgm:spPr/>
    </dgm:pt>
    <dgm:pt modelId="{B9A2C334-5EB7-4E68-9DDF-2BFB83012FCE}" type="pres">
      <dgm:prSet presAssocID="{6CC95753-1014-457E-9FAE-B51719C76442}" presName="accentRepeatNode" presStyleLbl="solidFgAcc1" presStyleIdx="0" presStyleCnt="2" custLinFactNeighborX="-17439" custLinFactNeighborY="1777"/>
      <dgm:spPr>
        <a:blipFill rotWithShape="0">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FACA7400-4437-4BA5-B19A-113DB12DC5CE}" type="pres">
      <dgm:prSet presAssocID="{1FBAC106-207F-493C-AA9A-D3ACA41CBCBB}" presName="text_2" presStyleLbl="node1" presStyleIdx="1" presStyleCnt="2">
        <dgm:presLayoutVars>
          <dgm:bulletEnabled val="1"/>
        </dgm:presLayoutVars>
      </dgm:prSet>
      <dgm:spPr/>
    </dgm:pt>
    <dgm:pt modelId="{17B06D1B-9BA1-4111-B7B9-37E4C795795E}" type="pres">
      <dgm:prSet presAssocID="{1FBAC106-207F-493C-AA9A-D3ACA41CBCBB}" presName="accent_2" presStyleCnt="0"/>
      <dgm:spPr/>
    </dgm:pt>
    <dgm:pt modelId="{17DFAC67-1498-4C00-81AF-6E351C153E31}" type="pres">
      <dgm:prSet presAssocID="{1FBAC106-207F-493C-AA9A-D3ACA41CBCBB}" presName="accentRepeatNode" presStyleLbl="solidFgAcc1" presStyleIdx="1" presStyleCnt="2" custLinFactNeighborX="2925" custLinFactNeighborY="6946"/>
      <dgm:spPr>
        <a:blipFill rotWithShape="0">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Lst>
  <dgm:cxnLst>
    <dgm:cxn modelId="{93F97316-92EC-4006-9C42-A67C55168C6D}" type="presOf" srcId="{018E9FFD-34BD-44E1-868E-6457D6003A7F}" destId="{0231AAD6-4235-4A3D-A48D-B047F153EB05}" srcOrd="0" destOrd="0" presId="urn:microsoft.com/office/officeart/2008/layout/VerticalCurvedList"/>
    <dgm:cxn modelId="{5D928A1E-A927-419B-B225-2D0315CA77C1}" type="presOf" srcId="{C32F67D4-8898-4E0F-BA98-7D327DE258C8}" destId="{091A0732-DD8A-4C5D-9972-5397ACC1C233}" srcOrd="0" destOrd="0" presId="urn:microsoft.com/office/officeart/2008/layout/VerticalCurvedList"/>
    <dgm:cxn modelId="{6E69BC59-9A32-4D6F-8E2C-C133585078B3}" type="presOf" srcId="{6CC95753-1014-457E-9FAE-B51719C76442}" destId="{E5558208-5B2D-4FC4-A938-7137202B1FCB}" srcOrd="0" destOrd="0" presId="urn:microsoft.com/office/officeart/2008/layout/VerticalCurvedList"/>
    <dgm:cxn modelId="{D17A7C9A-2C54-47C8-BFBA-FA188F696105}" srcId="{018E9FFD-34BD-44E1-868E-6457D6003A7F}" destId="{1FBAC106-207F-493C-AA9A-D3ACA41CBCBB}" srcOrd="1" destOrd="0" parTransId="{B2E53711-5E1E-40FD-80C4-2236C5B0C7B4}" sibTransId="{969B1D98-6D2B-4DB8-A494-D2457659A237}"/>
    <dgm:cxn modelId="{0D39C1C5-242E-4E77-882F-916A2B2AB348}" type="presOf" srcId="{1FBAC106-207F-493C-AA9A-D3ACA41CBCBB}" destId="{FACA7400-4437-4BA5-B19A-113DB12DC5CE}" srcOrd="0" destOrd="0" presId="urn:microsoft.com/office/officeart/2008/layout/VerticalCurvedList"/>
    <dgm:cxn modelId="{9C384FF9-BFA1-4A47-BE0B-F08AA0862521}" srcId="{018E9FFD-34BD-44E1-868E-6457D6003A7F}" destId="{6CC95753-1014-457E-9FAE-B51719C76442}" srcOrd="0" destOrd="0" parTransId="{A6A54B25-2247-4E57-B7EB-2205840ABE89}" sibTransId="{C32F67D4-8898-4E0F-BA98-7D327DE258C8}"/>
    <dgm:cxn modelId="{E96F15DB-7A50-4E7A-82E4-5E56A3703373}" type="presParOf" srcId="{0231AAD6-4235-4A3D-A48D-B047F153EB05}" destId="{A08E4CB1-35BA-4C8A-93BA-AFBE217D34FC}" srcOrd="0" destOrd="0" presId="urn:microsoft.com/office/officeart/2008/layout/VerticalCurvedList"/>
    <dgm:cxn modelId="{5E0D1E09-FC09-4146-AFD9-F21303D5B338}" type="presParOf" srcId="{A08E4CB1-35BA-4C8A-93BA-AFBE217D34FC}" destId="{7C1E76E5-3DC0-4F17-9C8F-6EC871124148}" srcOrd="0" destOrd="0" presId="urn:microsoft.com/office/officeart/2008/layout/VerticalCurvedList"/>
    <dgm:cxn modelId="{B9B47936-D0C8-42B8-8760-7663C52DC05D}" type="presParOf" srcId="{7C1E76E5-3DC0-4F17-9C8F-6EC871124148}" destId="{AE3EF93E-DA0B-4C89-B61E-E816A405DBAD}" srcOrd="0" destOrd="0" presId="urn:microsoft.com/office/officeart/2008/layout/VerticalCurvedList"/>
    <dgm:cxn modelId="{C74F38F1-9382-4EEB-94B1-98FBA4EFA253}" type="presParOf" srcId="{7C1E76E5-3DC0-4F17-9C8F-6EC871124148}" destId="{091A0732-DD8A-4C5D-9972-5397ACC1C233}" srcOrd="1" destOrd="0" presId="urn:microsoft.com/office/officeart/2008/layout/VerticalCurvedList"/>
    <dgm:cxn modelId="{FF562DD0-C5E6-4F5A-8587-BE29972DCC0D}" type="presParOf" srcId="{7C1E76E5-3DC0-4F17-9C8F-6EC871124148}" destId="{81F3C92D-3B78-4799-8617-C26C902A218E}" srcOrd="2" destOrd="0" presId="urn:microsoft.com/office/officeart/2008/layout/VerticalCurvedList"/>
    <dgm:cxn modelId="{91707B6B-59F7-47FC-B775-3F3261485398}" type="presParOf" srcId="{7C1E76E5-3DC0-4F17-9C8F-6EC871124148}" destId="{9F5B6A20-A356-448F-B0A4-DEE6883DF082}" srcOrd="3" destOrd="0" presId="urn:microsoft.com/office/officeart/2008/layout/VerticalCurvedList"/>
    <dgm:cxn modelId="{5E70F041-B894-4420-B544-2B16B1DAF304}" type="presParOf" srcId="{A08E4CB1-35BA-4C8A-93BA-AFBE217D34FC}" destId="{E5558208-5B2D-4FC4-A938-7137202B1FCB}" srcOrd="1" destOrd="0" presId="urn:microsoft.com/office/officeart/2008/layout/VerticalCurvedList"/>
    <dgm:cxn modelId="{CD01DDA8-17D6-4805-8DD7-E9F6521B592C}" type="presParOf" srcId="{A08E4CB1-35BA-4C8A-93BA-AFBE217D34FC}" destId="{F336801D-343C-4AC6-A3E0-8B9599AF3730}" srcOrd="2" destOrd="0" presId="urn:microsoft.com/office/officeart/2008/layout/VerticalCurvedList"/>
    <dgm:cxn modelId="{CF76BC8F-34B0-4D6C-B9C8-FB5368BE04A3}" type="presParOf" srcId="{F336801D-343C-4AC6-A3E0-8B9599AF3730}" destId="{B9A2C334-5EB7-4E68-9DDF-2BFB83012FCE}" srcOrd="0" destOrd="0" presId="urn:microsoft.com/office/officeart/2008/layout/VerticalCurvedList"/>
    <dgm:cxn modelId="{CF4C02AE-665B-447F-9D4A-B5EF568565CB}" type="presParOf" srcId="{A08E4CB1-35BA-4C8A-93BA-AFBE217D34FC}" destId="{FACA7400-4437-4BA5-B19A-113DB12DC5CE}" srcOrd="3" destOrd="0" presId="urn:microsoft.com/office/officeart/2008/layout/VerticalCurvedList"/>
    <dgm:cxn modelId="{8A028D8D-4EC9-45C4-930E-8CCB02F33CEC}" type="presParOf" srcId="{A08E4CB1-35BA-4C8A-93BA-AFBE217D34FC}" destId="{17B06D1B-9BA1-4111-B7B9-37E4C795795E}" srcOrd="4" destOrd="0" presId="urn:microsoft.com/office/officeart/2008/layout/VerticalCurvedList"/>
    <dgm:cxn modelId="{3CAF63DC-A042-46CF-9253-357774C09D37}" type="presParOf" srcId="{17B06D1B-9BA1-4111-B7B9-37E4C795795E}" destId="{17DFAC67-1498-4C00-81AF-6E351C153E3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22DF69E-D3FE-4962-B5A0-16E8E3F39030}" type="doc">
      <dgm:prSet loTypeId="urn:microsoft.com/office/officeart/2005/8/layout/cycle6" loCatId="cycle" qsTypeId="urn:microsoft.com/office/officeart/2005/8/quickstyle/simple5" qsCatId="simple" csTypeId="urn:microsoft.com/office/officeart/2005/8/colors/colorful5" csCatId="colorful" phldr="1"/>
      <dgm:spPr/>
      <dgm:t>
        <a:bodyPr/>
        <a:lstStyle/>
        <a:p>
          <a:endParaRPr lang="en-US"/>
        </a:p>
      </dgm:t>
    </dgm:pt>
    <dgm:pt modelId="{B7A79D0D-7932-45A3-AE6C-60390301ABB1}">
      <dgm:prSet custT="1"/>
      <dgm:spPr/>
      <dgm:t>
        <a:bodyPr/>
        <a:lstStyle/>
        <a:p>
          <a:r>
            <a:rPr lang="en-US" sz="2800" b="1"/>
            <a:t>CEIP las albarizas, Marbella.</a:t>
          </a:r>
        </a:p>
        <a:p>
          <a:r>
            <a:rPr lang="en-US" sz="2800"/>
            <a:t>Centro de difícil desempeño, ubicado en un barrio marginal de viviendas sociales. </a:t>
          </a:r>
        </a:p>
      </dgm:t>
    </dgm:pt>
    <dgm:pt modelId="{369DB5BA-BF3A-4F44-98F0-2417EE52313C}" type="parTrans" cxnId="{57E2FB01-1D9D-45E1-A955-5EE15F7AA4D4}">
      <dgm:prSet/>
      <dgm:spPr/>
      <dgm:t>
        <a:bodyPr/>
        <a:lstStyle/>
        <a:p>
          <a:endParaRPr lang="en-US"/>
        </a:p>
      </dgm:t>
    </dgm:pt>
    <dgm:pt modelId="{6B69ACAE-89A6-4929-A283-62D65C2FB8BD}" type="sibTrans" cxnId="{57E2FB01-1D9D-45E1-A955-5EE15F7AA4D4}">
      <dgm:prSet/>
      <dgm:spPr/>
      <dgm:t>
        <a:bodyPr/>
        <a:lstStyle/>
        <a:p>
          <a:endParaRPr lang="en-US"/>
        </a:p>
      </dgm:t>
    </dgm:pt>
    <dgm:pt modelId="{E37B47CA-ED1B-4F60-AE6B-0FD36C524612}">
      <dgm:prSet custT="1"/>
      <dgm:spPr/>
      <dgm:t>
        <a:bodyPr/>
        <a:lstStyle/>
        <a:p>
          <a:r>
            <a:rPr lang="en-US" sz="2800"/>
            <a:t>Dinamización de recreos (juegos, huerto, cuenta cuentos) grupos interactivos, desayunos con familias, escuela de familias los viernes.</a:t>
          </a:r>
        </a:p>
      </dgm:t>
    </dgm:pt>
    <dgm:pt modelId="{AE605E92-21D6-46FF-8044-FD876005BE56}" type="parTrans" cxnId="{BA854C12-A9EF-4DDD-9267-A8D9805D0CB0}">
      <dgm:prSet/>
      <dgm:spPr/>
      <dgm:t>
        <a:bodyPr/>
        <a:lstStyle/>
        <a:p>
          <a:endParaRPr lang="en-US"/>
        </a:p>
      </dgm:t>
    </dgm:pt>
    <dgm:pt modelId="{65F57E2B-5EF9-4856-BF16-C1FF9597CD89}" type="sibTrans" cxnId="{BA854C12-A9EF-4DDD-9267-A8D9805D0CB0}">
      <dgm:prSet/>
      <dgm:spPr/>
      <dgm:t>
        <a:bodyPr/>
        <a:lstStyle/>
        <a:p>
          <a:endParaRPr lang="en-US"/>
        </a:p>
      </dgm:t>
    </dgm:pt>
    <dgm:pt modelId="{4BFE2E5E-6ABD-4BD8-A90D-2AAB3C3A2EAB}" type="pres">
      <dgm:prSet presAssocID="{922DF69E-D3FE-4962-B5A0-16E8E3F39030}" presName="cycle" presStyleCnt="0">
        <dgm:presLayoutVars>
          <dgm:dir/>
          <dgm:resizeHandles val="exact"/>
        </dgm:presLayoutVars>
      </dgm:prSet>
      <dgm:spPr/>
    </dgm:pt>
    <dgm:pt modelId="{0DB0AB6F-5C11-4B2D-9892-AC7EFA1A8A53}" type="pres">
      <dgm:prSet presAssocID="{B7A79D0D-7932-45A3-AE6C-60390301ABB1}" presName="node" presStyleLbl="node1" presStyleIdx="0" presStyleCnt="2" custRadScaleRad="102748" custRadScaleInc="22137">
        <dgm:presLayoutVars>
          <dgm:bulletEnabled val="1"/>
        </dgm:presLayoutVars>
      </dgm:prSet>
      <dgm:spPr/>
    </dgm:pt>
    <dgm:pt modelId="{5F7D60D8-2101-4747-B525-FE4DDECB56D0}" type="pres">
      <dgm:prSet presAssocID="{B7A79D0D-7932-45A3-AE6C-60390301ABB1}" presName="spNode" presStyleCnt="0"/>
      <dgm:spPr/>
    </dgm:pt>
    <dgm:pt modelId="{D4041F50-8455-4EB0-98D1-7CEE5A663709}" type="pres">
      <dgm:prSet presAssocID="{6B69ACAE-89A6-4929-A283-62D65C2FB8BD}" presName="sibTrans" presStyleLbl="sibTrans1D1" presStyleIdx="0" presStyleCnt="2"/>
      <dgm:spPr/>
    </dgm:pt>
    <dgm:pt modelId="{55FB68F5-1207-4685-BFA8-A3C1AE027D2D}" type="pres">
      <dgm:prSet presAssocID="{E37B47CA-ED1B-4F60-AE6B-0FD36C524612}" presName="node" presStyleLbl="node1" presStyleIdx="1" presStyleCnt="2" custRadScaleRad="103654" custRadScaleInc="25299">
        <dgm:presLayoutVars>
          <dgm:bulletEnabled val="1"/>
        </dgm:presLayoutVars>
      </dgm:prSet>
      <dgm:spPr/>
    </dgm:pt>
    <dgm:pt modelId="{7AC45800-7411-49C5-9F39-D1F72D024599}" type="pres">
      <dgm:prSet presAssocID="{E37B47CA-ED1B-4F60-AE6B-0FD36C524612}" presName="spNode" presStyleCnt="0"/>
      <dgm:spPr/>
    </dgm:pt>
    <dgm:pt modelId="{6C342BF7-F23C-4278-96B9-20E74DC3BD07}" type="pres">
      <dgm:prSet presAssocID="{65F57E2B-5EF9-4856-BF16-C1FF9597CD89}" presName="sibTrans" presStyleLbl="sibTrans1D1" presStyleIdx="1" presStyleCnt="2"/>
      <dgm:spPr/>
    </dgm:pt>
  </dgm:ptLst>
  <dgm:cxnLst>
    <dgm:cxn modelId="{57E2FB01-1D9D-45E1-A955-5EE15F7AA4D4}" srcId="{922DF69E-D3FE-4962-B5A0-16E8E3F39030}" destId="{B7A79D0D-7932-45A3-AE6C-60390301ABB1}" srcOrd="0" destOrd="0" parTransId="{369DB5BA-BF3A-4F44-98F0-2417EE52313C}" sibTransId="{6B69ACAE-89A6-4929-A283-62D65C2FB8BD}"/>
    <dgm:cxn modelId="{BA854C12-A9EF-4DDD-9267-A8D9805D0CB0}" srcId="{922DF69E-D3FE-4962-B5A0-16E8E3F39030}" destId="{E37B47CA-ED1B-4F60-AE6B-0FD36C524612}" srcOrd="1" destOrd="0" parTransId="{AE605E92-21D6-46FF-8044-FD876005BE56}" sibTransId="{65F57E2B-5EF9-4856-BF16-C1FF9597CD89}"/>
    <dgm:cxn modelId="{73833732-8E84-4374-89A0-F3D03CAF7CB3}" type="presOf" srcId="{B7A79D0D-7932-45A3-AE6C-60390301ABB1}" destId="{0DB0AB6F-5C11-4B2D-9892-AC7EFA1A8A53}" srcOrd="0" destOrd="0" presId="urn:microsoft.com/office/officeart/2005/8/layout/cycle6"/>
    <dgm:cxn modelId="{16EBFE57-79E1-47D5-AE94-78D3A5EEE2DB}" type="presOf" srcId="{6B69ACAE-89A6-4929-A283-62D65C2FB8BD}" destId="{D4041F50-8455-4EB0-98D1-7CEE5A663709}" srcOrd="0" destOrd="0" presId="urn:microsoft.com/office/officeart/2005/8/layout/cycle6"/>
    <dgm:cxn modelId="{DFE13659-76B6-4034-90F4-0CD2D63103CB}" type="presOf" srcId="{922DF69E-D3FE-4962-B5A0-16E8E3F39030}" destId="{4BFE2E5E-6ABD-4BD8-A90D-2AAB3C3A2EAB}" srcOrd="0" destOrd="0" presId="urn:microsoft.com/office/officeart/2005/8/layout/cycle6"/>
    <dgm:cxn modelId="{B918868C-9713-4AD4-B30B-6921F6E0295E}" type="presOf" srcId="{E37B47CA-ED1B-4F60-AE6B-0FD36C524612}" destId="{55FB68F5-1207-4685-BFA8-A3C1AE027D2D}" srcOrd="0" destOrd="0" presId="urn:microsoft.com/office/officeart/2005/8/layout/cycle6"/>
    <dgm:cxn modelId="{8C45A7DD-96BC-4DB5-917A-C1E618C07754}" type="presOf" srcId="{65F57E2B-5EF9-4856-BF16-C1FF9597CD89}" destId="{6C342BF7-F23C-4278-96B9-20E74DC3BD07}" srcOrd="0" destOrd="0" presId="urn:microsoft.com/office/officeart/2005/8/layout/cycle6"/>
    <dgm:cxn modelId="{7E75983E-914D-41DC-8A9D-5C24A93CFC11}" type="presParOf" srcId="{4BFE2E5E-6ABD-4BD8-A90D-2AAB3C3A2EAB}" destId="{0DB0AB6F-5C11-4B2D-9892-AC7EFA1A8A53}" srcOrd="0" destOrd="0" presId="urn:microsoft.com/office/officeart/2005/8/layout/cycle6"/>
    <dgm:cxn modelId="{2093C9F1-5E53-4830-83B2-5FFAE7672806}" type="presParOf" srcId="{4BFE2E5E-6ABD-4BD8-A90D-2AAB3C3A2EAB}" destId="{5F7D60D8-2101-4747-B525-FE4DDECB56D0}" srcOrd="1" destOrd="0" presId="urn:microsoft.com/office/officeart/2005/8/layout/cycle6"/>
    <dgm:cxn modelId="{51F3283B-0393-4961-B327-1BC302B76147}" type="presParOf" srcId="{4BFE2E5E-6ABD-4BD8-A90D-2AAB3C3A2EAB}" destId="{D4041F50-8455-4EB0-98D1-7CEE5A663709}" srcOrd="2" destOrd="0" presId="urn:microsoft.com/office/officeart/2005/8/layout/cycle6"/>
    <dgm:cxn modelId="{BA4292CE-6AA5-49BE-8A71-334F48632D35}" type="presParOf" srcId="{4BFE2E5E-6ABD-4BD8-A90D-2AAB3C3A2EAB}" destId="{55FB68F5-1207-4685-BFA8-A3C1AE027D2D}" srcOrd="3" destOrd="0" presId="urn:microsoft.com/office/officeart/2005/8/layout/cycle6"/>
    <dgm:cxn modelId="{C9BD3861-0F49-4FDE-88F4-302DDC1FC029}" type="presParOf" srcId="{4BFE2E5E-6ABD-4BD8-A90D-2AAB3C3A2EAB}" destId="{7AC45800-7411-49C5-9F39-D1F72D024599}" srcOrd="4" destOrd="0" presId="urn:microsoft.com/office/officeart/2005/8/layout/cycle6"/>
    <dgm:cxn modelId="{8486CA90-CE3E-4DA6-918E-228436E6F6A4}" type="presParOf" srcId="{4BFE2E5E-6ABD-4BD8-A90D-2AAB3C3A2EAB}" destId="{6C342BF7-F23C-4278-96B9-20E74DC3BD07}" srcOrd="5"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03933E2-A87E-4B5F-AA4E-EA00E3A15F01}"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6B96BCD1-5A9D-41BD-B8A8-EA3F75C1911B}">
      <dgm:prSet custT="1"/>
      <dgm:spPr/>
      <dgm:t>
        <a:bodyPr/>
        <a:lstStyle/>
        <a:p>
          <a:pPr rtl="0"/>
          <a:r>
            <a:rPr lang="en-US" sz="2400"/>
            <a:t>Las </a:t>
          </a:r>
          <a:r>
            <a:rPr lang="en-US" sz="2400" err="1">
              <a:latin typeface="Calibri"/>
            </a:rPr>
            <a:t>expectativas</a:t>
          </a:r>
          <a:r>
            <a:rPr lang="en-US" sz="2400">
              <a:latin typeface="Calibri"/>
            </a:rPr>
            <a:t> </a:t>
          </a:r>
          <a:r>
            <a:rPr lang="en-US" sz="2400" err="1">
              <a:latin typeface="Calibri"/>
            </a:rPr>
            <a:t>docentes</a:t>
          </a:r>
          <a:r>
            <a:rPr lang="en-US" sz="2400">
              <a:latin typeface="Calibri"/>
            </a:rPr>
            <a:t> </a:t>
          </a:r>
          <a:r>
            <a:rPr lang="en-US" sz="2400" err="1"/>
            <a:t>influyen</a:t>
          </a:r>
          <a:r>
            <a:rPr lang="en-US" sz="2400"/>
            <a:t> </a:t>
          </a:r>
          <a:r>
            <a:rPr lang="en-US" sz="2400" err="1"/>
            <a:t>en</a:t>
          </a:r>
          <a:r>
            <a:rPr lang="en-US" sz="2400"/>
            <a:t> dos </a:t>
          </a:r>
          <a:r>
            <a:rPr lang="en-US" sz="2400" err="1"/>
            <a:t>dimensiones</a:t>
          </a:r>
          <a:r>
            <a:rPr lang="en-US" sz="2400"/>
            <a:t>: la </a:t>
          </a:r>
          <a:r>
            <a:rPr lang="en-US" sz="2400" err="1"/>
            <a:t>formación</a:t>
          </a:r>
          <a:r>
            <a:rPr lang="en-US" sz="2400"/>
            <a:t> personal (las </a:t>
          </a:r>
          <a:r>
            <a:rPr lang="en-US" sz="2400" err="1"/>
            <a:t>relaciones</a:t>
          </a:r>
          <a:r>
            <a:rPr lang="en-US" sz="2400"/>
            <a:t> </a:t>
          </a:r>
          <a:r>
            <a:rPr lang="en-US" sz="2400" err="1"/>
            <a:t>interpersonales</a:t>
          </a:r>
          <a:r>
            <a:rPr lang="en-US" sz="2400"/>
            <a:t> </a:t>
          </a:r>
          <a:r>
            <a:rPr lang="en-US" sz="2400" err="1"/>
            <a:t>como</a:t>
          </a:r>
          <a:r>
            <a:rPr lang="en-US" sz="2400"/>
            <a:t> la </a:t>
          </a:r>
          <a:r>
            <a:rPr lang="en-US" sz="2400" err="1"/>
            <a:t>motivación</a:t>
          </a:r>
          <a:r>
            <a:rPr lang="en-US" sz="2400"/>
            <a:t>, </a:t>
          </a:r>
          <a:r>
            <a:rPr lang="en-US" sz="2400" err="1"/>
            <a:t>autoestima</a:t>
          </a:r>
          <a:r>
            <a:rPr lang="en-US" sz="2400"/>
            <a:t>) y las </a:t>
          </a:r>
          <a:r>
            <a:rPr lang="en-US" sz="2400" err="1"/>
            <a:t>intrapersonales</a:t>
          </a:r>
          <a:r>
            <a:rPr lang="en-US" sz="2400"/>
            <a:t> (</a:t>
          </a:r>
          <a:r>
            <a:rPr lang="en-US" sz="2400" err="1"/>
            <a:t>comportamiento</a:t>
          </a:r>
          <a:r>
            <a:rPr lang="en-US" sz="2400"/>
            <a:t> , </a:t>
          </a:r>
          <a:r>
            <a:rPr lang="en-US" sz="2400" err="1"/>
            <a:t>convivencia</a:t>
          </a:r>
          <a:r>
            <a:rPr lang="en-US" sz="2400"/>
            <a:t> social;</a:t>
          </a:r>
          <a:r>
            <a:rPr lang="en-US" sz="2400">
              <a:latin typeface="Calibri"/>
            </a:rPr>
            <a:t> </a:t>
          </a:r>
          <a:r>
            <a:rPr lang="en-US" sz="2400"/>
            <a:t> </a:t>
          </a:r>
          <a:r>
            <a:rPr lang="en-US" sz="2400" err="1"/>
            <a:t>desempeño</a:t>
          </a:r>
          <a:r>
            <a:rPr lang="en-US" sz="2400"/>
            <a:t> y </a:t>
          </a:r>
          <a:r>
            <a:rPr lang="en-US" sz="2400" err="1"/>
            <a:t>futuros</a:t>
          </a:r>
          <a:r>
            <a:rPr lang="en-US" sz="2400"/>
            <a:t> </a:t>
          </a:r>
          <a:r>
            <a:rPr lang="en-US" sz="2400" err="1"/>
            <a:t>logros</a:t>
          </a:r>
          <a:r>
            <a:rPr lang="en-US" sz="2400"/>
            <a:t>).</a:t>
          </a:r>
        </a:p>
      </dgm:t>
    </dgm:pt>
    <dgm:pt modelId="{73426FFE-CB01-4A29-8733-A1EE4B6FD014}" type="parTrans" cxnId="{61984005-52C8-494C-B4B6-0A5DCC94FAC2}">
      <dgm:prSet/>
      <dgm:spPr/>
      <dgm:t>
        <a:bodyPr/>
        <a:lstStyle/>
        <a:p>
          <a:endParaRPr lang="en-US" sz="2400"/>
        </a:p>
      </dgm:t>
    </dgm:pt>
    <dgm:pt modelId="{78B1D9C9-7630-4037-AE03-FB7B055D02B2}" type="sibTrans" cxnId="{61984005-52C8-494C-B4B6-0A5DCC94FAC2}">
      <dgm:prSet/>
      <dgm:spPr/>
      <dgm:t>
        <a:bodyPr/>
        <a:lstStyle/>
        <a:p>
          <a:endParaRPr lang="en-US" sz="2400"/>
        </a:p>
      </dgm:t>
    </dgm:pt>
    <dgm:pt modelId="{B3501DBE-DFFE-4B38-AEF2-8E38B160A767}">
      <dgm:prSet custT="1"/>
      <dgm:spPr/>
      <dgm:t>
        <a:bodyPr/>
        <a:lstStyle/>
        <a:p>
          <a:r>
            <a:rPr lang="en-US" sz="2400"/>
            <a:t>Por </a:t>
          </a:r>
          <a:r>
            <a:rPr lang="en-US" sz="2400" err="1"/>
            <a:t>supuesto</a:t>
          </a:r>
          <a:r>
            <a:rPr lang="en-US" sz="2400"/>
            <a:t> que </a:t>
          </a:r>
          <a:r>
            <a:rPr lang="en-US" sz="2400" err="1"/>
            <a:t>podemos</a:t>
          </a:r>
          <a:r>
            <a:rPr lang="en-US" sz="2400"/>
            <a:t> </a:t>
          </a:r>
          <a:r>
            <a:rPr lang="en-US" sz="2400" err="1"/>
            <a:t>pensar</a:t>
          </a:r>
          <a:r>
            <a:rPr lang="en-US" sz="2400"/>
            <a:t> que </a:t>
          </a:r>
          <a:r>
            <a:rPr lang="en-US" sz="2400" err="1"/>
            <a:t>esperamos</a:t>
          </a:r>
          <a:r>
            <a:rPr lang="en-US" sz="2400"/>
            <a:t> </a:t>
          </a:r>
          <a:r>
            <a:rPr lang="en-US" sz="2400" err="1"/>
            <a:t>mucho</a:t>
          </a:r>
          <a:r>
            <a:rPr lang="en-US" sz="2400"/>
            <a:t> de </a:t>
          </a:r>
          <a:r>
            <a:rPr lang="en-US" sz="2400" err="1"/>
            <a:t>cada</a:t>
          </a:r>
          <a:r>
            <a:rPr lang="en-US" sz="2400"/>
            <a:t> uno de </a:t>
          </a:r>
          <a:r>
            <a:rPr lang="en-US" sz="2400" err="1"/>
            <a:t>los</a:t>
          </a:r>
          <a:r>
            <a:rPr lang="en-US" sz="2400"/>
            <a:t> </a:t>
          </a:r>
          <a:r>
            <a:rPr lang="en-US" sz="2400" err="1"/>
            <a:t>niños</a:t>
          </a:r>
          <a:r>
            <a:rPr lang="en-US" sz="2400"/>
            <a:t> </a:t>
          </a:r>
          <a:r>
            <a:rPr lang="en-US" sz="2400" err="1"/>
            <a:t>en</a:t>
          </a:r>
          <a:r>
            <a:rPr lang="en-US" sz="2400"/>
            <a:t> </a:t>
          </a:r>
          <a:r>
            <a:rPr lang="en-US" sz="2400" err="1"/>
            <a:t>nuestra</a:t>
          </a:r>
          <a:r>
            <a:rPr lang="en-US" sz="2400"/>
            <a:t> aula, </a:t>
          </a:r>
          <a:r>
            <a:rPr lang="en-US" sz="2400" err="1"/>
            <a:t>pero</a:t>
          </a:r>
          <a:r>
            <a:rPr lang="en-US" sz="2400"/>
            <a:t> </a:t>
          </a:r>
          <a:r>
            <a:rPr lang="en-US" sz="2400" err="1"/>
            <a:t>podemos</a:t>
          </a:r>
          <a:r>
            <a:rPr lang="en-US" sz="2400"/>
            <a:t> no </a:t>
          </a:r>
          <a:r>
            <a:rPr lang="en-US" sz="2400" err="1"/>
            <a:t>transmitir</a:t>
          </a:r>
          <a:r>
            <a:rPr lang="en-US" sz="2400"/>
            <a:t> </a:t>
          </a:r>
          <a:r>
            <a:rPr lang="en-US" sz="2400" err="1"/>
            <a:t>esta</a:t>
          </a:r>
          <a:r>
            <a:rPr lang="en-US" sz="2400"/>
            <a:t> expectative, </a:t>
          </a:r>
          <a:r>
            <a:rPr lang="en-US" sz="2400" err="1"/>
            <a:t>por</a:t>
          </a:r>
          <a:r>
            <a:rPr lang="en-US" sz="2400"/>
            <a:t> </a:t>
          </a:r>
          <a:r>
            <a:rPr lang="en-US" sz="2400" err="1"/>
            <a:t>el</a:t>
          </a:r>
          <a:r>
            <a:rPr lang="en-US" sz="2400"/>
            <a:t> </a:t>
          </a:r>
          <a:r>
            <a:rPr lang="en-US" sz="2400" err="1"/>
            <a:t>contrario</a:t>
          </a:r>
          <a:r>
            <a:rPr lang="en-US" sz="2400"/>
            <a:t>, </a:t>
          </a:r>
          <a:r>
            <a:rPr lang="en-US" sz="2400" err="1"/>
            <a:t>nuestras</a:t>
          </a:r>
          <a:r>
            <a:rPr lang="en-US" sz="2400"/>
            <a:t> </a:t>
          </a:r>
          <a:r>
            <a:rPr lang="en-US" sz="2400" err="1"/>
            <a:t>acciones</a:t>
          </a:r>
          <a:r>
            <a:rPr lang="en-US" sz="2400"/>
            <a:t> </a:t>
          </a:r>
          <a:r>
            <a:rPr lang="en-US" sz="2400" err="1"/>
            <a:t>pueden</a:t>
          </a:r>
          <a:r>
            <a:rPr lang="en-US" sz="2400"/>
            <a:t>, </a:t>
          </a:r>
          <a:r>
            <a:rPr lang="en-US" sz="2400" err="1"/>
            <a:t>inconscientemente</a:t>
          </a:r>
          <a:r>
            <a:rPr lang="en-US" sz="2400"/>
            <a:t>, </a:t>
          </a:r>
          <a:r>
            <a:rPr lang="en-US" sz="2400" err="1"/>
            <a:t>minar</a:t>
          </a:r>
          <a:r>
            <a:rPr lang="en-US" sz="2400"/>
            <a:t> </a:t>
          </a:r>
          <a:r>
            <a:rPr lang="en-US" sz="2400" err="1"/>
            <a:t>estas</a:t>
          </a:r>
          <a:r>
            <a:rPr lang="en-US" sz="2400"/>
            <a:t> </a:t>
          </a:r>
          <a:r>
            <a:rPr lang="en-US" sz="2400" err="1"/>
            <a:t>expectativas</a:t>
          </a:r>
          <a:r>
            <a:rPr lang="en-US" sz="2400"/>
            <a:t>.</a:t>
          </a:r>
        </a:p>
      </dgm:t>
    </dgm:pt>
    <dgm:pt modelId="{7F6E07B9-4101-4D27-B70D-1759523DB4D1}" type="parTrans" cxnId="{8833038D-A018-4F62-B610-7D54DE6490D3}">
      <dgm:prSet/>
      <dgm:spPr/>
      <dgm:t>
        <a:bodyPr/>
        <a:lstStyle/>
        <a:p>
          <a:endParaRPr lang="en-US" sz="2400"/>
        </a:p>
      </dgm:t>
    </dgm:pt>
    <dgm:pt modelId="{3C52D515-D30A-44C7-9C51-2979782AA1E2}" type="sibTrans" cxnId="{8833038D-A018-4F62-B610-7D54DE6490D3}">
      <dgm:prSet/>
      <dgm:spPr/>
      <dgm:t>
        <a:bodyPr/>
        <a:lstStyle/>
        <a:p>
          <a:endParaRPr lang="en-US" sz="2400"/>
        </a:p>
      </dgm:t>
    </dgm:pt>
    <dgm:pt modelId="{36F676B5-65D9-4C4D-917E-8B9F16653ACD}">
      <dgm:prSet custT="1"/>
      <dgm:spPr/>
      <dgm:t>
        <a:bodyPr/>
        <a:lstStyle/>
        <a:p>
          <a:r>
            <a:rPr lang="en-US" sz="2400"/>
            <a:t>Este </a:t>
          </a:r>
          <a:r>
            <a:rPr lang="es-ES" sz="2400"/>
            <a:t>efecto</a:t>
          </a:r>
          <a:r>
            <a:rPr lang="en-US" sz="2400"/>
            <a:t> dice que las </a:t>
          </a:r>
          <a:r>
            <a:rPr lang="en-US" sz="2400" err="1"/>
            <a:t>expectativas</a:t>
          </a:r>
          <a:r>
            <a:rPr lang="en-US" sz="2400"/>
            <a:t> que </a:t>
          </a:r>
          <a:r>
            <a:rPr lang="en-US" sz="2400" err="1"/>
            <a:t>tenemos</a:t>
          </a:r>
          <a:r>
            <a:rPr lang="en-US" sz="2400"/>
            <a:t> de </a:t>
          </a:r>
          <a:r>
            <a:rPr lang="en-US" sz="2400" err="1"/>
            <a:t>otras</a:t>
          </a:r>
          <a:r>
            <a:rPr lang="en-US" sz="2400"/>
            <a:t> personas </a:t>
          </a:r>
          <a:r>
            <a:rPr lang="en-US" sz="2400" err="1"/>
            <a:t>pueden</a:t>
          </a:r>
          <a:r>
            <a:rPr lang="en-US" sz="2400"/>
            <a:t> </a:t>
          </a:r>
          <a:r>
            <a:rPr lang="en-US" sz="2400" err="1"/>
            <a:t>condicionar</a:t>
          </a:r>
          <a:r>
            <a:rPr lang="en-US" sz="2400"/>
            <a:t> </a:t>
          </a:r>
          <a:r>
            <a:rPr lang="en-US" sz="2400" err="1"/>
            <a:t>el</a:t>
          </a:r>
          <a:r>
            <a:rPr lang="en-US" sz="2400"/>
            <a:t> </a:t>
          </a:r>
          <a:r>
            <a:rPr lang="en-US" sz="2400" err="1"/>
            <a:t>éxito</a:t>
          </a:r>
          <a:r>
            <a:rPr lang="en-US" sz="2400"/>
            <a:t> o </a:t>
          </a:r>
          <a:r>
            <a:rPr lang="en-US" sz="2400" err="1"/>
            <a:t>fracaso</a:t>
          </a:r>
          <a:r>
            <a:rPr lang="en-US" sz="2400"/>
            <a:t> de sus </a:t>
          </a:r>
          <a:r>
            <a:rPr lang="en-US" sz="2400" err="1"/>
            <a:t>objetivos</a:t>
          </a:r>
          <a:r>
            <a:rPr lang="en-US" sz="2400"/>
            <a:t>. Es </a:t>
          </a:r>
          <a:r>
            <a:rPr lang="en-US" sz="2400" err="1"/>
            <a:t>decir</a:t>
          </a:r>
          <a:r>
            <a:rPr lang="en-US" sz="2400"/>
            <a:t>, </a:t>
          </a:r>
          <a:r>
            <a:rPr lang="en-US" sz="2400" err="1"/>
            <a:t>si</a:t>
          </a:r>
          <a:r>
            <a:rPr lang="en-US" sz="2400"/>
            <a:t> </a:t>
          </a:r>
          <a:r>
            <a:rPr lang="en-US" sz="2400" err="1"/>
            <a:t>pensamos</a:t>
          </a:r>
          <a:r>
            <a:rPr lang="en-US" sz="2400"/>
            <a:t> que </a:t>
          </a:r>
          <a:r>
            <a:rPr lang="en-US" sz="2400" err="1"/>
            <a:t>una</a:t>
          </a:r>
          <a:r>
            <a:rPr lang="en-US" sz="2400"/>
            <a:t> persona es </a:t>
          </a:r>
          <a:r>
            <a:rPr lang="en-US" sz="2400" err="1"/>
            <a:t>capaz</a:t>
          </a:r>
          <a:r>
            <a:rPr lang="en-US" sz="2400"/>
            <a:t> de algo y la </a:t>
          </a:r>
          <a:r>
            <a:rPr lang="en-US" sz="2400" err="1"/>
            <a:t>tratamos</a:t>
          </a:r>
          <a:r>
            <a:rPr lang="en-US" sz="2400"/>
            <a:t> </a:t>
          </a:r>
          <a:r>
            <a:rPr lang="en-US" sz="2400" err="1"/>
            <a:t>como</a:t>
          </a:r>
          <a:r>
            <a:rPr lang="en-US" sz="2400"/>
            <a:t> </a:t>
          </a:r>
          <a:r>
            <a:rPr lang="en-US" sz="2400" err="1"/>
            <a:t>tal</a:t>
          </a:r>
          <a:r>
            <a:rPr lang="en-US" sz="2400"/>
            <a:t>, </a:t>
          </a:r>
          <a:r>
            <a:rPr lang="en-US" sz="2400" err="1"/>
            <a:t>seguramente</a:t>
          </a:r>
          <a:r>
            <a:rPr lang="en-US" sz="2400"/>
            <a:t> </a:t>
          </a:r>
          <a:r>
            <a:rPr lang="en-US" sz="2400" err="1"/>
            <a:t>será</a:t>
          </a:r>
          <a:r>
            <a:rPr lang="en-US" sz="2400"/>
            <a:t> </a:t>
          </a:r>
          <a:r>
            <a:rPr lang="en-US" sz="2400" err="1"/>
            <a:t>capaz</a:t>
          </a:r>
          <a:r>
            <a:rPr lang="en-US" sz="2400"/>
            <a:t> de </a:t>
          </a:r>
          <a:r>
            <a:rPr lang="en-US" sz="2400" err="1"/>
            <a:t>conseguirlo</a:t>
          </a:r>
          <a:r>
            <a:rPr lang="en-US" sz="2400"/>
            <a:t> y, de la </a:t>
          </a:r>
          <a:r>
            <a:rPr lang="en-US" sz="2400" err="1"/>
            <a:t>misma</a:t>
          </a:r>
          <a:r>
            <a:rPr lang="en-US" sz="2400"/>
            <a:t> forma </a:t>
          </a:r>
          <a:r>
            <a:rPr lang="en-US" sz="2400" err="1"/>
            <a:t>ocurre</a:t>
          </a:r>
          <a:r>
            <a:rPr lang="en-US" sz="2400"/>
            <a:t> a la </a:t>
          </a:r>
          <a:r>
            <a:rPr lang="en-US" sz="2400" err="1"/>
            <a:t>inversa</a:t>
          </a:r>
          <a:r>
            <a:rPr lang="en-US" sz="2400"/>
            <a:t>.</a:t>
          </a:r>
        </a:p>
      </dgm:t>
    </dgm:pt>
    <dgm:pt modelId="{174FA2A9-631E-4D4B-AD0A-C184F79890E7}" type="parTrans" cxnId="{125DEA14-FC9B-40E4-9567-E9D10BAED3A1}">
      <dgm:prSet/>
      <dgm:spPr/>
      <dgm:t>
        <a:bodyPr/>
        <a:lstStyle/>
        <a:p>
          <a:endParaRPr lang="en-US" sz="2400"/>
        </a:p>
      </dgm:t>
    </dgm:pt>
    <dgm:pt modelId="{5B843835-3FCC-487E-927C-177538D459B1}" type="sibTrans" cxnId="{125DEA14-FC9B-40E4-9567-E9D10BAED3A1}">
      <dgm:prSet/>
      <dgm:spPr/>
      <dgm:t>
        <a:bodyPr/>
        <a:lstStyle/>
        <a:p>
          <a:endParaRPr lang="en-US" sz="2400"/>
        </a:p>
      </dgm:t>
    </dgm:pt>
    <dgm:pt modelId="{D7C79566-C25B-47F1-8C11-8E372C2500D9}" type="pres">
      <dgm:prSet presAssocID="{F03933E2-A87E-4B5F-AA4E-EA00E3A15F01}" presName="cycle" presStyleCnt="0">
        <dgm:presLayoutVars>
          <dgm:dir/>
          <dgm:resizeHandles val="exact"/>
        </dgm:presLayoutVars>
      </dgm:prSet>
      <dgm:spPr/>
    </dgm:pt>
    <dgm:pt modelId="{9768B051-2F1A-4373-9B48-F9F1F2556C41}" type="pres">
      <dgm:prSet presAssocID="{6B96BCD1-5A9D-41BD-B8A8-EA3F75C1911B}" presName="dummy" presStyleCnt="0"/>
      <dgm:spPr/>
    </dgm:pt>
    <dgm:pt modelId="{3A677365-248F-420C-95DB-2249FE996BFA}" type="pres">
      <dgm:prSet presAssocID="{6B96BCD1-5A9D-41BD-B8A8-EA3F75C1911B}" presName="node" presStyleLbl="revTx" presStyleIdx="0" presStyleCnt="3" custScaleX="117369" custScaleY="106880">
        <dgm:presLayoutVars>
          <dgm:bulletEnabled val="1"/>
        </dgm:presLayoutVars>
      </dgm:prSet>
      <dgm:spPr/>
    </dgm:pt>
    <dgm:pt modelId="{A3CC2BFB-13AE-40BC-9880-FC7EE3E98D6E}" type="pres">
      <dgm:prSet presAssocID="{78B1D9C9-7630-4037-AE03-FB7B055D02B2}" presName="sibTrans" presStyleLbl="node1" presStyleIdx="0" presStyleCnt="3"/>
      <dgm:spPr/>
    </dgm:pt>
    <dgm:pt modelId="{7EF735FE-D841-4331-90A4-355E535FA106}" type="pres">
      <dgm:prSet presAssocID="{B3501DBE-DFFE-4B38-AEF2-8E38B160A767}" presName="dummy" presStyleCnt="0"/>
      <dgm:spPr/>
    </dgm:pt>
    <dgm:pt modelId="{59B8919F-97F7-4924-8CF8-E80CE4D8D27F}" type="pres">
      <dgm:prSet presAssocID="{B3501DBE-DFFE-4B38-AEF2-8E38B160A767}" presName="node" presStyleLbl="revTx" presStyleIdx="1" presStyleCnt="3" custScaleX="115088" custScaleY="107543">
        <dgm:presLayoutVars>
          <dgm:bulletEnabled val="1"/>
        </dgm:presLayoutVars>
      </dgm:prSet>
      <dgm:spPr/>
    </dgm:pt>
    <dgm:pt modelId="{C00C61E9-EEFC-4CAD-8072-1D612F04C2CC}" type="pres">
      <dgm:prSet presAssocID="{3C52D515-D30A-44C7-9C51-2979782AA1E2}" presName="sibTrans" presStyleLbl="node1" presStyleIdx="1" presStyleCnt="3"/>
      <dgm:spPr/>
    </dgm:pt>
    <dgm:pt modelId="{5ED58C95-6A49-4AB0-BB4F-3CD310D30BEF}" type="pres">
      <dgm:prSet presAssocID="{36F676B5-65D9-4C4D-917E-8B9F16653ACD}" presName="dummy" presStyleCnt="0"/>
      <dgm:spPr/>
    </dgm:pt>
    <dgm:pt modelId="{A0770648-E893-473B-BDB5-4EFEAA77A993}" type="pres">
      <dgm:prSet presAssocID="{36F676B5-65D9-4C4D-917E-8B9F16653ACD}" presName="node" presStyleLbl="revTx" presStyleIdx="2" presStyleCnt="3" custScaleX="128156" custScaleY="125270">
        <dgm:presLayoutVars>
          <dgm:bulletEnabled val="1"/>
        </dgm:presLayoutVars>
      </dgm:prSet>
      <dgm:spPr/>
    </dgm:pt>
    <dgm:pt modelId="{C65A670D-0E0D-451D-9A3E-3078C8C8DD66}" type="pres">
      <dgm:prSet presAssocID="{5B843835-3FCC-487E-927C-177538D459B1}" presName="sibTrans" presStyleLbl="node1" presStyleIdx="2" presStyleCnt="3"/>
      <dgm:spPr/>
    </dgm:pt>
  </dgm:ptLst>
  <dgm:cxnLst>
    <dgm:cxn modelId="{61984005-52C8-494C-B4B6-0A5DCC94FAC2}" srcId="{F03933E2-A87E-4B5F-AA4E-EA00E3A15F01}" destId="{6B96BCD1-5A9D-41BD-B8A8-EA3F75C1911B}" srcOrd="0" destOrd="0" parTransId="{73426FFE-CB01-4A29-8733-A1EE4B6FD014}" sibTransId="{78B1D9C9-7630-4037-AE03-FB7B055D02B2}"/>
    <dgm:cxn modelId="{125DEA14-FC9B-40E4-9567-E9D10BAED3A1}" srcId="{F03933E2-A87E-4B5F-AA4E-EA00E3A15F01}" destId="{36F676B5-65D9-4C4D-917E-8B9F16653ACD}" srcOrd="2" destOrd="0" parTransId="{174FA2A9-631E-4D4B-AD0A-C184F79890E7}" sibTransId="{5B843835-3FCC-487E-927C-177538D459B1}"/>
    <dgm:cxn modelId="{DDEDD336-FE8B-4398-9267-D8CC4C7C577F}" type="presOf" srcId="{78B1D9C9-7630-4037-AE03-FB7B055D02B2}" destId="{A3CC2BFB-13AE-40BC-9880-FC7EE3E98D6E}" srcOrd="0" destOrd="0" presId="urn:microsoft.com/office/officeart/2005/8/layout/cycle1"/>
    <dgm:cxn modelId="{F3C63A40-13A9-450A-B055-7E772F862F74}" type="presOf" srcId="{B3501DBE-DFFE-4B38-AEF2-8E38B160A767}" destId="{59B8919F-97F7-4924-8CF8-E80CE4D8D27F}" srcOrd="0" destOrd="0" presId="urn:microsoft.com/office/officeart/2005/8/layout/cycle1"/>
    <dgm:cxn modelId="{8833038D-A018-4F62-B610-7D54DE6490D3}" srcId="{F03933E2-A87E-4B5F-AA4E-EA00E3A15F01}" destId="{B3501DBE-DFFE-4B38-AEF2-8E38B160A767}" srcOrd="1" destOrd="0" parTransId="{7F6E07B9-4101-4D27-B70D-1759523DB4D1}" sibTransId="{3C52D515-D30A-44C7-9C51-2979782AA1E2}"/>
    <dgm:cxn modelId="{0AA038A1-F296-434E-8492-C4D5569426F9}" type="presOf" srcId="{3C52D515-D30A-44C7-9C51-2979782AA1E2}" destId="{C00C61E9-EEFC-4CAD-8072-1D612F04C2CC}" srcOrd="0" destOrd="0" presId="urn:microsoft.com/office/officeart/2005/8/layout/cycle1"/>
    <dgm:cxn modelId="{D22AE2A6-2FC9-4779-BFB8-24C344F95B8E}" type="presOf" srcId="{36F676B5-65D9-4C4D-917E-8B9F16653ACD}" destId="{A0770648-E893-473B-BDB5-4EFEAA77A993}" srcOrd="0" destOrd="0" presId="urn:microsoft.com/office/officeart/2005/8/layout/cycle1"/>
    <dgm:cxn modelId="{68A343B6-3E41-458C-910D-0011AEA11470}" type="presOf" srcId="{F03933E2-A87E-4B5F-AA4E-EA00E3A15F01}" destId="{D7C79566-C25B-47F1-8C11-8E372C2500D9}" srcOrd="0" destOrd="0" presId="urn:microsoft.com/office/officeart/2005/8/layout/cycle1"/>
    <dgm:cxn modelId="{641FF8BC-0860-4522-A1FE-F9E0D0E23D63}" type="presOf" srcId="{6B96BCD1-5A9D-41BD-B8A8-EA3F75C1911B}" destId="{3A677365-248F-420C-95DB-2249FE996BFA}" srcOrd="0" destOrd="0" presId="urn:microsoft.com/office/officeart/2005/8/layout/cycle1"/>
    <dgm:cxn modelId="{1E206BD9-F0A2-4BAC-917F-85F8DD5F639C}" type="presOf" srcId="{5B843835-3FCC-487E-927C-177538D459B1}" destId="{C65A670D-0E0D-451D-9A3E-3078C8C8DD66}" srcOrd="0" destOrd="0" presId="urn:microsoft.com/office/officeart/2005/8/layout/cycle1"/>
    <dgm:cxn modelId="{4032E3B5-E20F-4CD8-9216-AD64B3267B3D}" type="presParOf" srcId="{D7C79566-C25B-47F1-8C11-8E372C2500D9}" destId="{9768B051-2F1A-4373-9B48-F9F1F2556C41}" srcOrd="0" destOrd="0" presId="urn:microsoft.com/office/officeart/2005/8/layout/cycle1"/>
    <dgm:cxn modelId="{A26E5F3F-E588-40DA-A473-3D6086924470}" type="presParOf" srcId="{D7C79566-C25B-47F1-8C11-8E372C2500D9}" destId="{3A677365-248F-420C-95DB-2249FE996BFA}" srcOrd="1" destOrd="0" presId="urn:microsoft.com/office/officeart/2005/8/layout/cycle1"/>
    <dgm:cxn modelId="{95B13349-8508-4FAB-BE3D-6FE07130F8E3}" type="presParOf" srcId="{D7C79566-C25B-47F1-8C11-8E372C2500D9}" destId="{A3CC2BFB-13AE-40BC-9880-FC7EE3E98D6E}" srcOrd="2" destOrd="0" presId="urn:microsoft.com/office/officeart/2005/8/layout/cycle1"/>
    <dgm:cxn modelId="{F5517D95-7618-42A3-97E7-928775DDAA22}" type="presParOf" srcId="{D7C79566-C25B-47F1-8C11-8E372C2500D9}" destId="{7EF735FE-D841-4331-90A4-355E535FA106}" srcOrd="3" destOrd="0" presId="urn:microsoft.com/office/officeart/2005/8/layout/cycle1"/>
    <dgm:cxn modelId="{02DA8542-2781-4B48-986E-C859CDCADCB2}" type="presParOf" srcId="{D7C79566-C25B-47F1-8C11-8E372C2500D9}" destId="{59B8919F-97F7-4924-8CF8-E80CE4D8D27F}" srcOrd="4" destOrd="0" presId="urn:microsoft.com/office/officeart/2005/8/layout/cycle1"/>
    <dgm:cxn modelId="{5F3F259C-74B7-4E54-BE91-C1330940CD0F}" type="presParOf" srcId="{D7C79566-C25B-47F1-8C11-8E372C2500D9}" destId="{C00C61E9-EEFC-4CAD-8072-1D612F04C2CC}" srcOrd="5" destOrd="0" presId="urn:microsoft.com/office/officeart/2005/8/layout/cycle1"/>
    <dgm:cxn modelId="{8FB6D348-E33A-40A3-A194-2EE9EDA52638}" type="presParOf" srcId="{D7C79566-C25B-47F1-8C11-8E372C2500D9}" destId="{5ED58C95-6A49-4AB0-BB4F-3CD310D30BEF}" srcOrd="6" destOrd="0" presId="urn:microsoft.com/office/officeart/2005/8/layout/cycle1"/>
    <dgm:cxn modelId="{279DC834-697A-48AB-94C7-64ECC9C2EAF3}" type="presParOf" srcId="{D7C79566-C25B-47F1-8C11-8E372C2500D9}" destId="{A0770648-E893-473B-BDB5-4EFEAA77A993}" srcOrd="7" destOrd="0" presId="urn:microsoft.com/office/officeart/2005/8/layout/cycle1"/>
    <dgm:cxn modelId="{8C1A7E3B-F140-4F9A-B364-187B9F3A5B86}" type="presParOf" srcId="{D7C79566-C25B-47F1-8C11-8E372C2500D9}" destId="{C65A670D-0E0D-451D-9A3E-3078C8C8DD66}"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D4D69CF-4792-437F-9B80-5A06848D6BD5}" type="doc">
      <dgm:prSet loTypeId="urn:microsoft.com/office/officeart/2005/8/layout/hProcess7" loCatId="process" qsTypeId="urn:microsoft.com/office/officeart/2005/8/quickstyle/3d1" qsCatId="3D" csTypeId="urn:microsoft.com/office/officeart/2005/8/colors/accent2_5" csCatId="accent2" phldr="1"/>
      <dgm:spPr/>
      <dgm:t>
        <a:bodyPr/>
        <a:lstStyle/>
        <a:p>
          <a:endParaRPr lang="es-ES"/>
        </a:p>
      </dgm:t>
    </dgm:pt>
    <dgm:pt modelId="{93A8147E-566E-4D97-B569-A1FBA7419945}">
      <dgm:prSet phldrT="[Texto]" custT="1"/>
      <dgm:spPr/>
      <dgm:t>
        <a:bodyPr/>
        <a:lstStyle/>
        <a:p>
          <a:r>
            <a:rPr lang="es-ES" sz="2800" b="1"/>
            <a:t>IDENTIFICA UNA NECESIDAD SOCIAL</a:t>
          </a:r>
        </a:p>
      </dgm:t>
    </dgm:pt>
    <dgm:pt modelId="{F6B680D1-ACB8-4536-A641-A37C1093AD5B}" type="parTrans" cxnId="{D6C27226-E839-473E-93E0-4C169C5BAAC7}">
      <dgm:prSet/>
      <dgm:spPr/>
      <dgm:t>
        <a:bodyPr/>
        <a:lstStyle/>
        <a:p>
          <a:endParaRPr lang="es-ES"/>
        </a:p>
      </dgm:t>
    </dgm:pt>
    <dgm:pt modelId="{23191068-D83E-423A-957F-98946C838FA8}" type="sibTrans" cxnId="{D6C27226-E839-473E-93E0-4C169C5BAAC7}">
      <dgm:prSet/>
      <dgm:spPr/>
      <dgm:t>
        <a:bodyPr/>
        <a:lstStyle/>
        <a:p>
          <a:endParaRPr lang="es-ES"/>
        </a:p>
      </dgm:t>
    </dgm:pt>
    <dgm:pt modelId="{243BB2AA-0D8E-4533-A798-E47858F7B545}">
      <dgm:prSet phldrT="[Texto]"/>
      <dgm:spPr/>
      <dgm:t>
        <a:bodyPr/>
        <a:lstStyle/>
        <a:p>
          <a:endParaRPr lang="es-ES"/>
        </a:p>
      </dgm:t>
    </dgm:pt>
    <dgm:pt modelId="{12172DB0-5D4B-4513-8308-B4C69A774E9D}" type="parTrans" cxnId="{F9B9BDB8-5336-47D5-8679-9FC36DCED0C8}">
      <dgm:prSet/>
      <dgm:spPr/>
      <dgm:t>
        <a:bodyPr/>
        <a:lstStyle/>
        <a:p>
          <a:endParaRPr lang="es-ES"/>
        </a:p>
      </dgm:t>
    </dgm:pt>
    <dgm:pt modelId="{BC3766B2-DBFB-4394-9E4D-58F1454794C3}" type="sibTrans" cxnId="{F9B9BDB8-5336-47D5-8679-9FC36DCED0C8}">
      <dgm:prSet/>
      <dgm:spPr/>
      <dgm:t>
        <a:bodyPr/>
        <a:lstStyle/>
        <a:p>
          <a:endParaRPr lang="es-ES"/>
        </a:p>
      </dgm:t>
    </dgm:pt>
    <dgm:pt modelId="{4D3F41A8-A75A-4723-A3A5-E3915DAD181D}">
      <dgm:prSet phldrT="[Texto]" custT="1"/>
      <dgm:spPr/>
      <dgm:t>
        <a:bodyPr/>
        <a:lstStyle/>
        <a:p>
          <a:r>
            <a:rPr lang="es-ES" sz="2800" b="1"/>
            <a:t>LOS PARTICIPANTES ADQUIEREN CONOCIMIENTO DE LA REALIDAD</a:t>
          </a:r>
        </a:p>
      </dgm:t>
    </dgm:pt>
    <dgm:pt modelId="{28710E6F-29AA-469A-848C-DFD0B72AA41A}" type="parTrans" cxnId="{C73F155A-0AF8-4B09-9911-07BBDFAFDFBF}">
      <dgm:prSet/>
      <dgm:spPr/>
      <dgm:t>
        <a:bodyPr/>
        <a:lstStyle/>
        <a:p>
          <a:endParaRPr lang="es-ES"/>
        </a:p>
      </dgm:t>
    </dgm:pt>
    <dgm:pt modelId="{8F58C9E4-6627-41AA-A344-F1835DD656BD}" type="sibTrans" cxnId="{C73F155A-0AF8-4B09-9911-07BBDFAFDFBF}">
      <dgm:prSet/>
      <dgm:spPr/>
      <dgm:t>
        <a:bodyPr/>
        <a:lstStyle/>
        <a:p>
          <a:endParaRPr lang="es-ES"/>
        </a:p>
      </dgm:t>
    </dgm:pt>
    <dgm:pt modelId="{652DAF70-E3AC-4A47-8034-8AC3FC9C0B64}">
      <dgm:prSet phldrT="[Texto]"/>
      <dgm:spPr/>
      <dgm:t>
        <a:bodyPr/>
        <a:lstStyle/>
        <a:p>
          <a:endParaRPr lang="es-ES"/>
        </a:p>
      </dgm:t>
    </dgm:pt>
    <dgm:pt modelId="{14F4B161-FBE9-406E-A57C-E442B62D7F51}" type="parTrans" cxnId="{DF97CBED-DCAE-445C-A4CF-09C190EC3167}">
      <dgm:prSet/>
      <dgm:spPr/>
      <dgm:t>
        <a:bodyPr/>
        <a:lstStyle/>
        <a:p>
          <a:endParaRPr lang="es-ES"/>
        </a:p>
      </dgm:t>
    </dgm:pt>
    <dgm:pt modelId="{47083BDF-79B5-4CC2-A458-9BF67C4D29A4}" type="sibTrans" cxnId="{DF97CBED-DCAE-445C-A4CF-09C190EC3167}">
      <dgm:prSet/>
      <dgm:spPr/>
      <dgm:t>
        <a:bodyPr/>
        <a:lstStyle/>
        <a:p>
          <a:endParaRPr lang="es-ES"/>
        </a:p>
      </dgm:t>
    </dgm:pt>
    <dgm:pt modelId="{6D07E830-CA57-4660-B950-03014DA30972}">
      <dgm:prSet phldrT="[Texto]"/>
      <dgm:spPr/>
      <dgm:t>
        <a:bodyPr/>
        <a:lstStyle/>
        <a:p>
          <a:endParaRPr lang="es-ES"/>
        </a:p>
      </dgm:t>
    </dgm:pt>
    <dgm:pt modelId="{674ED5D5-3A73-443A-B15A-DEBAB42302F6}" type="sibTrans" cxnId="{89948282-F8CB-4C69-A66C-18733AF02C61}">
      <dgm:prSet/>
      <dgm:spPr/>
      <dgm:t>
        <a:bodyPr/>
        <a:lstStyle/>
        <a:p>
          <a:endParaRPr lang="es-ES"/>
        </a:p>
      </dgm:t>
    </dgm:pt>
    <dgm:pt modelId="{6F81B539-37B0-4CB5-BB37-791AA81814CB}" type="parTrans" cxnId="{89948282-F8CB-4C69-A66C-18733AF02C61}">
      <dgm:prSet/>
      <dgm:spPr/>
      <dgm:t>
        <a:bodyPr/>
        <a:lstStyle/>
        <a:p>
          <a:endParaRPr lang="es-ES"/>
        </a:p>
      </dgm:t>
    </dgm:pt>
    <dgm:pt modelId="{A71C9436-481E-4C1C-9327-82A3676123B3}">
      <dgm:prSet phldrT="[Texto]" custT="1"/>
      <dgm:spPr/>
      <dgm:t>
        <a:bodyPr/>
        <a:lstStyle/>
        <a:p>
          <a:r>
            <a:rPr lang="es-ES" sz="2800" b="1"/>
            <a:t>SE COMPROMETEN A LLEVAR A CABO LA ACCIÓN SOCIAL</a:t>
          </a:r>
        </a:p>
      </dgm:t>
    </dgm:pt>
    <dgm:pt modelId="{2E9AAAFC-B96C-4602-A2EE-5C7E99A323A4}" type="sibTrans" cxnId="{742F7107-2CD1-4862-BC5F-9E78500CC95E}">
      <dgm:prSet/>
      <dgm:spPr/>
      <dgm:t>
        <a:bodyPr/>
        <a:lstStyle/>
        <a:p>
          <a:endParaRPr lang="es-ES"/>
        </a:p>
      </dgm:t>
    </dgm:pt>
    <dgm:pt modelId="{0E968573-1C3D-41BA-8D26-54C5033C43BD}" type="parTrans" cxnId="{742F7107-2CD1-4862-BC5F-9E78500CC95E}">
      <dgm:prSet/>
      <dgm:spPr/>
      <dgm:t>
        <a:bodyPr/>
        <a:lstStyle/>
        <a:p>
          <a:endParaRPr lang="es-ES"/>
        </a:p>
      </dgm:t>
    </dgm:pt>
    <dgm:pt modelId="{6C7E76DB-6387-42A5-8945-0D0D9B6576BC}" type="pres">
      <dgm:prSet presAssocID="{5D4D69CF-4792-437F-9B80-5A06848D6BD5}" presName="Name0" presStyleCnt="0">
        <dgm:presLayoutVars>
          <dgm:dir/>
          <dgm:animLvl val="lvl"/>
          <dgm:resizeHandles val="exact"/>
        </dgm:presLayoutVars>
      </dgm:prSet>
      <dgm:spPr/>
    </dgm:pt>
    <dgm:pt modelId="{989AE366-1DFC-41EA-BD7B-E617352A4C98}" type="pres">
      <dgm:prSet presAssocID="{6D07E830-CA57-4660-B950-03014DA30972}" presName="compositeNode" presStyleCnt="0">
        <dgm:presLayoutVars>
          <dgm:bulletEnabled val="1"/>
        </dgm:presLayoutVars>
      </dgm:prSet>
      <dgm:spPr/>
    </dgm:pt>
    <dgm:pt modelId="{72DFE45E-B3D8-443C-950F-003E7E684DFC}" type="pres">
      <dgm:prSet presAssocID="{6D07E830-CA57-4660-B950-03014DA30972}" presName="bgRect" presStyleLbl="node1" presStyleIdx="0" presStyleCnt="3"/>
      <dgm:spPr/>
    </dgm:pt>
    <dgm:pt modelId="{53B2806B-8F53-4467-BD2D-06CCA7A1AA81}" type="pres">
      <dgm:prSet presAssocID="{6D07E830-CA57-4660-B950-03014DA30972}" presName="parentNode" presStyleLbl="node1" presStyleIdx="0" presStyleCnt="3">
        <dgm:presLayoutVars>
          <dgm:chMax val="0"/>
          <dgm:bulletEnabled val="1"/>
        </dgm:presLayoutVars>
      </dgm:prSet>
      <dgm:spPr/>
    </dgm:pt>
    <dgm:pt modelId="{14342AED-8229-466A-9A2D-F2764C814DDF}" type="pres">
      <dgm:prSet presAssocID="{6D07E830-CA57-4660-B950-03014DA30972}" presName="childNode" presStyleLbl="node1" presStyleIdx="0" presStyleCnt="3">
        <dgm:presLayoutVars>
          <dgm:bulletEnabled val="1"/>
        </dgm:presLayoutVars>
      </dgm:prSet>
      <dgm:spPr/>
    </dgm:pt>
    <dgm:pt modelId="{D3B85B5D-0EF3-4C7A-A36B-919A1F80105E}" type="pres">
      <dgm:prSet presAssocID="{674ED5D5-3A73-443A-B15A-DEBAB42302F6}" presName="hSp" presStyleCnt="0"/>
      <dgm:spPr/>
    </dgm:pt>
    <dgm:pt modelId="{86EB5658-F734-41E7-8AD1-53DBA91362F9}" type="pres">
      <dgm:prSet presAssocID="{674ED5D5-3A73-443A-B15A-DEBAB42302F6}" presName="vProcSp" presStyleCnt="0"/>
      <dgm:spPr/>
    </dgm:pt>
    <dgm:pt modelId="{CFDAC6A4-C406-4DF2-9730-3169FBC77FE2}" type="pres">
      <dgm:prSet presAssocID="{674ED5D5-3A73-443A-B15A-DEBAB42302F6}" presName="vSp1" presStyleCnt="0"/>
      <dgm:spPr/>
    </dgm:pt>
    <dgm:pt modelId="{6FD90F60-040A-4F15-BFC0-E78460E989D2}" type="pres">
      <dgm:prSet presAssocID="{674ED5D5-3A73-443A-B15A-DEBAB42302F6}" presName="simulatedConn" presStyleLbl="solidFgAcc1" presStyleIdx="0" presStyleCnt="2"/>
      <dgm:spPr/>
    </dgm:pt>
    <dgm:pt modelId="{812AA13C-EF4E-4A6C-A355-C145CF64CDD6}" type="pres">
      <dgm:prSet presAssocID="{674ED5D5-3A73-443A-B15A-DEBAB42302F6}" presName="vSp2" presStyleCnt="0"/>
      <dgm:spPr/>
    </dgm:pt>
    <dgm:pt modelId="{A09AABAA-61B9-4714-BB72-674832D4EE57}" type="pres">
      <dgm:prSet presAssocID="{674ED5D5-3A73-443A-B15A-DEBAB42302F6}" presName="sibTrans" presStyleCnt="0"/>
      <dgm:spPr/>
    </dgm:pt>
    <dgm:pt modelId="{FCDB2FF6-D297-45FD-850D-EFC2DC6CFA46}" type="pres">
      <dgm:prSet presAssocID="{243BB2AA-0D8E-4533-A798-E47858F7B545}" presName="compositeNode" presStyleCnt="0">
        <dgm:presLayoutVars>
          <dgm:bulletEnabled val="1"/>
        </dgm:presLayoutVars>
      </dgm:prSet>
      <dgm:spPr/>
    </dgm:pt>
    <dgm:pt modelId="{D6BB1FD9-3779-43B8-8274-E9E8F36D6050}" type="pres">
      <dgm:prSet presAssocID="{243BB2AA-0D8E-4533-A798-E47858F7B545}" presName="bgRect" presStyleLbl="node1" presStyleIdx="1" presStyleCnt="3"/>
      <dgm:spPr/>
    </dgm:pt>
    <dgm:pt modelId="{C985B4EE-685D-49D4-BB1F-018EE8454538}" type="pres">
      <dgm:prSet presAssocID="{243BB2AA-0D8E-4533-A798-E47858F7B545}" presName="parentNode" presStyleLbl="node1" presStyleIdx="1" presStyleCnt="3">
        <dgm:presLayoutVars>
          <dgm:chMax val="0"/>
          <dgm:bulletEnabled val="1"/>
        </dgm:presLayoutVars>
      </dgm:prSet>
      <dgm:spPr/>
    </dgm:pt>
    <dgm:pt modelId="{CAA15607-7040-45AD-AC5E-E606F4B9F723}" type="pres">
      <dgm:prSet presAssocID="{243BB2AA-0D8E-4533-A798-E47858F7B545}" presName="childNode" presStyleLbl="node1" presStyleIdx="1" presStyleCnt="3">
        <dgm:presLayoutVars>
          <dgm:bulletEnabled val="1"/>
        </dgm:presLayoutVars>
      </dgm:prSet>
      <dgm:spPr/>
    </dgm:pt>
    <dgm:pt modelId="{252FDD4B-687C-4FFA-B607-BF1046501625}" type="pres">
      <dgm:prSet presAssocID="{BC3766B2-DBFB-4394-9E4D-58F1454794C3}" presName="hSp" presStyleCnt="0"/>
      <dgm:spPr/>
    </dgm:pt>
    <dgm:pt modelId="{FAC1C0FF-40F4-49BA-8463-BE5BF72E14E0}" type="pres">
      <dgm:prSet presAssocID="{BC3766B2-DBFB-4394-9E4D-58F1454794C3}" presName="vProcSp" presStyleCnt="0"/>
      <dgm:spPr/>
    </dgm:pt>
    <dgm:pt modelId="{9EF3F225-618A-4499-AA5E-AF92BA2A6386}" type="pres">
      <dgm:prSet presAssocID="{BC3766B2-DBFB-4394-9E4D-58F1454794C3}" presName="vSp1" presStyleCnt="0"/>
      <dgm:spPr/>
    </dgm:pt>
    <dgm:pt modelId="{0FB23794-B0D9-40D7-8DA2-224EE25B85FD}" type="pres">
      <dgm:prSet presAssocID="{BC3766B2-DBFB-4394-9E4D-58F1454794C3}" presName="simulatedConn" presStyleLbl="solidFgAcc1" presStyleIdx="1" presStyleCnt="2"/>
      <dgm:spPr/>
    </dgm:pt>
    <dgm:pt modelId="{E3A2D169-63E9-4E30-8891-92A6E057C7FE}" type="pres">
      <dgm:prSet presAssocID="{BC3766B2-DBFB-4394-9E4D-58F1454794C3}" presName="vSp2" presStyleCnt="0"/>
      <dgm:spPr/>
    </dgm:pt>
    <dgm:pt modelId="{13E20BA9-6D3C-4C8E-9D8A-AFCA07540DEC}" type="pres">
      <dgm:prSet presAssocID="{BC3766B2-DBFB-4394-9E4D-58F1454794C3}" presName="sibTrans" presStyleCnt="0"/>
      <dgm:spPr/>
    </dgm:pt>
    <dgm:pt modelId="{CED70A69-FFC3-4D28-A65B-7885AC268F38}" type="pres">
      <dgm:prSet presAssocID="{652DAF70-E3AC-4A47-8034-8AC3FC9C0B64}" presName="compositeNode" presStyleCnt="0">
        <dgm:presLayoutVars>
          <dgm:bulletEnabled val="1"/>
        </dgm:presLayoutVars>
      </dgm:prSet>
      <dgm:spPr/>
    </dgm:pt>
    <dgm:pt modelId="{28F2AF46-4A9D-42D9-AABD-1DF2A9CCDE48}" type="pres">
      <dgm:prSet presAssocID="{652DAF70-E3AC-4A47-8034-8AC3FC9C0B64}" presName="bgRect" presStyleLbl="node1" presStyleIdx="2" presStyleCnt="3"/>
      <dgm:spPr/>
    </dgm:pt>
    <dgm:pt modelId="{A40051DB-506B-4BE0-BAC2-A0F0BCAAD592}" type="pres">
      <dgm:prSet presAssocID="{652DAF70-E3AC-4A47-8034-8AC3FC9C0B64}" presName="parentNode" presStyleLbl="node1" presStyleIdx="2" presStyleCnt="3">
        <dgm:presLayoutVars>
          <dgm:chMax val="0"/>
          <dgm:bulletEnabled val="1"/>
        </dgm:presLayoutVars>
      </dgm:prSet>
      <dgm:spPr/>
    </dgm:pt>
    <dgm:pt modelId="{296EB6E7-831F-4CAD-B5A5-C71A57A745EB}" type="pres">
      <dgm:prSet presAssocID="{652DAF70-E3AC-4A47-8034-8AC3FC9C0B64}" presName="childNode" presStyleLbl="node1" presStyleIdx="2" presStyleCnt="3">
        <dgm:presLayoutVars>
          <dgm:bulletEnabled val="1"/>
        </dgm:presLayoutVars>
      </dgm:prSet>
      <dgm:spPr/>
    </dgm:pt>
  </dgm:ptLst>
  <dgm:cxnLst>
    <dgm:cxn modelId="{742F7107-2CD1-4862-BC5F-9E78500CC95E}" srcId="{652DAF70-E3AC-4A47-8034-8AC3FC9C0B64}" destId="{A71C9436-481E-4C1C-9327-82A3676123B3}" srcOrd="0" destOrd="0" parTransId="{0E968573-1C3D-41BA-8D26-54C5033C43BD}" sibTransId="{2E9AAAFC-B96C-4602-A2EE-5C7E99A323A4}"/>
    <dgm:cxn modelId="{5684B807-C142-4C31-8082-D754E47E4EDA}" type="presOf" srcId="{93A8147E-566E-4D97-B569-A1FBA7419945}" destId="{14342AED-8229-466A-9A2D-F2764C814DDF}" srcOrd="0" destOrd="0" presId="urn:microsoft.com/office/officeart/2005/8/layout/hProcess7"/>
    <dgm:cxn modelId="{D6BFD509-36BB-42DB-BBEB-292F4BFF8AEA}" type="presOf" srcId="{6D07E830-CA57-4660-B950-03014DA30972}" destId="{53B2806B-8F53-4467-BD2D-06CCA7A1AA81}" srcOrd="1" destOrd="0" presId="urn:microsoft.com/office/officeart/2005/8/layout/hProcess7"/>
    <dgm:cxn modelId="{00966F14-1282-4105-A7EE-3DCA4B6DF67D}" type="presOf" srcId="{652DAF70-E3AC-4A47-8034-8AC3FC9C0B64}" destId="{28F2AF46-4A9D-42D9-AABD-1DF2A9CCDE48}" srcOrd="0" destOrd="0" presId="urn:microsoft.com/office/officeart/2005/8/layout/hProcess7"/>
    <dgm:cxn modelId="{48243B17-EB74-42DD-84CF-721C57496B58}" type="presOf" srcId="{5D4D69CF-4792-437F-9B80-5A06848D6BD5}" destId="{6C7E76DB-6387-42A5-8945-0D0D9B6576BC}" srcOrd="0" destOrd="0" presId="urn:microsoft.com/office/officeart/2005/8/layout/hProcess7"/>
    <dgm:cxn modelId="{D6C27226-E839-473E-93E0-4C169C5BAAC7}" srcId="{6D07E830-CA57-4660-B950-03014DA30972}" destId="{93A8147E-566E-4D97-B569-A1FBA7419945}" srcOrd="0" destOrd="0" parTransId="{F6B680D1-ACB8-4536-A641-A37C1093AD5B}" sibTransId="{23191068-D83E-423A-957F-98946C838FA8}"/>
    <dgm:cxn modelId="{D164F737-74F0-446B-B943-7C21526E2983}" type="presOf" srcId="{243BB2AA-0D8E-4533-A798-E47858F7B545}" destId="{D6BB1FD9-3779-43B8-8274-E9E8F36D6050}" srcOrd="0" destOrd="0" presId="urn:microsoft.com/office/officeart/2005/8/layout/hProcess7"/>
    <dgm:cxn modelId="{C73F155A-0AF8-4B09-9911-07BBDFAFDFBF}" srcId="{243BB2AA-0D8E-4533-A798-E47858F7B545}" destId="{4D3F41A8-A75A-4723-A3A5-E3915DAD181D}" srcOrd="0" destOrd="0" parTransId="{28710E6F-29AA-469A-848C-DFD0B72AA41A}" sibTransId="{8F58C9E4-6627-41AA-A344-F1835DD656BD}"/>
    <dgm:cxn modelId="{89948282-F8CB-4C69-A66C-18733AF02C61}" srcId="{5D4D69CF-4792-437F-9B80-5A06848D6BD5}" destId="{6D07E830-CA57-4660-B950-03014DA30972}" srcOrd="0" destOrd="0" parTransId="{6F81B539-37B0-4CB5-BB37-791AA81814CB}" sibTransId="{674ED5D5-3A73-443A-B15A-DEBAB42302F6}"/>
    <dgm:cxn modelId="{C67FE09D-8637-4BEE-BE85-B9E17D4A4C37}" type="presOf" srcId="{A71C9436-481E-4C1C-9327-82A3676123B3}" destId="{296EB6E7-831F-4CAD-B5A5-C71A57A745EB}" srcOrd="0" destOrd="0" presId="urn:microsoft.com/office/officeart/2005/8/layout/hProcess7"/>
    <dgm:cxn modelId="{39B7D8A2-DA6F-46B2-BD92-7C9959E2B72C}" type="presOf" srcId="{4D3F41A8-A75A-4723-A3A5-E3915DAD181D}" destId="{CAA15607-7040-45AD-AC5E-E606F4B9F723}" srcOrd="0" destOrd="0" presId="urn:microsoft.com/office/officeart/2005/8/layout/hProcess7"/>
    <dgm:cxn modelId="{F9B9BDB8-5336-47D5-8679-9FC36DCED0C8}" srcId="{5D4D69CF-4792-437F-9B80-5A06848D6BD5}" destId="{243BB2AA-0D8E-4533-A798-E47858F7B545}" srcOrd="1" destOrd="0" parTransId="{12172DB0-5D4B-4513-8308-B4C69A774E9D}" sibTransId="{BC3766B2-DBFB-4394-9E4D-58F1454794C3}"/>
    <dgm:cxn modelId="{741686BC-6A2E-4844-94A3-7E2B439C1831}" type="presOf" srcId="{652DAF70-E3AC-4A47-8034-8AC3FC9C0B64}" destId="{A40051DB-506B-4BE0-BAC2-A0F0BCAAD592}" srcOrd="1" destOrd="0" presId="urn:microsoft.com/office/officeart/2005/8/layout/hProcess7"/>
    <dgm:cxn modelId="{84F397C2-EB9A-4851-AE76-19BED3F841A7}" type="presOf" srcId="{243BB2AA-0D8E-4533-A798-E47858F7B545}" destId="{C985B4EE-685D-49D4-BB1F-018EE8454538}" srcOrd="1" destOrd="0" presId="urn:microsoft.com/office/officeart/2005/8/layout/hProcess7"/>
    <dgm:cxn modelId="{3265E7D5-8F74-41A8-B92D-3EDC03E077AE}" type="presOf" srcId="{6D07E830-CA57-4660-B950-03014DA30972}" destId="{72DFE45E-B3D8-443C-950F-003E7E684DFC}" srcOrd="0" destOrd="0" presId="urn:microsoft.com/office/officeart/2005/8/layout/hProcess7"/>
    <dgm:cxn modelId="{DF97CBED-DCAE-445C-A4CF-09C190EC3167}" srcId="{5D4D69CF-4792-437F-9B80-5A06848D6BD5}" destId="{652DAF70-E3AC-4A47-8034-8AC3FC9C0B64}" srcOrd="2" destOrd="0" parTransId="{14F4B161-FBE9-406E-A57C-E442B62D7F51}" sibTransId="{47083BDF-79B5-4CC2-A458-9BF67C4D29A4}"/>
    <dgm:cxn modelId="{EE9A3796-CF30-4042-B07F-0AD3AEF88EA9}" type="presParOf" srcId="{6C7E76DB-6387-42A5-8945-0D0D9B6576BC}" destId="{989AE366-1DFC-41EA-BD7B-E617352A4C98}" srcOrd="0" destOrd="0" presId="urn:microsoft.com/office/officeart/2005/8/layout/hProcess7"/>
    <dgm:cxn modelId="{11ABCC79-F243-4478-ABA5-F9AFA28250BF}" type="presParOf" srcId="{989AE366-1DFC-41EA-BD7B-E617352A4C98}" destId="{72DFE45E-B3D8-443C-950F-003E7E684DFC}" srcOrd="0" destOrd="0" presId="urn:microsoft.com/office/officeart/2005/8/layout/hProcess7"/>
    <dgm:cxn modelId="{114DF740-AC64-437D-A060-24D42826EB9F}" type="presParOf" srcId="{989AE366-1DFC-41EA-BD7B-E617352A4C98}" destId="{53B2806B-8F53-4467-BD2D-06CCA7A1AA81}" srcOrd="1" destOrd="0" presId="urn:microsoft.com/office/officeart/2005/8/layout/hProcess7"/>
    <dgm:cxn modelId="{B8B7C87C-97AE-49D8-A7A9-0D63F9CAB652}" type="presParOf" srcId="{989AE366-1DFC-41EA-BD7B-E617352A4C98}" destId="{14342AED-8229-466A-9A2D-F2764C814DDF}" srcOrd="2" destOrd="0" presId="urn:microsoft.com/office/officeart/2005/8/layout/hProcess7"/>
    <dgm:cxn modelId="{6362141D-69E1-4D86-97C9-64EF7E9E10FB}" type="presParOf" srcId="{6C7E76DB-6387-42A5-8945-0D0D9B6576BC}" destId="{D3B85B5D-0EF3-4C7A-A36B-919A1F80105E}" srcOrd="1" destOrd="0" presId="urn:microsoft.com/office/officeart/2005/8/layout/hProcess7"/>
    <dgm:cxn modelId="{94620C12-8FBC-48C1-8597-AC710D105406}" type="presParOf" srcId="{6C7E76DB-6387-42A5-8945-0D0D9B6576BC}" destId="{86EB5658-F734-41E7-8AD1-53DBA91362F9}" srcOrd="2" destOrd="0" presId="urn:microsoft.com/office/officeart/2005/8/layout/hProcess7"/>
    <dgm:cxn modelId="{8ACFE697-B359-4299-B5AA-E21D5287BE55}" type="presParOf" srcId="{86EB5658-F734-41E7-8AD1-53DBA91362F9}" destId="{CFDAC6A4-C406-4DF2-9730-3169FBC77FE2}" srcOrd="0" destOrd="0" presId="urn:microsoft.com/office/officeart/2005/8/layout/hProcess7"/>
    <dgm:cxn modelId="{0BC9E2B9-3326-4A69-99AA-FCAA055D0643}" type="presParOf" srcId="{86EB5658-F734-41E7-8AD1-53DBA91362F9}" destId="{6FD90F60-040A-4F15-BFC0-E78460E989D2}" srcOrd="1" destOrd="0" presId="urn:microsoft.com/office/officeart/2005/8/layout/hProcess7"/>
    <dgm:cxn modelId="{15CDCBBC-0864-4D76-B31A-DB26433B4CF5}" type="presParOf" srcId="{86EB5658-F734-41E7-8AD1-53DBA91362F9}" destId="{812AA13C-EF4E-4A6C-A355-C145CF64CDD6}" srcOrd="2" destOrd="0" presId="urn:microsoft.com/office/officeart/2005/8/layout/hProcess7"/>
    <dgm:cxn modelId="{92B6E401-27A6-4C47-8616-10902F232D2C}" type="presParOf" srcId="{6C7E76DB-6387-42A5-8945-0D0D9B6576BC}" destId="{A09AABAA-61B9-4714-BB72-674832D4EE57}" srcOrd="3" destOrd="0" presId="urn:microsoft.com/office/officeart/2005/8/layout/hProcess7"/>
    <dgm:cxn modelId="{C9EF6B62-8891-44FF-B7D1-508E33EABF85}" type="presParOf" srcId="{6C7E76DB-6387-42A5-8945-0D0D9B6576BC}" destId="{FCDB2FF6-D297-45FD-850D-EFC2DC6CFA46}" srcOrd="4" destOrd="0" presId="urn:microsoft.com/office/officeart/2005/8/layout/hProcess7"/>
    <dgm:cxn modelId="{33A0DAD4-AED1-450A-AB6D-BE7170BEAD9D}" type="presParOf" srcId="{FCDB2FF6-D297-45FD-850D-EFC2DC6CFA46}" destId="{D6BB1FD9-3779-43B8-8274-E9E8F36D6050}" srcOrd="0" destOrd="0" presId="urn:microsoft.com/office/officeart/2005/8/layout/hProcess7"/>
    <dgm:cxn modelId="{A3EE1266-092E-4358-AEF9-ACE734D8AA5F}" type="presParOf" srcId="{FCDB2FF6-D297-45FD-850D-EFC2DC6CFA46}" destId="{C985B4EE-685D-49D4-BB1F-018EE8454538}" srcOrd="1" destOrd="0" presId="urn:microsoft.com/office/officeart/2005/8/layout/hProcess7"/>
    <dgm:cxn modelId="{21003FA5-EBD7-4B91-B61A-BADD25F2052C}" type="presParOf" srcId="{FCDB2FF6-D297-45FD-850D-EFC2DC6CFA46}" destId="{CAA15607-7040-45AD-AC5E-E606F4B9F723}" srcOrd="2" destOrd="0" presId="urn:microsoft.com/office/officeart/2005/8/layout/hProcess7"/>
    <dgm:cxn modelId="{91853F4A-F24A-4252-9C96-BD29B02F3099}" type="presParOf" srcId="{6C7E76DB-6387-42A5-8945-0D0D9B6576BC}" destId="{252FDD4B-687C-4FFA-B607-BF1046501625}" srcOrd="5" destOrd="0" presId="urn:microsoft.com/office/officeart/2005/8/layout/hProcess7"/>
    <dgm:cxn modelId="{78DE8ED7-288B-45AB-ACC4-D4CF29AD33E8}" type="presParOf" srcId="{6C7E76DB-6387-42A5-8945-0D0D9B6576BC}" destId="{FAC1C0FF-40F4-49BA-8463-BE5BF72E14E0}" srcOrd="6" destOrd="0" presId="urn:microsoft.com/office/officeart/2005/8/layout/hProcess7"/>
    <dgm:cxn modelId="{F4F93589-3AFA-485E-AB2B-14F874B7529C}" type="presParOf" srcId="{FAC1C0FF-40F4-49BA-8463-BE5BF72E14E0}" destId="{9EF3F225-618A-4499-AA5E-AF92BA2A6386}" srcOrd="0" destOrd="0" presId="urn:microsoft.com/office/officeart/2005/8/layout/hProcess7"/>
    <dgm:cxn modelId="{E4D59119-D376-4E76-AF16-48A3DE3DE380}" type="presParOf" srcId="{FAC1C0FF-40F4-49BA-8463-BE5BF72E14E0}" destId="{0FB23794-B0D9-40D7-8DA2-224EE25B85FD}" srcOrd="1" destOrd="0" presId="urn:microsoft.com/office/officeart/2005/8/layout/hProcess7"/>
    <dgm:cxn modelId="{D5785B18-A453-4CC7-87A4-1F6E6C4A1A09}" type="presParOf" srcId="{FAC1C0FF-40F4-49BA-8463-BE5BF72E14E0}" destId="{E3A2D169-63E9-4E30-8891-92A6E057C7FE}" srcOrd="2" destOrd="0" presId="urn:microsoft.com/office/officeart/2005/8/layout/hProcess7"/>
    <dgm:cxn modelId="{32B9F62C-4AE1-429C-B13C-DEA299C3D0C0}" type="presParOf" srcId="{6C7E76DB-6387-42A5-8945-0D0D9B6576BC}" destId="{13E20BA9-6D3C-4C8E-9D8A-AFCA07540DEC}" srcOrd="7" destOrd="0" presId="urn:microsoft.com/office/officeart/2005/8/layout/hProcess7"/>
    <dgm:cxn modelId="{CE097F18-BB97-4204-8DD8-7DAD32B055A4}" type="presParOf" srcId="{6C7E76DB-6387-42A5-8945-0D0D9B6576BC}" destId="{CED70A69-FFC3-4D28-A65B-7885AC268F38}" srcOrd="8" destOrd="0" presId="urn:microsoft.com/office/officeart/2005/8/layout/hProcess7"/>
    <dgm:cxn modelId="{E620A35A-7E20-49F6-9246-B27A6455BB47}" type="presParOf" srcId="{CED70A69-FFC3-4D28-A65B-7885AC268F38}" destId="{28F2AF46-4A9D-42D9-AABD-1DF2A9CCDE48}" srcOrd="0" destOrd="0" presId="urn:microsoft.com/office/officeart/2005/8/layout/hProcess7"/>
    <dgm:cxn modelId="{1D9E8F01-15DC-43A4-8C2D-EFA300B4280D}" type="presParOf" srcId="{CED70A69-FFC3-4D28-A65B-7885AC268F38}" destId="{A40051DB-506B-4BE0-BAC2-A0F0BCAAD592}" srcOrd="1" destOrd="0" presId="urn:microsoft.com/office/officeart/2005/8/layout/hProcess7"/>
    <dgm:cxn modelId="{6DA85598-74BA-40F0-8C46-A976EB6ECC7A}" type="presParOf" srcId="{CED70A69-FFC3-4D28-A65B-7885AC268F38}" destId="{296EB6E7-831F-4CAD-B5A5-C71A57A745EB}"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9D5AD6B-943C-4CCB-9B4F-3BF122EA2F62}" type="doc">
      <dgm:prSet loTypeId="urn:microsoft.com/office/officeart/2005/8/layout/bProcess4" loCatId="process" qsTypeId="urn:microsoft.com/office/officeart/2005/8/quickstyle/simple3" qsCatId="simple" csTypeId="urn:microsoft.com/office/officeart/2005/8/colors/colorful4" csCatId="colorful" phldr="1"/>
      <dgm:spPr/>
      <dgm:t>
        <a:bodyPr/>
        <a:lstStyle/>
        <a:p>
          <a:endParaRPr lang="es-ES"/>
        </a:p>
      </dgm:t>
    </dgm:pt>
    <dgm:pt modelId="{46B29E7B-FA12-4CF7-8A6A-B4380225A85C}">
      <dgm:prSet phldrT="[Texto]"/>
      <dgm:spPr/>
      <dgm:t>
        <a:bodyPr/>
        <a:lstStyle/>
        <a:p>
          <a:r>
            <a:rPr lang="es-ES"/>
            <a:t>1.PLANTEA EL TEMA</a:t>
          </a:r>
        </a:p>
      </dgm:t>
    </dgm:pt>
    <dgm:pt modelId="{98F23D6F-185A-4C5F-9057-00F7808DE2C5}" type="parTrans" cxnId="{A4989AF0-DB7A-4089-B60F-3FC75A64ADCF}">
      <dgm:prSet/>
      <dgm:spPr/>
      <dgm:t>
        <a:bodyPr/>
        <a:lstStyle/>
        <a:p>
          <a:endParaRPr lang="es-ES"/>
        </a:p>
      </dgm:t>
    </dgm:pt>
    <dgm:pt modelId="{1074262B-7818-422F-9BFD-3A076F1828D0}" type="sibTrans" cxnId="{A4989AF0-DB7A-4089-B60F-3FC75A64ADCF}">
      <dgm:prSet/>
      <dgm:spPr/>
      <dgm:t>
        <a:bodyPr/>
        <a:lstStyle/>
        <a:p>
          <a:endParaRPr lang="es-ES"/>
        </a:p>
      </dgm:t>
    </dgm:pt>
    <dgm:pt modelId="{8FF3B44C-1E9D-4778-975B-97319CFE8192}">
      <dgm:prSet phldrT="[Texto]"/>
      <dgm:spPr/>
      <dgm:t>
        <a:bodyPr/>
        <a:lstStyle/>
        <a:p>
          <a:r>
            <a:rPr lang="es-ES"/>
            <a:t>2.FORMAN EQUIPOS</a:t>
          </a:r>
        </a:p>
      </dgm:t>
    </dgm:pt>
    <dgm:pt modelId="{A1622448-D649-4114-9B0F-F46D08F93E95}" type="parTrans" cxnId="{D2F6C638-0B15-4901-BF61-3A6B041F6258}">
      <dgm:prSet/>
      <dgm:spPr/>
      <dgm:t>
        <a:bodyPr/>
        <a:lstStyle/>
        <a:p>
          <a:endParaRPr lang="es-ES"/>
        </a:p>
      </dgm:t>
    </dgm:pt>
    <dgm:pt modelId="{A2BD01E1-2A10-4A86-B4F0-6CC3463F509C}" type="sibTrans" cxnId="{D2F6C638-0B15-4901-BF61-3A6B041F6258}">
      <dgm:prSet/>
      <dgm:spPr/>
      <dgm:t>
        <a:bodyPr/>
        <a:lstStyle/>
        <a:p>
          <a:endParaRPr lang="es-ES"/>
        </a:p>
      </dgm:t>
    </dgm:pt>
    <dgm:pt modelId="{A1475E04-F588-487F-A56D-0B9B3C682854}">
      <dgm:prSet phldrT="[Texto]"/>
      <dgm:spPr/>
      <dgm:t>
        <a:bodyPr/>
        <a:lstStyle/>
        <a:p>
          <a:r>
            <a:rPr lang="es-ES"/>
            <a:t>3. DEFINE EL PRODUCTO Y PLANIFICA</a:t>
          </a:r>
        </a:p>
      </dgm:t>
    </dgm:pt>
    <dgm:pt modelId="{D68C0CF9-9A97-4453-B446-9F071CDE6A36}" type="parTrans" cxnId="{3EB9ABB3-7E0C-48C5-A4C1-2C2CB23E2C51}">
      <dgm:prSet/>
      <dgm:spPr/>
      <dgm:t>
        <a:bodyPr/>
        <a:lstStyle/>
        <a:p>
          <a:endParaRPr lang="es-ES"/>
        </a:p>
      </dgm:t>
    </dgm:pt>
    <dgm:pt modelId="{9FA5616E-D924-4E98-90C4-C9B83C8FDB0F}" type="sibTrans" cxnId="{3EB9ABB3-7E0C-48C5-A4C1-2C2CB23E2C51}">
      <dgm:prSet/>
      <dgm:spPr/>
      <dgm:t>
        <a:bodyPr/>
        <a:lstStyle/>
        <a:p>
          <a:endParaRPr lang="es-ES"/>
        </a:p>
      </dgm:t>
    </dgm:pt>
    <dgm:pt modelId="{705C2A73-EC49-4ABB-9EC9-3703CCE97F72}">
      <dgm:prSet phldrT="[Texto]"/>
      <dgm:spPr/>
      <dgm:t>
        <a:bodyPr/>
        <a:lstStyle/>
        <a:p>
          <a:r>
            <a:rPr lang="es-ES"/>
            <a:t>4.INFORMACIÓN YPRODUCCIÓN</a:t>
          </a:r>
        </a:p>
      </dgm:t>
    </dgm:pt>
    <dgm:pt modelId="{6DC0C562-247B-4E47-AF5B-662C7CD8EF71}" type="parTrans" cxnId="{DA507C89-4D21-44C7-BFC8-89F73105B97F}">
      <dgm:prSet/>
      <dgm:spPr/>
      <dgm:t>
        <a:bodyPr/>
        <a:lstStyle/>
        <a:p>
          <a:endParaRPr lang="es-ES"/>
        </a:p>
      </dgm:t>
    </dgm:pt>
    <dgm:pt modelId="{8E9A0AF9-0158-47C1-899F-453E2090865F}" type="sibTrans" cxnId="{DA507C89-4D21-44C7-BFC8-89F73105B97F}">
      <dgm:prSet/>
      <dgm:spPr/>
      <dgm:t>
        <a:bodyPr/>
        <a:lstStyle/>
        <a:p>
          <a:endParaRPr lang="es-ES"/>
        </a:p>
      </dgm:t>
    </dgm:pt>
    <dgm:pt modelId="{50096B17-CD99-44DE-B1C3-2A786D071E8B}">
      <dgm:prSet phldrT="[Texto]"/>
      <dgm:spPr/>
      <dgm:t>
        <a:bodyPr/>
        <a:lstStyle/>
        <a:p>
          <a:r>
            <a:rPr lang="es-ES"/>
            <a:t>5.PRESENTACIÓN Y COEVALUACIÓN</a:t>
          </a:r>
        </a:p>
      </dgm:t>
    </dgm:pt>
    <dgm:pt modelId="{12576AEE-17C9-4F3D-AB19-BEFF4C005D2F}" type="parTrans" cxnId="{FC3B9328-BBF0-47E7-8145-2480E4888AE4}">
      <dgm:prSet/>
      <dgm:spPr/>
      <dgm:t>
        <a:bodyPr/>
        <a:lstStyle/>
        <a:p>
          <a:endParaRPr lang="es-ES"/>
        </a:p>
      </dgm:t>
    </dgm:pt>
    <dgm:pt modelId="{9EA21AA6-F321-44AB-B70D-19D284E7AF3D}" type="sibTrans" cxnId="{FC3B9328-BBF0-47E7-8145-2480E4888AE4}">
      <dgm:prSet/>
      <dgm:spPr/>
      <dgm:t>
        <a:bodyPr/>
        <a:lstStyle/>
        <a:p>
          <a:endParaRPr lang="es-ES"/>
        </a:p>
      </dgm:t>
    </dgm:pt>
    <dgm:pt modelId="{18655B3B-E6A1-4EDC-ADE3-23DAA16B94A9}" type="pres">
      <dgm:prSet presAssocID="{29D5AD6B-943C-4CCB-9B4F-3BF122EA2F62}" presName="Name0" presStyleCnt="0">
        <dgm:presLayoutVars>
          <dgm:dir/>
          <dgm:resizeHandles/>
        </dgm:presLayoutVars>
      </dgm:prSet>
      <dgm:spPr/>
    </dgm:pt>
    <dgm:pt modelId="{C4ED3C46-A580-4942-BC3C-B844FF80E912}" type="pres">
      <dgm:prSet presAssocID="{46B29E7B-FA12-4CF7-8A6A-B4380225A85C}" presName="compNode" presStyleCnt="0"/>
      <dgm:spPr/>
    </dgm:pt>
    <dgm:pt modelId="{FF943C4A-904D-4C5C-BAC3-E21BA502E158}" type="pres">
      <dgm:prSet presAssocID="{46B29E7B-FA12-4CF7-8A6A-B4380225A85C}" presName="dummyConnPt" presStyleCnt="0"/>
      <dgm:spPr/>
    </dgm:pt>
    <dgm:pt modelId="{13775174-84E9-41FB-9B20-8F82C61879B7}" type="pres">
      <dgm:prSet presAssocID="{46B29E7B-FA12-4CF7-8A6A-B4380225A85C}" presName="node" presStyleLbl="node1" presStyleIdx="0" presStyleCnt="5" custScaleX="28104" custScaleY="38774" custLinFactNeighborX="-49397" custLinFactNeighborY="38167">
        <dgm:presLayoutVars>
          <dgm:bulletEnabled val="1"/>
        </dgm:presLayoutVars>
      </dgm:prSet>
      <dgm:spPr/>
    </dgm:pt>
    <dgm:pt modelId="{0F96F846-DB03-4096-8A2E-67225484E121}" type="pres">
      <dgm:prSet presAssocID="{1074262B-7818-422F-9BFD-3A076F1828D0}" presName="sibTrans" presStyleLbl="bgSibTrans2D1" presStyleIdx="0" presStyleCnt="4" custAng="97437" custScaleX="51271" custScaleY="84028" custLinFactY="50928" custLinFactNeighborX="85295" custLinFactNeighborY="100000"/>
      <dgm:spPr/>
    </dgm:pt>
    <dgm:pt modelId="{B2DE6444-361C-4122-96BF-A0CEC0337BD4}" type="pres">
      <dgm:prSet presAssocID="{8FF3B44C-1E9D-4778-975B-97319CFE8192}" presName="compNode" presStyleCnt="0"/>
      <dgm:spPr/>
    </dgm:pt>
    <dgm:pt modelId="{1239608B-3C75-413A-90CA-7689AB2FA30F}" type="pres">
      <dgm:prSet presAssocID="{8FF3B44C-1E9D-4778-975B-97319CFE8192}" presName="dummyConnPt" presStyleCnt="0"/>
      <dgm:spPr/>
    </dgm:pt>
    <dgm:pt modelId="{967BB7D3-68AB-4A4B-84DE-DC928D3FD1B9}" type="pres">
      <dgm:prSet presAssocID="{8FF3B44C-1E9D-4778-975B-97319CFE8192}" presName="node" presStyleLbl="node1" presStyleIdx="1" presStyleCnt="5" custScaleX="27154" custScaleY="40236" custLinFactNeighborX="-10277" custLinFactNeighborY="-33932">
        <dgm:presLayoutVars>
          <dgm:bulletEnabled val="1"/>
        </dgm:presLayoutVars>
      </dgm:prSet>
      <dgm:spPr/>
    </dgm:pt>
    <dgm:pt modelId="{853AF452-ACA4-4A17-95AF-63AE2B33F4F9}" type="pres">
      <dgm:prSet presAssocID="{A2BD01E1-2A10-4A86-B4F0-6CC3463F509C}" presName="sibTrans" presStyleLbl="bgSibTrans2D1" presStyleIdx="1" presStyleCnt="4" custAng="21409158" custFlipHor="1" custScaleX="28641" custScaleY="90431" custLinFactY="56148" custLinFactNeighborX="70027" custLinFactNeighborY="100000"/>
      <dgm:spPr/>
    </dgm:pt>
    <dgm:pt modelId="{803FE67C-C008-43FD-9FBE-2F8A1AB0D836}" type="pres">
      <dgm:prSet presAssocID="{A1475E04-F588-487F-A56D-0B9B3C682854}" presName="compNode" presStyleCnt="0"/>
      <dgm:spPr/>
    </dgm:pt>
    <dgm:pt modelId="{32C8D12A-B7C2-4914-B543-0BDB3210EEC4}" type="pres">
      <dgm:prSet presAssocID="{A1475E04-F588-487F-A56D-0B9B3C682854}" presName="dummyConnPt" presStyleCnt="0"/>
      <dgm:spPr/>
    </dgm:pt>
    <dgm:pt modelId="{8D1EAD54-5089-443A-8299-F1A4193BD200}" type="pres">
      <dgm:prSet presAssocID="{A1475E04-F588-487F-A56D-0B9B3C682854}" presName="node" presStyleLbl="node1" presStyleIdx="2" presStyleCnt="5" custScaleX="33101" custScaleY="43274" custLinFactY="-1037" custLinFactNeighborX="30982" custLinFactNeighborY="-100000">
        <dgm:presLayoutVars>
          <dgm:bulletEnabled val="1"/>
        </dgm:presLayoutVars>
      </dgm:prSet>
      <dgm:spPr/>
    </dgm:pt>
    <dgm:pt modelId="{F555412B-CB87-4669-B40F-E332EB07EF5C}" type="pres">
      <dgm:prSet presAssocID="{9FA5616E-D924-4E98-90C4-C9B83C8FDB0F}" presName="sibTrans" presStyleLbl="bgSibTrans2D1" presStyleIdx="2" presStyleCnt="4" custAng="89208" custScaleX="28142" custLinFactY="84529" custLinFactNeighborX="60397" custLinFactNeighborY="100000"/>
      <dgm:spPr/>
    </dgm:pt>
    <dgm:pt modelId="{73BE9B30-82BD-42E7-9EA6-BFA7C31D279F}" type="pres">
      <dgm:prSet presAssocID="{705C2A73-EC49-4ABB-9EC9-3703CCE97F72}" presName="compNode" presStyleCnt="0"/>
      <dgm:spPr/>
    </dgm:pt>
    <dgm:pt modelId="{6778EEB2-B7E4-44F9-8D8C-991E1DF1FFC9}" type="pres">
      <dgm:prSet presAssocID="{705C2A73-EC49-4ABB-9EC9-3703CCE97F72}" presName="dummyConnPt" presStyleCnt="0"/>
      <dgm:spPr/>
    </dgm:pt>
    <dgm:pt modelId="{44E62354-69F6-433D-B871-9AF11F47360A}" type="pres">
      <dgm:prSet presAssocID="{705C2A73-EC49-4ABB-9EC9-3703CCE97F72}" presName="node" presStyleLbl="node1" presStyleIdx="3" presStyleCnt="5" custScaleX="29890" custScaleY="48156" custLinFactY="-1417" custLinFactNeighborX="28613" custLinFactNeighborY="-100000">
        <dgm:presLayoutVars>
          <dgm:bulletEnabled val="1"/>
        </dgm:presLayoutVars>
      </dgm:prSet>
      <dgm:spPr/>
    </dgm:pt>
    <dgm:pt modelId="{B710D7B7-BE87-44A7-A500-EDB40C6271E9}" type="pres">
      <dgm:prSet presAssocID="{8E9A0AF9-0158-47C1-899F-453E2090865F}" presName="sibTrans" presStyleLbl="bgSibTrans2D1" presStyleIdx="3" presStyleCnt="4" custAng="148949" custScaleX="43853" custScaleY="82372" custLinFactY="69062" custLinFactNeighborX="-12606" custLinFactNeighborY="100000"/>
      <dgm:spPr/>
    </dgm:pt>
    <dgm:pt modelId="{DC482F41-1B56-41B4-8742-4406F3222F79}" type="pres">
      <dgm:prSet presAssocID="{50096B17-CD99-44DE-B1C3-2A786D071E8B}" presName="compNode" presStyleCnt="0"/>
      <dgm:spPr/>
    </dgm:pt>
    <dgm:pt modelId="{7D66D240-CED6-40B5-AE76-8ED2E75B6746}" type="pres">
      <dgm:prSet presAssocID="{50096B17-CD99-44DE-B1C3-2A786D071E8B}" presName="dummyConnPt" presStyleCnt="0"/>
      <dgm:spPr/>
    </dgm:pt>
    <dgm:pt modelId="{C97F21D8-5B7C-45F1-873A-7AFD2FC9945D}" type="pres">
      <dgm:prSet presAssocID="{50096B17-CD99-44DE-B1C3-2A786D071E8B}" presName="node" presStyleLbl="node1" presStyleIdx="4" presStyleCnt="5" custScaleX="29880" custScaleY="49264" custLinFactNeighborX="-8335" custLinFactNeighborY="-23296">
        <dgm:presLayoutVars>
          <dgm:bulletEnabled val="1"/>
        </dgm:presLayoutVars>
      </dgm:prSet>
      <dgm:spPr/>
    </dgm:pt>
  </dgm:ptLst>
  <dgm:cxnLst>
    <dgm:cxn modelId="{DC343B00-EFD8-4AB6-B4AE-66687EBD2E8C}" type="presOf" srcId="{29D5AD6B-943C-4CCB-9B4F-3BF122EA2F62}" destId="{18655B3B-E6A1-4EDC-ADE3-23DAA16B94A9}" srcOrd="0" destOrd="0" presId="urn:microsoft.com/office/officeart/2005/8/layout/bProcess4"/>
    <dgm:cxn modelId="{87DA3C06-F7A2-4809-8E74-F58C25636824}" type="presOf" srcId="{A1475E04-F588-487F-A56D-0B9B3C682854}" destId="{8D1EAD54-5089-443A-8299-F1A4193BD200}" srcOrd="0" destOrd="0" presId="urn:microsoft.com/office/officeart/2005/8/layout/bProcess4"/>
    <dgm:cxn modelId="{1312AF18-03CE-4B0B-B8B7-F3D4FF274882}" type="presOf" srcId="{8FF3B44C-1E9D-4778-975B-97319CFE8192}" destId="{967BB7D3-68AB-4A4B-84DE-DC928D3FD1B9}" srcOrd="0" destOrd="0" presId="urn:microsoft.com/office/officeart/2005/8/layout/bProcess4"/>
    <dgm:cxn modelId="{FC3B9328-BBF0-47E7-8145-2480E4888AE4}" srcId="{29D5AD6B-943C-4CCB-9B4F-3BF122EA2F62}" destId="{50096B17-CD99-44DE-B1C3-2A786D071E8B}" srcOrd="4" destOrd="0" parTransId="{12576AEE-17C9-4F3D-AB19-BEFF4C005D2F}" sibTransId="{9EA21AA6-F321-44AB-B70D-19D284E7AF3D}"/>
    <dgm:cxn modelId="{D2F6C638-0B15-4901-BF61-3A6B041F6258}" srcId="{29D5AD6B-943C-4CCB-9B4F-3BF122EA2F62}" destId="{8FF3B44C-1E9D-4778-975B-97319CFE8192}" srcOrd="1" destOrd="0" parTransId="{A1622448-D649-4114-9B0F-F46D08F93E95}" sibTransId="{A2BD01E1-2A10-4A86-B4F0-6CC3463F509C}"/>
    <dgm:cxn modelId="{91E89C65-21D3-40A5-8B3D-203EC93B9695}" type="presOf" srcId="{50096B17-CD99-44DE-B1C3-2A786D071E8B}" destId="{C97F21D8-5B7C-45F1-873A-7AFD2FC9945D}" srcOrd="0" destOrd="0" presId="urn:microsoft.com/office/officeart/2005/8/layout/bProcess4"/>
    <dgm:cxn modelId="{DA507C89-4D21-44C7-BFC8-89F73105B97F}" srcId="{29D5AD6B-943C-4CCB-9B4F-3BF122EA2F62}" destId="{705C2A73-EC49-4ABB-9EC9-3703CCE97F72}" srcOrd="3" destOrd="0" parTransId="{6DC0C562-247B-4E47-AF5B-662C7CD8EF71}" sibTransId="{8E9A0AF9-0158-47C1-899F-453E2090865F}"/>
    <dgm:cxn modelId="{71581C8D-C34E-4801-B6FB-B9774A519A76}" type="presOf" srcId="{9FA5616E-D924-4E98-90C4-C9B83C8FDB0F}" destId="{F555412B-CB87-4669-B40F-E332EB07EF5C}" srcOrd="0" destOrd="0" presId="urn:microsoft.com/office/officeart/2005/8/layout/bProcess4"/>
    <dgm:cxn modelId="{FFC8439C-3957-4409-A659-819E66713D45}" type="presOf" srcId="{46B29E7B-FA12-4CF7-8A6A-B4380225A85C}" destId="{13775174-84E9-41FB-9B20-8F82C61879B7}" srcOrd="0" destOrd="0" presId="urn:microsoft.com/office/officeart/2005/8/layout/bProcess4"/>
    <dgm:cxn modelId="{3EB9ABB3-7E0C-48C5-A4C1-2C2CB23E2C51}" srcId="{29D5AD6B-943C-4CCB-9B4F-3BF122EA2F62}" destId="{A1475E04-F588-487F-A56D-0B9B3C682854}" srcOrd="2" destOrd="0" parTransId="{D68C0CF9-9A97-4453-B446-9F071CDE6A36}" sibTransId="{9FA5616E-D924-4E98-90C4-C9B83C8FDB0F}"/>
    <dgm:cxn modelId="{FCFA02DE-A842-4862-8AF0-C0BB4DC3586E}" type="presOf" srcId="{A2BD01E1-2A10-4A86-B4F0-6CC3463F509C}" destId="{853AF452-ACA4-4A17-95AF-63AE2B33F4F9}" srcOrd="0" destOrd="0" presId="urn:microsoft.com/office/officeart/2005/8/layout/bProcess4"/>
    <dgm:cxn modelId="{3E2A45E5-EFD2-409F-8CEA-6EE5E3DADA45}" type="presOf" srcId="{8E9A0AF9-0158-47C1-899F-453E2090865F}" destId="{B710D7B7-BE87-44A7-A500-EDB40C6271E9}" srcOrd="0" destOrd="0" presId="urn:microsoft.com/office/officeart/2005/8/layout/bProcess4"/>
    <dgm:cxn modelId="{4D4D3FE7-CFED-4CB1-9BA9-1AFCB43DF3B4}" type="presOf" srcId="{705C2A73-EC49-4ABB-9EC9-3703CCE97F72}" destId="{44E62354-69F6-433D-B871-9AF11F47360A}" srcOrd="0" destOrd="0" presId="urn:microsoft.com/office/officeart/2005/8/layout/bProcess4"/>
    <dgm:cxn modelId="{A4989AF0-DB7A-4089-B60F-3FC75A64ADCF}" srcId="{29D5AD6B-943C-4CCB-9B4F-3BF122EA2F62}" destId="{46B29E7B-FA12-4CF7-8A6A-B4380225A85C}" srcOrd="0" destOrd="0" parTransId="{98F23D6F-185A-4C5F-9057-00F7808DE2C5}" sibTransId="{1074262B-7818-422F-9BFD-3A076F1828D0}"/>
    <dgm:cxn modelId="{91CB2BF3-046B-45C4-B703-B38CBE27FDD8}" type="presOf" srcId="{1074262B-7818-422F-9BFD-3A076F1828D0}" destId="{0F96F846-DB03-4096-8A2E-67225484E121}" srcOrd="0" destOrd="0" presId="urn:microsoft.com/office/officeart/2005/8/layout/bProcess4"/>
    <dgm:cxn modelId="{BF310CB4-4558-464D-9EE7-B9D962CB501D}" type="presParOf" srcId="{18655B3B-E6A1-4EDC-ADE3-23DAA16B94A9}" destId="{C4ED3C46-A580-4942-BC3C-B844FF80E912}" srcOrd="0" destOrd="0" presId="urn:microsoft.com/office/officeart/2005/8/layout/bProcess4"/>
    <dgm:cxn modelId="{74556852-BE05-449F-B98C-CDBE2FE3A59A}" type="presParOf" srcId="{C4ED3C46-A580-4942-BC3C-B844FF80E912}" destId="{FF943C4A-904D-4C5C-BAC3-E21BA502E158}" srcOrd="0" destOrd="0" presId="urn:microsoft.com/office/officeart/2005/8/layout/bProcess4"/>
    <dgm:cxn modelId="{9A242AFC-6881-49BB-A352-0D84FF812567}" type="presParOf" srcId="{C4ED3C46-A580-4942-BC3C-B844FF80E912}" destId="{13775174-84E9-41FB-9B20-8F82C61879B7}" srcOrd="1" destOrd="0" presId="urn:microsoft.com/office/officeart/2005/8/layout/bProcess4"/>
    <dgm:cxn modelId="{5C4F882D-13BA-4812-AC46-D284414C2941}" type="presParOf" srcId="{18655B3B-E6A1-4EDC-ADE3-23DAA16B94A9}" destId="{0F96F846-DB03-4096-8A2E-67225484E121}" srcOrd="1" destOrd="0" presId="urn:microsoft.com/office/officeart/2005/8/layout/bProcess4"/>
    <dgm:cxn modelId="{997714C1-E0A7-401B-8DB7-3C482EAF2AD9}" type="presParOf" srcId="{18655B3B-E6A1-4EDC-ADE3-23DAA16B94A9}" destId="{B2DE6444-361C-4122-96BF-A0CEC0337BD4}" srcOrd="2" destOrd="0" presId="urn:microsoft.com/office/officeart/2005/8/layout/bProcess4"/>
    <dgm:cxn modelId="{153C911C-617B-4AC7-8F0B-4F1B233A1E54}" type="presParOf" srcId="{B2DE6444-361C-4122-96BF-A0CEC0337BD4}" destId="{1239608B-3C75-413A-90CA-7689AB2FA30F}" srcOrd="0" destOrd="0" presId="urn:microsoft.com/office/officeart/2005/8/layout/bProcess4"/>
    <dgm:cxn modelId="{3EDECF28-55ED-4ABD-B9EB-2B1C14D906FE}" type="presParOf" srcId="{B2DE6444-361C-4122-96BF-A0CEC0337BD4}" destId="{967BB7D3-68AB-4A4B-84DE-DC928D3FD1B9}" srcOrd="1" destOrd="0" presId="urn:microsoft.com/office/officeart/2005/8/layout/bProcess4"/>
    <dgm:cxn modelId="{4BE70031-7711-46ED-B17B-C829F6CA5C85}" type="presParOf" srcId="{18655B3B-E6A1-4EDC-ADE3-23DAA16B94A9}" destId="{853AF452-ACA4-4A17-95AF-63AE2B33F4F9}" srcOrd="3" destOrd="0" presId="urn:microsoft.com/office/officeart/2005/8/layout/bProcess4"/>
    <dgm:cxn modelId="{115C45EA-2B65-4539-8086-9D7E41062549}" type="presParOf" srcId="{18655B3B-E6A1-4EDC-ADE3-23DAA16B94A9}" destId="{803FE67C-C008-43FD-9FBE-2F8A1AB0D836}" srcOrd="4" destOrd="0" presId="urn:microsoft.com/office/officeart/2005/8/layout/bProcess4"/>
    <dgm:cxn modelId="{A4AE345E-DB21-49B1-8D16-7E1317B5464B}" type="presParOf" srcId="{803FE67C-C008-43FD-9FBE-2F8A1AB0D836}" destId="{32C8D12A-B7C2-4914-B543-0BDB3210EEC4}" srcOrd="0" destOrd="0" presId="urn:microsoft.com/office/officeart/2005/8/layout/bProcess4"/>
    <dgm:cxn modelId="{01DC4881-EC9D-41A2-A040-F4591E9FDED1}" type="presParOf" srcId="{803FE67C-C008-43FD-9FBE-2F8A1AB0D836}" destId="{8D1EAD54-5089-443A-8299-F1A4193BD200}" srcOrd="1" destOrd="0" presId="urn:microsoft.com/office/officeart/2005/8/layout/bProcess4"/>
    <dgm:cxn modelId="{8EEA6BAC-2D88-40FC-8A8F-3B35E3F2DBED}" type="presParOf" srcId="{18655B3B-E6A1-4EDC-ADE3-23DAA16B94A9}" destId="{F555412B-CB87-4669-B40F-E332EB07EF5C}" srcOrd="5" destOrd="0" presId="urn:microsoft.com/office/officeart/2005/8/layout/bProcess4"/>
    <dgm:cxn modelId="{ED7B4413-9A4A-4544-A9A0-8917DD30671E}" type="presParOf" srcId="{18655B3B-E6A1-4EDC-ADE3-23DAA16B94A9}" destId="{73BE9B30-82BD-42E7-9EA6-BFA7C31D279F}" srcOrd="6" destOrd="0" presId="urn:microsoft.com/office/officeart/2005/8/layout/bProcess4"/>
    <dgm:cxn modelId="{9A755AB2-723A-4FA0-8D16-B7DB49EC2CA2}" type="presParOf" srcId="{73BE9B30-82BD-42E7-9EA6-BFA7C31D279F}" destId="{6778EEB2-B7E4-44F9-8D8C-991E1DF1FFC9}" srcOrd="0" destOrd="0" presId="urn:microsoft.com/office/officeart/2005/8/layout/bProcess4"/>
    <dgm:cxn modelId="{A252DDBD-E020-43C8-9249-3D1A77DA7A71}" type="presParOf" srcId="{73BE9B30-82BD-42E7-9EA6-BFA7C31D279F}" destId="{44E62354-69F6-433D-B871-9AF11F47360A}" srcOrd="1" destOrd="0" presId="urn:microsoft.com/office/officeart/2005/8/layout/bProcess4"/>
    <dgm:cxn modelId="{DC2481FF-7999-445C-A69A-C9E05F566026}" type="presParOf" srcId="{18655B3B-E6A1-4EDC-ADE3-23DAA16B94A9}" destId="{B710D7B7-BE87-44A7-A500-EDB40C6271E9}" srcOrd="7" destOrd="0" presId="urn:microsoft.com/office/officeart/2005/8/layout/bProcess4"/>
    <dgm:cxn modelId="{B12FD3F9-19F6-47F0-AC89-D28849451863}" type="presParOf" srcId="{18655B3B-E6A1-4EDC-ADE3-23DAA16B94A9}" destId="{DC482F41-1B56-41B4-8742-4406F3222F79}" srcOrd="8" destOrd="0" presId="urn:microsoft.com/office/officeart/2005/8/layout/bProcess4"/>
    <dgm:cxn modelId="{EBE3A082-38A9-4872-9774-D4A626D74AF5}" type="presParOf" srcId="{DC482F41-1B56-41B4-8742-4406F3222F79}" destId="{7D66D240-CED6-40B5-AE76-8ED2E75B6746}" srcOrd="0" destOrd="0" presId="urn:microsoft.com/office/officeart/2005/8/layout/bProcess4"/>
    <dgm:cxn modelId="{57CEC965-760A-4048-B587-7EB7BE6CD450}" type="presParOf" srcId="{DC482F41-1B56-41B4-8742-4406F3222F79}" destId="{C97F21D8-5B7C-45F1-873A-7AFD2FC9945D}" srcOrd="1" destOrd="0" presId="urn:microsoft.com/office/officeart/2005/8/layout/b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F2064C3-5943-4760-9435-573309BF3E7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8BF7CC25-DCAA-4CC2-A316-CFF68AA6EE59}">
      <dgm:prSet/>
      <dgm:spPr/>
      <dgm:t>
        <a:bodyPr/>
        <a:lstStyle/>
        <a:p>
          <a:r>
            <a:rPr lang="es-ES"/>
            <a:t>Es un documento de </a:t>
          </a:r>
          <a:r>
            <a:rPr lang="es-ES" b="1"/>
            <a:t>acuerdo y negociación </a:t>
          </a:r>
          <a:r>
            <a:rPr lang="es-ES"/>
            <a:t>entre el estudiante y el profesor utilizado para guiarlo en su proceso de aprendizaje de una actividad. Es un método de trabajo autónomo ya que la responsabilidad del proceso de aprendizaje se comparte. </a:t>
          </a:r>
          <a:endParaRPr lang="en-US"/>
        </a:p>
      </dgm:t>
    </dgm:pt>
    <dgm:pt modelId="{923D91B6-6F7E-4A76-BF80-AB75E2D23476}" type="parTrans" cxnId="{65E876E7-67F1-4A52-A0E2-9954889F4180}">
      <dgm:prSet/>
      <dgm:spPr/>
      <dgm:t>
        <a:bodyPr/>
        <a:lstStyle/>
        <a:p>
          <a:endParaRPr lang="en-US"/>
        </a:p>
      </dgm:t>
    </dgm:pt>
    <dgm:pt modelId="{88280657-E85A-4D5C-9BF6-5734129275D2}" type="sibTrans" cxnId="{65E876E7-67F1-4A52-A0E2-9954889F4180}">
      <dgm:prSet/>
      <dgm:spPr/>
      <dgm:t>
        <a:bodyPr/>
        <a:lstStyle/>
        <a:p>
          <a:endParaRPr lang="en-US"/>
        </a:p>
      </dgm:t>
    </dgm:pt>
    <dgm:pt modelId="{E093971A-D7D3-4427-B8B3-73D93DCEB620}">
      <dgm:prSet/>
      <dgm:spPr/>
      <dgm:t>
        <a:bodyPr/>
        <a:lstStyle/>
        <a:p>
          <a:r>
            <a:rPr lang="es-ES"/>
            <a:t>Fijan una serie de derechos y deberes tanto del profesor como del alumno y ambos deben comprometerse y cumplir con lo acordado.</a:t>
          </a:r>
          <a:endParaRPr lang="en-US"/>
        </a:p>
      </dgm:t>
    </dgm:pt>
    <dgm:pt modelId="{A55D360C-6EF9-4309-9780-08E994EBBE4F}" type="parTrans" cxnId="{70CC8696-1E1F-495E-8B69-358A0D49EEAB}">
      <dgm:prSet/>
      <dgm:spPr/>
      <dgm:t>
        <a:bodyPr/>
        <a:lstStyle/>
        <a:p>
          <a:endParaRPr lang="en-US"/>
        </a:p>
      </dgm:t>
    </dgm:pt>
    <dgm:pt modelId="{2835A34A-DF36-4B51-8501-C3E75CCEA816}" type="sibTrans" cxnId="{70CC8696-1E1F-495E-8B69-358A0D49EEAB}">
      <dgm:prSet/>
      <dgm:spPr/>
      <dgm:t>
        <a:bodyPr/>
        <a:lstStyle/>
        <a:p>
          <a:endParaRPr lang="en-US"/>
        </a:p>
      </dgm:t>
    </dgm:pt>
    <dgm:pt modelId="{1086BED8-B0DE-4E85-84C1-BF408BD2B6FB}" type="pres">
      <dgm:prSet presAssocID="{7F2064C3-5943-4760-9435-573309BF3E7A}" presName="vert0" presStyleCnt="0">
        <dgm:presLayoutVars>
          <dgm:dir/>
          <dgm:animOne val="branch"/>
          <dgm:animLvl val="lvl"/>
        </dgm:presLayoutVars>
      </dgm:prSet>
      <dgm:spPr/>
    </dgm:pt>
    <dgm:pt modelId="{2436D393-1FDA-47FB-A6EB-7C44AEAB5D25}" type="pres">
      <dgm:prSet presAssocID="{8BF7CC25-DCAA-4CC2-A316-CFF68AA6EE59}" presName="thickLine" presStyleLbl="alignNode1" presStyleIdx="0" presStyleCnt="2"/>
      <dgm:spPr/>
    </dgm:pt>
    <dgm:pt modelId="{DCF20208-C235-471E-B7A3-25BDCB33FDD8}" type="pres">
      <dgm:prSet presAssocID="{8BF7CC25-DCAA-4CC2-A316-CFF68AA6EE59}" presName="horz1" presStyleCnt="0"/>
      <dgm:spPr/>
    </dgm:pt>
    <dgm:pt modelId="{B6102060-D70C-408D-8BB5-AC8CB4FC6255}" type="pres">
      <dgm:prSet presAssocID="{8BF7CC25-DCAA-4CC2-A316-CFF68AA6EE59}" presName="tx1" presStyleLbl="revTx" presStyleIdx="0" presStyleCnt="2"/>
      <dgm:spPr/>
    </dgm:pt>
    <dgm:pt modelId="{D433917C-8B19-4EEA-99BD-98E3AB4BCCA5}" type="pres">
      <dgm:prSet presAssocID="{8BF7CC25-DCAA-4CC2-A316-CFF68AA6EE59}" presName="vert1" presStyleCnt="0"/>
      <dgm:spPr/>
    </dgm:pt>
    <dgm:pt modelId="{99A4262F-5AB6-41BA-B856-EB72B385CF82}" type="pres">
      <dgm:prSet presAssocID="{E093971A-D7D3-4427-B8B3-73D93DCEB620}" presName="thickLine" presStyleLbl="alignNode1" presStyleIdx="1" presStyleCnt="2"/>
      <dgm:spPr/>
    </dgm:pt>
    <dgm:pt modelId="{E5AB26A0-1894-4C40-AD3F-1D4A7532C667}" type="pres">
      <dgm:prSet presAssocID="{E093971A-D7D3-4427-B8B3-73D93DCEB620}" presName="horz1" presStyleCnt="0"/>
      <dgm:spPr/>
    </dgm:pt>
    <dgm:pt modelId="{8E2B3DF1-0007-45D4-9FC4-5F6CDB6B910D}" type="pres">
      <dgm:prSet presAssocID="{E093971A-D7D3-4427-B8B3-73D93DCEB620}" presName="tx1" presStyleLbl="revTx" presStyleIdx="1" presStyleCnt="2"/>
      <dgm:spPr/>
    </dgm:pt>
    <dgm:pt modelId="{10B96739-5C3D-46ED-BD47-9B66BF1A3ECC}" type="pres">
      <dgm:prSet presAssocID="{E093971A-D7D3-4427-B8B3-73D93DCEB620}" presName="vert1" presStyleCnt="0"/>
      <dgm:spPr/>
    </dgm:pt>
  </dgm:ptLst>
  <dgm:cxnLst>
    <dgm:cxn modelId="{0EC5BA62-46F5-4693-996E-BF9E05B5446A}" type="presOf" srcId="{7F2064C3-5943-4760-9435-573309BF3E7A}" destId="{1086BED8-B0DE-4E85-84C1-BF408BD2B6FB}" srcOrd="0" destOrd="0" presId="urn:microsoft.com/office/officeart/2008/layout/LinedList"/>
    <dgm:cxn modelId="{6F7CCA74-1625-4FF6-8D23-D894DC4DA887}" type="presOf" srcId="{E093971A-D7D3-4427-B8B3-73D93DCEB620}" destId="{8E2B3DF1-0007-45D4-9FC4-5F6CDB6B910D}" srcOrd="0" destOrd="0" presId="urn:microsoft.com/office/officeart/2008/layout/LinedList"/>
    <dgm:cxn modelId="{70CC8696-1E1F-495E-8B69-358A0D49EEAB}" srcId="{7F2064C3-5943-4760-9435-573309BF3E7A}" destId="{E093971A-D7D3-4427-B8B3-73D93DCEB620}" srcOrd="1" destOrd="0" parTransId="{A55D360C-6EF9-4309-9780-08E994EBBE4F}" sibTransId="{2835A34A-DF36-4B51-8501-C3E75CCEA816}"/>
    <dgm:cxn modelId="{659D31A9-4FE3-4AEB-91D7-CECE05D2188D}" type="presOf" srcId="{8BF7CC25-DCAA-4CC2-A316-CFF68AA6EE59}" destId="{B6102060-D70C-408D-8BB5-AC8CB4FC6255}" srcOrd="0" destOrd="0" presId="urn:microsoft.com/office/officeart/2008/layout/LinedList"/>
    <dgm:cxn modelId="{65E876E7-67F1-4A52-A0E2-9954889F4180}" srcId="{7F2064C3-5943-4760-9435-573309BF3E7A}" destId="{8BF7CC25-DCAA-4CC2-A316-CFF68AA6EE59}" srcOrd="0" destOrd="0" parTransId="{923D91B6-6F7E-4A76-BF80-AB75E2D23476}" sibTransId="{88280657-E85A-4D5C-9BF6-5734129275D2}"/>
    <dgm:cxn modelId="{37E0A9A5-1B74-42A3-8191-B69E075EE72A}" type="presParOf" srcId="{1086BED8-B0DE-4E85-84C1-BF408BD2B6FB}" destId="{2436D393-1FDA-47FB-A6EB-7C44AEAB5D25}" srcOrd="0" destOrd="0" presId="urn:microsoft.com/office/officeart/2008/layout/LinedList"/>
    <dgm:cxn modelId="{1AC8F5AD-087E-44AF-AC3E-EF15F66923B9}" type="presParOf" srcId="{1086BED8-B0DE-4E85-84C1-BF408BD2B6FB}" destId="{DCF20208-C235-471E-B7A3-25BDCB33FDD8}" srcOrd="1" destOrd="0" presId="urn:microsoft.com/office/officeart/2008/layout/LinedList"/>
    <dgm:cxn modelId="{87D28078-EAB2-4396-A633-B224DEDBEDF1}" type="presParOf" srcId="{DCF20208-C235-471E-B7A3-25BDCB33FDD8}" destId="{B6102060-D70C-408D-8BB5-AC8CB4FC6255}" srcOrd="0" destOrd="0" presId="urn:microsoft.com/office/officeart/2008/layout/LinedList"/>
    <dgm:cxn modelId="{2E77AF63-E409-427A-A5F5-9B7DBB175B93}" type="presParOf" srcId="{DCF20208-C235-471E-B7A3-25BDCB33FDD8}" destId="{D433917C-8B19-4EEA-99BD-98E3AB4BCCA5}" srcOrd="1" destOrd="0" presId="urn:microsoft.com/office/officeart/2008/layout/LinedList"/>
    <dgm:cxn modelId="{B886CC31-ADBF-4C76-8753-3C192551F68D}" type="presParOf" srcId="{1086BED8-B0DE-4E85-84C1-BF408BD2B6FB}" destId="{99A4262F-5AB6-41BA-B856-EB72B385CF82}" srcOrd="2" destOrd="0" presId="urn:microsoft.com/office/officeart/2008/layout/LinedList"/>
    <dgm:cxn modelId="{249CE093-73EC-4450-B4F6-47FFA9C543BE}" type="presParOf" srcId="{1086BED8-B0DE-4E85-84C1-BF408BD2B6FB}" destId="{E5AB26A0-1894-4C40-AD3F-1D4A7532C667}" srcOrd="3" destOrd="0" presId="urn:microsoft.com/office/officeart/2008/layout/LinedList"/>
    <dgm:cxn modelId="{83F1CCEB-CDBF-4785-985F-6D5B2A923663}" type="presParOf" srcId="{E5AB26A0-1894-4C40-AD3F-1D4A7532C667}" destId="{8E2B3DF1-0007-45D4-9FC4-5F6CDB6B910D}" srcOrd="0" destOrd="0" presId="urn:microsoft.com/office/officeart/2008/layout/LinedList"/>
    <dgm:cxn modelId="{983EB899-1850-4436-A22E-61F89670448A}" type="presParOf" srcId="{E5AB26A0-1894-4C40-AD3F-1D4A7532C667}" destId="{10B96739-5C3D-46ED-BD47-9B66BF1A3ECC}"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689DEC-1841-4D36-BF4C-E5C66628D0EA}" type="doc">
      <dgm:prSet loTypeId="urn:microsoft.com/office/officeart/2009/3/layout/HorizontalOrganizationChart" loCatId="hierarchy" qsTypeId="urn:microsoft.com/office/officeart/2005/8/quickstyle/simple2" qsCatId="simple" csTypeId="urn:microsoft.com/office/officeart/2005/8/colors/accent2_1" csCatId="accent2" phldr="1"/>
      <dgm:spPr/>
      <dgm:t>
        <a:bodyPr/>
        <a:lstStyle/>
        <a:p>
          <a:endParaRPr lang="en-US"/>
        </a:p>
      </dgm:t>
    </dgm:pt>
    <dgm:pt modelId="{B17D1CCF-3279-4626-8444-3FCA2581C6DC}">
      <dgm:prSet custT="1"/>
      <dgm:spPr/>
      <dgm:t>
        <a:bodyPr/>
        <a:lstStyle/>
        <a:p>
          <a:r>
            <a:rPr lang="es-ES" sz="2800"/>
            <a:t>Un modelo de transformación educativa y social que implica a todas las personas directas e indirectas que influyen en el aprendizaje.</a:t>
          </a:r>
          <a:endParaRPr lang="en-US" sz="2800"/>
        </a:p>
      </dgm:t>
    </dgm:pt>
    <dgm:pt modelId="{748C9D12-3650-4E9F-BF99-E704A4F025CE}" type="parTrans" cxnId="{AA2C6B86-FF33-4715-89B6-8239A5142AEE}">
      <dgm:prSet/>
      <dgm:spPr/>
      <dgm:t>
        <a:bodyPr/>
        <a:lstStyle/>
        <a:p>
          <a:endParaRPr lang="en-US" sz="2400"/>
        </a:p>
      </dgm:t>
    </dgm:pt>
    <dgm:pt modelId="{4045168F-0BFA-45A2-9640-8206456FB92D}" type="sibTrans" cxnId="{AA2C6B86-FF33-4715-89B6-8239A5142AEE}">
      <dgm:prSet/>
      <dgm:spPr/>
      <dgm:t>
        <a:bodyPr/>
        <a:lstStyle/>
        <a:p>
          <a:endParaRPr lang="en-US" sz="2400"/>
        </a:p>
      </dgm:t>
    </dgm:pt>
    <dgm:pt modelId="{FD52ECAB-C201-4492-A431-AC8BC1FDCD95}">
      <dgm:prSet custT="1"/>
      <dgm:spPr/>
      <dgm:t>
        <a:bodyPr/>
        <a:lstStyle/>
        <a:p>
          <a:r>
            <a:rPr lang="es-ES" sz="4000"/>
            <a:t>FASES</a:t>
          </a:r>
          <a:endParaRPr lang="en-US" sz="4000"/>
        </a:p>
      </dgm:t>
    </dgm:pt>
    <dgm:pt modelId="{5FF50105-02E2-4539-BEBB-D5231C53D83E}" type="parTrans" cxnId="{A6071B29-78A6-4ADB-94E5-61852B40BFF6}">
      <dgm:prSet/>
      <dgm:spPr/>
      <dgm:t>
        <a:bodyPr/>
        <a:lstStyle/>
        <a:p>
          <a:endParaRPr lang="en-US" sz="2400"/>
        </a:p>
      </dgm:t>
    </dgm:pt>
    <dgm:pt modelId="{109A967D-4E6A-44F6-A141-393800F8998B}" type="sibTrans" cxnId="{A6071B29-78A6-4ADB-94E5-61852B40BFF6}">
      <dgm:prSet/>
      <dgm:spPr/>
      <dgm:t>
        <a:bodyPr/>
        <a:lstStyle/>
        <a:p>
          <a:endParaRPr lang="en-US" sz="2400"/>
        </a:p>
      </dgm:t>
    </dgm:pt>
    <dgm:pt modelId="{5AF473FA-91DE-4046-B737-DC3FAC5028BA}">
      <dgm:prSet custT="1"/>
      <dgm:spPr/>
      <dgm:t>
        <a:bodyPr/>
        <a:lstStyle/>
        <a:p>
          <a:r>
            <a:rPr lang="es-ES" sz="2800"/>
            <a:t>S</a:t>
          </a:r>
          <a:r>
            <a:rPr lang="es-ES" sz="2800" b="0" i="0"/>
            <a:t>aber qué aspectos de la realidad necesitamos cambiar, analizamos detenidamente la realidad del centro</a:t>
          </a:r>
          <a:r>
            <a:rPr lang="es-ES" sz="2400" b="0" i="0"/>
            <a:t>.</a:t>
          </a:r>
          <a:endParaRPr lang="en-US" sz="2400"/>
        </a:p>
      </dgm:t>
    </dgm:pt>
    <dgm:pt modelId="{D748FD6A-A3FB-4371-93A1-347EA6F7C219}" type="parTrans" cxnId="{9F538875-57E4-4EE8-BEA5-9423CF73D715}">
      <dgm:prSet/>
      <dgm:spPr/>
      <dgm:t>
        <a:bodyPr/>
        <a:lstStyle/>
        <a:p>
          <a:endParaRPr lang="en-US" sz="2400"/>
        </a:p>
      </dgm:t>
    </dgm:pt>
    <dgm:pt modelId="{11F1861A-DB99-4F66-8E1F-359EC4089E94}" type="sibTrans" cxnId="{9F538875-57E4-4EE8-BEA5-9423CF73D715}">
      <dgm:prSet/>
      <dgm:spPr/>
      <dgm:t>
        <a:bodyPr/>
        <a:lstStyle/>
        <a:p>
          <a:endParaRPr lang="en-US" sz="2400"/>
        </a:p>
      </dgm:t>
    </dgm:pt>
    <dgm:pt modelId="{EF755379-FEDB-4264-BBF4-23202588FF7B}">
      <dgm:prSet custT="1"/>
      <dgm:spPr/>
      <dgm:t>
        <a:bodyPr/>
        <a:lstStyle/>
        <a:p>
          <a:r>
            <a:rPr lang="es-ES" sz="2800" b="0" i="0"/>
            <a:t>Establecer una serie de prioridades inmediatas, implicando todas las personas que forman parte del aprendizaje del niño (escuela, familia, docentes, grupo de iguales y comunidad)</a:t>
          </a:r>
          <a:endParaRPr lang="en-US" sz="2800"/>
        </a:p>
      </dgm:t>
    </dgm:pt>
    <dgm:pt modelId="{079EE8D7-0026-4144-960D-0B01EAA88D96}" type="parTrans" cxnId="{6CBD3B45-581A-4800-99A1-CCFEA8143CB3}">
      <dgm:prSet/>
      <dgm:spPr/>
      <dgm:t>
        <a:bodyPr/>
        <a:lstStyle/>
        <a:p>
          <a:endParaRPr lang="en-US" sz="2400"/>
        </a:p>
      </dgm:t>
    </dgm:pt>
    <dgm:pt modelId="{C04583E6-2449-4178-AB8C-131E28888E13}" type="sibTrans" cxnId="{6CBD3B45-581A-4800-99A1-CCFEA8143CB3}">
      <dgm:prSet/>
      <dgm:spPr/>
      <dgm:t>
        <a:bodyPr/>
        <a:lstStyle/>
        <a:p>
          <a:endParaRPr lang="en-US" sz="2400"/>
        </a:p>
      </dgm:t>
    </dgm:pt>
    <dgm:pt modelId="{260E9738-9E57-4174-9DDF-56AD83B57AD5}">
      <dgm:prSet custT="1"/>
      <dgm:spPr/>
      <dgm:t>
        <a:bodyPr/>
        <a:lstStyle/>
        <a:p>
          <a:r>
            <a:rPr lang="es-ES" sz="2800"/>
            <a:t>Creación de comisiones </a:t>
          </a:r>
          <a:r>
            <a:rPr lang="es-ES" sz="2800" b="0" i="0"/>
            <a:t>de trabajo con profesorado, familiares, alumnado, voluntarios, miembros de asociaciones, para trabajar sobre las prioridades elegidas</a:t>
          </a:r>
          <a:endParaRPr lang="en-US" sz="2800"/>
        </a:p>
      </dgm:t>
    </dgm:pt>
    <dgm:pt modelId="{680F6E1A-227C-4D6A-9491-5846FE68E388}" type="parTrans" cxnId="{0D0E3FB8-15DD-48E6-B332-BB6AAD43DA14}">
      <dgm:prSet/>
      <dgm:spPr/>
      <dgm:t>
        <a:bodyPr/>
        <a:lstStyle/>
        <a:p>
          <a:endParaRPr lang="en-US" sz="2400"/>
        </a:p>
      </dgm:t>
    </dgm:pt>
    <dgm:pt modelId="{D97B57FF-EFE9-442C-AAA5-D9981A0C6464}" type="sibTrans" cxnId="{0D0E3FB8-15DD-48E6-B332-BB6AAD43DA14}">
      <dgm:prSet/>
      <dgm:spPr/>
      <dgm:t>
        <a:bodyPr/>
        <a:lstStyle/>
        <a:p>
          <a:endParaRPr lang="en-US" sz="2400"/>
        </a:p>
      </dgm:t>
    </dgm:pt>
    <dgm:pt modelId="{3065E211-0E6C-42B0-A7BA-D4D13EA32D10}" type="pres">
      <dgm:prSet presAssocID="{C3689DEC-1841-4D36-BF4C-E5C66628D0EA}" presName="hierChild1" presStyleCnt="0">
        <dgm:presLayoutVars>
          <dgm:orgChart val="1"/>
          <dgm:chPref val="1"/>
          <dgm:dir/>
          <dgm:animOne val="branch"/>
          <dgm:animLvl val="lvl"/>
          <dgm:resizeHandles/>
        </dgm:presLayoutVars>
      </dgm:prSet>
      <dgm:spPr/>
    </dgm:pt>
    <dgm:pt modelId="{A2AB6E32-E1EC-4D6E-91AE-3D82E9E13F7A}" type="pres">
      <dgm:prSet presAssocID="{B17D1CCF-3279-4626-8444-3FCA2581C6DC}" presName="hierRoot1" presStyleCnt="0">
        <dgm:presLayoutVars>
          <dgm:hierBranch val="init"/>
        </dgm:presLayoutVars>
      </dgm:prSet>
      <dgm:spPr/>
    </dgm:pt>
    <dgm:pt modelId="{28D1CDEB-2AA1-4716-84B8-F258C819FC8F}" type="pres">
      <dgm:prSet presAssocID="{B17D1CCF-3279-4626-8444-3FCA2581C6DC}" presName="rootComposite1" presStyleCnt="0"/>
      <dgm:spPr/>
    </dgm:pt>
    <dgm:pt modelId="{02E34F6A-8755-40CE-B8F2-C61BB27E9862}" type="pres">
      <dgm:prSet presAssocID="{B17D1CCF-3279-4626-8444-3FCA2581C6DC}" presName="rootText1" presStyleLbl="node0" presStyleIdx="0" presStyleCnt="2" custScaleX="192336" custLinFactX="4985" custLinFactNeighborX="100000" custLinFactNeighborY="4613">
        <dgm:presLayoutVars>
          <dgm:chPref val="3"/>
        </dgm:presLayoutVars>
      </dgm:prSet>
      <dgm:spPr/>
    </dgm:pt>
    <dgm:pt modelId="{E26ABC08-87CC-4EF4-8BEE-1355D9FD5721}" type="pres">
      <dgm:prSet presAssocID="{B17D1CCF-3279-4626-8444-3FCA2581C6DC}" presName="rootConnector1" presStyleLbl="node1" presStyleIdx="0" presStyleCnt="0"/>
      <dgm:spPr/>
    </dgm:pt>
    <dgm:pt modelId="{94C3BF2A-A9A7-4165-9B7F-C99E8DD1008E}" type="pres">
      <dgm:prSet presAssocID="{B17D1CCF-3279-4626-8444-3FCA2581C6DC}" presName="hierChild2" presStyleCnt="0"/>
      <dgm:spPr/>
    </dgm:pt>
    <dgm:pt modelId="{6EFCD5A9-E886-4AAE-92E7-CF27829332B1}" type="pres">
      <dgm:prSet presAssocID="{B17D1CCF-3279-4626-8444-3FCA2581C6DC}" presName="hierChild3" presStyleCnt="0"/>
      <dgm:spPr/>
    </dgm:pt>
    <dgm:pt modelId="{FF4FD870-8E20-40F1-8010-E9B20C33CE29}" type="pres">
      <dgm:prSet presAssocID="{FD52ECAB-C201-4492-A431-AC8BC1FDCD95}" presName="hierRoot1" presStyleCnt="0">
        <dgm:presLayoutVars>
          <dgm:hierBranch val="init"/>
        </dgm:presLayoutVars>
      </dgm:prSet>
      <dgm:spPr/>
    </dgm:pt>
    <dgm:pt modelId="{E19FF51F-3EB9-45FE-89AC-3610B3EB84E9}" type="pres">
      <dgm:prSet presAssocID="{FD52ECAB-C201-4492-A431-AC8BC1FDCD95}" presName="rootComposite1" presStyleCnt="0"/>
      <dgm:spPr/>
    </dgm:pt>
    <dgm:pt modelId="{1C8A92A6-5E07-4010-88D6-73B74196F44E}" type="pres">
      <dgm:prSet presAssocID="{FD52ECAB-C201-4492-A431-AC8BC1FDCD95}" presName="rootText1" presStyleLbl="node0" presStyleIdx="1" presStyleCnt="2" custLinFactNeighborX="-20714" custLinFactNeighborY="954">
        <dgm:presLayoutVars>
          <dgm:chPref val="3"/>
        </dgm:presLayoutVars>
      </dgm:prSet>
      <dgm:spPr/>
    </dgm:pt>
    <dgm:pt modelId="{A45C0250-396E-49C5-BC06-FA086B46688A}" type="pres">
      <dgm:prSet presAssocID="{FD52ECAB-C201-4492-A431-AC8BC1FDCD95}" presName="rootConnector1" presStyleLbl="node1" presStyleIdx="0" presStyleCnt="0"/>
      <dgm:spPr/>
    </dgm:pt>
    <dgm:pt modelId="{2DF9602F-E980-4B36-9C59-F951044D0FE5}" type="pres">
      <dgm:prSet presAssocID="{FD52ECAB-C201-4492-A431-AC8BC1FDCD95}" presName="hierChild2" presStyleCnt="0"/>
      <dgm:spPr/>
    </dgm:pt>
    <dgm:pt modelId="{BA5EC9F9-6E02-4447-93CD-E08812A44E71}" type="pres">
      <dgm:prSet presAssocID="{D748FD6A-A3FB-4371-93A1-347EA6F7C219}" presName="Name64" presStyleLbl="parChTrans1D2" presStyleIdx="0" presStyleCnt="3"/>
      <dgm:spPr/>
    </dgm:pt>
    <dgm:pt modelId="{C0A97BF3-B268-4E60-98DA-8E6259033D39}" type="pres">
      <dgm:prSet presAssocID="{5AF473FA-91DE-4046-B737-DC3FAC5028BA}" presName="hierRoot2" presStyleCnt="0">
        <dgm:presLayoutVars>
          <dgm:hierBranch val="init"/>
        </dgm:presLayoutVars>
      </dgm:prSet>
      <dgm:spPr/>
    </dgm:pt>
    <dgm:pt modelId="{37EC3CBB-ADBF-450C-A2C6-BD2BED17E991}" type="pres">
      <dgm:prSet presAssocID="{5AF473FA-91DE-4046-B737-DC3FAC5028BA}" presName="rootComposite" presStyleCnt="0"/>
      <dgm:spPr/>
    </dgm:pt>
    <dgm:pt modelId="{70FF961C-E888-4C71-AEAA-B136E2F89CAF}" type="pres">
      <dgm:prSet presAssocID="{5AF473FA-91DE-4046-B737-DC3FAC5028BA}" presName="rootText" presStyleLbl="node2" presStyleIdx="0" presStyleCnt="3" custScaleX="134595">
        <dgm:presLayoutVars>
          <dgm:chPref val="3"/>
        </dgm:presLayoutVars>
      </dgm:prSet>
      <dgm:spPr/>
    </dgm:pt>
    <dgm:pt modelId="{47D28627-4DDC-4DD0-AB18-407C14BBD03E}" type="pres">
      <dgm:prSet presAssocID="{5AF473FA-91DE-4046-B737-DC3FAC5028BA}" presName="rootConnector" presStyleLbl="node2" presStyleIdx="0" presStyleCnt="3"/>
      <dgm:spPr/>
    </dgm:pt>
    <dgm:pt modelId="{D4717ACF-1BFD-4E11-AFD4-805924C60C4F}" type="pres">
      <dgm:prSet presAssocID="{5AF473FA-91DE-4046-B737-DC3FAC5028BA}" presName="hierChild4" presStyleCnt="0"/>
      <dgm:spPr/>
    </dgm:pt>
    <dgm:pt modelId="{7D663EA6-DBF0-438A-A75E-CF75E0693D97}" type="pres">
      <dgm:prSet presAssocID="{5AF473FA-91DE-4046-B737-DC3FAC5028BA}" presName="hierChild5" presStyleCnt="0"/>
      <dgm:spPr/>
    </dgm:pt>
    <dgm:pt modelId="{CFD2B9BD-7F09-44E1-A2E8-A390EFB05394}" type="pres">
      <dgm:prSet presAssocID="{079EE8D7-0026-4144-960D-0B01EAA88D96}" presName="Name64" presStyleLbl="parChTrans1D2" presStyleIdx="1" presStyleCnt="3"/>
      <dgm:spPr/>
    </dgm:pt>
    <dgm:pt modelId="{05D88C68-F763-47C5-96E4-84F6454E5F27}" type="pres">
      <dgm:prSet presAssocID="{EF755379-FEDB-4264-BBF4-23202588FF7B}" presName="hierRoot2" presStyleCnt="0">
        <dgm:presLayoutVars>
          <dgm:hierBranch val="init"/>
        </dgm:presLayoutVars>
      </dgm:prSet>
      <dgm:spPr/>
    </dgm:pt>
    <dgm:pt modelId="{DF30D08F-1099-4A04-9A21-602CB6FE04E6}" type="pres">
      <dgm:prSet presAssocID="{EF755379-FEDB-4264-BBF4-23202588FF7B}" presName="rootComposite" presStyleCnt="0"/>
      <dgm:spPr/>
    </dgm:pt>
    <dgm:pt modelId="{5957C32B-470B-4A1C-860B-78ECE6456134}" type="pres">
      <dgm:prSet presAssocID="{EF755379-FEDB-4264-BBF4-23202588FF7B}" presName="rootText" presStyleLbl="node2" presStyleIdx="1" presStyleCnt="3" custScaleX="151028" custScaleY="154418">
        <dgm:presLayoutVars>
          <dgm:chPref val="3"/>
        </dgm:presLayoutVars>
      </dgm:prSet>
      <dgm:spPr/>
    </dgm:pt>
    <dgm:pt modelId="{37CC4FA4-419B-4415-BD06-E89B46C3ED73}" type="pres">
      <dgm:prSet presAssocID="{EF755379-FEDB-4264-BBF4-23202588FF7B}" presName="rootConnector" presStyleLbl="node2" presStyleIdx="1" presStyleCnt="3"/>
      <dgm:spPr/>
    </dgm:pt>
    <dgm:pt modelId="{6358951A-C56B-4C6F-8D33-80ECD40563D8}" type="pres">
      <dgm:prSet presAssocID="{EF755379-FEDB-4264-BBF4-23202588FF7B}" presName="hierChild4" presStyleCnt="0"/>
      <dgm:spPr/>
    </dgm:pt>
    <dgm:pt modelId="{9ECDF2BD-00AE-49A7-A15A-950927974B86}" type="pres">
      <dgm:prSet presAssocID="{EF755379-FEDB-4264-BBF4-23202588FF7B}" presName="hierChild5" presStyleCnt="0"/>
      <dgm:spPr/>
    </dgm:pt>
    <dgm:pt modelId="{B7EE5755-FD70-4E8B-99F5-93ACCD40EBC8}" type="pres">
      <dgm:prSet presAssocID="{680F6E1A-227C-4D6A-9491-5846FE68E388}" presName="Name64" presStyleLbl="parChTrans1D2" presStyleIdx="2" presStyleCnt="3"/>
      <dgm:spPr/>
    </dgm:pt>
    <dgm:pt modelId="{ADF9553A-A236-42F7-A459-0D7195698A1B}" type="pres">
      <dgm:prSet presAssocID="{260E9738-9E57-4174-9DDF-56AD83B57AD5}" presName="hierRoot2" presStyleCnt="0">
        <dgm:presLayoutVars>
          <dgm:hierBranch val="init"/>
        </dgm:presLayoutVars>
      </dgm:prSet>
      <dgm:spPr/>
    </dgm:pt>
    <dgm:pt modelId="{607836E5-C1F3-4083-B9DC-854742FBD887}" type="pres">
      <dgm:prSet presAssocID="{260E9738-9E57-4174-9DDF-56AD83B57AD5}" presName="rootComposite" presStyleCnt="0"/>
      <dgm:spPr/>
    </dgm:pt>
    <dgm:pt modelId="{9FABAD89-0FA1-4649-9BCC-6C2D574C23AF}" type="pres">
      <dgm:prSet presAssocID="{260E9738-9E57-4174-9DDF-56AD83B57AD5}" presName="rootText" presStyleLbl="node2" presStyleIdx="2" presStyleCnt="3" custScaleX="136619" custScaleY="135071">
        <dgm:presLayoutVars>
          <dgm:chPref val="3"/>
        </dgm:presLayoutVars>
      </dgm:prSet>
      <dgm:spPr/>
    </dgm:pt>
    <dgm:pt modelId="{88827B0A-97A6-415F-8F5D-B1B58AE42969}" type="pres">
      <dgm:prSet presAssocID="{260E9738-9E57-4174-9DDF-56AD83B57AD5}" presName="rootConnector" presStyleLbl="node2" presStyleIdx="2" presStyleCnt="3"/>
      <dgm:spPr/>
    </dgm:pt>
    <dgm:pt modelId="{C0DC0956-8334-4F57-800B-5220DF34D1B6}" type="pres">
      <dgm:prSet presAssocID="{260E9738-9E57-4174-9DDF-56AD83B57AD5}" presName="hierChild4" presStyleCnt="0"/>
      <dgm:spPr/>
    </dgm:pt>
    <dgm:pt modelId="{59FF9FB0-04EF-4B35-A985-09256E936BA7}" type="pres">
      <dgm:prSet presAssocID="{260E9738-9E57-4174-9DDF-56AD83B57AD5}" presName="hierChild5" presStyleCnt="0"/>
      <dgm:spPr/>
    </dgm:pt>
    <dgm:pt modelId="{90E7BB80-C662-4C0F-BFAC-95879996A775}" type="pres">
      <dgm:prSet presAssocID="{FD52ECAB-C201-4492-A431-AC8BC1FDCD95}" presName="hierChild3" presStyleCnt="0"/>
      <dgm:spPr/>
    </dgm:pt>
  </dgm:ptLst>
  <dgm:cxnLst>
    <dgm:cxn modelId="{841BD505-8E26-459F-8D89-28AF1696FDAA}" type="presOf" srcId="{B17D1CCF-3279-4626-8444-3FCA2581C6DC}" destId="{02E34F6A-8755-40CE-B8F2-C61BB27E9862}" srcOrd="0" destOrd="0" presId="urn:microsoft.com/office/officeart/2009/3/layout/HorizontalOrganizationChart"/>
    <dgm:cxn modelId="{A6071B29-78A6-4ADB-94E5-61852B40BFF6}" srcId="{C3689DEC-1841-4D36-BF4C-E5C66628D0EA}" destId="{FD52ECAB-C201-4492-A431-AC8BC1FDCD95}" srcOrd="1" destOrd="0" parTransId="{5FF50105-02E2-4539-BEBB-D5231C53D83E}" sibTransId="{109A967D-4E6A-44F6-A141-393800F8998B}"/>
    <dgm:cxn modelId="{DCF4E32A-F6B3-4B65-AF9B-370785D6C246}" type="presOf" srcId="{260E9738-9E57-4174-9DDF-56AD83B57AD5}" destId="{9FABAD89-0FA1-4649-9BCC-6C2D574C23AF}" srcOrd="0" destOrd="0" presId="urn:microsoft.com/office/officeart/2009/3/layout/HorizontalOrganizationChart"/>
    <dgm:cxn modelId="{D0B99262-C612-4FBE-B890-EC413CC91730}" type="presOf" srcId="{5AF473FA-91DE-4046-B737-DC3FAC5028BA}" destId="{47D28627-4DDC-4DD0-AB18-407C14BBD03E}" srcOrd="1" destOrd="0" presId="urn:microsoft.com/office/officeart/2009/3/layout/HorizontalOrganizationChart"/>
    <dgm:cxn modelId="{6CBD3B45-581A-4800-99A1-CCFEA8143CB3}" srcId="{FD52ECAB-C201-4492-A431-AC8BC1FDCD95}" destId="{EF755379-FEDB-4264-BBF4-23202588FF7B}" srcOrd="1" destOrd="0" parTransId="{079EE8D7-0026-4144-960D-0B01EAA88D96}" sibTransId="{C04583E6-2449-4178-AB8C-131E28888E13}"/>
    <dgm:cxn modelId="{599E8E46-7BE7-403B-9DB8-6A04746770EA}" type="presOf" srcId="{079EE8D7-0026-4144-960D-0B01EAA88D96}" destId="{CFD2B9BD-7F09-44E1-A2E8-A390EFB05394}" srcOrd="0" destOrd="0" presId="urn:microsoft.com/office/officeart/2009/3/layout/HorizontalOrganizationChart"/>
    <dgm:cxn modelId="{9F538875-57E4-4EE8-BEA5-9423CF73D715}" srcId="{FD52ECAB-C201-4492-A431-AC8BC1FDCD95}" destId="{5AF473FA-91DE-4046-B737-DC3FAC5028BA}" srcOrd="0" destOrd="0" parTransId="{D748FD6A-A3FB-4371-93A1-347EA6F7C219}" sibTransId="{11F1861A-DB99-4F66-8E1F-359EC4089E94}"/>
    <dgm:cxn modelId="{AA2C6B86-FF33-4715-89B6-8239A5142AEE}" srcId="{C3689DEC-1841-4D36-BF4C-E5C66628D0EA}" destId="{B17D1CCF-3279-4626-8444-3FCA2581C6DC}" srcOrd="0" destOrd="0" parTransId="{748C9D12-3650-4E9F-BF99-E704A4F025CE}" sibTransId="{4045168F-0BFA-45A2-9640-8206456FB92D}"/>
    <dgm:cxn modelId="{A7628E98-8C4E-46F2-8D39-5D3CEC68CF61}" type="presOf" srcId="{260E9738-9E57-4174-9DDF-56AD83B57AD5}" destId="{88827B0A-97A6-415F-8F5D-B1B58AE42969}" srcOrd="1" destOrd="0" presId="urn:microsoft.com/office/officeart/2009/3/layout/HorizontalOrganizationChart"/>
    <dgm:cxn modelId="{7BF7EF9C-2C5C-4AE3-95B9-7ECBEE752CBE}" type="presOf" srcId="{EF755379-FEDB-4264-BBF4-23202588FF7B}" destId="{5957C32B-470B-4A1C-860B-78ECE6456134}" srcOrd="0" destOrd="0" presId="urn:microsoft.com/office/officeart/2009/3/layout/HorizontalOrganizationChart"/>
    <dgm:cxn modelId="{DF7E8EA4-F81C-4D9D-86F1-B385A82A578E}" type="presOf" srcId="{EF755379-FEDB-4264-BBF4-23202588FF7B}" destId="{37CC4FA4-419B-4415-BD06-E89B46C3ED73}" srcOrd="1" destOrd="0" presId="urn:microsoft.com/office/officeart/2009/3/layout/HorizontalOrganizationChart"/>
    <dgm:cxn modelId="{DCBEB2A4-52B5-4586-88CB-D05C400EE491}" type="presOf" srcId="{C3689DEC-1841-4D36-BF4C-E5C66628D0EA}" destId="{3065E211-0E6C-42B0-A7BA-D4D13EA32D10}" srcOrd="0" destOrd="0" presId="urn:microsoft.com/office/officeart/2009/3/layout/HorizontalOrganizationChart"/>
    <dgm:cxn modelId="{0D0E3FB8-15DD-48E6-B332-BB6AAD43DA14}" srcId="{FD52ECAB-C201-4492-A431-AC8BC1FDCD95}" destId="{260E9738-9E57-4174-9DDF-56AD83B57AD5}" srcOrd="2" destOrd="0" parTransId="{680F6E1A-227C-4D6A-9491-5846FE68E388}" sibTransId="{D97B57FF-EFE9-442C-AAA5-D9981A0C6464}"/>
    <dgm:cxn modelId="{A9369BCC-ABDC-46F9-AAC3-CA98ACDF903E}" type="presOf" srcId="{FD52ECAB-C201-4492-A431-AC8BC1FDCD95}" destId="{1C8A92A6-5E07-4010-88D6-73B74196F44E}" srcOrd="0" destOrd="0" presId="urn:microsoft.com/office/officeart/2009/3/layout/HorizontalOrganizationChart"/>
    <dgm:cxn modelId="{E05A25E3-0289-4E46-B3C2-9AF785F26FF8}" type="presOf" srcId="{B17D1CCF-3279-4626-8444-3FCA2581C6DC}" destId="{E26ABC08-87CC-4EF4-8BEE-1355D9FD5721}" srcOrd="1" destOrd="0" presId="urn:microsoft.com/office/officeart/2009/3/layout/HorizontalOrganizationChart"/>
    <dgm:cxn modelId="{E5E62AE5-8CB7-4372-9DC2-2932A0F7B887}" type="presOf" srcId="{680F6E1A-227C-4D6A-9491-5846FE68E388}" destId="{B7EE5755-FD70-4E8B-99F5-93ACCD40EBC8}" srcOrd="0" destOrd="0" presId="urn:microsoft.com/office/officeart/2009/3/layout/HorizontalOrganizationChart"/>
    <dgm:cxn modelId="{EA6ADBE5-80E4-426F-8221-9D801C7139A9}" type="presOf" srcId="{FD52ECAB-C201-4492-A431-AC8BC1FDCD95}" destId="{A45C0250-396E-49C5-BC06-FA086B46688A}" srcOrd="1" destOrd="0" presId="urn:microsoft.com/office/officeart/2009/3/layout/HorizontalOrganizationChart"/>
    <dgm:cxn modelId="{94CC7EEB-05B4-44DF-AC9E-93FD82D2C600}" type="presOf" srcId="{5AF473FA-91DE-4046-B737-DC3FAC5028BA}" destId="{70FF961C-E888-4C71-AEAA-B136E2F89CAF}" srcOrd="0" destOrd="0" presId="urn:microsoft.com/office/officeart/2009/3/layout/HorizontalOrganizationChart"/>
    <dgm:cxn modelId="{68838EEC-446B-42EB-90E7-FE190CB7767F}" type="presOf" srcId="{D748FD6A-A3FB-4371-93A1-347EA6F7C219}" destId="{BA5EC9F9-6E02-4447-93CD-E08812A44E71}" srcOrd="0" destOrd="0" presId="urn:microsoft.com/office/officeart/2009/3/layout/HorizontalOrganizationChart"/>
    <dgm:cxn modelId="{31455E19-FEB7-4813-BAF4-3F32427DB0B5}" type="presParOf" srcId="{3065E211-0E6C-42B0-A7BA-D4D13EA32D10}" destId="{A2AB6E32-E1EC-4D6E-91AE-3D82E9E13F7A}" srcOrd="0" destOrd="0" presId="urn:microsoft.com/office/officeart/2009/3/layout/HorizontalOrganizationChart"/>
    <dgm:cxn modelId="{A2625210-530F-4357-BD6C-FBD59A59EC7A}" type="presParOf" srcId="{A2AB6E32-E1EC-4D6E-91AE-3D82E9E13F7A}" destId="{28D1CDEB-2AA1-4716-84B8-F258C819FC8F}" srcOrd="0" destOrd="0" presId="urn:microsoft.com/office/officeart/2009/3/layout/HorizontalOrganizationChart"/>
    <dgm:cxn modelId="{DCF4B4A6-CD39-41D9-B563-B2760870883B}" type="presParOf" srcId="{28D1CDEB-2AA1-4716-84B8-F258C819FC8F}" destId="{02E34F6A-8755-40CE-B8F2-C61BB27E9862}" srcOrd="0" destOrd="0" presId="urn:microsoft.com/office/officeart/2009/3/layout/HorizontalOrganizationChart"/>
    <dgm:cxn modelId="{FFED68F1-5259-4040-BB5D-7C951E8FCBAE}" type="presParOf" srcId="{28D1CDEB-2AA1-4716-84B8-F258C819FC8F}" destId="{E26ABC08-87CC-4EF4-8BEE-1355D9FD5721}" srcOrd="1" destOrd="0" presId="urn:microsoft.com/office/officeart/2009/3/layout/HorizontalOrganizationChart"/>
    <dgm:cxn modelId="{63EEC41B-DE8C-4506-9A5D-B0F988E06D0B}" type="presParOf" srcId="{A2AB6E32-E1EC-4D6E-91AE-3D82E9E13F7A}" destId="{94C3BF2A-A9A7-4165-9B7F-C99E8DD1008E}" srcOrd="1" destOrd="0" presId="urn:microsoft.com/office/officeart/2009/3/layout/HorizontalOrganizationChart"/>
    <dgm:cxn modelId="{034FDE33-F70A-4037-8BAC-218A9BFEC2D3}" type="presParOf" srcId="{A2AB6E32-E1EC-4D6E-91AE-3D82E9E13F7A}" destId="{6EFCD5A9-E886-4AAE-92E7-CF27829332B1}" srcOrd="2" destOrd="0" presId="urn:microsoft.com/office/officeart/2009/3/layout/HorizontalOrganizationChart"/>
    <dgm:cxn modelId="{C9426E8B-76BC-421A-A5BC-57982E493E97}" type="presParOf" srcId="{3065E211-0E6C-42B0-A7BA-D4D13EA32D10}" destId="{FF4FD870-8E20-40F1-8010-E9B20C33CE29}" srcOrd="1" destOrd="0" presId="urn:microsoft.com/office/officeart/2009/3/layout/HorizontalOrganizationChart"/>
    <dgm:cxn modelId="{DF36051F-95AE-4E2A-A28D-8361607DD76D}" type="presParOf" srcId="{FF4FD870-8E20-40F1-8010-E9B20C33CE29}" destId="{E19FF51F-3EB9-45FE-89AC-3610B3EB84E9}" srcOrd="0" destOrd="0" presId="urn:microsoft.com/office/officeart/2009/3/layout/HorizontalOrganizationChart"/>
    <dgm:cxn modelId="{C5635972-ED03-43EE-9705-36B1D2CB9CAA}" type="presParOf" srcId="{E19FF51F-3EB9-45FE-89AC-3610B3EB84E9}" destId="{1C8A92A6-5E07-4010-88D6-73B74196F44E}" srcOrd="0" destOrd="0" presId="urn:microsoft.com/office/officeart/2009/3/layout/HorizontalOrganizationChart"/>
    <dgm:cxn modelId="{36AF911B-BF55-4C0F-9698-E23F05254AF0}" type="presParOf" srcId="{E19FF51F-3EB9-45FE-89AC-3610B3EB84E9}" destId="{A45C0250-396E-49C5-BC06-FA086B46688A}" srcOrd="1" destOrd="0" presId="urn:microsoft.com/office/officeart/2009/3/layout/HorizontalOrganizationChart"/>
    <dgm:cxn modelId="{62304353-59CE-440D-8776-A70D7F4ADEAD}" type="presParOf" srcId="{FF4FD870-8E20-40F1-8010-E9B20C33CE29}" destId="{2DF9602F-E980-4B36-9C59-F951044D0FE5}" srcOrd="1" destOrd="0" presId="urn:microsoft.com/office/officeart/2009/3/layout/HorizontalOrganizationChart"/>
    <dgm:cxn modelId="{E40D1BDA-402F-4F44-94DE-4877EE9B2528}" type="presParOf" srcId="{2DF9602F-E980-4B36-9C59-F951044D0FE5}" destId="{BA5EC9F9-6E02-4447-93CD-E08812A44E71}" srcOrd="0" destOrd="0" presId="urn:microsoft.com/office/officeart/2009/3/layout/HorizontalOrganizationChart"/>
    <dgm:cxn modelId="{4C50C993-150E-429B-9409-8DD7FAE22C32}" type="presParOf" srcId="{2DF9602F-E980-4B36-9C59-F951044D0FE5}" destId="{C0A97BF3-B268-4E60-98DA-8E6259033D39}" srcOrd="1" destOrd="0" presId="urn:microsoft.com/office/officeart/2009/3/layout/HorizontalOrganizationChart"/>
    <dgm:cxn modelId="{3448C42A-CBA2-446A-98F6-8069E9842386}" type="presParOf" srcId="{C0A97BF3-B268-4E60-98DA-8E6259033D39}" destId="{37EC3CBB-ADBF-450C-A2C6-BD2BED17E991}" srcOrd="0" destOrd="0" presId="urn:microsoft.com/office/officeart/2009/3/layout/HorizontalOrganizationChart"/>
    <dgm:cxn modelId="{2C81A2B4-40E4-4F1B-BD4F-92A0CCCB1FE8}" type="presParOf" srcId="{37EC3CBB-ADBF-450C-A2C6-BD2BED17E991}" destId="{70FF961C-E888-4C71-AEAA-B136E2F89CAF}" srcOrd="0" destOrd="0" presId="urn:microsoft.com/office/officeart/2009/3/layout/HorizontalOrganizationChart"/>
    <dgm:cxn modelId="{B51D908E-5A2A-41AF-8A0B-65A9506F766E}" type="presParOf" srcId="{37EC3CBB-ADBF-450C-A2C6-BD2BED17E991}" destId="{47D28627-4DDC-4DD0-AB18-407C14BBD03E}" srcOrd="1" destOrd="0" presId="urn:microsoft.com/office/officeart/2009/3/layout/HorizontalOrganizationChart"/>
    <dgm:cxn modelId="{78B9E340-A8F9-471C-A417-E5A7EC1B3B5E}" type="presParOf" srcId="{C0A97BF3-B268-4E60-98DA-8E6259033D39}" destId="{D4717ACF-1BFD-4E11-AFD4-805924C60C4F}" srcOrd="1" destOrd="0" presId="urn:microsoft.com/office/officeart/2009/3/layout/HorizontalOrganizationChart"/>
    <dgm:cxn modelId="{4492ECB6-8C77-40E2-AD43-03BF9426856D}" type="presParOf" srcId="{C0A97BF3-B268-4E60-98DA-8E6259033D39}" destId="{7D663EA6-DBF0-438A-A75E-CF75E0693D97}" srcOrd="2" destOrd="0" presId="urn:microsoft.com/office/officeart/2009/3/layout/HorizontalOrganizationChart"/>
    <dgm:cxn modelId="{A7925870-A910-42EA-B547-D25B58D8A576}" type="presParOf" srcId="{2DF9602F-E980-4B36-9C59-F951044D0FE5}" destId="{CFD2B9BD-7F09-44E1-A2E8-A390EFB05394}" srcOrd="2" destOrd="0" presId="urn:microsoft.com/office/officeart/2009/3/layout/HorizontalOrganizationChart"/>
    <dgm:cxn modelId="{21444CCC-9CA6-4041-B289-5E41CFA25797}" type="presParOf" srcId="{2DF9602F-E980-4B36-9C59-F951044D0FE5}" destId="{05D88C68-F763-47C5-96E4-84F6454E5F27}" srcOrd="3" destOrd="0" presId="urn:microsoft.com/office/officeart/2009/3/layout/HorizontalOrganizationChart"/>
    <dgm:cxn modelId="{C82FEABA-01D6-479F-A98D-4698FC816948}" type="presParOf" srcId="{05D88C68-F763-47C5-96E4-84F6454E5F27}" destId="{DF30D08F-1099-4A04-9A21-602CB6FE04E6}" srcOrd="0" destOrd="0" presId="urn:microsoft.com/office/officeart/2009/3/layout/HorizontalOrganizationChart"/>
    <dgm:cxn modelId="{8C3801EA-E971-4008-A428-3D192C58A051}" type="presParOf" srcId="{DF30D08F-1099-4A04-9A21-602CB6FE04E6}" destId="{5957C32B-470B-4A1C-860B-78ECE6456134}" srcOrd="0" destOrd="0" presId="urn:microsoft.com/office/officeart/2009/3/layout/HorizontalOrganizationChart"/>
    <dgm:cxn modelId="{80E49973-4126-4D62-86FA-2B22E4E128C2}" type="presParOf" srcId="{DF30D08F-1099-4A04-9A21-602CB6FE04E6}" destId="{37CC4FA4-419B-4415-BD06-E89B46C3ED73}" srcOrd="1" destOrd="0" presId="urn:microsoft.com/office/officeart/2009/3/layout/HorizontalOrganizationChart"/>
    <dgm:cxn modelId="{BC1E6161-F020-48A0-9C3A-452128163578}" type="presParOf" srcId="{05D88C68-F763-47C5-96E4-84F6454E5F27}" destId="{6358951A-C56B-4C6F-8D33-80ECD40563D8}" srcOrd="1" destOrd="0" presId="urn:microsoft.com/office/officeart/2009/3/layout/HorizontalOrganizationChart"/>
    <dgm:cxn modelId="{1BBE0431-9322-4F88-9C7A-D7A78F769F1C}" type="presParOf" srcId="{05D88C68-F763-47C5-96E4-84F6454E5F27}" destId="{9ECDF2BD-00AE-49A7-A15A-950927974B86}" srcOrd="2" destOrd="0" presId="urn:microsoft.com/office/officeart/2009/3/layout/HorizontalOrganizationChart"/>
    <dgm:cxn modelId="{B6D484B1-B264-4851-A27C-B830CD913F12}" type="presParOf" srcId="{2DF9602F-E980-4B36-9C59-F951044D0FE5}" destId="{B7EE5755-FD70-4E8B-99F5-93ACCD40EBC8}" srcOrd="4" destOrd="0" presId="urn:microsoft.com/office/officeart/2009/3/layout/HorizontalOrganizationChart"/>
    <dgm:cxn modelId="{FE2FAF11-400E-48BE-B9E1-4C4246EF6139}" type="presParOf" srcId="{2DF9602F-E980-4B36-9C59-F951044D0FE5}" destId="{ADF9553A-A236-42F7-A459-0D7195698A1B}" srcOrd="5" destOrd="0" presId="urn:microsoft.com/office/officeart/2009/3/layout/HorizontalOrganizationChart"/>
    <dgm:cxn modelId="{F130A004-4D42-4277-952F-11A259757D45}" type="presParOf" srcId="{ADF9553A-A236-42F7-A459-0D7195698A1B}" destId="{607836E5-C1F3-4083-B9DC-854742FBD887}" srcOrd="0" destOrd="0" presId="urn:microsoft.com/office/officeart/2009/3/layout/HorizontalOrganizationChart"/>
    <dgm:cxn modelId="{A3EAAE1D-FC93-497A-B31D-B099D7077B03}" type="presParOf" srcId="{607836E5-C1F3-4083-B9DC-854742FBD887}" destId="{9FABAD89-0FA1-4649-9BCC-6C2D574C23AF}" srcOrd="0" destOrd="0" presId="urn:microsoft.com/office/officeart/2009/3/layout/HorizontalOrganizationChart"/>
    <dgm:cxn modelId="{FE10C1CA-DD2C-4DEC-A884-3493EF93B744}" type="presParOf" srcId="{607836E5-C1F3-4083-B9DC-854742FBD887}" destId="{88827B0A-97A6-415F-8F5D-B1B58AE42969}" srcOrd="1" destOrd="0" presId="urn:microsoft.com/office/officeart/2009/3/layout/HorizontalOrganizationChart"/>
    <dgm:cxn modelId="{C07682BD-F2A3-40A4-87BD-7895C7D69E05}" type="presParOf" srcId="{ADF9553A-A236-42F7-A459-0D7195698A1B}" destId="{C0DC0956-8334-4F57-800B-5220DF34D1B6}" srcOrd="1" destOrd="0" presId="urn:microsoft.com/office/officeart/2009/3/layout/HorizontalOrganizationChart"/>
    <dgm:cxn modelId="{6B57F209-515A-4781-848B-4523DC472449}" type="presParOf" srcId="{ADF9553A-A236-42F7-A459-0D7195698A1B}" destId="{59FF9FB0-04EF-4B35-A985-09256E936BA7}" srcOrd="2" destOrd="0" presId="urn:microsoft.com/office/officeart/2009/3/layout/HorizontalOrganizationChart"/>
    <dgm:cxn modelId="{48BD4D55-67BE-4CBF-968B-031453E99050}" type="presParOf" srcId="{FF4FD870-8E20-40F1-8010-E9B20C33CE29}" destId="{90E7BB80-C662-4C0F-BFAC-95879996A775}"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7BA9371-72E5-40B6-AD6D-5564D19FE67B}" type="doc">
      <dgm:prSet loTypeId="urn:microsoft.com/office/officeart/2009/layout/CirclePictureHierarchy" loCatId="picture" qsTypeId="urn:microsoft.com/office/officeart/2005/8/quickstyle/simple3" qsCatId="simple" csTypeId="urn:microsoft.com/office/officeart/2005/8/colors/accent1_2" csCatId="accent1" phldr="1"/>
      <dgm:spPr/>
      <dgm:t>
        <a:bodyPr/>
        <a:lstStyle/>
        <a:p>
          <a:endParaRPr lang="es-ES"/>
        </a:p>
      </dgm:t>
    </dgm:pt>
    <dgm:pt modelId="{2D5D4D98-CB2C-4911-B00A-4B33BE5B9E79}">
      <dgm:prSet phldrT="[Texto]" custT="1"/>
      <dgm:spPr/>
      <dgm:t>
        <a:bodyPr/>
        <a:lstStyle/>
        <a:p>
          <a:pPr algn="l"/>
          <a:r>
            <a:rPr lang="es-ES" sz="2800"/>
            <a:t>Una forma de trabajo que promueve el aprendizaje a través de la </a:t>
          </a:r>
          <a:r>
            <a:rPr lang="es-ES" sz="2800" b="1"/>
            <a:t>interacción</a:t>
          </a:r>
          <a:r>
            <a:rPr lang="es-ES" sz="2800"/>
            <a:t>.</a:t>
          </a:r>
        </a:p>
        <a:p>
          <a:pPr algn="l"/>
          <a:r>
            <a:rPr lang="es-ES" sz="2800">
              <a:latin typeface="Calibri" panose="020F0502020204030204" pitchFamily="34" charset="0"/>
            </a:rPr>
            <a:t>E</a:t>
          </a:r>
          <a:r>
            <a:rPr lang="es-ES" sz="2800" b="0" i="0">
              <a:effectLst/>
              <a:latin typeface="Calibri" panose="020F0502020204030204" pitchFamily="34" charset="0"/>
            </a:rPr>
            <a:t>l profesor, cuenta con la ayuda de(voluntaria, familiar, profesional de otro ámbito).</a:t>
          </a:r>
        </a:p>
        <a:p>
          <a:pPr algn="l"/>
          <a:r>
            <a:rPr lang="es-ES" sz="2800" b="0" i="0">
              <a:effectLst/>
              <a:latin typeface="Calibri" panose="020F0502020204030204" pitchFamily="34" charset="0"/>
            </a:rPr>
            <a:t> Ningún niño sale del aula, los recursos necesarios se aplican dentro de ella.</a:t>
          </a:r>
        </a:p>
        <a:p>
          <a:pPr algn="l"/>
          <a:r>
            <a:rPr lang="es-ES" sz="2800" b="0" i="0">
              <a:effectLst/>
              <a:latin typeface="Calibri" panose="020F0502020204030204" pitchFamily="34" charset="0"/>
            </a:rPr>
            <a:t> En cada grupo se realiza una actividad concreta, mientras una persona adulta tutoriza el grupo asegurando que trabajen y que se desarrolle aprendizaje entre iguales. </a:t>
          </a:r>
        </a:p>
        <a:p>
          <a:pPr algn="l"/>
          <a:r>
            <a:rPr lang="es-ES" sz="2800" b="0" i="0">
              <a:effectLst/>
              <a:latin typeface="Calibri" panose="020F0502020204030204" pitchFamily="34" charset="0"/>
            </a:rPr>
            <a:t>Cuando pasa un tiempo previamente determinado por el tutor (15 o 20 minutos) cada grupo se levanta de la mesa y se sienta en otra, cambiando de actividad, al final de la sesión, han podido realizar 4 o 5 actividades distintas. </a:t>
          </a:r>
          <a:endParaRPr lang="es-ES" sz="2800"/>
        </a:p>
      </dgm:t>
    </dgm:pt>
    <dgm:pt modelId="{2A7CE337-C3A7-41AA-8AA4-000E6C7F502D}" type="parTrans" cxnId="{D3B5A439-F7A0-4E59-96CE-55591A6066FB}">
      <dgm:prSet/>
      <dgm:spPr/>
      <dgm:t>
        <a:bodyPr/>
        <a:lstStyle/>
        <a:p>
          <a:endParaRPr lang="es-ES"/>
        </a:p>
      </dgm:t>
    </dgm:pt>
    <dgm:pt modelId="{F3F8D813-A48F-4AE9-8DAB-F7060E7D88BD}" type="sibTrans" cxnId="{D3B5A439-F7A0-4E59-96CE-55591A6066FB}">
      <dgm:prSet/>
      <dgm:spPr/>
      <dgm:t>
        <a:bodyPr/>
        <a:lstStyle/>
        <a:p>
          <a:endParaRPr lang="es-ES"/>
        </a:p>
      </dgm:t>
    </dgm:pt>
    <dgm:pt modelId="{A9772284-C349-4C29-B853-DF510613EFDA}" type="pres">
      <dgm:prSet presAssocID="{D7BA9371-72E5-40B6-AD6D-5564D19FE67B}" presName="hierChild1" presStyleCnt="0">
        <dgm:presLayoutVars>
          <dgm:chPref val="1"/>
          <dgm:dir/>
          <dgm:animOne val="branch"/>
          <dgm:animLvl val="lvl"/>
          <dgm:resizeHandles/>
        </dgm:presLayoutVars>
      </dgm:prSet>
      <dgm:spPr/>
    </dgm:pt>
    <dgm:pt modelId="{7C6862D4-86B8-4B06-BB06-3C5DD0ECEAAE}" type="pres">
      <dgm:prSet presAssocID="{2D5D4D98-CB2C-4911-B00A-4B33BE5B9E79}" presName="hierRoot1" presStyleCnt="0"/>
      <dgm:spPr/>
    </dgm:pt>
    <dgm:pt modelId="{C41FAACC-EE4B-4A42-BF57-45521D85C7E0}" type="pres">
      <dgm:prSet presAssocID="{2D5D4D98-CB2C-4911-B00A-4B33BE5B9E79}" presName="composite" presStyleCnt="0"/>
      <dgm:spPr/>
    </dgm:pt>
    <dgm:pt modelId="{CEE200DB-8BC5-473A-92BD-3088DD79F815}" type="pres">
      <dgm:prSet presAssocID="{2D5D4D98-CB2C-4911-B00A-4B33BE5B9E79}" presName="image" presStyleLbl="node0" presStyleIdx="0" presStyleCnt="1" custScaleX="84635" custScaleY="88207"/>
      <dgm:spPr>
        <a:blipFill>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dgm:spPr>
    </dgm:pt>
    <dgm:pt modelId="{64D36F66-4EFF-43B3-806B-FBB428BD8776}" type="pres">
      <dgm:prSet presAssocID="{2D5D4D98-CB2C-4911-B00A-4B33BE5B9E79}" presName="text" presStyleLbl="revTx" presStyleIdx="0" presStyleCnt="1" custScaleX="92863" custLinFactNeighborX="-233" custLinFactNeighborY="-5323">
        <dgm:presLayoutVars>
          <dgm:chPref val="3"/>
        </dgm:presLayoutVars>
      </dgm:prSet>
      <dgm:spPr/>
    </dgm:pt>
    <dgm:pt modelId="{6D40FB54-7511-47A9-91C4-6109D38F44DF}" type="pres">
      <dgm:prSet presAssocID="{2D5D4D98-CB2C-4911-B00A-4B33BE5B9E79}" presName="hierChild2" presStyleCnt="0"/>
      <dgm:spPr/>
    </dgm:pt>
  </dgm:ptLst>
  <dgm:cxnLst>
    <dgm:cxn modelId="{DA987531-5A89-463E-9CAF-83FE77CE097E}" type="presOf" srcId="{2D5D4D98-CB2C-4911-B00A-4B33BE5B9E79}" destId="{64D36F66-4EFF-43B3-806B-FBB428BD8776}" srcOrd="0" destOrd="0" presId="urn:microsoft.com/office/officeart/2009/layout/CirclePictureHierarchy"/>
    <dgm:cxn modelId="{ADAA8D31-ED94-477A-A57B-B322EDC199CD}" type="presOf" srcId="{D7BA9371-72E5-40B6-AD6D-5564D19FE67B}" destId="{A9772284-C349-4C29-B853-DF510613EFDA}" srcOrd="0" destOrd="0" presId="urn:microsoft.com/office/officeart/2009/layout/CirclePictureHierarchy"/>
    <dgm:cxn modelId="{D3B5A439-F7A0-4E59-96CE-55591A6066FB}" srcId="{D7BA9371-72E5-40B6-AD6D-5564D19FE67B}" destId="{2D5D4D98-CB2C-4911-B00A-4B33BE5B9E79}" srcOrd="0" destOrd="0" parTransId="{2A7CE337-C3A7-41AA-8AA4-000E6C7F502D}" sibTransId="{F3F8D813-A48F-4AE9-8DAB-F7060E7D88BD}"/>
    <dgm:cxn modelId="{BFB0E254-8D14-4747-9CE8-320BAD211DF5}" type="presParOf" srcId="{A9772284-C349-4C29-B853-DF510613EFDA}" destId="{7C6862D4-86B8-4B06-BB06-3C5DD0ECEAAE}" srcOrd="0" destOrd="0" presId="urn:microsoft.com/office/officeart/2009/layout/CirclePictureHierarchy"/>
    <dgm:cxn modelId="{D86CC4D6-5D3A-415D-9B56-8A2CF7977FA3}" type="presParOf" srcId="{7C6862D4-86B8-4B06-BB06-3C5DD0ECEAAE}" destId="{C41FAACC-EE4B-4A42-BF57-45521D85C7E0}" srcOrd="0" destOrd="0" presId="urn:microsoft.com/office/officeart/2009/layout/CirclePictureHierarchy"/>
    <dgm:cxn modelId="{0C8DDA2D-DE9E-45E1-84C4-D771A49FD27D}" type="presParOf" srcId="{C41FAACC-EE4B-4A42-BF57-45521D85C7E0}" destId="{CEE200DB-8BC5-473A-92BD-3088DD79F815}" srcOrd="0" destOrd="0" presId="urn:microsoft.com/office/officeart/2009/layout/CirclePictureHierarchy"/>
    <dgm:cxn modelId="{F7E30E86-0FE0-497C-BC0A-C9B947430BCB}" type="presParOf" srcId="{C41FAACC-EE4B-4A42-BF57-45521D85C7E0}" destId="{64D36F66-4EFF-43B3-806B-FBB428BD8776}" srcOrd="1" destOrd="0" presId="urn:microsoft.com/office/officeart/2009/layout/CirclePictureHierarchy"/>
    <dgm:cxn modelId="{2DE67D73-C24A-446E-B678-DE53052373DF}" type="presParOf" srcId="{7C6862D4-86B8-4B06-BB06-3C5DD0ECEAAE}" destId="{6D40FB54-7511-47A9-91C4-6109D38F44DF}" srcOrd="1" destOrd="0" presId="urn:microsoft.com/office/officeart/2009/layout/CirclePictureHierarchy"/>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53BB1F-F5A1-43A8-8117-880F0408B4C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4464AAD-D2F3-4215-8B44-9CEB4A57917E}">
      <dgm:prSet custT="1"/>
      <dgm:spPr/>
      <dgm:t>
        <a:bodyPr/>
        <a:lstStyle/>
        <a:p>
          <a:r>
            <a:rPr lang="es-ES" sz="4000" b="0" i="0"/>
            <a:t>El cerebro está diseñado para analizar, etiquetar y clasificar con rapidez. Los esquemas, la forma de organizar, el conocimiento que tiene nuestro cerebro, proporcionan una forma rápida de interpretar la información del complicado mundo que nos rodea.   </a:t>
          </a:r>
        </a:p>
        <a:p>
          <a:endParaRPr lang="es-ES" sz="4000" b="0" i="0"/>
        </a:p>
        <a:p>
          <a:r>
            <a:rPr lang="es-ES" sz="4000" b="0" i="0"/>
            <a:t>Tenemos un cerebro potente, pero a veces, nos puede engañar. EFECTO MANDELA VIDEO DEL CABALLO</a:t>
          </a:r>
        </a:p>
        <a:p>
          <a:endParaRPr lang="en-US" sz="4000"/>
        </a:p>
      </dgm:t>
    </dgm:pt>
    <dgm:pt modelId="{84025ED3-3CF7-4C1B-B2EC-28520F8101DE}" type="parTrans" cxnId="{701690F3-2E51-482F-84C0-B60205E4E09C}">
      <dgm:prSet/>
      <dgm:spPr/>
      <dgm:t>
        <a:bodyPr/>
        <a:lstStyle/>
        <a:p>
          <a:endParaRPr lang="en-US" sz="4000"/>
        </a:p>
      </dgm:t>
    </dgm:pt>
    <dgm:pt modelId="{BB011745-4BDA-46B3-AE6A-59A62FA86F81}" type="sibTrans" cxnId="{701690F3-2E51-482F-84C0-B60205E4E09C}">
      <dgm:prSet/>
      <dgm:spPr/>
      <dgm:t>
        <a:bodyPr/>
        <a:lstStyle/>
        <a:p>
          <a:endParaRPr lang="en-US" sz="4000"/>
        </a:p>
      </dgm:t>
    </dgm:pt>
    <dgm:pt modelId="{CD5555EB-9F6F-424F-BA0D-F41ABB4B4C72}">
      <dgm:prSet custT="1"/>
      <dgm:spPr/>
      <dgm:t>
        <a:bodyPr/>
        <a:lstStyle/>
        <a:p>
          <a:endParaRPr lang="en-US" sz="4000"/>
        </a:p>
      </dgm:t>
    </dgm:pt>
    <dgm:pt modelId="{DD63C7C9-8D9C-420D-81C0-8010C5E35808}" type="parTrans" cxnId="{242FE8F2-857E-4283-B449-AC2199C1A037}">
      <dgm:prSet/>
      <dgm:spPr/>
      <dgm:t>
        <a:bodyPr/>
        <a:lstStyle/>
        <a:p>
          <a:endParaRPr lang="en-US" sz="4000"/>
        </a:p>
      </dgm:t>
    </dgm:pt>
    <dgm:pt modelId="{1BB8A3E4-8619-4AAD-AD28-21317C7C848D}" type="sibTrans" cxnId="{242FE8F2-857E-4283-B449-AC2199C1A037}">
      <dgm:prSet/>
      <dgm:spPr/>
      <dgm:t>
        <a:bodyPr/>
        <a:lstStyle/>
        <a:p>
          <a:endParaRPr lang="en-US" sz="4000"/>
        </a:p>
      </dgm:t>
    </dgm:pt>
    <dgm:pt modelId="{6CF01A31-6F7D-45EB-B892-CC2926DF834E}">
      <dgm:prSet custT="1"/>
      <dgm:spPr/>
      <dgm:t>
        <a:bodyPr/>
        <a:lstStyle/>
        <a:p>
          <a:endParaRPr lang="en-US" sz="4000"/>
        </a:p>
      </dgm:t>
    </dgm:pt>
    <dgm:pt modelId="{19F3686E-12FB-4CE9-99E4-AA816AE2AA1F}" type="parTrans" cxnId="{CBF1BB51-2F95-43B0-A297-C5A7DAF7E35F}">
      <dgm:prSet/>
      <dgm:spPr/>
      <dgm:t>
        <a:bodyPr/>
        <a:lstStyle/>
        <a:p>
          <a:endParaRPr lang="en-US" sz="4000"/>
        </a:p>
      </dgm:t>
    </dgm:pt>
    <dgm:pt modelId="{01A97192-42D4-40E2-B8A4-0C6972812146}" type="sibTrans" cxnId="{CBF1BB51-2F95-43B0-A297-C5A7DAF7E35F}">
      <dgm:prSet/>
      <dgm:spPr/>
      <dgm:t>
        <a:bodyPr/>
        <a:lstStyle/>
        <a:p>
          <a:endParaRPr lang="en-US" sz="4000"/>
        </a:p>
      </dgm:t>
    </dgm:pt>
    <dgm:pt modelId="{853CB3E8-D6CE-4847-9EEA-587D06B7B711}" type="pres">
      <dgm:prSet presAssocID="{3453BB1F-F5A1-43A8-8117-880F0408B4C3}" presName="vert0" presStyleCnt="0">
        <dgm:presLayoutVars>
          <dgm:dir/>
          <dgm:animOne val="branch"/>
          <dgm:animLvl val="lvl"/>
        </dgm:presLayoutVars>
      </dgm:prSet>
      <dgm:spPr/>
    </dgm:pt>
    <dgm:pt modelId="{744FC737-5B90-4755-968F-4F7B582E22C0}" type="pres">
      <dgm:prSet presAssocID="{E4464AAD-D2F3-4215-8B44-9CEB4A57917E}" presName="thickLine" presStyleLbl="alignNode1" presStyleIdx="0" presStyleCnt="3"/>
      <dgm:spPr/>
    </dgm:pt>
    <dgm:pt modelId="{F7159740-1EA0-4DB4-96BF-1665420DF494}" type="pres">
      <dgm:prSet presAssocID="{E4464AAD-D2F3-4215-8B44-9CEB4A57917E}" presName="horz1" presStyleCnt="0"/>
      <dgm:spPr/>
    </dgm:pt>
    <dgm:pt modelId="{30F722BB-07C3-4266-BC43-71B8877AF3D7}" type="pres">
      <dgm:prSet presAssocID="{E4464AAD-D2F3-4215-8B44-9CEB4A57917E}" presName="tx1" presStyleLbl="revTx" presStyleIdx="0" presStyleCnt="3" custScaleY="456273" custLinFactNeighborX="98" custLinFactNeighborY="5763"/>
      <dgm:spPr/>
    </dgm:pt>
    <dgm:pt modelId="{AFD8C7CF-2CDF-42D5-A0D1-D1D7D0C2A5F5}" type="pres">
      <dgm:prSet presAssocID="{E4464AAD-D2F3-4215-8B44-9CEB4A57917E}" presName="vert1" presStyleCnt="0"/>
      <dgm:spPr/>
    </dgm:pt>
    <dgm:pt modelId="{5AC391A2-40BF-40DC-B7E0-958D02D749FD}" type="pres">
      <dgm:prSet presAssocID="{CD5555EB-9F6F-424F-BA0D-F41ABB4B4C72}" presName="thickLine" presStyleLbl="alignNode1" presStyleIdx="1" presStyleCnt="3"/>
      <dgm:spPr/>
    </dgm:pt>
    <dgm:pt modelId="{60F0C920-D320-4C86-8B8F-D27C84A60A45}" type="pres">
      <dgm:prSet presAssocID="{CD5555EB-9F6F-424F-BA0D-F41ABB4B4C72}" presName="horz1" presStyleCnt="0"/>
      <dgm:spPr/>
    </dgm:pt>
    <dgm:pt modelId="{F266E346-18AF-4BC8-9AD2-8BB2134ACEC8}" type="pres">
      <dgm:prSet presAssocID="{CD5555EB-9F6F-424F-BA0D-F41ABB4B4C72}" presName="tx1" presStyleLbl="revTx" presStyleIdx="1" presStyleCnt="3" custScaleY="197918" custLinFactNeighborX="-714" custLinFactNeighborY="82014"/>
      <dgm:spPr/>
    </dgm:pt>
    <dgm:pt modelId="{8A28EECC-40A0-4D33-B67A-CF64C187C217}" type="pres">
      <dgm:prSet presAssocID="{CD5555EB-9F6F-424F-BA0D-F41ABB4B4C72}" presName="vert1" presStyleCnt="0"/>
      <dgm:spPr/>
    </dgm:pt>
    <dgm:pt modelId="{C1159599-274C-4C94-8971-7300FC379CE2}" type="pres">
      <dgm:prSet presAssocID="{6CF01A31-6F7D-45EB-B892-CC2926DF834E}" presName="thickLine" presStyleLbl="alignNode1" presStyleIdx="2" presStyleCnt="3"/>
      <dgm:spPr/>
    </dgm:pt>
    <dgm:pt modelId="{9CD818BE-A06B-4310-BF79-8AA67E11446C}" type="pres">
      <dgm:prSet presAssocID="{6CF01A31-6F7D-45EB-B892-CC2926DF834E}" presName="horz1" presStyleCnt="0"/>
      <dgm:spPr/>
    </dgm:pt>
    <dgm:pt modelId="{7AF22F02-A9DF-412F-8A00-6330067684CC}" type="pres">
      <dgm:prSet presAssocID="{6CF01A31-6F7D-45EB-B892-CC2926DF834E}" presName="tx1" presStyleLbl="revTx" presStyleIdx="2" presStyleCnt="3" custScaleY="269881"/>
      <dgm:spPr/>
    </dgm:pt>
    <dgm:pt modelId="{75A60293-832B-4B8C-9806-AC72E3F01D03}" type="pres">
      <dgm:prSet presAssocID="{6CF01A31-6F7D-45EB-B892-CC2926DF834E}" presName="vert1" presStyleCnt="0"/>
      <dgm:spPr/>
    </dgm:pt>
  </dgm:ptLst>
  <dgm:cxnLst>
    <dgm:cxn modelId="{CBF1BB51-2F95-43B0-A297-C5A7DAF7E35F}" srcId="{3453BB1F-F5A1-43A8-8117-880F0408B4C3}" destId="{6CF01A31-6F7D-45EB-B892-CC2926DF834E}" srcOrd="2" destOrd="0" parTransId="{19F3686E-12FB-4CE9-99E4-AA816AE2AA1F}" sibTransId="{01A97192-42D4-40E2-B8A4-0C6972812146}"/>
    <dgm:cxn modelId="{AD2AF077-64D4-4512-9007-576C93310E74}" type="presOf" srcId="{6CF01A31-6F7D-45EB-B892-CC2926DF834E}" destId="{7AF22F02-A9DF-412F-8A00-6330067684CC}" srcOrd="0" destOrd="0" presId="urn:microsoft.com/office/officeart/2008/layout/LinedList"/>
    <dgm:cxn modelId="{66B60D90-F962-4005-9800-ACF99F5F4591}" type="presOf" srcId="{E4464AAD-D2F3-4215-8B44-9CEB4A57917E}" destId="{30F722BB-07C3-4266-BC43-71B8877AF3D7}" srcOrd="0" destOrd="0" presId="urn:microsoft.com/office/officeart/2008/layout/LinedList"/>
    <dgm:cxn modelId="{E1C06996-5C72-4A1B-B04E-4B2CDD4553CA}" type="presOf" srcId="{3453BB1F-F5A1-43A8-8117-880F0408B4C3}" destId="{853CB3E8-D6CE-4847-9EEA-587D06B7B711}" srcOrd="0" destOrd="0" presId="urn:microsoft.com/office/officeart/2008/layout/LinedList"/>
    <dgm:cxn modelId="{8FB6B9A0-3AB4-4626-97B6-77D5CEB41810}" type="presOf" srcId="{CD5555EB-9F6F-424F-BA0D-F41ABB4B4C72}" destId="{F266E346-18AF-4BC8-9AD2-8BB2134ACEC8}" srcOrd="0" destOrd="0" presId="urn:microsoft.com/office/officeart/2008/layout/LinedList"/>
    <dgm:cxn modelId="{242FE8F2-857E-4283-B449-AC2199C1A037}" srcId="{3453BB1F-F5A1-43A8-8117-880F0408B4C3}" destId="{CD5555EB-9F6F-424F-BA0D-F41ABB4B4C72}" srcOrd="1" destOrd="0" parTransId="{DD63C7C9-8D9C-420D-81C0-8010C5E35808}" sibTransId="{1BB8A3E4-8619-4AAD-AD28-21317C7C848D}"/>
    <dgm:cxn modelId="{701690F3-2E51-482F-84C0-B60205E4E09C}" srcId="{3453BB1F-F5A1-43A8-8117-880F0408B4C3}" destId="{E4464AAD-D2F3-4215-8B44-9CEB4A57917E}" srcOrd="0" destOrd="0" parTransId="{84025ED3-3CF7-4C1B-B2EC-28520F8101DE}" sibTransId="{BB011745-4BDA-46B3-AE6A-59A62FA86F81}"/>
    <dgm:cxn modelId="{7593668C-9AEC-42B8-AE8B-561AF6490657}" type="presParOf" srcId="{853CB3E8-D6CE-4847-9EEA-587D06B7B711}" destId="{744FC737-5B90-4755-968F-4F7B582E22C0}" srcOrd="0" destOrd="0" presId="urn:microsoft.com/office/officeart/2008/layout/LinedList"/>
    <dgm:cxn modelId="{D30C3854-7418-4B99-BF54-42328F41C158}" type="presParOf" srcId="{853CB3E8-D6CE-4847-9EEA-587D06B7B711}" destId="{F7159740-1EA0-4DB4-96BF-1665420DF494}" srcOrd="1" destOrd="0" presId="urn:microsoft.com/office/officeart/2008/layout/LinedList"/>
    <dgm:cxn modelId="{17372F2A-5EAF-497B-BAFC-AD0CEB9E9139}" type="presParOf" srcId="{F7159740-1EA0-4DB4-96BF-1665420DF494}" destId="{30F722BB-07C3-4266-BC43-71B8877AF3D7}" srcOrd="0" destOrd="0" presId="urn:microsoft.com/office/officeart/2008/layout/LinedList"/>
    <dgm:cxn modelId="{6448D9F0-B0BA-4BAE-8AE8-F11714196531}" type="presParOf" srcId="{F7159740-1EA0-4DB4-96BF-1665420DF494}" destId="{AFD8C7CF-2CDF-42D5-A0D1-D1D7D0C2A5F5}" srcOrd="1" destOrd="0" presId="urn:microsoft.com/office/officeart/2008/layout/LinedList"/>
    <dgm:cxn modelId="{45957808-173A-4339-AC22-611A5B99D20B}" type="presParOf" srcId="{853CB3E8-D6CE-4847-9EEA-587D06B7B711}" destId="{5AC391A2-40BF-40DC-B7E0-958D02D749FD}" srcOrd="2" destOrd="0" presId="urn:microsoft.com/office/officeart/2008/layout/LinedList"/>
    <dgm:cxn modelId="{7958587C-BA90-43FE-89A1-961830F302C5}" type="presParOf" srcId="{853CB3E8-D6CE-4847-9EEA-587D06B7B711}" destId="{60F0C920-D320-4C86-8B8F-D27C84A60A45}" srcOrd="3" destOrd="0" presId="urn:microsoft.com/office/officeart/2008/layout/LinedList"/>
    <dgm:cxn modelId="{432A2199-74CD-4A13-8FCE-31FF64D1E122}" type="presParOf" srcId="{60F0C920-D320-4C86-8B8F-D27C84A60A45}" destId="{F266E346-18AF-4BC8-9AD2-8BB2134ACEC8}" srcOrd="0" destOrd="0" presId="urn:microsoft.com/office/officeart/2008/layout/LinedList"/>
    <dgm:cxn modelId="{3EAB4C0B-598F-4C80-8F29-3B6A80D622AD}" type="presParOf" srcId="{60F0C920-D320-4C86-8B8F-D27C84A60A45}" destId="{8A28EECC-40A0-4D33-B67A-CF64C187C217}" srcOrd="1" destOrd="0" presId="urn:microsoft.com/office/officeart/2008/layout/LinedList"/>
    <dgm:cxn modelId="{62E4E345-8665-40BA-BEB1-245880413571}" type="presParOf" srcId="{853CB3E8-D6CE-4847-9EEA-587D06B7B711}" destId="{C1159599-274C-4C94-8971-7300FC379CE2}" srcOrd="4" destOrd="0" presId="urn:microsoft.com/office/officeart/2008/layout/LinedList"/>
    <dgm:cxn modelId="{A30D88E1-806D-4C9F-A4C8-828BC727960F}" type="presParOf" srcId="{853CB3E8-D6CE-4847-9EEA-587D06B7B711}" destId="{9CD818BE-A06B-4310-BF79-8AA67E11446C}" srcOrd="5" destOrd="0" presId="urn:microsoft.com/office/officeart/2008/layout/LinedList"/>
    <dgm:cxn modelId="{463F1F95-AE17-4595-82A3-329AAF0206FC}" type="presParOf" srcId="{9CD818BE-A06B-4310-BF79-8AA67E11446C}" destId="{7AF22F02-A9DF-412F-8A00-6330067684CC}" srcOrd="0" destOrd="0" presId="urn:microsoft.com/office/officeart/2008/layout/LinedList"/>
    <dgm:cxn modelId="{8FE94D3E-5452-448F-B859-06942E256E55}" type="presParOf" srcId="{9CD818BE-A06B-4310-BF79-8AA67E11446C}" destId="{75A60293-832B-4B8C-9806-AC72E3F01D0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D900BB1-CD9A-42B4-A0D7-7B808F7E65F6}" type="doc">
      <dgm:prSet loTypeId="urn:microsoft.com/office/officeart/2005/8/layout/hList7" loCatId="list" qsTypeId="urn:microsoft.com/office/officeart/2005/8/quickstyle/simple1" qsCatId="simple" csTypeId="urn:microsoft.com/office/officeart/2005/8/colors/accent1_2" csCatId="accent1" phldr="1"/>
      <dgm:spPr/>
    </dgm:pt>
    <dgm:pt modelId="{83D2831B-10D0-4B86-8CF7-B43F115A001E}">
      <dgm:prSet phldrT="[Texto]"/>
      <dgm:spPr/>
      <dgm:t>
        <a:bodyPr/>
        <a:lstStyle/>
        <a:p>
          <a:r>
            <a:rPr lang="es-ES" dirty="0"/>
            <a:t>Ambiente intolerante</a:t>
          </a:r>
        </a:p>
      </dgm:t>
    </dgm:pt>
    <dgm:pt modelId="{66B42987-78B6-4B7F-81E2-03259496FC0A}" type="parTrans" cxnId="{BA168170-96BC-45CE-93FF-52E5632CD019}">
      <dgm:prSet/>
      <dgm:spPr/>
      <dgm:t>
        <a:bodyPr/>
        <a:lstStyle/>
        <a:p>
          <a:endParaRPr lang="es-ES"/>
        </a:p>
      </dgm:t>
    </dgm:pt>
    <dgm:pt modelId="{BC28C1D7-7536-4F1D-B8B3-2FAD49A8759B}" type="sibTrans" cxnId="{BA168170-96BC-45CE-93FF-52E5632CD019}">
      <dgm:prSet/>
      <dgm:spPr/>
      <dgm:t>
        <a:bodyPr/>
        <a:lstStyle/>
        <a:p>
          <a:endParaRPr lang="es-ES"/>
        </a:p>
      </dgm:t>
    </dgm:pt>
    <dgm:pt modelId="{2D9805E2-D542-408F-B734-52FCE093FCFA}">
      <dgm:prSet phldrT="[Texto]"/>
      <dgm:spPr/>
      <dgm:t>
        <a:bodyPr/>
        <a:lstStyle/>
        <a:p>
          <a:r>
            <a:rPr lang="es-ES" dirty="0"/>
            <a:t>Comunicación precaria</a:t>
          </a:r>
        </a:p>
      </dgm:t>
    </dgm:pt>
    <dgm:pt modelId="{E7E37623-BCA7-4797-A9DC-BDE32EE8875A}" type="parTrans" cxnId="{D532E297-4E6B-47BA-AEBC-3C003FC87CE4}">
      <dgm:prSet/>
      <dgm:spPr/>
      <dgm:t>
        <a:bodyPr/>
        <a:lstStyle/>
        <a:p>
          <a:endParaRPr lang="es-ES"/>
        </a:p>
      </dgm:t>
    </dgm:pt>
    <dgm:pt modelId="{03910F79-B0E0-4FE6-9BE9-ED02D01F629C}" type="sibTrans" cxnId="{D532E297-4E6B-47BA-AEBC-3C003FC87CE4}">
      <dgm:prSet/>
      <dgm:spPr/>
      <dgm:t>
        <a:bodyPr/>
        <a:lstStyle/>
        <a:p>
          <a:endParaRPr lang="es-ES"/>
        </a:p>
      </dgm:t>
    </dgm:pt>
    <dgm:pt modelId="{D55D9EBA-28EC-4EDC-86B1-0A78EE33B129}">
      <dgm:prSet phldrT="[Texto]"/>
      <dgm:spPr/>
      <dgm:t>
        <a:bodyPr/>
        <a:lstStyle/>
        <a:p>
          <a:r>
            <a:rPr lang="es-ES" dirty="0"/>
            <a:t>Expresión inadecuada de sentimientos</a:t>
          </a:r>
        </a:p>
      </dgm:t>
    </dgm:pt>
    <dgm:pt modelId="{A8ABECA8-DACC-44D8-A43E-2997B276E244}" type="parTrans" cxnId="{63480891-FF61-447D-935D-52213A92A31C}">
      <dgm:prSet/>
      <dgm:spPr/>
      <dgm:t>
        <a:bodyPr/>
        <a:lstStyle/>
        <a:p>
          <a:endParaRPr lang="es-ES"/>
        </a:p>
      </dgm:t>
    </dgm:pt>
    <dgm:pt modelId="{FC1CE48B-22E1-4157-A615-5E4880BA0F7C}" type="sibTrans" cxnId="{63480891-FF61-447D-935D-52213A92A31C}">
      <dgm:prSet/>
      <dgm:spPr/>
      <dgm:t>
        <a:bodyPr/>
        <a:lstStyle/>
        <a:p>
          <a:endParaRPr lang="es-ES"/>
        </a:p>
      </dgm:t>
    </dgm:pt>
    <dgm:pt modelId="{14454C00-E5DC-4F35-BDDF-B1C04EC881FE}">
      <dgm:prSet phldrT="[Texto]"/>
      <dgm:spPr/>
      <dgm:t>
        <a:bodyPr/>
        <a:lstStyle/>
        <a:p>
          <a:r>
            <a:rPr lang="es-ES" dirty="0"/>
            <a:t>Carencia de HHSS</a:t>
          </a:r>
        </a:p>
      </dgm:t>
    </dgm:pt>
    <dgm:pt modelId="{20BF75DA-0482-4A3F-A929-1FAAB43E367B}" type="parTrans" cxnId="{4FDB59B6-9F64-42E9-8D9D-B12B8E4AC8F8}">
      <dgm:prSet/>
      <dgm:spPr/>
      <dgm:t>
        <a:bodyPr/>
        <a:lstStyle/>
        <a:p>
          <a:endParaRPr lang="es-ES"/>
        </a:p>
      </dgm:t>
    </dgm:pt>
    <dgm:pt modelId="{16731CAC-8898-4EAD-81A9-FE020595E69E}" type="sibTrans" cxnId="{4FDB59B6-9F64-42E9-8D9D-B12B8E4AC8F8}">
      <dgm:prSet/>
      <dgm:spPr/>
      <dgm:t>
        <a:bodyPr/>
        <a:lstStyle/>
        <a:p>
          <a:endParaRPr lang="es-ES"/>
        </a:p>
      </dgm:t>
    </dgm:pt>
    <dgm:pt modelId="{D16CE87B-40B1-4EF9-9D84-8560F5CA89C7}">
      <dgm:prSet phldrT="[Texto]"/>
      <dgm:spPr/>
      <dgm:t>
        <a:bodyPr/>
        <a:lstStyle/>
        <a:p>
          <a:r>
            <a:rPr lang="es-ES" dirty="0"/>
            <a:t>Atmósfera competitiva</a:t>
          </a:r>
        </a:p>
      </dgm:t>
    </dgm:pt>
    <dgm:pt modelId="{AAB367F1-6B2F-4B6E-9736-E45CC4B95A9C}" type="parTrans" cxnId="{421EA766-355A-4D0F-9729-8244C7498959}">
      <dgm:prSet/>
      <dgm:spPr/>
      <dgm:t>
        <a:bodyPr/>
        <a:lstStyle/>
        <a:p>
          <a:endParaRPr lang="es-ES"/>
        </a:p>
      </dgm:t>
    </dgm:pt>
    <dgm:pt modelId="{6A0FF96C-3BD0-494F-A386-7CE2430EBD54}" type="sibTrans" cxnId="{421EA766-355A-4D0F-9729-8244C7498959}">
      <dgm:prSet/>
      <dgm:spPr/>
      <dgm:t>
        <a:bodyPr/>
        <a:lstStyle/>
        <a:p>
          <a:endParaRPr lang="es-ES"/>
        </a:p>
      </dgm:t>
    </dgm:pt>
    <dgm:pt modelId="{1405C7E4-D552-4B25-A344-8FFB89597C3D}">
      <dgm:prSet phldrT="[Texto]"/>
      <dgm:spPr/>
      <dgm:t>
        <a:bodyPr/>
        <a:lstStyle/>
        <a:p>
          <a:r>
            <a:rPr lang="es-ES" dirty="0"/>
            <a:t>Abuso de poder</a:t>
          </a:r>
        </a:p>
      </dgm:t>
    </dgm:pt>
    <dgm:pt modelId="{FE3E9FF1-0044-46EB-ADC6-CFD4B08C5FE5}" type="parTrans" cxnId="{47D7262D-2F66-4406-B43D-93A28BD4A944}">
      <dgm:prSet/>
      <dgm:spPr/>
      <dgm:t>
        <a:bodyPr/>
        <a:lstStyle/>
        <a:p>
          <a:endParaRPr lang="es-ES"/>
        </a:p>
      </dgm:t>
    </dgm:pt>
    <dgm:pt modelId="{566A1661-E967-4A27-9D8B-4BD4D5F1C11D}" type="sibTrans" cxnId="{47D7262D-2F66-4406-B43D-93A28BD4A944}">
      <dgm:prSet/>
      <dgm:spPr/>
      <dgm:t>
        <a:bodyPr/>
        <a:lstStyle/>
        <a:p>
          <a:endParaRPr lang="es-ES"/>
        </a:p>
      </dgm:t>
    </dgm:pt>
    <dgm:pt modelId="{915BBE6D-4EC4-4269-BA75-53E3A96DF86C}" type="pres">
      <dgm:prSet presAssocID="{ED900BB1-CD9A-42B4-A0D7-7B808F7E65F6}" presName="Name0" presStyleCnt="0">
        <dgm:presLayoutVars>
          <dgm:dir/>
          <dgm:resizeHandles val="exact"/>
        </dgm:presLayoutVars>
      </dgm:prSet>
      <dgm:spPr/>
    </dgm:pt>
    <dgm:pt modelId="{846EBF95-1C44-436F-9756-7F4658C06671}" type="pres">
      <dgm:prSet presAssocID="{ED900BB1-CD9A-42B4-A0D7-7B808F7E65F6}" presName="fgShape" presStyleLbl="fgShp" presStyleIdx="0" presStyleCnt="1" custScaleX="110032" custLinFactNeighborX="30843" custLinFactNeighborY="-12229"/>
      <dgm:spPr/>
    </dgm:pt>
    <dgm:pt modelId="{7C1B70BB-E7B3-4464-8DD8-5C7DAF66F30B}" type="pres">
      <dgm:prSet presAssocID="{ED900BB1-CD9A-42B4-A0D7-7B808F7E65F6}" presName="linComp" presStyleCnt="0"/>
      <dgm:spPr/>
    </dgm:pt>
    <dgm:pt modelId="{4A29CB45-1F89-4A98-AE6C-159E334E8DFC}" type="pres">
      <dgm:prSet presAssocID="{83D2831B-10D0-4B86-8CF7-B43F115A001E}" presName="compNode" presStyleCnt="0"/>
      <dgm:spPr/>
    </dgm:pt>
    <dgm:pt modelId="{1A58EA3D-59DE-42DB-9815-164F31795A1A}" type="pres">
      <dgm:prSet presAssocID="{83D2831B-10D0-4B86-8CF7-B43F115A001E}" presName="bkgdShape" presStyleLbl="node1" presStyleIdx="0" presStyleCnt="6"/>
      <dgm:spPr/>
    </dgm:pt>
    <dgm:pt modelId="{8BBA33B4-DFAD-4457-B23D-3570CEA5DB34}" type="pres">
      <dgm:prSet presAssocID="{83D2831B-10D0-4B86-8CF7-B43F115A001E}" presName="nodeTx" presStyleLbl="node1" presStyleIdx="0" presStyleCnt="6">
        <dgm:presLayoutVars>
          <dgm:bulletEnabled val="1"/>
        </dgm:presLayoutVars>
      </dgm:prSet>
      <dgm:spPr/>
    </dgm:pt>
    <dgm:pt modelId="{17F48D59-CD68-4F98-AEE0-C6A8D5A37640}" type="pres">
      <dgm:prSet presAssocID="{83D2831B-10D0-4B86-8CF7-B43F115A001E}" presName="invisiNode" presStyleLbl="node1" presStyleIdx="0" presStyleCnt="6"/>
      <dgm:spPr/>
    </dgm:pt>
    <dgm:pt modelId="{2E26E2A5-A1E5-464A-A52B-51FFF48A1C57}" type="pres">
      <dgm:prSet presAssocID="{83D2831B-10D0-4B86-8CF7-B43F115A001E}"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61000" r="-61000"/>
          </a:stretch>
        </a:blipFill>
      </dgm:spPr>
    </dgm:pt>
    <dgm:pt modelId="{5999C365-1213-476C-ADE4-2254766FAC42}" type="pres">
      <dgm:prSet presAssocID="{BC28C1D7-7536-4F1D-B8B3-2FAD49A8759B}" presName="sibTrans" presStyleLbl="sibTrans2D1" presStyleIdx="0" presStyleCnt="0"/>
      <dgm:spPr/>
    </dgm:pt>
    <dgm:pt modelId="{E3258BC0-7554-48F9-AE2E-53F7D6FD1FCA}" type="pres">
      <dgm:prSet presAssocID="{2D9805E2-D542-408F-B734-52FCE093FCFA}" presName="compNode" presStyleCnt="0"/>
      <dgm:spPr/>
    </dgm:pt>
    <dgm:pt modelId="{A59BD3AC-4387-4853-90D8-EFED3DBDFBBC}" type="pres">
      <dgm:prSet presAssocID="{2D9805E2-D542-408F-B734-52FCE093FCFA}" presName="bkgdShape" presStyleLbl="node1" presStyleIdx="1" presStyleCnt="6"/>
      <dgm:spPr/>
    </dgm:pt>
    <dgm:pt modelId="{70D5EFD9-214C-4406-8793-F14F44E5F26C}" type="pres">
      <dgm:prSet presAssocID="{2D9805E2-D542-408F-B734-52FCE093FCFA}" presName="nodeTx" presStyleLbl="node1" presStyleIdx="1" presStyleCnt="6">
        <dgm:presLayoutVars>
          <dgm:bulletEnabled val="1"/>
        </dgm:presLayoutVars>
      </dgm:prSet>
      <dgm:spPr/>
    </dgm:pt>
    <dgm:pt modelId="{A721603C-CB06-4314-8336-576D71BFDDE1}" type="pres">
      <dgm:prSet presAssocID="{2D9805E2-D542-408F-B734-52FCE093FCFA}" presName="invisiNode" presStyleLbl="node1" presStyleIdx="1" presStyleCnt="6"/>
      <dgm:spPr/>
    </dgm:pt>
    <dgm:pt modelId="{6E843A17-2EF1-46E6-98D0-DEE6E4891A77}" type="pres">
      <dgm:prSet presAssocID="{2D9805E2-D542-408F-B734-52FCE093FCFA}" presName="imagNode" presStyleLbl="fgImgPlace1" presStyleIdx="1" presStyleCnt="6"/>
      <dgm:spPr>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dgm:spPr>
    </dgm:pt>
    <dgm:pt modelId="{81CB3D87-AF35-416C-BC4C-DF7FCD59D2D7}" type="pres">
      <dgm:prSet presAssocID="{03910F79-B0E0-4FE6-9BE9-ED02D01F629C}" presName="sibTrans" presStyleLbl="sibTrans2D1" presStyleIdx="0" presStyleCnt="0"/>
      <dgm:spPr/>
    </dgm:pt>
    <dgm:pt modelId="{7A5D6401-D945-43AD-A1B3-11BB0E6CBDAB}" type="pres">
      <dgm:prSet presAssocID="{D55D9EBA-28EC-4EDC-86B1-0A78EE33B129}" presName="compNode" presStyleCnt="0"/>
      <dgm:spPr/>
    </dgm:pt>
    <dgm:pt modelId="{E3E77109-13F9-4A7E-9509-CD5AC50EF9ED}" type="pres">
      <dgm:prSet presAssocID="{D55D9EBA-28EC-4EDC-86B1-0A78EE33B129}" presName="bkgdShape" presStyleLbl="node1" presStyleIdx="2" presStyleCnt="6" custScaleX="92428" custScaleY="100000"/>
      <dgm:spPr/>
    </dgm:pt>
    <dgm:pt modelId="{43D8C2DE-30CD-4B57-AE0D-E14292BC2B8C}" type="pres">
      <dgm:prSet presAssocID="{D55D9EBA-28EC-4EDC-86B1-0A78EE33B129}" presName="nodeTx" presStyleLbl="node1" presStyleIdx="2" presStyleCnt="6">
        <dgm:presLayoutVars>
          <dgm:bulletEnabled val="1"/>
        </dgm:presLayoutVars>
      </dgm:prSet>
      <dgm:spPr/>
    </dgm:pt>
    <dgm:pt modelId="{A97867AD-C720-45F4-A027-848CC524B62F}" type="pres">
      <dgm:prSet presAssocID="{D55D9EBA-28EC-4EDC-86B1-0A78EE33B129}" presName="invisiNode" presStyleLbl="node1" presStyleIdx="2" presStyleCnt="6"/>
      <dgm:spPr/>
    </dgm:pt>
    <dgm:pt modelId="{DB5614E6-E8FD-41FC-86E1-3F91096CA1DE}" type="pres">
      <dgm:prSet presAssocID="{D55D9EBA-28EC-4EDC-86B1-0A78EE33B12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 modelId="{2A869D32-7E5A-4C18-B514-BFDAE780E1A9}" type="pres">
      <dgm:prSet presAssocID="{FC1CE48B-22E1-4157-A615-5E4880BA0F7C}" presName="sibTrans" presStyleLbl="sibTrans2D1" presStyleIdx="0" presStyleCnt="0"/>
      <dgm:spPr/>
    </dgm:pt>
    <dgm:pt modelId="{16753CB1-83BE-4EEB-8333-5A6DFDE123EA}" type="pres">
      <dgm:prSet presAssocID="{14454C00-E5DC-4F35-BDDF-B1C04EC881FE}" presName="compNode" presStyleCnt="0"/>
      <dgm:spPr/>
    </dgm:pt>
    <dgm:pt modelId="{585FDEF3-56B3-4744-9024-8B8672508B7C}" type="pres">
      <dgm:prSet presAssocID="{14454C00-E5DC-4F35-BDDF-B1C04EC881FE}" presName="bkgdShape" presStyleLbl="node1" presStyleIdx="3" presStyleCnt="6"/>
      <dgm:spPr/>
    </dgm:pt>
    <dgm:pt modelId="{1ACCF9A4-C343-47C2-B67E-3F786B0D1853}" type="pres">
      <dgm:prSet presAssocID="{14454C00-E5DC-4F35-BDDF-B1C04EC881FE}" presName="nodeTx" presStyleLbl="node1" presStyleIdx="3" presStyleCnt="6">
        <dgm:presLayoutVars>
          <dgm:bulletEnabled val="1"/>
        </dgm:presLayoutVars>
      </dgm:prSet>
      <dgm:spPr/>
    </dgm:pt>
    <dgm:pt modelId="{519EA720-52AD-49B3-955F-E427D07FBF6A}" type="pres">
      <dgm:prSet presAssocID="{14454C00-E5DC-4F35-BDDF-B1C04EC881FE}" presName="invisiNode" presStyleLbl="node1" presStyleIdx="3" presStyleCnt="6"/>
      <dgm:spPr/>
    </dgm:pt>
    <dgm:pt modelId="{13055BBB-9AAA-4969-998D-A026AF000B54}" type="pres">
      <dgm:prSet presAssocID="{14454C00-E5DC-4F35-BDDF-B1C04EC881FE}"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65000" r="-65000"/>
          </a:stretch>
        </a:blipFill>
      </dgm:spPr>
    </dgm:pt>
    <dgm:pt modelId="{2B42BE62-03F5-4A68-BB02-D5ED3FAB671C}" type="pres">
      <dgm:prSet presAssocID="{16731CAC-8898-4EAD-81A9-FE020595E69E}" presName="sibTrans" presStyleLbl="sibTrans2D1" presStyleIdx="0" presStyleCnt="0"/>
      <dgm:spPr/>
    </dgm:pt>
    <dgm:pt modelId="{2C7C909E-E246-49FB-BC22-8D37671000D3}" type="pres">
      <dgm:prSet presAssocID="{D16CE87B-40B1-4EF9-9D84-8560F5CA89C7}" presName="compNode" presStyleCnt="0"/>
      <dgm:spPr/>
    </dgm:pt>
    <dgm:pt modelId="{1EDC7067-2B60-496B-9009-D49586BC29B7}" type="pres">
      <dgm:prSet presAssocID="{D16CE87B-40B1-4EF9-9D84-8560F5CA89C7}" presName="bkgdShape" presStyleLbl="node1" presStyleIdx="4" presStyleCnt="6"/>
      <dgm:spPr/>
    </dgm:pt>
    <dgm:pt modelId="{D12B310C-B3CD-4950-AAEF-FEC55FFB2E81}" type="pres">
      <dgm:prSet presAssocID="{D16CE87B-40B1-4EF9-9D84-8560F5CA89C7}" presName="nodeTx" presStyleLbl="node1" presStyleIdx="4" presStyleCnt="6">
        <dgm:presLayoutVars>
          <dgm:bulletEnabled val="1"/>
        </dgm:presLayoutVars>
      </dgm:prSet>
      <dgm:spPr/>
    </dgm:pt>
    <dgm:pt modelId="{75C1C4A2-A6A5-4218-8841-189D9B455816}" type="pres">
      <dgm:prSet presAssocID="{D16CE87B-40B1-4EF9-9D84-8560F5CA89C7}" presName="invisiNode" presStyleLbl="node1" presStyleIdx="4" presStyleCnt="6"/>
      <dgm:spPr/>
    </dgm:pt>
    <dgm:pt modelId="{CDB29C3D-D7BD-45E6-A149-0536426C55DB}" type="pres">
      <dgm:prSet presAssocID="{D16CE87B-40B1-4EF9-9D84-8560F5CA89C7}" presName="imagNode" presStyleLbl="fg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l="-33000" r="-33000"/>
          </a:stretch>
        </a:blipFill>
      </dgm:spPr>
    </dgm:pt>
    <dgm:pt modelId="{32EB1843-D08C-499F-83FA-F7ADD8546453}" type="pres">
      <dgm:prSet presAssocID="{6A0FF96C-3BD0-494F-A386-7CE2430EBD54}" presName="sibTrans" presStyleLbl="sibTrans2D1" presStyleIdx="0" presStyleCnt="0"/>
      <dgm:spPr/>
    </dgm:pt>
    <dgm:pt modelId="{060C9D4B-701D-4EA1-9D39-2CB69E964979}" type="pres">
      <dgm:prSet presAssocID="{1405C7E4-D552-4B25-A344-8FFB89597C3D}" presName="compNode" presStyleCnt="0"/>
      <dgm:spPr/>
    </dgm:pt>
    <dgm:pt modelId="{2FC84FF6-768D-418A-B25E-DF5E314B1222}" type="pres">
      <dgm:prSet presAssocID="{1405C7E4-D552-4B25-A344-8FFB89597C3D}" presName="bkgdShape" presStyleLbl="node1" presStyleIdx="5" presStyleCnt="6"/>
      <dgm:spPr/>
    </dgm:pt>
    <dgm:pt modelId="{734AAEF3-DA98-4444-BC1A-713F02546287}" type="pres">
      <dgm:prSet presAssocID="{1405C7E4-D552-4B25-A344-8FFB89597C3D}" presName="nodeTx" presStyleLbl="node1" presStyleIdx="5" presStyleCnt="6">
        <dgm:presLayoutVars>
          <dgm:bulletEnabled val="1"/>
        </dgm:presLayoutVars>
      </dgm:prSet>
      <dgm:spPr/>
    </dgm:pt>
    <dgm:pt modelId="{10697B5C-87AD-4A92-9CF7-BA0D8718109F}" type="pres">
      <dgm:prSet presAssocID="{1405C7E4-D552-4B25-A344-8FFB89597C3D}" presName="invisiNode" presStyleLbl="node1" presStyleIdx="5" presStyleCnt="6"/>
      <dgm:spPr/>
    </dgm:pt>
    <dgm:pt modelId="{C9023999-A7E7-4C87-A9E2-B553EA3C3342}" type="pres">
      <dgm:prSet presAssocID="{1405C7E4-D552-4B25-A344-8FFB89597C3D}" presName="imagNode" presStyleLbl="fg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l="-97000" r="-97000"/>
          </a:stretch>
        </a:blipFill>
      </dgm:spPr>
    </dgm:pt>
  </dgm:ptLst>
  <dgm:cxnLst>
    <dgm:cxn modelId="{78901400-39A4-4C32-B8A9-AC2758A786B9}" type="presOf" srcId="{2D9805E2-D542-408F-B734-52FCE093FCFA}" destId="{70D5EFD9-214C-4406-8793-F14F44E5F26C}" srcOrd="1" destOrd="0" presId="urn:microsoft.com/office/officeart/2005/8/layout/hList7"/>
    <dgm:cxn modelId="{C1058528-CFB8-4F74-9FF2-FB0674BE2F54}" type="presOf" srcId="{1405C7E4-D552-4B25-A344-8FFB89597C3D}" destId="{2FC84FF6-768D-418A-B25E-DF5E314B1222}" srcOrd="0" destOrd="0" presId="urn:microsoft.com/office/officeart/2005/8/layout/hList7"/>
    <dgm:cxn modelId="{47D7262D-2F66-4406-B43D-93A28BD4A944}" srcId="{ED900BB1-CD9A-42B4-A0D7-7B808F7E65F6}" destId="{1405C7E4-D552-4B25-A344-8FFB89597C3D}" srcOrd="5" destOrd="0" parTransId="{FE3E9FF1-0044-46EB-ADC6-CFD4B08C5FE5}" sibTransId="{566A1661-E967-4A27-9D8B-4BD4D5F1C11D}"/>
    <dgm:cxn modelId="{05070E31-F487-4776-BD84-E746E41CFF18}" type="presOf" srcId="{6A0FF96C-3BD0-494F-A386-7CE2430EBD54}" destId="{32EB1843-D08C-499F-83FA-F7ADD8546453}" srcOrd="0" destOrd="0" presId="urn:microsoft.com/office/officeart/2005/8/layout/hList7"/>
    <dgm:cxn modelId="{10B7E03C-91C8-484B-8BA8-74203F349A66}" type="presOf" srcId="{ED900BB1-CD9A-42B4-A0D7-7B808F7E65F6}" destId="{915BBE6D-4EC4-4269-BA75-53E3A96DF86C}" srcOrd="0" destOrd="0" presId="urn:microsoft.com/office/officeart/2005/8/layout/hList7"/>
    <dgm:cxn modelId="{421EA766-355A-4D0F-9729-8244C7498959}" srcId="{ED900BB1-CD9A-42B4-A0D7-7B808F7E65F6}" destId="{D16CE87B-40B1-4EF9-9D84-8560F5CA89C7}" srcOrd="4" destOrd="0" parTransId="{AAB367F1-6B2F-4B6E-9736-E45CC4B95A9C}" sibTransId="{6A0FF96C-3BD0-494F-A386-7CE2430EBD54}"/>
    <dgm:cxn modelId="{BA168170-96BC-45CE-93FF-52E5632CD019}" srcId="{ED900BB1-CD9A-42B4-A0D7-7B808F7E65F6}" destId="{83D2831B-10D0-4B86-8CF7-B43F115A001E}" srcOrd="0" destOrd="0" parTransId="{66B42987-78B6-4B7F-81E2-03259496FC0A}" sibTransId="{BC28C1D7-7536-4F1D-B8B3-2FAD49A8759B}"/>
    <dgm:cxn modelId="{2B8C8771-C9C9-44B8-9DED-6659C5FF05D2}" type="presOf" srcId="{D16CE87B-40B1-4EF9-9D84-8560F5CA89C7}" destId="{1EDC7067-2B60-496B-9009-D49586BC29B7}" srcOrd="0" destOrd="0" presId="urn:microsoft.com/office/officeart/2005/8/layout/hList7"/>
    <dgm:cxn modelId="{EF94F375-BDF4-4BDE-819A-1EC24A9CEFFB}" type="presOf" srcId="{1405C7E4-D552-4B25-A344-8FFB89597C3D}" destId="{734AAEF3-DA98-4444-BC1A-713F02546287}" srcOrd="1" destOrd="0" presId="urn:microsoft.com/office/officeart/2005/8/layout/hList7"/>
    <dgm:cxn modelId="{3C6E2656-9E59-4D16-B1C7-8C70E0589F33}" type="presOf" srcId="{83D2831B-10D0-4B86-8CF7-B43F115A001E}" destId="{8BBA33B4-DFAD-4457-B23D-3570CEA5DB34}" srcOrd="1" destOrd="0" presId="urn:microsoft.com/office/officeart/2005/8/layout/hList7"/>
    <dgm:cxn modelId="{3457C37B-B48A-4BEF-B222-A2F000A7450B}" type="presOf" srcId="{83D2831B-10D0-4B86-8CF7-B43F115A001E}" destId="{1A58EA3D-59DE-42DB-9815-164F31795A1A}" srcOrd="0" destOrd="0" presId="urn:microsoft.com/office/officeart/2005/8/layout/hList7"/>
    <dgm:cxn modelId="{1586E681-3345-453B-A03D-5426AE707D76}" type="presOf" srcId="{14454C00-E5DC-4F35-BDDF-B1C04EC881FE}" destId="{585FDEF3-56B3-4744-9024-8B8672508B7C}" srcOrd="0" destOrd="0" presId="urn:microsoft.com/office/officeart/2005/8/layout/hList7"/>
    <dgm:cxn modelId="{7C6ED484-EE55-428C-9880-41799BA320CE}" type="presOf" srcId="{14454C00-E5DC-4F35-BDDF-B1C04EC881FE}" destId="{1ACCF9A4-C343-47C2-B67E-3F786B0D1853}" srcOrd="1" destOrd="0" presId="urn:microsoft.com/office/officeart/2005/8/layout/hList7"/>
    <dgm:cxn modelId="{673ABF89-9DCE-4941-9838-E82C49064E72}" type="presOf" srcId="{03910F79-B0E0-4FE6-9BE9-ED02D01F629C}" destId="{81CB3D87-AF35-416C-BC4C-DF7FCD59D2D7}" srcOrd="0" destOrd="0" presId="urn:microsoft.com/office/officeart/2005/8/layout/hList7"/>
    <dgm:cxn modelId="{63480891-FF61-447D-935D-52213A92A31C}" srcId="{ED900BB1-CD9A-42B4-A0D7-7B808F7E65F6}" destId="{D55D9EBA-28EC-4EDC-86B1-0A78EE33B129}" srcOrd="2" destOrd="0" parTransId="{A8ABECA8-DACC-44D8-A43E-2997B276E244}" sibTransId="{FC1CE48B-22E1-4157-A615-5E4880BA0F7C}"/>
    <dgm:cxn modelId="{D532E297-4E6B-47BA-AEBC-3C003FC87CE4}" srcId="{ED900BB1-CD9A-42B4-A0D7-7B808F7E65F6}" destId="{2D9805E2-D542-408F-B734-52FCE093FCFA}" srcOrd="1" destOrd="0" parTransId="{E7E37623-BCA7-4797-A9DC-BDE32EE8875A}" sibTransId="{03910F79-B0E0-4FE6-9BE9-ED02D01F629C}"/>
    <dgm:cxn modelId="{4D2978A6-3495-4DA5-BBCD-E21C777A99D8}" type="presOf" srcId="{BC28C1D7-7536-4F1D-B8B3-2FAD49A8759B}" destId="{5999C365-1213-476C-ADE4-2254766FAC42}" srcOrd="0" destOrd="0" presId="urn:microsoft.com/office/officeart/2005/8/layout/hList7"/>
    <dgm:cxn modelId="{4FDB59B6-9F64-42E9-8D9D-B12B8E4AC8F8}" srcId="{ED900BB1-CD9A-42B4-A0D7-7B808F7E65F6}" destId="{14454C00-E5DC-4F35-BDDF-B1C04EC881FE}" srcOrd="3" destOrd="0" parTransId="{20BF75DA-0482-4A3F-A929-1FAAB43E367B}" sibTransId="{16731CAC-8898-4EAD-81A9-FE020595E69E}"/>
    <dgm:cxn modelId="{23E955BF-DC73-4FF5-9586-1C97B3E9D2D7}" type="presOf" srcId="{16731CAC-8898-4EAD-81A9-FE020595E69E}" destId="{2B42BE62-03F5-4A68-BB02-D5ED3FAB671C}" srcOrd="0" destOrd="0" presId="urn:microsoft.com/office/officeart/2005/8/layout/hList7"/>
    <dgm:cxn modelId="{DAB9B8C5-A4A2-4A50-A3E0-41C571CCB2A2}" type="presOf" srcId="{D55D9EBA-28EC-4EDC-86B1-0A78EE33B129}" destId="{43D8C2DE-30CD-4B57-AE0D-E14292BC2B8C}" srcOrd="1" destOrd="0" presId="urn:microsoft.com/office/officeart/2005/8/layout/hList7"/>
    <dgm:cxn modelId="{E1D9D4EB-47CE-4D06-9978-C276CED9C715}" type="presOf" srcId="{FC1CE48B-22E1-4157-A615-5E4880BA0F7C}" destId="{2A869D32-7E5A-4C18-B514-BFDAE780E1A9}" srcOrd="0" destOrd="0" presId="urn:microsoft.com/office/officeart/2005/8/layout/hList7"/>
    <dgm:cxn modelId="{14D114EF-F627-4325-9644-D71C52825151}" type="presOf" srcId="{D16CE87B-40B1-4EF9-9D84-8560F5CA89C7}" destId="{D12B310C-B3CD-4950-AAEF-FEC55FFB2E81}" srcOrd="1" destOrd="0" presId="urn:microsoft.com/office/officeart/2005/8/layout/hList7"/>
    <dgm:cxn modelId="{029F25F2-5E62-4601-9F59-C5CA046DE392}" type="presOf" srcId="{2D9805E2-D542-408F-B734-52FCE093FCFA}" destId="{A59BD3AC-4387-4853-90D8-EFED3DBDFBBC}" srcOrd="0" destOrd="0" presId="urn:microsoft.com/office/officeart/2005/8/layout/hList7"/>
    <dgm:cxn modelId="{106C33FB-403C-47D5-8211-AA9C11DE62B9}" type="presOf" srcId="{D55D9EBA-28EC-4EDC-86B1-0A78EE33B129}" destId="{E3E77109-13F9-4A7E-9509-CD5AC50EF9ED}" srcOrd="0" destOrd="0" presId="urn:microsoft.com/office/officeart/2005/8/layout/hList7"/>
    <dgm:cxn modelId="{82A91097-A5E3-43F9-AF35-5C63F9C0F9FB}" type="presParOf" srcId="{915BBE6D-4EC4-4269-BA75-53E3A96DF86C}" destId="{846EBF95-1C44-436F-9756-7F4658C06671}" srcOrd="0" destOrd="0" presId="urn:microsoft.com/office/officeart/2005/8/layout/hList7"/>
    <dgm:cxn modelId="{9EDFF19D-CD76-4B1F-9D1E-F434E64BB703}" type="presParOf" srcId="{915BBE6D-4EC4-4269-BA75-53E3A96DF86C}" destId="{7C1B70BB-E7B3-4464-8DD8-5C7DAF66F30B}" srcOrd="1" destOrd="0" presId="urn:microsoft.com/office/officeart/2005/8/layout/hList7"/>
    <dgm:cxn modelId="{3E9E3D9B-CD36-47C4-B88F-0CB4D165C37A}" type="presParOf" srcId="{7C1B70BB-E7B3-4464-8DD8-5C7DAF66F30B}" destId="{4A29CB45-1F89-4A98-AE6C-159E334E8DFC}" srcOrd="0" destOrd="0" presId="urn:microsoft.com/office/officeart/2005/8/layout/hList7"/>
    <dgm:cxn modelId="{5AE91280-CBC3-4AAA-B588-F69EA53FD6C2}" type="presParOf" srcId="{4A29CB45-1F89-4A98-AE6C-159E334E8DFC}" destId="{1A58EA3D-59DE-42DB-9815-164F31795A1A}" srcOrd="0" destOrd="0" presId="urn:microsoft.com/office/officeart/2005/8/layout/hList7"/>
    <dgm:cxn modelId="{C62D07AF-A3BE-47A2-A957-DD7C37D28287}" type="presParOf" srcId="{4A29CB45-1F89-4A98-AE6C-159E334E8DFC}" destId="{8BBA33B4-DFAD-4457-B23D-3570CEA5DB34}" srcOrd="1" destOrd="0" presId="urn:microsoft.com/office/officeart/2005/8/layout/hList7"/>
    <dgm:cxn modelId="{2C2BDFB0-F2A3-44DB-B545-9D659C739C8C}" type="presParOf" srcId="{4A29CB45-1F89-4A98-AE6C-159E334E8DFC}" destId="{17F48D59-CD68-4F98-AEE0-C6A8D5A37640}" srcOrd="2" destOrd="0" presId="urn:microsoft.com/office/officeart/2005/8/layout/hList7"/>
    <dgm:cxn modelId="{9E84E978-39D0-41A7-87FF-4ADCF26B6020}" type="presParOf" srcId="{4A29CB45-1F89-4A98-AE6C-159E334E8DFC}" destId="{2E26E2A5-A1E5-464A-A52B-51FFF48A1C57}" srcOrd="3" destOrd="0" presId="urn:microsoft.com/office/officeart/2005/8/layout/hList7"/>
    <dgm:cxn modelId="{242BAC62-A8CC-4468-891B-1C8EC3677EA3}" type="presParOf" srcId="{7C1B70BB-E7B3-4464-8DD8-5C7DAF66F30B}" destId="{5999C365-1213-476C-ADE4-2254766FAC42}" srcOrd="1" destOrd="0" presId="urn:microsoft.com/office/officeart/2005/8/layout/hList7"/>
    <dgm:cxn modelId="{452C14DC-2551-4544-ABEA-056EF7DE0AA0}" type="presParOf" srcId="{7C1B70BB-E7B3-4464-8DD8-5C7DAF66F30B}" destId="{E3258BC0-7554-48F9-AE2E-53F7D6FD1FCA}" srcOrd="2" destOrd="0" presId="urn:microsoft.com/office/officeart/2005/8/layout/hList7"/>
    <dgm:cxn modelId="{79D6D866-A41A-47A1-8207-C199BC0832FB}" type="presParOf" srcId="{E3258BC0-7554-48F9-AE2E-53F7D6FD1FCA}" destId="{A59BD3AC-4387-4853-90D8-EFED3DBDFBBC}" srcOrd="0" destOrd="0" presId="urn:microsoft.com/office/officeart/2005/8/layout/hList7"/>
    <dgm:cxn modelId="{DAC77032-11E5-42E4-89FA-3BD7679C3574}" type="presParOf" srcId="{E3258BC0-7554-48F9-AE2E-53F7D6FD1FCA}" destId="{70D5EFD9-214C-4406-8793-F14F44E5F26C}" srcOrd="1" destOrd="0" presId="urn:microsoft.com/office/officeart/2005/8/layout/hList7"/>
    <dgm:cxn modelId="{8F2B730C-9CB5-4610-854A-473FEB5969FB}" type="presParOf" srcId="{E3258BC0-7554-48F9-AE2E-53F7D6FD1FCA}" destId="{A721603C-CB06-4314-8336-576D71BFDDE1}" srcOrd="2" destOrd="0" presId="urn:microsoft.com/office/officeart/2005/8/layout/hList7"/>
    <dgm:cxn modelId="{8524F925-1A04-447B-B875-4CBF24D28E5F}" type="presParOf" srcId="{E3258BC0-7554-48F9-AE2E-53F7D6FD1FCA}" destId="{6E843A17-2EF1-46E6-98D0-DEE6E4891A77}" srcOrd="3" destOrd="0" presId="urn:microsoft.com/office/officeart/2005/8/layout/hList7"/>
    <dgm:cxn modelId="{F0087AD3-0F88-4778-A004-DE508A2C18C9}" type="presParOf" srcId="{7C1B70BB-E7B3-4464-8DD8-5C7DAF66F30B}" destId="{81CB3D87-AF35-416C-BC4C-DF7FCD59D2D7}" srcOrd="3" destOrd="0" presId="urn:microsoft.com/office/officeart/2005/8/layout/hList7"/>
    <dgm:cxn modelId="{7BC51A25-C3CE-4577-A069-22F21735E954}" type="presParOf" srcId="{7C1B70BB-E7B3-4464-8DD8-5C7DAF66F30B}" destId="{7A5D6401-D945-43AD-A1B3-11BB0E6CBDAB}" srcOrd="4" destOrd="0" presId="urn:microsoft.com/office/officeart/2005/8/layout/hList7"/>
    <dgm:cxn modelId="{BA6446F0-0819-47DA-BD11-51FD9C3D8D0C}" type="presParOf" srcId="{7A5D6401-D945-43AD-A1B3-11BB0E6CBDAB}" destId="{E3E77109-13F9-4A7E-9509-CD5AC50EF9ED}" srcOrd="0" destOrd="0" presId="urn:microsoft.com/office/officeart/2005/8/layout/hList7"/>
    <dgm:cxn modelId="{508AE10D-9D24-4ADF-B666-4899CD6CE566}" type="presParOf" srcId="{7A5D6401-D945-43AD-A1B3-11BB0E6CBDAB}" destId="{43D8C2DE-30CD-4B57-AE0D-E14292BC2B8C}" srcOrd="1" destOrd="0" presId="urn:microsoft.com/office/officeart/2005/8/layout/hList7"/>
    <dgm:cxn modelId="{1C35E74E-EF8C-4AF6-95EE-8CA805EB85C1}" type="presParOf" srcId="{7A5D6401-D945-43AD-A1B3-11BB0E6CBDAB}" destId="{A97867AD-C720-45F4-A027-848CC524B62F}" srcOrd="2" destOrd="0" presId="urn:microsoft.com/office/officeart/2005/8/layout/hList7"/>
    <dgm:cxn modelId="{3448AEC6-FA91-44B0-B31A-953C369CF8FB}" type="presParOf" srcId="{7A5D6401-D945-43AD-A1B3-11BB0E6CBDAB}" destId="{DB5614E6-E8FD-41FC-86E1-3F91096CA1DE}" srcOrd="3" destOrd="0" presId="urn:microsoft.com/office/officeart/2005/8/layout/hList7"/>
    <dgm:cxn modelId="{4306782C-1D6F-4517-B9E0-64AE17F1D24D}" type="presParOf" srcId="{7C1B70BB-E7B3-4464-8DD8-5C7DAF66F30B}" destId="{2A869D32-7E5A-4C18-B514-BFDAE780E1A9}" srcOrd="5" destOrd="0" presId="urn:microsoft.com/office/officeart/2005/8/layout/hList7"/>
    <dgm:cxn modelId="{FC3A610A-60ED-4024-8F8D-8263B88E23FF}" type="presParOf" srcId="{7C1B70BB-E7B3-4464-8DD8-5C7DAF66F30B}" destId="{16753CB1-83BE-4EEB-8333-5A6DFDE123EA}" srcOrd="6" destOrd="0" presId="urn:microsoft.com/office/officeart/2005/8/layout/hList7"/>
    <dgm:cxn modelId="{1CAFD956-B7E6-4208-B534-FB69B486915F}" type="presParOf" srcId="{16753CB1-83BE-4EEB-8333-5A6DFDE123EA}" destId="{585FDEF3-56B3-4744-9024-8B8672508B7C}" srcOrd="0" destOrd="0" presId="urn:microsoft.com/office/officeart/2005/8/layout/hList7"/>
    <dgm:cxn modelId="{09DCC73F-CAC8-4B6D-B649-BA9FAD67A7EA}" type="presParOf" srcId="{16753CB1-83BE-4EEB-8333-5A6DFDE123EA}" destId="{1ACCF9A4-C343-47C2-B67E-3F786B0D1853}" srcOrd="1" destOrd="0" presId="urn:microsoft.com/office/officeart/2005/8/layout/hList7"/>
    <dgm:cxn modelId="{C5E54FB4-769E-4F73-8498-F26023EA5085}" type="presParOf" srcId="{16753CB1-83BE-4EEB-8333-5A6DFDE123EA}" destId="{519EA720-52AD-49B3-955F-E427D07FBF6A}" srcOrd="2" destOrd="0" presId="urn:microsoft.com/office/officeart/2005/8/layout/hList7"/>
    <dgm:cxn modelId="{F3C47F4B-146C-4ABD-A56F-AB09B953FBE5}" type="presParOf" srcId="{16753CB1-83BE-4EEB-8333-5A6DFDE123EA}" destId="{13055BBB-9AAA-4969-998D-A026AF000B54}" srcOrd="3" destOrd="0" presId="urn:microsoft.com/office/officeart/2005/8/layout/hList7"/>
    <dgm:cxn modelId="{2847EA9B-71C3-44CB-9F6B-8B9C53AC9884}" type="presParOf" srcId="{7C1B70BB-E7B3-4464-8DD8-5C7DAF66F30B}" destId="{2B42BE62-03F5-4A68-BB02-D5ED3FAB671C}" srcOrd="7" destOrd="0" presId="urn:microsoft.com/office/officeart/2005/8/layout/hList7"/>
    <dgm:cxn modelId="{595B0AB1-4773-43BA-B6EE-9597F1EB31FE}" type="presParOf" srcId="{7C1B70BB-E7B3-4464-8DD8-5C7DAF66F30B}" destId="{2C7C909E-E246-49FB-BC22-8D37671000D3}" srcOrd="8" destOrd="0" presId="urn:microsoft.com/office/officeart/2005/8/layout/hList7"/>
    <dgm:cxn modelId="{DD251332-73AE-4D3E-8616-F15207D4A0CB}" type="presParOf" srcId="{2C7C909E-E246-49FB-BC22-8D37671000D3}" destId="{1EDC7067-2B60-496B-9009-D49586BC29B7}" srcOrd="0" destOrd="0" presId="urn:microsoft.com/office/officeart/2005/8/layout/hList7"/>
    <dgm:cxn modelId="{717E2BE1-F9AA-4463-9519-32253F4079A3}" type="presParOf" srcId="{2C7C909E-E246-49FB-BC22-8D37671000D3}" destId="{D12B310C-B3CD-4950-AAEF-FEC55FFB2E81}" srcOrd="1" destOrd="0" presId="urn:microsoft.com/office/officeart/2005/8/layout/hList7"/>
    <dgm:cxn modelId="{2B2D96CD-D644-47B6-95A2-D49033B2450B}" type="presParOf" srcId="{2C7C909E-E246-49FB-BC22-8D37671000D3}" destId="{75C1C4A2-A6A5-4218-8841-189D9B455816}" srcOrd="2" destOrd="0" presId="urn:microsoft.com/office/officeart/2005/8/layout/hList7"/>
    <dgm:cxn modelId="{F2D9B2EE-7D13-404A-A0B0-79FD4C060F75}" type="presParOf" srcId="{2C7C909E-E246-49FB-BC22-8D37671000D3}" destId="{CDB29C3D-D7BD-45E6-A149-0536426C55DB}" srcOrd="3" destOrd="0" presId="urn:microsoft.com/office/officeart/2005/8/layout/hList7"/>
    <dgm:cxn modelId="{351BBB9C-5965-4285-9467-22E32C38E269}" type="presParOf" srcId="{7C1B70BB-E7B3-4464-8DD8-5C7DAF66F30B}" destId="{32EB1843-D08C-499F-83FA-F7ADD8546453}" srcOrd="9" destOrd="0" presId="urn:microsoft.com/office/officeart/2005/8/layout/hList7"/>
    <dgm:cxn modelId="{0416D87F-1436-4155-9589-3E585F8BF321}" type="presParOf" srcId="{7C1B70BB-E7B3-4464-8DD8-5C7DAF66F30B}" destId="{060C9D4B-701D-4EA1-9D39-2CB69E964979}" srcOrd="10" destOrd="0" presId="urn:microsoft.com/office/officeart/2005/8/layout/hList7"/>
    <dgm:cxn modelId="{0A1B7F7D-6C67-4CB1-8D5E-60249BBA5E4B}" type="presParOf" srcId="{060C9D4B-701D-4EA1-9D39-2CB69E964979}" destId="{2FC84FF6-768D-418A-B25E-DF5E314B1222}" srcOrd="0" destOrd="0" presId="urn:microsoft.com/office/officeart/2005/8/layout/hList7"/>
    <dgm:cxn modelId="{3BBD8C78-2FAE-48F8-8723-788F88DE7B6F}" type="presParOf" srcId="{060C9D4B-701D-4EA1-9D39-2CB69E964979}" destId="{734AAEF3-DA98-4444-BC1A-713F02546287}" srcOrd="1" destOrd="0" presId="urn:microsoft.com/office/officeart/2005/8/layout/hList7"/>
    <dgm:cxn modelId="{EB24ECA7-7CEB-457C-A586-7480BE3ECF30}" type="presParOf" srcId="{060C9D4B-701D-4EA1-9D39-2CB69E964979}" destId="{10697B5C-87AD-4A92-9CF7-BA0D8718109F}" srcOrd="2" destOrd="0" presId="urn:microsoft.com/office/officeart/2005/8/layout/hList7"/>
    <dgm:cxn modelId="{4EB8E0A4-4F8A-4DC6-9DEB-77CF2D240464}" type="presParOf" srcId="{060C9D4B-701D-4EA1-9D39-2CB69E964979}" destId="{C9023999-A7E7-4C87-A9E2-B553EA3C334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C85F5E8-983E-4B86-BD58-CA51CF13032B}" type="doc">
      <dgm:prSet loTypeId="urn:microsoft.com/office/officeart/2005/8/layout/gear1" loCatId="relationship" qsTypeId="urn:microsoft.com/office/officeart/2005/8/quickstyle/simple3" qsCatId="simple" csTypeId="urn:microsoft.com/office/officeart/2005/8/colors/accent2_2" csCatId="accent2" phldr="1"/>
      <dgm:spPr/>
      <dgm:t>
        <a:bodyPr/>
        <a:lstStyle/>
        <a:p>
          <a:endParaRPr lang="es-ES"/>
        </a:p>
      </dgm:t>
    </dgm:pt>
    <dgm:pt modelId="{DCE82312-2076-4BC1-9C0F-453D3E83B939}">
      <dgm:prSet phldrT="[Texto]" custT="1"/>
      <dgm:spPr/>
      <dgm:t>
        <a:bodyPr/>
        <a:lstStyle/>
        <a:p>
          <a:r>
            <a:rPr lang="es-ES" sz="2800" b="0" i="0"/>
            <a:t>Se trata de la intervención de un tercero imparcial que ayuda a las personas que forman parte de la comunidad escolar y que se encuentran inmersas en un conflicto a resolverlo por ellas mismas. </a:t>
          </a:r>
          <a:endParaRPr lang="es-ES" sz="2800"/>
        </a:p>
      </dgm:t>
    </dgm:pt>
    <dgm:pt modelId="{48CCF487-AB8B-4B47-B4EE-05B1C23DE07C}" type="parTrans" cxnId="{D6DC329A-BB78-4D37-8970-9E4BA8182651}">
      <dgm:prSet/>
      <dgm:spPr/>
      <dgm:t>
        <a:bodyPr/>
        <a:lstStyle/>
        <a:p>
          <a:endParaRPr lang="es-ES"/>
        </a:p>
      </dgm:t>
    </dgm:pt>
    <dgm:pt modelId="{113F955A-3D32-438B-AA11-C6F95783CA59}" type="sibTrans" cxnId="{D6DC329A-BB78-4D37-8970-9E4BA8182651}">
      <dgm:prSet/>
      <dgm:spPr>
        <a:solidFill>
          <a:schemeClr val="bg1">
            <a:lumMod val="50000"/>
          </a:schemeClr>
        </a:solidFill>
      </dgm:spPr>
      <dgm:t>
        <a:bodyPr/>
        <a:lstStyle/>
        <a:p>
          <a:endParaRPr lang="es-ES"/>
        </a:p>
      </dgm:t>
    </dgm:pt>
    <dgm:pt modelId="{CDDD97BE-FD06-4461-9DBC-149E0CDA927A}">
      <dgm:prSet phldrT="[Texto]" custT="1"/>
      <dgm:spPr/>
      <dgm:t>
        <a:bodyPr/>
        <a:lstStyle/>
        <a:p>
          <a:r>
            <a:rPr lang="es-ES" sz="2800" b="0" i="0"/>
            <a:t>método alternativo de resolución de conflictos en presencia de un mediador neutral, con el objetivo de llegar a un acuerdo</a:t>
          </a:r>
          <a:endParaRPr lang="es-ES" sz="2800"/>
        </a:p>
      </dgm:t>
    </dgm:pt>
    <dgm:pt modelId="{7F75F2AA-A5E4-4985-9443-A5D6921D5C65}" type="parTrans" cxnId="{3F375F77-292F-4F25-86EC-C6A702DE8547}">
      <dgm:prSet/>
      <dgm:spPr/>
      <dgm:t>
        <a:bodyPr/>
        <a:lstStyle/>
        <a:p>
          <a:endParaRPr lang="es-ES"/>
        </a:p>
      </dgm:t>
    </dgm:pt>
    <dgm:pt modelId="{827F87E0-0F20-427E-8E02-DAE70EFF1DBA}" type="sibTrans" cxnId="{3F375F77-292F-4F25-86EC-C6A702DE8547}">
      <dgm:prSet/>
      <dgm:spPr>
        <a:solidFill>
          <a:schemeClr val="bg1">
            <a:lumMod val="50000"/>
          </a:schemeClr>
        </a:solidFill>
      </dgm:spPr>
      <dgm:t>
        <a:bodyPr/>
        <a:lstStyle/>
        <a:p>
          <a:endParaRPr lang="es-ES"/>
        </a:p>
      </dgm:t>
    </dgm:pt>
    <dgm:pt modelId="{C235E0E7-2E3F-4CC7-BACE-2F1255EDFFDE}" type="pres">
      <dgm:prSet presAssocID="{EC85F5E8-983E-4B86-BD58-CA51CF13032B}" presName="composite" presStyleCnt="0">
        <dgm:presLayoutVars>
          <dgm:chMax val="3"/>
          <dgm:animLvl val="lvl"/>
          <dgm:resizeHandles val="exact"/>
        </dgm:presLayoutVars>
      </dgm:prSet>
      <dgm:spPr/>
    </dgm:pt>
    <dgm:pt modelId="{17D78ECE-C8CC-49BF-917E-F7E09FF68CC7}" type="pres">
      <dgm:prSet presAssocID="{DCE82312-2076-4BC1-9C0F-453D3E83B939}" presName="gear1" presStyleLbl="node1" presStyleIdx="0" presStyleCnt="2" custScaleX="136266" custScaleY="132920" custLinFactNeighborX="12229" custLinFactNeighborY="16192">
        <dgm:presLayoutVars>
          <dgm:chMax val="1"/>
          <dgm:bulletEnabled val="1"/>
        </dgm:presLayoutVars>
      </dgm:prSet>
      <dgm:spPr/>
    </dgm:pt>
    <dgm:pt modelId="{649EF61A-07EC-4845-B89A-A898C05BE263}" type="pres">
      <dgm:prSet presAssocID="{DCE82312-2076-4BC1-9C0F-453D3E83B939}" presName="gear1srcNode" presStyleLbl="node1" presStyleIdx="0" presStyleCnt="2"/>
      <dgm:spPr/>
    </dgm:pt>
    <dgm:pt modelId="{B2C19A69-32B8-4AB0-BB67-D7330428DCA8}" type="pres">
      <dgm:prSet presAssocID="{DCE82312-2076-4BC1-9C0F-453D3E83B939}" presName="gear1dstNode" presStyleLbl="node1" presStyleIdx="0" presStyleCnt="2"/>
      <dgm:spPr/>
    </dgm:pt>
    <dgm:pt modelId="{3587089B-0583-4869-9E3F-9AAA9DFA5C91}" type="pres">
      <dgm:prSet presAssocID="{CDDD97BE-FD06-4461-9DBC-149E0CDA927A}" presName="gear2" presStyleLbl="node1" presStyleIdx="1" presStyleCnt="2" custScaleX="183284" custScaleY="156262" custLinFactNeighborX="-48441" custLinFactNeighborY="-9452">
        <dgm:presLayoutVars>
          <dgm:chMax val="1"/>
          <dgm:bulletEnabled val="1"/>
        </dgm:presLayoutVars>
      </dgm:prSet>
      <dgm:spPr/>
    </dgm:pt>
    <dgm:pt modelId="{633DF18C-69EC-4A6D-9323-D59B88333C72}" type="pres">
      <dgm:prSet presAssocID="{CDDD97BE-FD06-4461-9DBC-149E0CDA927A}" presName="gear2srcNode" presStyleLbl="node1" presStyleIdx="1" presStyleCnt="2"/>
      <dgm:spPr/>
    </dgm:pt>
    <dgm:pt modelId="{BBB11488-0AF4-4BB4-8524-AEEE6C9497E1}" type="pres">
      <dgm:prSet presAssocID="{CDDD97BE-FD06-4461-9DBC-149E0CDA927A}" presName="gear2dstNode" presStyleLbl="node1" presStyleIdx="1" presStyleCnt="2"/>
      <dgm:spPr/>
    </dgm:pt>
    <dgm:pt modelId="{E0162D0C-E2C6-4C76-8578-11806BB70C7C}" type="pres">
      <dgm:prSet presAssocID="{113F955A-3D32-438B-AA11-C6F95783CA59}" presName="connector1" presStyleLbl="sibTrans2D1" presStyleIdx="0" presStyleCnt="2" custAng="8520520" custLinFactNeighborX="-97415" custLinFactNeighborY="26927"/>
      <dgm:spPr/>
    </dgm:pt>
    <dgm:pt modelId="{6A7E5A8E-312F-4DFB-96D3-1DAB73FE4243}" type="pres">
      <dgm:prSet presAssocID="{827F87E0-0F20-427E-8E02-DAE70EFF1DBA}" presName="connector2" presStyleLbl="sibTrans2D1" presStyleIdx="1" presStyleCnt="2" custAng="6742709" custLinFactNeighborX="76712" custLinFactNeighborY="-11804"/>
      <dgm:spPr/>
    </dgm:pt>
  </dgm:ptLst>
  <dgm:cxnLst>
    <dgm:cxn modelId="{611C930B-E842-406A-B370-131EA12E86E5}" type="presOf" srcId="{CDDD97BE-FD06-4461-9DBC-149E0CDA927A}" destId="{3587089B-0583-4869-9E3F-9AAA9DFA5C91}" srcOrd="0" destOrd="0" presId="urn:microsoft.com/office/officeart/2005/8/layout/gear1"/>
    <dgm:cxn modelId="{609B863C-9DE9-4C5D-A9ED-A16AECCB1FF4}" type="presOf" srcId="{113F955A-3D32-438B-AA11-C6F95783CA59}" destId="{E0162D0C-E2C6-4C76-8578-11806BB70C7C}" srcOrd="0" destOrd="0" presId="urn:microsoft.com/office/officeart/2005/8/layout/gear1"/>
    <dgm:cxn modelId="{517AC143-43BB-4FC8-93BB-97FE462A99C7}" type="presOf" srcId="{CDDD97BE-FD06-4461-9DBC-149E0CDA927A}" destId="{633DF18C-69EC-4A6D-9323-D59B88333C72}" srcOrd="1" destOrd="0" presId="urn:microsoft.com/office/officeart/2005/8/layout/gear1"/>
    <dgm:cxn modelId="{3F375F77-292F-4F25-86EC-C6A702DE8547}" srcId="{EC85F5E8-983E-4B86-BD58-CA51CF13032B}" destId="{CDDD97BE-FD06-4461-9DBC-149E0CDA927A}" srcOrd="1" destOrd="0" parTransId="{7F75F2AA-A5E4-4985-9443-A5D6921D5C65}" sibTransId="{827F87E0-0F20-427E-8E02-DAE70EFF1DBA}"/>
    <dgm:cxn modelId="{D93B3159-411E-423E-A90D-839F787CF8AF}" type="presOf" srcId="{EC85F5E8-983E-4B86-BD58-CA51CF13032B}" destId="{C235E0E7-2E3F-4CC7-BACE-2F1255EDFFDE}" srcOrd="0" destOrd="0" presId="urn:microsoft.com/office/officeart/2005/8/layout/gear1"/>
    <dgm:cxn modelId="{95EDB090-117D-40B0-82CC-6F958BA0A0AE}" type="presOf" srcId="{DCE82312-2076-4BC1-9C0F-453D3E83B939}" destId="{B2C19A69-32B8-4AB0-BB67-D7330428DCA8}" srcOrd="2" destOrd="0" presId="urn:microsoft.com/office/officeart/2005/8/layout/gear1"/>
    <dgm:cxn modelId="{D6DC329A-BB78-4D37-8970-9E4BA8182651}" srcId="{EC85F5E8-983E-4B86-BD58-CA51CF13032B}" destId="{DCE82312-2076-4BC1-9C0F-453D3E83B939}" srcOrd="0" destOrd="0" parTransId="{48CCF487-AB8B-4B47-B4EE-05B1C23DE07C}" sibTransId="{113F955A-3D32-438B-AA11-C6F95783CA59}"/>
    <dgm:cxn modelId="{41DE8AB0-DCF6-4902-A9DE-08D0EDFA6ED8}" type="presOf" srcId="{CDDD97BE-FD06-4461-9DBC-149E0CDA927A}" destId="{BBB11488-0AF4-4BB4-8524-AEEE6C9497E1}" srcOrd="2" destOrd="0" presId="urn:microsoft.com/office/officeart/2005/8/layout/gear1"/>
    <dgm:cxn modelId="{EEF6F2BB-E680-4192-A7AF-11AC776404AA}" type="presOf" srcId="{827F87E0-0F20-427E-8E02-DAE70EFF1DBA}" destId="{6A7E5A8E-312F-4DFB-96D3-1DAB73FE4243}" srcOrd="0" destOrd="0" presId="urn:microsoft.com/office/officeart/2005/8/layout/gear1"/>
    <dgm:cxn modelId="{1DA4CABF-B375-4F48-BF79-7176351FC7B4}" type="presOf" srcId="{DCE82312-2076-4BC1-9C0F-453D3E83B939}" destId="{17D78ECE-C8CC-49BF-917E-F7E09FF68CC7}" srcOrd="0" destOrd="0" presId="urn:microsoft.com/office/officeart/2005/8/layout/gear1"/>
    <dgm:cxn modelId="{DABB50E2-21F8-42C0-90D2-D11307646F5F}" type="presOf" srcId="{DCE82312-2076-4BC1-9C0F-453D3E83B939}" destId="{649EF61A-07EC-4845-B89A-A898C05BE263}" srcOrd="1" destOrd="0" presId="urn:microsoft.com/office/officeart/2005/8/layout/gear1"/>
    <dgm:cxn modelId="{8719E692-09A3-4453-BD54-30EAD47E0AB5}" type="presParOf" srcId="{C235E0E7-2E3F-4CC7-BACE-2F1255EDFFDE}" destId="{17D78ECE-C8CC-49BF-917E-F7E09FF68CC7}" srcOrd="0" destOrd="0" presId="urn:microsoft.com/office/officeart/2005/8/layout/gear1"/>
    <dgm:cxn modelId="{2B6FED85-D651-4E36-B1BF-E33218B8924F}" type="presParOf" srcId="{C235E0E7-2E3F-4CC7-BACE-2F1255EDFFDE}" destId="{649EF61A-07EC-4845-B89A-A898C05BE263}" srcOrd="1" destOrd="0" presId="urn:microsoft.com/office/officeart/2005/8/layout/gear1"/>
    <dgm:cxn modelId="{4352EFFF-5082-4179-B4AB-E0D8B9C89BCD}" type="presParOf" srcId="{C235E0E7-2E3F-4CC7-BACE-2F1255EDFFDE}" destId="{B2C19A69-32B8-4AB0-BB67-D7330428DCA8}" srcOrd="2" destOrd="0" presId="urn:microsoft.com/office/officeart/2005/8/layout/gear1"/>
    <dgm:cxn modelId="{B2D01279-FB00-4BFD-B50C-29327F49BE1A}" type="presParOf" srcId="{C235E0E7-2E3F-4CC7-BACE-2F1255EDFFDE}" destId="{3587089B-0583-4869-9E3F-9AAA9DFA5C91}" srcOrd="3" destOrd="0" presId="urn:microsoft.com/office/officeart/2005/8/layout/gear1"/>
    <dgm:cxn modelId="{FEE82A0E-C757-4C65-9BF8-06EC039A8B4A}" type="presParOf" srcId="{C235E0E7-2E3F-4CC7-BACE-2F1255EDFFDE}" destId="{633DF18C-69EC-4A6D-9323-D59B88333C72}" srcOrd="4" destOrd="0" presId="urn:microsoft.com/office/officeart/2005/8/layout/gear1"/>
    <dgm:cxn modelId="{2AF6FA43-F6E1-4DC7-8CD3-845A92F19C78}" type="presParOf" srcId="{C235E0E7-2E3F-4CC7-BACE-2F1255EDFFDE}" destId="{BBB11488-0AF4-4BB4-8524-AEEE6C9497E1}" srcOrd="5" destOrd="0" presId="urn:microsoft.com/office/officeart/2005/8/layout/gear1"/>
    <dgm:cxn modelId="{65B68E88-5995-47C0-A419-97CEBDFBCDE4}" type="presParOf" srcId="{C235E0E7-2E3F-4CC7-BACE-2F1255EDFFDE}" destId="{E0162D0C-E2C6-4C76-8578-11806BB70C7C}" srcOrd="6" destOrd="0" presId="urn:microsoft.com/office/officeart/2005/8/layout/gear1"/>
    <dgm:cxn modelId="{1D89AFE1-70FE-4A95-85C8-A2C26C607BEC}" type="presParOf" srcId="{C235E0E7-2E3F-4CC7-BACE-2F1255EDFFDE}" destId="{6A7E5A8E-312F-4DFB-96D3-1DAB73FE4243}" srcOrd="7"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E847DB0-6085-44DA-B376-6A60304181D2}" type="doc">
      <dgm:prSet loTypeId="urn:microsoft.com/office/officeart/2005/8/layout/hierarchy1" loCatId="hierarchy" qsTypeId="urn:microsoft.com/office/officeart/2005/8/quickstyle/simple5" qsCatId="simple" csTypeId="urn:microsoft.com/office/officeart/2005/8/colors/accent0_3" csCatId="mainScheme" phldr="1"/>
      <dgm:spPr/>
      <dgm:t>
        <a:bodyPr/>
        <a:lstStyle/>
        <a:p>
          <a:endParaRPr lang="es-ES"/>
        </a:p>
      </dgm:t>
    </dgm:pt>
    <dgm:pt modelId="{2088C2B3-474E-424A-85B3-63A4A7BAB039}">
      <dgm:prSet phldrT="[Texto]" custT="1"/>
      <dgm:spPr/>
      <dgm:t>
        <a:bodyPr/>
        <a:lstStyle/>
        <a:p>
          <a:pPr>
            <a:buAutoNum type="arabicPeriod"/>
          </a:pPr>
          <a:r>
            <a:rPr lang="es-ES" sz="1600" i="1" dirty="0"/>
            <a:t>AFECTIVIDAD Y VIOLENCIA</a:t>
          </a:r>
          <a:endParaRPr lang="es-ES" sz="1600" dirty="0"/>
        </a:p>
      </dgm:t>
    </dgm:pt>
    <dgm:pt modelId="{FA3741B9-7792-4F39-AE6D-E6DD6FE0D55C}" type="parTrans" cxnId="{BF026799-1244-44A0-ABA4-FD02642A01A3}">
      <dgm:prSet/>
      <dgm:spPr/>
      <dgm:t>
        <a:bodyPr/>
        <a:lstStyle/>
        <a:p>
          <a:endParaRPr lang="es-ES"/>
        </a:p>
      </dgm:t>
    </dgm:pt>
    <dgm:pt modelId="{40774DD8-374C-4EF6-B03E-BC379FFCDFA7}" type="sibTrans" cxnId="{BF026799-1244-44A0-ABA4-FD02642A01A3}">
      <dgm:prSet/>
      <dgm:spPr/>
      <dgm:t>
        <a:bodyPr/>
        <a:lstStyle/>
        <a:p>
          <a:endParaRPr lang="es-ES"/>
        </a:p>
      </dgm:t>
    </dgm:pt>
    <dgm:pt modelId="{BBC8E432-CE6B-4C6E-840F-7A9F10FCE58A}">
      <dgm:prSet custT="1"/>
      <dgm:spPr/>
      <dgm:t>
        <a:bodyPr/>
        <a:lstStyle/>
        <a:p>
          <a:r>
            <a:rPr lang="es-ES" sz="1600" i="1" dirty="0"/>
            <a:t>IGUALDAD Y NO DISCRIMINACIÓN</a:t>
          </a:r>
        </a:p>
      </dgm:t>
    </dgm:pt>
    <dgm:pt modelId="{72968D2D-608A-4C8C-9793-ADCF51941BE6}" type="parTrans" cxnId="{EDDCA367-E862-41BC-9BE6-501B87663C89}">
      <dgm:prSet/>
      <dgm:spPr/>
      <dgm:t>
        <a:bodyPr/>
        <a:lstStyle/>
        <a:p>
          <a:endParaRPr lang="es-ES"/>
        </a:p>
      </dgm:t>
    </dgm:pt>
    <dgm:pt modelId="{CF654D37-3520-41AC-9E75-A1697509A377}" type="sibTrans" cxnId="{EDDCA367-E862-41BC-9BE6-501B87663C89}">
      <dgm:prSet/>
      <dgm:spPr/>
      <dgm:t>
        <a:bodyPr/>
        <a:lstStyle/>
        <a:p>
          <a:endParaRPr lang="es-ES"/>
        </a:p>
      </dgm:t>
    </dgm:pt>
    <dgm:pt modelId="{ABDB815B-93F8-4F64-9D31-7702223D2119}">
      <dgm:prSet custT="1"/>
      <dgm:spPr/>
      <dgm:t>
        <a:bodyPr/>
        <a:lstStyle/>
        <a:p>
          <a:r>
            <a:rPr lang="es-ES" sz="1600" i="1" dirty="0"/>
            <a:t>PARTICIPACIÓN Y CORRESPONSABILIDAD</a:t>
          </a:r>
        </a:p>
      </dgm:t>
    </dgm:pt>
    <dgm:pt modelId="{D4AC3FF2-E006-46E9-845F-AF53AB459025}" type="parTrans" cxnId="{4D56D194-4977-45C5-880F-6CDD1581E7E8}">
      <dgm:prSet/>
      <dgm:spPr/>
      <dgm:t>
        <a:bodyPr/>
        <a:lstStyle/>
        <a:p>
          <a:endParaRPr lang="es-ES"/>
        </a:p>
      </dgm:t>
    </dgm:pt>
    <dgm:pt modelId="{9A5055BA-9885-44AF-B2B5-A13B88B52208}" type="sibTrans" cxnId="{4D56D194-4977-45C5-880F-6CDD1581E7E8}">
      <dgm:prSet/>
      <dgm:spPr/>
      <dgm:t>
        <a:bodyPr/>
        <a:lstStyle/>
        <a:p>
          <a:endParaRPr lang="es-ES"/>
        </a:p>
      </dgm:t>
    </dgm:pt>
    <dgm:pt modelId="{AE52979D-EF1A-4C2D-B12D-FC66F22E6721}">
      <dgm:prSet custT="1"/>
      <dgm:spPr/>
      <dgm:t>
        <a:bodyPr/>
        <a:lstStyle/>
        <a:p>
          <a:r>
            <a:rPr lang="es-ES" sz="1600" i="1" dirty="0"/>
            <a:t>USO DE RRSS</a:t>
          </a:r>
        </a:p>
      </dgm:t>
    </dgm:pt>
    <dgm:pt modelId="{10D5FB4F-4526-413F-AF76-9FA4050E9205}" type="parTrans" cxnId="{AB999880-8863-4D75-8508-C407DFD84D0B}">
      <dgm:prSet/>
      <dgm:spPr/>
      <dgm:t>
        <a:bodyPr/>
        <a:lstStyle/>
        <a:p>
          <a:endParaRPr lang="es-ES"/>
        </a:p>
      </dgm:t>
    </dgm:pt>
    <dgm:pt modelId="{209EF651-DE93-4B67-B280-B7230C223A96}" type="sibTrans" cxnId="{AB999880-8863-4D75-8508-C407DFD84D0B}">
      <dgm:prSet/>
      <dgm:spPr/>
      <dgm:t>
        <a:bodyPr/>
        <a:lstStyle/>
        <a:p>
          <a:endParaRPr lang="es-ES"/>
        </a:p>
      </dgm:t>
    </dgm:pt>
    <dgm:pt modelId="{A56102F0-EFC1-45D0-8201-29D01D35C202}" type="pres">
      <dgm:prSet presAssocID="{4E847DB0-6085-44DA-B376-6A60304181D2}" presName="hierChild1" presStyleCnt="0">
        <dgm:presLayoutVars>
          <dgm:chPref val="1"/>
          <dgm:dir/>
          <dgm:animOne val="branch"/>
          <dgm:animLvl val="lvl"/>
          <dgm:resizeHandles/>
        </dgm:presLayoutVars>
      </dgm:prSet>
      <dgm:spPr/>
    </dgm:pt>
    <dgm:pt modelId="{A3F246B6-E033-43FC-8A6D-A8CD12101B3F}" type="pres">
      <dgm:prSet presAssocID="{2088C2B3-474E-424A-85B3-63A4A7BAB039}" presName="hierRoot1" presStyleCnt="0"/>
      <dgm:spPr/>
    </dgm:pt>
    <dgm:pt modelId="{4CECF175-874A-4A49-8782-8D5754F9D0DA}" type="pres">
      <dgm:prSet presAssocID="{2088C2B3-474E-424A-85B3-63A4A7BAB039}" presName="composite" presStyleCnt="0"/>
      <dgm:spPr/>
    </dgm:pt>
    <dgm:pt modelId="{1F025355-E630-4509-98DE-8E69812F3334}" type="pres">
      <dgm:prSet presAssocID="{2088C2B3-474E-424A-85B3-63A4A7BAB039}" presName="background" presStyleLbl="node0" presStyleIdx="0" presStyleCnt="4"/>
      <dgm:spPr/>
    </dgm:pt>
    <dgm:pt modelId="{7F906954-7103-4814-BE99-AC04467718AA}" type="pres">
      <dgm:prSet presAssocID="{2088C2B3-474E-424A-85B3-63A4A7BAB039}" presName="text" presStyleLbl="fgAcc0" presStyleIdx="0" presStyleCnt="4">
        <dgm:presLayoutVars>
          <dgm:chPref val="3"/>
        </dgm:presLayoutVars>
      </dgm:prSet>
      <dgm:spPr/>
    </dgm:pt>
    <dgm:pt modelId="{47C8B2F6-F7AB-4A47-9121-8D31AB3AC498}" type="pres">
      <dgm:prSet presAssocID="{2088C2B3-474E-424A-85B3-63A4A7BAB039}" presName="hierChild2" presStyleCnt="0"/>
      <dgm:spPr/>
    </dgm:pt>
    <dgm:pt modelId="{35D6003C-85F3-4E24-95BF-9DB8BD3FE06D}" type="pres">
      <dgm:prSet presAssocID="{BBC8E432-CE6B-4C6E-840F-7A9F10FCE58A}" presName="hierRoot1" presStyleCnt="0"/>
      <dgm:spPr/>
    </dgm:pt>
    <dgm:pt modelId="{746D4F7E-5321-45A3-8107-35DCE2E8A398}" type="pres">
      <dgm:prSet presAssocID="{BBC8E432-CE6B-4C6E-840F-7A9F10FCE58A}" presName="composite" presStyleCnt="0"/>
      <dgm:spPr/>
    </dgm:pt>
    <dgm:pt modelId="{9964CF8E-9E50-44F2-B5FC-E5C5BC8B665C}" type="pres">
      <dgm:prSet presAssocID="{BBC8E432-CE6B-4C6E-840F-7A9F10FCE58A}" presName="background" presStyleLbl="node0" presStyleIdx="1" presStyleCnt="4"/>
      <dgm:spPr/>
    </dgm:pt>
    <dgm:pt modelId="{959D9315-CC57-4D8A-BF63-0E473A2099AE}" type="pres">
      <dgm:prSet presAssocID="{BBC8E432-CE6B-4C6E-840F-7A9F10FCE58A}" presName="text" presStyleLbl="fgAcc0" presStyleIdx="1" presStyleCnt="4">
        <dgm:presLayoutVars>
          <dgm:chPref val="3"/>
        </dgm:presLayoutVars>
      </dgm:prSet>
      <dgm:spPr/>
    </dgm:pt>
    <dgm:pt modelId="{058AA8DC-F565-4ED8-A9DE-602B8CF9F37F}" type="pres">
      <dgm:prSet presAssocID="{BBC8E432-CE6B-4C6E-840F-7A9F10FCE58A}" presName="hierChild2" presStyleCnt="0"/>
      <dgm:spPr/>
    </dgm:pt>
    <dgm:pt modelId="{83F61F01-6CC8-43D3-9826-5A7AB0945346}" type="pres">
      <dgm:prSet presAssocID="{ABDB815B-93F8-4F64-9D31-7702223D2119}" presName="hierRoot1" presStyleCnt="0"/>
      <dgm:spPr/>
    </dgm:pt>
    <dgm:pt modelId="{1E4985F8-E1F7-4DC5-964E-573C1F253C2F}" type="pres">
      <dgm:prSet presAssocID="{ABDB815B-93F8-4F64-9D31-7702223D2119}" presName="composite" presStyleCnt="0"/>
      <dgm:spPr/>
    </dgm:pt>
    <dgm:pt modelId="{CF8DC51A-6405-4267-BC25-AC6BE0533B50}" type="pres">
      <dgm:prSet presAssocID="{ABDB815B-93F8-4F64-9D31-7702223D2119}" presName="background" presStyleLbl="node0" presStyleIdx="2" presStyleCnt="4"/>
      <dgm:spPr/>
    </dgm:pt>
    <dgm:pt modelId="{C8A1763A-99D7-494D-9E4E-83EB70A763B5}" type="pres">
      <dgm:prSet presAssocID="{ABDB815B-93F8-4F64-9D31-7702223D2119}" presName="text" presStyleLbl="fgAcc0" presStyleIdx="2" presStyleCnt="4">
        <dgm:presLayoutVars>
          <dgm:chPref val="3"/>
        </dgm:presLayoutVars>
      </dgm:prSet>
      <dgm:spPr/>
    </dgm:pt>
    <dgm:pt modelId="{424F0C35-FDD5-4C7D-9C7E-C956B57B85AF}" type="pres">
      <dgm:prSet presAssocID="{ABDB815B-93F8-4F64-9D31-7702223D2119}" presName="hierChild2" presStyleCnt="0"/>
      <dgm:spPr/>
    </dgm:pt>
    <dgm:pt modelId="{66425784-83E5-44A6-87E1-273DB592C709}" type="pres">
      <dgm:prSet presAssocID="{AE52979D-EF1A-4C2D-B12D-FC66F22E6721}" presName="hierRoot1" presStyleCnt="0"/>
      <dgm:spPr/>
    </dgm:pt>
    <dgm:pt modelId="{372FC68B-0219-4597-BDDA-7AB422B5EEB1}" type="pres">
      <dgm:prSet presAssocID="{AE52979D-EF1A-4C2D-B12D-FC66F22E6721}" presName="composite" presStyleCnt="0"/>
      <dgm:spPr/>
    </dgm:pt>
    <dgm:pt modelId="{41C92E34-9E7E-4F47-B431-5AD98A08DB69}" type="pres">
      <dgm:prSet presAssocID="{AE52979D-EF1A-4C2D-B12D-FC66F22E6721}" presName="background" presStyleLbl="node0" presStyleIdx="3" presStyleCnt="4"/>
      <dgm:spPr/>
    </dgm:pt>
    <dgm:pt modelId="{6F1139DF-8E09-4352-95FF-53E7672107FE}" type="pres">
      <dgm:prSet presAssocID="{AE52979D-EF1A-4C2D-B12D-FC66F22E6721}" presName="text" presStyleLbl="fgAcc0" presStyleIdx="3" presStyleCnt="4">
        <dgm:presLayoutVars>
          <dgm:chPref val="3"/>
        </dgm:presLayoutVars>
      </dgm:prSet>
      <dgm:spPr/>
    </dgm:pt>
    <dgm:pt modelId="{AC45D43A-D275-47D9-85D3-D1CB91846541}" type="pres">
      <dgm:prSet presAssocID="{AE52979D-EF1A-4C2D-B12D-FC66F22E6721}" presName="hierChild2" presStyleCnt="0"/>
      <dgm:spPr/>
    </dgm:pt>
  </dgm:ptLst>
  <dgm:cxnLst>
    <dgm:cxn modelId="{EDDCA367-E862-41BC-9BE6-501B87663C89}" srcId="{4E847DB0-6085-44DA-B376-6A60304181D2}" destId="{BBC8E432-CE6B-4C6E-840F-7A9F10FCE58A}" srcOrd="1" destOrd="0" parTransId="{72968D2D-608A-4C8C-9793-ADCF51941BE6}" sibTransId="{CF654D37-3520-41AC-9E75-A1697509A377}"/>
    <dgm:cxn modelId="{AB999880-8863-4D75-8508-C407DFD84D0B}" srcId="{4E847DB0-6085-44DA-B376-6A60304181D2}" destId="{AE52979D-EF1A-4C2D-B12D-FC66F22E6721}" srcOrd="3" destOrd="0" parTransId="{10D5FB4F-4526-413F-AF76-9FA4050E9205}" sibTransId="{209EF651-DE93-4B67-B280-B7230C223A96}"/>
    <dgm:cxn modelId="{F303B68C-4C36-4943-91A3-71E6C4B2206E}" type="presOf" srcId="{4E847DB0-6085-44DA-B376-6A60304181D2}" destId="{A56102F0-EFC1-45D0-8201-29D01D35C202}" srcOrd="0" destOrd="0" presId="urn:microsoft.com/office/officeart/2005/8/layout/hierarchy1"/>
    <dgm:cxn modelId="{4D56D194-4977-45C5-880F-6CDD1581E7E8}" srcId="{4E847DB0-6085-44DA-B376-6A60304181D2}" destId="{ABDB815B-93F8-4F64-9D31-7702223D2119}" srcOrd="2" destOrd="0" parTransId="{D4AC3FF2-E006-46E9-845F-AF53AB459025}" sibTransId="{9A5055BA-9885-44AF-B2B5-A13B88B52208}"/>
    <dgm:cxn modelId="{BF026799-1244-44A0-ABA4-FD02642A01A3}" srcId="{4E847DB0-6085-44DA-B376-6A60304181D2}" destId="{2088C2B3-474E-424A-85B3-63A4A7BAB039}" srcOrd="0" destOrd="0" parTransId="{FA3741B9-7792-4F39-AE6D-E6DD6FE0D55C}" sibTransId="{40774DD8-374C-4EF6-B03E-BC379FFCDFA7}"/>
    <dgm:cxn modelId="{C3A22ECE-4ADD-4EB3-B103-7B5393F848F5}" type="presOf" srcId="{ABDB815B-93F8-4F64-9D31-7702223D2119}" destId="{C8A1763A-99D7-494D-9E4E-83EB70A763B5}" srcOrd="0" destOrd="0" presId="urn:microsoft.com/office/officeart/2005/8/layout/hierarchy1"/>
    <dgm:cxn modelId="{8E5DCCD7-2FDF-43EA-87BE-AEB08DA85A66}" type="presOf" srcId="{AE52979D-EF1A-4C2D-B12D-FC66F22E6721}" destId="{6F1139DF-8E09-4352-95FF-53E7672107FE}" srcOrd="0" destOrd="0" presId="urn:microsoft.com/office/officeart/2005/8/layout/hierarchy1"/>
    <dgm:cxn modelId="{A63B51E2-54A7-4360-98AC-EA4E9AC3177C}" type="presOf" srcId="{2088C2B3-474E-424A-85B3-63A4A7BAB039}" destId="{7F906954-7103-4814-BE99-AC04467718AA}" srcOrd="0" destOrd="0" presId="urn:microsoft.com/office/officeart/2005/8/layout/hierarchy1"/>
    <dgm:cxn modelId="{916E78F2-37FF-4969-B737-FE3D4DB3C786}" type="presOf" srcId="{BBC8E432-CE6B-4C6E-840F-7A9F10FCE58A}" destId="{959D9315-CC57-4D8A-BF63-0E473A2099AE}" srcOrd="0" destOrd="0" presId="urn:microsoft.com/office/officeart/2005/8/layout/hierarchy1"/>
    <dgm:cxn modelId="{C8BA4A15-D039-460D-9BF9-548D9F96E268}" type="presParOf" srcId="{A56102F0-EFC1-45D0-8201-29D01D35C202}" destId="{A3F246B6-E033-43FC-8A6D-A8CD12101B3F}" srcOrd="0" destOrd="0" presId="urn:microsoft.com/office/officeart/2005/8/layout/hierarchy1"/>
    <dgm:cxn modelId="{4AEB0356-B4D1-4761-86C8-F53CD924F57F}" type="presParOf" srcId="{A3F246B6-E033-43FC-8A6D-A8CD12101B3F}" destId="{4CECF175-874A-4A49-8782-8D5754F9D0DA}" srcOrd="0" destOrd="0" presId="urn:microsoft.com/office/officeart/2005/8/layout/hierarchy1"/>
    <dgm:cxn modelId="{8C744AEF-64D1-4BC7-81E6-31DB861C4FD9}" type="presParOf" srcId="{4CECF175-874A-4A49-8782-8D5754F9D0DA}" destId="{1F025355-E630-4509-98DE-8E69812F3334}" srcOrd="0" destOrd="0" presId="urn:microsoft.com/office/officeart/2005/8/layout/hierarchy1"/>
    <dgm:cxn modelId="{AD7CFA72-494A-4F07-9BAE-FFB841A3D83F}" type="presParOf" srcId="{4CECF175-874A-4A49-8782-8D5754F9D0DA}" destId="{7F906954-7103-4814-BE99-AC04467718AA}" srcOrd="1" destOrd="0" presId="urn:microsoft.com/office/officeart/2005/8/layout/hierarchy1"/>
    <dgm:cxn modelId="{6D317A7F-7042-4D01-B674-19A729F5C29E}" type="presParOf" srcId="{A3F246B6-E033-43FC-8A6D-A8CD12101B3F}" destId="{47C8B2F6-F7AB-4A47-9121-8D31AB3AC498}" srcOrd="1" destOrd="0" presId="urn:microsoft.com/office/officeart/2005/8/layout/hierarchy1"/>
    <dgm:cxn modelId="{CD7C3F30-2B3C-46F9-A04F-0A52A6511700}" type="presParOf" srcId="{A56102F0-EFC1-45D0-8201-29D01D35C202}" destId="{35D6003C-85F3-4E24-95BF-9DB8BD3FE06D}" srcOrd="1" destOrd="0" presId="urn:microsoft.com/office/officeart/2005/8/layout/hierarchy1"/>
    <dgm:cxn modelId="{0A0E534A-45A4-45D0-AF82-1BF190A26509}" type="presParOf" srcId="{35D6003C-85F3-4E24-95BF-9DB8BD3FE06D}" destId="{746D4F7E-5321-45A3-8107-35DCE2E8A398}" srcOrd="0" destOrd="0" presId="urn:microsoft.com/office/officeart/2005/8/layout/hierarchy1"/>
    <dgm:cxn modelId="{4E15C938-3078-410C-B1A6-92DF33D71C42}" type="presParOf" srcId="{746D4F7E-5321-45A3-8107-35DCE2E8A398}" destId="{9964CF8E-9E50-44F2-B5FC-E5C5BC8B665C}" srcOrd="0" destOrd="0" presId="urn:microsoft.com/office/officeart/2005/8/layout/hierarchy1"/>
    <dgm:cxn modelId="{0BBAD18D-1988-4552-8A47-8B926238A4EB}" type="presParOf" srcId="{746D4F7E-5321-45A3-8107-35DCE2E8A398}" destId="{959D9315-CC57-4D8A-BF63-0E473A2099AE}" srcOrd="1" destOrd="0" presId="urn:microsoft.com/office/officeart/2005/8/layout/hierarchy1"/>
    <dgm:cxn modelId="{878A4D12-62BD-47AA-B790-DAFA762F60B2}" type="presParOf" srcId="{35D6003C-85F3-4E24-95BF-9DB8BD3FE06D}" destId="{058AA8DC-F565-4ED8-A9DE-602B8CF9F37F}" srcOrd="1" destOrd="0" presId="urn:microsoft.com/office/officeart/2005/8/layout/hierarchy1"/>
    <dgm:cxn modelId="{40A6EAE1-1FEC-4F71-B646-4BEFEBFADA82}" type="presParOf" srcId="{A56102F0-EFC1-45D0-8201-29D01D35C202}" destId="{83F61F01-6CC8-43D3-9826-5A7AB0945346}" srcOrd="2" destOrd="0" presId="urn:microsoft.com/office/officeart/2005/8/layout/hierarchy1"/>
    <dgm:cxn modelId="{88E575BA-0334-4A1F-A94E-3E06EEA22F1A}" type="presParOf" srcId="{83F61F01-6CC8-43D3-9826-5A7AB0945346}" destId="{1E4985F8-E1F7-4DC5-964E-573C1F253C2F}" srcOrd="0" destOrd="0" presId="urn:microsoft.com/office/officeart/2005/8/layout/hierarchy1"/>
    <dgm:cxn modelId="{D8D62E22-4BE5-4961-8D58-39D28BE6C395}" type="presParOf" srcId="{1E4985F8-E1F7-4DC5-964E-573C1F253C2F}" destId="{CF8DC51A-6405-4267-BC25-AC6BE0533B50}" srcOrd="0" destOrd="0" presId="urn:microsoft.com/office/officeart/2005/8/layout/hierarchy1"/>
    <dgm:cxn modelId="{9ADAFE47-66AC-448E-90FE-56E5B4C13EAF}" type="presParOf" srcId="{1E4985F8-E1F7-4DC5-964E-573C1F253C2F}" destId="{C8A1763A-99D7-494D-9E4E-83EB70A763B5}" srcOrd="1" destOrd="0" presId="urn:microsoft.com/office/officeart/2005/8/layout/hierarchy1"/>
    <dgm:cxn modelId="{53AD6A29-B16C-4A8D-94D2-2B246F4853A6}" type="presParOf" srcId="{83F61F01-6CC8-43D3-9826-5A7AB0945346}" destId="{424F0C35-FDD5-4C7D-9C7E-C956B57B85AF}" srcOrd="1" destOrd="0" presId="urn:microsoft.com/office/officeart/2005/8/layout/hierarchy1"/>
    <dgm:cxn modelId="{0850A339-F1EC-4B66-81C4-752E95ABCDA8}" type="presParOf" srcId="{A56102F0-EFC1-45D0-8201-29D01D35C202}" destId="{66425784-83E5-44A6-87E1-273DB592C709}" srcOrd="3" destOrd="0" presId="urn:microsoft.com/office/officeart/2005/8/layout/hierarchy1"/>
    <dgm:cxn modelId="{C5DD2FB4-4F7B-4228-B733-32C728136557}" type="presParOf" srcId="{66425784-83E5-44A6-87E1-273DB592C709}" destId="{372FC68B-0219-4597-BDDA-7AB422B5EEB1}" srcOrd="0" destOrd="0" presId="urn:microsoft.com/office/officeart/2005/8/layout/hierarchy1"/>
    <dgm:cxn modelId="{45A544CB-AFC5-4CAB-AB1B-CBD1D878D8AB}" type="presParOf" srcId="{372FC68B-0219-4597-BDDA-7AB422B5EEB1}" destId="{41C92E34-9E7E-4F47-B431-5AD98A08DB69}" srcOrd="0" destOrd="0" presId="urn:microsoft.com/office/officeart/2005/8/layout/hierarchy1"/>
    <dgm:cxn modelId="{1F4061CB-8BBB-4942-B3D7-55F819C0F84A}" type="presParOf" srcId="{372FC68B-0219-4597-BDDA-7AB422B5EEB1}" destId="{6F1139DF-8E09-4352-95FF-53E7672107FE}" srcOrd="1" destOrd="0" presId="urn:microsoft.com/office/officeart/2005/8/layout/hierarchy1"/>
    <dgm:cxn modelId="{0609954B-5807-4E56-9449-FC117F7C2574}" type="presParOf" srcId="{66425784-83E5-44A6-87E1-273DB592C709}" destId="{AC45D43A-D275-47D9-85D3-D1CB91846541}"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7814CCC-D73F-4BD6-BF80-03BD870F00FF}" type="doc">
      <dgm:prSet loTypeId="urn:microsoft.com/office/officeart/2005/8/layout/hProcess3" loCatId="process" qsTypeId="urn:microsoft.com/office/officeart/2005/8/quickstyle/simple1" qsCatId="simple" csTypeId="urn:microsoft.com/office/officeart/2005/8/colors/accent1_2" csCatId="accent1" phldr="1"/>
      <dgm:spPr/>
    </dgm:pt>
    <dgm:pt modelId="{03C26633-B4D2-405B-A2B3-50CDDF51312B}">
      <dgm:prSet phldrT="[Texto]" custT="1"/>
      <dgm:spPr/>
      <dgm:t>
        <a:bodyPr/>
        <a:lstStyle/>
        <a:p>
          <a:r>
            <a:rPr lang="es-ES" sz="2400" dirty="0"/>
            <a:t>Sin juzgar</a:t>
          </a:r>
        </a:p>
      </dgm:t>
    </dgm:pt>
    <dgm:pt modelId="{961AE2E5-E22D-49EE-8B94-E7DA60569457}" type="parTrans" cxnId="{284C78D3-F318-4DD4-8DBC-E37845915AA7}">
      <dgm:prSet/>
      <dgm:spPr/>
      <dgm:t>
        <a:bodyPr/>
        <a:lstStyle/>
        <a:p>
          <a:endParaRPr lang="es-ES"/>
        </a:p>
      </dgm:t>
    </dgm:pt>
    <dgm:pt modelId="{B1A62EB8-7C20-4387-8D8C-12FE79D9B2E3}" type="sibTrans" cxnId="{284C78D3-F318-4DD4-8DBC-E37845915AA7}">
      <dgm:prSet/>
      <dgm:spPr/>
      <dgm:t>
        <a:bodyPr/>
        <a:lstStyle/>
        <a:p>
          <a:endParaRPr lang="es-ES"/>
        </a:p>
      </dgm:t>
    </dgm:pt>
    <dgm:pt modelId="{4DC7F378-5FD7-4980-9785-DE682C940EBE}">
      <dgm:prSet phldrT="[Texto]" custT="1"/>
      <dgm:spPr/>
      <dgm:t>
        <a:bodyPr/>
        <a:lstStyle/>
        <a:p>
          <a:r>
            <a:rPr lang="es-ES" sz="2400" dirty="0"/>
            <a:t>Turno de palabra</a:t>
          </a:r>
        </a:p>
      </dgm:t>
    </dgm:pt>
    <dgm:pt modelId="{AEDBBE22-E5A3-4CBA-A40F-5A9A267C26F8}" type="parTrans" cxnId="{C795E7AC-514C-41FC-96B7-F53277CCAE69}">
      <dgm:prSet/>
      <dgm:spPr/>
      <dgm:t>
        <a:bodyPr/>
        <a:lstStyle/>
        <a:p>
          <a:endParaRPr lang="es-ES"/>
        </a:p>
      </dgm:t>
    </dgm:pt>
    <dgm:pt modelId="{EC06885A-D869-4935-8F51-9D77E4A4F3A0}" type="sibTrans" cxnId="{C795E7AC-514C-41FC-96B7-F53277CCAE69}">
      <dgm:prSet/>
      <dgm:spPr/>
      <dgm:t>
        <a:bodyPr/>
        <a:lstStyle/>
        <a:p>
          <a:endParaRPr lang="es-ES"/>
        </a:p>
      </dgm:t>
    </dgm:pt>
    <dgm:pt modelId="{37853346-C9E1-4340-9FD9-34FCAA31E205}">
      <dgm:prSet phldrT="[Texto]" custT="1"/>
      <dgm:spPr/>
      <dgm:t>
        <a:bodyPr/>
        <a:lstStyle/>
        <a:p>
          <a:r>
            <a:rPr lang="es-ES" sz="2400" dirty="0"/>
            <a:t>“Somos guía”</a:t>
          </a:r>
        </a:p>
      </dgm:t>
    </dgm:pt>
    <dgm:pt modelId="{523178C1-81BB-4E38-93F1-BACDAE4F4C4F}" type="parTrans" cxnId="{A3120CC9-284A-4FC8-A7A4-7D25EFCFEEC6}">
      <dgm:prSet/>
      <dgm:spPr/>
      <dgm:t>
        <a:bodyPr/>
        <a:lstStyle/>
        <a:p>
          <a:endParaRPr lang="es-ES"/>
        </a:p>
      </dgm:t>
    </dgm:pt>
    <dgm:pt modelId="{273D3082-E47C-4D43-9475-4633F99D53C3}" type="sibTrans" cxnId="{A3120CC9-284A-4FC8-A7A4-7D25EFCFEEC6}">
      <dgm:prSet/>
      <dgm:spPr/>
      <dgm:t>
        <a:bodyPr/>
        <a:lstStyle/>
        <a:p>
          <a:endParaRPr lang="es-ES"/>
        </a:p>
      </dgm:t>
    </dgm:pt>
    <dgm:pt modelId="{3FBAF257-AF99-4AF8-AC5D-C1A8C6479D8E}" type="pres">
      <dgm:prSet presAssocID="{77814CCC-D73F-4BD6-BF80-03BD870F00FF}" presName="Name0" presStyleCnt="0">
        <dgm:presLayoutVars>
          <dgm:dir/>
          <dgm:animLvl val="lvl"/>
          <dgm:resizeHandles val="exact"/>
        </dgm:presLayoutVars>
      </dgm:prSet>
      <dgm:spPr/>
    </dgm:pt>
    <dgm:pt modelId="{CA97E45C-1814-481C-9B2B-C3A1820AF264}" type="pres">
      <dgm:prSet presAssocID="{77814CCC-D73F-4BD6-BF80-03BD870F00FF}" presName="dummy" presStyleCnt="0"/>
      <dgm:spPr/>
    </dgm:pt>
    <dgm:pt modelId="{AC63A487-B297-4CE8-807F-7983C8623237}" type="pres">
      <dgm:prSet presAssocID="{77814CCC-D73F-4BD6-BF80-03BD870F00FF}" presName="linH" presStyleCnt="0"/>
      <dgm:spPr/>
    </dgm:pt>
    <dgm:pt modelId="{ACF6BD5B-8979-4F89-A348-367F21879E04}" type="pres">
      <dgm:prSet presAssocID="{77814CCC-D73F-4BD6-BF80-03BD870F00FF}" presName="padding1" presStyleCnt="0"/>
      <dgm:spPr/>
    </dgm:pt>
    <dgm:pt modelId="{553ECDC4-C4C3-4BC5-A848-7DF9D89BEFA9}" type="pres">
      <dgm:prSet presAssocID="{03C26633-B4D2-405B-A2B3-50CDDF51312B}" presName="linV" presStyleCnt="0"/>
      <dgm:spPr/>
    </dgm:pt>
    <dgm:pt modelId="{5103C1BD-4327-4403-BD8E-A813F2760E5C}" type="pres">
      <dgm:prSet presAssocID="{03C26633-B4D2-405B-A2B3-50CDDF51312B}" presName="spVertical1" presStyleCnt="0"/>
      <dgm:spPr/>
    </dgm:pt>
    <dgm:pt modelId="{4BBBCF2A-EF00-4F51-8062-5D650F3D091C}" type="pres">
      <dgm:prSet presAssocID="{03C26633-B4D2-405B-A2B3-50CDDF51312B}" presName="parTx" presStyleLbl="revTx" presStyleIdx="0" presStyleCnt="3">
        <dgm:presLayoutVars>
          <dgm:chMax val="0"/>
          <dgm:chPref val="0"/>
          <dgm:bulletEnabled val="1"/>
        </dgm:presLayoutVars>
      </dgm:prSet>
      <dgm:spPr/>
    </dgm:pt>
    <dgm:pt modelId="{A8E95956-DA7B-4D6D-A99F-9CEFB6195BC4}" type="pres">
      <dgm:prSet presAssocID="{03C26633-B4D2-405B-A2B3-50CDDF51312B}" presName="spVertical2" presStyleCnt="0"/>
      <dgm:spPr/>
    </dgm:pt>
    <dgm:pt modelId="{5B200924-947D-427D-85C9-75F46953B279}" type="pres">
      <dgm:prSet presAssocID="{03C26633-B4D2-405B-A2B3-50CDDF51312B}" presName="spVertical3" presStyleCnt="0"/>
      <dgm:spPr/>
    </dgm:pt>
    <dgm:pt modelId="{E1A3E843-1288-4605-835B-985113AB68AE}" type="pres">
      <dgm:prSet presAssocID="{B1A62EB8-7C20-4387-8D8C-12FE79D9B2E3}" presName="space" presStyleCnt="0"/>
      <dgm:spPr/>
    </dgm:pt>
    <dgm:pt modelId="{B7E43E6A-D92F-48C0-B8EB-0FD13339ED6B}" type="pres">
      <dgm:prSet presAssocID="{4DC7F378-5FD7-4980-9785-DE682C940EBE}" presName="linV" presStyleCnt="0"/>
      <dgm:spPr/>
    </dgm:pt>
    <dgm:pt modelId="{F497E6FC-9C21-46FE-AFC3-8D45D8E7044F}" type="pres">
      <dgm:prSet presAssocID="{4DC7F378-5FD7-4980-9785-DE682C940EBE}" presName="spVertical1" presStyleCnt="0"/>
      <dgm:spPr/>
    </dgm:pt>
    <dgm:pt modelId="{06E02E49-A646-4914-A500-740D1E44B669}" type="pres">
      <dgm:prSet presAssocID="{4DC7F378-5FD7-4980-9785-DE682C940EBE}" presName="parTx" presStyleLbl="revTx" presStyleIdx="1" presStyleCnt="3">
        <dgm:presLayoutVars>
          <dgm:chMax val="0"/>
          <dgm:chPref val="0"/>
          <dgm:bulletEnabled val="1"/>
        </dgm:presLayoutVars>
      </dgm:prSet>
      <dgm:spPr/>
    </dgm:pt>
    <dgm:pt modelId="{965A9821-351E-46D6-9E6A-86F70692A29B}" type="pres">
      <dgm:prSet presAssocID="{4DC7F378-5FD7-4980-9785-DE682C940EBE}" presName="spVertical2" presStyleCnt="0"/>
      <dgm:spPr/>
    </dgm:pt>
    <dgm:pt modelId="{97418896-AAAD-4A74-BF3E-CF5E89B6EB88}" type="pres">
      <dgm:prSet presAssocID="{4DC7F378-5FD7-4980-9785-DE682C940EBE}" presName="spVertical3" presStyleCnt="0"/>
      <dgm:spPr/>
    </dgm:pt>
    <dgm:pt modelId="{93FD9B0D-65E7-4287-9E0C-034E2BBA902B}" type="pres">
      <dgm:prSet presAssocID="{EC06885A-D869-4935-8F51-9D77E4A4F3A0}" presName="space" presStyleCnt="0"/>
      <dgm:spPr/>
    </dgm:pt>
    <dgm:pt modelId="{1CE32762-40ED-4605-90FE-47F56D0226CA}" type="pres">
      <dgm:prSet presAssocID="{37853346-C9E1-4340-9FD9-34FCAA31E205}" presName="linV" presStyleCnt="0"/>
      <dgm:spPr/>
    </dgm:pt>
    <dgm:pt modelId="{7AC152FA-44D5-4B3E-B5E2-D87B2FA07ED5}" type="pres">
      <dgm:prSet presAssocID="{37853346-C9E1-4340-9FD9-34FCAA31E205}" presName="spVertical1" presStyleCnt="0"/>
      <dgm:spPr/>
    </dgm:pt>
    <dgm:pt modelId="{8E777F49-2BDE-41A9-87D3-F7A6F3A10CCB}" type="pres">
      <dgm:prSet presAssocID="{37853346-C9E1-4340-9FD9-34FCAA31E205}" presName="parTx" presStyleLbl="revTx" presStyleIdx="2" presStyleCnt="3">
        <dgm:presLayoutVars>
          <dgm:chMax val="0"/>
          <dgm:chPref val="0"/>
          <dgm:bulletEnabled val="1"/>
        </dgm:presLayoutVars>
      </dgm:prSet>
      <dgm:spPr/>
    </dgm:pt>
    <dgm:pt modelId="{F99C2F42-335C-4C21-A8FE-4AEC515A712F}" type="pres">
      <dgm:prSet presAssocID="{37853346-C9E1-4340-9FD9-34FCAA31E205}" presName="spVertical2" presStyleCnt="0"/>
      <dgm:spPr/>
    </dgm:pt>
    <dgm:pt modelId="{F7405FC6-185B-42D8-B632-E23F60A0ED39}" type="pres">
      <dgm:prSet presAssocID="{37853346-C9E1-4340-9FD9-34FCAA31E205}" presName="spVertical3" presStyleCnt="0"/>
      <dgm:spPr/>
    </dgm:pt>
    <dgm:pt modelId="{DF2D47DE-AC69-49B1-97C5-CCD0AAB79714}" type="pres">
      <dgm:prSet presAssocID="{77814CCC-D73F-4BD6-BF80-03BD870F00FF}" presName="padding2" presStyleCnt="0"/>
      <dgm:spPr/>
    </dgm:pt>
    <dgm:pt modelId="{11DB2444-A1AA-4056-828A-B119146B6B13}" type="pres">
      <dgm:prSet presAssocID="{77814CCC-D73F-4BD6-BF80-03BD870F00FF}" presName="negArrow" presStyleCnt="0"/>
      <dgm:spPr/>
    </dgm:pt>
    <dgm:pt modelId="{D2FEFCBE-BD4F-41E7-86C1-FDC593145094}" type="pres">
      <dgm:prSet presAssocID="{77814CCC-D73F-4BD6-BF80-03BD870F00FF}" presName="backgroundArrow" presStyleLbl="node1" presStyleIdx="0" presStyleCnt="1"/>
      <dgm:spPr/>
    </dgm:pt>
  </dgm:ptLst>
  <dgm:cxnLst>
    <dgm:cxn modelId="{9C39570D-FD4C-4AE4-B18B-D1E4878390FA}" type="presOf" srcId="{77814CCC-D73F-4BD6-BF80-03BD870F00FF}" destId="{3FBAF257-AF99-4AF8-AC5D-C1A8C6479D8E}" srcOrd="0" destOrd="0" presId="urn:microsoft.com/office/officeart/2005/8/layout/hProcess3"/>
    <dgm:cxn modelId="{14226543-A1D1-4A37-963A-BE1204B3B49F}" type="presOf" srcId="{4DC7F378-5FD7-4980-9785-DE682C940EBE}" destId="{06E02E49-A646-4914-A500-740D1E44B669}" srcOrd="0" destOrd="0" presId="urn:microsoft.com/office/officeart/2005/8/layout/hProcess3"/>
    <dgm:cxn modelId="{21A98BA2-941F-40CB-9462-7F8DDDB1C013}" type="presOf" srcId="{03C26633-B4D2-405B-A2B3-50CDDF51312B}" destId="{4BBBCF2A-EF00-4F51-8062-5D650F3D091C}" srcOrd="0" destOrd="0" presId="urn:microsoft.com/office/officeart/2005/8/layout/hProcess3"/>
    <dgm:cxn modelId="{C795E7AC-514C-41FC-96B7-F53277CCAE69}" srcId="{77814CCC-D73F-4BD6-BF80-03BD870F00FF}" destId="{4DC7F378-5FD7-4980-9785-DE682C940EBE}" srcOrd="1" destOrd="0" parTransId="{AEDBBE22-E5A3-4CBA-A40F-5A9A267C26F8}" sibTransId="{EC06885A-D869-4935-8F51-9D77E4A4F3A0}"/>
    <dgm:cxn modelId="{90B606BE-56BF-4AD5-A06D-75E788FF856E}" type="presOf" srcId="{37853346-C9E1-4340-9FD9-34FCAA31E205}" destId="{8E777F49-2BDE-41A9-87D3-F7A6F3A10CCB}" srcOrd="0" destOrd="0" presId="urn:microsoft.com/office/officeart/2005/8/layout/hProcess3"/>
    <dgm:cxn modelId="{A3120CC9-284A-4FC8-A7A4-7D25EFCFEEC6}" srcId="{77814CCC-D73F-4BD6-BF80-03BD870F00FF}" destId="{37853346-C9E1-4340-9FD9-34FCAA31E205}" srcOrd="2" destOrd="0" parTransId="{523178C1-81BB-4E38-93F1-BACDAE4F4C4F}" sibTransId="{273D3082-E47C-4D43-9475-4633F99D53C3}"/>
    <dgm:cxn modelId="{284C78D3-F318-4DD4-8DBC-E37845915AA7}" srcId="{77814CCC-D73F-4BD6-BF80-03BD870F00FF}" destId="{03C26633-B4D2-405B-A2B3-50CDDF51312B}" srcOrd="0" destOrd="0" parTransId="{961AE2E5-E22D-49EE-8B94-E7DA60569457}" sibTransId="{B1A62EB8-7C20-4387-8D8C-12FE79D9B2E3}"/>
    <dgm:cxn modelId="{063A1AC2-72CE-4896-86CA-7155B856B5BF}" type="presParOf" srcId="{3FBAF257-AF99-4AF8-AC5D-C1A8C6479D8E}" destId="{CA97E45C-1814-481C-9B2B-C3A1820AF264}" srcOrd="0" destOrd="0" presId="urn:microsoft.com/office/officeart/2005/8/layout/hProcess3"/>
    <dgm:cxn modelId="{C5825C3B-85F1-4452-9554-FADE62B62D4A}" type="presParOf" srcId="{3FBAF257-AF99-4AF8-AC5D-C1A8C6479D8E}" destId="{AC63A487-B297-4CE8-807F-7983C8623237}" srcOrd="1" destOrd="0" presId="urn:microsoft.com/office/officeart/2005/8/layout/hProcess3"/>
    <dgm:cxn modelId="{89114C5D-0513-4365-9C24-8821F782C3C0}" type="presParOf" srcId="{AC63A487-B297-4CE8-807F-7983C8623237}" destId="{ACF6BD5B-8979-4F89-A348-367F21879E04}" srcOrd="0" destOrd="0" presId="urn:microsoft.com/office/officeart/2005/8/layout/hProcess3"/>
    <dgm:cxn modelId="{CD7A2D82-6E17-4405-B008-2456031F5DBE}" type="presParOf" srcId="{AC63A487-B297-4CE8-807F-7983C8623237}" destId="{553ECDC4-C4C3-4BC5-A848-7DF9D89BEFA9}" srcOrd="1" destOrd="0" presId="urn:microsoft.com/office/officeart/2005/8/layout/hProcess3"/>
    <dgm:cxn modelId="{28519B9A-BD28-4A01-88C1-6F11638E0BAB}" type="presParOf" srcId="{553ECDC4-C4C3-4BC5-A848-7DF9D89BEFA9}" destId="{5103C1BD-4327-4403-BD8E-A813F2760E5C}" srcOrd="0" destOrd="0" presId="urn:microsoft.com/office/officeart/2005/8/layout/hProcess3"/>
    <dgm:cxn modelId="{4010E3DE-BC52-40AA-8BCB-C60BB3FD1C3A}" type="presParOf" srcId="{553ECDC4-C4C3-4BC5-A848-7DF9D89BEFA9}" destId="{4BBBCF2A-EF00-4F51-8062-5D650F3D091C}" srcOrd="1" destOrd="0" presId="urn:microsoft.com/office/officeart/2005/8/layout/hProcess3"/>
    <dgm:cxn modelId="{DFBC7114-D57D-4BD4-9E00-F6FD865E46A1}" type="presParOf" srcId="{553ECDC4-C4C3-4BC5-A848-7DF9D89BEFA9}" destId="{A8E95956-DA7B-4D6D-A99F-9CEFB6195BC4}" srcOrd="2" destOrd="0" presId="urn:microsoft.com/office/officeart/2005/8/layout/hProcess3"/>
    <dgm:cxn modelId="{3890CE42-49D7-4C0B-B5D7-0A71626A87F3}" type="presParOf" srcId="{553ECDC4-C4C3-4BC5-A848-7DF9D89BEFA9}" destId="{5B200924-947D-427D-85C9-75F46953B279}" srcOrd="3" destOrd="0" presId="urn:microsoft.com/office/officeart/2005/8/layout/hProcess3"/>
    <dgm:cxn modelId="{15FEEE64-C476-4DDC-8A3C-A545BAB8DC23}" type="presParOf" srcId="{AC63A487-B297-4CE8-807F-7983C8623237}" destId="{E1A3E843-1288-4605-835B-985113AB68AE}" srcOrd="2" destOrd="0" presId="urn:microsoft.com/office/officeart/2005/8/layout/hProcess3"/>
    <dgm:cxn modelId="{3A34C883-20C9-4D85-9DB4-CC8F6A70AA10}" type="presParOf" srcId="{AC63A487-B297-4CE8-807F-7983C8623237}" destId="{B7E43E6A-D92F-48C0-B8EB-0FD13339ED6B}" srcOrd="3" destOrd="0" presId="urn:microsoft.com/office/officeart/2005/8/layout/hProcess3"/>
    <dgm:cxn modelId="{ED52210E-2F69-44C9-80B3-EA3DFCD24CF0}" type="presParOf" srcId="{B7E43E6A-D92F-48C0-B8EB-0FD13339ED6B}" destId="{F497E6FC-9C21-46FE-AFC3-8D45D8E7044F}" srcOrd="0" destOrd="0" presId="urn:microsoft.com/office/officeart/2005/8/layout/hProcess3"/>
    <dgm:cxn modelId="{021E9958-042C-4653-A1B8-96645B5ED893}" type="presParOf" srcId="{B7E43E6A-D92F-48C0-B8EB-0FD13339ED6B}" destId="{06E02E49-A646-4914-A500-740D1E44B669}" srcOrd="1" destOrd="0" presId="urn:microsoft.com/office/officeart/2005/8/layout/hProcess3"/>
    <dgm:cxn modelId="{FF07D417-FB9D-461E-8B3E-659CF5F2C175}" type="presParOf" srcId="{B7E43E6A-D92F-48C0-B8EB-0FD13339ED6B}" destId="{965A9821-351E-46D6-9E6A-86F70692A29B}" srcOrd="2" destOrd="0" presId="urn:microsoft.com/office/officeart/2005/8/layout/hProcess3"/>
    <dgm:cxn modelId="{373481E7-740C-41FA-B166-EED4E19B6F14}" type="presParOf" srcId="{B7E43E6A-D92F-48C0-B8EB-0FD13339ED6B}" destId="{97418896-AAAD-4A74-BF3E-CF5E89B6EB88}" srcOrd="3" destOrd="0" presId="urn:microsoft.com/office/officeart/2005/8/layout/hProcess3"/>
    <dgm:cxn modelId="{E8A97EDF-6819-412E-BA24-BD56199F7C85}" type="presParOf" srcId="{AC63A487-B297-4CE8-807F-7983C8623237}" destId="{93FD9B0D-65E7-4287-9E0C-034E2BBA902B}" srcOrd="4" destOrd="0" presId="urn:microsoft.com/office/officeart/2005/8/layout/hProcess3"/>
    <dgm:cxn modelId="{1160C3AA-0F2C-4F4C-B063-2140379165E0}" type="presParOf" srcId="{AC63A487-B297-4CE8-807F-7983C8623237}" destId="{1CE32762-40ED-4605-90FE-47F56D0226CA}" srcOrd="5" destOrd="0" presId="urn:microsoft.com/office/officeart/2005/8/layout/hProcess3"/>
    <dgm:cxn modelId="{85A4728B-6757-43AC-A874-C9765E874659}" type="presParOf" srcId="{1CE32762-40ED-4605-90FE-47F56D0226CA}" destId="{7AC152FA-44D5-4B3E-B5E2-D87B2FA07ED5}" srcOrd="0" destOrd="0" presId="urn:microsoft.com/office/officeart/2005/8/layout/hProcess3"/>
    <dgm:cxn modelId="{F76D6CFB-9222-4BEB-85D1-D29E83B84C19}" type="presParOf" srcId="{1CE32762-40ED-4605-90FE-47F56D0226CA}" destId="{8E777F49-2BDE-41A9-87D3-F7A6F3A10CCB}" srcOrd="1" destOrd="0" presId="urn:microsoft.com/office/officeart/2005/8/layout/hProcess3"/>
    <dgm:cxn modelId="{7DABE849-D250-42F9-9768-AAD0C20671FD}" type="presParOf" srcId="{1CE32762-40ED-4605-90FE-47F56D0226CA}" destId="{F99C2F42-335C-4C21-A8FE-4AEC515A712F}" srcOrd="2" destOrd="0" presId="urn:microsoft.com/office/officeart/2005/8/layout/hProcess3"/>
    <dgm:cxn modelId="{A53BB119-546E-4665-81CB-1309C4C070C4}" type="presParOf" srcId="{1CE32762-40ED-4605-90FE-47F56D0226CA}" destId="{F7405FC6-185B-42D8-B632-E23F60A0ED39}" srcOrd="3" destOrd="0" presId="urn:microsoft.com/office/officeart/2005/8/layout/hProcess3"/>
    <dgm:cxn modelId="{67EE3049-88A3-4EDB-A4C8-CC507C3ADFB6}" type="presParOf" srcId="{AC63A487-B297-4CE8-807F-7983C8623237}" destId="{DF2D47DE-AC69-49B1-97C5-CCD0AAB79714}" srcOrd="6" destOrd="0" presId="urn:microsoft.com/office/officeart/2005/8/layout/hProcess3"/>
    <dgm:cxn modelId="{14CC1DEE-8581-453C-AF44-31CE953CA9AD}" type="presParOf" srcId="{AC63A487-B297-4CE8-807F-7983C8623237}" destId="{11DB2444-A1AA-4056-828A-B119146B6B13}" srcOrd="7" destOrd="0" presId="urn:microsoft.com/office/officeart/2005/8/layout/hProcess3"/>
    <dgm:cxn modelId="{D211412C-0A0C-4EC1-8871-E16CABE7CA74}" type="presParOf" srcId="{AC63A487-B297-4CE8-807F-7983C8623237}" destId="{D2FEFCBE-BD4F-41E7-86C1-FDC593145094}" srcOrd="8" destOrd="0" presId="urn:microsoft.com/office/officeart/2005/8/layout/h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7DAEF6-6CB5-4392-BE2B-2880EAB02208}" type="doc">
      <dgm:prSet loTypeId="urn:microsoft.com/office/officeart/2008/layout/LinedList" loCatId="list" qsTypeId="urn:microsoft.com/office/officeart/2005/8/quickstyle/simple3" qsCatId="simple" csTypeId="urn:microsoft.com/office/officeart/2005/8/colors/accent1_2" csCatId="accent1" phldr="1"/>
      <dgm:spPr/>
      <dgm:t>
        <a:bodyPr/>
        <a:lstStyle/>
        <a:p>
          <a:endParaRPr lang="en-US"/>
        </a:p>
      </dgm:t>
    </dgm:pt>
    <dgm:pt modelId="{107D3753-667B-41DA-BA4A-D5F29AB7B447}">
      <dgm:prSet custT="1"/>
      <dgm:spPr/>
      <dgm:t>
        <a:bodyPr/>
        <a:lstStyle/>
        <a:p>
          <a:pPr rtl="0"/>
          <a:r>
            <a:rPr lang="es-ES" sz="2800">
              <a:solidFill>
                <a:srgbClr val="B42108"/>
              </a:solidFill>
              <a:latin typeface="Calibri"/>
            </a:rPr>
            <a:t> </a:t>
          </a:r>
          <a:r>
            <a:rPr lang="es-ES" sz="2800" b="0" i="0">
              <a:solidFill>
                <a:srgbClr val="B42108"/>
              </a:solidFill>
            </a:rPr>
            <a:t>Barreras políticas </a:t>
          </a:r>
          <a:r>
            <a:rPr lang="es-ES" sz="2800" b="0" i="0"/>
            <a:t>La primera barrera que dificulta el aprendizaje son las leyes y normativas </a:t>
          </a:r>
          <a:r>
            <a:rPr lang="es-ES" sz="2800" b="0" i="0" u="sng"/>
            <a:t>contradictorias. </a:t>
          </a:r>
        </a:p>
        <a:p>
          <a:r>
            <a:rPr lang="es-ES" sz="2800" b="0" i="0"/>
            <a:t> </a:t>
          </a:r>
        </a:p>
        <a:p>
          <a:endParaRPr lang="en-US" sz="3600"/>
        </a:p>
      </dgm:t>
    </dgm:pt>
    <dgm:pt modelId="{31AA8DBA-0724-4027-BE9C-525B0654097D}" type="parTrans" cxnId="{301C9D83-3BC7-487C-BB31-3F14152C4D4A}">
      <dgm:prSet/>
      <dgm:spPr/>
      <dgm:t>
        <a:bodyPr/>
        <a:lstStyle/>
        <a:p>
          <a:endParaRPr lang="en-US" sz="3600"/>
        </a:p>
      </dgm:t>
    </dgm:pt>
    <dgm:pt modelId="{0DA220A2-6B8F-47C1-BA77-E48210DA8916}" type="sibTrans" cxnId="{301C9D83-3BC7-487C-BB31-3F14152C4D4A}">
      <dgm:prSet/>
      <dgm:spPr/>
      <dgm:t>
        <a:bodyPr/>
        <a:lstStyle/>
        <a:p>
          <a:endParaRPr lang="en-US" sz="3600"/>
        </a:p>
      </dgm:t>
    </dgm:pt>
    <dgm:pt modelId="{8884CE3E-7F05-4DDA-961C-0C2A7DB87FDF}">
      <dgm:prSet custT="1"/>
      <dgm:spPr/>
      <dgm:t>
        <a:bodyPr/>
        <a:lstStyle/>
        <a:p>
          <a:pPr rtl="0"/>
          <a:r>
            <a:rPr lang="es-ES" sz="2800">
              <a:solidFill>
                <a:srgbClr val="B42108"/>
              </a:solidFill>
              <a:latin typeface="Calibri"/>
            </a:rPr>
            <a:t> </a:t>
          </a:r>
          <a:r>
            <a:rPr lang="es-ES" sz="2800" b="0" i="0">
              <a:solidFill>
                <a:srgbClr val="B42108"/>
              </a:solidFill>
            </a:rPr>
            <a:t>Barreras culturales </a:t>
          </a:r>
          <a:r>
            <a:rPr lang="es-ES" sz="2800" b="0" i="0"/>
            <a:t>la cultura generalizada que existe en educación y que sostiene que hay dos tipos diferentes de alumnado:</a:t>
          </a:r>
          <a:r>
            <a:rPr lang="es-ES" sz="2800" b="0" i="0" u="sng"/>
            <a:t> el normal y el especial</a:t>
          </a:r>
          <a:endParaRPr lang="es-ES" sz="2800" u="sng">
            <a:solidFill>
              <a:srgbClr val="B42108"/>
            </a:solidFill>
          </a:endParaRPr>
        </a:p>
      </dgm:t>
    </dgm:pt>
    <dgm:pt modelId="{3BC90917-B159-44E0-8DE1-F26ED9201ED2}" type="parTrans" cxnId="{6944AE8F-FD63-42C5-B2F7-80BA838E8D30}">
      <dgm:prSet/>
      <dgm:spPr/>
      <dgm:t>
        <a:bodyPr/>
        <a:lstStyle/>
        <a:p>
          <a:endParaRPr lang="en-US" sz="3600"/>
        </a:p>
      </dgm:t>
    </dgm:pt>
    <dgm:pt modelId="{0211D1C2-B787-4DF9-8957-8103505FACFA}" type="sibTrans" cxnId="{6944AE8F-FD63-42C5-B2F7-80BA838E8D30}">
      <dgm:prSet/>
      <dgm:spPr/>
      <dgm:t>
        <a:bodyPr/>
        <a:lstStyle/>
        <a:p>
          <a:endParaRPr lang="en-US" sz="3600"/>
        </a:p>
      </dgm:t>
    </dgm:pt>
    <dgm:pt modelId="{B3B83E6F-DFBA-4B1F-AC74-2989DA777D85}">
      <dgm:prSet custT="1"/>
      <dgm:spPr/>
      <dgm:t>
        <a:bodyPr/>
        <a:lstStyle/>
        <a:p>
          <a:pPr rtl="0"/>
          <a:r>
            <a:rPr lang="es-ES" sz="2800" b="0" i="0">
              <a:solidFill>
                <a:srgbClr val="B42108"/>
              </a:solidFill>
            </a:rPr>
            <a:t>Barreras didácticas </a:t>
          </a:r>
          <a:r>
            <a:rPr lang="es-ES" sz="2800" b="0" i="0"/>
            <a:t>Procesos de enseñanza-aprendizaje. enfoques didácticos, intervenciones docentes, proyectos pedagógicos,</a:t>
          </a:r>
          <a:r>
            <a:rPr lang="es-ES" sz="2800" b="0" i="0" u="sng"/>
            <a:t> modos de enseñar</a:t>
          </a:r>
          <a:r>
            <a:rPr lang="es-ES" sz="2800" b="0" i="0"/>
            <a:t>, de evaluar.</a:t>
          </a:r>
          <a:r>
            <a:rPr lang="es-ES" sz="2800" b="0" i="0">
              <a:solidFill>
                <a:srgbClr val="B42108"/>
              </a:solidFill>
              <a:latin typeface="Calibri"/>
            </a:rPr>
            <a:t> </a:t>
          </a:r>
          <a:endParaRPr lang="en-US" sz="2800">
            <a:solidFill>
              <a:srgbClr val="B42108"/>
            </a:solidFill>
          </a:endParaRPr>
        </a:p>
      </dgm:t>
    </dgm:pt>
    <dgm:pt modelId="{41BED4F0-74A5-4479-BE77-5DFBB5BA3797}" type="parTrans" cxnId="{F2C36702-12DE-4D10-B0CD-F40B8BB60EF4}">
      <dgm:prSet/>
      <dgm:spPr/>
      <dgm:t>
        <a:bodyPr/>
        <a:lstStyle/>
        <a:p>
          <a:endParaRPr lang="en-US" sz="3600"/>
        </a:p>
      </dgm:t>
    </dgm:pt>
    <dgm:pt modelId="{8A761D9F-7E75-46A0-9BC6-7FD0DEB03B66}" type="sibTrans" cxnId="{F2C36702-12DE-4D10-B0CD-F40B8BB60EF4}">
      <dgm:prSet/>
      <dgm:spPr/>
      <dgm:t>
        <a:bodyPr/>
        <a:lstStyle/>
        <a:p>
          <a:endParaRPr lang="en-US" sz="3600"/>
        </a:p>
      </dgm:t>
    </dgm:pt>
    <dgm:pt modelId="{68299DA5-E992-4BD1-9D9A-C2FE7B9ADF87}" type="pres">
      <dgm:prSet presAssocID="{6E7DAEF6-6CB5-4392-BE2B-2880EAB02208}" presName="vert0" presStyleCnt="0">
        <dgm:presLayoutVars>
          <dgm:dir/>
          <dgm:animOne val="branch"/>
          <dgm:animLvl val="lvl"/>
        </dgm:presLayoutVars>
      </dgm:prSet>
      <dgm:spPr/>
    </dgm:pt>
    <dgm:pt modelId="{73B3FD5E-2AC4-4151-9A91-C2246C91B56B}" type="pres">
      <dgm:prSet presAssocID="{107D3753-667B-41DA-BA4A-D5F29AB7B447}" presName="thickLine" presStyleLbl="alignNode1" presStyleIdx="0" presStyleCnt="3"/>
      <dgm:spPr/>
    </dgm:pt>
    <dgm:pt modelId="{CED7C3F4-D8D1-4A68-A8D5-89D27F775D1C}" type="pres">
      <dgm:prSet presAssocID="{107D3753-667B-41DA-BA4A-D5F29AB7B447}" presName="horz1" presStyleCnt="0"/>
      <dgm:spPr/>
    </dgm:pt>
    <dgm:pt modelId="{2E6A7827-5EC6-47CB-B84D-4B3D68E095D0}" type="pres">
      <dgm:prSet presAssocID="{107D3753-667B-41DA-BA4A-D5F29AB7B447}" presName="tx1" presStyleLbl="revTx" presStyleIdx="0" presStyleCnt="3" custScaleY="109178" custLinFactNeighborX="198" custLinFactNeighborY="5688"/>
      <dgm:spPr/>
    </dgm:pt>
    <dgm:pt modelId="{39E56A8D-1144-48D3-9CA9-0161C2A987AF}" type="pres">
      <dgm:prSet presAssocID="{107D3753-667B-41DA-BA4A-D5F29AB7B447}" presName="vert1" presStyleCnt="0"/>
      <dgm:spPr/>
    </dgm:pt>
    <dgm:pt modelId="{AA06AF8D-5DD5-4D57-98D3-03C66F345E93}" type="pres">
      <dgm:prSet presAssocID="{8884CE3E-7F05-4DDA-961C-0C2A7DB87FDF}" presName="thickLine" presStyleLbl="alignNode1" presStyleIdx="1" presStyleCnt="3"/>
      <dgm:spPr/>
    </dgm:pt>
    <dgm:pt modelId="{275148D8-67D9-4BFE-99F6-60C464C68937}" type="pres">
      <dgm:prSet presAssocID="{8884CE3E-7F05-4DDA-961C-0C2A7DB87FDF}" presName="horz1" presStyleCnt="0"/>
      <dgm:spPr/>
    </dgm:pt>
    <dgm:pt modelId="{67A7FA54-DAE9-4396-98C4-14C203CE832D}" type="pres">
      <dgm:prSet presAssocID="{8884CE3E-7F05-4DDA-961C-0C2A7DB87FDF}" presName="tx1" presStyleLbl="revTx" presStyleIdx="1" presStyleCnt="3" custScaleY="144750" custLinFactNeighborX="4848" custLinFactNeighborY="3486"/>
      <dgm:spPr/>
    </dgm:pt>
    <dgm:pt modelId="{F8CAB65E-1A5C-49E0-B670-A4534BF1318A}" type="pres">
      <dgm:prSet presAssocID="{8884CE3E-7F05-4DDA-961C-0C2A7DB87FDF}" presName="vert1" presStyleCnt="0"/>
      <dgm:spPr/>
    </dgm:pt>
    <dgm:pt modelId="{8C4A940C-DB33-409C-B0E4-E89741CB31C0}" type="pres">
      <dgm:prSet presAssocID="{B3B83E6F-DFBA-4B1F-AC74-2989DA777D85}" presName="thickLine" presStyleLbl="alignNode1" presStyleIdx="2" presStyleCnt="3"/>
      <dgm:spPr/>
    </dgm:pt>
    <dgm:pt modelId="{D04AC58A-40C6-4768-A35C-35B855DFB38F}" type="pres">
      <dgm:prSet presAssocID="{B3B83E6F-DFBA-4B1F-AC74-2989DA777D85}" presName="horz1" presStyleCnt="0"/>
      <dgm:spPr/>
    </dgm:pt>
    <dgm:pt modelId="{A653D3FD-A732-44DD-9E41-9C514C4AE175}" type="pres">
      <dgm:prSet presAssocID="{B3B83E6F-DFBA-4B1F-AC74-2989DA777D85}" presName="tx1" presStyleLbl="revTx" presStyleIdx="2" presStyleCnt="3" custLinFactNeighborY="79139"/>
      <dgm:spPr/>
    </dgm:pt>
    <dgm:pt modelId="{46184D22-B131-441E-9663-D63A857C7CA8}" type="pres">
      <dgm:prSet presAssocID="{B3B83E6F-DFBA-4B1F-AC74-2989DA777D85}" presName="vert1" presStyleCnt="0"/>
      <dgm:spPr/>
    </dgm:pt>
  </dgm:ptLst>
  <dgm:cxnLst>
    <dgm:cxn modelId="{F2C36702-12DE-4D10-B0CD-F40B8BB60EF4}" srcId="{6E7DAEF6-6CB5-4392-BE2B-2880EAB02208}" destId="{B3B83E6F-DFBA-4B1F-AC74-2989DA777D85}" srcOrd="2" destOrd="0" parTransId="{41BED4F0-74A5-4479-BE77-5DFBB5BA3797}" sibTransId="{8A761D9F-7E75-46A0-9BC6-7FD0DEB03B66}"/>
    <dgm:cxn modelId="{46F2E34D-AFAC-4789-8DD5-3777B19AC840}" type="presOf" srcId="{6E7DAEF6-6CB5-4392-BE2B-2880EAB02208}" destId="{68299DA5-E992-4BD1-9D9A-C2FE7B9ADF87}" srcOrd="0" destOrd="0" presId="urn:microsoft.com/office/officeart/2008/layout/LinedList"/>
    <dgm:cxn modelId="{A4C88673-96E7-480A-9311-AA7B043BD684}" type="presOf" srcId="{107D3753-667B-41DA-BA4A-D5F29AB7B447}" destId="{2E6A7827-5EC6-47CB-B84D-4B3D68E095D0}" srcOrd="0" destOrd="0" presId="urn:microsoft.com/office/officeart/2008/layout/LinedList"/>
    <dgm:cxn modelId="{301C9D83-3BC7-487C-BB31-3F14152C4D4A}" srcId="{6E7DAEF6-6CB5-4392-BE2B-2880EAB02208}" destId="{107D3753-667B-41DA-BA4A-D5F29AB7B447}" srcOrd="0" destOrd="0" parTransId="{31AA8DBA-0724-4027-BE9C-525B0654097D}" sibTransId="{0DA220A2-6B8F-47C1-BA77-E48210DA8916}"/>
    <dgm:cxn modelId="{6944AE8F-FD63-42C5-B2F7-80BA838E8D30}" srcId="{6E7DAEF6-6CB5-4392-BE2B-2880EAB02208}" destId="{8884CE3E-7F05-4DDA-961C-0C2A7DB87FDF}" srcOrd="1" destOrd="0" parTransId="{3BC90917-B159-44E0-8DE1-F26ED9201ED2}" sibTransId="{0211D1C2-B787-4DF9-8957-8103505FACFA}"/>
    <dgm:cxn modelId="{589422A5-5BA3-4EF6-BA5E-5FD64CAC4107}" type="presOf" srcId="{8884CE3E-7F05-4DDA-961C-0C2A7DB87FDF}" destId="{67A7FA54-DAE9-4396-98C4-14C203CE832D}" srcOrd="0" destOrd="0" presId="urn:microsoft.com/office/officeart/2008/layout/LinedList"/>
    <dgm:cxn modelId="{F1A7E4A8-6EFB-46DE-BE3B-4AF79D20B6D7}" type="presOf" srcId="{B3B83E6F-DFBA-4B1F-AC74-2989DA777D85}" destId="{A653D3FD-A732-44DD-9E41-9C514C4AE175}" srcOrd="0" destOrd="0" presId="urn:microsoft.com/office/officeart/2008/layout/LinedList"/>
    <dgm:cxn modelId="{FC1945BB-9DCA-4704-B137-521B84353D27}" type="presParOf" srcId="{68299DA5-E992-4BD1-9D9A-C2FE7B9ADF87}" destId="{73B3FD5E-2AC4-4151-9A91-C2246C91B56B}" srcOrd="0" destOrd="0" presId="urn:microsoft.com/office/officeart/2008/layout/LinedList"/>
    <dgm:cxn modelId="{D1D72408-1288-48D3-AB3D-C937247299B2}" type="presParOf" srcId="{68299DA5-E992-4BD1-9D9A-C2FE7B9ADF87}" destId="{CED7C3F4-D8D1-4A68-A8D5-89D27F775D1C}" srcOrd="1" destOrd="0" presId="urn:microsoft.com/office/officeart/2008/layout/LinedList"/>
    <dgm:cxn modelId="{CDDD1C6B-ABF4-42CF-8236-F90F20720682}" type="presParOf" srcId="{CED7C3F4-D8D1-4A68-A8D5-89D27F775D1C}" destId="{2E6A7827-5EC6-47CB-B84D-4B3D68E095D0}" srcOrd="0" destOrd="0" presId="urn:microsoft.com/office/officeart/2008/layout/LinedList"/>
    <dgm:cxn modelId="{C3E7408A-858A-4AD8-B464-F4A852B5E001}" type="presParOf" srcId="{CED7C3F4-D8D1-4A68-A8D5-89D27F775D1C}" destId="{39E56A8D-1144-48D3-9CA9-0161C2A987AF}" srcOrd="1" destOrd="0" presId="urn:microsoft.com/office/officeart/2008/layout/LinedList"/>
    <dgm:cxn modelId="{88D53BB7-3A82-4093-9C1F-B173C52B3A87}" type="presParOf" srcId="{68299DA5-E992-4BD1-9D9A-C2FE7B9ADF87}" destId="{AA06AF8D-5DD5-4D57-98D3-03C66F345E93}" srcOrd="2" destOrd="0" presId="urn:microsoft.com/office/officeart/2008/layout/LinedList"/>
    <dgm:cxn modelId="{468F72F0-CC22-48BC-AFF9-BA5C807A58B1}" type="presParOf" srcId="{68299DA5-E992-4BD1-9D9A-C2FE7B9ADF87}" destId="{275148D8-67D9-4BFE-99F6-60C464C68937}" srcOrd="3" destOrd="0" presId="urn:microsoft.com/office/officeart/2008/layout/LinedList"/>
    <dgm:cxn modelId="{C74854B3-3D1C-4EE8-8E16-B656AC3BB37C}" type="presParOf" srcId="{275148D8-67D9-4BFE-99F6-60C464C68937}" destId="{67A7FA54-DAE9-4396-98C4-14C203CE832D}" srcOrd="0" destOrd="0" presId="urn:microsoft.com/office/officeart/2008/layout/LinedList"/>
    <dgm:cxn modelId="{7FF4DABE-6BFB-413E-AF86-B0119B4F1564}" type="presParOf" srcId="{275148D8-67D9-4BFE-99F6-60C464C68937}" destId="{F8CAB65E-1A5C-49E0-B670-A4534BF1318A}" srcOrd="1" destOrd="0" presId="urn:microsoft.com/office/officeart/2008/layout/LinedList"/>
    <dgm:cxn modelId="{B61CDEE9-1B5A-40C6-B501-C9F1B614780F}" type="presParOf" srcId="{68299DA5-E992-4BD1-9D9A-C2FE7B9ADF87}" destId="{8C4A940C-DB33-409C-B0E4-E89741CB31C0}" srcOrd="4" destOrd="0" presId="urn:microsoft.com/office/officeart/2008/layout/LinedList"/>
    <dgm:cxn modelId="{9F25BEEE-732D-45BB-B0AA-51B316271F67}" type="presParOf" srcId="{68299DA5-E992-4BD1-9D9A-C2FE7B9ADF87}" destId="{D04AC58A-40C6-4768-A35C-35B855DFB38F}" srcOrd="5" destOrd="0" presId="urn:microsoft.com/office/officeart/2008/layout/LinedList"/>
    <dgm:cxn modelId="{7EBF6420-3F5A-40D4-ABDD-1C183EFAA99B}" type="presParOf" srcId="{D04AC58A-40C6-4768-A35C-35B855DFB38F}" destId="{A653D3FD-A732-44DD-9E41-9C514C4AE175}" srcOrd="0" destOrd="0" presId="urn:microsoft.com/office/officeart/2008/layout/LinedList"/>
    <dgm:cxn modelId="{01D56531-9D19-4631-B1B2-E0056A6D323D}" type="presParOf" srcId="{D04AC58A-40C6-4768-A35C-35B855DFB38F}" destId="{46184D22-B131-441E-9663-D63A857C7CA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ED1080-4A8D-455C-BFF4-1F4863EFA8A5}" type="doc">
      <dgm:prSet loTypeId="urn:microsoft.com/office/officeart/2008/layout/LinedList" loCatId="list" qsTypeId="urn:microsoft.com/office/officeart/2005/8/quickstyle/3d1" qsCatId="3D" csTypeId="urn:microsoft.com/office/officeart/2005/8/colors/accent1_4" csCatId="accent1" phldr="1"/>
      <dgm:spPr/>
      <dgm:t>
        <a:bodyPr/>
        <a:lstStyle/>
        <a:p>
          <a:endParaRPr lang="es-ES"/>
        </a:p>
      </dgm:t>
    </dgm:pt>
    <dgm:pt modelId="{36E05DCE-E050-475A-97D9-164CECDB2125}">
      <dgm:prSet phldrT="[Texto]" phldr="1"/>
      <dgm:spPr/>
      <dgm:t>
        <a:bodyPr/>
        <a:lstStyle/>
        <a:p>
          <a:endParaRPr lang="es-ES"/>
        </a:p>
      </dgm:t>
    </dgm:pt>
    <dgm:pt modelId="{F08C5CB1-6D13-450F-BB33-C3E29C80D4CC}" type="parTrans" cxnId="{73164E71-A1A7-4066-B855-9B0F9046F5B0}">
      <dgm:prSet/>
      <dgm:spPr/>
      <dgm:t>
        <a:bodyPr/>
        <a:lstStyle/>
        <a:p>
          <a:endParaRPr lang="es-ES"/>
        </a:p>
      </dgm:t>
    </dgm:pt>
    <dgm:pt modelId="{B31087B0-E462-453B-958F-B40FBE020AAF}" type="sibTrans" cxnId="{73164E71-A1A7-4066-B855-9B0F9046F5B0}">
      <dgm:prSet/>
      <dgm:spPr/>
      <dgm:t>
        <a:bodyPr/>
        <a:lstStyle/>
        <a:p>
          <a:endParaRPr lang="es-ES"/>
        </a:p>
      </dgm:t>
    </dgm:pt>
    <dgm:pt modelId="{7108ACE7-CA46-4972-A811-CA564B364D96}">
      <dgm:prSet custT="1"/>
      <dgm:spPr/>
      <dgm:t>
        <a:bodyPr/>
        <a:lstStyle/>
        <a:p>
          <a:pPr rtl="0"/>
          <a:r>
            <a:rPr lang="es-ES" sz="2800" b="0" i="0">
              <a:effectLst/>
              <a:latin typeface="Calibri"/>
              <a:cs typeface="Calibri"/>
            </a:rPr>
            <a:t>España se enfrenta a una constante situación debe aprender a afrontar</a:t>
          </a:r>
          <a:r>
            <a:rPr lang="es-ES" sz="2800" b="0" i="0">
              <a:effectLst/>
              <a:latin typeface="WordVisiCarriageReturn_MSFontService"/>
            </a:rPr>
            <a:t> </a:t>
          </a:r>
          <a:br>
            <a:rPr lang="es-ES" sz="2800" b="0" i="0">
              <a:effectLst/>
              <a:latin typeface="WordVisiCarriageReturn_MSFontService"/>
            </a:rPr>
          </a:br>
          <a:r>
            <a:rPr lang="es-ES" sz="2800" b="0" i="0">
              <a:effectLst/>
              <a:latin typeface="Calibri"/>
              <a:cs typeface="Calibri"/>
            </a:rPr>
            <a:t>una</a:t>
          </a:r>
          <a:r>
            <a:rPr lang="es-ES" sz="2800" b="0" i="0">
              <a:solidFill>
                <a:srgbClr val="A10105"/>
              </a:solidFill>
              <a:effectLst/>
              <a:latin typeface="Calibri"/>
              <a:cs typeface="Calibri"/>
            </a:rPr>
            <a:t> realidad intercultural</a:t>
          </a:r>
          <a:r>
            <a:rPr lang="es-ES" sz="2800" b="0" i="0">
              <a:effectLst/>
              <a:latin typeface="Calibri"/>
              <a:cs typeface="Calibri"/>
            </a:rPr>
            <a:t> procedente de la inmigración que va creando</a:t>
          </a:r>
          <a:r>
            <a:rPr lang="es-ES" sz="2800" b="0" i="0">
              <a:effectLst/>
              <a:latin typeface="WordVisiCarriageReturn_MSFontService"/>
            </a:rPr>
            <a:t> </a:t>
          </a:r>
          <a:br>
            <a:rPr lang="es-ES" sz="2800" b="0" i="0">
              <a:effectLst/>
              <a:latin typeface="WordVisiCarriageReturn_MSFontService"/>
            </a:rPr>
          </a:br>
          <a:r>
            <a:rPr lang="es-ES" sz="2800" b="0" i="0">
              <a:effectLst/>
              <a:latin typeface="Calibri"/>
              <a:cs typeface="Calibri"/>
            </a:rPr>
            <a:t>colectivos cada vez más numerosos de inmigrantes de diferentes culturas. </a:t>
          </a:r>
          <a:endParaRPr lang="es-ES" sz="2800" b="0" i="0">
            <a:effectLst/>
            <a:latin typeface="Segoe UI" panose="020B0502040204020203" pitchFamily="34" charset="0"/>
          </a:endParaRPr>
        </a:p>
      </dgm:t>
    </dgm:pt>
    <dgm:pt modelId="{ABDBBEF2-A1FA-47C5-BA19-28468BE7A5B3}" type="parTrans" cxnId="{6B432674-8E11-4CFA-9119-BB5CF07B91DD}">
      <dgm:prSet/>
      <dgm:spPr/>
      <dgm:t>
        <a:bodyPr/>
        <a:lstStyle/>
        <a:p>
          <a:endParaRPr lang="es-ES"/>
        </a:p>
      </dgm:t>
    </dgm:pt>
    <dgm:pt modelId="{3F866C55-3EF9-4CD9-ADCF-125AE5FB20A9}" type="sibTrans" cxnId="{6B432674-8E11-4CFA-9119-BB5CF07B91DD}">
      <dgm:prSet/>
      <dgm:spPr/>
      <dgm:t>
        <a:bodyPr/>
        <a:lstStyle/>
        <a:p>
          <a:endParaRPr lang="es-ES"/>
        </a:p>
      </dgm:t>
    </dgm:pt>
    <dgm:pt modelId="{9BF27E19-85A5-4D22-9678-465454FF37A8}" type="pres">
      <dgm:prSet presAssocID="{DEED1080-4A8D-455C-BFF4-1F4863EFA8A5}" presName="vert0" presStyleCnt="0">
        <dgm:presLayoutVars>
          <dgm:dir/>
          <dgm:animOne val="branch"/>
          <dgm:animLvl val="lvl"/>
        </dgm:presLayoutVars>
      </dgm:prSet>
      <dgm:spPr/>
    </dgm:pt>
    <dgm:pt modelId="{6E76F18C-C829-4D53-BAE3-DF2BDE998B0B}" type="pres">
      <dgm:prSet presAssocID="{36E05DCE-E050-475A-97D9-164CECDB2125}" presName="thickLine" presStyleLbl="alignNode1" presStyleIdx="0" presStyleCnt="1" custLinFactNeighborX="-615" custLinFactNeighborY="4229"/>
      <dgm:spPr/>
    </dgm:pt>
    <dgm:pt modelId="{E2F00DD0-6F14-415F-9F31-829F9CEDCC3B}" type="pres">
      <dgm:prSet presAssocID="{36E05DCE-E050-475A-97D9-164CECDB2125}" presName="horz1" presStyleCnt="0"/>
      <dgm:spPr/>
    </dgm:pt>
    <dgm:pt modelId="{F124BE0D-78AB-4CB6-8C82-C742F7A368DF}" type="pres">
      <dgm:prSet presAssocID="{36E05DCE-E050-475A-97D9-164CECDB2125}" presName="tx1" presStyleLbl="revTx" presStyleIdx="0" presStyleCnt="2" custFlipHor="1" custScaleX="2946"/>
      <dgm:spPr/>
    </dgm:pt>
    <dgm:pt modelId="{8485C79C-39FF-4AFB-9F9D-50B4DF4C2C09}" type="pres">
      <dgm:prSet presAssocID="{36E05DCE-E050-475A-97D9-164CECDB2125}" presName="vert1" presStyleCnt="0"/>
      <dgm:spPr/>
    </dgm:pt>
    <dgm:pt modelId="{769DEA5A-089F-43E7-ABF9-4D0846831A1C}" type="pres">
      <dgm:prSet presAssocID="{7108ACE7-CA46-4972-A811-CA564B364D96}" presName="vertSpace2a" presStyleCnt="0"/>
      <dgm:spPr/>
    </dgm:pt>
    <dgm:pt modelId="{C4E59271-79A9-4774-B91D-9DBDEA3C93B8}" type="pres">
      <dgm:prSet presAssocID="{7108ACE7-CA46-4972-A811-CA564B364D96}" presName="horz2" presStyleCnt="0"/>
      <dgm:spPr/>
    </dgm:pt>
    <dgm:pt modelId="{D50D856B-64E6-4F98-99C2-9342AA134010}" type="pres">
      <dgm:prSet presAssocID="{7108ACE7-CA46-4972-A811-CA564B364D96}" presName="horzSpace2" presStyleCnt="0"/>
      <dgm:spPr/>
    </dgm:pt>
    <dgm:pt modelId="{9FF7A147-2133-40FB-BD89-BCEFBE26CE50}" type="pres">
      <dgm:prSet presAssocID="{7108ACE7-CA46-4972-A811-CA564B364D96}" presName="tx2" presStyleLbl="revTx" presStyleIdx="1" presStyleCnt="2" custScaleY="10615"/>
      <dgm:spPr/>
    </dgm:pt>
    <dgm:pt modelId="{7A7C523A-D607-422C-8F6A-DE38C833D1D2}" type="pres">
      <dgm:prSet presAssocID="{7108ACE7-CA46-4972-A811-CA564B364D96}" presName="vert2" presStyleCnt="0"/>
      <dgm:spPr/>
    </dgm:pt>
    <dgm:pt modelId="{5B89EF19-3906-42FE-88AC-2472B7038E3C}" type="pres">
      <dgm:prSet presAssocID="{7108ACE7-CA46-4972-A811-CA564B364D96}" presName="thinLine2b" presStyleLbl="callout" presStyleIdx="0" presStyleCnt="1" custLinFactY="1069711" custLinFactNeighborX="4993" custLinFactNeighborY="1100000"/>
      <dgm:spPr/>
    </dgm:pt>
    <dgm:pt modelId="{F5A6E6CE-869D-4F6F-90AC-BF62E28798F6}" type="pres">
      <dgm:prSet presAssocID="{7108ACE7-CA46-4972-A811-CA564B364D96}" presName="vertSpace2b" presStyleCnt="0"/>
      <dgm:spPr/>
    </dgm:pt>
  </dgm:ptLst>
  <dgm:cxnLst>
    <dgm:cxn modelId="{9255002E-C950-4ED7-B9B4-CAC88C847C5A}" type="presOf" srcId="{36E05DCE-E050-475A-97D9-164CECDB2125}" destId="{F124BE0D-78AB-4CB6-8C82-C742F7A368DF}" srcOrd="0" destOrd="0" presId="urn:microsoft.com/office/officeart/2008/layout/LinedList"/>
    <dgm:cxn modelId="{73164E71-A1A7-4066-B855-9B0F9046F5B0}" srcId="{DEED1080-4A8D-455C-BFF4-1F4863EFA8A5}" destId="{36E05DCE-E050-475A-97D9-164CECDB2125}" srcOrd="0" destOrd="0" parTransId="{F08C5CB1-6D13-450F-BB33-C3E29C80D4CC}" sibTransId="{B31087B0-E462-453B-958F-B40FBE020AAF}"/>
    <dgm:cxn modelId="{6B432674-8E11-4CFA-9119-BB5CF07B91DD}" srcId="{36E05DCE-E050-475A-97D9-164CECDB2125}" destId="{7108ACE7-CA46-4972-A811-CA564B364D96}" srcOrd="0" destOrd="0" parTransId="{ABDBBEF2-A1FA-47C5-BA19-28468BE7A5B3}" sibTransId="{3F866C55-3EF9-4CD9-ADCF-125AE5FB20A9}"/>
    <dgm:cxn modelId="{EC46CD9C-603C-4BEA-B5EF-00DD648C2355}" type="presOf" srcId="{7108ACE7-CA46-4972-A811-CA564B364D96}" destId="{9FF7A147-2133-40FB-BD89-BCEFBE26CE50}" srcOrd="0" destOrd="0" presId="urn:microsoft.com/office/officeart/2008/layout/LinedList"/>
    <dgm:cxn modelId="{C090A8CC-44DC-4BF9-8D23-2EE304639ACB}" type="presOf" srcId="{DEED1080-4A8D-455C-BFF4-1F4863EFA8A5}" destId="{9BF27E19-85A5-4D22-9678-465454FF37A8}" srcOrd="0" destOrd="0" presId="urn:microsoft.com/office/officeart/2008/layout/LinedList"/>
    <dgm:cxn modelId="{7D35EF25-6119-40F8-A797-222DDCC65E5D}" type="presParOf" srcId="{9BF27E19-85A5-4D22-9678-465454FF37A8}" destId="{6E76F18C-C829-4D53-BAE3-DF2BDE998B0B}" srcOrd="0" destOrd="0" presId="urn:microsoft.com/office/officeart/2008/layout/LinedList"/>
    <dgm:cxn modelId="{C57B0D52-5D29-4D2D-82E0-20C830CE1849}" type="presParOf" srcId="{9BF27E19-85A5-4D22-9678-465454FF37A8}" destId="{E2F00DD0-6F14-415F-9F31-829F9CEDCC3B}" srcOrd="1" destOrd="0" presId="urn:microsoft.com/office/officeart/2008/layout/LinedList"/>
    <dgm:cxn modelId="{144C445C-5DDC-47EB-876F-2012926C83C2}" type="presParOf" srcId="{E2F00DD0-6F14-415F-9F31-829F9CEDCC3B}" destId="{F124BE0D-78AB-4CB6-8C82-C742F7A368DF}" srcOrd="0" destOrd="0" presId="urn:microsoft.com/office/officeart/2008/layout/LinedList"/>
    <dgm:cxn modelId="{4D959110-9D96-42DA-A627-362A8B6682BE}" type="presParOf" srcId="{E2F00DD0-6F14-415F-9F31-829F9CEDCC3B}" destId="{8485C79C-39FF-4AFB-9F9D-50B4DF4C2C09}" srcOrd="1" destOrd="0" presId="urn:microsoft.com/office/officeart/2008/layout/LinedList"/>
    <dgm:cxn modelId="{A69F6CC8-E1E3-4008-8063-EACB937B75F0}" type="presParOf" srcId="{8485C79C-39FF-4AFB-9F9D-50B4DF4C2C09}" destId="{769DEA5A-089F-43E7-ABF9-4D0846831A1C}" srcOrd="0" destOrd="0" presId="urn:microsoft.com/office/officeart/2008/layout/LinedList"/>
    <dgm:cxn modelId="{7F510EE3-89DE-4BE7-AE5E-C7BA9123E887}" type="presParOf" srcId="{8485C79C-39FF-4AFB-9F9D-50B4DF4C2C09}" destId="{C4E59271-79A9-4774-B91D-9DBDEA3C93B8}" srcOrd="1" destOrd="0" presId="urn:microsoft.com/office/officeart/2008/layout/LinedList"/>
    <dgm:cxn modelId="{E58C2F2E-88AC-49FE-BEDE-701E14F9A847}" type="presParOf" srcId="{C4E59271-79A9-4774-B91D-9DBDEA3C93B8}" destId="{D50D856B-64E6-4F98-99C2-9342AA134010}" srcOrd="0" destOrd="0" presId="urn:microsoft.com/office/officeart/2008/layout/LinedList"/>
    <dgm:cxn modelId="{FD6A8F38-79FA-4BE1-9B0C-773D14AD80E2}" type="presParOf" srcId="{C4E59271-79A9-4774-B91D-9DBDEA3C93B8}" destId="{9FF7A147-2133-40FB-BD89-BCEFBE26CE50}" srcOrd="1" destOrd="0" presId="urn:microsoft.com/office/officeart/2008/layout/LinedList"/>
    <dgm:cxn modelId="{8ECF5D5F-705F-4BF3-8644-D54665527D8C}" type="presParOf" srcId="{C4E59271-79A9-4774-B91D-9DBDEA3C93B8}" destId="{7A7C523A-D607-422C-8F6A-DE38C833D1D2}" srcOrd="2" destOrd="0" presId="urn:microsoft.com/office/officeart/2008/layout/LinedList"/>
    <dgm:cxn modelId="{ADF465D3-2F92-40DF-B4B2-BAB2E706B9CE}" type="presParOf" srcId="{8485C79C-39FF-4AFB-9F9D-50B4DF4C2C09}" destId="{5B89EF19-3906-42FE-88AC-2472B7038E3C}" srcOrd="2" destOrd="0" presId="urn:microsoft.com/office/officeart/2008/layout/LinedList"/>
    <dgm:cxn modelId="{2315B9ED-1015-46A3-8F74-0E3D86D269A1}" type="presParOf" srcId="{8485C79C-39FF-4AFB-9F9D-50B4DF4C2C09}" destId="{F5A6E6CE-869D-4F6F-90AC-BF62E28798F6}" srcOrd="3"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893B53-F803-45ED-92CF-A1BDA405D4DB}" type="doc">
      <dgm:prSet loTypeId="urn:microsoft.com/office/officeart/2005/8/layout/cycle6" loCatId="relationship" qsTypeId="urn:microsoft.com/office/officeart/2005/8/quickstyle/simple5" qsCatId="simple" csTypeId="urn:microsoft.com/office/officeart/2005/8/colors/colorful5" csCatId="colorful" phldr="1"/>
      <dgm:spPr/>
      <dgm:t>
        <a:bodyPr/>
        <a:lstStyle/>
        <a:p>
          <a:endParaRPr lang="es-ES"/>
        </a:p>
      </dgm:t>
    </dgm:pt>
    <dgm:pt modelId="{A932359E-F1F9-4BD3-B441-90AF0F4E09E8}">
      <dgm:prSet custT="1"/>
      <dgm:spPr/>
      <dgm:t>
        <a:bodyPr/>
        <a:lstStyle/>
        <a:p>
          <a:r>
            <a:rPr lang="es-ES" sz="2400" b="1" i="0" u="sng"/>
            <a:t>Lugar de procedencia</a:t>
          </a:r>
          <a:r>
            <a:rPr lang="es-ES" sz="2400"/>
            <a:t>: </a:t>
          </a:r>
          <a:r>
            <a:rPr lang="es-ES" sz="2400" b="0" i="0"/>
            <a:t>Las personas inmigrantes que provienen de países más empobrecidos o que vienen huyendo de la precariedad o de situación de guerra. </a:t>
          </a:r>
          <a:endParaRPr lang="es-ES" sz="2400"/>
        </a:p>
      </dgm:t>
    </dgm:pt>
    <dgm:pt modelId="{9F5F712C-F565-4299-A8BD-E9BD62105EF2}" type="parTrans" cxnId="{81CD81CA-E899-4D64-A63C-77B93D87171C}">
      <dgm:prSet/>
      <dgm:spPr/>
      <dgm:t>
        <a:bodyPr/>
        <a:lstStyle/>
        <a:p>
          <a:endParaRPr lang="es-ES"/>
        </a:p>
      </dgm:t>
    </dgm:pt>
    <dgm:pt modelId="{56F76991-CF32-4D60-8B3A-F4FF7F0AE301}" type="sibTrans" cxnId="{81CD81CA-E899-4D64-A63C-77B93D87171C}">
      <dgm:prSet/>
      <dgm:spPr/>
      <dgm:t>
        <a:bodyPr/>
        <a:lstStyle/>
        <a:p>
          <a:endParaRPr lang="es-ES"/>
        </a:p>
      </dgm:t>
    </dgm:pt>
    <dgm:pt modelId="{831E40AB-C03C-4C2E-89EC-0FCDDB31DB9C}">
      <dgm:prSet custT="1"/>
      <dgm:spPr/>
      <dgm:t>
        <a:bodyPr/>
        <a:lstStyle/>
        <a:p>
          <a:r>
            <a:rPr lang="es-ES" sz="2400" b="0" i="0" u="sng"/>
            <a:t> </a:t>
          </a:r>
          <a:r>
            <a:rPr lang="es-ES" sz="2400" b="1" i="0" u="sng"/>
            <a:t>Edad</a:t>
          </a:r>
          <a:r>
            <a:rPr lang="es-ES" sz="2400" b="0" i="0"/>
            <a:t>: </a:t>
          </a:r>
          <a:r>
            <a:rPr lang="es-ES" sz="2400"/>
            <a:t>M</a:t>
          </a:r>
          <a:r>
            <a:rPr lang="es-ES" sz="2400" b="0" i="0"/>
            <a:t>enores no acompañados y las personas mayores. </a:t>
          </a:r>
          <a:endParaRPr lang="es-ES" sz="2400"/>
        </a:p>
      </dgm:t>
    </dgm:pt>
    <dgm:pt modelId="{6DAF4B42-2431-4C24-9F97-18A2EE8BD776}" type="parTrans" cxnId="{1517356D-7B0A-41EA-A76B-FA8D776FBA10}">
      <dgm:prSet/>
      <dgm:spPr/>
      <dgm:t>
        <a:bodyPr/>
        <a:lstStyle/>
        <a:p>
          <a:endParaRPr lang="es-ES"/>
        </a:p>
      </dgm:t>
    </dgm:pt>
    <dgm:pt modelId="{D4A8307F-A35B-4797-8B00-8D7C3DE939E2}" type="sibTrans" cxnId="{1517356D-7B0A-41EA-A76B-FA8D776FBA10}">
      <dgm:prSet/>
      <dgm:spPr/>
      <dgm:t>
        <a:bodyPr/>
        <a:lstStyle/>
        <a:p>
          <a:endParaRPr lang="es-ES"/>
        </a:p>
      </dgm:t>
    </dgm:pt>
    <dgm:pt modelId="{C3B2EF4D-3B44-41C7-BF56-7CCFE564213B}">
      <dgm:prSet custT="1"/>
      <dgm:spPr/>
      <dgm:t>
        <a:bodyPr/>
        <a:lstStyle/>
        <a:p>
          <a:r>
            <a:rPr lang="es-ES" sz="2400" b="1" i="0" u="sng"/>
            <a:t>Situación administrativa: </a:t>
          </a:r>
          <a:r>
            <a:rPr lang="es-ES" sz="2400" b="0" i="0"/>
            <a:t>Los inmigrantes ilegales. Coloquialmente se conocen como </a:t>
          </a:r>
          <a:r>
            <a:rPr lang="es-ES" sz="2400" b="1" i="0" u="sng"/>
            <a:t>sin papeles</a:t>
          </a:r>
          <a:r>
            <a:rPr lang="es-ES" sz="2400" b="0" i="0"/>
            <a:t>.</a:t>
          </a:r>
          <a:endParaRPr lang="es-ES" sz="2400"/>
        </a:p>
      </dgm:t>
    </dgm:pt>
    <dgm:pt modelId="{2CF8F5FF-FEAB-4D84-849D-247EA11DB517}" type="parTrans" cxnId="{83B41DAA-3E1F-49A3-B673-40A94520EC50}">
      <dgm:prSet/>
      <dgm:spPr/>
      <dgm:t>
        <a:bodyPr/>
        <a:lstStyle/>
        <a:p>
          <a:endParaRPr lang="es-ES"/>
        </a:p>
      </dgm:t>
    </dgm:pt>
    <dgm:pt modelId="{A3305B49-4AF8-4F2E-8F89-CB3748D2B211}" type="sibTrans" cxnId="{83B41DAA-3E1F-49A3-B673-40A94520EC50}">
      <dgm:prSet/>
      <dgm:spPr/>
      <dgm:t>
        <a:bodyPr/>
        <a:lstStyle/>
        <a:p>
          <a:endParaRPr lang="es-ES"/>
        </a:p>
      </dgm:t>
    </dgm:pt>
    <dgm:pt modelId="{8FE3E53D-7F04-4BC9-97FB-EC55A6DD1CBA}">
      <dgm:prSet custT="1"/>
      <dgm:spPr/>
      <dgm:t>
        <a:bodyPr/>
        <a:lstStyle/>
        <a:p>
          <a:pPr rtl="0"/>
          <a:r>
            <a:rPr lang="es-ES" sz="2200" b="1" i="0">
              <a:latin typeface="Calibri"/>
            </a:rPr>
            <a:t> </a:t>
          </a:r>
          <a:r>
            <a:rPr lang="es-ES" sz="2200" b="1" i="0" u="sng"/>
            <a:t>Desconocimiento del funcionamiento social</a:t>
          </a:r>
          <a:r>
            <a:rPr lang="es-ES" sz="2200" b="0" i="0" u="sng"/>
            <a:t>: </a:t>
          </a:r>
          <a:r>
            <a:rPr lang="es-ES" sz="2200" b="0" i="0"/>
            <a:t>a pesar de conocer el funcionamiento social, a menudo se hace difícil la inserción debido a los mecanismos de</a:t>
          </a:r>
          <a:r>
            <a:rPr lang="es-ES" sz="2200" b="1" i="0" u="sng"/>
            <a:t> estigmatización y prejuicio.</a:t>
          </a:r>
          <a:endParaRPr lang="es-ES" sz="2200" b="1" u="sng"/>
        </a:p>
      </dgm:t>
    </dgm:pt>
    <dgm:pt modelId="{4B333984-8B5F-414B-87EB-7698531E338F}" type="parTrans" cxnId="{A9B38DA8-69F4-4174-9A92-4827F445BA40}">
      <dgm:prSet/>
      <dgm:spPr/>
      <dgm:t>
        <a:bodyPr/>
        <a:lstStyle/>
        <a:p>
          <a:endParaRPr lang="es-ES"/>
        </a:p>
      </dgm:t>
    </dgm:pt>
    <dgm:pt modelId="{59CE7D57-F09E-4511-9C35-43BCC0C1AC35}" type="sibTrans" cxnId="{A9B38DA8-69F4-4174-9A92-4827F445BA40}">
      <dgm:prSet/>
      <dgm:spPr/>
      <dgm:t>
        <a:bodyPr/>
        <a:lstStyle/>
        <a:p>
          <a:endParaRPr lang="es-ES"/>
        </a:p>
      </dgm:t>
    </dgm:pt>
    <dgm:pt modelId="{CE0E3918-7275-437F-9472-5848DCAAC236}">
      <dgm:prSet custT="1"/>
      <dgm:spPr/>
      <dgm:t>
        <a:bodyPr/>
        <a:lstStyle/>
        <a:p>
          <a:r>
            <a:rPr lang="es-ES" sz="2200" b="1" i="0" u="sng"/>
            <a:t>Obstáculos comunicativos</a:t>
          </a:r>
          <a:r>
            <a:rPr lang="es-ES" sz="2200" b="0" i="0" u="sng"/>
            <a:t>: </a:t>
          </a:r>
          <a:r>
            <a:rPr lang="es-ES" sz="2200" b="0" i="0"/>
            <a:t>El desconocimiento de la lengua o la falta de fluidez al usarla , especialmente en el campo educativo y laboral. También algunas diferencias culturales relacionadas con la comunicación</a:t>
          </a:r>
          <a:r>
            <a:rPr lang="es-ES" sz="2000" b="0" i="0"/>
            <a:t>. </a:t>
          </a:r>
          <a:endParaRPr lang="es-ES" sz="2000"/>
        </a:p>
      </dgm:t>
    </dgm:pt>
    <dgm:pt modelId="{6F611BEB-810E-4107-A0DD-B47FE83F92AB}" type="parTrans" cxnId="{F845D397-5C0A-4494-9678-0AE3C086900F}">
      <dgm:prSet/>
      <dgm:spPr/>
      <dgm:t>
        <a:bodyPr/>
        <a:lstStyle/>
        <a:p>
          <a:endParaRPr lang="es-ES"/>
        </a:p>
      </dgm:t>
    </dgm:pt>
    <dgm:pt modelId="{384F4C78-614A-4E19-B217-C66C10702EE0}" type="sibTrans" cxnId="{F845D397-5C0A-4494-9678-0AE3C086900F}">
      <dgm:prSet/>
      <dgm:spPr/>
      <dgm:t>
        <a:bodyPr/>
        <a:lstStyle/>
        <a:p>
          <a:endParaRPr lang="es-ES"/>
        </a:p>
      </dgm:t>
    </dgm:pt>
    <dgm:pt modelId="{8D1AF13F-F11C-47E4-8DDE-779E01802483}" type="pres">
      <dgm:prSet presAssocID="{9D893B53-F803-45ED-92CF-A1BDA405D4DB}" presName="cycle" presStyleCnt="0">
        <dgm:presLayoutVars>
          <dgm:dir/>
          <dgm:resizeHandles val="exact"/>
        </dgm:presLayoutVars>
      </dgm:prSet>
      <dgm:spPr/>
    </dgm:pt>
    <dgm:pt modelId="{85BA60A8-8CD2-4369-8F7C-A4FD4DFBE7E9}" type="pres">
      <dgm:prSet presAssocID="{A932359E-F1F9-4BD3-B441-90AF0F4E09E8}" presName="node" presStyleLbl="node1" presStyleIdx="0" presStyleCnt="5" custScaleX="171667" custScaleY="118560">
        <dgm:presLayoutVars>
          <dgm:bulletEnabled val="1"/>
        </dgm:presLayoutVars>
      </dgm:prSet>
      <dgm:spPr/>
    </dgm:pt>
    <dgm:pt modelId="{FB68FFCF-9A8C-44C1-ABF2-B19513468368}" type="pres">
      <dgm:prSet presAssocID="{A932359E-F1F9-4BD3-B441-90AF0F4E09E8}" presName="spNode" presStyleCnt="0"/>
      <dgm:spPr/>
    </dgm:pt>
    <dgm:pt modelId="{D15B4F88-76D3-4B49-BDCF-959AE89271DE}" type="pres">
      <dgm:prSet presAssocID="{56F76991-CF32-4D60-8B3A-F4FF7F0AE301}" presName="sibTrans" presStyleLbl="sibTrans1D1" presStyleIdx="0" presStyleCnt="5"/>
      <dgm:spPr/>
    </dgm:pt>
    <dgm:pt modelId="{81187789-EE6E-426E-90BE-9A45E6C98A2C}" type="pres">
      <dgm:prSet presAssocID="{831E40AB-C03C-4C2E-89EC-0FCDDB31DB9C}" presName="node" presStyleLbl="node1" presStyleIdx="1" presStyleCnt="5" custRadScaleRad="96609" custRadScaleInc="25906">
        <dgm:presLayoutVars>
          <dgm:bulletEnabled val="1"/>
        </dgm:presLayoutVars>
      </dgm:prSet>
      <dgm:spPr/>
    </dgm:pt>
    <dgm:pt modelId="{CF092841-5FDD-4F58-9CB2-3399B84B2672}" type="pres">
      <dgm:prSet presAssocID="{831E40AB-C03C-4C2E-89EC-0FCDDB31DB9C}" presName="spNode" presStyleCnt="0"/>
      <dgm:spPr/>
    </dgm:pt>
    <dgm:pt modelId="{4043E7EF-13E1-452C-AEA7-2E1C6394068C}" type="pres">
      <dgm:prSet presAssocID="{D4A8307F-A35B-4797-8B00-8D7C3DE939E2}" presName="sibTrans" presStyleLbl="sibTrans1D1" presStyleIdx="1" presStyleCnt="5"/>
      <dgm:spPr/>
    </dgm:pt>
    <dgm:pt modelId="{1B819029-90A0-42B1-B96D-985E24194E17}" type="pres">
      <dgm:prSet presAssocID="{C3B2EF4D-3B44-41C7-BF56-7CCFE564213B}" presName="node" presStyleLbl="node1" presStyleIdx="2" presStyleCnt="5" custScaleX="153704" custScaleY="133901" custRadScaleRad="102674" custRadScaleInc="-63832">
        <dgm:presLayoutVars>
          <dgm:bulletEnabled val="1"/>
        </dgm:presLayoutVars>
      </dgm:prSet>
      <dgm:spPr/>
    </dgm:pt>
    <dgm:pt modelId="{F4417FD4-6A57-41DE-88F5-D41E7B686DC4}" type="pres">
      <dgm:prSet presAssocID="{C3B2EF4D-3B44-41C7-BF56-7CCFE564213B}" presName="spNode" presStyleCnt="0"/>
      <dgm:spPr/>
    </dgm:pt>
    <dgm:pt modelId="{2E76180A-57EB-4BDC-AEE6-FAF650579D86}" type="pres">
      <dgm:prSet presAssocID="{A3305B49-4AF8-4F2E-8F89-CB3748D2B211}" presName="sibTrans" presStyleLbl="sibTrans1D1" presStyleIdx="2" presStyleCnt="5"/>
      <dgm:spPr/>
    </dgm:pt>
    <dgm:pt modelId="{A4BE69BF-77AD-4AAC-A089-AB186D82F284}" type="pres">
      <dgm:prSet presAssocID="{8FE3E53D-7F04-4BC9-97FB-EC55A6DD1CBA}" presName="node" presStyleLbl="node1" presStyleIdx="3" presStyleCnt="5" custScaleX="146661" custScaleY="133016" custRadScaleRad="97127" custRadScaleInc="11013">
        <dgm:presLayoutVars>
          <dgm:bulletEnabled val="1"/>
        </dgm:presLayoutVars>
      </dgm:prSet>
      <dgm:spPr/>
    </dgm:pt>
    <dgm:pt modelId="{F17F58B4-1054-433E-94CC-5CE885539AE6}" type="pres">
      <dgm:prSet presAssocID="{8FE3E53D-7F04-4BC9-97FB-EC55A6DD1CBA}" presName="spNode" presStyleCnt="0"/>
      <dgm:spPr/>
    </dgm:pt>
    <dgm:pt modelId="{EBFB4D60-0D1E-444A-BFA9-7DCBC5C337EC}" type="pres">
      <dgm:prSet presAssocID="{59CE7D57-F09E-4511-9C35-43BCC0C1AC35}" presName="sibTrans" presStyleLbl="sibTrans1D1" presStyleIdx="3" presStyleCnt="5"/>
      <dgm:spPr/>
    </dgm:pt>
    <dgm:pt modelId="{A55837C9-D8F4-414F-A7A6-9F6437FFDDEF}" type="pres">
      <dgm:prSet presAssocID="{CE0E3918-7275-437F-9472-5848DCAAC236}" presName="node" presStyleLbl="node1" presStyleIdx="4" presStyleCnt="5" custScaleX="140575" custScaleY="165453" custRadScaleRad="96258" custRadScaleInc="-30273">
        <dgm:presLayoutVars>
          <dgm:bulletEnabled val="1"/>
        </dgm:presLayoutVars>
      </dgm:prSet>
      <dgm:spPr/>
    </dgm:pt>
    <dgm:pt modelId="{199210EE-8925-4C03-8B29-607604C80368}" type="pres">
      <dgm:prSet presAssocID="{CE0E3918-7275-437F-9472-5848DCAAC236}" presName="spNode" presStyleCnt="0"/>
      <dgm:spPr/>
    </dgm:pt>
    <dgm:pt modelId="{D64BA468-66C8-4A4D-83F7-E130E23CCA7D}" type="pres">
      <dgm:prSet presAssocID="{384F4C78-614A-4E19-B217-C66C10702EE0}" presName="sibTrans" presStyleLbl="sibTrans1D1" presStyleIdx="4" presStyleCnt="5"/>
      <dgm:spPr/>
    </dgm:pt>
  </dgm:ptLst>
  <dgm:cxnLst>
    <dgm:cxn modelId="{B6A86B06-6126-4D75-9D81-BA540B5EEF52}" type="presOf" srcId="{A932359E-F1F9-4BD3-B441-90AF0F4E09E8}" destId="{85BA60A8-8CD2-4369-8F7C-A4FD4DFBE7E9}" srcOrd="0" destOrd="0" presId="urn:microsoft.com/office/officeart/2005/8/layout/cycle6"/>
    <dgm:cxn modelId="{29E8E320-AD4A-495A-805B-7BF9A4E6AFB1}" type="presOf" srcId="{384F4C78-614A-4E19-B217-C66C10702EE0}" destId="{D64BA468-66C8-4A4D-83F7-E130E23CCA7D}" srcOrd="0" destOrd="0" presId="urn:microsoft.com/office/officeart/2005/8/layout/cycle6"/>
    <dgm:cxn modelId="{E8C56327-7014-451E-9A8D-79FC6BE08B92}" type="presOf" srcId="{C3B2EF4D-3B44-41C7-BF56-7CCFE564213B}" destId="{1B819029-90A0-42B1-B96D-985E24194E17}" srcOrd="0" destOrd="0" presId="urn:microsoft.com/office/officeart/2005/8/layout/cycle6"/>
    <dgm:cxn modelId="{6DDFD527-3C54-40A9-8707-1404219A089A}" type="presOf" srcId="{9D893B53-F803-45ED-92CF-A1BDA405D4DB}" destId="{8D1AF13F-F11C-47E4-8DDE-779E01802483}" srcOrd="0" destOrd="0" presId="urn:microsoft.com/office/officeart/2005/8/layout/cycle6"/>
    <dgm:cxn modelId="{B917BB2F-9D1A-4392-B8D2-14C7D451A121}" type="presOf" srcId="{8FE3E53D-7F04-4BC9-97FB-EC55A6DD1CBA}" destId="{A4BE69BF-77AD-4AAC-A089-AB186D82F284}" srcOrd="0" destOrd="0" presId="urn:microsoft.com/office/officeart/2005/8/layout/cycle6"/>
    <dgm:cxn modelId="{0FB3B036-2E0A-4445-AE52-BCA0CE417040}" type="presOf" srcId="{831E40AB-C03C-4C2E-89EC-0FCDDB31DB9C}" destId="{81187789-EE6E-426E-90BE-9A45E6C98A2C}" srcOrd="0" destOrd="0" presId="urn:microsoft.com/office/officeart/2005/8/layout/cycle6"/>
    <dgm:cxn modelId="{CC1DDF63-DF6D-4892-AC27-9A2EAE9BE84A}" type="presOf" srcId="{59CE7D57-F09E-4511-9C35-43BCC0C1AC35}" destId="{EBFB4D60-0D1E-444A-BFA9-7DCBC5C337EC}" srcOrd="0" destOrd="0" presId="urn:microsoft.com/office/officeart/2005/8/layout/cycle6"/>
    <dgm:cxn modelId="{1517356D-7B0A-41EA-A76B-FA8D776FBA10}" srcId="{9D893B53-F803-45ED-92CF-A1BDA405D4DB}" destId="{831E40AB-C03C-4C2E-89EC-0FCDDB31DB9C}" srcOrd="1" destOrd="0" parTransId="{6DAF4B42-2431-4C24-9F97-18A2EE8BD776}" sibTransId="{D4A8307F-A35B-4797-8B00-8D7C3DE939E2}"/>
    <dgm:cxn modelId="{C3AFFC80-A2E4-4013-B1F2-8290A52DDB9F}" type="presOf" srcId="{A3305B49-4AF8-4F2E-8F89-CB3748D2B211}" destId="{2E76180A-57EB-4BDC-AEE6-FAF650579D86}" srcOrd="0" destOrd="0" presId="urn:microsoft.com/office/officeart/2005/8/layout/cycle6"/>
    <dgm:cxn modelId="{F845D397-5C0A-4494-9678-0AE3C086900F}" srcId="{9D893B53-F803-45ED-92CF-A1BDA405D4DB}" destId="{CE0E3918-7275-437F-9472-5848DCAAC236}" srcOrd="4" destOrd="0" parTransId="{6F611BEB-810E-4107-A0DD-B47FE83F92AB}" sibTransId="{384F4C78-614A-4E19-B217-C66C10702EE0}"/>
    <dgm:cxn modelId="{A9B38DA8-69F4-4174-9A92-4827F445BA40}" srcId="{9D893B53-F803-45ED-92CF-A1BDA405D4DB}" destId="{8FE3E53D-7F04-4BC9-97FB-EC55A6DD1CBA}" srcOrd="3" destOrd="0" parTransId="{4B333984-8B5F-414B-87EB-7698531E338F}" sibTransId="{59CE7D57-F09E-4511-9C35-43BCC0C1AC35}"/>
    <dgm:cxn modelId="{83B41DAA-3E1F-49A3-B673-40A94520EC50}" srcId="{9D893B53-F803-45ED-92CF-A1BDA405D4DB}" destId="{C3B2EF4D-3B44-41C7-BF56-7CCFE564213B}" srcOrd="2" destOrd="0" parTransId="{2CF8F5FF-FEAB-4D84-849D-247EA11DB517}" sibTransId="{A3305B49-4AF8-4F2E-8F89-CB3748D2B211}"/>
    <dgm:cxn modelId="{C2245BB0-DEB0-4481-88C3-DCEA0AC57A22}" type="presOf" srcId="{D4A8307F-A35B-4797-8B00-8D7C3DE939E2}" destId="{4043E7EF-13E1-452C-AEA7-2E1C6394068C}" srcOrd="0" destOrd="0" presId="urn:microsoft.com/office/officeart/2005/8/layout/cycle6"/>
    <dgm:cxn modelId="{81CD81CA-E899-4D64-A63C-77B93D87171C}" srcId="{9D893B53-F803-45ED-92CF-A1BDA405D4DB}" destId="{A932359E-F1F9-4BD3-B441-90AF0F4E09E8}" srcOrd="0" destOrd="0" parTransId="{9F5F712C-F565-4299-A8BD-E9BD62105EF2}" sibTransId="{56F76991-CF32-4D60-8B3A-F4FF7F0AE301}"/>
    <dgm:cxn modelId="{8F1B18DC-1973-4275-8608-5A5E8FC1DE75}" type="presOf" srcId="{CE0E3918-7275-437F-9472-5848DCAAC236}" destId="{A55837C9-D8F4-414F-A7A6-9F6437FFDDEF}" srcOrd="0" destOrd="0" presId="urn:microsoft.com/office/officeart/2005/8/layout/cycle6"/>
    <dgm:cxn modelId="{7BCD94F9-C719-437B-A24D-23CEDC087313}" type="presOf" srcId="{56F76991-CF32-4D60-8B3A-F4FF7F0AE301}" destId="{D15B4F88-76D3-4B49-BDCF-959AE89271DE}" srcOrd="0" destOrd="0" presId="urn:microsoft.com/office/officeart/2005/8/layout/cycle6"/>
    <dgm:cxn modelId="{22AAC6D5-619D-4E47-9D44-66F6A3F95EF9}" type="presParOf" srcId="{8D1AF13F-F11C-47E4-8DDE-779E01802483}" destId="{85BA60A8-8CD2-4369-8F7C-A4FD4DFBE7E9}" srcOrd="0" destOrd="0" presId="urn:microsoft.com/office/officeart/2005/8/layout/cycle6"/>
    <dgm:cxn modelId="{54C01A37-ABF3-4DCC-BE8E-AAD780C6F363}" type="presParOf" srcId="{8D1AF13F-F11C-47E4-8DDE-779E01802483}" destId="{FB68FFCF-9A8C-44C1-ABF2-B19513468368}" srcOrd="1" destOrd="0" presId="urn:microsoft.com/office/officeart/2005/8/layout/cycle6"/>
    <dgm:cxn modelId="{FCD7CDF5-E1C0-43E1-A6A0-56067F288DC4}" type="presParOf" srcId="{8D1AF13F-F11C-47E4-8DDE-779E01802483}" destId="{D15B4F88-76D3-4B49-BDCF-959AE89271DE}" srcOrd="2" destOrd="0" presId="urn:microsoft.com/office/officeart/2005/8/layout/cycle6"/>
    <dgm:cxn modelId="{92327900-EEB7-466A-B9D5-62EA48CB8A59}" type="presParOf" srcId="{8D1AF13F-F11C-47E4-8DDE-779E01802483}" destId="{81187789-EE6E-426E-90BE-9A45E6C98A2C}" srcOrd="3" destOrd="0" presId="urn:microsoft.com/office/officeart/2005/8/layout/cycle6"/>
    <dgm:cxn modelId="{4E289F24-A350-4ECB-AC2E-E915CF08ADB3}" type="presParOf" srcId="{8D1AF13F-F11C-47E4-8DDE-779E01802483}" destId="{CF092841-5FDD-4F58-9CB2-3399B84B2672}" srcOrd="4" destOrd="0" presId="urn:microsoft.com/office/officeart/2005/8/layout/cycle6"/>
    <dgm:cxn modelId="{B3400330-CF20-4F90-92E6-6CD49FECE745}" type="presParOf" srcId="{8D1AF13F-F11C-47E4-8DDE-779E01802483}" destId="{4043E7EF-13E1-452C-AEA7-2E1C6394068C}" srcOrd="5" destOrd="0" presId="urn:microsoft.com/office/officeart/2005/8/layout/cycle6"/>
    <dgm:cxn modelId="{4723E890-91DC-4C35-9D5B-7E59079746BF}" type="presParOf" srcId="{8D1AF13F-F11C-47E4-8DDE-779E01802483}" destId="{1B819029-90A0-42B1-B96D-985E24194E17}" srcOrd="6" destOrd="0" presId="urn:microsoft.com/office/officeart/2005/8/layout/cycle6"/>
    <dgm:cxn modelId="{FE216C08-617F-47F0-A543-594C10EFB997}" type="presParOf" srcId="{8D1AF13F-F11C-47E4-8DDE-779E01802483}" destId="{F4417FD4-6A57-41DE-88F5-D41E7B686DC4}" srcOrd="7" destOrd="0" presId="urn:microsoft.com/office/officeart/2005/8/layout/cycle6"/>
    <dgm:cxn modelId="{AE63840C-D18B-4856-9FD9-DAF155076084}" type="presParOf" srcId="{8D1AF13F-F11C-47E4-8DDE-779E01802483}" destId="{2E76180A-57EB-4BDC-AEE6-FAF650579D86}" srcOrd="8" destOrd="0" presId="urn:microsoft.com/office/officeart/2005/8/layout/cycle6"/>
    <dgm:cxn modelId="{5EFBACA8-E585-4461-AFFC-EAFEE4C4B160}" type="presParOf" srcId="{8D1AF13F-F11C-47E4-8DDE-779E01802483}" destId="{A4BE69BF-77AD-4AAC-A089-AB186D82F284}" srcOrd="9" destOrd="0" presId="urn:microsoft.com/office/officeart/2005/8/layout/cycle6"/>
    <dgm:cxn modelId="{DA67E910-F210-46C8-BEDB-58C4291280BB}" type="presParOf" srcId="{8D1AF13F-F11C-47E4-8DDE-779E01802483}" destId="{F17F58B4-1054-433E-94CC-5CE885539AE6}" srcOrd="10" destOrd="0" presId="urn:microsoft.com/office/officeart/2005/8/layout/cycle6"/>
    <dgm:cxn modelId="{FC4EE69B-F8F0-4D30-B3C6-4C2D8BD60E5E}" type="presParOf" srcId="{8D1AF13F-F11C-47E4-8DDE-779E01802483}" destId="{EBFB4D60-0D1E-444A-BFA9-7DCBC5C337EC}" srcOrd="11" destOrd="0" presId="urn:microsoft.com/office/officeart/2005/8/layout/cycle6"/>
    <dgm:cxn modelId="{E4C09489-EFC0-4876-B046-CC79496814FA}" type="presParOf" srcId="{8D1AF13F-F11C-47E4-8DDE-779E01802483}" destId="{A55837C9-D8F4-414F-A7A6-9F6437FFDDEF}" srcOrd="12" destOrd="0" presId="urn:microsoft.com/office/officeart/2005/8/layout/cycle6"/>
    <dgm:cxn modelId="{6A41D427-1EC4-4AC8-A59F-9799B354C9B7}" type="presParOf" srcId="{8D1AF13F-F11C-47E4-8DDE-779E01802483}" destId="{199210EE-8925-4C03-8B29-607604C80368}" srcOrd="13" destOrd="0" presId="urn:microsoft.com/office/officeart/2005/8/layout/cycle6"/>
    <dgm:cxn modelId="{FEA70B56-BB7C-4870-A3DA-0EB9B82F6597}" type="presParOf" srcId="{8D1AF13F-F11C-47E4-8DDE-779E01802483}" destId="{D64BA468-66C8-4A4D-83F7-E130E23CCA7D}"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798C73-78BA-4757-85D1-1D0FDB4A7F41}" type="doc">
      <dgm:prSet loTypeId="urn:microsoft.com/office/officeart/2005/8/layout/chevron2" loCatId="list" qsTypeId="urn:microsoft.com/office/officeart/2005/8/quickstyle/simple3" qsCatId="simple" csTypeId="urn:microsoft.com/office/officeart/2005/8/colors/colorful5" csCatId="colorful" phldr="1"/>
      <dgm:spPr/>
      <dgm:t>
        <a:bodyPr/>
        <a:lstStyle/>
        <a:p>
          <a:endParaRPr lang="en-US"/>
        </a:p>
      </dgm:t>
    </dgm:pt>
    <dgm:pt modelId="{BAA05695-6651-4AFD-8CF4-91A3967895C5}">
      <dgm:prSet custT="1"/>
      <dgm:spPr/>
      <dgm:t>
        <a:bodyPr/>
        <a:lstStyle/>
        <a:p>
          <a:r>
            <a:rPr lang="en-US" sz="3200" b="0"/>
            <a:t>Choque</a:t>
          </a:r>
          <a:r>
            <a:rPr lang="en-US" sz="3200" b="0" baseline="0"/>
            <a:t> cultural</a:t>
          </a:r>
          <a:endParaRPr lang="en-US" sz="3200" b="0"/>
        </a:p>
      </dgm:t>
    </dgm:pt>
    <dgm:pt modelId="{7587DA02-870E-4174-A20D-E5313B1655DC}" type="parTrans" cxnId="{9131C258-E911-4C01-BA9F-FCDDE2ACF518}">
      <dgm:prSet/>
      <dgm:spPr/>
      <dgm:t>
        <a:bodyPr/>
        <a:lstStyle/>
        <a:p>
          <a:endParaRPr lang="en-US"/>
        </a:p>
      </dgm:t>
    </dgm:pt>
    <dgm:pt modelId="{0A25F86C-22D3-44AC-88D4-D90F2F322D12}" type="sibTrans" cxnId="{9131C258-E911-4C01-BA9F-FCDDE2ACF518}">
      <dgm:prSet/>
      <dgm:spPr/>
      <dgm:t>
        <a:bodyPr/>
        <a:lstStyle/>
        <a:p>
          <a:endParaRPr lang="en-US"/>
        </a:p>
      </dgm:t>
    </dgm:pt>
    <dgm:pt modelId="{4FD766F0-D405-4A2A-AB5D-8858AFA978D6}">
      <dgm:prSet custT="1"/>
      <dgm:spPr/>
      <dgm:t>
        <a:bodyPr/>
        <a:lstStyle/>
        <a:p>
          <a:r>
            <a:rPr lang="es-ES" sz="3200" b="0" i="0"/>
            <a:t>Ausencia de la red de apoyo personal y social</a:t>
          </a:r>
          <a:endParaRPr lang="en-US" sz="3200"/>
        </a:p>
      </dgm:t>
    </dgm:pt>
    <dgm:pt modelId="{E1E07B72-C3BD-4A3F-B7DE-EE819026B639}" type="parTrans" cxnId="{0A5D65A7-6E13-46E3-9ED7-BFF25C2B59AC}">
      <dgm:prSet/>
      <dgm:spPr/>
      <dgm:t>
        <a:bodyPr/>
        <a:lstStyle/>
        <a:p>
          <a:endParaRPr lang="en-US"/>
        </a:p>
      </dgm:t>
    </dgm:pt>
    <dgm:pt modelId="{09FB93D2-9B01-49D7-9D9E-8864B3E8FAC6}" type="sibTrans" cxnId="{0A5D65A7-6E13-46E3-9ED7-BFF25C2B59AC}">
      <dgm:prSet/>
      <dgm:spPr/>
      <dgm:t>
        <a:bodyPr/>
        <a:lstStyle/>
        <a:p>
          <a:endParaRPr lang="en-US"/>
        </a:p>
      </dgm:t>
    </dgm:pt>
    <dgm:pt modelId="{1E8C2137-DB36-4CED-B91A-85912C96350C}">
      <dgm:prSet custT="1"/>
      <dgm:spPr/>
      <dgm:t>
        <a:bodyPr/>
        <a:lstStyle/>
        <a:p>
          <a:r>
            <a:rPr lang="es-ES" sz="2800" b="0" i="0"/>
            <a:t>La</a:t>
          </a:r>
          <a:r>
            <a:rPr lang="es-ES" sz="2800" b="1" i="0"/>
            <a:t> cultura</a:t>
          </a:r>
          <a:r>
            <a:rPr lang="es-ES" sz="2800" b="0" i="0"/>
            <a:t> del país de acogida puede ser muy </a:t>
          </a:r>
          <a:r>
            <a:rPr lang="es-ES" sz="2800" b="1" i="0"/>
            <a:t>diferente </a:t>
          </a:r>
          <a:r>
            <a:rPr lang="es-ES" sz="2800" b="0" i="0"/>
            <a:t>a la cultura propia y esto puede generar confusión, frustración, soledad o ansiedad. Cuando se llega a un nuevo país, hay </a:t>
          </a:r>
          <a:r>
            <a:rPr lang="es-ES" sz="2800" b="1" i="0"/>
            <a:t>muchos cambio</a:t>
          </a:r>
          <a:r>
            <a:rPr lang="es-ES" sz="2800" b="0" i="0"/>
            <a:t>s: el lenguaje, las costumbres, los estilos de vida, los horarios, etc</a:t>
          </a:r>
          <a:r>
            <a:rPr lang="es-ES" sz="2800">
              <a:latin typeface="Calibri"/>
            </a:rPr>
            <a:t>.</a:t>
          </a:r>
          <a:endParaRPr lang="es-ES" sz="2800"/>
        </a:p>
      </dgm:t>
    </dgm:pt>
    <dgm:pt modelId="{45E61CBA-004D-4D1B-A0F5-EE4B5AB907E7}" type="parTrans" cxnId="{4A86BC18-7B48-49F8-9492-9575F9313D22}">
      <dgm:prSet/>
      <dgm:spPr/>
      <dgm:t>
        <a:bodyPr/>
        <a:lstStyle/>
        <a:p>
          <a:endParaRPr lang="es-ES"/>
        </a:p>
      </dgm:t>
    </dgm:pt>
    <dgm:pt modelId="{DAABC5CE-D119-4ECA-99CC-5D18E2F1AA38}" type="sibTrans" cxnId="{4A86BC18-7B48-49F8-9492-9575F9313D22}">
      <dgm:prSet/>
      <dgm:spPr/>
      <dgm:t>
        <a:bodyPr/>
        <a:lstStyle/>
        <a:p>
          <a:endParaRPr lang="es-ES"/>
        </a:p>
      </dgm:t>
    </dgm:pt>
    <dgm:pt modelId="{61168D9B-170F-4ED9-A793-348BFCC50104}">
      <dgm:prSet/>
      <dgm:spPr/>
      <dgm:t>
        <a:bodyPr/>
        <a:lstStyle/>
        <a:p>
          <a:pPr rtl="0"/>
          <a:r>
            <a:rPr lang="es-ES" b="0" i="0"/>
            <a:t>Normalmente, cuando una persona emigra,</a:t>
          </a:r>
          <a:r>
            <a:rPr lang="es-ES" b="0" i="0">
              <a:latin typeface="Calibri"/>
            </a:rPr>
            <a:t> </a:t>
          </a:r>
          <a:r>
            <a:rPr lang="es-ES" b="1" i="0"/>
            <a:t> deja atrás su familia</a:t>
          </a:r>
          <a:r>
            <a:rPr lang="es-ES" b="0" i="0"/>
            <a:t> o parte de ella y sus amigos. La red de apoyo personal y social que suele buscar en el país de acogida son otros miembros de su comunidad o país, algunos aún </a:t>
          </a:r>
          <a:r>
            <a:rPr lang="es-ES" b="1" i="0"/>
            <a:t>no han logrado consolidar la inclusión</a:t>
          </a:r>
          <a:r>
            <a:rPr lang="es-ES" b="0" i="0"/>
            <a:t> en la comunidad o viven en condiciones precarias. De esta forma, aparece el riesgo de que se formen</a:t>
          </a:r>
          <a:r>
            <a:rPr lang="es-ES" b="1" i="0"/>
            <a:t> guetos</a:t>
          </a:r>
          <a:r>
            <a:rPr lang="es-ES" b="0" i="0"/>
            <a:t> y la segregación de este colectivo.</a:t>
          </a:r>
          <a:endParaRPr lang="es-ES"/>
        </a:p>
      </dgm:t>
    </dgm:pt>
    <dgm:pt modelId="{8E729740-8DB7-42BD-87A1-997E642602A9}" type="parTrans" cxnId="{4E6D540E-4820-465B-897F-4B15441211E0}">
      <dgm:prSet/>
      <dgm:spPr/>
      <dgm:t>
        <a:bodyPr/>
        <a:lstStyle/>
        <a:p>
          <a:endParaRPr lang="es-ES"/>
        </a:p>
      </dgm:t>
    </dgm:pt>
    <dgm:pt modelId="{1FF57158-59E5-486D-A8FB-69240BA69CB5}" type="sibTrans" cxnId="{4E6D540E-4820-465B-897F-4B15441211E0}">
      <dgm:prSet/>
      <dgm:spPr/>
      <dgm:t>
        <a:bodyPr/>
        <a:lstStyle/>
        <a:p>
          <a:endParaRPr lang="es-ES"/>
        </a:p>
      </dgm:t>
    </dgm:pt>
    <dgm:pt modelId="{D4B2B8A9-C884-4DDF-85EA-645E42FE9569}" type="pres">
      <dgm:prSet presAssocID="{6D798C73-78BA-4757-85D1-1D0FDB4A7F41}" presName="linearFlow" presStyleCnt="0">
        <dgm:presLayoutVars>
          <dgm:dir/>
          <dgm:animLvl val="lvl"/>
          <dgm:resizeHandles val="exact"/>
        </dgm:presLayoutVars>
      </dgm:prSet>
      <dgm:spPr/>
    </dgm:pt>
    <dgm:pt modelId="{A56AFA7A-855C-41EB-8A01-E1B28BB0968A}" type="pres">
      <dgm:prSet presAssocID="{BAA05695-6651-4AFD-8CF4-91A3967895C5}" presName="composite" presStyleCnt="0"/>
      <dgm:spPr/>
    </dgm:pt>
    <dgm:pt modelId="{2A67ACBC-09DE-4B5C-830A-421E1B46166B}" type="pres">
      <dgm:prSet presAssocID="{BAA05695-6651-4AFD-8CF4-91A3967895C5}" presName="parentText" presStyleLbl="alignNode1" presStyleIdx="0" presStyleCnt="2">
        <dgm:presLayoutVars>
          <dgm:chMax val="1"/>
          <dgm:bulletEnabled val="1"/>
        </dgm:presLayoutVars>
      </dgm:prSet>
      <dgm:spPr/>
    </dgm:pt>
    <dgm:pt modelId="{001DE98D-C635-4030-AA8F-EB8F92AF706D}" type="pres">
      <dgm:prSet presAssocID="{BAA05695-6651-4AFD-8CF4-91A3967895C5}" presName="descendantText" presStyleLbl="alignAcc1" presStyleIdx="0" presStyleCnt="2">
        <dgm:presLayoutVars>
          <dgm:bulletEnabled val="1"/>
        </dgm:presLayoutVars>
      </dgm:prSet>
      <dgm:spPr/>
    </dgm:pt>
    <dgm:pt modelId="{5F31ECDF-92D7-4BD7-A046-4309C7B9B2A7}" type="pres">
      <dgm:prSet presAssocID="{0A25F86C-22D3-44AC-88D4-D90F2F322D12}" presName="sp" presStyleCnt="0"/>
      <dgm:spPr/>
    </dgm:pt>
    <dgm:pt modelId="{4E01EE66-20CC-432F-A767-10D070C1FBE7}" type="pres">
      <dgm:prSet presAssocID="{4FD766F0-D405-4A2A-AB5D-8858AFA978D6}" presName="composite" presStyleCnt="0"/>
      <dgm:spPr/>
    </dgm:pt>
    <dgm:pt modelId="{231EE00A-A6A1-4339-A731-FC8D5224E212}" type="pres">
      <dgm:prSet presAssocID="{4FD766F0-D405-4A2A-AB5D-8858AFA978D6}" presName="parentText" presStyleLbl="alignNode1" presStyleIdx="1" presStyleCnt="2">
        <dgm:presLayoutVars>
          <dgm:chMax val="1"/>
          <dgm:bulletEnabled val="1"/>
        </dgm:presLayoutVars>
      </dgm:prSet>
      <dgm:spPr/>
    </dgm:pt>
    <dgm:pt modelId="{D088623E-E94D-44C2-85EF-22BB11A86759}" type="pres">
      <dgm:prSet presAssocID="{4FD766F0-D405-4A2A-AB5D-8858AFA978D6}" presName="descendantText" presStyleLbl="alignAcc1" presStyleIdx="1" presStyleCnt="2">
        <dgm:presLayoutVars>
          <dgm:bulletEnabled val="1"/>
        </dgm:presLayoutVars>
      </dgm:prSet>
      <dgm:spPr/>
    </dgm:pt>
  </dgm:ptLst>
  <dgm:cxnLst>
    <dgm:cxn modelId="{4E6D540E-4820-465B-897F-4B15441211E0}" srcId="{4FD766F0-D405-4A2A-AB5D-8858AFA978D6}" destId="{61168D9B-170F-4ED9-A793-348BFCC50104}" srcOrd="0" destOrd="0" parTransId="{8E729740-8DB7-42BD-87A1-997E642602A9}" sibTransId="{1FF57158-59E5-486D-A8FB-69240BA69CB5}"/>
    <dgm:cxn modelId="{59DAA913-0D5A-43A2-A236-DC2631497B47}" type="presOf" srcId="{4FD766F0-D405-4A2A-AB5D-8858AFA978D6}" destId="{231EE00A-A6A1-4339-A731-FC8D5224E212}" srcOrd="0" destOrd="0" presId="urn:microsoft.com/office/officeart/2005/8/layout/chevron2"/>
    <dgm:cxn modelId="{4A86BC18-7B48-49F8-9492-9575F9313D22}" srcId="{BAA05695-6651-4AFD-8CF4-91A3967895C5}" destId="{1E8C2137-DB36-4CED-B91A-85912C96350C}" srcOrd="0" destOrd="0" parTransId="{45E61CBA-004D-4D1B-A0F5-EE4B5AB907E7}" sibTransId="{DAABC5CE-D119-4ECA-99CC-5D18E2F1AA38}"/>
    <dgm:cxn modelId="{AF171D49-81BC-42E2-BE5D-E617E8E491A2}" type="presOf" srcId="{61168D9B-170F-4ED9-A793-348BFCC50104}" destId="{D088623E-E94D-44C2-85EF-22BB11A86759}" srcOrd="0" destOrd="0" presId="urn:microsoft.com/office/officeart/2005/8/layout/chevron2"/>
    <dgm:cxn modelId="{C01E4658-7876-41F4-8D40-06FC5D7FDF0F}" type="presOf" srcId="{6D798C73-78BA-4757-85D1-1D0FDB4A7F41}" destId="{D4B2B8A9-C884-4DDF-85EA-645E42FE9569}" srcOrd="0" destOrd="0" presId="urn:microsoft.com/office/officeart/2005/8/layout/chevron2"/>
    <dgm:cxn modelId="{9131C258-E911-4C01-BA9F-FCDDE2ACF518}" srcId="{6D798C73-78BA-4757-85D1-1D0FDB4A7F41}" destId="{BAA05695-6651-4AFD-8CF4-91A3967895C5}" srcOrd="0" destOrd="0" parTransId="{7587DA02-870E-4174-A20D-E5313B1655DC}" sibTransId="{0A25F86C-22D3-44AC-88D4-D90F2F322D12}"/>
    <dgm:cxn modelId="{0A5D65A7-6E13-46E3-9ED7-BFF25C2B59AC}" srcId="{6D798C73-78BA-4757-85D1-1D0FDB4A7F41}" destId="{4FD766F0-D405-4A2A-AB5D-8858AFA978D6}" srcOrd="1" destOrd="0" parTransId="{E1E07B72-C3BD-4A3F-B7DE-EE819026B639}" sibTransId="{09FB93D2-9B01-49D7-9D9E-8864B3E8FAC6}"/>
    <dgm:cxn modelId="{25AF25F2-F746-41A2-9ACE-DB210029FB04}" type="presOf" srcId="{1E8C2137-DB36-4CED-B91A-85912C96350C}" destId="{001DE98D-C635-4030-AA8F-EB8F92AF706D}" srcOrd="0" destOrd="0" presId="urn:microsoft.com/office/officeart/2005/8/layout/chevron2"/>
    <dgm:cxn modelId="{5705CCF5-F8F3-40AC-980D-96281D45C6C9}" type="presOf" srcId="{BAA05695-6651-4AFD-8CF4-91A3967895C5}" destId="{2A67ACBC-09DE-4B5C-830A-421E1B46166B}" srcOrd="0" destOrd="0" presId="urn:microsoft.com/office/officeart/2005/8/layout/chevron2"/>
    <dgm:cxn modelId="{C6EE6487-77FF-432D-BA80-8234D4DC31A4}" type="presParOf" srcId="{D4B2B8A9-C884-4DDF-85EA-645E42FE9569}" destId="{A56AFA7A-855C-41EB-8A01-E1B28BB0968A}" srcOrd="0" destOrd="0" presId="urn:microsoft.com/office/officeart/2005/8/layout/chevron2"/>
    <dgm:cxn modelId="{3A570F08-AB62-4BEA-9E83-E15AC88E3770}" type="presParOf" srcId="{A56AFA7A-855C-41EB-8A01-E1B28BB0968A}" destId="{2A67ACBC-09DE-4B5C-830A-421E1B46166B}" srcOrd="0" destOrd="0" presId="urn:microsoft.com/office/officeart/2005/8/layout/chevron2"/>
    <dgm:cxn modelId="{AA267134-B276-4D75-9C02-0EE60E0AF22E}" type="presParOf" srcId="{A56AFA7A-855C-41EB-8A01-E1B28BB0968A}" destId="{001DE98D-C635-4030-AA8F-EB8F92AF706D}" srcOrd="1" destOrd="0" presId="urn:microsoft.com/office/officeart/2005/8/layout/chevron2"/>
    <dgm:cxn modelId="{50E953A0-BABE-44DC-8AD5-6C58D661B4ED}" type="presParOf" srcId="{D4B2B8A9-C884-4DDF-85EA-645E42FE9569}" destId="{5F31ECDF-92D7-4BD7-A046-4309C7B9B2A7}" srcOrd="1" destOrd="0" presId="urn:microsoft.com/office/officeart/2005/8/layout/chevron2"/>
    <dgm:cxn modelId="{8C6FF83D-E521-48B8-B1E9-696BA3B4FAC9}" type="presParOf" srcId="{D4B2B8A9-C884-4DDF-85EA-645E42FE9569}" destId="{4E01EE66-20CC-432F-A767-10D070C1FBE7}" srcOrd="2" destOrd="0" presId="urn:microsoft.com/office/officeart/2005/8/layout/chevron2"/>
    <dgm:cxn modelId="{29B6512A-9CF5-47D7-AC7A-457DECD6A0AB}" type="presParOf" srcId="{4E01EE66-20CC-432F-A767-10D070C1FBE7}" destId="{231EE00A-A6A1-4339-A731-FC8D5224E212}" srcOrd="0" destOrd="0" presId="urn:microsoft.com/office/officeart/2005/8/layout/chevron2"/>
    <dgm:cxn modelId="{16E4539D-FE73-4A72-A9FD-C4861AB49F41}" type="presParOf" srcId="{4E01EE66-20CC-432F-A767-10D070C1FBE7}" destId="{D088623E-E94D-44C2-85EF-22BB11A86759}" srcOrd="1" destOrd="0" presId="urn:microsoft.com/office/officeart/2005/8/layout/chevron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D798C73-78BA-4757-85D1-1D0FDB4A7F41}" type="doc">
      <dgm:prSet loTypeId="urn:microsoft.com/office/officeart/2005/8/layout/chevron2" loCatId="list" qsTypeId="urn:microsoft.com/office/officeart/2005/8/quickstyle/simple3" qsCatId="simple" csTypeId="urn:microsoft.com/office/officeart/2005/8/colors/colorful5" csCatId="colorful" phldr="1"/>
      <dgm:spPr/>
      <dgm:t>
        <a:bodyPr/>
        <a:lstStyle/>
        <a:p>
          <a:endParaRPr lang="en-US"/>
        </a:p>
      </dgm:t>
    </dgm:pt>
    <dgm:pt modelId="{2D6E3D0E-6241-4D8E-9DBE-19CB05319500}">
      <dgm:prSet custT="1"/>
      <dgm:spPr/>
      <dgm:t>
        <a:bodyPr/>
        <a:lstStyle/>
        <a:p>
          <a:r>
            <a:rPr lang="es-ES" sz="3200" b="0" i="0"/>
            <a:t>Desigualdad en el acceso a bienes y servicios</a:t>
          </a:r>
          <a:endParaRPr lang="es-ES" sz="3200"/>
        </a:p>
      </dgm:t>
    </dgm:pt>
    <dgm:pt modelId="{6512EB59-56F4-4AAC-A401-2D004DF76657}" type="parTrans" cxnId="{B477ED1E-1255-46EC-BAF2-446FA3A74AF4}">
      <dgm:prSet/>
      <dgm:spPr/>
      <dgm:t>
        <a:bodyPr/>
        <a:lstStyle/>
        <a:p>
          <a:endParaRPr lang="es-ES"/>
        </a:p>
      </dgm:t>
    </dgm:pt>
    <dgm:pt modelId="{EF18E21D-B2B4-4FDD-92E5-FB2D1BEE431F}" type="sibTrans" cxnId="{B477ED1E-1255-46EC-BAF2-446FA3A74AF4}">
      <dgm:prSet/>
      <dgm:spPr/>
      <dgm:t>
        <a:bodyPr/>
        <a:lstStyle/>
        <a:p>
          <a:endParaRPr lang="es-ES"/>
        </a:p>
      </dgm:t>
    </dgm:pt>
    <dgm:pt modelId="{F0529859-5DD2-4AEB-A49F-A22BAC5F5402}">
      <dgm:prSet custT="1"/>
      <dgm:spPr/>
      <dgm:t>
        <a:bodyPr/>
        <a:lstStyle/>
        <a:p>
          <a:r>
            <a:rPr lang="es-ES" sz="3200" b="0" i="0"/>
            <a:t>Discriminación en los medios de comunicación</a:t>
          </a:r>
          <a:endParaRPr lang="en-US" sz="3200" b="0"/>
        </a:p>
      </dgm:t>
    </dgm:pt>
    <dgm:pt modelId="{2C764BA5-69AA-4460-85C3-5ABF5BFF09B6}" type="parTrans" cxnId="{A748BD62-BCD6-4687-B7AB-7885A6582409}">
      <dgm:prSet/>
      <dgm:spPr/>
      <dgm:t>
        <a:bodyPr/>
        <a:lstStyle/>
        <a:p>
          <a:endParaRPr lang="es-ES"/>
        </a:p>
      </dgm:t>
    </dgm:pt>
    <dgm:pt modelId="{446B6C1D-6491-4046-80BB-AA4A85BFC6B6}" type="sibTrans" cxnId="{A748BD62-BCD6-4687-B7AB-7885A6582409}">
      <dgm:prSet/>
      <dgm:spPr/>
      <dgm:t>
        <a:bodyPr/>
        <a:lstStyle/>
        <a:p>
          <a:endParaRPr lang="es-ES"/>
        </a:p>
      </dgm:t>
    </dgm:pt>
    <dgm:pt modelId="{B074242B-9733-42D6-ABB3-DEAFFD8EAE43}">
      <dgm:prSet/>
      <dgm:spPr/>
      <dgm:t>
        <a:bodyPr/>
        <a:lstStyle/>
        <a:p>
          <a:pPr rtl="0"/>
          <a:r>
            <a:rPr lang="es-ES" b="0" i="0">
              <a:latin typeface="Calibri"/>
            </a:rPr>
            <a:t>La</a:t>
          </a:r>
          <a:r>
            <a:rPr lang="es-ES" b="0" i="0"/>
            <a:t> situación </a:t>
          </a:r>
          <a:r>
            <a:rPr lang="es-ES" b="0" i="0">
              <a:latin typeface="Calibri"/>
            </a:rPr>
            <a:t>administrativa,</a:t>
          </a:r>
          <a:r>
            <a:rPr lang="es-ES" b="1" i="0">
              <a:latin typeface="Calibri"/>
            </a:rPr>
            <a:t> legal</a:t>
          </a:r>
          <a:r>
            <a:rPr lang="es-ES" b="1" i="0"/>
            <a:t> o ilega</a:t>
          </a:r>
          <a:r>
            <a:rPr lang="es-ES" b="0" i="0"/>
            <a:t>l, residencia temporal o de larga </a:t>
          </a:r>
          <a:r>
            <a:rPr lang="es-ES" b="0" i="0">
              <a:latin typeface="Calibri"/>
            </a:rPr>
            <a:t>duración, Dificultad de acceso a servicios,</a:t>
          </a:r>
          <a:r>
            <a:rPr lang="es-ES" b="0" i="0"/>
            <a:t> a los extranjeros que los someten a condiciones más estrictas. Es el caso de los bancos a la </a:t>
          </a:r>
          <a:r>
            <a:rPr lang="es-ES" b="1" i="0"/>
            <a:t>hora de solicitar un préstamo</a:t>
          </a:r>
          <a:r>
            <a:rPr lang="es-ES" b="0" i="0"/>
            <a:t> o de las inmobiliarias </a:t>
          </a:r>
          <a:r>
            <a:rPr lang="es-ES" b="1" i="0"/>
            <a:t>para alquila</a:t>
          </a:r>
          <a:r>
            <a:rPr lang="es-ES" b="0" i="0"/>
            <a:t>r o comprar una vivienda. </a:t>
          </a:r>
          <a:endParaRPr lang="es-ES"/>
        </a:p>
      </dgm:t>
    </dgm:pt>
    <dgm:pt modelId="{CA92B39A-2EF0-4DE7-A084-BF4379D17C06}" type="parTrans" cxnId="{1FEDD322-5DBC-4DBB-B83B-F32250337B52}">
      <dgm:prSet/>
      <dgm:spPr/>
      <dgm:t>
        <a:bodyPr/>
        <a:lstStyle/>
        <a:p>
          <a:endParaRPr lang="es-ES"/>
        </a:p>
      </dgm:t>
    </dgm:pt>
    <dgm:pt modelId="{4480FD18-E243-489C-B835-A3A5EF433CE7}" type="sibTrans" cxnId="{1FEDD322-5DBC-4DBB-B83B-F32250337B52}">
      <dgm:prSet/>
      <dgm:spPr/>
      <dgm:t>
        <a:bodyPr/>
        <a:lstStyle/>
        <a:p>
          <a:endParaRPr lang="es-ES"/>
        </a:p>
      </dgm:t>
    </dgm:pt>
    <dgm:pt modelId="{6C2C83EB-4B7A-4019-A4D3-4AE0909426DA}">
      <dgm:prSet/>
      <dgm:spPr/>
      <dgm:t>
        <a:bodyPr/>
        <a:lstStyle/>
        <a:p>
          <a:r>
            <a:rPr lang="es-ES" b="0" i="0"/>
            <a:t>Muchas veces, los medios de comunicación </a:t>
          </a:r>
          <a:r>
            <a:rPr lang="es-ES" b="1" i="0"/>
            <a:t>difunden imágenes estereotipadas</a:t>
          </a:r>
          <a:r>
            <a:rPr lang="es-ES" b="0" i="0"/>
            <a:t> o negativas de los inmigrantes. Además, existen declaraciones políticas, sobre todo en época electoral, que expresan el rechazo a determinados colectivos. </a:t>
          </a:r>
          <a:endParaRPr lang="es-ES"/>
        </a:p>
      </dgm:t>
    </dgm:pt>
    <dgm:pt modelId="{77886FDA-4CF9-44A9-99E3-9C1AF5800F10}" type="parTrans" cxnId="{77A04EF6-937C-4A1B-8D0C-1A55D965D5AB}">
      <dgm:prSet/>
      <dgm:spPr/>
      <dgm:t>
        <a:bodyPr/>
        <a:lstStyle/>
        <a:p>
          <a:endParaRPr lang="es-ES"/>
        </a:p>
      </dgm:t>
    </dgm:pt>
    <dgm:pt modelId="{46D23D29-F39E-4753-8EB0-EF27E8639A88}" type="sibTrans" cxnId="{77A04EF6-937C-4A1B-8D0C-1A55D965D5AB}">
      <dgm:prSet/>
      <dgm:spPr/>
      <dgm:t>
        <a:bodyPr/>
        <a:lstStyle/>
        <a:p>
          <a:endParaRPr lang="es-ES"/>
        </a:p>
      </dgm:t>
    </dgm:pt>
    <dgm:pt modelId="{D4B2B8A9-C884-4DDF-85EA-645E42FE9569}" type="pres">
      <dgm:prSet presAssocID="{6D798C73-78BA-4757-85D1-1D0FDB4A7F41}" presName="linearFlow" presStyleCnt="0">
        <dgm:presLayoutVars>
          <dgm:dir/>
          <dgm:animLvl val="lvl"/>
          <dgm:resizeHandles val="exact"/>
        </dgm:presLayoutVars>
      </dgm:prSet>
      <dgm:spPr/>
    </dgm:pt>
    <dgm:pt modelId="{02BA3C9B-FB67-40AD-9D1E-96E828DD0243}" type="pres">
      <dgm:prSet presAssocID="{2D6E3D0E-6241-4D8E-9DBE-19CB05319500}" presName="composite" presStyleCnt="0"/>
      <dgm:spPr/>
    </dgm:pt>
    <dgm:pt modelId="{B27D7036-6E8D-4725-8409-0261FE61E60F}" type="pres">
      <dgm:prSet presAssocID="{2D6E3D0E-6241-4D8E-9DBE-19CB05319500}" presName="parentText" presStyleLbl="alignNode1" presStyleIdx="0" presStyleCnt="2">
        <dgm:presLayoutVars>
          <dgm:chMax val="1"/>
          <dgm:bulletEnabled val="1"/>
        </dgm:presLayoutVars>
      </dgm:prSet>
      <dgm:spPr/>
    </dgm:pt>
    <dgm:pt modelId="{9866ED69-3A40-40BA-906D-988BBF3FDA3E}" type="pres">
      <dgm:prSet presAssocID="{2D6E3D0E-6241-4D8E-9DBE-19CB05319500}" presName="descendantText" presStyleLbl="alignAcc1" presStyleIdx="0" presStyleCnt="2">
        <dgm:presLayoutVars>
          <dgm:bulletEnabled val="1"/>
        </dgm:presLayoutVars>
      </dgm:prSet>
      <dgm:spPr/>
    </dgm:pt>
    <dgm:pt modelId="{7DEEF97E-B20A-4C6D-9759-1F54D0582F5F}" type="pres">
      <dgm:prSet presAssocID="{EF18E21D-B2B4-4FDD-92E5-FB2D1BEE431F}" presName="sp" presStyleCnt="0"/>
      <dgm:spPr/>
    </dgm:pt>
    <dgm:pt modelId="{5AF8130A-0FE0-47C4-8236-28243FA7E5D8}" type="pres">
      <dgm:prSet presAssocID="{F0529859-5DD2-4AEB-A49F-A22BAC5F5402}" presName="composite" presStyleCnt="0"/>
      <dgm:spPr/>
    </dgm:pt>
    <dgm:pt modelId="{049F0051-A9BF-4934-A91B-59AC84457CC9}" type="pres">
      <dgm:prSet presAssocID="{F0529859-5DD2-4AEB-A49F-A22BAC5F5402}" presName="parentText" presStyleLbl="alignNode1" presStyleIdx="1" presStyleCnt="2">
        <dgm:presLayoutVars>
          <dgm:chMax val="1"/>
          <dgm:bulletEnabled val="1"/>
        </dgm:presLayoutVars>
      </dgm:prSet>
      <dgm:spPr/>
    </dgm:pt>
    <dgm:pt modelId="{8E0767A5-F285-4DCC-9197-10E16495C668}" type="pres">
      <dgm:prSet presAssocID="{F0529859-5DD2-4AEB-A49F-A22BAC5F5402}" presName="descendantText" presStyleLbl="alignAcc1" presStyleIdx="1" presStyleCnt="2">
        <dgm:presLayoutVars>
          <dgm:bulletEnabled val="1"/>
        </dgm:presLayoutVars>
      </dgm:prSet>
      <dgm:spPr/>
    </dgm:pt>
  </dgm:ptLst>
  <dgm:cxnLst>
    <dgm:cxn modelId="{13AF3805-6617-49CC-8ACA-4688DAAE8A20}" type="presOf" srcId="{6C2C83EB-4B7A-4019-A4D3-4AE0909426DA}" destId="{8E0767A5-F285-4DCC-9197-10E16495C668}" srcOrd="0" destOrd="0" presId="urn:microsoft.com/office/officeart/2005/8/layout/chevron2"/>
    <dgm:cxn modelId="{B477ED1E-1255-46EC-BAF2-446FA3A74AF4}" srcId="{6D798C73-78BA-4757-85D1-1D0FDB4A7F41}" destId="{2D6E3D0E-6241-4D8E-9DBE-19CB05319500}" srcOrd="0" destOrd="0" parTransId="{6512EB59-56F4-4AAC-A401-2D004DF76657}" sibTransId="{EF18E21D-B2B4-4FDD-92E5-FB2D1BEE431F}"/>
    <dgm:cxn modelId="{1FEDD322-5DBC-4DBB-B83B-F32250337B52}" srcId="{2D6E3D0E-6241-4D8E-9DBE-19CB05319500}" destId="{B074242B-9733-42D6-ABB3-DEAFFD8EAE43}" srcOrd="0" destOrd="0" parTransId="{CA92B39A-2EF0-4DE7-A084-BF4379D17C06}" sibTransId="{4480FD18-E243-489C-B835-A3A5EF433CE7}"/>
    <dgm:cxn modelId="{A748BD62-BCD6-4687-B7AB-7885A6582409}" srcId="{6D798C73-78BA-4757-85D1-1D0FDB4A7F41}" destId="{F0529859-5DD2-4AEB-A49F-A22BAC5F5402}" srcOrd="1" destOrd="0" parTransId="{2C764BA5-69AA-4460-85C3-5ABF5BFF09B6}" sibTransId="{446B6C1D-6491-4046-80BB-AA4A85BFC6B6}"/>
    <dgm:cxn modelId="{40B4FB4A-5C49-4FE4-B2AE-02E6B6B98D1C}" type="presOf" srcId="{F0529859-5DD2-4AEB-A49F-A22BAC5F5402}" destId="{049F0051-A9BF-4934-A91B-59AC84457CC9}" srcOrd="0" destOrd="0" presId="urn:microsoft.com/office/officeart/2005/8/layout/chevron2"/>
    <dgm:cxn modelId="{C01E4658-7876-41F4-8D40-06FC5D7FDF0F}" type="presOf" srcId="{6D798C73-78BA-4757-85D1-1D0FDB4A7F41}" destId="{D4B2B8A9-C884-4DDF-85EA-645E42FE9569}" srcOrd="0" destOrd="0" presId="urn:microsoft.com/office/officeart/2005/8/layout/chevron2"/>
    <dgm:cxn modelId="{AC4A51C4-66D8-4B19-9DBD-5C17FBE22EBE}" type="presOf" srcId="{2D6E3D0E-6241-4D8E-9DBE-19CB05319500}" destId="{B27D7036-6E8D-4725-8409-0261FE61E60F}" srcOrd="0" destOrd="0" presId="urn:microsoft.com/office/officeart/2005/8/layout/chevron2"/>
    <dgm:cxn modelId="{12924DD5-4866-40AB-8A8C-1D4F57C08497}" type="presOf" srcId="{B074242B-9733-42D6-ABB3-DEAFFD8EAE43}" destId="{9866ED69-3A40-40BA-906D-988BBF3FDA3E}" srcOrd="0" destOrd="0" presId="urn:microsoft.com/office/officeart/2005/8/layout/chevron2"/>
    <dgm:cxn modelId="{77A04EF6-937C-4A1B-8D0C-1A55D965D5AB}" srcId="{F0529859-5DD2-4AEB-A49F-A22BAC5F5402}" destId="{6C2C83EB-4B7A-4019-A4D3-4AE0909426DA}" srcOrd="0" destOrd="0" parTransId="{77886FDA-4CF9-44A9-99E3-9C1AF5800F10}" sibTransId="{46D23D29-F39E-4753-8EB0-EF27E8639A88}"/>
    <dgm:cxn modelId="{2F27BC17-0ABB-4079-A596-356C42CAF5B5}" type="presParOf" srcId="{D4B2B8A9-C884-4DDF-85EA-645E42FE9569}" destId="{02BA3C9B-FB67-40AD-9D1E-96E828DD0243}" srcOrd="0" destOrd="0" presId="urn:microsoft.com/office/officeart/2005/8/layout/chevron2"/>
    <dgm:cxn modelId="{7AE78256-EAE0-420B-B65A-D5EA89DD5C08}" type="presParOf" srcId="{02BA3C9B-FB67-40AD-9D1E-96E828DD0243}" destId="{B27D7036-6E8D-4725-8409-0261FE61E60F}" srcOrd="0" destOrd="0" presId="urn:microsoft.com/office/officeart/2005/8/layout/chevron2"/>
    <dgm:cxn modelId="{776421C4-7149-47EA-ACE9-B87267AD739C}" type="presParOf" srcId="{02BA3C9B-FB67-40AD-9D1E-96E828DD0243}" destId="{9866ED69-3A40-40BA-906D-988BBF3FDA3E}" srcOrd="1" destOrd="0" presId="urn:microsoft.com/office/officeart/2005/8/layout/chevron2"/>
    <dgm:cxn modelId="{FD1C1993-92C9-4E6D-B6B0-0CFD4E53E2E0}" type="presParOf" srcId="{D4B2B8A9-C884-4DDF-85EA-645E42FE9569}" destId="{7DEEF97E-B20A-4C6D-9759-1F54D0582F5F}" srcOrd="1" destOrd="0" presId="urn:microsoft.com/office/officeart/2005/8/layout/chevron2"/>
    <dgm:cxn modelId="{E7CA1685-7A14-43FF-B108-E58ADB54929E}" type="presParOf" srcId="{D4B2B8A9-C884-4DDF-85EA-645E42FE9569}" destId="{5AF8130A-0FE0-47C4-8236-28243FA7E5D8}" srcOrd="2" destOrd="0" presId="urn:microsoft.com/office/officeart/2005/8/layout/chevron2"/>
    <dgm:cxn modelId="{23E69B62-C668-4B08-836A-F705F6F8E15A}" type="presParOf" srcId="{5AF8130A-0FE0-47C4-8236-28243FA7E5D8}" destId="{049F0051-A9BF-4934-A91B-59AC84457CC9}" srcOrd="0" destOrd="0" presId="urn:microsoft.com/office/officeart/2005/8/layout/chevron2"/>
    <dgm:cxn modelId="{9BD042BB-5290-4C2C-89EB-2C458A6EF656}" type="presParOf" srcId="{5AF8130A-0FE0-47C4-8236-28243FA7E5D8}" destId="{8E0767A5-F285-4DCC-9197-10E16495C668}" srcOrd="1" destOrd="0" presId="urn:microsoft.com/office/officeart/2005/8/layout/chevron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798C73-78BA-4757-85D1-1D0FDB4A7F41}" type="doc">
      <dgm:prSet loTypeId="urn:microsoft.com/office/officeart/2005/8/layout/hierarchy1" loCatId="hierarchy" qsTypeId="urn:microsoft.com/office/officeart/2005/8/quickstyle/simple3" qsCatId="simple" csTypeId="urn:microsoft.com/office/officeart/2005/8/colors/accent0_3" csCatId="mainScheme" phldr="1"/>
      <dgm:spPr/>
      <dgm:t>
        <a:bodyPr/>
        <a:lstStyle/>
        <a:p>
          <a:endParaRPr lang="en-US"/>
        </a:p>
      </dgm:t>
    </dgm:pt>
    <dgm:pt modelId="{BAA05695-6651-4AFD-8CF4-91A3967895C5}">
      <dgm:prSet custT="1"/>
      <dgm:spPr/>
      <dgm:t>
        <a:bodyPr/>
        <a:lstStyle/>
        <a:p>
          <a:r>
            <a:rPr lang="es-ES" sz="3200" b="0"/>
            <a:t>El pueblo gitano es indio de origen, los primeros Romà que llegan a Europa deambulan de país en país, algunos los empiezan a ver como invasores, vagabundos, delincuentes,  o  los tildan de ateos.</a:t>
          </a:r>
          <a:endParaRPr lang="en-US" sz="3200" b="0"/>
        </a:p>
      </dgm:t>
    </dgm:pt>
    <dgm:pt modelId="{7587DA02-870E-4174-A20D-E5313B1655DC}" type="parTrans" cxnId="{9131C258-E911-4C01-BA9F-FCDDE2ACF518}">
      <dgm:prSet/>
      <dgm:spPr/>
      <dgm:t>
        <a:bodyPr/>
        <a:lstStyle/>
        <a:p>
          <a:endParaRPr lang="en-US"/>
        </a:p>
      </dgm:t>
    </dgm:pt>
    <dgm:pt modelId="{0A25F86C-22D3-44AC-88D4-D90F2F322D12}" type="sibTrans" cxnId="{9131C258-E911-4C01-BA9F-FCDDE2ACF518}">
      <dgm:prSet/>
      <dgm:spPr/>
      <dgm:t>
        <a:bodyPr/>
        <a:lstStyle/>
        <a:p>
          <a:endParaRPr lang="en-US"/>
        </a:p>
      </dgm:t>
    </dgm:pt>
    <dgm:pt modelId="{4FD766F0-D405-4A2A-AB5D-8858AFA978D6}">
      <dgm:prSet custT="1"/>
      <dgm:spPr/>
      <dgm:t>
        <a:bodyPr/>
        <a:lstStyle/>
        <a:p>
          <a:r>
            <a:rPr lang="es-ES" sz="3600"/>
            <a:t>Los gobiernos hicieron políticas represivas, racistas y leyes anti gitanas. La raíz del antigitanismo nace en aquel tiempo.</a:t>
          </a:r>
          <a:endParaRPr lang="en-US" sz="3600"/>
        </a:p>
      </dgm:t>
    </dgm:pt>
    <dgm:pt modelId="{E1E07B72-C3BD-4A3F-B7DE-EE819026B639}" type="parTrans" cxnId="{0A5D65A7-6E13-46E3-9ED7-BFF25C2B59AC}">
      <dgm:prSet/>
      <dgm:spPr/>
      <dgm:t>
        <a:bodyPr/>
        <a:lstStyle/>
        <a:p>
          <a:endParaRPr lang="en-US"/>
        </a:p>
      </dgm:t>
    </dgm:pt>
    <dgm:pt modelId="{09FB93D2-9B01-49D7-9D9E-8864B3E8FAC6}" type="sibTrans" cxnId="{0A5D65A7-6E13-46E3-9ED7-BFF25C2B59AC}">
      <dgm:prSet/>
      <dgm:spPr/>
      <dgm:t>
        <a:bodyPr/>
        <a:lstStyle/>
        <a:p>
          <a:endParaRPr lang="en-US"/>
        </a:p>
      </dgm:t>
    </dgm:pt>
    <dgm:pt modelId="{2D6E3D0E-6241-4D8E-9DBE-19CB05319500}">
      <dgm:prSet/>
      <dgm:spPr/>
      <dgm:t>
        <a:bodyPr/>
        <a:lstStyle/>
        <a:p>
          <a:r>
            <a:rPr lang="es-ES" b="0"/>
            <a:t>A partir de ahí, la historia está sembrada de persecuciones, castigos y de incomprensión.</a:t>
          </a:r>
          <a:endParaRPr lang="es-ES"/>
        </a:p>
      </dgm:t>
    </dgm:pt>
    <dgm:pt modelId="{6512EB59-56F4-4AAC-A401-2D004DF76657}" type="parTrans" cxnId="{B477ED1E-1255-46EC-BAF2-446FA3A74AF4}">
      <dgm:prSet/>
      <dgm:spPr/>
      <dgm:t>
        <a:bodyPr/>
        <a:lstStyle/>
        <a:p>
          <a:endParaRPr lang="es-ES"/>
        </a:p>
      </dgm:t>
    </dgm:pt>
    <dgm:pt modelId="{EF18E21D-B2B4-4FDD-92E5-FB2D1BEE431F}" type="sibTrans" cxnId="{B477ED1E-1255-46EC-BAF2-446FA3A74AF4}">
      <dgm:prSet/>
      <dgm:spPr/>
      <dgm:t>
        <a:bodyPr/>
        <a:lstStyle/>
        <a:p>
          <a:endParaRPr lang="es-ES"/>
        </a:p>
      </dgm:t>
    </dgm:pt>
    <dgm:pt modelId="{36D51C89-37D8-4324-82BC-8792152755E8}" type="pres">
      <dgm:prSet presAssocID="{6D798C73-78BA-4757-85D1-1D0FDB4A7F41}" presName="hierChild1" presStyleCnt="0">
        <dgm:presLayoutVars>
          <dgm:chPref val="1"/>
          <dgm:dir/>
          <dgm:animOne val="branch"/>
          <dgm:animLvl val="lvl"/>
          <dgm:resizeHandles/>
        </dgm:presLayoutVars>
      </dgm:prSet>
      <dgm:spPr/>
    </dgm:pt>
    <dgm:pt modelId="{73E541C6-FCA5-464E-BF02-92CA83AFB250}" type="pres">
      <dgm:prSet presAssocID="{BAA05695-6651-4AFD-8CF4-91A3967895C5}" presName="hierRoot1" presStyleCnt="0"/>
      <dgm:spPr/>
    </dgm:pt>
    <dgm:pt modelId="{5AF84F93-8F1E-4B76-8AA5-FA4EB4A40293}" type="pres">
      <dgm:prSet presAssocID="{BAA05695-6651-4AFD-8CF4-91A3967895C5}" presName="composite" presStyleCnt="0"/>
      <dgm:spPr/>
    </dgm:pt>
    <dgm:pt modelId="{6CA92F89-5DF8-475B-9624-A4B2746D6CEA}" type="pres">
      <dgm:prSet presAssocID="{BAA05695-6651-4AFD-8CF4-91A3967895C5}" presName="background" presStyleLbl="node0" presStyleIdx="0" presStyleCnt="3"/>
      <dgm:spPr/>
    </dgm:pt>
    <dgm:pt modelId="{AFA3D41E-031A-4C89-BF33-AA6FDAA2CA9F}" type="pres">
      <dgm:prSet presAssocID="{BAA05695-6651-4AFD-8CF4-91A3967895C5}" presName="text" presStyleLbl="fgAcc0" presStyleIdx="0" presStyleCnt="3" custScaleX="121276" custScaleY="143739" custLinFactNeighborX="-8123" custLinFactNeighborY="-42401">
        <dgm:presLayoutVars>
          <dgm:chPref val="3"/>
        </dgm:presLayoutVars>
      </dgm:prSet>
      <dgm:spPr/>
    </dgm:pt>
    <dgm:pt modelId="{C3C5F724-47A6-4518-B4D1-D1EF0B408798}" type="pres">
      <dgm:prSet presAssocID="{BAA05695-6651-4AFD-8CF4-91A3967895C5}" presName="hierChild2" presStyleCnt="0"/>
      <dgm:spPr/>
    </dgm:pt>
    <dgm:pt modelId="{F94797B8-21BF-4EA5-B0CA-03FD2F5B60E0}" type="pres">
      <dgm:prSet presAssocID="{4FD766F0-D405-4A2A-AB5D-8858AFA978D6}" presName="hierRoot1" presStyleCnt="0"/>
      <dgm:spPr/>
    </dgm:pt>
    <dgm:pt modelId="{FDD30281-E4A9-4185-B865-C36392808D79}" type="pres">
      <dgm:prSet presAssocID="{4FD766F0-D405-4A2A-AB5D-8858AFA978D6}" presName="composite" presStyleCnt="0"/>
      <dgm:spPr/>
    </dgm:pt>
    <dgm:pt modelId="{225E66DA-2033-4F17-BCA2-5C9F3A92FA75}" type="pres">
      <dgm:prSet presAssocID="{4FD766F0-D405-4A2A-AB5D-8858AFA978D6}" presName="background" presStyleLbl="node0" presStyleIdx="1" presStyleCnt="3"/>
      <dgm:spPr/>
    </dgm:pt>
    <dgm:pt modelId="{A7D312A9-BB93-4CEC-9273-8B1036B327E3}" type="pres">
      <dgm:prSet presAssocID="{4FD766F0-D405-4A2A-AB5D-8858AFA978D6}" presName="text" presStyleLbl="fgAcc0" presStyleIdx="1" presStyleCnt="3" custScaleX="121681" custScaleY="124550" custLinFactNeighborX="-13762" custLinFactNeighborY="88930">
        <dgm:presLayoutVars>
          <dgm:chPref val="3"/>
        </dgm:presLayoutVars>
      </dgm:prSet>
      <dgm:spPr/>
    </dgm:pt>
    <dgm:pt modelId="{D5348971-E74A-42E0-9385-CC29F5D34C75}" type="pres">
      <dgm:prSet presAssocID="{4FD766F0-D405-4A2A-AB5D-8858AFA978D6}" presName="hierChild2" presStyleCnt="0"/>
      <dgm:spPr/>
    </dgm:pt>
    <dgm:pt modelId="{134ADF55-CC62-4FDB-831D-3693C631BD72}" type="pres">
      <dgm:prSet presAssocID="{2D6E3D0E-6241-4D8E-9DBE-19CB05319500}" presName="hierRoot1" presStyleCnt="0"/>
      <dgm:spPr/>
    </dgm:pt>
    <dgm:pt modelId="{BC726767-7D0C-4904-B946-DE370A797741}" type="pres">
      <dgm:prSet presAssocID="{2D6E3D0E-6241-4D8E-9DBE-19CB05319500}" presName="composite" presStyleCnt="0"/>
      <dgm:spPr/>
    </dgm:pt>
    <dgm:pt modelId="{ADD9046D-21BB-4AC2-95FB-65BF640781B3}" type="pres">
      <dgm:prSet presAssocID="{2D6E3D0E-6241-4D8E-9DBE-19CB05319500}" presName="background" presStyleLbl="node0" presStyleIdx="2" presStyleCnt="3"/>
      <dgm:spPr/>
    </dgm:pt>
    <dgm:pt modelId="{46CBA3DB-918F-4F27-92AC-62C5B92B6E03}" type="pres">
      <dgm:prSet presAssocID="{2D6E3D0E-6241-4D8E-9DBE-19CB05319500}" presName="text" presStyleLbl="fgAcc0" presStyleIdx="2" presStyleCnt="3" custScaleX="107424" custScaleY="107497" custLinFactNeighborX="-11160" custLinFactNeighborY="-13521">
        <dgm:presLayoutVars>
          <dgm:chPref val="3"/>
        </dgm:presLayoutVars>
      </dgm:prSet>
      <dgm:spPr/>
    </dgm:pt>
    <dgm:pt modelId="{6812817C-2852-4BF3-BAAD-630530E19933}" type="pres">
      <dgm:prSet presAssocID="{2D6E3D0E-6241-4D8E-9DBE-19CB05319500}" presName="hierChild2" presStyleCnt="0"/>
      <dgm:spPr/>
    </dgm:pt>
  </dgm:ptLst>
  <dgm:cxnLst>
    <dgm:cxn modelId="{FFF34A05-6E9F-4146-9D8C-98490A2A2BA9}" type="presOf" srcId="{6D798C73-78BA-4757-85D1-1D0FDB4A7F41}" destId="{36D51C89-37D8-4324-82BC-8792152755E8}" srcOrd="0" destOrd="0" presId="urn:microsoft.com/office/officeart/2005/8/layout/hierarchy1"/>
    <dgm:cxn modelId="{E6F7A91D-0593-4107-9A5A-4F7F0C767C69}" type="presOf" srcId="{BAA05695-6651-4AFD-8CF4-91A3967895C5}" destId="{AFA3D41E-031A-4C89-BF33-AA6FDAA2CA9F}" srcOrd="0" destOrd="0" presId="urn:microsoft.com/office/officeart/2005/8/layout/hierarchy1"/>
    <dgm:cxn modelId="{B477ED1E-1255-46EC-BAF2-446FA3A74AF4}" srcId="{6D798C73-78BA-4757-85D1-1D0FDB4A7F41}" destId="{2D6E3D0E-6241-4D8E-9DBE-19CB05319500}" srcOrd="2" destOrd="0" parTransId="{6512EB59-56F4-4AAC-A401-2D004DF76657}" sibTransId="{EF18E21D-B2B4-4FDD-92E5-FB2D1BEE431F}"/>
    <dgm:cxn modelId="{9131C258-E911-4C01-BA9F-FCDDE2ACF518}" srcId="{6D798C73-78BA-4757-85D1-1D0FDB4A7F41}" destId="{BAA05695-6651-4AFD-8CF4-91A3967895C5}" srcOrd="0" destOrd="0" parTransId="{7587DA02-870E-4174-A20D-E5313B1655DC}" sibTransId="{0A25F86C-22D3-44AC-88D4-D90F2F322D12}"/>
    <dgm:cxn modelId="{0A5D65A7-6E13-46E3-9ED7-BFF25C2B59AC}" srcId="{6D798C73-78BA-4757-85D1-1D0FDB4A7F41}" destId="{4FD766F0-D405-4A2A-AB5D-8858AFA978D6}" srcOrd="1" destOrd="0" parTransId="{E1E07B72-C3BD-4A3F-B7DE-EE819026B639}" sibTransId="{09FB93D2-9B01-49D7-9D9E-8864B3E8FAC6}"/>
    <dgm:cxn modelId="{6DB37BC1-75C9-4F7C-AA21-61F071D8E690}" type="presOf" srcId="{4FD766F0-D405-4A2A-AB5D-8858AFA978D6}" destId="{A7D312A9-BB93-4CEC-9273-8B1036B327E3}" srcOrd="0" destOrd="0" presId="urn:microsoft.com/office/officeart/2005/8/layout/hierarchy1"/>
    <dgm:cxn modelId="{B3F595E5-AA3D-45BF-8CB5-683FE85DEB0C}" type="presOf" srcId="{2D6E3D0E-6241-4D8E-9DBE-19CB05319500}" destId="{46CBA3DB-918F-4F27-92AC-62C5B92B6E03}" srcOrd="0" destOrd="0" presId="urn:microsoft.com/office/officeart/2005/8/layout/hierarchy1"/>
    <dgm:cxn modelId="{AB2627D1-2965-48C8-B956-007885E7EA60}" type="presParOf" srcId="{36D51C89-37D8-4324-82BC-8792152755E8}" destId="{73E541C6-FCA5-464E-BF02-92CA83AFB250}" srcOrd="0" destOrd="0" presId="urn:microsoft.com/office/officeart/2005/8/layout/hierarchy1"/>
    <dgm:cxn modelId="{095997CD-6E72-4ED0-A605-1BC0FFBB60A5}" type="presParOf" srcId="{73E541C6-FCA5-464E-BF02-92CA83AFB250}" destId="{5AF84F93-8F1E-4B76-8AA5-FA4EB4A40293}" srcOrd="0" destOrd="0" presId="urn:microsoft.com/office/officeart/2005/8/layout/hierarchy1"/>
    <dgm:cxn modelId="{A402ED67-1CD3-45D8-B01C-1A754525DF07}" type="presParOf" srcId="{5AF84F93-8F1E-4B76-8AA5-FA4EB4A40293}" destId="{6CA92F89-5DF8-475B-9624-A4B2746D6CEA}" srcOrd="0" destOrd="0" presId="urn:microsoft.com/office/officeart/2005/8/layout/hierarchy1"/>
    <dgm:cxn modelId="{E1D8A315-35D8-4D0E-A90A-6F4B0D485C4E}" type="presParOf" srcId="{5AF84F93-8F1E-4B76-8AA5-FA4EB4A40293}" destId="{AFA3D41E-031A-4C89-BF33-AA6FDAA2CA9F}" srcOrd="1" destOrd="0" presId="urn:microsoft.com/office/officeart/2005/8/layout/hierarchy1"/>
    <dgm:cxn modelId="{35E856D0-A669-442F-85DB-F0D87745ABA5}" type="presParOf" srcId="{73E541C6-FCA5-464E-BF02-92CA83AFB250}" destId="{C3C5F724-47A6-4518-B4D1-D1EF0B408798}" srcOrd="1" destOrd="0" presId="urn:microsoft.com/office/officeart/2005/8/layout/hierarchy1"/>
    <dgm:cxn modelId="{4B5D2445-A606-4E9F-A8EA-FAC89137FF2C}" type="presParOf" srcId="{36D51C89-37D8-4324-82BC-8792152755E8}" destId="{F94797B8-21BF-4EA5-B0CA-03FD2F5B60E0}" srcOrd="1" destOrd="0" presId="urn:microsoft.com/office/officeart/2005/8/layout/hierarchy1"/>
    <dgm:cxn modelId="{2BC905DD-A94E-4A8A-8227-E1E567427293}" type="presParOf" srcId="{F94797B8-21BF-4EA5-B0CA-03FD2F5B60E0}" destId="{FDD30281-E4A9-4185-B865-C36392808D79}" srcOrd="0" destOrd="0" presId="urn:microsoft.com/office/officeart/2005/8/layout/hierarchy1"/>
    <dgm:cxn modelId="{02AB3A08-B29E-49FB-8123-1BAB0FD627BC}" type="presParOf" srcId="{FDD30281-E4A9-4185-B865-C36392808D79}" destId="{225E66DA-2033-4F17-BCA2-5C9F3A92FA75}" srcOrd="0" destOrd="0" presId="urn:microsoft.com/office/officeart/2005/8/layout/hierarchy1"/>
    <dgm:cxn modelId="{A988C0BF-93EE-498A-8D67-D513A03D2EC0}" type="presParOf" srcId="{FDD30281-E4A9-4185-B865-C36392808D79}" destId="{A7D312A9-BB93-4CEC-9273-8B1036B327E3}" srcOrd="1" destOrd="0" presId="urn:microsoft.com/office/officeart/2005/8/layout/hierarchy1"/>
    <dgm:cxn modelId="{475AB94A-362E-4538-8552-6531ED206BF0}" type="presParOf" srcId="{F94797B8-21BF-4EA5-B0CA-03FD2F5B60E0}" destId="{D5348971-E74A-42E0-9385-CC29F5D34C75}" srcOrd="1" destOrd="0" presId="urn:microsoft.com/office/officeart/2005/8/layout/hierarchy1"/>
    <dgm:cxn modelId="{051842AA-D26B-42CD-884C-BF1B8C91CC15}" type="presParOf" srcId="{36D51C89-37D8-4324-82BC-8792152755E8}" destId="{134ADF55-CC62-4FDB-831D-3693C631BD72}" srcOrd="2" destOrd="0" presId="urn:microsoft.com/office/officeart/2005/8/layout/hierarchy1"/>
    <dgm:cxn modelId="{E66BC881-4404-4691-8F12-C3030943F641}" type="presParOf" srcId="{134ADF55-CC62-4FDB-831D-3693C631BD72}" destId="{BC726767-7D0C-4904-B946-DE370A797741}" srcOrd="0" destOrd="0" presId="urn:microsoft.com/office/officeart/2005/8/layout/hierarchy1"/>
    <dgm:cxn modelId="{1F47682A-067C-48C9-946C-FFE0796A8853}" type="presParOf" srcId="{BC726767-7D0C-4904-B946-DE370A797741}" destId="{ADD9046D-21BB-4AC2-95FB-65BF640781B3}" srcOrd="0" destOrd="0" presId="urn:microsoft.com/office/officeart/2005/8/layout/hierarchy1"/>
    <dgm:cxn modelId="{765D8848-DAC9-420F-BF95-D2451417CC12}" type="presParOf" srcId="{BC726767-7D0C-4904-B946-DE370A797741}" destId="{46CBA3DB-918F-4F27-92AC-62C5B92B6E03}" srcOrd="1" destOrd="0" presId="urn:microsoft.com/office/officeart/2005/8/layout/hierarchy1"/>
    <dgm:cxn modelId="{5A452434-1F12-494F-8157-0E68F9C5B32F}" type="presParOf" srcId="{134ADF55-CC62-4FDB-831D-3693C631BD72}" destId="{6812817C-2852-4BF3-BAAD-630530E19933}" srcOrd="1" destOrd="0" presId="urn:microsoft.com/office/officeart/2005/8/layout/hierarchy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453BB1F-F5A1-43A8-8117-880F0408B4C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4464AAD-D2F3-4215-8B44-9CEB4A57917E}">
      <dgm:prSet custT="1"/>
      <dgm:spPr/>
      <dgm:t>
        <a:bodyPr/>
        <a:lstStyle/>
        <a:p>
          <a:r>
            <a:rPr lang="es-ES" sz="4000"/>
            <a:t>Los gitanos llevan años siendo </a:t>
          </a:r>
          <a:r>
            <a:rPr lang="es-ES" sz="4000" b="1"/>
            <a:t>estigmatizados socialmente</a:t>
          </a:r>
          <a:r>
            <a:rPr lang="es-ES" sz="4000"/>
            <a:t>, saben que son </a:t>
          </a:r>
          <a:r>
            <a:rPr lang="es-ES" sz="4000" b="1"/>
            <a:t>señalados despectivamente como una raza inferior</a:t>
          </a:r>
          <a:r>
            <a:rPr lang="es-ES" sz="4000"/>
            <a:t>. </a:t>
          </a:r>
        </a:p>
        <a:p>
          <a:endParaRPr lang="en-US" sz="4000"/>
        </a:p>
      </dgm:t>
    </dgm:pt>
    <dgm:pt modelId="{84025ED3-3CF7-4C1B-B2EC-28520F8101DE}" type="parTrans" cxnId="{701690F3-2E51-482F-84C0-B60205E4E09C}">
      <dgm:prSet/>
      <dgm:spPr/>
      <dgm:t>
        <a:bodyPr/>
        <a:lstStyle/>
        <a:p>
          <a:endParaRPr lang="en-US" sz="4000"/>
        </a:p>
      </dgm:t>
    </dgm:pt>
    <dgm:pt modelId="{BB011745-4BDA-46B3-AE6A-59A62FA86F81}" type="sibTrans" cxnId="{701690F3-2E51-482F-84C0-B60205E4E09C}">
      <dgm:prSet/>
      <dgm:spPr/>
      <dgm:t>
        <a:bodyPr/>
        <a:lstStyle/>
        <a:p>
          <a:endParaRPr lang="en-US" sz="4000"/>
        </a:p>
      </dgm:t>
    </dgm:pt>
    <dgm:pt modelId="{CD5555EB-9F6F-424F-BA0D-F41ABB4B4C72}">
      <dgm:prSet custT="1"/>
      <dgm:spPr/>
      <dgm:t>
        <a:bodyPr/>
        <a:lstStyle/>
        <a:p>
          <a:r>
            <a:rPr lang="es-ES" sz="4000" b="1"/>
            <a:t>Indefensión aprendida</a:t>
          </a:r>
          <a:r>
            <a:rPr lang="es-ES" sz="4000"/>
            <a:t> (aprenden por las circunstancias a vivir pasivamente, con la sensación de no tener capacidad)</a:t>
          </a:r>
          <a:endParaRPr lang="en-US" sz="4000"/>
        </a:p>
      </dgm:t>
    </dgm:pt>
    <dgm:pt modelId="{DD63C7C9-8D9C-420D-81C0-8010C5E35808}" type="parTrans" cxnId="{242FE8F2-857E-4283-B449-AC2199C1A037}">
      <dgm:prSet/>
      <dgm:spPr/>
      <dgm:t>
        <a:bodyPr/>
        <a:lstStyle/>
        <a:p>
          <a:endParaRPr lang="en-US" sz="4000"/>
        </a:p>
      </dgm:t>
    </dgm:pt>
    <dgm:pt modelId="{1BB8A3E4-8619-4AAD-AD28-21317C7C848D}" type="sibTrans" cxnId="{242FE8F2-857E-4283-B449-AC2199C1A037}">
      <dgm:prSet/>
      <dgm:spPr/>
      <dgm:t>
        <a:bodyPr/>
        <a:lstStyle/>
        <a:p>
          <a:endParaRPr lang="en-US" sz="4000"/>
        </a:p>
      </dgm:t>
    </dgm:pt>
    <dgm:pt modelId="{6CF01A31-6F7D-45EB-B892-CC2926DF834E}">
      <dgm:prSet custT="1"/>
      <dgm:spPr/>
      <dgm:t>
        <a:bodyPr/>
        <a:lstStyle/>
        <a:p>
          <a:r>
            <a:rPr lang="es-ES" sz="4000"/>
            <a:t>Nos encontramos, pues, ante un pueblo que no dispone de la preparación necesaria para afrontar los retos de la sociedad actual.</a:t>
          </a:r>
          <a:endParaRPr lang="en-US" sz="4000"/>
        </a:p>
      </dgm:t>
    </dgm:pt>
    <dgm:pt modelId="{19F3686E-12FB-4CE9-99E4-AA816AE2AA1F}" type="parTrans" cxnId="{CBF1BB51-2F95-43B0-A297-C5A7DAF7E35F}">
      <dgm:prSet/>
      <dgm:spPr/>
      <dgm:t>
        <a:bodyPr/>
        <a:lstStyle/>
        <a:p>
          <a:endParaRPr lang="en-US" sz="4000"/>
        </a:p>
      </dgm:t>
    </dgm:pt>
    <dgm:pt modelId="{01A97192-42D4-40E2-B8A4-0C6972812146}" type="sibTrans" cxnId="{CBF1BB51-2F95-43B0-A297-C5A7DAF7E35F}">
      <dgm:prSet/>
      <dgm:spPr/>
      <dgm:t>
        <a:bodyPr/>
        <a:lstStyle/>
        <a:p>
          <a:endParaRPr lang="en-US" sz="4000"/>
        </a:p>
      </dgm:t>
    </dgm:pt>
    <dgm:pt modelId="{853CB3E8-D6CE-4847-9EEA-587D06B7B711}" type="pres">
      <dgm:prSet presAssocID="{3453BB1F-F5A1-43A8-8117-880F0408B4C3}" presName="vert0" presStyleCnt="0">
        <dgm:presLayoutVars>
          <dgm:dir/>
          <dgm:animOne val="branch"/>
          <dgm:animLvl val="lvl"/>
        </dgm:presLayoutVars>
      </dgm:prSet>
      <dgm:spPr/>
    </dgm:pt>
    <dgm:pt modelId="{744FC737-5B90-4755-968F-4F7B582E22C0}" type="pres">
      <dgm:prSet presAssocID="{E4464AAD-D2F3-4215-8B44-9CEB4A57917E}" presName="thickLine" presStyleLbl="alignNode1" presStyleIdx="0" presStyleCnt="3"/>
      <dgm:spPr/>
    </dgm:pt>
    <dgm:pt modelId="{F7159740-1EA0-4DB4-96BF-1665420DF494}" type="pres">
      <dgm:prSet presAssocID="{E4464AAD-D2F3-4215-8B44-9CEB4A57917E}" presName="horz1" presStyleCnt="0"/>
      <dgm:spPr/>
    </dgm:pt>
    <dgm:pt modelId="{30F722BB-07C3-4266-BC43-71B8877AF3D7}" type="pres">
      <dgm:prSet presAssocID="{E4464AAD-D2F3-4215-8B44-9CEB4A57917E}" presName="tx1" presStyleLbl="revTx" presStyleIdx="0" presStyleCnt="3" custLinFactNeighborY="-11306"/>
      <dgm:spPr/>
    </dgm:pt>
    <dgm:pt modelId="{AFD8C7CF-2CDF-42D5-A0D1-D1D7D0C2A5F5}" type="pres">
      <dgm:prSet presAssocID="{E4464AAD-D2F3-4215-8B44-9CEB4A57917E}" presName="vert1" presStyleCnt="0"/>
      <dgm:spPr/>
    </dgm:pt>
    <dgm:pt modelId="{5AC391A2-40BF-40DC-B7E0-958D02D749FD}" type="pres">
      <dgm:prSet presAssocID="{CD5555EB-9F6F-424F-BA0D-F41ABB4B4C72}" presName="thickLine" presStyleLbl="alignNode1" presStyleIdx="1" presStyleCnt="3"/>
      <dgm:spPr/>
    </dgm:pt>
    <dgm:pt modelId="{60F0C920-D320-4C86-8B8F-D27C84A60A45}" type="pres">
      <dgm:prSet presAssocID="{CD5555EB-9F6F-424F-BA0D-F41ABB4B4C72}" presName="horz1" presStyleCnt="0"/>
      <dgm:spPr/>
    </dgm:pt>
    <dgm:pt modelId="{F266E346-18AF-4BC8-9AD2-8BB2134ACEC8}" type="pres">
      <dgm:prSet presAssocID="{CD5555EB-9F6F-424F-BA0D-F41ABB4B4C72}" presName="tx1" presStyleLbl="revTx" presStyleIdx="1" presStyleCnt="3"/>
      <dgm:spPr/>
    </dgm:pt>
    <dgm:pt modelId="{8A28EECC-40A0-4D33-B67A-CF64C187C217}" type="pres">
      <dgm:prSet presAssocID="{CD5555EB-9F6F-424F-BA0D-F41ABB4B4C72}" presName="vert1" presStyleCnt="0"/>
      <dgm:spPr/>
    </dgm:pt>
    <dgm:pt modelId="{C1159599-274C-4C94-8971-7300FC379CE2}" type="pres">
      <dgm:prSet presAssocID="{6CF01A31-6F7D-45EB-B892-CC2926DF834E}" presName="thickLine" presStyleLbl="alignNode1" presStyleIdx="2" presStyleCnt="3"/>
      <dgm:spPr/>
    </dgm:pt>
    <dgm:pt modelId="{9CD818BE-A06B-4310-BF79-8AA67E11446C}" type="pres">
      <dgm:prSet presAssocID="{6CF01A31-6F7D-45EB-B892-CC2926DF834E}" presName="horz1" presStyleCnt="0"/>
      <dgm:spPr/>
    </dgm:pt>
    <dgm:pt modelId="{7AF22F02-A9DF-412F-8A00-6330067684CC}" type="pres">
      <dgm:prSet presAssocID="{6CF01A31-6F7D-45EB-B892-CC2926DF834E}" presName="tx1" presStyleLbl="revTx" presStyleIdx="2" presStyleCnt="3"/>
      <dgm:spPr/>
    </dgm:pt>
    <dgm:pt modelId="{75A60293-832B-4B8C-9806-AC72E3F01D03}" type="pres">
      <dgm:prSet presAssocID="{6CF01A31-6F7D-45EB-B892-CC2926DF834E}" presName="vert1" presStyleCnt="0"/>
      <dgm:spPr/>
    </dgm:pt>
  </dgm:ptLst>
  <dgm:cxnLst>
    <dgm:cxn modelId="{CBF1BB51-2F95-43B0-A297-C5A7DAF7E35F}" srcId="{3453BB1F-F5A1-43A8-8117-880F0408B4C3}" destId="{6CF01A31-6F7D-45EB-B892-CC2926DF834E}" srcOrd="2" destOrd="0" parTransId="{19F3686E-12FB-4CE9-99E4-AA816AE2AA1F}" sibTransId="{01A97192-42D4-40E2-B8A4-0C6972812146}"/>
    <dgm:cxn modelId="{AD2AF077-64D4-4512-9007-576C93310E74}" type="presOf" srcId="{6CF01A31-6F7D-45EB-B892-CC2926DF834E}" destId="{7AF22F02-A9DF-412F-8A00-6330067684CC}" srcOrd="0" destOrd="0" presId="urn:microsoft.com/office/officeart/2008/layout/LinedList"/>
    <dgm:cxn modelId="{66B60D90-F962-4005-9800-ACF99F5F4591}" type="presOf" srcId="{E4464AAD-D2F3-4215-8B44-9CEB4A57917E}" destId="{30F722BB-07C3-4266-BC43-71B8877AF3D7}" srcOrd="0" destOrd="0" presId="urn:microsoft.com/office/officeart/2008/layout/LinedList"/>
    <dgm:cxn modelId="{E1C06996-5C72-4A1B-B04E-4B2CDD4553CA}" type="presOf" srcId="{3453BB1F-F5A1-43A8-8117-880F0408B4C3}" destId="{853CB3E8-D6CE-4847-9EEA-587D06B7B711}" srcOrd="0" destOrd="0" presId="urn:microsoft.com/office/officeart/2008/layout/LinedList"/>
    <dgm:cxn modelId="{8FB6B9A0-3AB4-4626-97B6-77D5CEB41810}" type="presOf" srcId="{CD5555EB-9F6F-424F-BA0D-F41ABB4B4C72}" destId="{F266E346-18AF-4BC8-9AD2-8BB2134ACEC8}" srcOrd="0" destOrd="0" presId="urn:microsoft.com/office/officeart/2008/layout/LinedList"/>
    <dgm:cxn modelId="{242FE8F2-857E-4283-B449-AC2199C1A037}" srcId="{3453BB1F-F5A1-43A8-8117-880F0408B4C3}" destId="{CD5555EB-9F6F-424F-BA0D-F41ABB4B4C72}" srcOrd="1" destOrd="0" parTransId="{DD63C7C9-8D9C-420D-81C0-8010C5E35808}" sibTransId="{1BB8A3E4-8619-4AAD-AD28-21317C7C848D}"/>
    <dgm:cxn modelId="{701690F3-2E51-482F-84C0-B60205E4E09C}" srcId="{3453BB1F-F5A1-43A8-8117-880F0408B4C3}" destId="{E4464AAD-D2F3-4215-8B44-9CEB4A57917E}" srcOrd="0" destOrd="0" parTransId="{84025ED3-3CF7-4C1B-B2EC-28520F8101DE}" sibTransId="{BB011745-4BDA-46B3-AE6A-59A62FA86F81}"/>
    <dgm:cxn modelId="{7593668C-9AEC-42B8-AE8B-561AF6490657}" type="presParOf" srcId="{853CB3E8-D6CE-4847-9EEA-587D06B7B711}" destId="{744FC737-5B90-4755-968F-4F7B582E22C0}" srcOrd="0" destOrd="0" presId="urn:microsoft.com/office/officeart/2008/layout/LinedList"/>
    <dgm:cxn modelId="{D30C3854-7418-4B99-BF54-42328F41C158}" type="presParOf" srcId="{853CB3E8-D6CE-4847-9EEA-587D06B7B711}" destId="{F7159740-1EA0-4DB4-96BF-1665420DF494}" srcOrd="1" destOrd="0" presId="urn:microsoft.com/office/officeart/2008/layout/LinedList"/>
    <dgm:cxn modelId="{17372F2A-5EAF-497B-BAFC-AD0CEB9E9139}" type="presParOf" srcId="{F7159740-1EA0-4DB4-96BF-1665420DF494}" destId="{30F722BB-07C3-4266-BC43-71B8877AF3D7}" srcOrd="0" destOrd="0" presId="urn:microsoft.com/office/officeart/2008/layout/LinedList"/>
    <dgm:cxn modelId="{6448D9F0-B0BA-4BAE-8AE8-F11714196531}" type="presParOf" srcId="{F7159740-1EA0-4DB4-96BF-1665420DF494}" destId="{AFD8C7CF-2CDF-42D5-A0D1-D1D7D0C2A5F5}" srcOrd="1" destOrd="0" presId="urn:microsoft.com/office/officeart/2008/layout/LinedList"/>
    <dgm:cxn modelId="{45957808-173A-4339-AC22-611A5B99D20B}" type="presParOf" srcId="{853CB3E8-D6CE-4847-9EEA-587D06B7B711}" destId="{5AC391A2-40BF-40DC-B7E0-958D02D749FD}" srcOrd="2" destOrd="0" presId="urn:microsoft.com/office/officeart/2008/layout/LinedList"/>
    <dgm:cxn modelId="{7958587C-BA90-43FE-89A1-961830F302C5}" type="presParOf" srcId="{853CB3E8-D6CE-4847-9EEA-587D06B7B711}" destId="{60F0C920-D320-4C86-8B8F-D27C84A60A45}" srcOrd="3" destOrd="0" presId="urn:microsoft.com/office/officeart/2008/layout/LinedList"/>
    <dgm:cxn modelId="{432A2199-74CD-4A13-8FCE-31FF64D1E122}" type="presParOf" srcId="{60F0C920-D320-4C86-8B8F-D27C84A60A45}" destId="{F266E346-18AF-4BC8-9AD2-8BB2134ACEC8}" srcOrd="0" destOrd="0" presId="urn:microsoft.com/office/officeart/2008/layout/LinedList"/>
    <dgm:cxn modelId="{3EAB4C0B-598F-4C80-8F29-3B6A80D622AD}" type="presParOf" srcId="{60F0C920-D320-4C86-8B8F-D27C84A60A45}" destId="{8A28EECC-40A0-4D33-B67A-CF64C187C217}" srcOrd="1" destOrd="0" presId="urn:microsoft.com/office/officeart/2008/layout/LinedList"/>
    <dgm:cxn modelId="{62E4E345-8665-40BA-BEB1-245880413571}" type="presParOf" srcId="{853CB3E8-D6CE-4847-9EEA-587D06B7B711}" destId="{C1159599-274C-4C94-8971-7300FC379CE2}" srcOrd="4" destOrd="0" presId="urn:microsoft.com/office/officeart/2008/layout/LinedList"/>
    <dgm:cxn modelId="{A30D88E1-806D-4C9F-A4C8-828BC727960F}" type="presParOf" srcId="{853CB3E8-D6CE-4847-9EEA-587D06B7B711}" destId="{9CD818BE-A06B-4310-BF79-8AA67E11446C}" srcOrd="5" destOrd="0" presId="urn:microsoft.com/office/officeart/2008/layout/LinedList"/>
    <dgm:cxn modelId="{463F1F95-AE17-4595-82A3-329AAF0206FC}" type="presParOf" srcId="{9CD818BE-A06B-4310-BF79-8AA67E11446C}" destId="{7AF22F02-A9DF-412F-8A00-6330067684CC}" srcOrd="0" destOrd="0" presId="urn:microsoft.com/office/officeart/2008/layout/LinedList"/>
    <dgm:cxn modelId="{8FE94D3E-5452-448F-B859-06942E256E55}" type="presParOf" srcId="{9CD818BE-A06B-4310-BF79-8AA67E11446C}" destId="{75A60293-832B-4B8C-9806-AC72E3F01D0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3BB3-203B-4DA5-812D-40D53DCCCD95}">
      <dsp:nvSpPr>
        <dsp:cNvPr id="0" name=""/>
        <dsp:cNvSpPr/>
      </dsp:nvSpPr>
      <dsp:spPr>
        <a:xfrm>
          <a:off x="343467" y="1676208"/>
          <a:ext cx="8064723" cy="2520226"/>
        </a:xfrm>
        <a:prstGeom prst="rect">
          <a:avLst/>
        </a:prstGeom>
        <a:solidFill>
          <a:schemeClr val="accent5">
            <a:alpha val="40000"/>
            <a:tint val="4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7033" tIns="106680" rIns="106680" bIns="106680" numCol="1" spcCol="1270" anchor="ctr" anchorCtr="0">
          <a:noAutofit/>
        </a:bodyPr>
        <a:lstStyle/>
        <a:p>
          <a:pPr marL="0" lvl="0" indent="0" algn="l" defTabSz="1244600">
            <a:lnSpc>
              <a:spcPct val="90000"/>
            </a:lnSpc>
            <a:spcBef>
              <a:spcPct val="0"/>
            </a:spcBef>
            <a:spcAft>
              <a:spcPct val="35000"/>
            </a:spcAft>
            <a:buNone/>
          </a:pPr>
          <a:r>
            <a:rPr lang="es-ES" sz="2800" b="0" i="0" kern="1200">
              <a:effectLst/>
              <a:latin typeface="Calibri"/>
              <a:cs typeface="Calibri"/>
            </a:rPr>
            <a:t>Los</a:t>
          </a:r>
          <a:r>
            <a:rPr lang="es-ES" sz="2800" b="1" i="0" kern="1200">
              <a:effectLst/>
              <a:latin typeface="Calibri"/>
              <a:cs typeface="Calibri"/>
            </a:rPr>
            <a:t> prejuicios</a:t>
          </a:r>
          <a:r>
            <a:rPr lang="es-ES" sz="2800" b="0" i="0" kern="1200">
              <a:effectLst/>
              <a:latin typeface="Calibri"/>
              <a:cs typeface="Calibri"/>
            </a:rPr>
            <a:t> son opiniones negativas sobre otras personas o grupos basados en el y que generan una serie de actitudes hacia ellos.</a:t>
          </a:r>
          <a:r>
            <a:rPr lang="es-ES" sz="2800" b="1" i="0" kern="1200">
              <a:effectLst/>
              <a:latin typeface="Calibri"/>
              <a:cs typeface="Calibri"/>
            </a:rPr>
            <a:t> </a:t>
          </a:r>
          <a:r>
            <a:rPr lang="es-ES" sz="2800" b="1" i="0" kern="1200">
              <a:effectLst>
                <a:outerShdw blurRad="38100" dist="38100" dir="2700000" algn="tl">
                  <a:srgbClr val="000000">
                    <a:alpha val="43137"/>
                  </a:srgbClr>
                </a:outerShdw>
              </a:effectLst>
              <a:latin typeface="Calibri"/>
              <a:cs typeface="Calibri"/>
            </a:rPr>
            <a:t>Lo que siento</a:t>
          </a:r>
          <a:r>
            <a:rPr lang="es-ES" sz="2800" b="1" i="0" kern="1200">
              <a:effectLst/>
              <a:latin typeface="Calibri"/>
              <a:cs typeface="Calibri"/>
            </a:rPr>
            <a:t>.</a:t>
          </a:r>
          <a:endParaRPr lang="es-ES" sz="2800" b="1" kern="1200">
            <a:latin typeface="Calibri"/>
            <a:cs typeface="Calibri"/>
          </a:endParaRPr>
        </a:p>
      </dsp:txBody>
      <dsp:txXfrm>
        <a:off x="343467" y="1676208"/>
        <a:ext cx="8064723" cy="2520226"/>
      </dsp:txXfrm>
    </dsp:sp>
    <dsp:sp modelId="{5BCBAB27-41AA-4B08-80EC-87CE17CC03FE}">
      <dsp:nvSpPr>
        <dsp:cNvPr id="0" name=""/>
        <dsp:cNvSpPr/>
      </dsp:nvSpPr>
      <dsp:spPr>
        <a:xfrm>
          <a:off x="244945" y="1353219"/>
          <a:ext cx="1764158" cy="2646237"/>
        </a:xfrm>
        <a:prstGeom prst="rect">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50000" r="-50000"/>
          </a:stretch>
        </a:blip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1">
          <a:scrgbClr r="0" g="0" b="0"/>
        </a:fillRef>
        <a:effectRef idx="3">
          <a:scrgbClr r="0" g="0" b="0"/>
        </a:effectRef>
        <a:fontRef idx="minor"/>
      </dsp:style>
    </dsp:sp>
    <dsp:sp modelId="{927CD87A-6FD2-402F-99A1-D272617BD4EF}">
      <dsp:nvSpPr>
        <dsp:cNvPr id="0" name=""/>
        <dsp:cNvSpPr/>
      </dsp:nvSpPr>
      <dsp:spPr>
        <a:xfrm>
          <a:off x="9184352" y="1157281"/>
          <a:ext cx="8064723" cy="3212128"/>
        </a:xfrm>
        <a:prstGeom prst="rect">
          <a:avLst/>
        </a:prstGeom>
        <a:solidFill>
          <a:schemeClr val="accent5">
            <a:alpha val="40000"/>
            <a:tint val="4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7033" tIns="106680" rIns="106680" bIns="106680" numCol="1" spcCol="1270" anchor="ctr" anchorCtr="0">
          <a:noAutofit/>
        </a:bodyPr>
        <a:lstStyle/>
        <a:p>
          <a:pPr marL="0" lvl="0" indent="0" algn="l" defTabSz="1244600" rtl="0">
            <a:lnSpc>
              <a:spcPct val="90000"/>
            </a:lnSpc>
            <a:spcBef>
              <a:spcPct val="0"/>
            </a:spcBef>
            <a:spcAft>
              <a:spcPct val="35000"/>
            </a:spcAft>
            <a:buNone/>
          </a:pPr>
          <a:r>
            <a:rPr lang="es-ES" sz="2800" b="0" i="0" kern="1200">
              <a:effectLst/>
              <a:latin typeface="Calibri"/>
              <a:cs typeface="Calibri"/>
            </a:rPr>
            <a:t>Los </a:t>
          </a:r>
          <a:r>
            <a:rPr lang="es-ES" sz="2800" b="1" i="0" kern="1200">
              <a:effectLst/>
              <a:latin typeface="Calibri"/>
              <a:cs typeface="Calibri"/>
            </a:rPr>
            <a:t>estereotipos</a:t>
          </a:r>
          <a:r>
            <a:rPr lang="es-ES" sz="2800" b="0" i="0" kern="1200">
              <a:effectLst/>
              <a:latin typeface="Calibri"/>
              <a:cs typeface="Calibri"/>
            </a:rPr>
            <a:t>,  se definen como una imagen  aceptada por una mayoría de personas como representativa de un determinado colectivo. Suelen ser creencias incorrectas acerca de un conjunto o un individuo por motivos de raza, religión, edad, sexo. </a:t>
          </a:r>
          <a:r>
            <a:rPr lang="es-ES" sz="2800" b="1" i="0" kern="1200">
              <a:effectLst>
                <a:outerShdw blurRad="38100" dist="38100" dir="2700000" algn="tl">
                  <a:srgbClr val="000000">
                    <a:alpha val="43137"/>
                  </a:srgbClr>
                </a:outerShdw>
              </a:effectLst>
              <a:latin typeface="Calibri"/>
              <a:cs typeface="Calibri"/>
            </a:rPr>
            <a:t>Lo que pienso</a:t>
          </a:r>
          <a:endParaRPr lang="es-ES" sz="2800" b="1" kern="1200">
            <a:effectLst>
              <a:outerShdw blurRad="38100" dist="38100" dir="2700000" algn="tl">
                <a:srgbClr val="000000">
                  <a:alpha val="43137"/>
                </a:srgbClr>
              </a:outerShdw>
            </a:effectLst>
            <a:latin typeface="Calibri"/>
            <a:cs typeface="Calibri"/>
          </a:endParaRPr>
        </a:p>
      </dsp:txBody>
      <dsp:txXfrm>
        <a:off x="9184352" y="1157281"/>
        <a:ext cx="8064723" cy="3212128"/>
      </dsp:txXfrm>
    </dsp:sp>
    <dsp:sp modelId="{9BB83284-E808-4865-8DAD-0DDE63E10828}">
      <dsp:nvSpPr>
        <dsp:cNvPr id="0" name=""/>
        <dsp:cNvSpPr/>
      </dsp:nvSpPr>
      <dsp:spPr>
        <a:xfrm>
          <a:off x="8848322" y="1139200"/>
          <a:ext cx="1764158" cy="2646237"/>
        </a:xfrm>
        <a:prstGeom prst="rect">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50000" r="-50000"/>
          </a:stretch>
        </a:blip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1">
          <a:scrgbClr r="0" g="0" b="0"/>
        </a:fillRef>
        <a:effectRef idx="3">
          <a:scrgbClr r="0" g="0" b="0"/>
        </a:effectRef>
        <a:fontRef idx="minor"/>
      </dsp:style>
    </dsp:sp>
    <dsp:sp modelId="{93D89A2E-E1F8-4B57-BF5B-DF3679E6019F}">
      <dsp:nvSpPr>
        <dsp:cNvPr id="0" name=""/>
        <dsp:cNvSpPr/>
      </dsp:nvSpPr>
      <dsp:spPr>
        <a:xfrm>
          <a:off x="4763909" y="4662144"/>
          <a:ext cx="8064723" cy="3239675"/>
        </a:xfrm>
        <a:prstGeom prst="rect">
          <a:avLst/>
        </a:prstGeom>
        <a:solidFill>
          <a:schemeClr val="accent5">
            <a:alpha val="40000"/>
            <a:tint val="4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7033" tIns="106680" rIns="106680" bIns="106680" numCol="1" spcCol="1270" anchor="ctr" anchorCtr="0">
          <a:noAutofit/>
        </a:bodyPr>
        <a:lstStyle/>
        <a:p>
          <a:pPr marL="0" lvl="0" indent="0" algn="l" defTabSz="1244600" rtl="0">
            <a:lnSpc>
              <a:spcPct val="90000"/>
            </a:lnSpc>
            <a:spcBef>
              <a:spcPct val="0"/>
            </a:spcBef>
            <a:spcAft>
              <a:spcPct val="35000"/>
            </a:spcAft>
            <a:buNone/>
          </a:pPr>
          <a:r>
            <a:rPr lang="es-ES" sz="2800" b="0" i="0" kern="1200">
              <a:effectLst/>
              <a:latin typeface="Calibri"/>
              <a:cs typeface="Calibri"/>
            </a:rPr>
            <a:t>La </a:t>
          </a:r>
          <a:r>
            <a:rPr lang="es-ES" sz="2800" b="1" i="0" kern="1200">
              <a:effectLst/>
              <a:latin typeface="Calibri"/>
              <a:cs typeface="Calibri"/>
            </a:rPr>
            <a:t>discriminación</a:t>
          </a:r>
          <a:r>
            <a:rPr lang="es-ES" sz="2800" b="0" i="0" kern="1200">
              <a:effectLst/>
              <a:latin typeface="Calibri"/>
              <a:cs typeface="Calibri"/>
            </a:rPr>
            <a:t> se refiere a la hostilidad mostrada hacia otra persona. Puede ejercerse de forma directa a través de, por ejemplo, una agresión física, o de forma indirecta, en el lenguaje, la actitud o la legislación. </a:t>
          </a:r>
          <a:r>
            <a:rPr lang="es-ES" sz="2800" b="1" i="0" kern="1200">
              <a:effectLst>
                <a:outerShdw blurRad="38100" dist="38100" dir="2700000" algn="tl">
                  <a:srgbClr val="000000">
                    <a:alpha val="43137"/>
                  </a:srgbClr>
                </a:outerShdw>
              </a:effectLst>
              <a:latin typeface="Calibri"/>
              <a:cs typeface="Calibri"/>
            </a:rPr>
            <a:t>Lo que hago.</a:t>
          </a:r>
          <a:endParaRPr lang="es-ES" sz="2800" b="1" kern="1200">
            <a:effectLst>
              <a:outerShdw blurRad="38100" dist="38100" dir="2700000" algn="tl">
                <a:srgbClr val="000000">
                  <a:alpha val="43137"/>
                </a:srgbClr>
              </a:outerShdw>
            </a:effectLst>
            <a:latin typeface="Calibri"/>
            <a:cs typeface="Calibri"/>
          </a:endParaRPr>
        </a:p>
      </dsp:txBody>
      <dsp:txXfrm>
        <a:off x="4763909" y="4662144"/>
        <a:ext cx="8064723" cy="3239675"/>
      </dsp:txXfrm>
    </dsp:sp>
    <dsp:sp modelId="{EDD622A1-5F6F-4D2E-AC2A-3F6B4591A6E3}">
      <dsp:nvSpPr>
        <dsp:cNvPr id="0" name=""/>
        <dsp:cNvSpPr/>
      </dsp:nvSpPr>
      <dsp:spPr>
        <a:xfrm>
          <a:off x="4427879" y="4657836"/>
          <a:ext cx="1764158" cy="2646237"/>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61000" r="-61000"/>
          </a:stretch>
        </a:blip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1">
          <a:scrgbClr r="0" g="0" b="0"/>
        </a:fillRef>
        <a:effectRef idx="3">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3FD5E-2AC4-4151-9A91-C2246C91B56B}">
      <dsp:nvSpPr>
        <dsp:cNvPr id="0" name=""/>
        <dsp:cNvSpPr/>
      </dsp:nvSpPr>
      <dsp:spPr>
        <a:xfrm>
          <a:off x="0" y="3060"/>
          <a:ext cx="8714491" cy="0"/>
        </a:xfrm>
        <a:prstGeom prst="line">
          <a:avLst/>
        </a:prstGeom>
        <a:gradFill rotWithShape="0">
          <a:gsLst>
            <a:gs pos="0">
              <a:schemeClr val="accent1">
                <a:hueOff val="0"/>
                <a:satOff val="0"/>
                <a:lumOff val="0"/>
                <a:alphaOff val="0"/>
                <a:tint val="90000"/>
              </a:schemeClr>
            </a:gs>
            <a:gs pos="48000">
              <a:schemeClr val="accent1">
                <a:hueOff val="0"/>
                <a:satOff val="0"/>
                <a:lumOff val="0"/>
                <a:alphaOff val="0"/>
                <a:tint val="54000"/>
                <a:satMod val="140000"/>
              </a:schemeClr>
            </a:gs>
            <a:gs pos="100000">
              <a:schemeClr val="accent1">
                <a:hueOff val="0"/>
                <a:satOff val="0"/>
                <a:lumOff val="0"/>
                <a:alphaOff val="0"/>
                <a:tint val="24000"/>
                <a:satMod val="260000"/>
              </a:schemeClr>
            </a:gs>
          </a:gsLst>
          <a:lin ang="16200000" scaled="1"/>
        </a:gradFill>
        <a:ln w="12700" cap="flat" cmpd="sng" algn="ctr">
          <a:solidFill>
            <a:schemeClr val="accent1">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sp>
    <dsp:sp modelId="{2E6A7827-5EC6-47CB-B84D-4B3D68E095D0}">
      <dsp:nvSpPr>
        <dsp:cNvPr id="0" name=""/>
        <dsp:cNvSpPr/>
      </dsp:nvSpPr>
      <dsp:spPr>
        <a:xfrm>
          <a:off x="8510" y="90709"/>
          <a:ext cx="8705980" cy="1682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ES" sz="3600" kern="1200"/>
            <a:t> </a:t>
          </a:r>
          <a:r>
            <a:rPr lang="es-ES" sz="3200" kern="1200"/>
            <a:t>Mutua desconfianza y prejuicios entre las escuelas y la comunidad gitana. (modelo de alumnado homogéneo)</a:t>
          </a:r>
        </a:p>
        <a:p>
          <a:pPr marL="0" lvl="0" indent="0" algn="l" defTabSz="1600200">
            <a:lnSpc>
              <a:spcPct val="90000"/>
            </a:lnSpc>
            <a:spcBef>
              <a:spcPct val="0"/>
            </a:spcBef>
            <a:spcAft>
              <a:spcPct val="35000"/>
            </a:spcAft>
            <a:buNone/>
          </a:pPr>
          <a:endParaRPr lang="es-ES" sz="3600" kern="1200"/>
        </a:p>
        <a:p>
          <a:pPr marL="0" lvl="0" indent="0" algn="l" defTabSz="1600200">
            <a:lnSpc>
              <a:spcPct val="90000"/>
            </a:lnSpc>
            <a:spcBef>
              <a:spcPct val="0"/>
            </a:spcBef>
            <a:spcAft>
              <a:spcPct val="35000"/>
            </a:spcAft>
            <a:buNone/>
          </a:pPr>
          <a:endParaRPr lang="en-US" sz="3600" kern="1200"/>
        </a:p>
      </dsp:txBody>
      <dsp:txXfrm>
        <a:off x="8510" y="90709"/>
        <a:ext cx="8705980" cy="1682362"/>
      </dsp:txXfrm>
    </dsp:sp>
    <dsp:sp modelId="{AA06AF8D-5DD5-4D57-98D3-03C66F345E93}">
      <dsp:nvSpPr>
        <dsp:cNvPr id="0" name=""/>
        <dsp:cNvSpPr/>
      </dsp:nvSpPr>
      <dsp:spPr>
        <a:xfrm>
          <a:off x="0" y="1685423"/>
          <a:ext cx="8714491" cy="0"/>
        </a:xfrm>
        <a:prstGeom prst="line">
          <a:avLst/>
        </a:prstGeom>
        <a:gradFill rotWithShape="0">
          <a:gsLst>
            <a:gs pos="0">
              <a:schemeClr val="accent1">
                <a:hueOff val="0"/>
                <a:satOff val="0"/>
                <a:lumOff val="0"/>
                <a:alphaOff val="0"/>
                <a:tint val="90000"/>
              </a:schemeClr>
            </a:gs>
            <a:gs pos="48000">
              <a:schemeClr val="accent1">
                <a:hueOff val="0"/>
                <a:satOff val="0"/>
                <a:lumOff val="0"/>
                <a:alphaOff val="0"/>
                <a:tint val="54000"/>
                <a:satMod val="140000"/>
              </a:schemeClr>
            </a:gs>
            <a:gs pos="100000">
              <a:schemeClr val="accent1">
                <a:hueOff val="0"/>
                <a:satOff val="0"/>
                <a:lumOff val="0"/>
                <a:alphaOff val="0"/>
                <a:tint val="24000"/>
                <a:satMod val="260000"/>
              </a:schemeClr>
            </a:gs>
          </a:gsLst>
          <a:lin ang="16200000" scaled="1"/>
        </a:gradFill>
        <a:ln w="12700" cap="flat" cmpd="sng" algn="ctr">
          <a:solidFill>
            <a:schemeClr val="accent1">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sp>
    <dsp:sp modelId="{67A7FA54-DAE9-4396-98C4-14C203CE832D}">
      <dsp:nvSpPr>
        <dsp:cNvPr id="0" name=""/>
        <dsp:cNvSpPr/>
      </dsp:nvSpPr>
      <dsp:spPr>
        <a:xfrm>
          <a:off x="8510" y="1739140"/>
          <a:ext cx="8705980" cy="2230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s-ES" sz="3200" kern="1200"/>
            <a:t> La percepción de la escuela por algunos gitanos como un “entorno poco conocido” con el que no están familiarizados</a:t>
          </a:r>
          <a:r>
            <a:rPr lang="es-ES" sz="2800" kern="1200"/>
            <a:t>.</a:t>
          </a:r>
          <a:endParaRPr lang="en-US" sz="2800" kern="1200"/>
        </a:p>
      </dsp:txBody>
      <dsp:txXfrm>
        <a:off x="8510" y="1739140"/>
        <a:ext cx="8705980" cy="2230504"/>
      </dsp:txXfrm>
    </dsp:sp>
    <dsp:sp modelId="{8C4A940C-DB33-409C-B0E4-E89741CB31C0}">
      <dsp:nvSpPr>
        <dsp:cNvPr id="0" name=""/>
        <dsp:cNvSpPr/>
      </dsp:nvSpPr>
      <dsp:spPr>
        <a:xfrm>
          <a:off x="0" y="3915928"/>
          <a:ext cx="8714491" cy="0"/>
        </a:xfrm>
        <a:prstGeom prst="line">
          <a:avLst/>
        </a:prstGeom>
        <a:gradFill rotWithShape="0">
          <a:gsLst>
            <a:gs pos="0">
              <a:schemeClr val="accent1">
                <a:hueOff val="0"/>
                <a:satOff val="0"/>
                <a:lumOff val="0"/>
                <a:alphaOff val="0"/>
                <a:tint val="90000"/>
              </a:schemeClr>
            </a:gs>
            <a:gs pos="48000">
              <a:schemeClr val="accent1">
                <a:hueOff val="0"/>
                <a:satOff val="0"/>
                <a:lumOff val="0"/>
                <a:alphaOff val="0"/>
                <a:tint val="54000"/>
                <a:satMod val="140000"/>
              </a:schemeClr>
            </a:gs>
            <a:gs pos="100000">
              <a:schemeClr val="accent1">
                <a:hueOff val="0"/>
                <a:satOff val="0"/>
                <a:lumOff val="0"/>
                <a:alphaOff val="0"/>
                <a:tint val="24000"/>
                <a:satMod val="260000"/>
              </a:schemeClr>
            </a:gs>
          </a:gsLst>
          <a:lin ang="16200000" scaled="1"/>
        </a:gradFill>
        <a:ln w="12700" cap="flat" cmpd="sng" algn="ctr">
          <a:solidFill>
            <a:schemeClr val="accent1">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sp>
    <dsp:sp modelId="{A653D3FD-A732-44DD-9E41-9C514C4AE175}">
      <dsp:nvSpPr>
        <dsp:cNvPr id="0" name=""/>
        <dsp:cNvSpPr/>
      </dsp:nvSpPr>
      <dsp:spPr>
        <a:xfrm>
          <a:off x="0" y="3915928"/>
          <a:ext cx="8714491" cy="1540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s-ES" sz="3200" kern="1200"/>
            <a:t> Insuficiente conocimiento y experiencia del profesorado.</a:t>
          </a:r>
          <a:endParaRPr lang="en-US" sz="3200" kern="1200"/>
        </a:p>
      </dsp:txBody>
      <dsp:txXfrm>
        <a:off x="0" y="3915928"/>
        <a:ext cx="8714491" cy="15409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29115-107A-44EA-802E-4114DD7C0CF2}">
      <dsp:nvSpPr>
        <dsp:cNvPr id="0" name=""/>
        <dsp:cNvSpPr/>
      </dsp:nvSpPr>
      <dsp:spPr>
        <a:xfrm>
          <a:off x="2364498" y="378758"/>
          <a:ext cx="8740693" cy="2731466"/>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850113" tIns="137160" rIns="137160" bIns="137160" numCol="1" spcCol="1270" anchor="ctr" anchorCtr="0">
          <a:noAutofit/>
        </a:bodyPr>
        <a:lstStyle/>
        <a:p>
          <a:pPr marL="0" lvl="0" indent="0" algn="l" defTabSz="1600200">
            <a:lnSpc>
              <a:spcPct val="90000"/>
            </a:lnSpc>
            <a:spcBef>
              <a:spcPct val="0"/>
            </a:spcBef>
            <a:spcAft>
              <a:spcPct val="35000"/>
            </a:spcAft>
            <a:buNone/>
          </a:pPr>
          <a:r>
            <a:rPr lang="es-ES" sz="3600" kern="1200"/>
            <a:t>     Falta de motivación hacia estudio entre los estudiantes gitanos. </a:t>
          </a:r>
          <a:endParaRPr lang="en-US" sz="3600" kern="1200"/>
        </a:p>
      </dsp:txBody>
      <dsp:txXfrm>
        <a:off x="2364498" y="378758"/>
        <a:ext cx="8740693" cy="2731466"/>
      </dsp:txXfrm>
    </dsp:sp>
    <dsp:sp modelId="{3CE03239-5EF7-4699-91E2-24D205E781A5}">
      <dsp:nvSpPr>
        <dsp:cNvPr id="0" name=""/>
        <dsp:cNvSpPr/>
      </dsp:nvSpPr>
      <dsp:spPr>
        <a:xfrm>
          <a:off x="1140196" y="299998"/>
          <a:ext cx="2753203" cy="266971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3000" r="-23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CA90DF-398C-4265-A433-AD9CC4A7A2B9}">
      <dsp:nvSpPr>
        <dsp:cNvPr id="0" name=""/>
        <dsp:cNvSpPr/>
      </dsp:nvSpPr>
      <dsp:spPr>
        <a:xfrm>
          <a:off x="2382098" y="3742787"/>
          <a:ext cx="8740693" cy="2731466"/>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850113" tIns="106680" rIns="106680" bIns="106680" numCol="1" spcCol="1270" anchor="ctr" anchorCtr="0">
          <a:noAutofit/>
        </a:bodyPr>
        <a:lstStyle/>
        <a:p>
          <a:pPr marL="0" lvl="0" indent="0" algn="l" defTabSz="1244600">
            <a:lnSpc>
              <a:spcPct val="90000"/>
            </a:lnSpc>
            <a:spcBef>
              <a:spcPct val="0"/>
            </a:spcBef>
            <a:spcAft>
              <a:spcPct val="35000"/>
            </a:spcAft>
            <a:buNone/>
          </a:pPr>
          <a:r>
            <a:rPr lang="es-ES" sz="2800" kern="1200"/>
            <a:t>      </a:t>
          </a:r>
          <a:r>
            <a:rPr lang="es-ES" sz="3600" kern="1200"/>
            <a:t>Falta de referentes educativos en la comunidad gitana.</a:t>
          </a:r>
          <a:endParaRPr lang="en-US" sz="3600" kern="1200"/>
        </a:p>
      </dsp:txBody>
      <dsp:txXfrm>
        <a:off x="2382098" y="3742787"/>
        <a:ext cx="8740693" cy="2731466"/>
      </dsp:txXfrm>
    </dsp:sp>
    <dsp:sp modelId="{CCC39A3B-60C7-4DF8-9AE7-1089337C3149}">
      <dsp:nvSpPr>
        <dsp:cNvPr id="0" name=""/>
        <dsp:cNvSpPr/>
      </dsp:nvSpPr>
      <dsp:spPr>
        <a:xfrm>
          <a:off x="823613" y="3566945"/>
          <a:ext cx="2823604" cy="2718873"/>
        </a:xfrm>
        <a:prstGeom prst="rect">
          <a:avLst/>
        </a:prstGeom>
        <a:blipFill>
          <a:blip xmlns:r="http://schemas.openxmlformats.org/officeDocument/2006/relationships" r:embed="rId2">
            <a:extLst>
              <a:ext uri="{837473B0-CC2E-450A-ABE3-18F120FF3D39}">
                <a1611:picAttrSrcUrl xmlns:a1611="http://schemas.microsoft.com/office/drawing/2016/11/main" r:id="rId3"/>
              </a:ext>
            </a:extLst>
          </a:blip>
          <a:srcRect/>
          <a:stretch>
            <a:fillRect l="-21000" r="-2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1A0732-DD8A-4C5D-9972-5397ACC1C233}">
      <dsp:nvSpPr>
        <dsp:cNvPr id="0" name=""/>
        <dsp:cNvSpPr/>
      </dsp:nvSpPr>
      <dsp:spPr>
        <a:xfrm>
          <a:off x="-9585027" y="-1475424"/>
          <a:ext cx="11497502" cy="11497502"/>
        </a:xfrm>
        <a:prstGeom prst="blockArc">
          <a:avLst>
            <a:gd name="adj1" fmla="val 18900000"/>
            <a:gd name="adj2" fmla="val 2700000"/>
            <a:gd name="adj3" fmla="val 188"/>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558208-5B2D-4FC4-A938-7137202B1FCB}">
      <dsp:nvSpPr>
        <dsp:cNvPr id="0" name=""/>
        <dsp:cNvSpPr/>
      </dsp:nvSpPr>
      <dsp:spPr>
        <a:xfrm>
          <a:off x="1571088" y="784244"/>
          <a:ext cx="8504100" cy="331506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8026" tIns="55880" rIns="55880" bIns="55880" numCol="1" spcCol="1270" anchor="ctr" anchorCtr="0">
          <a:noAutofit/>
        </a:bodyPr>
        <a:lstStyle/>
        <a:p>
          <a:pPr marL="0" lvl="0" indent="0" algn="l" defTabSz="977900" rtl="0">
            <a:lnSpc>
              <a:spcPct val="90000"/>
            </a:lnSpc>
            <a:spcBef>
              <a:spcPct val="0"/>
            </a:spcBef>
            <a:spcAft>
              <a:spcPct val="35000"/>
            </a:spcAft>
            <a:buNone/>
          </a:pPr>
          <a:r>
            <a:rPr lang="es-ES" sz="2200" b="0" kern="1200">
              <a:solidFill>
                <a:schemeClr val="bg1"/>
              </a:solidFill>
              <a:latin typeface="Verdana Pro"/>
              <a:cs typeface="Times New Roman"/>
            </a:rPr>
            <a:t>Evitar etiquetar al alumnado gitano como problemático, o con mayor probabilidad de fracaso escolar, las bajas expectativas puede provocar lo que se denomina como la “profecía autocumplida”. Se refuerza la imagen “…como es gitano… ya se sabe…”. </a:t>
          </a:r>
          <a:endParaRPr lang="en-US" sz="2200" b="0" kern="1200">
            <a:solidFill>
              <a:schemeClr val="bg1"/>
            </a:solidFill>
            <a:latin typeface="Verdana Pro"/>
            <a:cs typeface="Times New Roman"/>
          </a:endParaRPr>
        </a:p>
      </dsp:txBody>
      <dsp:txXfrm>
        <a:off x="1571088" y="784244"/>
        <a:ext cx="8504100" cy="3315069"/>
      </dsp:txXfrm>
    </dsp:sp>
    <dsp:sp modelId="{B9A2C334-5EB7-4E68-9DDF-2BFB83012FCE}">
      <dsp:nvSpPr>
        <dsp:cNvPr id="0" name=""/>
        <dsp:cNvSpPr/>
      </dsp:nvSpPr>
      <dsp:spPr>
        <a:xfrm>
          <a:off x="0" y="970008"/>
          <a:ext cx="3052010" cy="3052010"/>
        </a:xfrm>
        <a:prstGeom prst="ellipse">
          <a:avLst/>
        </a:prstGeom>
        <a:blipFill rotWithShape="0">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CA7400-4437-4BA5-B19A-113DB12DC5CE}">
      <dsp:nvSpPr>
        <dsp:cNvPr id="0" name=""/>
        <dsp:cNvSpPr/>
      </dsp:nvSpPr>
      <dsp:spPr>
        <a:xfrm>
          <a:off x="1571088" y="4884070"/>
          <a:ext cx="8504100" cy="244160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8026" tIns="81280" rIns="81280" bIns="81280" numCol="1" spcCol="1270" anchor="ctr" anchorCtr="0">
          <a:noAutofit/>
        </a:bodyPr>
        <a:lstStyle/>
        <a:p>
          <a:pPr marL="0" lvl="0" indent="0" algn="l" defTabSz="1422400">
            <a:lnSpc>
              <a:spcPct val="90000"/>
            </a:lnSpc>
            <a:spcBef>
              <a:spcPct val="0"/>
            </a:spcBef>
            <a:spcAft>
              <a:spcPct val="35000"/>
            </a:spcAft>
            <a:buNone/>
          </a:pPr>
          <a:r>
            <a:rPr lang="es-ES" sz="3200" kern="1200"/>
            <a:t>Establecer “micro objetivos” que se puedan cumplir a corto plazo e ir aumentando gradualmente y focalizar la atención en los cambios a corto plazo.</a:t>
          </a:r>
          <a:endParaRPr lang="en-US" sz="3200" kern="1200"/>
        </a:p>
      </dsp:txBody>
      <dsp:txXfrm>
        <a:off x="1571088" y="4884070"/>
        <a:ext cx="8504100" cy="2441608"/>
      </dsp:txXfrm>
    </dsp:sp>
    <dsp:sp modelId="{17DFAC67-1498-4C00-81AF-6E351C153E31}">
      <dsp:nvSpPr>
        <dsp:cNvPr id="0" name=""/>
        <dsp:cNvSpPr/>
      </dsp:nvSpPr>
      <dsp:spPr>
        <a:xfrm>
          <a:off x="134354" y="4790862"/>
          <a:ext cx="3052010" cy="3052010"/>
        </a:xfrm>
        <a:prstGeom prst="ellipse">
          <a:avLst/>
        </a:prstGeom>
        <a:blipFill rotWithShape="0">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0AB6F-5C11-4B2D-9892-AC7EFA1A8A53}">
      <dsp:nvSpPr>
        <dsp:cNvPr id="0" name=""/>
        <dsp:cNvSpPr/>
      </dsp:nvSpPr>
      <dsp:spPr>
        <a:xfrm>
          <a:off x="1029" y="1419250"/>
          <a:ext cx="4955561" cy="3221114"/>
        </a:xfrm>
        <a:prstGeom prst="roundRect">
          <a:avLst/>
        </a:prstGeom>
        <a:gradFill rotWithShape="0">
          <a:gsLst>
            <a:gs pos="0">
              <a:schemeClr val="accent5">
                <a:hueOff val="0"/>
                <a:satOff val="0"/>
                <a:lumOff val="0"/>
                <a:alphaOff val="0"/>
              </a:schemeClr>
            </a:gs>
            <a:gs pos="100000">
              <a:schemeClr val="accent5">
                <a:hueOff val="0"/>
                <a:satOff val="0"/>
                <a:lumOff val="0"/>
                <a:alphaOff val="0"/>
                <a:shade val="48000"/>
                <a:satMod val="180000"/>
                <a:lumMod val="94000"/>
              </a:schemeClr>
            </a:gs>
            <a:gs pos="100000">
              <a:schemeClr val="accent5">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t>CEIP las albarizas, Marbella.</a:t>
          </a:r>
        </a:p>
        <a:p>
          <a:pPr marL="0" lvl="0" indent="0" algn="ctr" defTabSz="1244600">
            <a:lnSpc>
              <a:spcPct val="90000"/>
            </a:lnSpc>
            <a:spcBef>
              <a:spcPct val="0"/>
            </a:spcBef>
            <a:spcAft>
              <a:spcPct val="35000"/>
            </a:spcAft>
            <a:buNone/>
          </a:pPr>
          <a:r>
            <a:rPr lang="en-US" sz="2800" kern="1200"/>
            <a:t>Centro de difícil desempeño, ubicado en un barrio marginal de viviendas sociales. </a:t>
          </a:r>
        </a:p>
      </dsp:txBody>
      <dsp:txXfrm>
        <a:off x="158271" y="1576492"/>
        <a:ext cx="4641077" cy="2906630"/>
      </dsp:txXfrm>
    </dsp:sp>
    <dsp:sp modelId="{D4041F50-8455-4EB0-98D1-7CEE5A663709}">
      <dsp:nvSpPr>
        <dsp:cNvPr id="0" name=""/>
        <dsp:cNvSpPr/>
      </dsp:nvSpPr>
      <dsp:spPr>
        <a:xfrm>
          <a:off x="2540171" y="800424"/>
          <a:ext cx="5462311" cy="5462311"/>
        </a:xfrm>
        <a:custGeom>
          <a:avLst/>
          <a:gdLst/>
          <a:ahLst/>
          <a:cxnLst/>
          <a:rect l="0" t="0" r="0" b="0"/>
          <a:pathLst>
            <a:path>
              <a:moveTo>
                <a:pt x="1035547" y="590098"/>
              </a:moveTo>
              <a:arcTo wR="2731155" hR="2731155" stAng="13897354" swAng="6719609"/>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5FB68F5-1207-4685-BFA8-A3C1AE027D2D}">
      <dsp:nvSpPr>
        <dsp:cNvPr id="0" name=""/>
        <dsp:cNvSpPr/>
      </dsp:nvSpPr>
      <dsp:spPr>
        <a:xfrm>
          <a:off x="5464345" y="2805232"/>
          <a:ext cx="4955561" cy="3221114"/>
        </a:xfrm>
        <a:prstGeom prst="roundRect">
          <a:avLst/>
        </a:prstGeom>
        <a:gradFill rotWithShape="0">
          <a:gsLst>
            <a:gs pos="0">
              <a:schemeClr val="accent5">
                <a:hueOff val="1627107"/>
                <a:satOff val="-8290"/>
                <a:lumOff val="24510"/>
                <a:alphaOff val="0"/>
              </a:schemeClr>
            </a:gs>
            <a:gs pos="100000">
              <a:schemeClr val="accent5">
                <a:hueOff val="1627107"/>
                <a:satOff val="-8290"/>
                <a:lumOff val="24510"/>
                <a:alphaOff val="0"/>
                <a:shade val="48000"/>
                <a:satMod val="180000"/>
                <a:lumMod val="94000"/>
              </a:schemeClr>
            </a:gs>
            <a:gs pos="100000">
              <a:schemeClr val="accent5">
                <a:hueOff val="1627107"/>
                <a:satOff val="-8290"/>
                <a:lumOff val="2451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Dinamización de recreos (juegos, huerto, cuenta cuentos) grupos interactivos, desayunos con familias, escuela de familias los viernes.</a:t>
          </a:r>
        </a:p>
      </dsp:txBody>
      <dsp:txXfrm>
        <a:off x="5621587" y="2962474"/>
        <a:ext cx="4641077" cy="2906630"/>
      </dsp:txXfrm>
    </dsp:sp>
    <dsp:sp modelId="{6C342BF7-F23C-4278-96B9-20E74DC3BD07}">
      <dsp:nvSpPr>
        <dsp:cNvPr id="0" name=""/>
        <dsp:cNvSpPr/>
      </dsp:nvSpPr>
      <dsp:spPr>
        <a:xfrm>
          <a:off x="2448289" y="1086356"/>
          <a:ext cx="5462311" cy="5462311"/>
        </a:xfrm>
        <a:custGeom>
          <a:avLst/>
          <a:gdLst/>
          <a:ahLst/>
          <a:cxnLst/>
          <a:rect l="0" t="0" r="0" b="0"/>
          <a:pathLst>
            <a:path>
              <a:moveTo>
                <a:pt x="4301414" y="4965769"/>
              </a:moveTo>
              <a:arcTo wR="2731155" hR="2731155" stAng="3294262" swAng="6397859"/>
            </a:path>
          </a:pathLst>
        </a:custGeom>
        <a:noFill/>
        <a:ln w="12700" cap="flat" cmpd="sng" algn="ctr">
          <a:solidFill>
            <a:schemeClr val="accent5">
              <a:hueOff val="1627107"/>
              <a:satOff val="-8290"/>
              <a:lumOff val="2451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677365-248F-420C-95DB-2249FE996BFA}">
      <dsp:nvSpPr>
        <dsp:cNvPr id="0" name=""/>
        <dsp:cNvSpPr/>
      </dsp:nvSpPr>
      <dsp:spPr>
        <a:xfrm>
          <a:off x="5929760" y="430556"/>
          <a:ext cx="3526319" cy="3211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a:t>Las </a:t>
          </a:r>
          <a:r>
            <a:rPr lang="en-US" sz="2400" kern="1200" err="1">
              <a:latin typeface="Calibri"/>
            </a:rPr>
            <a:t>expectativas</a:t>
          </a:r>
          <a:r>
            <a:rPr lang="en-US" sz="2400" kern="1200">
              <a:latin typeface="Calibri"/>
            </a:rPr>
            <a:t> </a:t>
          </a:r>
          <a:r>
            <a:rPr lang="en-US" sz="2400" kern="1200" err="1">
              <a:latin typeface="Calibri"/>
            </a:rPr>
            <a:t>docentes</a:t>
          </a:r>
          <a:r>
            <a:rPr lang="en-US" sz="2400" kern="1200">
              <a:latin typeface="Calibri"/>
            </a:rPr>
            <a:t> </a:t>
          </a:r>
          <a:r>
            <a:rPr lang="en-US" sz="2400" kern="1200" err="1"/>
            <a:t>influyen</a:t>
          </a:r>
          <a:r>
            <a:rPr lang="en-US" sz="2400" kern="1200"/>
            <a:t> </a:t>
          </a:r>
          <a:r>
            <a:rPr lang="en-US" sz="2400" kern="1200" err="1"/>
            <a:t>en</a:t>
          </a:r>
          <a:r>
            <a:rPr lang="en-US" sz="2400" kern="1200"/>
            <a:t> dos </a:t>
          </a:r>
          <a:r>
            <a:rPr lang="en-US" sz="2400" kern="1200" err="1"/>
            <a:t>dimensiones</a:t>
          </a:r>
          <a:r>
            <a:rPr lang="en-US" sz="2400" kern="1200"/>
            <a:t>: la </a:t>
          </a:r>
          <a:r>
            <a:rPr lang="en-US" sz="2400" kern="1200" err="1"/>
            <a:t>formación</a:t>
          </a:r>
          <a:r>
            <a:rPr lang="en-US" sz="2400" kern="1200"/>
            <a:t> personal (las </a:t>
          </a:r>
          <a:r>
            <a:rPr lang="en-US" sz="2400" kern="1200" err="1"/>
            <a:t>relaciones</a:t>
          </a:r>
          <a:r>
            <a:rPr lang="en-US" sz="2400" kern="1200"/>
            <a:t> </a:t>
          </a:r>
          <a:r>
            <a:rPr lang="en-US" sz="2400" kern="1200" err="1"/>
            <a:t>interpersonales</a:t>
          </a:r>
          <a:r>
            <a:rPr lang="en-US" sz="2400" kern="1200"/>
            <a:t> </a:t>
          </a:r>
          <a:r>
            <a:rPr lang="en-US" sz="2400" kern="1200" err="1"/>
            <a:t>como</a:t>
          </a:r>
          <a:r>
            <a:rPr lang="en-US" sz="2400" kern="1200"/>
            <a:t> la </a:t>
          </a:r>
          <a:r>
            <a:rPr lang="en-US" sz="2400" kern="1200" err="1"/>
            <a:t>motivación</a:t>
          </a:r>
          <a:r>
            <a:rPr lang="en-US" sz="2400" kern="1200"/>
            <a:t>, </a:t>
          </a:r>
          <a:r>
            <a:rPr lang="en-US" sz="2400" kern="1200" err="1"/>
            <a:t>autoestima</a:t>
          </a:r>
          <a:r>
            <a:rPr lang="en-US" sz="2400" kern="1200"/>
            <a:t>) y las </a:t>
          </a:r>
          <a:r>
            <a:rPr lang="en-US" sz="2400" kern="1200" err="1"/>
            <a:t>intrapersonales</a:t>
          </a:r>
          <a:r>
            <a:rPr lang="en-US" sz="2400" kern="1200"/>
            <a:t> (</a:t>
          </a:r>
          <a:r>
            <a:rPr lang="en-US" sz="2400" kern="1200" err="1"/>
            <a:t>comportamiento</a:t>
          </a:r>
          <a:r>
            <a:rPr lang="en-US" sz="2400" kern="1200"/>
            <a:t> , </a:t>
          </a:r>
          <a:r>
            <a:rPr lang="en-US" sz="2400" kern="1200" err="1"/>
            <a:t>convivencia</a:t>
          </a:r>
          <a:r>
            <a:rPr lang="en-US" sz="2400" kern="1200"/>
            <a:t> social;</a:t>
          </a:r>
          <a:r>
            <a:rPr lang="en-US" sz="2400" kern="1200">
              <a:latin typeface="Calibri"/>
            </a:rPr>
            <a:t> </a:t>
          </a:r>
          <a:r>
            <a:rPr lang="en-US" sz="2400" kern="1200"/>
            <a:t> </a:t>
          </a:r>
          <a:r>
            <a:rPr lang="en-US" sz="2400" kern="1200" err="1"/>
            <a:t>desempeño</a:t>
          </a:r>
          <a:r>
            <a:rPr lang="en-US" sz="2400" kern="1200"/>
            <a:t> y </a:t>
          </a:r>
          <a:r>
            <a:rPr lang="en-US" sz="2400" kern="1200" err="1"/>
            <a:t>futuros</a:t>
          </a:r>
          <a:r>
            <a:rPr lang="en-US" sz="2400" kern="1200"/>
            <a:t> </a:t>
          </a:r>
          <a:r>
            <a:rPr lang="en-US" sz="2400" kern="1200" err="1"/>
            <a:t>logros</a:t>
          </a:r>
          <a:r>
            <a:rPr lang="en-US" sz="2400" kern="1200"/>
            <a:t>).</a:t>
          </a:r>
        </a:p>
      </dsp:txBody>
      <dsp:txXfrm>
        <a:off x="5929760" y="430556"/>
        <a:ext cx="3526319" cy="3211179"/>
      </dsp:txXfrm>
    </dsp:sp>
    <dsp:sp modelId="{A3CC2BFB-13AE-40BC-9880-FC7EE3E98D6E}">
      <dsp:nvSpPr>
        <dsp:cNvPr id="0" name=""/>
        <dsp:cNvSpPr/>
      </dsp:nvSpPr>
      <dsp:spPr>
        <a:xfrm>
          <a:off x="1614069" y="-57305"/>
          <a:ext cx="7104417" cy="7104417"/>
        </a:xfrm>
        <a:prstGeom prst="circularArrow">
          <a:avLst>
            <a:gd name="adj1" fmla="val 8247"/>
            <a:gd name="adj2" fmla="val 575958"/>
            <a:gd name="adj3" fmla="val 2643576"/>
            <a:gd name="adj4" fmla="val 173088"/>
            <a:gd name="adj5" fmla="val 9621"/>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B8919F-97F7-4924-8CF8-E80CE4D8D27F}">
      <dsp:nvSpPr>
        <dsp:cNvPr id="0" name=""/>
        <dsp:cNvSpPr/>
      </dsp:nvSpPr>
      <dsp:spPr>
        <a:xfrm>
          <a:off x="3437385" y="4796867"/>
          <a:ext cx="3457787" cy="3231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a:t>Por </a:t>
          </a:r>
          <a:r>
            <a:rPr lang="en-US" sz="2400" kern="1200" err="1"/>
            <a:t>supuesto</a:t>
          </a:r>
          <a:r>
            <a:rPr lang="en-US" sz="2400" kern="1200"/>
            <a:t> que </a:t>
          </a:r>
          <a:r>
            <a:rPr lang="en-US" sz="2400" kern="1200" err="1"/>
            <a:t>podemos</a:t>
          </a:r>
          <a:r>
            <a:rPr lang="en-US" sz="2400" kern="1200"/>
            <a:t> </a:t>
          </a:r>
          <a:r>
            <a:rPr lang="en-US" sz="2400" kern="1200" err="1"/>
            <a:t>pensar</a:t>
          </a:r>
          <a:r>
            <a:rPr lang="en-US" sz="2400" kern="1200"/>
            <a:t> que </a:t>
          </a:r>
          <a:r>
            <a:rPr lang="en-US" sz="2400" kern="1200" err="1"/>
            <a:t>esperamos</a:t>
          </a:r>
          <a:r>
            <a:rPr lang="en-US" sz="2400" kern="1200"/>
            <a:t> </a:t>
          </a:r>
          <a:r>
            <a:rPr lang="en-US" sz="2400" kern="1200" err="1"/>
            <a:t>mucho</a:t>
          </a:r>
          <a:r>
            <a:rPr lang="en-US" sz="2400" kern="1200"/>
            <a:t> de </a:t>
          </a:r>
          <a:r>
            <a:rPr lang="en-US" sz="2400" kern="1200" err="1"/>
            <a:t>cada</a:t>
          </a:r>
          <a:r>
            <a:rPr lang="en-US" sz="2400" kern="1200"/>
            <a:t> uno de </a:t>
          </a:r>
          <a:r>
            <a:rPr lang="en-US" sz="2400" kern="1200" err="1"/>
            <a:t>los</a:t>
          </a:r>
          <a:r>
            <a:rPr lang="en-US" sz="2400" kern="1200"/>
            <a:t> </a:t>
          </a:r>
          <a:r>
            <a:rPr lang="en-US" sz="2400" kern="1200" err="1"/>
            <a:t>niños</a:t>
          </a:r>
          <a:r>
            <a:rPr lang="en-US" sz="2400" kern="1200"/>
            <a:t> </a:t>
          </a:r>
          <a:r>
            <a:rPr lang="en-US" sz="2400" kern="1200" err="1"/>
            <a:t>en</a:t>
          </a:r>
          <a:r>
            <a:rPr lang="en-US" sz="2400" kern="1200"/>
            <a:t> </a:t>
          </a:r>
          <a:r>
            <a:rPr lang="en-US" sz="2400" kern="1200" err="1"/>
            <a:t>nuestra</a:t>
          </a:r>
          <a:r>
            <a:rPr lang="en-US" sz="2400" kern="1200"/>
            <a:t> aula, </a:t>
          </a:r>
          <a:r>
            <a:rPr lang="en-US" sz="2400" kern="1200" err="1"/>
            <a:t>pero</a:t>
          </a:r>
          <a:r>
            <a:rPr lang="en-US" sz="2400" kern="1200"/>
            <a:t> </a:t>
          </a:r>
          <a:r>
            <a:rPr lang="en-US" sz="2400" kern="1200" err="1"/>
            <a:t>podemos</a:t>
          </a:r>
          <a:r>
            <a:rPr lang="en-US" sz="2400" kern="1200"/>
            <a:t> no </a:t>
          </a:r>
          <a:r>
            <a:rPr lang="en-US" sz="2400" kern="1200" err="1"/>
            <a:t>transmitir</a:t>
          </a:r>
          <a:r>
            <a:rPr lang="en-US" sz="2400" kern="1200"/>
            <a:t> </a:t>
          </a:r>
          <a:r>
            <a:rPr lang="en-US" sz="2400" kern="1200" err="1"/>
            <a:t>esta</a:t>
          </a:r>
          <a:r>
            <a:rPr lang="en-US" sz="2400" kern="1200"/>
            <a:t> expectative, </a:t>
          </a:r>
          <a:r>
            <a:rPr lang="en-US" sz="2400" kern="1200" err="1"/>
            <a:t>por</a:t>
          </a:r>
          <a:r>
            <a:rPr lang="en-US" sz="2400" kern="1200"/>
            <a:t> </a:t>
          </a:r>
          <a:r>
            <a:rPr lang="en-US" sz="2400" kern="1200" err="1"/>
            <a:t>el</a:t>
          </a:r>
          <a:r>
            <a:rPr lang="en-US" sz="2400" kern="1200"/>
            <a:t> </a:t>
          </a:r>
          <a:r>
            <a:rPr lang="en-US" sz="2400" kern="1200" err="1"/>
            <a:t>contrario</a:t>
          </a:r>
          <a:r>
            <a:rPr lang="en-US" sz="2400" kern="1200"/>
            <a:t>, </a:t>
          </a:r>
          <a:r>
            <a:rPr lang="en-US" sz="2400" kern="1200" err="1"/>
            <a:t>nuestras</a:t>
          </a:r>
          <a:r>
            <a:rPr lang="en-US" sz="2400" kern="1200"/>
            <a:t> </a:t>
          </a:r>
          <a:r>
            <a:rPr lang="en-US" sz="2400" kern="1200" err="1"/>
            <a:t>acciones</a:t>
          </a:r>
          <a:r>
            <a:rPr lang="en-US" sz="2400" kern="1200"/>
            <a:t> </a:t>
          </a:r>
          <a:r>
            <a:rPr lang="en-US" sz="2400" kern="1200" err="1"/>
            <a:t>pueden</a:t>
          </a:r>
          <a:r>
            <a:rPr lang="en-US" sz="2400" kern="1200"/>
            <a:t>, </a:t>
          </a:r>
          <a:r>
            <a:rPr lang="en-US" sz="2400" kern="1200" err="1"/>
            <a:t>inconscientemente</a:t>
          </a:r>
          <a:r>
            <a:rPr lang="en-US" sz="2400" kern="1200"/>
            <a:t>, </a:t>
          </a:r>
          <a:r>
            <a:rPr lang="en-US" sz="2400" kern="1200" err="1"/>
            <a:t>minar</a:t>
          </a:r>
          <a:r>
            <a:rPr lang="en-US" sz="2400" kern="1200"/>
            <a:t> </a:t>
          </a:r>
          <a:r>
            <a:rPr lang="en-US" sz="2400" kern="1200" err="1"/>
            <a:t>estas</a:t>
          </a:r>
          <a:r>
            <a:rPr lang="en-US" sz="2400" kern="1200"/>
            <a:t> </a:t>
          </a:r>
          <a:r>
            <a:rPr lang="en-US" sz="2400" kern="1200" err="1"/>
            <a:t>expectativas</a:t>
          </a:r>
          <a:r>
            <a:rPr lang="en-US" sz="2400" kern="1200"/>
            <a:t>.</a:t>
          </a:r>
        </a:p>
      </dsp:txBody>
      <dsp:txXfrm>
        <a:off x="3437385" y="4796867"/>
        <a:ext cx="3457787" cy="3231099"/>
      </dsp:txXfrm>
    </dsp:sp>
    <dsp:sp modelId="{C00C61E9-EEFC-4CAD-8072-1D612F04C2CC}">
      <dsp:nvSpPr>
        <dsp:cNvPr id="0" name=""/>
        <dsp:cNvSpPr/>
      </dsp:nvSpPr>
      <dsp:spPr>
        <a:xfrm>
          <a:off x="1614069" y="-57305"/>
          <a:ext cx="7104417" cy="7104417"/>
        </a:xfrm>
        <a:prstGeom prst="circularArrow">
          <a:avLst>
            <a:gd name="adj1" fmla="val 8247"/>
            <a:gd name="adj2" fmla="val 575958"/>
            <a:gd name="adj3" fmla="val 9723741"/>
            <a:gd name="adj4" fmla="val 7580467"/>
            <a:gd name="adj5" fmla="val 9621"/>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770648-E893-473B-BDB5-4EFEAA77A993}">
      <dsp:nvSpPr>
        <dsp:cNvPr id="0" name=""/>
        <dsp:cNvSpPr/>
      </dsp:nvSpPr>
      <dsp:spPr>
        <a:xfrm>
          <a:off x="714431" y="154295"/>
          <a:ext cx="3850411" cy="3763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a:t>Este </a:t>
          </a:r>
          <a:r>
            <a:rPr lang="es-ES" sz="2400" kern="1200"/>
            <a:t>efecto</a:t>
          </a:r>
          <a:r>
            <a:rPr lang="en-US" sz="2400" kern="1200"/>
            <a:t> dice que las </a:t>
          </a:r>
          <a:r>
            <a:rPr lang="en-US" sz="2400" kern="1200" err="1"/>
            <a:t>expectativas</a:t>
          </a:r>
          <a:r>
            <a:rPr lang="en-US" sz="2400" kern="1200"/>
            <a:t> que </a:t>
          </a:r>
          <a:r>
            <a:rPr lang="en-US" sz="2400" kern="1200" err="1"/>
            <a:t>tenemos</a:t>
          </a:r>
          <a:r>
            <a:rPr lang="en-US" sz="2400" kern="1200"/>
            <a:t> de </a:t>
          </a:r>
          <a:r>
            <a:rPr lang="en-US" sz="2400" kern="1200" err="1"/>
            <a:t>otras</a:t>
          </a:r>
          <a:r>
            <a:rPr lang="en-US" sz="2400" kern="1200"/>
            <a:t> personas </a:t>
          </a:r>
          <a:r>
            <a:rPr lang="en-US" sz="2400" kern="1200" err="1"/>
            <a:t>pueden</a:t>
          </a:r>
          <a:r>
            <a:rPr lang="en-US" sz="2400" kern="1200"/>
            <a:t> </a:t>
          </a:r>
          <a:r>
            <a:rPr lang="en-US" sz="2400" kern="1200" err="1"/>
            <a:t>condicionar</a:t>
          </a:r>
          <a:r>
            <a:rPr lang="en-US" sz="2400" kern="1200"/>
            <a:t> </a:t>
          </a:r>
          <a:r>
            <a:rPr lang="en-US" sz="2400" kern="1200" err="1"/>
            <a:t>el</a:t>
          </a:r>
          <a:r>
            <a:rPr lang="en-US" sz="2400" kern="1200"/>
            <a:t> </a:t>
          </a:r>
          <a:r>
            <a:rPr lang="en-US" sz="2400" kern="1200" err="1"/>
            <a:t>éxito</a:t>
          </a:r>
          <a:r>
            <a:rPr lang="en-US" sz="2400" kern="1200"/>
            <a:t> o </a:t>
          </a:r>
          <a:r>
            <a:rPr lang="en-US" sz="2400" kern="1200" err="1"/>
            <a:t>fracaso</a:t>
          </a:r>
          <a:r>
            <a:rPr lang="en-US" sz="2400" kern="1200"/>
            <a:t> de sus </a:t>
          </a:r>
          <a:r>
            <a:rPr lang="en-US" sz="2400" kern="1200" err="1"/>
            <a:t>objetivos</a:t>
          </a:r>
          <a:r>
            <a:rPr lang="en-US" sz="2400" kern="1200"/>
            <a:t>. Es </a:t>
          </a:r>
          <a:r>
            <a:rPr lang="en-US" sz="2400" kern="1200" err="1"/>
            <a:t>decir</a:t>
          </a:r>
          <a:r>
            <a:rPr lang="en-US" sz="2400" kern="1200"/>
            <a:t>, </a:t>
          </a:r>
          <a:r>
            <a:rPr lang="en-US" sz="2400" kern="1200" err="1"/>
            <a:t>si</a:t>
          </a:r>
          <a:r>
            <a:rPr lang="en-US" sz="2400" kern="1200"/>
            <a:t> </a:t>
          </a:r>
          <a:r>
            <a:rPr lang="en-US" sz="2400" kern="1200" err="1"/>
            <a:t>pensamos</a:t>
          </a:r>
          <a:r>
            <a:rPr lang="en-US" sz="2400" kern="1200"/>
            <a:t> que </a:t>
          </a:r>
          <a:r>
            <a:rPr lang="en-US" sz="2400" kern="1200" err="1"/>
            <a:t>una</a:t>
          </a:r>
          <a:r>
            <a:rPr lang="en-US" sz="2400" kern="1200"/>
            <a:t> persona es </a:t>
          </a:r>
          <a:r>
            <a:rPr lang="en-US" sz="2400" kern="1200" err="1"/>
            <a:t>capaz</a:t>
          </a:r>
          <a:r>
            <a:rPr lang="en-US" sz="2400" kern="1200"/>
            <a:t> de algo y la </a:t>
          </a:r>
          <a:r>
            <a:rPr lang="en-US" sz="2400" kern="1200" err="1"/>
            <a:t>tratamos</a:t>
          </a:r>
          <a:r>
            <a:rPr lang="en-US" sz="2400" kern="1200"/>
            <a:t> </a:t>
          </a:r>
          <a:r>
            <a:rPr lang="en-US" sz="2400" kern="1200" err="1"/>
            <a:t>como</a:t>
          </a:r>
          <a:r>
            <a:rPr lang="en-US" sz="2400" kern="1200"/>
            <a:t> </a:t>
          </a:r>
          <a:r>
            <a:rPr lang="en-US" sz="2400" kern="1200" err="1"/>
            <a:t>tal</a:t>
          </a:r>
          <a:r>
            <a:rPr lang="en-US" sz="2400" kern="1200"/>
            <a:t>, </a:t>
          </a:r>
          <a:r>
            <a:rPr lang="en-US" sz="2400" kern="1200" err="1"/>
            <a:t>seguramente</a:t>
          </a:r>
          <a:r>
            <a:rPr lang="en-US" sz="2400" kern="1200"/>
            <a:t> </a:t>
          </a:r>
          <a:r>
            <a:rPr lang="en-US" sz="2400" kern="1200" err="1"/>
            <a:t>será</a:t>
          </a:r>
          <a:r>
            <a:rPr lang="en-US" sz="2400" kern="1200"/>
            <a:t> </a:t>
          </a:r>
          <a:r>
            <a:rPr lang="en-US" sz="2400" kern="1200" err="1"/>
            <a:t>capaz</a:t>
          </a:r>
          <a:r>
            <a:rPr lang="en-US" sz="2400" kern="1200"/>
            <a:t> de </a:t>
          </a:r>
          <a:r>
            <a:rPr lang="en-US" sz="2400" kern="1200" err="1"/>
            <a:t>conseguirlo</a:t>
          </a:r>
          <a:r>
            <a:rPr lang="en-US" sz="2400" kern="1200"/>
            <a:t> y, de la </a:t>
          </a:r>
          <a:r>
            <a:rPr lang="en-US" sz="2400" kern="1200" err="1"/>
            <a:t>misma</a:t>
          </a:r>
          <a:r>
            <a:rPr lang="en-US" sz="2400" kern="1200"/>
            <a:t> forma </a:t>
          </a:r>
          <a:r>
            <a:rPr lang="en-US" sz="2400" kern="1200" err="1"/>
            <a:t>ocurre</a:t>
          </a:r>
          <a:r>
            <a:rPr lang="en-US" sz="2400" kern="1200"/>
            <a:t> a la </a:t>
          </a:r>
          <a:r>
            <a:rPr lang="en-US" sz="2400" kern="1200" err="1"/>
            <a:t>inversa</a:t>
          </a:r>
          <a:r>
            <a:rPr lang="en-US" sz="2400" kern="1200"/>
            <a:t>.</a:t>
          </a:r>
        </a:p>
      </dsp:txBody>
      <dsp:txXfrm>
        <a:off x="714431" y="154295"/>
        <a:ext cx="3850411" cy="3763702"/>
      </dsp:txXfrm>
    </dsp:sp>
    <dsp:sp modelId="{C65A670D-0E0D-451D-9A3E-3078C8C8DD66}">
      <dsp:nvSpPr>
        <dsp:cNvPr id="0" name=""/>
        <dsp:cNvSpPr/>
      </dsp:nvSpPr>
      <dsp:spPr>
        <a:xfrm>
          <a:off x="1614069" y="-57305"/>
          <a:ext cx="7104417" cy="7104417"/>
        </a:xfrm>
        <a:prstGeom prst="circularArrow">
          <a:avLst>
            <a:gd name="adj1" fmla="val 8247"/>
            <a:gd name="adj2" fmla="val 575958"/>
            <a:gd name="adj3" fmla="val 16534261"/>
            <a:gd name="adj4" fmla="val 15486202"/>
            <a:gd name="adj5" fmla="val 9621"/>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DFE45E-B3D8-443C-950F-003E7E684DFC}">
      <dsp:nvSpPr>
        <dsp:cNvPr id="0" name=""/>
        <dsp:cNvSpPr/>
      </dsp:nvSpPr>
      <dsp:spPr>
        <a:xfrm>
          <a:off x="597" y="609745"/>
          <a:ext cx="2573316" cy="3087980"/>
        </a:xfrm>
        <a:prstGeom prst="roundRect">
          <a:avLst>
            <a:gd name="adj" fmla="val 5000"/>
          </a:avLst>
        </a:prstGeom>
        <a:gradFill rotWithShape="0">
          <a:gsLst>
            <a:gs pos="0">
              <a:schemeClr val="accent2">
                <a:alpha val="90000"/>
                <a:hueOff val="0"/>
                <a:satOff val="0"/>
                <a:lumOff val="0"/>
                <a:alphaOff val="0"/>
              </a:schemeClr>
            </a:gs>
            <a:gs pos="100000">
              <a:schemeClr val="accent2">
                <a:alpha val="90000"/>
                <a:hueOff val="0"/>
                <a:satOff val="0"/>
                <a:lumOff val="0"/>
                <a:alphaOff val="0"/>
                <a:shade val="48000"/>
                <a:satMod val="180000"/>
                <a:lumMod val="94000"/>
              </a:schemeClr>
            </a:gs>
            <a:gs pos="100000">
              <a:schemeClr val="accent2">
                <a:alpha val="90000"/>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99441" rIns="128905" bIns="0" numCol="1" spcCol="1270" anchor="t" anchorCtr="0">
          <a:noAutofit/>
        </a:bodyPr>
        <a:lstStyle/>
        <a:p>
          <a:pPr marL="0" lvl="0" indent="0" algn="r" defTabSz="1289050">
            <a:lnSpc>
              <a:spcPct val="90000"/>
            </a:lnSpc>
            <a:spcBef>
              <a:spcPct val="0"/>
            </a:spcBef>
            <a:spcAft>
              <a:spcPct val="35000"/>
            </a:spcAft>
            <a:buNone/>
          </a:pPr>
          <a:endParaRPr lang="es-ES" sz="2900" kern="1200"/>
        </a:p>
      </dsp:txBody>
      <dsp:txXfrm rot="16200000">
        <a:off x="-1008142" y="1618486"/>
        <a:ext cx="2532143" cy="514663"/>
      </dsp:txXfrm>
    </dsp:sp>
    <dsp:sp modelId="{14342AED-8229-466A-9A2D-F2764C814DDF}">
      <dsp:nvSpPr>
        <dsp:cNvPr id="0" name=""/>
        <dsp:cNvSpPr/>
      </dsp:nvSpPr>
      <dsp:spPr>
        <a:xfrm>
          <a:off x="515261" y="609745"/>
          <a:ext cx="1917121" cy="3087980"/>
        </a:xfrm>
        <a:prstGeom prst="rect">
          <a:avLst/>
        </a:prstGeom>
        <a:noFill/>
        <a:ln>
          <a:noFill/>
        </a:ln>
        <a:effectLst>
          <a:outerShdw blurRad="76200" dist="38100" dir="5400000" rotWithShape="0">
            <a:srgbClr val="000000">
              <a:alpha val="60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r>
            <a:rPr lang="es-ES" sz="2800" b="1" kern="1200"/>
            <a:t>IDENTIFICA UNA NECESIDAD SOCIAL</a:t>
          </a:r>
        </a:p>
      </dsp:txBody>
      <dsp:txXfrm>
        <a:off x="515261" y="609745"/>
        <a:ext cx="1917121" cy="3087980"/>
      </dsp:txXfrm>
    </dsp:sp>
    <dsp:sp modelId="{D6BB1FD9-3779-43B8-8274-E9E8F36D6050}">
      <dsp:nvSpPr>
        <dsp:cNvPr id="0" name=""/>
        <dsp:cNvSpPr/>
      </dsp:nvSpPr>
      <dsp:spPr>
        <a:xfrm>
          <a:off x="2663981" y="609745"/>
          <a:ext cx="2573316" cy="3087980"/>
        </a:xfrm>
        <a:prstGeom prst="roundRect">
          <a:avLst>
            <a:gd name="adj" fmla="val 5000"/>
          </a:avLst>
        </a:prstGeom>
        <a:gradFill rotWithShape="0">
          <a:gsLst>
            <a:gs pos="0">
              <a:schemeClr val="accent2">
                <a:alpha val="90000"/>
                <a:hueOff val="0"/>
                <a:satOff val="0"/>
                <a:lumOff val="0"/>
                <a:alphaOff val="-20000"/>
              </a:schemeClr>
            </a:gs>
            <a:gs pos="100000">
              <a:schemeClr val="accent2">
                <a:alpha val="90000"/>
                <a:hueOff val="0"/>
                <a:satOff val="0"/>
                <a:lumOff val="0"/>
                <a:alphaOff val="-20000"/>
                <a:shade val="48000"/>
                <a:satMod val="180000"/>
                <a:lumMod val="94000"/>
              </a:schemeClr>
            </a:gs>
            <a:gs pos="100000">
              <a:schemeClr val="accent2">
                <a:alpha val="90000"/>
                <a:hueOff val="0"/>
                <a:satOff val="0"/>
                <a:lumOff val="0"/>
                <a:alphaOff val="-2000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99441" rIns="128905" bIns="0" numCol="1" spcCol="1270" anchor="t" anchorCtr="0">
          <a:noAutofit/>
        </a:bodyPr>
        <a:lstStyle/>
        <a:p>
          <a:pPr marL="0" lvl="0" indent="0" algn="r" defTabSz="1289050">
            <a:lnSpc>
              <a:spcPct val="90000"/>
            </a:lnSpc>
            <a:spcBef>
              <a:spcPct val="0"/>
            </a:spcBef>
            <a:spcAft>
              <a:spcPct val="35000"/>
            </a:spcAft>
            <a:buNone/>
          </a:pPr>
          <a:endParaRPr lang="es-ES" sz="2900" kern="1200"/>
        </a:p>
      </dsp:txBody>
      <dsp:txXfrm rot="16200000">
        <a:off x="1655240" y="1618486"/>
        <a:ext cx="2532143" cy="514663"/>
      </dsp:txXfrm>
    </dsp:sp>
    <dsp:sp modelId="{6FD90F60-040A-4F15-BFC0-E78460E989D2}">
      <dsp:nvSpPr>
        <dsp:cNvPr id="0" name=""/>
        <dsp:cNvSpPr/>
      </dsp:nvSpPr>
      <dsp:spPr>
        <a:xfrm rot="5400000">
          <a:off x="2449943" y="3063960"/>
          <a:ext cx="453807" cy="385997"/>
        </a:xfrm>
        <a:prstGeom prst="flowChartExtract">
          <a:avLst/>
        </a:prstGeom>
        <a:solidFill>
          <a:schemeClr val="lt1">
            <a:hueOff val="0"/>
            <a:satOff val="0"/>
            <a:lumOff val="0"/>
            <a:alphaOff val="0"/>
          </a:schemeClr>
        </a:solidFill>
        <a:ln w="12700" cap="flat" cmpd="sng" algn="ctr">
          <a:solidFill>
            <a:schemeClr val="accent2">
              <a:alpha val="90000"/>
              <a:hueOff val="0"/>
              <a:satOff val="0"/>
              <a:lumOff val="0"/>
              <a:alphaOff val="0"/>
            </a:schemeClr>
          </a:solidFill>
          <a:prstDash val="solid"/>
        </a:ln>
        <a:effectLst>
          <a:outerShdw blurRad="76200" dist="38100" dir="5400000"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AA15607-7040-45AD-AC5E-E606F4B9F723}">
      <dsp:nvSpPr>
        <dsp:cNvPr id="0" name=""/>
        <dsp:cNvSpPr/>
      </dsp:nvSpPr>
      <dsp:spPr>
        <a:xfrm>
          <a:off x="3178644" y="609745"/>
          <a:ext cx="1917121" cy="3087980"/>
        </a:xfrm>
        <a:prstGeom prst="rect">
          <a:avLst/>
        </a:prstGeom>
        <a:noFill/>
        <a:ln>
          <a:noFill/>
        </a:ln>
        <a:effectLst>
          <a:outerShdw blurRad="76200" dist="38100" dir="5400000" rotWithShape="0">
            <a:srgbClr val="000000">
              <a:alpha val="60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r>
            <a:rPr lang="es-ES" sz="2800" b="1" kern="1200"/>
            <a:t>LOS PARTICIPANTES ADQUIEREN CONOCIMIENTO DE LA REALIDAD</a:t>
          </a:r>
        </a:p>
      </dsp:txBody>
      <dsp:txXfrm>
        <a:off x="3178644" y="609745"/>
        <a:ext cx="1917121" cy="3087980"/>
      </dsp:txXfrm>
    </dsp:sp>
    <dsp:sp modelId="{28F2AF46-4A9D-42D9-AABD-1DF2A9CCDE48}">
      <dsp:nvSpPr>
        <dsp:cNvPr id="0" name=""/>
        <dsp:cNvSpPr/>
      </dsp:nvSpPr>
      <dsp:spPr>
        <a:xfrm>
          <a:off x="5327364" y="609745"/>
          <a:ext cx="2573316" cy="3087980"/>
        </a:xfrm>
        <a:prstGeom prst="roundRect">
          <a:avLst>
            <a:gd name="adj" fmla="val 5000"/>
          </a:avLst>
        </a:prstGeom>
        <a:gradFill rotWithShape="0">
          <a:gsLst>
            <a:gs pos="0">
              <a:schemeClr val="accent2">
                <a:alpha val="90000"/>
                <a:hueOff val="0"/>
                <a:satOff val="0"/>
                <a:lumOff val="0"/>
                <a:alphaOff val="-40000"/>
              </a:schemeClr>
            </a:gs>
            <a:gs pos="100000">
              <a:schemeClr val="accent2">
                <a:alpha val="90000"/>
                <a:hueOff val="0"/>
                <a:satOff val="0"/>
                <a:lumOff val="0"/>
                <a:alphaOff val="-40000"/>
                <a:shade val="48000"/>
                <a:satMod val="180000"/>
                <a:lumMod val="94000"/>
              </a:schemeClr>
            </a:gs>
            <a:gs pos="100000">
              <a:schemeClr val="accent2">
                <a:alpha val="90000"/>
                <a:hueOff val="0"/>
                <a:satOff val="0"/>
                <a:lumOff val="0"/>
                <a:alphaOff val="-4000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99441" rIns="128905" bIns="0" numCol="1" spcCol="1270" anchor="t" anchorCtr="0">
          <a:noAutofit/>
        </a:bodyPr>
        <a:lstStyle/>
        <a:p>
          <a:pPr marL="0" lvl="0" indent="0" algn="r" defTabSz="1289050">
            <a:lnSpc>
              <a:spcPct val="90000"/>
            </a:lnSpc>
            <a:spcBef>
              <a:spcPct val="0"/>
            </a:spcBef>
            <a:spcAft>
              <a:spcPct val="35000"/>
            </a:spcAft>
            <a:buNone/>
          </a:pPr>
          <a:endParaRPr lang="es-ES" sz="2900" kern="1200"/>
        </a:p>
      </dsp:txBody>
      <dsp:txXfrm rot="16200000">
        <a:off x="4318623" y="1618486"/>
        <a:ext cx="2532143" cy="514663"/>
      </dsp:txXfrm>
    </dsp:sp>
    <dsp:sp modelId="{0FB23794-B0D9-40D7-8DA2-224EE25B85FD}">
      <dsp:nvSpPr>
        <dsp:cNvPr id="0" name=""/>
        <dsp:cNvSpPr/>
      </dsp:nvSpPr>
      <dsp:spPr>
        <a:xfrm rot="5400000">
          <a:off x="5113326" y="3063960"/>
          <a:ext cx="453807" cy="385997"/>
        </a:xfrm>
        <a:prstGeom prst="flowChartExtract">
          <a:avLst/>
        </a:prstGeom>
        <a:solidFill>
          <a:schemeClr val="lt1">
            <a:hueOff val="0"/>
            <a:satOff val="0"/>
            <a:lumOff val="0"/>
            <a:alphaOff val="0"/>
          </a:schemeClr>
        </a:solidFill>
        <a:ln w="12700" cap="flat" cmpd="sng" algn="ctr">
          <a:solidFill>
            <a:schemeClr val="accent2">
              <a:alpha val="90000"/>
              <a:hueOff val="0"/>
              <a:satOff val="0"/>
              <a:lumOff val="0"/>
              <a:alphaOff val="-40000"/>
            </a:schemeClr>
          </a:solidFill>
          <a:prstDash val="solid"/>
        </a:ln>
        <a:effectLst>
          <a:outerShdw blurRad="76200" dist="38100" dir="5400000"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96EB6E7-831F-4CAD-B5A5-C71A57A745EB}">
      <dsp:nvSpPr>
        <dsp:cNvPr id="0" name=""/>
        <dsp:cNvSpPr/>
      </dsp:nvSpPr>
      <dsp:spPr>
        <a:xfrm>
          <a:off x="5842027" y="609745"/>
          <a:ext cx="1917121" cy="3087980"/>
        </a:xfrm>
        <a:prstGeom prst="rect">
          <a:avLst/>
        </a:prstGeom>
        <a:noFill/>
        <a:ln>
          <a:noFill/>
        </a:ln>
        <a:effectLst>
          <a:outerShdw blurRad="76200" dist="38100" dir="5400000" rotWithShape="0">
            <a:srgbClr val="000000">
              <a:alpha val="60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r>
            <a:rPr lang="es-ES" sz="2800" b="1" kern="1200"/>
            <a:t>SE COMPROMETEN A LLEVAR A CABO LA ACCIÓN SOCIAL</a:t>
          </a:r>
        </a:p>
      </dsp:txBody>
      <dsp:txXfrm>
        <a:off x="5842027" y="609745"/>
        <a:ext cx="1917121" cy="30879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6F846-DB03-4096-8A2E-67225484E121}">
      <dsp:nvSpPr>
        <dsp:cNvPr id="0" name=""/>
        <dsp:cNvSpPr/>
      </dsp:nvSpPr>
      <dsp:spPr>
        <a:xfrm rot="21600000">
          <a:off x="2013412" y="2304086"/>
          <a:ext cx="1443619" cy="540824"/>
        </a:xfrm>
        <a:prstGeom prst="rect">
          <a:avLst/>
        </a:prstGeom>
        <a:gradFill rotWithShape="0">
          <a:gsLst>
            <a:gs pos="0">
              <a:schemeClr val="accent4">
                <a:hueOff val="0"/>
                <a:satOff val="0"/>
                <a:lumOff val="0"/>
                <a:alphaOff val="0"/>
                <a:tint val="90000"/>
              </a:schemeClr>
            </a:gs>
            <a:gs pos="48000">
              <a:schemeClr val="accent4">
                <a:hueOff val="0"/>
                <a:satOff val="0"/>
                <a:lumOff val="0"/>
                <a:alphaOff val="0"/>
                <a:tint val="54000"/>
                <a:satMod val="140000"/>
              </a:schemeClr>
            </a:gs>
            <a:gs pos="100000">
              <a:schemeClr val="accent4">
                <a:hueOff val="0"/>
                <a:satOff val="0"/>
                <a:lumOff val="0"/>
                <a:alphaOff val="0"/>
                <a:tint val="24000"/>
                <a:satMod val="260000"/>
              </a:schemeClr>
            </a:gs>
          </a:gsLst>
          <a:lin ang="16200000" scaled="1"/>
        </a:gradFill>
        <a:ln>
          <a:noFill/>
        </a:ln>
        <a:effectLst>
          <a:outerShdw blurRad="63500" dist="12700" dir="5400000" sx="102000" sy="102000" rotWithShape="0">
            <a:srgbClr val="000000">
              <a:alpha val="32000"/>
            </a:srgbClr>
          </a:outerShdw>
        </a:effectLst>
      </dsp:spPr>
      <dsp:style>
        <a:lnRef idx="0">
          <a:scrgbClr r="0" g="0" b="0"/>
        </a:lnRef>
        <a:fillRef idx="2">
          <a:scrgbClr r="0" g="0" b="0"/>
        </a:fillRef>
        <a:effectRef idx="1">
          <a:scrgbClr r="0" g="0" b="0"/>
        </a:effectRef>
        <a:fontRef idx="minor">
          <a:schemeClr val="dk1"/>
        </a:fontRef>
      </dsp:style>
    </dsp:sp>
    <dsp:sp modelId="{13775174-84E9-41FB-9B20-8F82C61879B7}">
      <dsp:nvSpPr>
        <dsp:cNvPr id="0" name=""/>
        <dsp:cNvSpPr/>
      </dsp:nvSpPr>
      <dsp:spPr>
        <a:xfrm>
          <a:off x="64183" y="1917347"/>
          <a:ext cx="2009822" cy="1663724"/>
        </a:xfrm>
        <a:prstGeom prst="roundRect">
          <a:avLst>
            <a:gd name="adj" fmla="val 10000"/>
          </a:avLst>
        </a:prstGeom>
        <a:gradFill rotWithShape="0">
          <a:gsLst>
            <a:gs pos="0">
              <a:schemeClr val="accent4">
                <a:hueOff val="0"/>
                <a:satOff val="0"/>
                <a:lumOff val="0"/>
                <a:alphaOff val="0"/>
                <a:tint val="90000"/>
              </a:schemeClr>
            </a:gs>
            <a:gs pos="48000">
              <a:schemeClr val="accent4">
                <a:hueOff val="0"/>
                <a:satOff val="0"/>
                <a:lumOff val="0"/>
                <a:alphaOff val="0"/>
                <a:tint val="54000"/>
                <a:satMod val="140000"/>
              </a:schemeClr>
            </a:gs>
            <a:gs pos="100000">
              <a:schemeClr val="accent4">
                <a:hueOff val="0"/>
                <a:satOff val="0"/>
                <a:lumOff val="0"/>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1.PLANTEA EL TEMA</a:t>
          </a:r>
        </a:p>
      </dsp:txBody>
      <dsp:txXfrm>
        <a:off x="112912" y="1966076"/>
        <a:ext cx="1912364" cy="1566266"/>
      </dsp:txXfrm>
    </dsp:sp>
    <dsp:sp modelId="{853AF452-ACA4-4A17-95AF-63AE2B33F4F9}">
      <dsp:nvSpPr>
        <dsp:cNvPr id="0" name=""/>
        <dsp:cNvSpPr/>
      </dsp:nvSpPr>
      <dsp:spPr>
        <a:xfrm rot="21598036" flipH="1">
          <a:off x="4750410" y="2357037"/>
          <a:ext cx="816037" cy="582035"/>
        </a:xfrm>
        <a:prstGeom prst="rect">
          <a:avLst/>
        </a:prstGeom>
        <a:gradFill rotWithShape="0">
          <a:gsLst>
            <a:gs pos="0">
              <a:schemeClr val="accent4">
                <a:hueOff val="-1015426"/>
                <a:satOff val="24114"/>
                <a:lumOff val="-17712"/>
                <a:alphaOff val="0"/>
                <a:tint val="90000"/>
              </a:schemeClr>
            </a:gs>
            <a:gs pos="48000">
              <a:schemeClr val="accent4">
                <a:hueOff val="-1015426"/>
                <a:satOff val="24114"/>
                <a:lumOff val="-17712"/>
                <a:alphaOff val="0"/>
                <a:tint val="54000"/>
                <a:satMod val="140000"/>
              </a:schemeClr>
            </a:gs>
            <a:gs pos="100000">
              <a:schemeClr val="accent4">
                <a:hueOff val="-1015426"/>
                <a:satOff val="24114"/>
                <a:lumOff val="-17712"/>
                <a:alphaOff val="0"/>
                <a:tint val="24000"/>
                <a:satMod val="260000"/>
              </a:schemeClr>
            </a:gs>
          </a:gsLst>
          <a:lin ang="16200000" scaled="1"/>
        </a:gradFill>
        <a:ln>
          <a:noFill/>
        </a:ln>
        <a:effectLst>
          <a:outerShdw blurRad="63500" dist="12700" dir="5400000" sx="102000" sy="102000" rotWithShape="0">
            <a:srgbClr val="000000">
              <a:alpha val="32000"/>
            </a:srgbClr>
          </a:outerShdw>
        </a:effectLst>
      </dsp:spPr>
      <dsp:style>
        <a:lnRef idx="0">
          <a:scrgbClr r="0" g="0" b="0"/>
        </a:lnRef>
        <a:fillRef idx="2">
          <a:scrgbClr r="0" g="0" b="0"/>
        </a:fillRef>
        <a:effectRef idx="1">
          <a:scrgbClr r="0" g="0" b="0"/>
        </a:effectRef>
        <a:fontRef idx="minor">
          <a:schemeClr val="dk1"/>
        </a:fontRef>
      </dsp:style>
    </dsp:sp>
    <dsp:sp modelId="{967BB7D3-68AB-4A4B-84DE-DC928D3FD1B9}">
      <dsp:nvSpPr>
        <dsp:cNvPr id="0" name=""/>
        <dsp:cNvSpPr/>
      </dsp:nvSpPr>
      <dsp:spPr>
        <a:xfrm>
          <a:off x="2912775" y="1803101"/>
          <a:ext cx="1941884" cy="1726456"/>
        </a:xfrm>
        <a:prstGeom prst="roundRect">
          <a:avLst>
            <a:gd name="adj" fmla="val 10000"/>
          </a:avLst>
        </a:prstGeom>
        <a:gradFill rotWithShape="0">
          <a:gsLst>
            <a:gs pos="0">
              <a:schemeClr val="accent4">
                <a:hueOff val="-761570"/>
                <a:satOff val="18085"/>
                <a:lumOff val="-13284"/>
                <a:alphaOff val="0"/>
                <a:tint val="90000"/>
              </a:schemeClr>
            </a:gs>
            <a:gs pos="48000">
              <a:schemeClr val="accent4">
                <a:hueOff val="-761570"/>
                <a:satOff val="18085"/>
                <a:lumOff val="-13284"/>
                <a:alphaOff val="0"/>
                <a:tint val="54000"/>
                <a:satMod val="140000"/>
              </a:schemeClr>
            </a:gs>
            <a:gs pos="100000">
              <a:schemeClr val="accent4">
                <a:hueOff val="-761570"/>
                <a:satOff val="18085"/>
                <a:lumOff val="-13284"/>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2.FORMAN EQUIPOS</a:t>
          </a:r>
        </a:p>
      </dsp:txBody>
      <dsp:txXfrm>
        <a:off x="2963341" y="1853667"/>
        <a:ext cx="1840752" cy="1625324"/>
      </dsp:txXfrm>
    </dsp:sp>
    <dsp:sp modelId="{F555412B-CB87-4669-B40F-E332EB07EF5C}">
      <dsp:nvSpPr>
        <dsp:cNvPr id="0" name=""/>
        <dsp:cNvSpPr/>
      </dsp:nvSpPr>
      <dsp:spPr>
        <a:xfrm rot="16550">
          <a:off x="9900706" y="2530453"/>
          <a:ext cx="1553013" cy="643623"/>
        </a:xfrm>
        <a:prstGeom prst="rect">
          <a:avLst/>
        </a:prstGeom>
        <a:gradFill rotWithShape="0">
          <a:gsLst>
            <a:gs pos="0">
              <a:schemeClr val="accent4">
                <a:hueOff val="-2030852"/>
                <a:satOff val="48227"/>
                <a:lumOff val="-35425"/>
                <a:alphaOff val="0"/>
                <a:tint val="90000"/>
              </a:schemeClr>
            </a:gs>
            <a:gs pos="48000">
              <a:schemeClr val="accent4">
                <a:hueOff val="-2030852"/>
                <a:satOff val="48227"/>
                <a:lumOff val="-35425"/>
                <a:alphaOff val="0"/>
                <a:tint val="54000"/>
                <a:satMod val="140000"/>
              </a:schemeClr>
            </a:gs>
            <a:gs pos="100000">
              <a:schemeClr val="accent4">
                <a:hueOff val="-2030852"/>
                <a:satOff val="48227"/>
                <a:lumOff val="-35425"/>
                <a:alphaOff val="0"/>
                <a:tint val="24000"/>
                <a:satMod val="260000"/>
              </a:schemeClr>
            </a:gs>
          </a:gsLst>
          <a:lin ang="16200000" scaled="1"/>
        </a:gradFill>
        <a:ln>
          <a:noFill/>
        </a:ln>
        <a:effectLst>
          <a:outerShdw blurRad="63500" dist="12700" dir="5400000" sx="102000" sy="102000" rotWithShape="0">
            <a:srgbClr val="000000">
              <a:alpha val="32000"/>
            </a:srgbClr>
          </a:outerShdw>
        </a:effectLst>
      </dsp:spPr>
      <dsp:style>
        <a:lnRef idx="0">
          <a:scrgbClr r="0" g="0" b="0"/>
        </a:lnRef>
        <a:fillRef idx="2">
          <a:scrgbClr r="0" g="0" b="0"/>
        </a:fillRef>
        <a:effectRef idx="1">
          <a:scrgbClr r="0" g="0" b="0"/>
        </a:effectRef>
        <a:fontRef idx="minor">
          <a:schemeClr val="dk1"/>
        </a:fontRef>
      </dsp:style>
    </dsp:sp>
    <dsp:sp modelId="{8D1EAD54-5089-443A-8299-F1A4193BD200}">
      <dsp:nvSpPr>
        <dsp:cNvPr id="0" name=""/>
        <dsp:cNvSpPr/>
      </dsp:nvSpPr>
      <dsp:spPr>
        <a:xfrm>
          <a:off x="5544281" y="1900646"/>
          <a:ext cx="2367177" cy="1856811"/>
        </a:xfrm>
        <a:prstGeom prst="roundRect">
          <a:avLst>
            <a:gd name="adj" fmla="val 10000"/>
          </a:avLst>
        </a:prstGeom>
        <a:gradFill rotWithShape="0">
          <a:gsLst>
            <a:gs pos="0">
              <a:schemeClr val="accent4">
                <a:hueOff val="-1523139"/>
                <a:satOff val="36171"/>
                <a:lumOff val="-26569"/>
                <a:alphaOff val="0"/>
                <a:tint val="90000"/>
              </a:schemeClr>
            </a:gs>
            <a:gs pos="48000">
              <a:schemeClr val="accent4">
                <a:hueOff val="-1523139"/>
                <a:satOff val="36171"/>
                <a:lumOff val="-26569"/>
                <a:alphaOff val="0"/>
                <a:tint val="54000"/>
                <a:satMod val="140000"/>
              </a:schemeClr>
            </a:gs>
            <a:gs pos="100000">
              <a:schemeClr val="accent4">
                <a:hueOff val="-1523139"/>
                <a:satOff val="36171"/>
                <a:lumOff val="-26569"/>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3. DEFINE EL PRODUCTO Y PLANIFICA</a:t>
          </a:r>
        </a:p>
      </dsp:txBody>
      <dsp:txXfrm>
        <a:off x="5598665" y="1955030"/>
        <a:ext cx="2258409" cy="1748043"/>
      </dsp:txXfrm>
    </dsp:sp>
    <dsp:sp modelId="{B710D7B7-BE87-44A7-A500-EDB40C6271E9}">
      <dsp:nvSpPr>
        <dsp:cNvPr id="0" name=""/>
        <dsp:cNvSpPr/>
      </dsp:nvSpPr>
      <dsp:spPr>
        <a:xfrm rot="10800000">
          <a:off x="7872173" y="2486500"/>
          <a:ext cx="1157847" cy="530165"/>
        </a:xfrm>
        <a:prstGeom prst="rect">
          <a:avLst/>
        </a:prstGeom>
        <a:gradFill rotWithShape="0">
          <a:gsLst>
            <a:gs pos="0">
              <a:schemeClr val="accent4">
                <a:hueOff val="-3046278"/>
                <a:satOff val="72341"/>
                <a:lumOff val="-53137"/>
                <a:alphaOff val="0"/>
                <a:tint val="90000"/>
              </a:schemeClr>
            </a:gs>
            <a:gs pos="48000">
              <a:schemeClr val="accent4">
                <a:hueOff val="-3046278"/>
                <a:satOff val="72341"/>
                <a:lumOff val="-53137"/>
                <a:alphaOff val="0"/>
                <a:tint val="54000"/>
                <a:satMod val="140000"/>
              </a:schemeClr>
            </a:gs>
            <a:gs pos="100000">
              <a:schemeClr val="accent4">
                <a:hueOff val="-3046278"/>
                <a:satOff val="72341"/>
                <a:lumOff val="-53137"/>
                <a:alphaOff val="0"/>
                <a:tint val="24000"/>
                <a:satMod val="260000"/>
              </a:schemeClr>
            </a:gs>
          </a:gsLst>
          <a:lin ang="16200000" scaled="1"/>
        </a:gradFill>
        <a:ln>
          <a:noFill/>
        </a:ln>
        <a:effectLst>
          <a:outerShdw blurRad="63500" dist="12700" dir="5400000" sx="102000" sy="102000" rotWithShape="0">
            <a:srgbClr val="000000">
              <a:alpha val="32000"/>
            </a:srgbClr>
          </a:outerShdw>
        </a:effectLst>
      </dsp:spPr>
      <dsp:style>
        <a:lnRef idx="0">
          <a:scrgbClr r="0" g="0" b="0"/>
        </a:lnRef>
        <a:fillRef idx="2">
          <a:scrgbClr r="0" g="0" b="0"/>
        </a:fillRef>
        <a:effectRef idx="1">
          <a:scrgbClr r="0" g="0" b="0"/>
        </a:effectRef>
        <a:fontRef idx="minor">
          <a:schemeClr val="dk1"/>
        </a:fontRef>
      </dsp:style>
    </dsp:sp>
    <dsp:sp modelId="{44E62354-69F6-433D-B871-9AF11F47360A}">
      <dsp:nvSpPr>
        <dsp:cNvPr id="0" name=""/>
        <dsp:cNvSpPr/>
      </dsp:nvSpPr>
      <dsp:spPr>
        <a:xfrm>
          <a:off x="11176658" y="1674862"/>
          <a:ext cx="2137546" cy="2066290"/>
        </a:xfrm>
        <a:prstGeom prst="roundRect">
          <a:avLst>
            <a:gd name="adj" fmla="val 10000"/>
          </a:avLst>
        </a:prstGeom>
        <a:gradFill rotWithShape="0">
          <a:gsLst>
            <a:gs pos="0">
              <a:schemeClr val="accent4">
                <a:hueOff val="-2284709"/>
                <a:satOff val="54256"/>
                <a:lumOff val="-39853"/>
                <a:alphaOff val="0"/>
                <a:tint val="90000"/>
              </a:schemeClr>
            </a:gs>
            <a:gs pos="48000">
              <a:schemeClr val="accent4">
                <a:hueOff val="-2284709"/>
                <a:satOff val="54256"/>
                <a:lumOff val="-39853"/>
                <a:alphaOff val="0"/>
                <a:tint val="54000"/>
                <a:satMod val="140000"/>
              </a:schemeClr>
            </a:gs>
            <a:gs pos="100000">
              <a:schemeClr val="accent4">
                <a:hueOff val="-2284709"/>
                <a:satOff val="54256"/>
                <a:lumOff val="-39853"/>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4.INFORMACIÓN YPRODUCCIÓN</a:t>
          </a:r>
        </a:p>
      </dsp:txBody>
      <dsp:txXfrm>
        <a:off x="11237178" y="1735382"/>
        <a:ext cx="2016506" cy="1945250"/>
      </dsp:txXfrm>
    </dsp:sp>
    <dsp:sp modelId="{C97F21D8-5B7C-45F1-873A-7AFD2FC9945D}">
      <dsp:nvSpPr>
        <dsp:cNvPr id="0" name=""/>
        <dsp:cNvSpPr/>
      </dsp:nvSpPr>
      <dsp:spPr>
        <a:xfrm>
          <a:off x="8532583" y="1767398"/>
          <a:ext cx="2136831" cy="2113832"/>
        </a:xfrm>
        <a:prstGeom prst="roundRect">
          <a:avLst>
            <a:gd name="adj" fmla="val 10000"/>
          </a:avLst>
        </a:prstGeom>
        <a:gradFill rotWithShape="0">
          <a:gsLst>
            <a:gs pos="0">
              <a:schemeClr val="accent4">
                <a:hueOff val="-3046278"/>
                <a:satOff val="72341"/>
                <a:lumOff val="-53137"/>
                <a:alphaOff val="0"/>
                <a:tint val="90000"/>
              </a:schemeClr>
            </a:gs>
            <a:gs pos="48000">
              <a:schemeClr val="accent4">
                <a:hueOff val="-3046278"/>
                <a:satOff val="72341"/>
                <a:lumOff val="-53137"/>
                <a:alphaOff val="0"/>
                <a:tint val="54000"/>
                <a:satMod val="140000"/>
              </a:schemeClr>
            </a:gs>
            <a:gs pos="100000">
              <a:schemeClr val="accent4">
                <a:hueOff val="-3046278"/>
                <a:satOff val="72341"/>
                <a:lumOff val="-53137"/>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5.PRESENTACIÓN Y COEVALUACIÓN</a:t>
          </a:r>
        </a:p>
      </dsp:txBody>
      <dsp:txXfrm>
        <a:off x="8594495" y="1829310"/>
        <a:ext cx="2013007" cy="199000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6D393-1FDA-47FB-A6EB-7C44AEAB5D25}">
      <dsp:nvSpPr>
        <dsp:cNvPr id="0" name=""/>
        <dsp:cNvSpPr/>
      </dsp:nvSpPr>
      <dsp:spPr>
        <a:xfrm>
          <a:off x="0" y="0"/>
          <a:ext cx="975247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102060-D70C-408D-8BB5-AC8CB4FC6255}">
      <dsp:nvSpPr>
        <dsp:cNvPr id="0" name=""/>
        <dsp:cNvSpPr/>
      </dsp:nvSpPr>
      <dsp:spPr>
        <a:xfrm>
          <a:off x="0" y="0"/>
          <a:ext cx="9752476" cy="2539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s-ES" sz="3200" kern="1200"/>
            <a:t>Es un documento de </a:t>
          </a:r>
          <a:r>
            <a:rPr lang="es-ES" sz="3200" b="1" kern="1200"/>
            <a:t>acuerdo y negociación </a:t>
          </a:r>
          <a:r>
            <a:rPr lang="es-ES" sz="3200" kern="1200"/>
            <a:t>entre el estudiante y el profesor utilizado para guiarlo en su proceso de aprendizaje de una actividad. Es un método de trabajo autónomo ya que la responsabilidad del proceso de aprendizaje se comparte. </a:t>
          </a:r>
          <a:endParaRPr lang="en-US" sz="3200" kern="1200"/>
        </a:p>
      </dsp:txBody>
      <dsp:txXfrm>
        <a:off x="0" y="0"/>
        <a:ext cx="9752476" cy="2539156"/>
      </dsp:txXfrm>
    </dsp:sp>
    <dsp:sp modelId="{99A4262F-5AB6-41BA-B856-EB72B385CF82}">
      <dsp:nvSpPr>
        <dsp:cNvPr id="0" name=""/>
        <dsp:cNvSpPr/>
      </dsp:nvSpPr>
      <dsp:spPr>
        <a:xfrm>
          <a:off x="0" y="2539156"/>
          <a:ext cx="975247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2B3DF1-0007-45D4-9FC4-5F6CDB6B910D}">
      <dsp:nvSpPr>
        <dsp:cNvPr id="0" name=""/>
        <dsp:cNvSpPr/>
      </dsp:nvSpPr>
      <dsp:spPr>
        <a:xfrm>
          <a:off x="0" y="2539156"/>
          <a:ext cx="9752476" cy="2539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s-ES" sz="3200" kern="1200"/>
            <a:t>Fijan una serie de derechos y deberes tanto del profesor como del alumno y ambos deben comprometerse y cumplir con lo acordado.</a:t>
          </a:r>
          <a:endParaRPr lang="en-US" sz="3200" kern="1200"/>
        </a:p>
      </dsp:txBody>
      <dsp:txXfrm>
        <a:off x="0" y="2539156"/>
        <a:ext cx="9752476" cy="253915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E5755-FD70-4E8B-99F5-93ACCD40EBC8}">
      <dsp:nvSpPr>
        <dsp:cNvPr id="0" name=""/>
        <dsp:cNvSpPr/>
      </dsp:nvSpPr>
      <dsp:spPr>
        <a:xfrm>
          <a:off x="4763206" y="5510483"/>
          <a:ext cx="958125" cy="2429605"/>
        </a:xfrm>
        <a:custGeom>
          <a:avLst/>
          <a:gdLst/>
          <a:ahLst/>
          <a:cxnLst/>
          <a:rect l="0" t="0" r="0" b="0"/>
          <a:pathLst>
            <a:path>
              <a:moveTo>
                <a:pt x="0" y="0"/>
              </a:moveTo>
              <a:lnTo>
                <a:pt x="481805" y="0"/>
              </a:lnTo>
              <a:lnTo>
                <a:pt x="481805" y="2429605"/>
              </a:lnTo>
              <a:lnTo>
                <a:pt x="958125" y="2429605"/>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D2B9BD-7F09-44E1-A2E8-A390EFB05394}">
      <dsp:nvSpPr>
        <dsp:cNvPr id="0" name=""/>
        <dsp:cNvSpPr/>
      </dsp:nvSpPr>
      <dsp:spPr>
        <a:xfrm>
          <a:off x="4763206" y="5241872"/>
          <a:ext cx="958125" cy="268611"/>
        </a:xfrm>
        <a:custGeom>
          <a:avLst/>
          <a:gdLst/>
          <a:ahLst/>
          <a:cxnLst/>
          <a:rect l="0" t="0" r="0" b="0"/>
          <a:pathLst>
            <a:path>
              <a:moveTo>
                <a:pt x="0" y="268611"/>
              </a:moveTo>
              <a:lnTo>
                <a:pt x="481805" y="268611"/>
              </a:lnTo>
              <a:lnTo>
                <a:pt x="481805" y="0"/>
              </a:lnTo>
              <a:lnTo>
                <a:pt x="958125" y="0"/>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5EC9F9-6E02-4447-93CD-E08812A44E71}">
      <dsp:nvSpPr>
        <dsp:cNvPr id="0" name=""/>
        <dsp:cNvSpPr/>
      </dsp:nvSpPr>
      <dsp:spPr>
        <a:xfrm>
          <a:off x="4763206" y="2798406"/>
          <a:ext cx="958125" cy="2712076"/>
        </a:xfrm>
        <a:custGeom>
          <a:avLst/>
          <a:gdLst/>
          <a:ahLst/>
          <a:cxnLst/>
          <a:rect l="0" t="0" r="0" b="0"/>
          <a:pathLst>
            <a:path>
              <a:moveTo>
                <a:pt x="0" y="2712076"/>
              </a:moveTo>
              <a:lnTo>
                <a:pt x="481805" y="2712076"/>
              </a:lnTo>
              <a:lnTo>
                <a:pt x="481805" y="0"/>
              </a:lnTo>
              <a:lnTo>
                <a:pt x="958125" y="0"/>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E34F6A-8755-40CE-B8F2-C61BB27E9862}">
      <dsp:nvSpPr>
        <dsp:cNvPr id="0" name=""/>
        <dsp:cNvSpPr/>
      </dsp:nvSpPr>
      <dsp:spPr>
        <a:xfrm>
          <a:off x="3759231" y="90855"/>
          <a:ext cx="9161361" cy="1452778"/>
        </a:xfrm>
        <a:prstGeom prst="rect">
          <a:avLst/>
        </a:prstGeom>
        <a:solidFill>
          <a:schemeClr val="lt1">
            <a:hueOff val="0"/>
            <a:satOff val="0"/>
            <a:lumOff val="0"/>
            <a:alphaOff val="0"/>
          </a:schemeClr>
        </a:solidFill>
        <a:ln w="28575" cap="flat" cmpd="sng" algn="ctr">
          <a:solidFill>
            <a:schemeClr val="accent2">
              <a:shade val="80000"/>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kern="1200"/>
            <a:t>Un modelo de transformación educativa y social que implica a todas las personas directas e indirectas que influyen en el aprendizaje.</a:t>
          </a:r>
          <a:endParaRPr lang="en-US" sz="2800" kern="1200"/>
        </a:p>
      </dsp:txBody>
      <dsp:txXfrm>
        <a:off x="3759231" y="90855"/>
        <a:ext cx="9161361" cy="1452778"/>
      </dsp:txXfrm>
    </dsp:sp>
    <dsp:sp modelId="{1C8A92A6-5E07-4010-88D6-73B74196F44E}">
      <dsp:nvSpPr>
        <dsp:cNvPr id="0" name=""/>
        <dsp:cNvSpPr/>
      </dsp:nvSpPr>
      <dsp:spPr>
        <a:xfrm>
          <a:off x="0" y="4784094"/>
          <a:ext cx="4763206" cy="1452778"/>
        </a:xfrm>
        <a:prstGeom prst="rect">
          <a:avLst/>
        </a:prstGeom>
        <a:solidFill>
          <a:schemeClr val="lt1">
            <a:hueOff val="0"/>
            <a:satOff val="0"/>
            <a:lumOff val="0"/>
            <a:alphaOff val="0"/>
          </a:schemeClr>
        </a:solidFill>
        <a:ln w="28575" cap="flat" cmpd="sng" algn="ctr">
          <a:solidFill>
            <a:schemeClr val="accent2">
              <a:shade val="80000"/>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s-ES" sz="4000" kern="1200"/>
            <a:t>FASES</a:t>
          </a:r>
          <a:endParaRPr lang="en-US" sz="4000" kern="1200"/>
        </a:p>
      </dsp:txBody>
      <dsp:txXfrm>
        <a:off x="0" y="4784094"/>
        <a:ext cx="4763206" cy="1452778"/>
      </dsp:txXfrm>
    </dsp:sp>
    <dsp:sp modelId="{70FF961C-E888-4C71-AEAA-B136E2F89CAF}">
      <dsp:nvSpPr>
        <dsp:cNvPr id="0" name=""/>
        <dsp:cNvSpPr/>
      </dsp:nvSpPr>
      <dsp:spPr>
        <a:xfrm>
          <a:off x="5721332" y="2072017"/>
          <a:ext cx="6411038" cy="1452778"/>
        </a:xfrm>
        <a:prstGeom prst="rect">
          <a:avLst/>
        </a:prstGeom>
        <a:solidFill>
          <a:schemeClr val="lt1">
            <a:hueOff val="0"/>
            <a:satOff val="0"/>
            <a:lumOff val="0"/>
            <a:alphaOff val="0"/>
          </a:schemeClr>
        </a:solidFill>
        <a:ln w="28575" cap="flat" cmpd="sng" algn="ctr">
          <a:solidFill>
            <a:schemeClr val="accent2">
              <a:shade val="80000"/>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kern="1200"/>
            <a:t>S</a:t>
          </a:r>
          <a:r>
            <a:rPr lang="es-ES" sz="2800" b="0" i="0" kern="1200"/>
            <a:t>aber qué aspectos de la realidad necesitamos cambiar, analizamos detenidamente la realidad del centro</a:t>
          </a:r>
          <a:r>
            <a:rPr lang="es-ES" sz="2400" b="0" i="0" kern="1200"/>
            <a:t>.</a:t>
          </a:r>
          <a:endParaRPr lang="en-US" sz="2400" kern="1200"/>
        </a:p>
      </dsp:txBody>
      <dsp:txXfrm>
        <a:off x="5721332" y="2072017"/>
        <a:ext cx="6411038" cy="1452778"/>
      </dsp:txXfrm>
    </dsp:sp>
    <dsp:sp modelId="{5957C32B-470B-4A1C-860B-78ECE6456134}">
      <dsp:nvSpPr>
        <dsp:cNvPr id="0" name=""/>
        <dsp:cNvSpPr/>
      </dsp:nvSpPr>
      <dsp:spPr>
        <a:xfrm>
          <a:off x="5721332" y="4120196"/>
          <a:ext cx="7193776" cy="2243350"/>
        </a:xfrm>
        <a:prstGeom prst="rect">
          <a:avLst/>
        </a:prstGeom>
        <a:solidFill>
          <a:schemeClr val="lt1">
            <a:hueOff val="0"/>
            <a:satOff val="0"/>
            <a:lumOff val="0"/>
            <a:alphaOff val="0"/>
          </a:schemeClr>
        </a:solidFill>
        <a:ln w="28575" cap="flat" cmpd="sng" algn="ctr">
          <a:solidFill>
            <a:schemeClr val="accent2">
              <a:shade val="80000"/>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b="0" i="0" kern="1200"/>
            <a:t>Establecer una serie de prioridades inmediatas, implicando todas las personas que forman parte del aprendizaje del niño (escuela, familia, docentes, grupo de iguales y comunidad)</a:t>
          </a:r>
          <a:endParaRPr lang="en-US" sz="2800" kern="1200"/>
        </a:p>
      </dsp:txBody>
      <dsp:txXfrm>
        <a:off x="5721332" y="4120196"/>
        <a:ext cx="7193776" cy="2243350"/>
      </dsp:txXfrm>
    </dsp:sp>
    <dsp:sp modelId="{9FABAD89-0FA1-4649-9BCC-6C2D574C23AF}">
      <dsp:nvSpPr>
        <dsp:cNvPr id="0" name=""/>
        <dsp:cNvSpPr/>
      </dsp:nvSpPr>
      <dsp:spPr>
        <a:xfrm>
          <a:off x="5721332" y="6958948"/>
          <a:ext cx="6507445" cy="1962281"/>
        </a:xfrm>
        <a:prstGeom prst="rect">
          <a:avLst/>
        </a:prstGeom>
        <a:solidFill>
          <a:schemeClr val="lt1">
            <a:hueOff val="0"/>
            <a:satOff val="0"/>
            <a:lumOff val="0"/>
            <a:alphaOff val="0"/>
          </a:schemeClr>
        </a:solidFill>
        <a:ln w="28575" cap="flat" cmpd="sng" algn="ctr">
          <a:solidFill>
            <a:schemeClr val="accent2">
              <a:shade val="80000"/>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kern="1200"/>
            <a:t>Creación de comisiones </a:t>
          </a:r>
          <a:r>
            <a:rPr lang="es-ES" sz="2800" b="0" i="0" kern="1200"/>
            <a:t>de trabajo con profesorado, familiares, alumnado, voluntarios, miembros de asociaciones, para trabajar sobre las prioridades elegidas</a:t>
          </a:r>
          <a:endParaRPr lang="en-US" sz="2800" kern="1200"/>
        </a:p>
      </dsp:txBody>
      <dsp:txXfrm>
        <a:off x="5721332" y="6958948"/>
        <a:ext cx="6507445" cy="196228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200DB-8BC5-473A-92BD-3088DD79F815}">
      <dsp:nvSpPr>
        <dsp:cNvPr id="0" name=""/>
        <dsp:cNvSpPr/>
      </dsp:nvSpPr>
      <dsp:spPr>
        <a:xfrm>
          <a:off x="430146" y="1053700"/>
          <a:ext cx="5585687" cy="582143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4D36F66-4EFF-43B3-806B-FBB428BD8776}">
      <dsp:nvSpPr>
        <dsp:cNvPr id="0" name=""/>
        <dsp:cNvSpPr/>
      </dsp:nvSpPr>
      <dsp:spPr>
        <a:xfrm>
          <a:off x="6853060" y="148249"/>
          <a:ext cx="9193071" cy="6599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ES" sz="2800" kern="1200"/>
            <a:t>Una forma de trabajo que promueve el aprendizaje a través de la </a:t>
          </a:r>
          <a:r>
            <a:rPr lang="es-ES" sz="2800" b="1" kern="1200"/>
            <a:t>interacción</a:t>
          </a:r>
          <a:r>
            <a:rPr lang="es-ES" sz="2800" kern="1200"/>
            <a:t>.</a:t>
          </a:r>
        </a:p>
        <a:p>
          <a:pPr marL="0" lvl="0" indent="0" algn="l" defTabSz="1244600">
            <a:lnSpc>
              <a:spcPct val="90000"/>
            </a:lnSpc>
            <a:spcBef>
              <a:spcPct val="0"/>
            </a:spcBef>
            <a:spcAft>
              <a:spcPct val="35000"/>
            </a:spcAft>
            <a:buNone/>
          </a:pPr>
          <a:r>
            <a:rPr lang="es-ES" sz="2800" kern="1200">
              <a:latin typeface="Calibri" panose="020F0502020204030204" pitchFamily="34" charset="0"/>
            </a:rPr>
            <a:t>E</a:t>
          </a:r>
          <a:r>
            <a:rPr lang="es-ES" sz="2800" b="0" i="0" kern="1200">
              <a:effectLst/>
              <a:latin typeface="Calibri" panose="020F0502020204030204" pitchFamily="34" charset="0"/>
            </a:rPr>
            <a:t>l profesor, cuenta con la ayuda de(voluntaria, familiar, profesional de otro ámbito).</a:t>
          </a:r>
        </a:p>
        <a:p>
          <a:pPr marL="0" lvl="0" indent="0" algn="l" defTabSz="1244600">
            <a:lnSpc>
              <a:spcPct val="90000"/>
            </a:lnSpc>
            <a:spcBef>
              <a:spcPct val="0"/>
            </a:spcBef>
            <a:spcAft>
              <a:spcPct val="35000"/>
            </a:spcAft>
            <a:buNone/>
          </a:pPr>
          <a:r>
            <a:rPr lang="es-ES" sz="2800" b="0" i="0" kern="1200">
              <a:effectLst/>
              <a:latin typeface="Calibri" panose="020F0502020204030204" pitchFamily="34" charset="0"/>
            </a:rPr>
            <a:t> Ningún niño sale del aula, los recursos necesarios se aplican dentro de ella.</a:t>
          </a:r>
        </a:p>
        <a:p>
          <a:pPr marL="0" lvl="0" indent="0" algn="l" defTabSz="1244600">
            <a:lnSpc>
              <a:spcPct val="90000"/>
            </a:lnSpc>
            <a:spcBef>
              <a:spcPct val="0"/>
            </a:spcBef>
            <a:spcAft>
              <a:spcPct val="35000"/>
            </a:spcAft>
            <a:buNone/>
          </a:pPr>
          <a:r>
            <a:rPr lang="es-ES" sz="2800" b="0" i="0" kern="1200">
              <a:effectLst/>
              <a:latin typeface="Calibri" panose="020F0502020204030204" pitchFamily="34" charset="0"/>
            </a:rPr>
            <a:t> En cada grupo se realiza una actividad concreta, mientras una persona adulta tutoriza el grupo asegurando que trabajen y que se desarrolle aprendizaje entre iguales. </a:t>
          </a:r>
        </a:p>
        <a:p>
          <a:pPr marL="0" lvl="0" indent="0" algn="l" defTabSz="1244600">
            <a:lnSpc>
              <a:spcPct val="90000"/>
            </a:lnSpc>
            <a:spcBef>
              <a:spcPct val="0"/>
            </a:spcBef>
            <a:spcAft>
              <a:spcPct val="35000"/>
            </a:spcAft>
            <a:buNone/>
          </a:pPr>
          <a:r>
            <a:rPr lang="es-ES" sz="2800" b="0" i="0" kern="1200">
              <a:effectLst/>
              <a:latin typeface="Calibri" panose="020F0502020204030204" pitchFamily="34" charset="0"/>
            </a:rPr>
            <a:t>Cuando pasa un tiempo previamente determinado por el tutor (15 o 20 minutos) cada grupo se levanta de la mesa y se sienta en otra, cambiando de actividad, al final de la sesión, han podido realizar 4 o 5 actividades distintas. </a:t>
          </a:r>
          <a:endParaRPr lang="es-ES" sz="2800" kern="1200"/>
        </a:p>
      </dsp:txBody>
      <dsp:txXfrm>
        <a:off x="6853060" y="148249"/>
        <a:ext cx="9193071" cy="65997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FC737-5B90-4755-968F-4F7B582E22C0}">
      <dsp:nvSpPr>
        <dsp:cNvPr id="0" name=""/>
        <dsp:cNvSpPr/>
      </dsp:nvSpPr>
      <dsp:spPr>
        <a:xfrm>
          <a:off x="0" y="2916"/>
          <a:ext cx="932290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F722BB-07C3-4266-BC43-71B8877AF3D7}">
      <dsp:nvSpPr>
        <dsp:cNvPr id="0" name=""/>
        <dsp:cNvSpPr/>
      </dsp:nvSpPr>
      <dsp:spPr>
        <a:xfrm>
          <a:off x="9104" y="65997"/>
          <a:ext cx="9313799" cy="499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s-ES" sz="4000" b="0" i="0" kern="1200"/>
            <a:t>El cerebro está diseñado para analizar, etiquetar y clasificar con rapidez. Los esquemas, la forma de organizar, el conocimiento que tiene nuestro cerebro, proporcionan una forma rápida de interpretar la información del complicado mundo que nos rodea.   </a:t>
          </a:r>
        </a:p>
        <a:p>
          <a:pPr marL="0" lvl="0" indent="0" algn="l" defTabSz="1778000">
            <a:lnSpc>
              <a:spcPct val="90000"/>
            </a:lnSpc>
            <a:spcBef>
              <a:spcPct val="0"/>
            </a:spcBef>
            <a:spcAft>
              <a:spcPct val="35000"/>
            </a:spcAft>
            <a:buNone/>
          </a:pPr>
          <a:endParaRPr lang="es-ES" sz="4000" b="0" i="0" kern="1200"/>
        </a:p>
        <a:p>
          <a:pPr marL="0" lvl="0" indent="0" algn="l" defTabSz="1778000">
            <a:lnSpc>
              <a:spcPct val="90000"/>
            </a:lnSpc>
            <a:spcBef>
              <a:spcPct val="0"/>
            </a:spcBef>
            <a:spcAft>
              <a:spcPct val="35000"/>
            </a:spcAft>
            <a:buNone/>
          </a:pPr>
          <a:r>
            <a:rPr lang="es-ES" sz="4000" b="0" i="0" kern="1200"/>
            <a:t>Tenemos un cerebro potente, pero a veces, nos puede engañar. EFECTO MANDELA VIDEO DEL CABALLO</a:t>
          </a:r>
        </a:p>
        <a:p>
          <a:pPr marL="0" lvl="0" indent="0" algn="l" defTabSz="1778000">
            <a:lnSpc>
              <a:spcPct val="90000"/>
            </a:lnSpc>
            <a:spcBef>
              <a:spcPct val="0"/>
            </a:spcBef>
            <a:spcAft>
              <a:spcPct val="35000"/>
            </a:spcAft>
            <a:buNone/>
          </a:pPr>
          <a:endParaRPr lang="en-US" sz="4000" kern="1200"/>
        </a:p>
      </dsp:txBody>
      <dsp:txXfrm>
        <a:off x="9104" y="65997"/>
        <a:ext cx="9313799" cy="4994245"/>
      </dsp:txXfrm>
    </dsp:sp>
    <dsp:sp modelId="{5AC391A2-40BF-40DC-B7E0-958D02D749FD}">
      <dsp:nvSpPr>
        <dsp:cNvPr id="0" name=""/>
        <dsp:cNvSpPr/>
      </dsp:nvSpPr>
      <dsp:spPr>
        <a:xfrm>
          <a:off x="0" y="4997162"/>
          <a:ext cx="932290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66E346-18AF-4BC8-9AD2-8BB2134ACEC8}">
      <dsp:nvSpPr>
        <dsp:cNvPr id="0" name=""/>
        <dsp:cNvSpPr/>
      </dsp:nvSpPr>
      <dsp:spPr>
        <a:xfrm>
          <a:off x="0" y="5894866"/>
          <a:ext cx="9313799" cy="2166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kern="1200"/>
        </a:p>
      </dsp:txBody>
      <dsp:txXfrm>
        <a:off x="0" y="5894866"/>
        <a:ext cx="9313799" cy="2166358"/>
      </dsp:txXfrm>
    </dsp:sp>
    <dsp:sp modelId="{C1159599-274C-4C94-8971-7300FC379CE2}">
      <dsp:nvSpPr>
        <dsp:cNvPr id="0" name=""/>
        <dsp:cNvSpPr/>
      </dsp:nvSpPr>
      <dsp:spPr>
        <a:xfrm>
          <a:off x="0" y="7163521"/>
          <a:ext cx="932290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22F02-A9DF-412F-8A00-6330067684CC}">
      <dsp:nvSpPr>
        <dsp:cNvPr id="0" name=""/>
        <dsp:cNvSpPr/>
      </dsp:nvSpPr>
      <dsp:spPr>
        <a:xfrm>
          <a:off x="0" y="7163521"/>
          <a:ext cx="9313799" cy="2954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kern="1200"/>
        </a:p>
      </dsp:txBody>
      <dsp:txXfrm>
        <a:off x="0" y="7163521"/>
        <a:ext cx="9313799" cy="295404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58EA3D-59DE-42DB-9815-164F31795A1A}">
      <dsp:nvSpPr>
        <dsp:cNvPr id="0" name=""/>
        <dsp:cNvSpPr/>
      </dsp:nvSpPr>
      <dsp:spPr>
        <a:xfrm>
          <a:off x="19537" y="0"/>
          <a:ext cx="2302563" cy="73451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s-ES" sz="2600" kern="1200" dirty="0"/>
            <a:t>Ambiente intolerante</a:t>
          </a:r>
        </a:p>
      </dsp:txBody>
      <dsp:txXfrm>
        <a:off x="19537" y="2938059"/>
        <a:ext cx="2302563" cy="2938059"/>
      </dsp:txXfrm>
    </dsp:sp>
    <dsp:sp modelId="{2E26E2A5-A1E5-464A-A52B-51FFF48A1C57}">
      <dsp:nvSpPr>
        <dsp:cNvPr id="0" name=""/>
        <dsp:cNvSpPr/>
      </dsp:nvSpPr>
      <dsp:spPr>
        <a:xfrm>
          <a:off x="88614" y="440708"/>
          <a:ext cx="2164409" cy="244593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1000" r="-6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9BD3AC-4387-4853-90D8-EFED3DBDFBBC}">
      <dsp:nvSpPr>
        <dsp:cNvPr id="0" name=""/>
        <dsp:cNvSpPr/>
      </dsp:nvSpPr>
      <dsp:spPr>
        <a:xfrm>
          <a:off x="2391178" y="0"/>
          <a:ext cx="2302563" cy="73451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s-ES" sz="2600" kern="1200" dirty="0"/>
            <a:t>Comunicación precaria</a:t>
          </a:r>
        </a:p>
      </dsp:txBody>
      <dsp:txXfrm>
        <a:off x="2391178" y="2938059"/>
        <a:ext cx="2302563" cy="2938059"/>
      </dsp:txXfrm>
    </dsp:sp>
    <dsp:sp modelId="{6E843A17-2EF1-46E6-98D0-DEE6E4891A77}">
      <dsp:nvSpPr>
        <dsp:cNvPr id="0" name=""/>
        <dsp:cNvSpPr/>
      </dsp:nvSpPr>
      <dsp:spPr>
        <a:xfrm>
          <a:off x="2460255" y="440708"/>
          <a:ext cx="2164409" cy="244593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E77109-13F9-4A7E-9509-CD5AC50EF9ED}">
      <dsp:nvSpPr>
        <dsp:cNvPr id="0" name=""/>
        <dsp:cNvSpPr/>
      </dsp:nvSpPr>
      <dsp:spPr>
        <a:xfrm>
          <a:off x="4780917" y="0"/>
          <a:ext cx="2128213" cy="73451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s-ES" sz="2600" kern="1200" dirty="0"/>
            <a:t>Expresión inadecuada de sentimientos</a:t>
          </a:r>
        </a:p>
      </dsp:txBody>
      <dsp:txXfrm>
        <a:off x="4780917" y="2938059"/>
        <a:ext cx="2128213" cy="2938059"/>
      </dsp:txXfrm>
    </dsp:sp>
    <dsp:sp modelId="{DB5614E6-E8FD-41FC-86E1-3F91096CA1DE}">
      <dsp:nvSpPr>
        <dsp:cNvPr id="0" name=""/>
        <dsp:cNvSpPr/>
      </dsp:nvSpPr>
      <dsp:spPr>
        <a:xfrm>
          <a:off x="4762818" y="440708"/>
          <a:ext cx="2164409" cy="244593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5FDEF3-56B3-4744-9024-8B8672508B7C}">
      <dsp:nvSpPr>
        <dsp:cNvPr id="0" name=""/>
        <dsp:cNvSpPr/>
      </dsp:nvSpPr>
      <dsp:spPr>
        <a:xfrm>
          <a:off x="6996305" y="0"/>
          <a:ext cx="2302563" cy="73451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s-ES" sz="2600" kern="1200" dirty="0"/>
            <a:t>Carencia de HHSS</a:t>
          </a:r>
        </a:p>
      </dsp:txBody>
      <dsp:txXfrm>
        <a:off x="6996305" y="2938059"/>
        <a:ext cx="2302563" cy="2938059"/>
      </dsp:txXfrm>
    </dsp:sp>
    <dsp:sp modelId="{13055BBB-9AAA-4969-998D-A026AF000B54}">
      <dsp:nvSpPr>
        <dsp:cNvPr id="0" name=""/>
        <dsp:cNvSpPr/>
      </dsp:nvSpPr>
      <dsp:spPr>
        <a:xfrm>
          <a:off x="7065382" y="440708"/>
          <a:ext cx="2164409" cy="244593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5000" r="-65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DC7067-2B60-496B-9009-D49586BC29B7}">
      <dsp:nvSpPr>
        <dsp:cNvPr id="0" name=""/>
        <dsp:cNvSpPr/>
      </dsp:nvSpPr>
      <dsp:spPr>
        <a:xfrm>
          <a:off x="9367946" y="0"/>
          <a:ext cx="2302563" cy="73451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s-ES" sz="2600" kern="1200" dirty="0"/>
            <a:t>Atmósfera competitiva</a:t>
          </a:r>
        </a:p>
      </dsp:txBody>
      <dsp:txXfrm>
        <a:off x="9367946" y="2938059"/>
        <a:ext cx="2302563" cy="2938059"/>
      </dsp:txXfrm>
    </dsp:sp>
    <dsp:sp modelId="{CDB29C3D-D7BD-45E6-A149-0536426C55DB}">
      <dsp:nvSpPr>
        <dsp:cNvPr id="0" name=""/>
        <dsp:cNvSpPr/>
      </dsp:nvSpPr>
      <dsp:spPr>
        <a:xfrm>
          <a:off x="9437022" y="440708"/>
          <a:ext cx="2164409" cy="244593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33000" r="-33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C84FF6-768D-418A-B25E-DF5E314B1222}">
      <dsp:nvSpPr>
        <dsp:cNvPr id="0" name=""/>
        <dsp:cNvSpPr/>
      </dsp:nvSpPr>
      <dsp:spPr>
        <a:xfrm>
          <a:off x="11739586" y="0"/>
          <a:ext cx="2302563" cy="73451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s-ES" sz="2600" kern="1200" dirty="0"/>
            <a:t>Abuso de poder</a:t>
          </a:r>
        </a:p>
      </dsp:txBody>
      <dsp:txXfrm>
        <a:off x="11739586" y="2938059"/>
        <a:ext cx="2302563" cy="2938059"/>
      </dsp:txXfrm>
    </dsp:sp>
    <dsp:sp modelId="{C9023999-A7E7-4C87-A9E2-B553EA3C3342}">
      <dsp:nvSpPr>
        <dsp:cNvPr id="0" name=""/>
        <dsp:cNvSpPr/>
      </dsp:nvSpPr>
      <dsp:spPr>
        <a:xfrm>
          <a:off x="11808663" y="440708"/>
          <a:ext cx="2164409" cy="2445934"/>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97000" r="-97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6EBF95-1C44-436F-9756-7F4658C06671}">
      <dsp:nvSpPr>
        <dsp:cNvPr id="0" name=""/>
        <dsp:cNvSpPr/>
      </dsp:nvSpPr>
      <dsp:spPr>
        <a:xfrm>
          <a:off x="-71423" y="5741383"/>
          <a:ext cx="14204535" cy="1101772"/>
        </a:xfrm>
        <a:prstGeom prst="leftRight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78ECE-C8CC-49BF-917E-F7E09FF68CC7}">
      <dsp:nvSpPr>
        <dsp:cNvPr id="0" name=""/>
        <dsp:cNvSpPr/>
      </dsp:nvSpPr>
      <dsp:spPr>
        <a:xfrm>
          <a:off x="5651923" y="2262422"/>
          <a:ext cx="6304760" cy="6149947"/>
        </a:xfrm>
        <a:prstGeom prst="gear9">
          <a:avLst/>
        </a:prstGeom>
        <a:gradFill rotWithShape="0">
          <a:gsLst>
            <a:gs pos="0">
              <a:schemeClr val="accent2">
                <a:hueOff val="0"/>
                <a:satOff val="0"/>
                <a:lumOff val="0"/>
                <a:alphaOff val="0"/>
                <a:tint val="90000"/>
              </a:schemeClr>
            </a:gs>
            <a:gs pos="48000">
              <a:schemeClr val="accent2">
                <a:hueOff val="0"/>
                <a:satOff val="0"/>
                <a:lumOff val="0"/>
                <a:alphaOff val="0"/>
                <a:tint val="54000"/>
                <a:satMod val="140000"/>
              </a:schemeClr>
            </a:gs>
            <a:gs pos="100000">
              <a:schemeClr val="accent2">
                <a:hueOff val="0"/>
                <a:satOff val="0"/>
                <a:lumOff val="0"/>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ES" sz="2800" b="0" i="0" kern="1200"/>
            <a:t>Se trata de la intervención de un tercero imparcial que ayuda a las personas que forman parte de la comunidad escolar y que se encuentran inmersas en un conflicto a resolverlo por ellas mismas. </a:t>
          </a:r>
          <a:endParaRPr lang="es-ES" sz="2800" kern="1200"/>
        </a:p>
      </dsp:txBody>
      <dsp:txXfrm>
        <a:off x="6907890" y="3703018"/>
        <a:ext cx="3792826" cy="3161199"/>
      </dsp:txXfrm>
    </dsp:sp>
    <dsp:sp modelId="{3587089B-0583-4869-9E3F-9AAA9DFA5C91}">
      <dsp:nvSpPr>
        <dsp:cNvPr id="0" name=""/>
        <dsp:cNvSpPr/>
      </dsp:nvSpPr>
      <dsp:spPr>
        <a:xfrm>
          <a:off x="201885" y="205287"/>
          <a:ext cx="6167411" cy="5258135"/>
        </a:xfrm>
        <a:prstGeom prst="gear6">
          <a:avLst/>
        </a:prstGeom>
        <a:gradFill rotWithShape="0">
          <a:gsLst>
            <a:gs pos="0">
              <a:schemeClr val="accent2">
                <a:hueOff val="0"/>
                <a:satOff val="0"/>
                <a:lumOff val="0"/>
                <a:alphaOff val="0"/>
                <a:tint val="90000"/>
              </a:schemeClr>
            </a:gs>
            <a:gs pos="48000">
              <a:schemeClr val="accent2">
                <a:hueOff val="0"/>
                <a:satOff val="0"/>
                <a:lumOff val="0"/>
                <a:alphaOff val="0"/>
                <a:tint val="54000"/>
                <a:satMod val="140000"/>
              </a:schemeClr>
            </a:gs>
            <a:gs pos="100000">
              <a:schemeClr val="accent2">
                <a:hueOff val="0"/>
                <a:satOff val="0"/>
                <a:lumOff val="0"/>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ES" sz="2800" b="0" i="0" kern="1200"/>
            <a:t>método alternativo de resolución de conflictos en presencia de un mediador neutral, con el objetivo de llegar a un acuerdo</a:t>
          </a:r>
          <a:endParaRPr lang="es-ES" sz="2800" kern="1200"/>
        </a:p>
      </dsp:txBody>
      <dsp:txXfrm>
        <a:off x="1657810" y="1537039"/>
        <a:ext cx="3255561" cy="2594631"/>
      </dsp:txXfrm>
    </dsp:sp>
    <dsp:sp modelId="{E0162D0C-E2C6-4C76-8578-11806BB70C7C}">
      <dsp:nvSpPr>
        <dsp:cNvPr id="0" name=""/>
        <dsp:cNvSpPr/>
      </dsp:nvSpPr>
      <dsp:spPr>
        <a:xfrm rot="8520520">
          <a:off x="758409" y="3222273"/>
          <a:ext cx="5690968" cy="5690968"/>
        </a:xfrm>
        <a:prstGeom prst="circularArrow">
          <a:avLst>
            <a:gd name="adj1" fmla="val 4878"/>
            <a:gd name="adj2" fmla="val 312630"/>
            <a:gd name="adj3" fmla="val 3371758"/>
            <a:gd name="adj4" fmla="val 14935126"/>
            <a:gd name="adj5" fmla="val 5691"/>
          </a:avLst>
        </a:prstGeom>
        <a:solidFill>
          <a:schemeClr val="bg1">
            <a:lumMod val="50000"/>
          </a:schemeClr>
        </a:solidFill>
        <a:ln>
          <a:noFill/>
        </a:ln>
        <a:effectLst>
          <a:outerShdw blurRad="63500" dist="12700" dir="5400000" sx="102000" sy="102000" rotWithShape="0">
            <a:srgbClr val="000000">
              <a:alpha val="32000"/>
            </a:srgbClr>
          </a:outerShdw>
        </a:effectLst>
      </dsp:spPr>
      <dsp:style>
        <a:lnRef idx="0">
          <a:scrgbClr r="0" g="0" b="0"/>
        </a:lnRef>
        <a:fillRef idx="2">
          <a:scrgbClr r="0" g="0" b="0"/>
        </a:fillRef>
        <a:effectRef idx="1">
          <a:scrgbClr r="0" g="0" b="0"/>
        </a:effectRef>
        <a:fontRef idx="minor">
          <a:schemeClr val="dk1"/>
        </a:fontRef>
      </dsp:style>
    </dsp:sp>
    <dsp:sp modelId="{6A7E5A8E-312F-4DFB-96D3-1DAB73FE4243}">
      <dsp:nvSpPr>
        <dsp:cNvPr id="0" name=""/>
        <dsp:cNvSpPr/>
      </dsp:nvSpPr>
      <dsp:spPr>
        <a:xfrm rot="6742709">
          <a:off x="5938066" y="199380"/>
          <a:ext cx="4302927" cy="4302927"/>
        </a:xfrm>
        <a:prstGeom prst="leftCircularArrow">
          <a:avLst>
            <a:gd name="adj1" fmla="val 6452"/>
            <a:gd name="adj2" fmla="val 429999"/>
            <a:gd name="adj3" fmla="val 10489124"/>
            <a:gd name="adj4" fmla="val 14837806"/>
            <a:gd name="adj5" fmla="val 7527"/>
          </a:avLst>
        </a:prstGeom>
        <a:solidFill>
          <a:schemeClr val="bg1">
            <a:lumMod val="50000"/>
          </a:schemeClr>
        </a:solidFill>
        <a:ln>
          <a:noFill/>
        </a:ln>
        <a:effectLst>
          <a:outerShdw blurRad="63500" dist="12700" dir="5400000" sx="102000" sy="102000" rotWithShape="0">
            <a:srgbClr val="000000">
              <a:alpha val="32000"/>
            </a:srgbClr>
          </a:outerShdw>
        </a:effectLst>
      </dsp:spPr>
      <dsp:style>
        <a:lnRef idx="0">
          <a:scrgbClr r="0" g="0" b="0"/>
        </a:lnRef>
        <a:fillRef idx="2">
          <a:scrgbClr r="0" g="0" b="0"/>
        </a:fillRef>
        <a:effectRef idx="1">
          <a:scrgbClr r="0" g="0" b="0"/>
        </a:effectRef>
        <a:fontRef idx="minor">
          <a:schemeClr val="dk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25355-E630-4509-98DE-8E69812F3334}">
      <dsp:nvSpPr>
        <dsp:cNvPr id="0" name=""/>
        <dsp:cNvSpPr/>
      </dsp:nvSpPr>
      <dsp:spPr>
        <a:xfrm>
          <a:off x="2176" y="739000"/>
          <a:ext cx="1554100" cy="986853"/>
        </a:xfrm>
        <a:prstGeom prst="roundRect">
          <a:avLst>
            <a:gd name="adj" fmla="val 10000"/>
          </a:avLst>
        </a:prstGeom>
        <a:gradFill rotWithShape="0">
          <a:gsLst>
            <a:gs pos="0">
              <a:schemeClr val="dk2">
                <a:hueOff val="0"/>
                <a:satOff val="0"/>
                <a:lumOff val="0"/>
                <a:alphaOff val="0"/>
              </a:schemeClr>
            </a:gs>
            <a:gs pos="100000">
              <a:schemeClr val="dk2">
                <a:hueOff val="0"/>
                <a:satOff val="0"/>
                <a:lumOff val="0"/>
                <a:alphaOff val="0"/>
                <a:shade val="48000"/>
                <a:satMod val="180000"/>
                <a:lumMod val="94000"/>
              </a:schemeClr>
            </a:gs>
            <a:gs pos="100000">
              <a:schemeClr val="dk2">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sp>
    <dsp:sp modelId="{7F906954-7103-4814-BE99-AC04467718AA}">
      <dsp:nvSpPr>
        <dsp:cNvPr id="0" name=""/>
        <dsp:cNvSpPr/>
      </dsp:nvSpPr>
      <dsp:spPr>
        <a:xfrm>
          <a:off x="174854" y="903044"/>
          <a:ext cx="1554100" cy="98685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i="1" kern="1200" dirty="0"/>
            <a:t>AFECTIVIDAD Y VIOLENCIA</a:t>
          </a:r>
          <a:endParaRPr lang="es-ES" sz="1600" kern="1200" dirty="0"/>
        </a:p>
      </dsp:txBody>
      <dsp:txXfrm>
        <a:off x="203758" y="931948"/>
        <a:ext cx="1496292" cy="929045"/>
      </dsp:txXfrm>
    </dsp:sp>
    <dsp:sp modelId="{9964CF8E-9E50-44F2-B5FC-E5C5BC8B665C}">
      <dsp:nvSpPr>
        <dsp:cNvPr id="0" name=""/>
        <dsp:cNvSpPr/>
      </dsp:nvSpPr>
      <dsp:spPr>
        <a:xfrm>
          <a:off x="1901632" y="739000"/>
          <a:ext cx="1554100" cy="986853"/>
        </a:xfrm>
        <a:prstGeom prst="roundRect">
          <a:avLst>
            <a:gd name="adj" fmla="val 10000"/>
          </a:avLst>
        </a:prstGeom>
        <a:gradFill rotWithShape="0">
          <a:gsLst>
            <a:gs pos="0">
              <a:schemeClr val="dk2">
                <a:hueOff val="0"/>
                <a:satOff val="0"/>
                <a:lumOff val="0"/>
                <a:alphaOff val="0"/>
              </a:schemeClr>
            </a:gs>
            <a:gs pos="100000">
              <a:schemeClr val="dk2">
                <a:hueOff val="0"/>
                <a:satOff val="0"/>
                <a:lumOff val="0"/>
                <a:alphaOff val="0"/>
                <a:shade val="48000"/>
                <a:satMod val="180000"/>
                <a:lumMod val="94000"/>
              </a:schemeClr>
            </a:gs>
            <a:gs pos="100000">
              <a:schemeClr val="dk2">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sp>
    <dsp:sp modelId="{959D9315-CC57-4D8A-BF63-0E473A2099AE}">
      <dsp:nvSpPr>
        <dsp:cNvPr id="0" name=""/>
        <dsp:cNvSpPr/>
      </dsp:nvSpPr>
      <dsp:spPr>
        <a:xfrm>
          <a:off x="2074310" y="903044"/>
          <a:ext cx="1554100" cy="98685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i="1" kern="1200" dirty="0"/>
            <a:t>IGUALDAD Y NO DISCRIMINACIÓN</a:t>
          </a:r>
        </a:p>
      </dsp:txBody>
      <dsp:txXfrm>
        <a:off x="2103214" y="931948"/>
        <a:ext cx="1496292" cy="929045"/>
      </dsp:txXfrm>
    </dsp:sp>
    <dsp:sp modelId="{CF8DC51A-6405-4267-BC25-AC6BE0533B50}">
      <dsp:nvSpPr>
        <dsp:cNvPr id="0" name=""/>
        <dsp:cNvSpPr/>
      </dsp:nvSpPr>
      <dsp:spPr>
        <a:xfrm>
          <a:off x="3801088" y="739000"/>
          <a:ext cx="1554100" cy="986853"/>
        </a:xfrm>
        <a:prstGeom prst="roundRect">
          <a:avLst>
            <a:gd name="adj" fmla="val 10000"/>
          </a:avLst>
        </a:prstGeom>
        <a:gradFill rotWithShape="0">
          <a:gsLst>
            <a:gs pos="0">
              <a:schemeClr val="dk2">
                <a:hueOff val="0"/>
                <a:satOff val="0"/>
                <a:lumOff val="0"/>
                <a:alphaOff val="0"/>
              </a:schemeClr>
            </a:gs>
            <a:gs pos="100000">
              <a:schemeClr val="dk2">
                <a:hueOff val="0"/>
                <a:satOff val="0"/>
                <a:lumOff val="0"/>
                <a:alphaOff val="0"/>
                <a:shade val="48000"/>
                <a:satMod val="180000"/>
                <a:lumMod val="94000"/>
              </a:schemeClr>
            </a:gs>
            <a:gs pos="100000">
              <a:schemeClr val="dk2">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sp>
    <dsp:sp modelId="{C8A1763A-99D7-494D-9E4E-83EB70A763B5}">
      <dsp:nvSpPr>
        <dsp:cNvPr id="0" name=""/>
        <dsp:cNvSpPr/>
      </dsp:nvSpPr>
      <dsp:spPr>
        <a:xfrm>
          <a:off x="3973766" y="903044"/>
          <a:ext cx="1554100" cy="98685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i="1" kern="1200" dirty="0"/>
            <a:t>PARTICIPACIÓN Y CORRESPONSABILIDAD</a:t>
          </a:r>
        </a:p>
      </dsp:txBody>
      <dsp:txXfrm>
        <a:off x="4002670" y="931948"/>
        <a:ext cx="1496292" cy="929045"/>
      </dsp:txXfrm>
    </dsp:sp>
    <dsp:sp modelId="{41C92E34-9E7E-4F47-B431-5AD98A08DB69}">
      <dsp:nvSpPr>
        <dsp:cNvPr id="0" name=""/>
        <dsp:cNvSpPr/>
      </dsp:nvSpPr>
      <dsp:spPr>
        <a:xfrm>
          <a:off x="5700545" y="739000"/>
          <a:ext cx="1554100" cy="986853"/>
        </a:xfrm>
        <a:prstGeom prst="roundRect">
          <a:avLst>
            <a:gd name="adj" fmla="val 10000"/>
          </a:avLst>
        </a:prstGeom>
        <a:gradFill rotWithShape="0">
          <a:gsLst>
            <a:gs pos="0">
              <a:schemeClr val="dk2">
                <a:hueOff val="0"/>
                <a:satOff val="0"/>
                <a:lumOff val="0"/>
                <a:alphaOff val="0"/>
              </a:schemeClr>
            </a:gs>
            <a:gs pos="100000">
              <a:schemeClr val="dk2">
                <a:hueOff val="0"/>
                <a:satOff val="0"/>
                <a:lumOff val="0"/>
                <a:alphaOff val="0"/>
                <a:shade val="48000"/>
                <a:satMod val="180000"/>
                <a:lumMod val="94000"/>
              </a:schemeClr>
            </a:gs>
            <a:gs pos="100000">
              <a:schemeClr val="dk2">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sp>
    <dsp:sp modelId="{6F1139DF-8E09-4352-95FF-53E7672107FE}">
      <dsp:nvSpPr>
        <dsp:cNvPr id="0" name=""/>
        <dsp:cNvSpPr/>
      </dsp:nvSpPr>
      <dsp:spPr>
        <a:xfrm>
          <a:off x="5873222" y="903044"/>
          <a:ext cx="1554100" cy="98685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i="1" kern="1200" dirty="0"/>
            <a:t>USO DE RRSS</a:t>
          </a:r>
        </a:p>
      </dsp:txBody>
      <dsp:txXfrm>
        <a:off x="5902126" y="931948"/>
        <a:ext cx="1496292" cy="92904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EFCBE-BD4F-41E7-86C1-FDC593145094}">
      <dsp:nvSpPr>
        <dsp:cNvPr id="0" name=""/>
        <dsp:cNvSpPr/>
      </dsp:nvSpPr>
      <dsp:spPr>
        <a:xfrm>
          <a:off x="0" y="10016"/>
          <a:ext cx="5003180" cy="2664000"/>
        </a:xfrm>
        <a:prstGeom prst="right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777F49-2BDE-41A9-87D3-F7A6F3A10CCB}">
      <dsp:nvSpPr>
        <dsp:cNvPr id="0" name=""/>
        <dsp:cNvSpPr/>
      </dsp:nvSpPr>
      <dsp:spPr>
        <a:xfrm>
          <a:off x="3297261" y="676017"/>
          <a:ext cx="1205600" cy="133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s-ES" sz="2400" kern="1200" dirty="0"/>
            <a:t>“Somos guía”</a:t>
          </a:r>
        </a:p>
      </dsp:txBody>
      <dsp:txXfrm>
        <a:off x="3297261" y="676017"/>
        <a:ext cx="1205600" cy="1332000"/>
      </dsp:txXfrm>
    </dsp:sp>
    <dsp:sp modelId="{06E02E49-A646-4914-A500-740D1E44B669}">
      <dsp:nvSpPr>
        <dsp:cNvPr id="0" name=""/>
        <dsp:cNvSpPr/>
      </dsp:nvSpPr>
      <dsp:spPr>
        <a:xfrm>
          <a:off x="1850541" y="676017"/>
          <a:ext cx="1205600" cy="133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s-ES" sz="2400" kern="1200" dirty="0"/>
            <a:t>Turno de palabra</a:t>
          </a:r>
        </a:p>
      </dsp:txBody>
      <dsp:txXfrm>
        <a:off x="1850541" y="676017"/>
        <a:ext cx="1205600" cy="1332000"/>
      </dsp:txXfrm>
    </dsp:sp>
    <dsp:sp modelId="{4BBBCF2A-EF00-4F51-8062-5D650F3D091C}">
      <dsp:nvSpPr>
        <dsp:cNvPr id="0" name=""/>
        <dsp:cNvSpPr/>
      </dsp:nvSpPr>
      <dsp:spPr>
        <a:xfrm>
          <a:off x="403821" y="676017"/>
          <a:ext cx="1205600" cy="133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s-ES" sz="2400" kern="1200" dirty="0"/>
            <a:t>Sin juzgar</a:t>
          </a:r>
        </a:p>
      </dsp:txBody>
      <dsp:txXfrm>
        <a:off x="403821" y="676017"/>
        <a:ext cx="1205600" cy="133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3FD5E-2AC4-4151-9A91-C2246C91B56B}">
      <dsp:nvSpPr>
        <dsp:cNvPr id="0" name=""/>
        <dsp:cNvSpPr/>
      </dsp:nvSpPr>
      <dsp:spPr>
        <a:xfrm>
          <a:off x="0" y="2215"/>
          <a:ext cx="8714491" cy="0"/>
        </a:xfrm>
        <a:prstGeom prst="line">
          <a:avLst/>
        </a:prstGeom>
        <a:gradFill rotWithShape="0">
          <a:gsLst>
            <a:gs pos="0">
              <a:schemeClr val="accent1">
                <a:hueOff val="0"/>
                <a:satOff val="0"/>
                <a:lumOff val="0"/>
                <a:alphaOff val="0"/>
                <a:tint val="90000"/>
              </a:schemeClr>
            </a:gs>
            <a:gs pos="48000">
              <a:schemeClr val="accent1">
                <a:hueOff val="0"/>
                <a:satOff val="0"/>
                <a:lumOff val="0"/>
                <a:alphaOff val="0"/>
                <a:tint val="54000"/>
                <a:satMod val="140000"/>
              </a:schemeClr>
            </a:gs>
            <a:gs pos="100000">
              <a:schemeClr val="accent1">
                <a:hueOff val="0"/>
                <a:satOff val="0"/>
                <a:lumOff val="0"/>
                <a:alphaOff val="0"/>
                <a:tint val="24000"/>
                <a:satMod val="260000"/>
              </a:schemeClr>
            </a:gs>
          </a:gsLst>
          <a:lin ang="16200000" scaled="1"/>
        </a:gradFill>
        <a:ln w="12700" cap="flat" cmpd="sng" algn="ctr">
          <a:solidFill>
            <a:schemeClr val="accent1">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sp>
    <dsp:sp modelId="{2E6A7827-5EC6-47CB-B84D-4B3D68E095D0}">
      <dsp:nvSpPr>
        <dsp:cNvPr id="0" name=""/>
        <dsp:cNvSpPr/>
      </dsp:nvSpPr>
      <dsp:spPr>
        <a:xfrm>
          <a:off x="8510" y="65661"/>
          <a:ext cx="8705980" cy="1217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s-ES" sz="2800" kern="1200">
              <a:solidFill>
                <a:srgbClr val="B42108"/>
              </a:solidFill>
              <a:latin typeface="Calibri"/>
            </a:rPr>
            <a:t> </a:t>
          </a:r>
          <a:r>
            <a:rPr lang="es-ES" sz="2800" b="0" i="0" kern="1200">
              <a:solidFill>
                <a:srgbClr val="B42108"/>
              </a:solidFill>
            </a:rPr>
            <a:t>Barreras políticas </a:t>
          </a:r>
          <a:r>
            <a:rPr lang="es-ES" sz="2800" b="0" i="0" kern="1200"/>
            <a:t>La primera barrera que dificulta el aprendizaje son las leyes y normativas </a:t>
          </a:r>
          <a:r>
            <a:rPr lang="es-ES" sz="2800" b="0" i="0" u="sng" kern="1200"/>
            <a:t>contradictorias. </a:t>
          </a:r>
        </a:p>
        <a:p>
          <a:pPr marL="0" lvl="0" indent="0" algn="l" defTabSz="1244600">
            <a:lnSpc>
              <a:spcPct val="90000"/>
            </a:lnSpc>
            <a:spcBef>
              <a:spcPct val="0"/>
            </a:spcBef>
            <a:spcAft>
              <a:spcPct val="35000"/>
            </a:spcAft>
            <a:buNone/>
          </a:pPr>
          <a:r>
            <a:rPr lang="es-ES" sz="2800" b="0" i="0" kern="1200"/>
            <a:t> </a:t>
          </a:r>
        </a:p>
        <a:p>
          <a:pPr marL="0" lvl="0" indent="0" algn="l" defTabSz="1244600">
            <a:lnSpc>
              <a:spcPct val="90000"/>
            </a:lnSpc>
            <a:spcBef>
              <a:spcPct val="0"/>
            </a:spcBef>
            <a:spcAft>
              <a:spcPct val="35000"/>
            </a:spcAft>
            <a:buNone/>
          </a:pPr>
          <a:endParaRPr lang="en-US" sz="3600" kern="1200"/>
        </a:p>
      </dsp:txBody>
      <dsp:txXfrm>
        <a:off x="8510" y="65661"/>
        <a:ext cx="8705980" cy="1217809"/>
      </dsp:txXfrm>
    </dsp:sp>
    <dsp:sp modelId="{AA06AF8D-5DD5-4D57-98D3-03C66F345E93}">
      <dsp:nvSpPr>
        <dsp:cNvPr id="0" name=""/>
        <dsp:cNvSpPr/>
      </dsp:nvSpPr>
      <dsp:spPr>
        <a:xfrm>
          <a:off x="0" y="1220024"/>
          <a:ext cx="8714491" cy="0"/>
        </a:xfrm>
        <a:prstGeom prst="line">
          <a:avLst/>
        </a:prstGeom>
        <a:gradFill rotWithShape="0">
          <a:gsLst>
            <a:gs pos="0">
              <a:schemeClr val="accent1">
                <a:hueOff val="0"/>
                <a:satOff val="0"/>
                <a:lumOff val="0"/>
                <a:alphaOff val="0"/>
                <a:tint val="90000"/>
              </a:schemeClr>
            </a:gs>
            <a:gs pos="48000">
              <a:schemeClr val="accent1">
                <a:hueOff val="0"/>
                <a:satOff val="0"/>
                <a:lumOff val="0"/>
                <a:alphaOff val="0"/>
                <a:tint val="54000"/>
                <a:satMod val="140000"/>
              </a:schemeClr>
            </a:gs>
            <a:gs pos="100000">
              <a:schemeClr val="accent1">
                <a:hueOff val="0"/>
                <a:satOff val="0"/>
                <a:lumOff val="0"/>
                <a:alphaOff val="0"/>
                <a:tint val="24000"/>
                <a:satMod val="260000"/>
              </a:schemeClr>
            </a:gs>
          </a:gsLst>
          <a:lin ang="16200000" scaled="1"/>
        </a:gradFill>
        <a:ln w="12700" cap="flat" cmpd="sng" algn="ctr">
          <a:solidFill>
            <a:schemeClr val="accent1">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sp>
    <dsp:sp modelId="{67A7FA54-DAE9-4396-98C4-14C203CE832D}">
      <dsp:nvSpPr>
        <dsp:cNvPr id="0" name=""/>
        <dsp:cNvSpPr/>
      </dsp:nvSpPr>
      <dsp:spPr>
        <a:xfrm>
          <a:off x="8510" y="1258908"/>
          <a:ext cx="8705980" cy="1614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s-ES" sz="2800" kern="1200">
              <a:solidFill>
                <a:srgbClr val="B42108"/>
              </a:solidFill>
              <a:latin typeface="Calibri"/>
            </a:rPr>
            <a:t> </a:t>
          </a:r>
          <a:r>
            <a:rPr lang="es-ES" sz="2800" b="0" i="0" kern="1200">
              <a:solidFill>
                <a:srgbClr val="B42108"/>
              </a:solidFill>
            </a:rPr>
            <a:t>Barreras culturales </a:t>
          </a:r>
          <a:r>
            <a:rPr lang="es-ES" sz="2800" b="0" i="0" kern="1200"/>
            <a:t>la cultura generalizada que existe en educación y que sostiene que hay dos tipos diferentes de alumnado:</a:t>
          </a:r>
          <a:r>
            <a:rPr lang="es-ES" sz="2800" b="0" i="0" u="sng" kern="1200"/>
            <a:t> el normal y el especial</a:t>
          </a:r>
          <a:endParaRPr lang="es-ES" sz="2800" u="sng" kern="1200">
            <a:solidFill>
              <a:srgbClr val="B42108"/>
            </a:solidFill>
          </a:endParaRPr>
        </a:p>
      </dsp:txBody>
      <dsp:txXfrm>
        <a:off x="8510" y="1258908"/>
        <a:ext cx="8705980" cy="1614591"/>
      </dsp:txXfrm>
    </dsp:sp>
    <dsp:sp modelId="{8C4A940C-DB33-409C-B0E4-E89741CB31C0}">
      <dsp:nvSpPr>
        <dsp:cNvPr id="0" name=""/>
        <dsp:cNvSpPr/>
      </dsp:nvSpPr>
      <dsp:spPr>
        <a:xfrm>
          <a:off x="0" y="2834615"/>
          <a:ext cx="8714491" cy="0"/>
        </a:xfrm>
        <a:prstGeom prst="line">
          <a:avLst/>
        </a:prstGeom>
        <a:gradFill rotWithShape="0">
          <a:gsLst>
            <a:gs pos="0">
              <a:schemeClr val="accent1">
                <a:hueOff val="0"/>
                <a:satOff val="0"/>
                <a:lumOff val="0"/>
                <a:alphaOff val="0"/>
                <a:tint val="90000"/>
              </a:schemeClr>
            </a:gs>
            <a:gs pos="48000">
              <a:schemeClr val="accent1">
                <a:hueOff val="0"/>
                <a:satOff val="0"/>
                <a:lumOff val="0"/>
                <a:alphaOff val="0"/>
                <a:tint val="54000"/>
                <a:satMod val="140000"/>
              </a:schemeClr>
            </a:gs>
            <a:gs pos="100000">
              <a:schemeClr val="accent1">
                <a:hueOff val="0"/>
                <a:satOff val="0"/>
                <a:lumOff val="0"/>
                <a:alphaOff val="0"/>
                <a:tint val="24000"/>
                <a:satMod val="260000"/>
              </a:schemeClr>
            </a:gs>
          </a:gsLst>
          <a:lin ang="16200000" scaled="1"/>
        </a:gradFill>
        <a:ln w="12700" cap="flat" cmpd="sng" algn="ctr">
          <a:solidFill>
            <a:schemeClr val="accent1">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sp>
    <dsp:sp modelId="{A653D3FD-A732-44DD-9E41-9C514C4AE175}">
      <dsp:nvSpPr>
        <dsp:cNvPr id="0" name=""/>
        <dsp:cNvSpPr/>
      </dsp:nvSpPr>
      <dsp:spPr>
        <a:xfrm>
          <a:off x="0" y="2836831"/>
          <a:ext cx="8714491" cy="1115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s-ES" sz="2800" b="0" i="0" kern="1200">
              <a:solidFill>
                <a:srgbClr val="B42108"/>
              </a:solidFill>
            </a:rPr>
            <a:t>Barreras didácticas </a:t>
          </a:r>
          <a:r>
            <a:rPr lang="es-ES" sz="2800" b="0" i="0" kern="1200"/>
            <a:t>Procesos de enseñanza-aprendizaje. enfoques didácticos, intervenciones docentes, proyectos pedagógicos,</a:t>
          </a:r>
          <a:r>
            <a:rPr lang="es-ES" sz="2800" b="0" i="0" u="sng" kern="1200"/>
            <a:t> modos de enseñar</a:t>
          </a:r>
          <a:r>
            <a:rPr lang="es-ES" sz="2800" b="0" i="0" kern="1200"/>
            <a:t>, de evaluar.</a:t>
          </a:r>
          <a:r>
            <a:rPr lang="es-ES" sz="2800" b="0" i="0" kern="1200">
              <a:solidFill>
                <a:srgbClr val="B42108"/>
              </a:solidFill>
              <a:latin typeface="Calibri"/>
            </a:rPr>
            <a:t> </a:t>
          </a:r>
          <a:endParaRPr lang="en-US" sz="2800" kern="1200">
            <a:solidFill>
              <a:srgbClr val="B42108"/>
            </a:solidFill>
          </a:endParaRPr>
        </a:p>
      </dsp:txBody>
      <dsp:txXfrm>
        <a:off x="0" y="2836831"/>
        <a:ext cx="8714491" cy="11154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6F18C-C829-4D53-BAE3-DF2BDE998B0B}">
      <dsp:nvSpPr>
        <dsp:cNvPr id="0" name=""/>
        <dsp:cNvSpPr/>
      </dsp:nvSpPr>
      <dsp:spPr>
        <a:xfrm>
          <a:off x="0" y="188287"/>
          <a:ext cx="7415249" cy="0"/>
        </a:xfrm>
        <a:prstGeom prst="line">
          <a:avLst/>
        </a:prstGeom>
        <a:gradFill rotWithShape="0">
          <a:gsLst>
            <a:gs pos="0">
              <a:schemeClr val="accent1">
                <a:shade val="50000"/>
                <a:hueOff val="0"/>
                <a:satOff val="0"/>
                <a:lumOff val="0"/>
                <a:alphaOff val="0"/>
              </a:schemeClr>
            </a:gs>
            <a:gs pos="100000">
              <a:schemeClr val="accent1">
                <a:shade val="50000"/>
                <a:hueOff val="0"/>
                <a:satOff val="0"/>
                <a:lumOff val="0"/>
                <a:alphaOff val="0"/>
                <a:shade val="48000"/>
                <a:satMod val="180000"/>
                <a:lumMod val="94000"/>
              </a:schemeClr>
            </a:gs>
            <a:gs pos="100000">
              <a:schemeClr val="accent1">
                <a:shade val="50000"/>
                <a:hueOff val="0"/>
                <a:satOff val="0"/>
                <a:lumOff val="0"/>
                <a:alphaOff val="0"/>
                <a:shade val="48000"/>
                <a:satMod val="180000"/>
                <a:lumMod val="94000"/>
              </a:schemeClr>
            </a:gs>
          </a:gsLst>
          <a:lin ang="4140000" scaled="1"/>
        </a:gradFill>
        <a:ln w="12700" cap="flat" cmpd="sng" algn="ctr">
          <a:solidFill>
            <a:schemeClr val="accent1">
              <a:shade val="50000"/>
              <a:hueOff val="0"/>
              <a:satOff val="0"/>
              <a:lumOff val="0"/>
              <a:alphaOff val="0"/>
            </a:schemeClr>
          </a:solidFill>
          <a:prstDash val="solid"/>
        </a:ln>
        <a:effectLst>
          <a:outerShdw blurRad="76200" dist="38100" dir="5400000" rotWithShape="0">
            <a:srgbClr val="000000">
              <a:alpha val="6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124BE0D-78AB-4CB6-8C82-C742F7A368DF}">
      <dsp:nvSpPr>
        <dsp:cNvPr id="0" name=""/>
        <dsp:cNvSpPr/>
      </dsp:nvSpPr>
      <dsp:spPr>
        <a:xfrm flipH="1">
          <a:off x="0" y="2151"/>
          <a:ext cx="43690" cy="4401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s-ES" sz="500" kern="1200"/>
        </a:p>
      </dsp:txBody>
      <dsp:txXfrm>
        <a:off x="0" y="2151"/>
        <a:ext cx="43690" cy="4401426"/>
      </dsp:txXfrm>
    </dsp:sp>
    <dsp:sp modelId="{9FF7A147-2133-40FB-BD89-BCEFBE26CE50}">
      <dsp:nvSpPr>
        <dsp:cNvPr id="0" name=""/>
        <dsp:cNvSpPr/>
      </dsp:nvSpPr>
      <dsp:spPr>
        <a:xfrm>
          <a:off x="154919" y="222222"/>
          <a:ext cx="5820970" cy="467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s-ES" sz="2800" b="0" i="0" kern="1200">
              <a:effectLst/>
              <a:latin typeface="Calibri"/>
              <a:cs typeface="Calibri"/>
            </a:rPr>
            <a:t>España se enfrenta a una constante situación debe aprender a afrontar</a:t>
          </a:r>
          <a:r>
            <a:rPr lang="es-ES" sz="2800" b="0" i="0" kern="1200">
              <a:effectLst/>
              <a:latin typeface="WordVisiCarriageReturn_MSFontService"/>
            </a:rPr>
            <a:t> </a:t>
          </a:r>
          <a:br>
            <a:rPr lang="es-ES" sz="2800" b="0" i="0" kern="1200">
              <a:effectLst/>
              <a:latin typeface="WordVisiCarriageReturn_MSFontService"/>
            </a:rPr>
          </a:br>
          <a:r>
            <a:rPr lang="es-ES" sz="2800" b="0" i="0" kern="1200">
              <a:effectLst/>
              <a:latin typeface="Calibri"/>
              <a:cs typeface="Calibri"/>
            </a:rPr>
            <a:t>una</a:t>
          </a:r>
          <a:r>
            <a:rPr lang="es-ES" sz="2800" b="0" i="0" kern="1200">
              <a:solidFill>
                <a:srgbClr val="A10105"/>
              </a:solidFill>
              <a:effectLst/>
              <a:latin typeface="Calibri"/>
              <a:cs typeface="Calibri"/>
            </a:rPr>
            <a:t> realidad intercultural</a:t>
          </a:r>
          <a:r>
            <a:rPr lang="es-ES" sz="2800" b="0" i="0" kern="1200">
              <a:effectLst/>
              <a:latin typeface="Calibri"/>
              <a:cs typeface="Calibri"/>
            </a:rPr>
            <a:t> procedente de la inmigración que va creando</a:t>
          </a:r>
          <a:r>
            <a:rPr lang="es-ES" sz="2800" b="0" i="0" kern="1200">
              <a:effectLst/>
              <a:latin typeface="WordVisiCarriageReturn_MSFontService"/>
            </a:rPr>
            <a:t> </a:t>
          </a:r>
          <a:br>
            <a:rPr lang="es-ES" sz="2800" b="0" i="0" kern="1200">
              <a:effectLst/>
              <a:latin typeface="WordVisiCarriageReturn_MSFontService"/>
            </a:rPr>
          </a:br>
          <a:r>
            <a:rPr lang="es-ES" sz="2800" b="0" i="0" kern="1200">
              <a:effectLst/>
              <a:latin typeface="Calibri"/>
              <a:cs typeface="Calibri"/>
            </a:rPr>
            <a:t>colectivos cada vez más numerosos de inmigrantes de diferentes culturas. </a:t>
          </a:r>
          <a:endParaRPr lang="es-ES" sz="2800" b="0" i="0" kern="1200">
            <a:effectLst/>
            <a:latin typeface="Segoe UI" panose="020B0502040204020203" pitchFamily="34" charset="0"/>
          </a:endParaRPr>
        </a:p>
      </dsp:txBody>
      <dsp:txXfrm>
        <a:off x="154919" y="222222"/>
        <a:ext cx="5820970" cy="467211"/>
      </dsp:txXfrm>
    </dsp:sp>
    <dsp:sp modelId="{5B89EF19-3906-42FE-88AC-2472B7038E3C}">
      <dsp:nvSpPr>
        <dsp:cNvPr id="0" name=""/>
        <dsp:cNvSpPr/>
      </dsp:nvSpPr>
      <dsp:spPr>
        <a:xfrm>
          <a:off x="339885" y="3495314"/>
          <a:ext cx="5932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A60A8-8CD2-4369-8F7C-A4FD4DFBE7E9}">
      <dsp:nvSpPr>
        <dsp:cNvPr id="0" name=""/>
        <dsp:cNvSpPr/>
      </dsp:nvSpPr>
      <dsp:spPr>
        <a:xfrm>
          <a:off x="2814826" y="708505"/>
          <a:ext cx="4937314" cy="2216437"/>
        </a:xfrm>
        <a:prstGeom prst="roundRect">
          <a:avLst/>
        </a:prstGeom>
        <a:gradFill rotWithShape="0">
          <a:gsLst>
            <a:gs pos="0">
              <a:schemeClr val="accent5">
                <a:hueOff val="0"/>
                <a:satOff val="0"/>
                <a:lumOff val="0"/>
                <a:alphaOff val="0"/>
              </a:schemeClr>
            </a:gs>
            <a:gs pos="100000">
              <a:schemeClr val="accent5">
                <a:hueOff val="0"/>
                <a:satOff val="0"/>
                <a:lumOff val="0"/>
                <a:alphaOff val="0"/>
                <a:shade val="48000"/>
                <a:satMod val="180000"/>
                <a:lumMod val="94000"/>
              </a:schemeClr>
            </a:gs>
            <a:gs pos="100000">
              <a:schemeClr val="accent5">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i="0" u="sng" kern="1200"/>
            <a:t>Lugar de procedencia</a:t>
          </a:r>
          <a:r>
            <a:rPr lang="es-ES" sz="2400" kern="1200"/>
            <a:t>: </a:t>
          </a:r>
          <a:r>
            <a:rPr lang="es-ES" sz="2400" b="0" i="0" kern="1200"/>
            <a:t>Las personas inmigrantes que provienen de países más empobrecidos o que vienen huyendo de la precariedad o de situación de guerra. </a:t>
          </a:r>
          <a:endParaRPr lang="es-ES" sz="2400" kern="1200"/>
        </a:p>
      </dsp:txBody>
      <dsp:txXfrm>
        <a:off x="2923024" y="816703"/>
        <a:ext cx="4720918" cy="2000041"/>
      </dsp:txXfrm>
    </dsp:sp>
    <dsp:sp modelId="{D15B4F88-76D3-4B49-BDCF-959AE89271DE}">
      <dsp:nvSpPr>
        <dsp:cNvPr id="0" name=""/>
        <dsp:cNvSpPr/>
      </dsp:nvSpPr>
      <dsp:spPr>
        <a:xfrm>
          <a:off x="1293072" y="1570017"/>
          <a:ext cx="7471370" cy="7471370"/>
        </a:xfrm>
        <a:custGeom>
          <a:avLst/>
          <a:gdLst/>
          <a:ahLst/>
          <a:cxnLst/>
          <a:rect l="0" t="0" r="0" b="0"/>
          <a:pathLst>
            <a:path>
              <a:moveTo>
                <a:pt x="6468271" y="1188467"/>
              </a:moveTo>
              <a:arcTo wR="3735685" hR="3735685" stAng="19020647" swAng="1221546"/>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1187789-EE6E-426E-90BE-9A45E6C98A2C}">
      <dsp:nvSpPr>
        <dsp:cNvPr id="0" name=""/>
        <dsp:cNvSpPr/>
      </dsp:nvSpPr>
      <dsp:spPr>
        <a:xfrm>
          <a:off x="7378399" y="3880724"/>
          <a:ext cx="2876100" cy="1869465"/>
        </a:xfrm>
        <a:prstGeom prst="roundRect">
          <a:avLst/>
        </a:prstGeom>
        <a:gradFill rotWithShape="0">
          <a:gsLst>
            <a:gs pos="0">
              <a:schemeClr val="accent5">
                <a:hueOff val="406777"/>
                <a:satOff val="-2072"/>
                <a:lumOff val="6127"/>
                <a:alphaOff val="0"/>
              </a:schemeClr>
            </a:gs>
            <a:gs pos="100000">
              <a:schemeClr val="accent5">
                <a:hueOff val="406777"/>
                <a:satOff val="-2072"/>
                <a:lumOff val="6127"/>
                <a:alphaOff val="0"/>
                <a:shade val="48000"/>
                <a:satMod val="180000"/>
                <a:lumMod val="94000"/>
              </a:schemeClr>
            </a:gs>
            <a:gs pos="100000">
              <a:schemeClr val="accent5">
                <a:hueOff val="406777"/>
                <a:satOff val="-2072"/>
                <a:lumOff val="6127"/>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0" i="0" u="sng" kern="1200"/>
            <a:t> </a:t>
          </a:r>
          <a:r>
            <a:rPr lang="es-ES" sz="2400" b="1" i="0" u="sng" kern="1200"/>
            <a:t>Edad</a:t>
          </a:r>
          <a:r>
            <a:rPr lang="es-ES" sz="2400" b="0" i="0" kern="1200"/>
            <a:t>: </a:t>
          </a:r>
          <a:r>
            <a:rPr lang="es-ES" sz="2400" kern="1200"/>
            <a:t>M</a:t>
          </a:r>
          <a:r>
            <a:rPr lang="es-ES" sz="2400" b="0" i="0" kern="1200"/>
            <a:t>enores no acompañados y las personas mayores. </a:t>
          </a:r>
          <a:endParaRPr lang="es-ES" sz="2400" kern="1200"/>
        </a:p>
      </dsp:txBody>
      <dsp:txXfrm>
        <a:off x="7469659" y="3971984"/>
        <a:ext cx="2693580" cy="1686945"/>
      </dsp:txXfrm>
    </dsp:sp>
    <dsp:sp modelId="{4043E7EF-13E1-452C-AEA7-2E1C6394068C}">
      <dsp:nvSpPr>
        <dsp:cNvPr id="0" name=""/>
        <dsp:cNvSpPr/>
      </dsp:nvSpPr>
      <dsp:spPr>
        <a:xfrm>
          <a:off x="1499171" y="1229208"/>
          <a:ext cx="7471370" cy="7471370"/>
        </a:xfrm>
        <a:custGeom>
          <a:avLst/>
          <a:gdLst/>
          <a:ahLst/>
          <a:cxnLst/>
          <a:rect l="0" t="0" r="0" b="0"/>
          <a:pathLst>
            <a:path>
              <a:moveTo>
                <a:pt x="7385765" y="4530832"/>
              </a:moveTo>
              <a:arcTo wR="3735685" hR="3735685" stAng="737371" swAng="911754"/>
            </a:path>
          </a:pathLst>
        </a:custGeom>
        <a:noFill/>
        <a:ln w="12700" cap="flat" cmpd="sng" algn="ctr">
          <a:solidFill>
            <a:schemeClr val="accent5">
              <a:hueOff val="406777"/>
              <a:satOff val="-2072"/>
              <a:lumOff val="6127"/>
              <a:alphaOff val="0"/>
            </a:schemeClr>
          </a:solidFill>
          <a:prstDash val="solid"/>
        </a:ln>
        <a:effectLst/>
      </dsp:spPr>
      <dsp:style>
        <a:lnRef idx="1">
          <a:scrgbClr r="0" g="0" b="0"/>
        </a:lnRef>
        <a:fillRef idx="0">
          <a:scrgbClr r="0" g="0" b="0"/>
        </a:fillRef>
        <a:effectRef idx="0">
          <a:scrgbClr r="0" g="0" b="0"/>
        </a:effectRef>
        <a:fontRef idx="minor"/>
      </dsp:style>
    </dsp:sp>
    <dsp:sp modelId="{1B819029-90A0-42B1-B96D-985E24194E17}">
      <dsp:nvSpPr>
        <dsp:cNvPr id="0" name=""/>
        <dsp:cNvSpPr/>
      </dsp:nvSpPr>
      <dsp:spPr>
        <a:xfrm>
          <a:off x="5562798" y="6697932"/>
          <a:ext cx="4420681" cy="2503232"/>
        </a:xfrm>
        <a:prstGeom prst="roundRect">
          <a:avLst/>
        </a:prstGeom>
        <a:gradFill rotWithShape="0">
          <a:gsLst>
            <a:gs pos="0">
              <a:schemeClr val="accent5">
                <a:hueOff val="813554"/>
                <a:satOff val="-4145"/>
                <a:lumOff val="12255"/>
                <a:alphaOff val="0"/>
              </a:schemeClr>
            </a:gs>
            <a:gs pos="100000">
              <a:schemeClr val="accent5">
                <a:hueOff val="813554"/>
                <a:satOff val="-4145"/>
                <a:lumOff val="12255"/>
                <a:alphaOff val="0"/>
                <a:shade val="48000"/>
                <a:satMod val="180000"/>
                <a:lumMod val="94000"/>
              </a:schemeClr>
            </a:gs>
            <a:gs pos="100000">
              <a:schemeClr val="accent5">
                <a:hueOff val="813554"/>
                <a:satOff val="-4145"/>
                <a:lumOff val="12255"/>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i="0" u="sng" kern="1200"/>
            <a:t>Situación administrativa: </a:t>
          </a:r>
          <a:r>
            <a:rPr lang="es-ES" sz="2400" b="0" i="0" kern="1200"/>
            <a:t>Los inmigrantes ilegales. Coloquialmente se conocen como </a:t>
          </a:r>
          <a:r>
            <a:rPr lang="es-ES" sz="2400" b="1" i="0" u="sng" kern="1200"/>
            <a:t>sin papeles</a:t>
          </a:r>
          <a:r>
            <a:rPr lang="es-ES" sz="2400" b="0" i="0" kern="1200"/>
            <a:t>.</a:t>
          </a:r>
          <a:endParaRPr lang="es-ES" sz="2400" kern="1200"/>
        </a:p>
      </dsp:txBody>
      <dsp:txXfrm>
        <a:off x="5684996" y="6820130"/>
        <a:ext cx="4176285" cy="2258836"/>
      </dsp:txXfrm>
    </dsp:sp>
    <dsp:sp modelId="{2E76180A-57EB-4BDC-AEE6-FAF650579D86}">
      <dsp:nvSpPr>
        <dsp:cNvPr id="0" name=""/>
        <dsp:cNvSpPr/>
      </dsp:nvSpPr>
      <dsp:spPr>
        <a:xfrm>
          <a:off x="185350" y="1905937"/>
          <a:ext cx="7471370" cy="7471370"/>
        </a:xfrm>
        <a:custGeom>
          <a:avLst/>
          <a:gdLst/>
          <a:ahLst/>
          <a:cxnLst/>
          <a:rect l="0" t="0" r="0" b="0"/>
          <a:pathLst>
            <a:path>
              <a:moveTo>
                <a:pt x="5373208" y="7093342"/>
              </a:moveTo>
              <a:arcTo wR="3735685" hR="3735685" stAng="3840095" swAng="425783"/>
            </a:path>
          </a:pathLst>
        </a:custGeom>
        <a:noFill/>
        <a:ln w="12700" cap="flat" cmpd="sng" algn="ctr">
          <a:solidFill>
            <a:schemeClr val="accent5">
              <a:hueOff val="813554"/>
              <a:satOff val="-4145"/>
              <a:lumOff val="12255"/>
              <a:alphaOff val="0"/>
            </a:schemeClr>
          </a:solidFill>
          <a:prstDash val="solid"/>
        </a:ln>
        <a:effectLst/>
      </dsp:spPr>
      <dsp:style>
        <a:lnRef idx="1">
          <a:scrgbClr r="0" g="0" b="0"/>
        </a:lnRef>
        <a:fillRef idx="0">
          <a:scrgbClr r="0" g="0" b="0"/>
        </a:fillRef>
        <a:effectRef idx="0">
          <a:scrgbClr r="0" g="0" b="0"/>
        </a:effectRef>
        <a:fontRef idx="minor"/>
      </dsp:style>
    </dsp:sp>
    <dsp:sp modelId="{A4BE69BF-77AD-4AAC-A089-AB186D82F284}">
      <dsp:nvSpPr>
        <dsp:cNvPr id="0" name=""/>
        <dsp:cNvSpPr/>
      </dsp:nvSpPr>
      <dsp:spPr>
        <a:xfrm>
          <a:off x="908633" y="7142998"/>
          <a:ext cx="4218117" cy="2486687"/>
        </a:xfrm>
        <a:prstGeom prst="roundRect">
          <a:avLst/>
        </a:prstGeom>
        <a:gradFill rotWithShape="0">
          <a:gsLst>
            <a:gs pos="0">
              <a:schemeClr val="accent5">
                <a:hueOff val="1220330"/>
                <a:satOff val="-6217"/>
                <a:lumOff val="18382"/>
                <a:alphaOff val="0"/>
              </a:schemeClr>
            </a:gs>
            <a:gs pos="100000">
              <a:schemeClr val="accent5">
                <a:hueOff val="1220330"/>
                <a:satOff val="-6217"/>
                <a:lumOff val="18382"/>
                <a:alphaOff val="0"/>
                <a:shade val="48000"/>
                <a:satMod val="180000"/>
                <a:lumMod val="94000"/>
              </a:schemeClr>
            </a:gs>
            <a:gs pos="100000">
              <a:schemeClr val="accent5">
                <a:hueOff val="1220330"/>
                <a:satOff val="-6217"/>
                <a:lumOff val="18382"/>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s-ES" sz="2200" b="1" i="0" kern="1200">
              <a:latin typeface="Calibri"/>
            </a:rPr>
            <a:t> </a:t>
          </a:r>
          <a:r>
            <a:rPr lang="es-ES" sz="2200" b="1" i="0" u="sng" kern="1200"/>
            <a:t>Desconocimiento del funcionamiento social</a:t>
          </a:r>
          <a:r>
            <a:rPr lang="es-ES" sz="2200" b="0" i="0" u="sng" kern="1200"/>
            <a:t>: </a:t>
          </a:r>
          <a:r>
            <a:rPr lang="es-ES" sz="2200" b="0" i="0" kern="1200"/>
            <a:t>a pesar de conocer el funcionamiento social, a menudo se hace difícil la inserción debido a los mecanismos de</a:t>
          </a:r>
          <a:r>
            <a:rPr lang="es-ES" sz="2200" b="1" i="0" u="sng" kern="1200"/>
            <a:t> estigmatización y prejuicio.</a:t>
          </a:r>
          <a:endParaRPr lang="es-ES" sz="2200" b="1" u="sng" kern="1200"/>
        </a:p>
      </dsp:txBody>
      <dsp:txXfrm>
        <a:off x="1030023" y="7264388"/>
        <a:ext cx="3975337" cy="2243907"/>
      </dsp:txXfrm>
    </dsp:sp>
    <dsp:sp modelId="{EBFB4D60-0D1E-444A-BFA9-7DCBC5C337EC}">
      <dsp:nvSpPr>
        <dsp:cNvPr id="0" name=""/>
        <dsp:cNvSpPr/>
      </dsp:nvSpPr>
      <dsp:spPr>
        <a:xfrm>
          <a:off x="1716731" y="1927459"/>
          <a:ext cx="7471370" cy="7471370"/>
        </a:xfrm>
        <a:custGeom>
          <a:avLst/>
          <a:gdLst/>
          <a:ahLst/>
          <a:cxnLst/>
          <a:rect l="0" t="0" r="0" b="0"/>
          <a:pathLst>
            <a:path>
              <a:moveTo>
                <a:pt x="302656" y="5208660"/>
              </a:moveTo>
              <a:arcTo wR="3735685" hR="3735685" stAng="9406666" swAng="676458"/>
            </a:path>
          </a:pathLst>
        </a:custGeom>
        <a:noFill/>
        <a:ln w="12700" cap="flat" cmpd="sng" algn="ctr">
          <a:solidFill>
            <a:schemeClr val="accent5">
              <a:hueOff val="1220330"/>
              <a:satOff val="-6217"/>
              <a:lumOff val="18382"/>
              <a:alphaOff val="0"/>
            </a:schemeClr>
          </a:solidFill>
          <a:prstDash val="solid"/>
        </a:ln>
        <a:effectLst/>
      </dsp:spPr>
      <dsp:style>
        <a:lnRef idx="1">
          <a:scrgbClr r="0" g="0" b="0"/>
        </a:lnRef>
        <a:fillRef idx="0">
          <a:scrgbClr r="0" g="0" b="0"/>
        </a:fillRef>
        <a:effectRef idx="0">
          <a:scrgbClr r="0" g="0" b="0"/>
        </a:effectRef>
        <a:fontRef idx="minor"/>
      </dsp:style>
    </dsp:sp>
    <dsp:sp modelId="{A55837C9-D8F4-414F-A7A6-9F6437FFDDEF}">
      <dsp:nvSpPr>
        <dsp:cNvPr id="0" name=""/>
        <dsp:cNvSpPr/>
      </dsp:nvSpPr>
      <dsp:spPr>
        <a:xfrm>
          <a:off x="-271025" y="3336102"/>
          <a:ext cx="4043077" cy="3093086"/>
        </a:xfrm>
        <a:prstGeom prst="roundRect">
          <a:avLst/>
        </a:prstGeom>
        <a:gradFill rotWithShape="0">
          <a:gsLst>
            <a:gs pos="0">
              <a:schemeClr val="accent5">
                <a:hueOff val="1627107"/>
                <a:satOff val="-8290"/>
                <a:lumOff val="24510"/>
                <a:alphaOff val="0"/>
              </a:schemeClr>
            </a:gs>
            <a:gs pos="100000">
              <a:schemeClr val="accent5">
                <a:hueOff val="1627107"/>
                <a:satOff val="-8290"/>
                <a:lumOff val="24510"/>
                <a:alphaOff val="0"/>
                <a:shade val="48000"/>
                <a:satMod val="180000"/>
                <a:lumMod val="94000"/>
              </a:schemeClr>
            </a:gs>
            <a:gs pos="100000">
              <a:schemeClr val="accent5">
                <a:hueOff val="1627107"/>
                <a:satOff val="-8290"/>
                <a:lumOff val="2451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i="0" u="sng" kern="1200"/>
            <a:t>Obstáculos comunicativos</a:t>
          </a:r>
          <a:r>
            <a:rPr lang="es-ES" sz="2200" b="0" i="0" u="sng" kern="1200"/>
            <a:t>: </a:t>
          </a:r>
          <a:r>
            <a:rPr lang="es-ES" sz="2200" b="0" i="0" kern="1200"/>
            <a:t>El desconocimiento de la lengua o la falta de fluidez al usarla , especialmente en el campo educativo y laboral. También algunas diferencias culturales relacionadas con la comunicación</a:t>
          </a:r>
          <a:r>
            <a:rPr lang="es-ES" sz="2000" b="0" i="0" kern="1200"/>
            <a:t>. </a:t>
          </a:r>
          <a:endParaRPr lang="es-ES" sz="2000" kern="1200"/>
        </a:p>
      </dsp:txBody>
      <dsp:txXfrm>
        <a:off x="-120033" y="3487094"/>
        <a:ext cx="3741093" cy="2791102"/>
      </dsp:txXfrm>
    </dsp:sp>
    <dsp:sp modelId="{D64BA468-66C8-4A4D-83F7-E130E23CCA7D}">
      <dsp:nvSpPr>
        <dsp:cNvPr id="0" name=""/>
        <dsp:cNvSpPr/>
      </dsp:nvSpPr>
      <dsp:spPr>
        <a:xfrm>
          <a:off x="2061876" y="1262105"/>
          <a:ext cx="7471370" cy="7471370"/>
        </a:xfrm>
        <a:custGeom>
          <a:avLst/>
          <a:gdLst/>
          <a:ahLst/>
          <a:cxnLst/>
          <a:rect l="0" t="0" r="0" b="0"/>
          <a:pathLst>
            <a:path>
              <a:moveTo>
                <a:pt x="392998" y="2067815"/>
              </a:moveTo>
              <a:arcTo wR="3735685" hR="3735685" stAng="12391044" swAng="623696"/>
            </a:path>
          </a:pathLst>
        </a:custGeom>
        <a:noFill/>
        <a:ln w="12700" cap="flat" cmpd="sng" algn="ctr">
          <a:solidFill>
            <a:schemeClr val="accent5">
              <a:hueOff val="1627107"/>
              <a:satOff val="-8290"/>
              <a:lumOff val="2451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7ACBC-09DE-4B5C-830A-421E1B46166B}">
      <dsp:nvSpPr>
        <dsp:cNvPr id="0" name=""/>
        <dsp:cNvSpPr/>
      </dsp:nvSpPr>
      <dsp:spPr>
        <a:xfrm rot="5400000">
          <a:off x="-628320" y="635902"/>
          <a:ext cx="4188801" cy="2932161"/>
        </a:xfrm>
        <a:prstGeom prst="chevron">
          <a:avLst/>
        </a:prstGeom>
        <a:gradFill rotWithShape="0">
          <a:gsLst>
            <a:gs pos="0">
              <a:schemeClr val="accent5">
                <a:hueOff val="0"/>
                <a:satOff val="0"/>
                <a:lumOff val="0"/>
                <a:alphaOff val="0"/>
                <a:tint val="90000"/>
              </a:schemeClr>
            </a:gs>
            <a:gs pos="48000">
              <a:schemeClr val="accent5">
                <a:hueOff val="0"/>
                <a:satOff val="0"/>
                <a:lumOff val="0"/>
                <a:alphaOff val="0"/>
                <a:tint val="54000"/>
                <a:satMod val="140000"/>
              </a:schemeClr>
            </a:gs>
            <a:gs pos="100000">
              <a:schemeClr val="accent5">
                <a:hueOff val="0"/>
                <a:satOff val="0"/>
                <a:lumOff val="0"/>
                <a:alphaOff val="0"/>
                <a:tint val="24000"/>
                <a:satMod val="260000"/>
              </a:schemeClr>
            </a:gs>
          </a:gsLst>
          <a:lin ang="16200000" scaled="1"/>
        </a:gradFill>
        <a:ln w="12700" cap="flat" cmpd="sng" algn="ctr">
          <a:solidFill>
            <a:schemeClr val="accent5">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0" kern="1200"/>
            <a:t>Choque</a:t>
          </a:r>
          <a:r>
            <a:rPr lang="en-US" sz="3200" b="0" kern="1200" baseline="0"/>
            <a:t> cultural</a:t>
          </a:r>
          <a:endParaRPr lang="en-US" sz="3200" b="0" kern="1200"/>
        </a:p>
      </dsp:txBody>
      <dsp:txXfrm rot="-5400000">
        <a:off x="1" y="1473663"/>
        <a:ext cx="2932161" cy="1256640"/>
      </dsp:txXfrm>
    </dsp:sp>
    <dsp:sp modelId="{001DE98D-C635-4030-AA8F-EB8F92AF706D}">
      <dsp:nvSpPr>
        <dsp:cNvPr id="0" name=""/>
        <dsp:cNvSpPr/>
      </dsp:nvSpPr>
      <dsp:spPr>
        <a:xfrm rot="5400000">
          <a:off x="8171237" y="-5231493"/>
          <a:ext cx="2722721" cy="13200873"/>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s-ES" sz="2800" b="0" i="0" kern="1200"/>
            <a:t>La</a:t>
          </a:r>
          <a:r>
            <a:rPr lang="es-ES" sz="2800" b="1" i="0" kern="1200"/>
            <a:t> cultura</a:t>
          </a:r>
          <a:r>
            <a:rPr lang="es-ES" sz="2800" b="0" i="0" kern="1200"/>
            <a:t> del país de acogida puede ser muy </a:t>
          </a:r>
          <a:r>
            <a:rPr lang="es-ES" sz="2800" b="1" i="0" kern="1200"/>
            <a:t>diferente </a:t>
          </a:r>
          <a:r>
            <a:rPr lang="es-ES" sz="2800" b="0" i="0" kern="1200"/>
            <a:t>a la cultura propia y esto puede generar confusión, frustración, soledad o ansiedad. Cuando se llega a un nuevo país, hay </a:t>
          </a:r>
          <a:r>
            <a:rPr lang="es-ES" sz="2800" b="1" i="0" kern="1200"/>
            <a:t>muchos cambio</a:t>
          </a:r>
          <a:r>
            <a:rPr lang="es-ES" sz="2800" b="0" i="0" kern="1200"/>
            <a:t>s: el lenguaje, las costumbres, los estilos de vida, los horarios, etc</a:t>
          </a:r>
          <a:r>
            <a:rPr lang="es-ES" sz="2800" kern="1200">
              <a:latin typeface="Calibri"/>
            </a:rPr>
            <a:t>.</a:t>
          </a:r>
          <a:endParaRPr lang="es-ES" sz="2800" kern="1200"/>
        </a:p>
      </dsp:txBody>
      <dsp:txXfrm rot="-5400000">
        <a:off x="2932161" y="140495"/>
        <a:ext cx="13067961" cy="2456897"/>
      </dsp:txXfrm>
    </dsp:sp>
    <dsp:sp modelId="{231EE00A-A6A1-4339-A731-FC8D5224E212}">
      <dsp:nvSpPr>
        <dsp:cNvPr id="0" name=""/>
        <dsp:cNvSpPr/>
      </dsp:nvSpPr>
      <dsp:spPr>
        <a:xfrm rot="5400000">
          <a:off x="-628320" y="4548241"/>
          <a:ext cx="4188801" cy="2932161"/>
        </a:xfrm>
        <a:prstGeom prst="chevron">
          <a:avLst/>
        </a:prstGeom>
        <a:gradFill rotWithShape="0">
          <a:gsLst>
            <a:gs pos="0">
              <a:schemeClr val="accent5">
                <a:hueOff val="1627107"/>
                <a:satOff val="-8290"/>
                <a:lumOff val="24510"/>
                <a:alphaOff val="0"/>
                <a:tint val="90000"/>
              </a:schemeClr>
            </a:gs>
            <a:gs pos="48000">
              <a:schemeClr val="accent5">
                <a:hueOff val="1627107"/>
                <a:satOff val="-8290"/>
                <a:lumOff val="24510"/>
                <a:alphaOff val="0"/>
                <a:tint val="54000"/>
                <a:satMod val="140000"/>
              </a:schemeClr>
            </a:gs>
            <a:gs pos="100000">
              <a:schemeClr val="accent5">
                <a:hueOff val="1627107"/>
                <a:satOff val="-8290"/>
                <a:lumOff val="24510"/>
                <a:alphaOff val="0"/>
                <a:tint val="24000"/>
                <a:satMod val="260000"/>
              </a:schemeClr>
            </a:gs>
          </a:gsLst>
          <a:lin ang="16200000" scaled="1"/>
        </a:gradFill>
        <a:ln w="12700" cap="flat" cmpd="sng" algn="ctr">
          <a:solidFill>
            <a:schemeClr val="accent5">
              <a:hueOff val="1627107"/>
              <a:satOff val="-8290"/>
              <a:lumOff val="2451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s-ES" sz="3200" b="0" i="0" kern="1200"/>
            <a:t>Ausencia de la red de apoyo personal y social</a:t>
          </a:r>
          <a:endParaRPr lang="en-US" sz="3200" kern="1200"/>
        </a:p>
      </dsp:txBody>
      <dsp:txXfrm rot="-5400000">
        <a:off x="1" y="5386002"/>
        <a:ext cx="2932161" cy="1256640"/>
      </dsp:txXfrm>
    </dsp:sp>
    <dsp:sp modelId="{D088623E-E94D-44C2-85EF-22BB11A86759}">
      <dsp:nvSpPr>
        <dsp:cNvPr id="0" name=""/>
        <dsp:cNvSpPr/>
      </dsp:nvSpPr>
      <dsp:spPr>
        <a:xfrm rot="5400000">
          <a:off x="8170521" y="-1318438"/>
          <a:ext cx="2724152" cy="13200873"/>
        </a:xfrm>
        <a:prstGeom prst="round2SameRect">
          <a:avLst/>
        </a:prstGeom>
        <a:solidFill>
          <a:schemeClr val="lt1">
            <a:alpha val="90000"/>
            <a:hueOff val="0"/>
            <a:satOff val="0"/>
            <a:lumOff val="0"/>
            <a:alphaOff val="0"/>
          </a:schemeClr>
        </a:solidFill>
        <a:ln w="12700" cap="flat" cmpd="sng" algn="ctr">
          <a:solidFill>
            <a:schemeClr val="accent5">
              <a:hueOff val="1627107"/>
              <a:satOff val="-8290"/>
              <a:lumOff val="2451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rtl="0">
            <a:lnSpc>
              <a:spcPct val="90000"/>
            </a:lnSpc>
            <a:spcBef>
              <a:spcPct val="0"/>
            </a:spcBef>
            <a:spcAft>
              <a:spcPct val="15000"/>
            </a:spcAft>
            <a:buChar char="•"/>
          </a:pPr>
          <a:r>
            <a:rPr lang="es-ES" sz="2900" b="0" i="0" kern="1200"/>
            <a:t>Normalmente, cuando una persona emigra,</a:t>
          </a:r>
          <a:r>
            <a:rPr lang="es-ES" sz="2900" b="0" i="0" kern="1200">
              <a:latin typeface="Calibri"/>
            </a:rPr>
            <a:t> </a:t>
          </a:r>
          <a:r>
            <a:rPr lang="es-ES" sz="2900" b="1" i="0" kern="1200"/>
            <a:t> deja atrás su familia</a:t>
          </a:r>
          <a:r>
            <a:rPr lang="es-ES" sz="2900" b="0" i="0" kern="1200"/>
            <a:t> o parte de ella y sus amigos. La red de apoyo personal y social que suele buscar en el país de acogida son otros miembros de su comunidad o país, algunos aún </a:t>
          </a:r>
          <a:r>
            <a:rPr lang="es-ES" sz="2900" b="1" i="0" kern="1200"/>
            <a:t>no han logrado consolidar la inclusión</a:t>
          </a:r>
          <a:r>
            <a:rPr lang="es-ES" sz="2900" b="0" i="0" kern="1200"/>
            <a:t> en la comunidad o viven en condiciones precarias. De esta forma, aparece el riesgo de que se formen</a:t>
          </a:r>
          <a:r>
            <a:rPr lang="es-ES" sz="2900" b="1" i="0" kern="1200"/>
            <a:t> guetos</a:t>
          </a:r>
          <a:r>
            <a:rPr lang="es-ES" sz="2900" b="0" i="0" kern="1200"/>
            <a:t> y la segregación de este colectivo.</a:t>
          </a:r>
          <a:endParaRPr lang="es-ES" sz="2900" kern="1200"/>
        </a:p>
      </dsp:txBody>
      <dsp:txXfrm rot="-5400000">
        <a:off x="2932161" y="4052904"/>
        <a:ext cx="13067891" cy="24581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D7036-6E8D-4725-8409-0261FE61E60F}">
      <dsp:nvSpPr>
        <dsp:cNvPr id="0" name=""/>
        <dsp:cNvSpPr/>
      </dsp:nvSpPr>
      <dsp:spPr>
        <a:xfrm rot="5400000">
          <a:off x="-625493" y="633663"/>
          <a:ext cx="4169953" cy="2918967"/>
        </a:xfrm>
        <a:prstGeom prst="chevron">
          <a:avLst/>
        </a:prstGeom>
        <a:gradFill rotWithShape="0">
          <a:gsLst>
            <a:gs pos="0">
              <a:schemeClr val="accent5">
                <a:hueOff val="0"/>
                <a:satOff val="0"/>
                <a:lumOff val="0"/>
                <a:alphaOff val="0"/>
                <a:tint val="90000"/>
              </a:schemeClr>
            </a:gs>
            <a:gs pos="48000">
              <a:schemeClr val="accent5">
                <a:hueOff val="0"/>
                <a:satOff val="0"/>
                <a:lumOff val="0"/>
                <a:alphaOff val="0"/>
                <a:tint val="54000"/>
                <a:satMod val="140000"/>
              </a:schemeClr>
            </a:gs>
            <a:gs pos="100000">
              <a:schemeClr val="accent5">
                <a:hueOff val="0"/>
                <a:satOff val="0"/>
                <a:lumOff val="0"/>
                <a:alphaOff val="0"/>
                <a:tint val="24000"/>
                <a:satMod val="260000"/>
              </a:schemeClr>
            </a:gs>
          </a:gsLst>
          <a:lin ang="16200000" scaled="1"/>
        </a:gradFill>
        <a:ln w="12700" cap="flat" cmpd="sng" algn="ctr">
          <a:solidFill>
            <a:schemeClr val="accent5">
              <a:hueOff val="0"/>
              <a:satOff val="0"/>
              <a:lumOff val="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s-ES" sz="3200" b="0" i="0" kern="1200"/>
            <a:t>Desigualdad en el acceso a bienes y servicios</a:t>
          </a:r>
          <a:endParaRPr lang="es-ES" sz="3200" kern="1200"/>
        </a:p>
      </dsp:txBody>
      <dsp:txXfrm rot="-5400000">
        <a:off x="1" y="1467654"/>
        <a:ext cx="2918967" cy="1250986"/>
      </dsp:txXfrm>
    </dsp:sp>
    <dsp:sp modelId="{9866ED69-3A40-40BA-906D-988BBF3FDA3E}">
      <dsp:nvSpPr>
        <dsp:cNvPr id="0" name=""/>
        <dsp:cNvSpPr/>
      </dsp:nvSpPr>
      <dsp:spPr>
        <a:xfrm rot="5400000">
          <a:off x="8619093" y="-5691954"/>
          <a:ext cx="2711895" cy="14112146"/>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rtl="0">
            <a:lnSpc>
              <a:spcPct val="90000"/>
            </a:lnSpc>
            <a:spcBef>
              <a:spcPct val="0"/>
            </a:spcBef>
            <a:spcAft>
              <a:spcPct val="15000"/>
            </a:spcAft>
            <a:buChar char="•"/>
          </a:pPr>
          <a:r>
            <a:rPr lang="es-ES" sz="3400" b="0" i="0" kern="1200">
              <a:latin typeface="Calibri"/>
            </a:rPr>
            <a:t>La</a:t>
          </a:r>
          <a:r>
            <a:rPr lang="es-ES" sz="3400" b="0" i="0" kern="1200"/>
            <a:t> situación </a:t>
          </a:r>
          <a:r>
            <a:rPr lang="es-ES" sz="3400" b="0" i="0" kern="1200">
              <a:latin typeface="Calibri"/>
            </a:rPr>
            <a:t>administrativa,</a:t>
          </a:r>
          <a:r>
            <a:rPr lang="es-ES" sz="3400" b="1" i="0" kern="1200">
              <a:latin typeface="Calibri"/>
            </a:rPr>
            <a:t> legal</a:t>
          </a:r>
          <a:r>
            <a:rPr lang="es-ES" sz="3400" b="1" i="0" kern="1200"/>
            <a:t> o ilega</a:t>
          </a:r>
          <a:r>
            <a:rPr lang="es-ES" sz="3400" b="0" i="0" kern="1200"/>
            <a:t>l, residencia temporal o de larga </a:t>
          </a:r>
          <a:r>
            <a:rPr lang="es-ES" sz="3400" b="0" i="0" kern="1200">
              <a:latin typeface="Calibri"/>
            </a:rPr>
            <a:t>duración, Dificultad de acceso a servicios,</a:t>
          </a:r>
          <a:r>
            <a:rPr lang="es-ES" sz="3400" b="0" i="0" kern="1200"/>
            <a:t> a los extranjeros que los someten a condiciones más estrictas. Es el caso de los bancos a la </a:t>
          </a:r>
          <a:r>
            <a:rPr lang="es-ES" sz="3400" b="1" i="0" kern="1200"/>
            <a:t>hora de solicitar un préstamo</a:t>
          </a:r>
          <a:r>
            <a:rPr lang="es-ES" sz="3400" b="0" i="0" kern="1200"/>
            <a:t> o de las inmobiliarias </a:t>
          </a:r>
          <a:r>
            <a:rPr lang="es-ES" sz="3400" b="1" i="0" kern="1200"/>
            <a:t>para alquila</a:t>
          </a:r>
          <a:r>
            <a:rPr lang="es-ES" sz="3400" b="0" i="0" kern="1200"/>
            <a:t>r o comprar una vivienda. </a:t>
          </a:r>
          <a:endParaRPr lang="es-ES" sz="3400" kern="1200"/>
        </a:p>
      </dsp:txBody>
      <dsp:txXfrm rot="-5400000">
        <a:off x="2918968" y="140555"/>
        <a:ext cx="13979762" cy="2447127"/>
      </dsp:txXfrm>
    </dsp:sp>
    <dsp:sp modelId="{049F0051-A9BF-4934-A91B-59AC84457CC9}">
      <dsp:nvSpPr>
        <dsp:cNvPr id="0" name=""/>
        <dsp:cNvSpPr/>
      </dsp:nvSpPr>
      <dsp:spPr>
        <a:xfrm rot="5400000">
          <a:off x="-625493" y="4527154"/>
          <a:ext cx="4169953" cy="2918967"/>
        </a:xfrm>
        <a:prstGeom prst="chevron">
          <a:avLst/>
        </a:prstGeom>
        <a:gradFill rotWithShape="0">
          <a:gsLst>
            <a:gs pos="0">
              <a:schemeClr val="accent5">
                <a:hueOff val="1627107"/>
                <a:satOff val="-8290"/>
                <a:lumOff val="24510"/>
                <a:alphaOff val="0"/>
                <a:tint val="90000"/>
              </a:schemeClr>
            </a:gs>
            <a:gs pos="48000">
              <a:schemeClr val="accent5">
                <a:hueOff val="1627107"/>
                <a:satOff val="-8290"/>
                <a:lumOff val="24510"/>
                <a:alphaOff val="0"/>
                <a:tint val="54000"/>
                <a:satMod val="140000"/>
              </a:schemeClr>
            </a:gs>
            <a:gs pos="100000">
              <a:schemeClr val="accent5">
                <a:hueOff val="1627107"/>
                <a:satOff val="-8290"/>
                <a:lumOff val="24510"/>
                <a:alphaOff val="0"/>
                <a:tint val="24000"/>
                <a:satMod val="260000"/>
              </a:schemeClr>
            </a:gs>
          </a:gsLst>
          <a:lin ang="16200000" scaled="1"/>
        </a:gradFill>
        <a:ln w="12700" cap="flat" cmpd="sng" algn="ctr">
          <a:solidFill>
            <a:schemeClr val="accent5">
              <a:hueOff val="1627107"/>
              <a:satOff val="-8290"/>
              <a:lumOff val="24510"/>
              <a:alphaOff val="0"/>
            </a:schemeClr>
          </a:solidFill>
          <a:prstDash val="solid"/>
        </a:ln>
        <a:effectLst>
          <a:outerShdw blurRad="63500" dist="12700" dir="5400000" sx="102000" sy="102000" rotWithShape="0">
            <a:srgbClr val="000000">
              <a:alpha val="32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s-ES" sz="3200" b="0" i="0" kern="1200"/>
            <a:t>Discriminación en los medios de comunicación</a:t>
          </a:r>
          <a:endParaRPr lang="en-US" sz="3200" b="0" kern="1200"/>
        </a:p>
      </dsp:txBody>
      <dsp:txXfrm rot="-5400000">
        <a:off x="1" y="5361145"/>
        <a:ext cx="2918967" cy="1250986"/>
      </dsp:txXfrm>
    </dsp:sp>
    <dsp:sp modelId="{8E0767A5-F285-4DCC-9197-10E16495C668}">
      <dsp:nvSpPr>
        <dsp:cNvPr id="0" name=""/>
        <dsp:cNvSpPr/>
      </dsp:nvSpPr>
      <dsp:spPr>
        <a:xfrm rot="5400000">
          <a:off x="8619805" y="-1799176"/>
          <a:ext cx="2710470" cy="14112146"/>
        </a:xfrm>
        <a:prstGeom prst="round2SameRect">
          <a:avLst/>
        </a:prstGeom>
        <a:solidFill>
          <a:schemeClr val="lt1">
            <a:alpha val="90000"/>
            <a:hueOff val="0"/>
            <a:satOff val="0"/>
            <a:lumOff val="0"/>
            <a:alphaOff val="0"/>
          </a:schemeClr>
        </a:solidFill>
        <a:ln w="12700" cap="flat" cmpd="sng" algn="ctr">
          <a:solidFill>
            <a:schemeClr val="accent5">
              <a:hueOff val="1627107"/>
              <a:satOff val="-8290"/>
              <a:lumOff val="2451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s-ES" sz="3400" b="0" i="0" kern="1200"/>
            <a:t>Muchas veces, los medios de comunicación </a:t>
          </a:r>
          <a:r>
            <a:rPr lang="es-ES" sz="3400" b="1" i="0" kern="1200"/>
            <a:t>difunden imágenes estereotipadas</a:t>
          </a:r>
          <a:r>
            <a:rPr lang="es-ES" sz="3400" b="0" i="0" kern="1200"/>
            <a:t> o negativas de los inmigrantes. Además, existen declaraciones políticas, sobre todo en época electoral, que expresan el rechazo a determinados colectivos. </a:t>
          </a:r>
          <a:endParaRPr lang="es-ES" sz="3400" kern="1200"/>
        </a:p>
      </dsp:txBody>
      <dsp:txXfrm rot="-5400000">
        <a:off x="2918967" y="4033976"/>
        <a:ext cx="13979832" cy="24458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92F89-5DF8-475B-9624-A4B2746D6CEA}">
      <dsp:nvSpPr>
        <dsp:cNvPr id="0" name=""/>
        <dsp:cNvSpPr/>
      </dsp:nvSpPr>
      <dsp:spPr>
        <a:xfrm>
          <a:off x="-328482" y="566119"/>
          <a:ext cx="5032046" cy="3787199"/>
        </a:xfrm>
        <a:prstGeom prst="roundRect">
          <a:avLst>
            <a:gd name="adj" fmla="val 10000"/>
          </a:avLst>
        </a:prstGeom>
        <a:gradFill rotWithShape="0">
          <a:gsLst>
            <a:gs pos="0">
              <a:schemeClr val="dk2">
                <a:hueOff val="0"/>
                <a:satOff val="0"/>
                <a:lumOff val="0"/>
                <a:alphaOff val="0"/>
                <a:tint val="90000"/>
              </a:schemeClr>
            </a:gs>
            <a:gs pos="48000">
              <a:schemeClr val="dk2">
                <a:hueOff val="0"/>
                <a:satOff val="0"/>
                <a:lumOff val="0"/>
                <a:alphaOff val="0"/>
                <a:tint val="54000"/>
                <a:satMod val="140000"/>
              </a:schemeClr>
            </a:gs>
            <a:gs pos="100000">
              <a:schemeClr val="dk2">
                <a:hueOff val="0"/>
                <a:satOff val="0"/>
                <a:lumOff val="0"/>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FA3D41E-031A-4C89-BF33-AA6FDAA2CA9F}">
      <dsp:nvSpPr>
        <dsp:cNvPr id="0" name=""/>
        <dsp:cNvSpPr/>
      </dsp:nvSpPr>
      <dsp:spPr>
        <a:xfrm>
          <a:off x="132545" y="1004095"/>
          <a:ext cx="5032046" cy="37871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b="0" kern="1200"/>
            <a:t>El pueblo gitano es indio de origen, los primeros Romà que llegan a Europa deambulan de país en país, algunos los empiezan a ver como invasores, vagabundos, delincuentes,  o  los tildan de ateos.</a:t>
          </a:r>
          <a:endParaRPr lang="en-US" sz="3200" b="0" kern="1200"/>
        </a:p>
      </dsp:txBody>
      <dsp:txXfrm>
        <a:off x="243468" y="1115018"/>
        <a:ext cx="4810200" cy="3565353"/>
      </dsp:txXfrm>
    </dsp:sp>
    <dsp:sp modelId="{225E66DA-2033-4F17-BCA2-5C9F3A92FA75}">
      <dsp:nvSpPr>
        <dsp:cNvPr id="0" name=""/>
        <dsp:cNvSpPr/>
      </dsp:nvSpPr>
      <dsp:spPr>
        <a:xfrm>
          <a:off x="5391643" y="3872167"/>
          <a:ext cx="5048851" cy="3281612"/>
        </a:xfrm>
        <a:prstGeom prst="roundRect">
          <a:avLst>
            <a:gd name="adj" fmla="val 10000"/>
          </a:avLst>
        </a:prstGeom>
        <a:gradFill rotWithShape="0">
          <a:gsLst>
            <a:gs pos="0">
              <a:schemeClr val="dk2">
                <a:hueOff val="0"/>
                <a:satOff val="0"/>
                <a:lumOff val="0"/>
                <a:alphaOff val="0"/>
                <a:tint val="90000"/>
              </a:schemeClr>
            </a:gs>
            <a:gs pos="48000">
              <a:schemeClr val="dk2">
                <a:hueOff val="0"/>
                <a:satOff val="0"/>
                <a:lumOff val="0"/>
                <a:alphaOff val="0"/>
                <a:tint val="54000"/>
                <a:satMod val="140000"/>
              </a:schemeClr>
            </a:gs>
            <a:gs pos="100000">
              <a:schemeClr val="dk2">
                <a:hueOff val="0"/>
                <a:satOff val="0"/>
                <a:lumOff val="0"/>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D312A9-BB93-4CEC-9273-8B1036B327E3}">
      <dsp:nvSpPr>
        <dsp:cNvPr id="0" name=""/>
        <dsp:cNvSpPr/>
      </dsp:nvSpPr>
      <dsp:spPr>
        <a:xfrm>
          <a:off x="5852671" y="4310143"/>
          <a:ext cx="5048851" cy="328161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a:t>Los gobiernos hicieron políticas represivas, racistas y leyes anti gitanas. La raíz del antigitanismo nace en aquel tiempo.</a:t>
          </a:r>
          <a:endParaRPr lang="en-US" sz="3600" kern="1200"/>
        </a:p>
      </dsp:txBody>
      <dsp:txXfrm>
        <a:off x="5948786" y="4406258"/>
        <a:ext cx="4856621" cy="3089382"/>
      </dsp:txXfrm>
    </dsp:sp>
    <dsp:sp modelId="{ADD9046D-21BB-4AC2-95FB-65BF640781B3}">
      <dsp:nvSpPr>
        <dsp:cNvPr id="0" name=""/>
        <dsp:cNvSpPr/>
      </dsp:nvSpPr>
      <dsp:spPr>
        <a:xfrm>
          <a:off x="11470514" y="1327042"/>
          <a:ext cx="4457292" cy="2832304"/>
        </a:xfrm>
        <a:prstGeom prst="roundRect">
          <a:avLst>
            <a:gd name="adj" fmla="val 10000"/>
          </a:avLst>
        </a:prstGeom>
        <a:gradFill rotWithShape="0">
          <a:gsLst>
            <a:gs pos="0">
              <a:schemeClr val="dk2">
                <a:hueOff val="0"/>
                <a:satOff val="0"/>
                <a:lumOff val="0"/>
                <a:alphaOff val="0"/>
                <a:tint val="90000"/>
              </a:schemeClr>
            </a:gs>
            <a:gs pos="48000">
              <a:schemeClr val="dk2">
                <a:hueOff val="0"/>
                <a:satOff val="0"/>
                <a:lumOff val="0"/>
                <a:alphaOff val="0"/>
                <a:tint val="54000"/>
                <a:satMod val="140000"/>
              </a:schemeClr>
            </a:gs>
            <a:gs pos="100000">
              <a:schemeClr val="dk2">
                <a:hueOff val="0"/>
                <a:satOff val="0"/>
                <a:lumOff val="0"/>
                <a:alphaOff val="0"/>
                <a:tint val="24000"/>
                <a:satMod val="260000"/>
              </a:schemeClr>
            </a:gs>
          </a:gsLst>
          <a:lin ang="16200000" scaled="1"/>
        </a:gradFill>
        <a:ln>
          <a:noFill/>
        </a:ln>
        <a:effectLst>
          <a:outerShdw blurRad="63500" dist="12700" dir="5400000" sx="102000" sy="102000" rotWithShape="0">
            <a:srgbClr val="000000">
              <a:alpha val="32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6CBA3DB-918F-4F27-92AC-62C5B92B6E03}">
      <dsp:nvSpPr>
        <dsp:cNvPr id="0" name=""/>
        <dsp:cNvSpPr/>
      </dsp:nvSpPr>
      <dsp:spPr>
        <a:xfrm>
          <a:off x="11931542" y="1765018"/>
          <a:ext cx="4457292" cy="283230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ES" sz="3400" b="0" kern="1200"/>
            <a:t>A partir de ahí, la historia está sembrada de persecuciones, castigos y de incomprensión.</a:t>
          </a:r>
          <a:endParaRPr lang="es-ES" sz="3400" kern="1200"/>
        </a:p>
      </dsp:txBody>
      <dsp:txXfrm>
        <a:off x="12014497" y="1847973"/>
        <a:ext cx="4291382" cy="26663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FC737-5B90-4755-968F-4F7B582E22C0}">
      <dsp:nvSpPr>
        <dsp:cNvPr id="0" name=""/>
        <dsp:cNvSpPr/>
      </dsp:nvSpPr>
      <dsp:spPr>
        <a:xfrm>
          <a:off x="0" y="3351"/>
          <a:ext cx="932290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F722BB-07C3-4266-BC43-71B8877AF3D7}">
      <dsp:nvSpPr>
        <dsp:cNvPr id="0" name=""/>
        <dsp:cNvSpPr/>
      </dsp:nvSpPr>
      <dsp:spPr>
        <a:xfrm>
          <a:off x="0" y="0"/>
          <a:ext cx="9322903" cy="2285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s-ES" sz="4000" kern="1200"/>
            <a:t>Los gitanos llevan años siendo </a:t>
          </a:r>
          <a:r>
            <a:rPr lang="es-ES" sz="4000" b="1" kern="1200"/>
            <a:t>estigmatizados socialmente</a:t>
          </a:r>
          <a:r>
            <a:rPr lang="es-ES" sz="4000" kern="1200"/>
            <a:t>, saben que son </a:t>
          </a:r>
          <a:r>
            <a:rPr lang="es-ES" sz="4000" b="1" kern="1200"/>
            <a:t>señalados despectivamente como una raza inferior</a:t>
          </a:r>
          <a:r>
            <a:rPr lang="es-ES" sz="4000" kern="1200"/>
            <a:t>. </a:t>
          </a:r>
        </a:p>
        <a:p>
          <a:pPr marL="0" lvl="0" indent="0" algn="l" defTabSz="1778000">
            <a:lnSpc>
              <a:spcPct val="90000"/>
            </a:lnSpc>
            <a:spcBef>
              <a:spcPct val="0"/>
            </a:spcBef>
            <a:spcAft>
              <a:spcPct val="35000"/>
            </a:spcAft>
            <a:buNone/>
          </a:pPr>
          <a:endParaRPr lang="en-US" sz="4000" kern="1200"/>
        </a:p>
      </dsp:txBody>
      <dsp:txXfrm>
        <a:off x="0" y="0"/>
        <a:ext cx="9322903" cy="2285571"/>
      </dsp:txXfrm>
    </dsp:sp>
    <dsp:sp modelId="{5AC391A2-40BF-40DC-B7E0-958D02D749FD}">
      <dsp:nvSpPr>
        <dsp:cNvPr id="0" name=""/>
        <dsp:cNvSpPr/>
      </dsp:nvSpPr>
      <dsp:spPr>
        <a:xfrm>
          <a:off x="0" y="2288922"/>
          <a:ext cx="932290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66E346-18AF-4BC8-9AD2-8BB2134ACEC8}">
      <dsp:nvSpPr>
        <dsp:cNvPr id="0" name=""/>
        <dsp:cNvSpPr/>
      </dsp:nvSpPr>
      <dsp:spPr>
        <a:xfrm>
          <a:off x="0" y="2288922"/>
          <a:ext cx="9322903" cy="2285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s-ES" sz="4000" b="1" kern="1200"/>
            <a:t>Indefensión aprendida</a:t>
          </a:r>
          <a:r>
            <a:rPr lang="es-ES" sz="4000" kern="1200"/>
            <a:t> (aprenden por las circunstancias a vivir pasivamente, con la sensación de no tener capacidad)</a:t>
          </a:r>
          <a:endParaRPr lang="en-US" sz="4000" kern="1200"/>
        </a:p>
      </dsp:txBody>
      <dsp:txXfrm>
        <a:off x="0" y="2288922"/>
        <a:ext cx="9322903" cy="2285571"/>
      </dsp:txXfrm>
    </dsp:sp>
    <dsp:sp modelId="{C1159599-274C-4C94-8971-7300FC379CE2}">
      <dsp:nvSpPr>
        <dsp:cNvPr id="0" name=""/>
        <dsp:cNvSpPr/>
      </dsp:nvSpPr>
      <dsp:spPr>
        <a:xfrm>
          <a:off x="0" y="4574494"/>
          <a:ext cx="932290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22F02-A9DF-412F-8A00-6330067684CC}">
      <dsp:nvSpPr>
        <dsp:cNvPr id="0" name=""/>
        <dsp:cNvSpPr/>
      </dsp:nvSpPr>
      <dsp:spPr>
        <a:xfrm>
          <a:off x="0" y="4574494"/>
          <a:ext cx="9322903" cy="2285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s-ES" sz="4000" kern="1200"/>
            <a:t>Nos encontramos, pues, ante un pueblo que no dispone de la preparación necesaria para afrontar los retos de la sociedad actual.</a:t>
          </a:r>
          <a:endParaRPr lang="en-US" sz="4000" kern="1200"/>
        </a:p>
      </dsp:txBody>
      <dsp:txXfrm>
        <a:off x="0" y="4574494"/>
        <a:ext cx="9322903" cy="2285571"/>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9"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9"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5/10/2023</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diaconia.es/" TargetMode="External"/><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hyperlink" Target="mailto:Escuela@diaconia.es"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18" Type="http://schemas.openxmlformats.org/officeDocument/2006/relationships/hyperlink" Target="https://www.publicdomainpictures.net/es/view-image.php?image=246834&amp;picture=senal-de-stop-de-coche-y-barrera" TargetMode="External"/><Relationship Id="rId3" Type="http://schemas.openxmlformats.org/officeDocument/2006/relationships/diagramLayout" Target="../diagrams/layout3.xml"/><Relationship Id="rId7" Type="http://schemas.openxmlformats.org/officeDocument/2006/relationships/image" Target="../media/image7.png"/><Relationship Id="rId12" Type="http://schemas.openxmlformats.org/officeDocument/2006/relationships/image" Target="../media/image34.png"/><Relationship Id="rId17" Type="http://schemas.openxmlformats.org/officeDocument/2006/relationships/image" Target="../media/image38.jpeg"/><Relationship Id="rId2" Type="http://schemas.openxmlformats.org/officeDocument/2006/relationships/diagramData" Target="../diagrams/data3.xml"/><Relationship Id="rId16" Type="http://schemas.openxmlformats.org/officeDocument/2006/relationships/image" Target="../media/image37.png"/><Relationship Id="rId1" Type="http://schemas.openxmlformats.org/officeDocument/2006/relationships/slideLayout" Target="../slideLayouts/slideLayout7.xml"/><Relationship Id="rId6" Type="http://schemas.microsoft.com/office/2007/relationships/diagramDrawing" Target="../diagrams/drawing3.xml"/><Relationship Id="rId11" Type="http://schemas.openxmlformats.org/officeDocument/2006/relationships/image" Target="../media/image33.svg"/><Relationship Id="rId5" Type="http://schemas.openxmlformats.org/officeDocument/2006/relationships/diagramColors" Target="../diagrams/colors3.xml"/><Relationship Id="rId15" Type="http://schemas.openxmlformats.org/officeDocument/2006/relationships/hyperlink" Target="https://pixabay.com/es/derecho-flecha-bot%C3%B3n-azul-ronda-24837/" TargetMode="External"/><Relationship Id="rId10" Type="http://schemas.openxmlformats.org/officeDocument/2006/relationships/image" Target="../media/image32.png"/><Relationship Id="rId4" Type="http://schemas.openxmlformats.org/officeDocument/2006/relationships/diagramQuickStyle" Target="../diagrams/quickStyle3.xml"/><Relationship Id="rId9" Type="http://schemas.openxmlformats.org/officeDocument/2006/relationships/image" Target="../media/image31.svg"/><Relationship Id="rId1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9.png"/><Relationship Id="rId7" Type="http://schemas.openxmlformats.org/officeDocument/2006/relationships/diagramQuickStyle" Target="../diagrams/quickStyle4.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microsoft.com/office/2007/relationships/hdphoto" Target="../media/hdphoto1.wdp"/><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diagramLayout" Target="../diagrams/layout5.xml"/><Relationship Id="rId7" Type="http://schemas.openxmlformats.org/officeDocument/2006/relationships/image" Target="../media/image7.pn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hyperlink" Target="https://laventanaciudadana.cl/de-insectos-y-exclusion/"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https://canaldointercambio.com/2021/05/cursos-de-idiomas-on-line-podem-alavancar-agencias-de-intercambio/"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51.svg"/><Relationship Id="rId4" Type="http://schemas.openxmlformats.org/officeDocument/2006/relationships/image" Target="../media/image50.svg"/></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https://elrincondevoila.blogspot.com/2016/03/la-montana-rusa.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patriciagagliardi.blogspot.com/2017/07/neuroeducacion.html" TargetMode="External"/><Relationship Id="rId5" Type="http://schemas.openxmlformats.org/officeDocument/2006/relationships/image" Target="../media/image54.jpeg"/><Relationship Id="rId4" Type="http://schemas.openxmlformats.org/officeDocument/2006/relationships/hyperlink" Target="https://pixabay.com/en/balance-scale-justice-law-judge-154516/"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hyperlink" Target="https://www.pexels.com/es-es/foto/bienvenido-calzado-de-madera-embarcadero-128299/"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manuelgross.blogspot.com/2017/04/la-matriz-prediccioncontrol-para.html" TargetMode="External"/><Relationship Id="rId5" Type="http://schemas.openxmlformats.org/officeDocument/2006/relationships/image" Target="../media/image63.jpeg"/><Relationship Id="rId4" Type="http://schemas.openxmlformats.org/officeDocument/2006/relationships/image" Target="../media/image60.svg"/></Relationships>
</file>

<file path=ppt/slides/_rels/slide2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2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71.sv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72.png"/><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77.jpe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6.svg"/><Relationship Id="rId5" Type="http://schemas.openxmlformats.org/officeDocument/2006/relationships/image" Target="../media/image75.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80.jpeg"/><Relationship Id="rId13" Type="http://schemas.openxmlformats.org/officeDocument/2006/relationships/image" Target="../media/image34.png"/><Relationship Id="rId3" Type="http://schemas.openxmlformats.org/officeDocument/2006/relationships/diagramLayout" Target="../diagrams/layout10.xml"/><Relationship Id="rId7" Type="http://schemas.openxmlformats.org/officeDocument/2006/relationships/image" Target="../media/image7.png"/><Relationship Id="rId12" Type="http://schemas.openxmlformats.org/officeDocument/2006/relationships/image" Target="../media/image33.svg"/><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11" Type="http://schemas.openxmlformats.org/officeDocument/2006/relationships/image" Target="../media/image32.png"/><Relationship Id="rId5" Type="http://schemas.openxmlformats.org/officeDocument/2006/relationships/diagramColors" Target="../diagrams/colors10.xml"/><Relationship Id="rId10" Type="http://schemas.openxmlformats.org/officeDocument/2006/relationships/image" Target="../media/image31.svg"/><Relationship Id="rId4" Type="http://schemas.openxmlformats.org/officeDocument/2006/relationships/diagramQuickStyle" Target="../diagrams/quickStyle10.xml"/><Relationship Id="rId9" Type="http://schemas.openxmlformats.org/officeDocument/2006/relationships/image" Target="../media/image30.png"/><Relationship Id="rId14" Type="http://schemas.openxmlformats.org/officeDocument/2006/relationships/image" Target="../media/image35.svg"/></Relationships>
</file>

<file path=ppt/slides/_rels/slide3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diagramLayout" Target="../diagrams/layout11.xml"/><Relationship Id="rId7" Type="http://schemas.openxmlformats.org/officeDocument/2006/relationships/image" Target="../media/image7.png"/><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11" Type="http://schemas.openxmlformats.org/officeDocument/2006/relationships/image" Target="../media/image86.svg"/><Relationship Id="rId5" Type="http://schemas.openxmlformats.org/officeDocument/2006/relationships/diagramColors" Target="../diagrams/colors11.xml"/><Relationship Id="rId10" Type="http://schemas.openxmlformats.org/officeDocument/2006/relationships/image" Target="../media/image85.png"/><Relationship Id="rId4" Type="http://schemas.openxmlformats.org/officeDocument/2006/relationships/diagramQuickStyle" Target="../diagrams/quickStyle11.xml"/><Relationship Id="rId9" Type="http://schemas.openxmlformats.org/officeDocument/2006/relationships/image" Target="../media/image84.svg"/></Relationships>
</file>

<file path=ppt/slides/_rels/slide3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8.svg"/></Relationships>
</file>

<file path=ppt/slides/_rels/slide34.xml.rels><?xml version="1.0" encoding="UTF-8" standalone="yes"?>
<Relationships xmlns="http://schemas.openxmlformats.org/package/2006/relationships"><Relationship Id="rId3" Type="http://schemas.openxmlformats.org/officeDocument/2006/relationships/image" Target="../media/image90.svg"/><Relationship Id="rId7" Type="http://schemas.openxmlformats.org/officeDocument/2006/relationships/image" Target="../media/image93.svg"/><Relationship Id="rId2" Type="http://schemas.openxmlformats.org/officeDocument/2006/relationships/image" Target="../media/image89.png"/><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5.jpeg"/><Relationship Id="rId4" Type="http://schemas.openxmlformats.org/officeDocument/2006/relationships/hyperlink" Target="https://www.facebook.com/ceipibarburu.doshermanas"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97.jpeg"/></Relationships>
</file>

<file path=ppt/slides/_rels/slide3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microsoft.com/office/2007/relationships/hdphoto" Target="../media/hdphoto4.wdp"/><Relationship Id="rId7" Type="http://schemas.openxmlformats.org/officeDocument/2006/relationships/diagramLayout" Target="../diagrams/layout13.xml"/><Relationship Id="rId2"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diagramData" Target="../diagrams/data13.xml"/><Relationship Id="rId11" Type="http://schemas.openxmlformats.org/officeDocument/2006/relationships/image" Target="../media/image7.png"/><Relationship Id="rId5" Type="http://schemas.microsoft.com/office/2007/relationships/hdphoto" Target="../media/hdphoto5.wdp"/><Relationship Id="rId10" Type="http://schemas.microsoft.com/office/2007/relationships/diagramDrawing" Target="../diagrams/drawing13.xml"/><Relationship Id="rId4" Type="http://schemas.openxmlformats.org/officeDocument/2006/relationships/image" Target="../media/image100.png"/><Relationship Id="rId9" Type="http://schemas.openxmlformats.org/officeDocument/2006/relationships/diagramColors" Target="../diagrams/colors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01.jpeg"/><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8.xml"/><Relationship Id="rId6" Type="http://schemas.openxmlformats.org/officeDocument/2006/relationships/image" Target="../media/image106.png"/><Relationship Id="rId5" Type="http://schemas.openxmlformats.org/officeDocument/2006/relationships/image" Target="../media/image105.jpeg"/><Relationship Id="rId4" Type="http://schemas.openxmlformats.org/officeDocument/2006/relationships/image" Target="../media/image104.svg"/></Relationships>
</file>

<file path=ppt/slides/_rels/slide4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7.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hyperlink" Target="https://www.unir.net/educacion/revista/actividades-ninos-desconocimiento-idioma/" TargetMode="External"/><Relationship Id="rId1" Type="http://schemas.openxmlformats.org/officeDocument/2006/relationships/slideLayout" Target="../slideLayouts/slideLayout18.xml"/><Relationship Id="rId4" Type="http://schemas.openxmlformats.org/officeDocument/2006/relationships/image" Target="../media/image106.png"/></Relationships>
</file>

<file path=ppt/slides/_rels/slide4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9.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10.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11.jpe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12.jpe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hyperlink" Target="http://es.wikipedia.org/wiki/Idea" TargetMode="External"/><Relationship Id="rId2" Type="http://schemas.openxmlformats.org/officeDocument/2006/relationships/hyperlink" Target="http://es.wikipedia.org/wiki/Cuaderno" TargetMode="External"/><Relationship Id="rId1" Type="http://schemas.openxmlformats.org/officeDocument/2006/relationships/slideLayout" Target="../slideLayouts/slideLayout18.xml"/><Relationship Id="rId5" Type="http://schemas.openxmlformats.org/officeDocument/2006/relationships/image" Target="../media/image106.png"/><Relationship Id="rId4" Type="http://schemas.openxmlformats.org/officeDocument/2006/relationships/image" Target="../media/image113.jpeg"/></Relationships>
</file>

<file path=ppt/slides/_rels/slide4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14.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8.xml"/><Relationship Id="rId6" Type="http://schemas.openxmlformats.org/officeDocument/2006/relationships/image" Target="../media/image106.png"/><Relationship Id="rId5" Type="http://schemas.openxmlformats.org/officeDocument/2006/relationships/image" Target="../media/image105.jpeg"/><Relationship Id="rId4" Type="http://schemas.openxmlformats.org/officeDocument/2006/relationships/image" Target="../media/image104.sv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hyperlink" Target="https://pixabay.com/es/destino-butt-objeto-punto-de-mira-147922/" TargetMode="External"/><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hyperlink" Target="https://www.pngall.com/question-mark-png/download/29840" TargetMode="External"/><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18.xml"/><Relationship Id="rId4" Type="http://schemas.openxmlformats.org/officeDocument/2006/relationships/image" Target="../media/image106.png"/></Relationships>
</file>

<file path=ppt/slides/_rels/slide5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18.xml"/><Relationship Id="rId5" Type="http://schemas.openxmlformats.org/officeDocument/2006/relationships/image" Target="../media/image106.png"/><Relationship Id="rId4" Type="http://schemas.openxmlformats.org/officeDocument/2006/relationships/image" Target="../media/image119.jpeg"/></Relationships>
</file>

<file path=ppt/slides/_rels/slide52.xml.rels><?xml version="1.0" encoding="UTF-8" standalone="yes"?>
<Relationships xmlns="http://schemas.openxmlformats.org/package/2006/relationships"><Relationship Id="rId3" Type="http://schemas.openxmlformats.org/officeDocument/2006/relationships/hyperlink" Target="https://www.unir.net/educacion/revista/actividades-interculturalidad-inclusion-ninos-ninas-primaria/" TargetMode="External"/><Relationship Id="rId7" Type="http://schemas.openxmlformats.org/officeDocument/2006/relationships/image" Target="../media/image106.png"/><Relationship Id="rId2" Type="http://schemas.openxmlformats.org/officeDocument/2006/relationships/hyperlink" Target="https://www.pedagogiasinvisibles.es/" TargetMode="External"/><Relationship Id="rId1" Type="http://schemas.openxmlformats.org/officeDocument/2006/relationships/slideLayout" Target="../slideLayouts/slideLayout18.xml"/><Relationship Id="rId6" Type="http://schemas.openxmlformats.org/officeDocument/2006/relationships/image" Target="../media/image120.png"/><Relationship Id="rId5" Type="http://schemas.openxmlformats.org/officeDocument/2006/relationships/hyperlink" Target="http://www.niartenieducacion.com/project/teentero/" TargetMode="External"/><Relationship Id="rId4" Type="http://schemas.openxmlformats.org/officeDocument/2006/relationships/hyperlink" Target="http://www.niartenieducacion.com/project/color-carne/"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8.xml"/><Relationship Id="rId6" Type="http://schemas.openxmlformats.org/officeDocument/2006/relationships/image" Target="../media/image106.png"/><Relationship Id="rId5" Type="http://schemas.openxmlformats.org/officeDocument/2006/relationships/image" Target="../media/image105.jpeg"/><Relationship Id="rId4" Type="http://schemas.openxmlformats.org/officeDocument/2006/relationships/image" Target="../media/image104.svg"/></Relationships>
</file>

<file path=ppt/slides/_rels/slide54.xml.rels><?xml version="1.0" encoding="UTF-8" standalone="yes"?>
<Relationships xmlns="http://schemas.openxmlformats.org/package/2006/relationships"><Relationship Id="rId3" Type="http://schemas.openxmlformats.org/officeDocument/2006/relationships/hyperlink" Target="https://app.mural.co/t/escueladiaconia4662/m/escueladiaconia4662/1683190265507/9cab73673ded7565b02f80c0bf7d63e787ea784f?sender=u8b49a47ea800b23983af1624" TargetMode="External"/><Relationship Id="rId2" Type="http://schemas.openxmlformats.org/officeDocument/2006/relationships/image" Target="../media/image121.png"/><Relationship Id="rId1" Type="http://schemas.openxmlformats.org/officeDocument/2006/relationships/slideLayout" Target="../slideLayouts/slideLayout18.xml"/><Relationship Id="rId4" Type="http://schemas.openxmlformats.org/officeDocument/2006/relationships/image" Target="../media/image106.png"/></Relationships>
</file>

<file path=ppt/slides/_rels/slide5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8.xml"/><Relationship Id="rId4" Type="http://schemas.openxmlformats.org/officeDocument/2006/relationships/image" Target="../media/image106.png"/></Relationships>
</file>

<file path=ppt/slides/_rels/slide5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4.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5.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hyperlink" Target="https://pixabay.com/de/cartoon-augen-fl%C3%BCge-suchen-313457/" TargetMode="External"/><Relationship Id="rId5" Type="http://schemas.openxmlformats.org/officeDocument/2006/relationships/image" Target="../media/image24.jpeg"/><Relationship Id="rId4" Type="http://schemas.openxmlformats.org/officeDocument/2006/relationships/image" Target="../media/image23.svg"/></Relationships>
</file>

<file path=ppt/slides/_rels/slide6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3.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6.jpe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7.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8.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8" Type="http://schemas.openxmlformats.org/officeDocument/2006/relationships/hyperlink" Target="http://www.niartenieducacion.com/project/color-carne/" TargetMode="External"/><Relationship Id="rId3" Type="http://schemas.openxmlformats.org/officeDocument/2006/relationships/hyperlink" Target="https://anaivars.com/mapa-de-empatia/" TargetMode="External"/><Relationship Id="rId7" Type="http://schemas.openxmlformats.org/officeDocument/2006/relationships/hyperlink" Target="https://www.pedagogiasinvisibles.es/" TargetMode="External"/><Relationship Id="rId2" Type="http://schemas.openxmlformats.org/officeDocument/2006/relationships/hyperlink" Target="https://blog.genial.ly/fases-design-thinking/#:~:text=Las%205%20fases%20del%20design%20thinking%20son%3A%20empatizar%2C%20definir,%2C%20idear%2C%20prototipar%20y%20evaluar." TargetMode="External"/><Relationship Id="rId1" Type="http://schemas.openxmlformats.org/officeDocument/2006/relationships/slideLayout" Target="../slideLayouts/slideLayout18.xml"/><Relationship Id="rId6" Type="http://schemas.openxmlformats.org/officeDocument/2006/relationships/hyperlink" Target="https://dame1minutode.org/la-diversidad-cultural-en-escena-nuestro-cuaderno-de-bitacora-intercultural/" TargetMode="External"/><Relationship Id="rId11" Type="http://schemas.openxmlformats.org/officeDocument/2006/relationships/image" Target="../media/image106.png"/><Relationship Id="rId5" Type="http://schemas.openxmlformats.org/officeDocument/2006/relationships/hyperlink" Target="https://www.unir.net/educacion/revista/actividades-interculturalidad-inclusion-ninos-ninas-primaria/" TargetMode="External"/><Relationship Id="rId10" Type="http://schemas.openxmlformats.org/officeDocument/2006/relationships/hyperlink" Target="https://blog.genial.ly/fases-design-thinking/#:~:text=Las%205%20fases%20del%20design%20thinking%20son%3A%20empatizar%2C%20definir,%2C%20idear%2C%20prototipar%20y%20evaluar" TargetMode="External"/><Relationship Id="rId4" Type="http://schemas.openxmlformats.org/officeDocument/2006/relationships/hyperlink" Target="https://www.designthinking.es/inicio/index.php" TargetMode="External"/><Relationship Id="rId9" Type="http://schemas.openxmlformats.org/officeDocument/2006/relationships/hyperlink" Target="http://www.niartenieducacion.com/project/teentero/" TargetMode="External"/></Relationships>
</file>

<file path=ppt/slides/_rels/slide71.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hyperlink" Target="https://sede.educacion.gob.es/publiventa/descarga.action?f_codigo_agc=22241" TargetMode="External"/><Relationship Id="rId7" Type="http://schemas.openxmlformats.org/officeDocument/2006/relationships/image" Target="../media/image7.png"/><Relationship Id="rId2" Type="http://schemas.openxmlformats.org/officeDocument/2006/relationships/hyperlink" Target="https://sede.educacion.gob.es/publiventa/descarga.action?f_codigo_agc=22856" TargetMode="External"/><Relationship Id="rId1" Type="http://schemas.openxmlformats.org/officeDocument/2006/relationships/slideLayout" Target="../slideLayouts/slideLayout7.xml"/><Relationship Id="rId6" Type="http://schemas.openxmlformats.org/officeDocument/2006/relationships/hyperlink" Target="https://docs.google.com/document/d/1eSxKEAwhvgEGz-K_syLByRE5qSspBJQJb0djj0GNzCQ/edit#heading=h.1xzd2e4cn73c" TargetMode="External"/><Relationship Id="rId11" Type="http://schemas.openxmlformats.org/officeDocument/2006/relationships/hyperlink" Target="https://innovaciondocentetecsup.blogspot.com/2018/03/3-recursos-digitales-para-video.html" TargetMode="External"/><Relationship Id="rId5" Type="http://schemas.openxmlformats.org/officeDocument/2006/relationships/hyperlink" Target="https://sede.educacion.gob.es/publiventa/protocolo-orientativo-para-la-inclusion-de-la-historia-y-la-cultura-gitana-en-el-curriculo-escolar-y-la-practica-docente/ensenanza-historia-cultura-gitanos/23444" TargetMode="External"/><Relationship Id="rId10" Type="http://schemas.openxmlformats.org/officeDocument/2006/relationships/image" Target="../media/image131.jpeg"/><Relationship Id="rId4" Type="http://schemas.openxmlformats.org/officeDocument/2006/relationships/hyperlink" Target="https://sede.educacion.gob.es/publiventa/la-cultura-del-pueblo-gitano-en-el-curriculo-de-la-educacion-obligatoria-a-traves-de-su-presencia-ausencia-y-percepcion-en-los-libros-de-texto/cultura-gitanos/22079" TargetMode="External"/><Relationship Id="rId9" Type="http://schemas.openxmlformats.org/officeDocument/2006/relationships/image" Target="../media/image130.svg"/></Relationships>
</file>

<file path=ppt/slides/_rels/slide7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4.png"/><Relationship Id="rId4" Type="http://schemas.openxmlformats.org/officeDocument/2006/relationships/image" Target="../media/image133.svg"/></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ideo" Target="https://www.youtube.com/embed/ShcMD9Oh9vI?feature=oembed" TargetMode="External"/><Relationship Id="rId6" Type="http://schemas.openxmlformats.org/officeDocument/2006/relationships/image" Target="../media/image137.jpeg"/><Relationship Id="rId5" Type="http://schemas.openxmlformats.org/officeDocument/2006/relationships/image" Target="../media/image136.svg"/><Relationship Id="rId4" Type="http://schemas.openxmlformats.org/officeDocument/2006/relationships/image" Target="../media/image135.png"/></Relationships>
</file>

<file path=ppt/slides/_rels/slide74.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15.xml"/><Relationship Id="rId11" Type="http://schemas.openxmlformats.org/officeDocument/2006/relationships/image" Target="../media/image141.svg"/><Relationship Id="rId5" Type="http://schemas.openxmlformats.org/officeDocument/2006/relationships/diagramQuickStyle" Target="../diagrams/quickStyle15.xml"/><Relationship Id="rId10" Type="http://schemas.openxmlformats.org/officeDocument/2006/relationships/image" Target="../media/image140.png"/><Relationship Id="rId4" Type="http://schemas.openxmlformats.org/officeDocument/2006/relationships/diagramLayout" Target="../diagrams/layout15.xml"/><Relationship Id="rId9" Type="http://schemas.openxmlformats.org/officeDocument/2006/relationships/image" Target="../media/image139.svg"/></Relationships>
</file>

<file path=ppt/slides/_rels/slide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ideo" Target="https://www.youtube.com/embed/BccawlutjN4?feature=oembed" TargetMode="External"/><Relationship Id="rId6" Type="http://schemas.openxmlformats.org/officeDocument/2006/relationships/image" Target="../media/image144.jpeg"/><Relationship Id="rId5" Type="http://schemas.openxmlformats.org/officeDocument/2006/relationships/image" Target="../media/image143.svg"/><Relationship Id="rId4" Type="http://schemas.openxmlformats.org/officeDocument/2006/relationships/image" Target="../media/image142.png"/></Relationships>
</file>

<file path=ppt/slides/_rels/slide76.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image" Target="../media/image145.jpeg"/><Relationship Id="rId7" Type="http://schemas.openxmlformats.org/officeDocument/2006/relationships/diagramQuickStyle" Target="../diagrams/quickStyle16.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hyperlink" Target="https://pelandintecno.blogspot.com/2018/06/final-de-proyecto-de-los-taruguines.html" TargetMode="External"/><Relationship Id="rId9" Type="http://schemas.microsoft.com/office/2007/relationships/diagramDrawing" Target="../diagrams/drawing16.xml"/></Relationships>
</file>

<file path=ppt/slides/_rels/slide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ideo" Target="https://www.youtube.com/embed/wL4n-PdQXGs?feature=oembed" TargetMode="External"/><Relationship Id="rId6" Type="http://schemas.openxmlformats.org/officeDocument/2006/relationships/image" Target="../media/image148.jpeg"/><Relationship Id="rId5" Type="http://schemas.openxmlformats.org/officeDocument/2006/relationships/image" Target="../media/image147.svg"/><Relationship Id="rId4" Type="http://schemas.openxmlformats.org/officeDocument/2006/relationships/image" Target="../media/image146.png"/></Relationships>
</file>

<file path=ppt/slides/_rels/slide78.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image" Target="../media/image149.jpeg"/><Relationship Id="rId7" Type="http://schemas.openxmlformats.org/officeDocument/2006/relationships/diagramQuickStyle" Target="../diagrams/quickStyle17.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Layout" Target="../diagrams/layout17.xml"/><Relationship Id="rId5" Type="http://schemas.openxmlformats.org/officeDocument/2006/relationships/diagramData" Target="../diagrams/data17.xml"/><Relationship Id="rId4" Type="http://schemas.openxmlformats.org/officeDocument/2006/relationships/hyperlink" Target="https://www.entrecodigosyleyes.com/2019/04/novedades-antes-de-firmar-un-contrato-de-alquiler.html" TargetMode="External"/><Relationship Id="rId9" Type="http://schemas.microsoft.com/office/2007/relationships/diagramDrawing" Target="../diagrams/drawing17.xml"/></Relationships>
</file>

<file path=ppt/slides/_rels/slide7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7.xml"/><Relationship Id="rId4" Type="http://schemas.openxmlformats.org/officeDocument/2006/relationships/image" Target="../media/image152.png"/></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slideLayout" Target="../slideLayouts/slideLayout7.xml"/><Relationship Id="rId1" Type="http://schemas.openxmlformats.org/officeDocument/2006/relationships/video" Target="https://www.youtube.com/embed/FcAk0EU53Zw?feature=oembed" TargetMode="External"/><Relationship Id="rId6" Type="http://schemas.openxmlformats.org/officeDocument/2006/relationships/image" Target="../media/image156.jpeg"/><Relationship Id="rId5" Type="http://schemas.openxmlformats.org/officeDocument/2006/relationships/image" Target="../media/image155.svg"/><Relationship Id="rId4" Type="http://schemas.openxmlformats.org/officeDocument/2006/relationships/image" Target="../media/image154.png"/></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slideLayout" Target="../slideLayouts/slideLayout7.xml"/><Relationship Id="rId1" Type="http://schemas.openxmlformats.org/officeDocument/2006/relationships/video" Target="https://www.youtube.com/embed/9FLlbliLoEw?feature=oembed" TargetMode="External"/><Relationship Id="rId6" Type="http://schemas.openxmlformats.org/officeDocument/2006/relationships/image" Target="../media/image159.svg"/><Relationship Id="rId5" Type="http://schemas.openxmlformats.org/officeDocument/2006/relationships/image" Target="../media/image158.png"/><Relationship Id="rId4" Type="http://schemas.openxmlformats.org/officeDocument/2006/relationships/image" Target="../media/image157.jpeg"/></Relationships>
</file>

<file path=ppt/slides/_rels/slide84.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7.xml"/><Relationship Id="rId5" Type="http://schemas.openxmlformats.org/officeDocument/2006/relationships/image" Target="../media/image7.png"/><Relationship Id="rId4" Type="http://schemas.microsoft.com/office/2007/relationships/hdphoto" Target="../media/hdphoto6.wdp"/></Relationships>
</file>

<file path=ppt/slides/_rels/slide85.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 Id="rId9" Type="http://schemas.openxmlformats.org/officeDocument/2006/relationships/image" Target="../media/image164.svg"/></Relationships>
</file>

<file path=ppt/slides/_rels/slide8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slideLayout" Target="../slideLayouts/slideLayout7.xml"/><Relationship Id="rId1" Type="http://schemas.openxmlformats.org/officeDocument/2006/relationships/video" Target="https://www.youtube.com/embed/IRVTYVnZE2g?feature=oembed" TargetMode="External"/><Relationship Id="rId6" Type="http://schemas.openxmlformats.org/officeDocument/2006/relationships/image" Target="../media/image165.jpeg"/><Relationship Id="rId5" Type="http://schemas.openxmlformats.org/officeDocument/2006/relationships/image" Target="../media/image143.svg"/><Relationship Id="rId4" Type="http://schemas.openxmlformats.org/officeDocument/2006/relationships/image" Target="../media/image142.png"/></Relationships>
</file>

<file path=ppt/slides/_rels/slide87.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7.png"/><Relationship Id="rId2" Type="http://schemas.openxmlformats.org/officeDocument/2006/relationships/diagramData" Target="../diagrams/data20.xml"/><Relationship Id="rId1" Type="http://schemas.openxmlformats.org/officeDocument/2006/relationships/slideLayout" Target="../slideLayouts/slideLayout5.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89.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https://www.orientacionandujar.es/2017/05/24/taller-resolucion-conflictos-educacion-infantil-primaria-primer-ciclo/"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losdibujosdemeli.blogspot.com/2014/04/cerebro-todo-color.html" TargetMode="External"/><Relationship Id="rId3" Type="http://schemas.openxmlformats.org/officeDocument/2006/relationships/diagramLayout" Target="../diagrams/layout2.xml"/><Relationship Id="rId7" Type="http://schemas.openxmlformats.org/officeDocument/2006/relationships/image" Target="../media/image29.pn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91.xml.rels><?xml version="1.0" encoding="UTF-8" standalone="yes"?>
<Relationships xmlns="http://schemas.openxmlformats.org/package/2006/relationships"><Relationship Id="rId3" Type="http://schemas.openxmlformats.org/officeDocument/2006/relationships/image" Target="../media/image176.svg"/><Relationship Id="rId2" Type="http://schemas.openxmlformats.org/officeDocument/2006/relationships/image" Target="../media/image175.png"/><Relationship Id="rId1" Type="http://schemas.openxmlformats.org/officeDocument/2006/relationships/slideLayout" Target="../slideLayouts/slideLayout7.xml"/><Relationship Id="rId5" Type="http://schemas.openxmlformats.org/officeDocument/2006/relationships/hyperlink" Target="https://www.pexels.com/es-es/foto/manos-gente-relacion-conexion-3184427/" TargetMode="External"/><Relationship Id="rId4" Type="http://schemas.openxmlformats.org/officeDocument/2006/relationships/image" Target="../media/image177.jpeg"/></Relationships>
</file>

<file path=ppt/slides/_rels/slide92.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image" Target="../media/image178.jpeg"/><Relationship Id="rId7" Type="http://schemas.openxmlformats.org/officeDocument/2006/relationships/diagramQuickStyle" Target="../diagrams/quickStyle22.xml"/><Relationship Id="rId2" Type="http://schemas.openxmlformats.org/officeDocument/2006/relationships/hyperlink" Target="https://ciudadesamigas.org/wp-content/uploads/2020/01/guia-bullying2.jpg" TargetMode="External"/><Relationship Id="rId1" Type="http://schemas.openxmlformats.org/officeDocument/2006/relationships/slideLayout" Target="../slideLayouts/slideLayout7.xml"/><Relationship Id="rId6" Type="http://schemas.openxmlformats.org/officeDocument/2006/relationships/diagramLayout" Target="../diagrams/layout22.xml"/><Relationship Id="rId5" Type="http://schemas.openxmlformats.org/officeDocument/2006/relationships/diagramData" Target="../diagrams/data22.xml"/><Relationship Id="rId4" Type="http://schemas.openxmlformats.org/officeDocument/2006/relationships/image" Target="../media/image7.png"/><Relationship Id="rId9" Type="http://schemas.microsoft.com/office/2007/relationships/diagramDrawing" Target="../diagrams/drawing22.xml"/></Relationships>
</file>

<file path=ppt/slides/_rels/slide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9.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0.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diagramQuickStyle" Target="../diagrams/quickStyle23.xml"/><Relationship Id="rId3" Type="http://schemas.openxmlformats.org/officeDocument/2006/relationships/image" Target="../media/image182.jpeg"/><Relationship Id="rId7" Type="http://schemas.openxmlformats.org/officeDocument/2006/relationships/diagramLayout" Target="../diagrams/layout23.xml"/><Relationship Id="rId2" Type="http://schemas.openxmlformats.org/officeDocument/2006/relationships/image" Target="../media/image181.png"/><Relationship Id="rId1" Type="http://schemas.openxmlformats.org/officeDocument/2006/relationships/slideLayout" Target="../slideLayouts/slideLayout7.xml"/><Relationship Id="rId6" Type="http://schemas.openxmlformats.org/officeDocument/2006/relationships/diagramData" Target="../diagrams/data23.xml"/><Relationship Id="rId5" Type="http://schemas.openxmlformats.org/officeDocument/2006/relationships/image" Target="../media/image183.jpeg"/><Relationship Id="rId10" Type="http://schemas.microsoft.com/office/2007/relationships/diagramDrawing" Target="../diagrams/drawing23.xml"/><Relationship Id="rId4" Type="http://schemas.openxmlformats.org/officeDocument/2006/relationships/image" Target="../media/image7.png"/><Relationship Id="rId9" Type="http://schemas.openxmlformats.org/officeDocument/2006/relationships/diagramColors" Target="../diagrams/colors23.xml"/></Relationships>
</file>

<file path=ppt/slides/_rels/slide96.xml.rels><?xml version="1.0" encoding="UTF-8" standalone="yes"?>
<Relationships xmlns="http://schemas.openxmlformats.org/package/2006/relationships"><Relationship Id="rId3" Type="http://schemas.openxmlformats.org/officeDocument/2006/relationships/hyperlink" Target="https://www.fun4us.es/ficha-articulo.php?lg=es&amp;cat=1&amp;fam=20&amp;sub=54&amp;art=367" TargetMode="External"/><Relationship Id="rId7" Type="http://schemas.openxmlformats.org/officeDocument/2006/relationships/image" Target="../media/image185.jpeg"/><Relationship Id="rId2" Type="http://schemas.openxmlformats.org/officeDocument/2006/relationships/hyperlink" Target="https://www.fun4us.es/ficha-articulo.php?lg=es&amp;cat=1&amp;fam=20&amp;sub=54&amp;art=366"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84.jpeg"/><Relationship Id="rId4" Type="http://schemas.openxmlformats.org/officeDocument/2006/relationships/hyperlink" Target="https://www.fun4us.es/ficha-articulo.php?lg=es&amp;cat=1&amp;fam=18&amp;sub=44&amp;art=368"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hyperlink" Target="https://mediacionescolar.org/caso-real-proceso-mediacion-escolar-espontaneo/" TargetMode="Externa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7.xml"/><Relationship Id="rId4"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riángulo rectángulo 16">
            <a:extLst>
              <a:ext uri="{FF2B5EF4-FFF2-40B4-BE49-F238E27FC236}">
                <a16:creationId xmlns:a16="http://schemas.microsoft.com/office/drawing/2014/main" id="{9505D158-A4D5-B3B7-BC94-784FA9B242EB}"/>
              </a:ext>
            </a:extLst>
          </p:cNvPr>
          <p:cNvSpPr/>
          <p:nvPr/>
        </p:nvSpPr>
        <p:spPr>
          <a:xfrm>
            <a:off x="13519" y="7886700"/>
            <a:ext cx="2484460" cy="2455462"/>
          </a:xfrm>
          <a:prstGeom prst="rtTriangl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s-ES"/>
          </a:p>
        </p:txBody>
      </p:sp>
      <p:sp>
        <p:nvSpPr>
          <p:cNvPr id="2" name="TextBox 2"/>
          <p:cNvSpPr txBox="1"/>
          <p:nvPr/>
        </p:nvSpPr>
        <p:spPr>
          <a:xfrm>
            <a:off x="7396025" y="3991634"/>
            <a:ext cx="3495950" cy="1013098"/>
          </a:xfrm>
          <a:prstGeom prst="rect">
            <a:avLst/>
          </a:prstGeom>
        </p:spPr>
        <p:txBody>
          <a:bodyPr wrap="square" lIns="0" tIns="0" rIns="0" bIns="0" rtlCol="0" anchor="t">
            <a:spAutoFit/>
          </a:bodyPr>
          <a:lstStyle/>
          <a:p>
            <a:pPr algn="ctr">
              <a:lnSpc>
                <a:spcPts val="9922"/>
              </a:lnSpc>
            </a:pPr>
            <a:r>
              <a:rPr lang="en-US" dirty="0">
                <a:solidFill>
                  <a:srgbClr val="B5243A"/>
                </a:solidFill>
                <a:latin typeface="Montserrat 1 Bold"/>
              </a:rPr>
              <a:t>DISEÑO DE ACTIVIDADES INCLUSIVAS</a:t>
            </a:r>
          </a:p>
        </p:txBody>
      </p:sp>
      <p:sp>
        <p:nvSpPr>
          <p:cNvPr id="3" name="TextBox 3"/>
          <p:cNvSpPr txBox="1"/>
          <p:nvPr/>
        </p:nvSpPr>
        <p:spPr>
          <a:xfrm>
            <a:off x="6505915" y="3325859"/>
            <a:ext cx="6780130" cy="423193"/>
          </a:xfrm>
          <a:prstGeom prst="rect">
            <a:avLst/>
          </a:prstGeom>
        </p:spPr>
        <p:txBody>
          <a:bodyPr wrap="square" lIns="0" tIns="0" rIns="0" bIns="0" rtlCol="0" anchor="t">
            <a:spAutoFit/>
          </a:bodyPr>
          <a:lstStyle/>
          <a:p>
            <a:pPr>
              <a:lnSpc>
                <a:spcPts val="3283"/>
              </a:lnSpc>
            </a:pPr>
            <a:r>
              <a:rPr lang="en-US" sz="3200">
                <a:solidFill>
                  <a:srgbClr val="141414"/>
                </a:solidFill>
                <a:latin typeface="Montserrat 3 Bold"/>
              </a:rPr>
              <a:t>NOS IMPORTAN LAS PERSONAS</a:t>
            </a:r>
          </a:p>
        </p:txBody>
      </p:sp>
      <p:grpSp>
        <p:nvGrpSpPr>
          <p:cNvPr id="4" name="Group 4"/>
          <p:cNvGrpSpPr/>
          <p:nvPr/>
        </p:nvGrpSpPr>
        <p:grpSpPr>
          <a:xfrm>
            <a:off x="401566" y="0"/>
            <a:ext cx="142711" cy="10287000"/>
            <a:chOff x="0" y="0"/>
            <a:chExt cx="190282" cy="13716000"/>
          </a:xfrm>
        </p:grpSpPr>
        <p:sp>
          <p:nvSpPr>
            <p:cNvPr id="5" name="AutoShape 5"/>
            <p:cNvSpPr/>
            <p:nvPr/>
          </p:nvSpPr>
          <p:spPr>
            <a:xfrm>
              <a:off x="88791" y="0"/>
              <a:ext cx="12700" cy="13716000"/>
            </a:xfrm>
            <a:prstGeom prst="rect">
              <a:avLst/>
            </a:prstGeom>
            <a:solidFill>
              <a:srgbClr val="141414"/>
            </a:solidFill>
          </p:spPr>
        </p:sp>
        <p:sp>
          <p:nvSpPr>
            <p:cNvPr id="6" name="AutoShape 6"/>
            <p:cNvSpPr/>
            <p:nvPr/>
          </p:nvSpPr>
          <p:spPr>
            <a:xfrm>
              <a:off x="0" y="5820971"/>
              <a:ext cx="190282" cy="2074059"/>
            </a:xfrm>
            <a:prstGeom prst="rect">
              <a:avLst/>
            </a:prstGeom>
            <a:solidFill>
              <a:srgbClr val="E3A716"/>
            </a:solidFill>
          </p:spPr>
        </p:sp>
      </p:grpSp>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51661" y="7114095"/>
            <a:ext cx="772605" cy="772605"/>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11843" y="5941463"/>
            <a:ext cx="794555" cy="794555"/>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51661" y="8257095"/>
            <a:ext cx="772605" cy="772605"/>
          </a:xfrm>
          <a:prstGeom prst="rect">
            <a:avLst/>
          </a:prstGeom>
        </p:spPr>
      </p:pic>
      <p:sp>
        <p:nvSpPr>
          <p:cNvPr id="11" name="TextBox 11"/>
          <p:cNvSpPr txBox="1"/>
          <p:nvPr/>
        </p:nvSpPr>
        <p:spPr>
          <a:xfrm>
            <a:off x="6709458" y="5497451"/>
            <a:ext cx="5446890" cy="1682577"/>
          </a:xfrm>
          <a:prstGeom prst="rect">
            <a:avLst/>
          </a:prstGeom>
        </p:spPr>
        <p:txBody>
          <a:bodyPr wrap="square" lIns="0" tIns="0" rIns="0" bIns="0" rtlCol="0" anchor="t">
            <a:spAutoFit/>
          </a:bodyPr>
          <a:lstStyle/>
          <a:p>
            <a:pPr marL="0" lvl="0" indent="0" algn="ctr">
              <a:lnSpc>
                <a:spcPts val="4527"/>
              </a:lnSpc>
              <a:spcBef>
                <a:spcPct val="0"/>
              </a:spcBef>
            </a:pPr>
            <a:r>
              <a:rPr lang="en-US" sz="3018" spc="30">
                <a:solidFill>
                  <a:srgbClr val="E3A716"/>
                </a:solidFill>
                <a:latin typeface="Montserrat 5"/>
                <a:hlinkClick r:id="rId8">
                  <a:extLst>
                    <a:ext uri="{A12FA001-AC4F-418D-AE19-62706E023703}">
                      <ahyp:hlinkClr xmlns:ahyp="http://schemas.microsoft.com/office/drawing/2018/hyperlinkcolor" val="tx"/>
                    </a:ext>
                  </a:extLst>
                </a:hlinkClick>
              </a:rPr>
              <a:t>www.diaconia.es</a:t>
            </a:r>
            <a:endParaRPr lang="en-US" sz="3018" spc="30">
              <a:solidFill>
                <a:srgbClr val="E3A716"/>
              </a:solidFill>
              <a:latin typeface="Montserrat 5"/>
            </a:endParaRPr>
          </a:p>
          <a:p>
            <a:pPr marL="0" lvl="0" indent="0" algn="ctr">
              <a:lnSpc>
                <a:spcPts val="4527"/>
              </a:lnSpc>
              <a:spcBef>
                <a:spcPct val="0"/>
              </a:spcBef>
            </a:pPr>
            <a:r>
              <a:rPr lang="en-US" sz="3018" spc="30">
                <a:solidFill>
                  <a:srgbClr val="E3A716"/>
                </a:solidFill>
                <a:latin typeface="Montserrat 5"/>
              </a:rPr>
              <a:t>www.escueladiaconia.es</a:t>
            </a:r>
          </a:p>
          <a:p>
            <a:pPr marL="0" lvl="0" indent="0" algn="ctr">
              <a:lnSpc>
                <a:spcPts val="4527"/>
              </a:lnSpc>
              <a:spcBef>
                <a:spcPct val="0"/>
              </a:spcBef>
            </a:pPr>
            <a:endParaRPr lang="en-US" sz="3018" spc="30">
              <a:solidFill>
                <a:srgbClr val="E3A716"/>
              </a:solidFill>
              <a:latin typeface="Montserrat 5"/>
            </a:endParaRPr>
          </a:p>
        </p:txBody>
      </p:sp>
      <p:sp>
        <p:nvSpPr>
          <p:cNvPr id="12" name="TextBox 12"/>
          <p:cNvSpPr txBox="1"/>
          <p:nvPr/>
        </p:nvSpPr>
        <p:spPr>
          <a:xfrm>
            <a:off x="2640690" y="7295927"/>
            <a:ext cx="3865225" cy="370840"/>
          </a:xfrm>
          <a:prstGeom prst="rect">
            <a:avLst/>
          </a:prstGeom>
        </p:spPr>
        <p:txBody>
          <a:bodyPr lIns="0" tIns="0" rIns="0" bIns="0" rtlCol="0" anchor="t">
            <a:spAutoFit/>
          </a:bodyPr>
          <a:lstStyle/>
          <a:p>
            <a:pPr algn="l">
              <a:lnSpc>
                <a:spcPts val="3079"/>
              </a:lnSpc>
            </a:pPr>
            <a:r>
              <a:rPr lang="en-US" sz="2199" spc="131">
                <a:solidFill>
                  <a:srgbClr val="495463"/>
                </a:solidFill>
                <a:latin typeface="Montserrat 6"/>
              </a:rPr>
              <a:t>@DiaconíaEspana</a:t>
            </a:r>
          </a:p>
        </p:txBody>
      </p:sp>
      <p:sp>
        <p:nvSpPr>
          <p:cNvPr id="13" name="TextBox 13"/>
          <p:cNvSpPr txBox="1"/>
          <p:nvPr/>
        </p:nvSpPr>
        <p:spPr>
          <a:xfrm>
            <a:off x="2640690" y="6134270"/>
            <a:ext cx="2721504" cy="370840"/>
          </a:xfrm>
          <a:prstGeom prst="rect">
            <a:avLst/>
          </a:prstGeom>
        </p:spPr>
        <p:txBody>
          <a:bodyPr lIns="0" tIns="0" rIns="0" bIns="0" rtlCol="0" anchor="t">
            <a:spAutoFit/>
          </a:bodyPr>
          <a:lstStyle/>
          <a:p>
            <a:pPr algn="l">
              <a:lnSpc>
                <a:spcPts val="3079"/>
              </a:lnSpc>
            </a:pPr>
            <a:r>
              <a:rPr lang="en-US" sz="2199" spc="131">
                <a:solidFill>
                  <a:srgbClr val="495463"/>
                </a:solidFill>
                <a:latin typeface="Montserrat 6"/>
              </a:rPr>
              <a:t>@diaconia.es</a:t>
            </a:r>
          </a:p>
        </p:txBody>
      </p:sp>
      <p:sp>
        <p:nvSpPr>
          <p:cNvPr id="14" name="TextBox 14"/>
          <p:cNvSpPr txBox="1"/>
          <p:nvPr/>
        </p:nvSpPr>
        <p:spPr>
          <a:xfrm>
            <a:off x="13237158" y="7800560"/>
            <a:ext cx="4820304" cy="913070"/>
          </a:xfrm>
          <a:prstGeom prst="rect">
            <a:avLst/>
          </a:prstGeom>
        </p:spPr>
        <p:txBody>
          <a:bodyPr lIns="0" tIns="0" rIns="0" bIns="0" rtlCol="0" anchor="t">
            <a:spAutoFit/>
          </a:bodyPr>
          <a:lstStyle/>
          <a:p>
            <a:pPr>
              <a:lnSpc>
                <a:spcPts val="4200"/>
              </a:lnSpc>
            </a:pPr>
            <a:r>
              <a:rPr lang="en-US" sz="2000" b="1" spc="28">
                <a:solidFill>
                  <a:srgbClr val="495463"/>
                </a:solidFill>
                <a:latin typeface="Montserrat 6" panose="020B0604020202020204" charset="0"/>
              </a:rPr>
              <a:t>Más información</a:t>
            </a:r>
            <a:endParaRPr lang="en-US" spc="21">
              <a:solidFill>
                <a:srgbClr val="495463"/>
              </a:solidFill>
              <a:latin typeface="Montserrat 6" panose="020B0604020202020204" charset="0"/>
            </a:endParaRPr>
          </a:p>
          <a:p>
            <a:pPr>
              <a:lnSpc>
                <a:spcPts val="3299"/>
              </a:lnSpc>
            </a:pPr>
            <a:r>
              <a:rPr lang="en-US" spc="21">
                <a:solidFill>
                  <a:srgbClr val="495463"/>
                </a:solidFill>
                <a:latin typeface="Montserrat 6" panose="020B0604020202020204" charset="0"/>
                <a:hlinkClick r:id="rId9"/>
              </a:rPr>
              <a:t>escuela@diaconia.es</a:t>
            </a:r>
            <a:r>
              <a:rPr lang="en-US" spc="21">
                <a:solidFill>
                  <a:srgbClr val="495463"/>
                </a:solidFill>
                <a:latin typeface="Montserrat 6" panose="020B0604020202020204" charset="0"/>
              </a:rPr>
              <a:t> </a:t>
            </a:r>
          </a:p>
        </p:txBody>
      </p:sp>
      <p:sp>
        <p:nvSpPr>
          <p:cNvPr id="15" name="TextBox 15"/>
          <p:cNvSpPr txBox="1"/>
          <p:nvPr/>
        </p:nvSpPr>
        <p:spPr>
          <a:xfrm>
            <a:off x="2640690" y="8438927"/>
            <a:ext cx="3865225" cy="370840"/>
          </a:xfrm>
          <a:prstGeom prst="rect">
            <a:avLst/>
          </a:prstGeom>
        </p:spPr>
        <p:txBody>
          <a:bodyPr lIns="0" tIns="0" rIns="0" bIns="0" rtlCol="0" anchor="t">
            <a:spAutoFit/>
          </a:bodyPr>
          <a:lstStyle/>
          <a:p>
            <a:pPr algn="l">
              <a:lnSpc>
                <a:spcPts val="3079"/>
              </a:lnSpc>
            </a:pPr>
            <a:r>
              <a:rPr lang="en-US" sz="2199" spc="131">
                <a:solidFill>
                  <a:srgbClr val="495463"/>
                </a:solidFill>
                <a:latin typeface="Montserrat 6"/>
              </a:rPr>
              <a:t>diaconia.espana</a:t>
            </a:r>
          </a:p>
        </p:txBody>
      </p:sp>
      <p:pic>
        <p:nvPicPr>
          <p:cNvPr id="16" name="Imagen 15" descr="Logotipo&#10;&#10;Descripción generada automáticamente">
            <a:extLst>
              <a:ext uri="{FF2B5EF4-FFF2-40B4-BE49-F238E27FC236}">
                <a16:creationId xmlns:a16="http://schemas.microsoft.com/office/drawing/2014/main" id="{93E85385-08FC-755A-3AA3-51E5A443AE1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97015" y="1154528"/>
            <a:ext cx="3108900" cy="1682577"/>
          </a:xfrm>
          <a:prstGeom prst="rect">
            <a:avLst/>
          </a:prstGeom>
        </p:spPr>
      </p:pic>
      <p:pic>
        <p:nvPicPr>
          <p:cNvPr id="2050" name="Picture 2">
            <a:extLst>
              <a:ext uri="{FF2B5EF4-FFF2-40B4-BE49-F238E27FC236}">
                <a16:creationId xmlns:a16="http://schemas.microsoft.com/office/drawing/2014/main" id="{B7423A2A-5F0A-0F88-0A92-4D5FF48FE21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54333"/>
          <a:stretch/>
        </p:blipFill>
        <p:spPr bwMode="auto">
          <a:xfrm>
            <a:off x="10791434" y="1067154"/>
            <a:ext cx="4989222" cy="1962150"/>
          </a:xfrm>
          <a:prstGeom prst="rect">
            <a:avLst/>
          </a:prstGeom>
          <a:noFill/>
          <a:extLst>
            <a:ext uri="{909E8E84-426E-40DD-AFC4-6F175D3DCCD1}">
              <a14:hiddenFill xmlns:a14="http://schemas.microsoft.com/office/drawing/2010/main">
                <a:solidFill>
                  <a:srgbClr val="FFFFFF"/>
                </a:solidFill>
              </a14:hiddenFill>
            </a:ext>
          </a:extLst>
        </p:spPr>
      </p:pic>
      <p:sp>
        <p:nvSpPr>
          <p:cNvPr id="9" name="Triángulo rectángulo 8">
            <a:extLst>
              <a:ext uri="{FF2B5EF4-FFF2-40B4-BE49-F238E27FC236}">
                <a16:creationId xmlns:a16="http://schemas.microsoft.com/office/drawing/2014/main" id="{E5CDDAE4-F7D4-81F9-9834-F091A9EB058D}"/>
              </a:ext>
            </a:extLst>
          </p:cNvPr>
          <p:cNvSpPr/>
          <p:nvPr/>
        </p:nvSpPr>
        <p:spPr>
          <a:xfrm rot="10800000">
            <a:off x="14042751" y="0"/>
            <a:ext cx="4245249" cy="3257064"/>
          </a:xfrm>
          <a:prstGeom prst="rtTriangl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s-ES"/>
          </a:p>
        </p:txBody>
      </p:sp>
      <p:pic>
        <p:nvPicPr>
          <p:cNvPr id="1026" name="Picture 2" descr="Licencia Creative Commons">
            <a:extLst>
              <a:ext uri="{FF2B5EF4-FFF2-40B4-BE49-F238E27FC236}">
                <a16:creationId xmlns:a16="http://schemas.microsoft.com/office/drawing/2014/main" id="{67B91C66-6557-4465-9BE5-9C640CB671B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906499" y="6743699"/>
            <a:ext cx="2022613" cy="7125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2" name="Group 2"/>
          <p:cNvGrpSpPr/>
          <p:nvPr/>
        </p:nvGrpSpPr>
        <p:grpSpPr>
          <a:xfrm>
            <a:off x="437285" y="0"/>
            <a:ext cx="142711" cy="10287000"/>
            <a:chOff x="0" y="0"/>
            <a:chExt cx="190282" cy="13716000"/>
          </a:xfrm>
        </p:grpSpPr>
        <p:sp>
          <p:nvSpPr>
            <p:cNvPr id="3" name="AutoShape 3"/>
            <p:cNvSpPr/>
            <p:nvPr/>
          </p:nvSpPr>
          <p:spPr>
            <a:xfrm>
              <a:off x="88791" y="0"/>
              <a:ext cx="12700" cy="13716000"/>
            </a:xfrm>
            <a:prstGeom prst="rect">
              <a:avLst/>
            </a:prstGeom>
            <a:solidFill>
              <a:srgbClr val="141414"/>
            </a:solidFill>
          </p:spPr>
        </p:sp>
        <p:sp>
          <p:nvSpPr>
            <p:cNvPr id="4" name="AutoShape 4"/>
            <p:cNvSpPr/>
            <p:nvPr/>
          </p:nvSpPr>
          <p:spPr>
            <a:xfrm>
              <a:off x="0" y="5820971"/>
              <a:ext cx="190282" cy="2074059"/>
            </a:xfrm>
            <a:prstGeom prst="rect">
              <a:avLst/>
            </a:prstGeom>
            <a:solidFill>
              <a:srgbClr val="E3A716"/>
            </a:solidFill>
          </p:spPr>
        </p:sp>
      </p:grpSp>
      <p:grpSp>
        <p:nvGrpSpPr>
          <p:cNvPr id="17" name="Group 17"/>
          <p:cNvGrpSpPr/>
          <p:nvPr/>
        </p:nvGrpSpPr>
        <p:grpSpPr>
          <a:xfrm>
            <a:off x="16773722" y="9258300"/>
            <a:ext cx="485578" cy="431625"/>
            <a:chOff x="0" y="0"/>
            <a:chExt cx="647437" cy="575500"/>
          </a:xfrm>
        </p:grpSpPr>
        <p:sp>
          <p:nvSpPr>
            <p:cNvPr id="18" name="AutoShape 18"/>
            <p:cNvSpPr/>
            <p:nvPr/>
          </p:nvSpPr>
          <p:spPr>
            <a:xfrm>
              <a:off x="0" y="0"/>
              <a:ext cx="647437" cy="575500"/>
            </a:xfrm>
            <a:prstGeom prst="rect">
              <a:avLst/>
            </a:prstGeom>
            <a:solidFill>
              <a:srgbClr val="E3A716"/>
            </a:solidFill>
          </p:spPr>
        </p:sp>
        <p:grpSp>
          <p:nvGrpSpPr>
            <p:cNvPr id="19" name="Group 19"/>
            <p:cNvGrpSpPr/>
            <p:nvPr/>
          </p:nvGrpSpPr>
          <p:grpSpPr>
            <a:xfrm>
              <a:off x="0" y="171992"/>
              <a:ext cx="517352" cy="231517"/>
              <a:chOff x="0" y="0"/>
              <a:chExt cx="959235" cy="429260"/>
            </a:xfrm>
          </p:grpSpPr>
          <p:sp>
            <p:nvSpPr>
              <p:cNvPr id="20" name="Freeform 20"/>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21" name="TextBox 21"/>
          <p:cNvSpPr txBox="1"/>
          <p:nvPr/>
        </p:nvSpPr>
        <p:spPr>
          <a:xfrm>
            <a:off x="1140760" y="744748"/>
            <a:ext cx="16118540" cy="707886"/>
          </a:xfrm>
          <a:prstGeom prst="rect">
            <a:avLst/>
          </a:prstGeom>
        </p:spPr>
        <p:txBody>
          <a:bodyPr wrap="square" lIns="0" tIns="0" rIns="0" bIns="0" rtlCol="0" anchor="t">
            <a:spAutoFit/>
          </a:bodyPr>
          <a:lstStyle/>
          <a:p>
            <a:pPr algn="ctr"/>
            <a:endParaRPr lang="en-US" spc="48">
              <a:solidFill>
                <a:srgbClr val="141414"/>
              </a:solidFill>
              <a:latin typeface="Montserrat 1 Italics"/>
              <a:ea typeface="Calibri"/>
              <a:cs typeface="Calibri"/>
            </a:endParaRPr>
          </a:p>
          <a:p>
            <a:r>
              <a:rPr lang="es-ES" sz="2800" b="1" i="0">
                <a:solidFill>
                  <a:srgbClr val="000000"/>
                </a:solidFill>
                <a:effectLst/>
                <a:latin typeface="Calibri" panose="020F0502020204030204" pitchFamily="34" charset="0"/>
              </a:rPr>
              <a:t>BARRERAS EN EL AMBITO EDUCATIVO</a:t>
            </a:r>
            <a:r>
              <a:rPr lang="es-ES" sz="2800" b="0" i="0">
                <a:solidFill>
                  <a:srgbClr val="000000"/>
                </a:solidFill>
                <a:effectLst/>
                <a:latin typeface="Calibri" panose="020F0502020204030204" pitchFamily="34" charset="0"/>
              </a:rPr>
              <a:t> </a:t>
            </a:r>
            <a:endParaRPr lang="en-US" sz="2800" b="1" spc="48">
              <a:latin typeface="Modern Love Caps" panose="04070805081001020A01" pitchFamily="82" charset="0"/>
              <a:ea typeface="+mn-lt"/>
              <a:cs typeface="+mn-lt"/>
            </a:endParaRPr>
          </a:p>
        </p:txBody>
      </p:sp>
      <p:graphicFrame>
        <p:nvGraphicFramePr>
          <p:cNvPr id="33" name="TextBox 23">
            <a:extLst>
              <a:ext uri="{FF2B5EF4-FFF2-40B4-BE49-F238E27FC236}">
                <a16:creationId xmlns:a16="http://schemas.microsoft.com/office/drawing/2014/main" id="{24C24AE0-124A-3E04-DABE-F198CA129866}"/>
              </a:ext>
            </a:extLst>
          </p:cNvPr>
          <p:cNvGraphicFramePr/>
          <p:nvPr>
            <p:extLst>
              <p:ext uri="{D42A27DB-BD31-4B8C-83A1-F6EECF244321}">
                <p14:modId xmlns:p14="http://schemas.microsoft.com/office/powerpoint/2010/main" val="1229206136"/>
              </p:ext>
            </p:extLst>
          </p:nvPr>
        </p:nvGraphicFramePr>
        <p:xfrm>
          <a:off x="1522028" y="2389595"/>
          <a:ext cx="8714491" cy="3952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descr="Logotipo&#10;&#10;Descripción generada automáticamente">
            <a:extLst>
              <a:ext uri="{FF2B5EF4-FFF2-40B4-BE49-F238E27FC236}">
                <a16:creationId xmlns:a16="http://schemas.microsoft.com/office/drawing/2014/main" id="{A69E8177-9B0A-370F-AFE6-69CDDE9FA6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pic>
        <p:nvPicPr>
          <p:cNvPr id="12" name="Gráfico 11" descr="Insignia 1 contorno">
            <a:extLst>
              <a:ext uri="{FF2B5EF4-FFF2-40B4-BE49-F238E27FC236}">
                <a16:creationId xmlns:a16="http://schemas.microsoft.com/office/drawing/2014/main" id="{027B3FD2-BC8B-526A-5A0C-F352BBD01B8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3365" y="2573079"/>
            <a:ext cx="692070" cy="692070"/>
          </a:xfrm>
          <a:prstGeom prst="rect">
            <a:avLst/>
          </a:prstGeom>
        </p:spPr>
      </p:pic>
      <p:pic>
        <p:nvPicPr>
          <p:cNvPr id="15" name="Gráfico 14" descr="Insignia contorno">
            <a:extLst>
              <a:ext uri="{FF2B5EF4-FFF2-40B4-BE49-F238E27FC236}">
                <a16:creationId xmlns:a16="http://schemas.microsoft.com/office/drawing/2014/main" id="{94326456-BC65-C5DD-95BE-8BC568E91A7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38273" y="3728123"/>
            <a:ext cx="692070" cy="692070"/>
          </a:xfrm>
          <a:prstGeom prst="rect">
            <a:avLst/>
          </a:prstGeom>
        </p:spPr>
      </p:pic>
      <p:pic>
        <p:nvPicPr>
          <p:cNvPr id="23" name="Gráfico 22" descr="Insignia 3 contorno">
            <a:extLst>
              <a:ext uri="{FF2B5EF4-FFF2-40B4-BE49-F238E27FC236}">
                <a16:creationId xmlns:a16="http://schemas.microsoft.com/office/drawing/2014/main" id="{CEB0D924-578C-F50A-0867-47D466FD1CB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3365" y="5229202"/>
            <a:ext cx="692070" cy="692070"/>
          </a:xfrm>
          <a:prstGeom prst="rect">
            <a:avLst/>
          </a:prstGeom>
        </p:spPr>
      </p:pic>
      <p:sp>
        <p:nvSpPr>
          <p:cNvPr id="6" name="CuadroTexto 5">
            <a:extLst>
              <a:ext uri="{FF2B5EF4-FFF2-40B4-BE49-F238E27FC236}">
                <a16:creationId xmlns:a16="http://schemas.microsoft.com/office/drawing/2014/main" id="{884DA066-CE38-11A7-39D2-6C556E6C69E7}"/>
              </a:ext>
            </a:extLst>
          </p:cNvPr>
          <p:cNvSpPr txBox="1"/>
          <p:nvPr/>
        </p:nvSpPr>
        <p:spPr>
          <a:xfrm>
            <a:off x="11178551" y="2204949"/>
            <a:ext cx="6348214" cy="1477328"/>
          </a:xfrm>
          <a:prstGeom prst="rect">
            <a:avLst/>
          </a:prstGeom>
          <a:noFill/>
        </p:spPr>
        <p:txBody>
          <a:bodyPr wrap="square">
            <a:spAutoFit/>
          </a:bodyPr>
          <a:lstStyle/>
          <a:p>
            <a:pPr marL="285750" indent="-285750">
              <a:buFont typeface="Arial" panose="020B0604020202020204" pitchFamily="34" charset="0"/>
              <a:buChar char="•"/>
            </a:pPr>
            <a:r>
              <a:rPr lang="es-ES" sz="2400">
                <a:solidFill>
                  <a:srgbClr val="000000"/>
                </a:solidFill>
                <a:latin typeface="WordVisi_MSFontService"/>
              </a:rPr>
              <a:t>T</a:t>
            </a:r>
            <a:r>
              <a:rPr lang="es-ES" sz="2400" b="0" i="0">
                <a:solidFill>
                  <a:srgbClr val="000000"/>
                </a:solidFill>
                <a:effectLst/>
                <a:latin typeface="WordVisi_MSFontService"/>
              </a:rPr>
              <a:t>rabajo cooperativo entre el profesorado </a:t>
            </a:r>
            <a:r>
              <a:rPr lang="es-ES" sz="2400" b="0" i="0">
                <a:solidFill>
                  <a:srgbClr val="B42108"/>
                </a:solidFill>
                <a:effectLst/>
                <a:latin typeface="WordVisi_MSFontService"/>
              </a:rPr>
              <a:t>VRS</a:t>
            </a:r>
            <a:r>
              <a:rPr lang="es-ES" sz="2400" b="0" i="0">
                <a:solidFill>
                  <a:srgbClr val="000000"/>
                </a:solidFill>
                <a:effectLst/>
                <a:latin typeface="WordVisi_MSFontService"/>
              </a:rPr>
              <a:t> profesor de apoyo debe sacar a los niños fuera del aula común.</a:t>
            </a:r>
          </a:p>
          <a:p>
            <a:endParaRPr lang="es-ES"/>
          </a:p>
        </p:txBody>
      </p:sp>
      <p:sp>
        <p:nvSpPr>
          <p:cNvPr id="13" name="CuadroTexto 12">
            <a:extLst>
              <a:ext uri="{FF2B5EF4-FFF2-40B4-BE49-F238E27FC236}">
                <a16:creationId xmlns:a16="http://schemas.microsoft.com/office/drawing/2014/main" id="{629FC768-4AF6-2EF8-2802-E896D60AD7DB}"/>
              </a:ext>
            </a:extLst>
          </p:cNvPr>
          <p:cNvSpPr txBox="1"/>
          <p:nvPr/>
        </p:nvSpPr>
        <p:spPr>
          <a:xfrm>
            <a:off x="11502501" y="3962078"/>
            <a:ext cx="6348214" cy="1200329"/>
          </a:xfrm>
          <a:prstGeom prst="rect">
            <a:avLst/>
          </a:prstGeom>
          <a:noFill/>
        </p:spPr>
        <p:txBody>
          <a:bodyPr wrap="square">
            <a:spAutoFit/>
          </a:bodyPr>
          <a:lstStyle/>
          <a:p>
            <a:r>
              <a:rPr lang="es-ES" sz="2400" b="0" i="0">
                <a:solidFill>
                  <a:srgbClr val="000000"/>
                </a:solidFill>
                <a:effectLst/>
                <a:latin typeface="Calibri" panose="020F0502020204030204" pitchFamily="34" charset="0"/>
              </a:rPr>
              <a:t>Un niño extranjero no es necesariamente un alumno con dificultades intelectuales,</a:t>
            </a:r>
            <a:r>
              <a:rPr lang="es-ES" sz="2400" b="0" i="0">
                <a:solidFill>
                  <a:srgbClr val="000000"/>
                </a:solidFill>
                <a:effectLst/>
                <a:latin typeface="WordVisiCarriageReturn_MSFontService"/>
              </a:rPr>
              <a:t> </a:t>
            </a:r>
            <a:r>
              <a:rPr lang="es-ES" sz="2400" b="0" i="0">
                <a:solidFill>
                  <a:srgbClr val="000000"/>
                </a:solidFill>
                <a:effectLst/>
                <a:latin typeface="Calibri" panose="020F0502020204030204" pitchFamily="34" charset="0"/>
              </a:rPr>
              <a:t>si suele estar en desventaja cultural</a:t>
            </a:r>
            <a:endParaRPr lang="es-ES" sz="2400"/>
          </a:p>
        </p:txBody>
      </p:sp>
      <p:sp>
        <p:nvSpPr>
          <p:cNvPr id="16" name="CuadroTexto 15">
            <a:extLst>
              <a:ext uri="{FF2B5EF4-FFF2-40B4-BE49-F238E27FC236}">
                <a16:creationId xmlns:a16="http://schemas.microsoft.com/office/drawing/2014/main" id="{13FE216F-CBAE-E769-74A9-F108FCF61BBC}"/>
              </a:ext>
            </a:extLst>
          </p:cNvPr>
          <p:cNvSpPr txBox="1"/>
          <p:nvPr/>
        </p:nvSpPr>
        <p:spPr>
          <a:xfrm>
            <a:off x="11502501" y="5485719"/>
            <a:ext cx="6348214" cy="1200329"/>
          </a:xfrm>
          <a:prstGeom prst="rect">
            <a:avLst/>
          </a:prstGeom>
          <a:noFill/>
        </p:spPr>
        <p:txBody>
          <a:bodyPr wrap="square">
            <a:spAutoFit/>
          </a:bodyPr>
          <a:lstStyle/>
          <a:p>
            <a:r>
              <a:rPr lang="es-ES" sz="2400" b="0" i="0"/>
              <a:t>Dicotomía entre personas que aprenden y que no aprenden</a:t>
            </a:r>
            <a:r>
              <a:rPr lang="es-ES" sz="2400" b="0" i="0">
                <a:solidFill>
                  <a:srgbClr val="B42108"/>
                </a:solidFill>
              </a:rPr>
              <a:t> </a:t>
            </a:r>
            <a:endParaRPr lang="es-ES" sz="2400"/>
          </a:p>
          <a:p>
            <a:endParaRPr lang="es-ES" sz="2400"/>
          </a:p>
        </p:txBody>
      </p:sp>
      <p:pic>
        <p:nvPicPr>
          <p:cNvPr id="24" name="Imagen 23" descr="Icono&#10;&#10;Descripción generada automáticamente">
            <a:extLst>
              <a:ext uri="{FF2B5EF4-FFF2-40B4-BE49-F238E27FC236}">
                <a16:creationId xmlns:a16="http://schemas.microsoft.com/office/drawing/2014/main" id="{23577581-4BE2-A231-C373-786E4E58AA7C}"/>
              </a:ext>
            </a:extLst>
          </p:cNvPr>
          <p:cNvPicPr>
            <a:picLocks noChangeAspect="1"/>
          </p:cNvPicPr>
          <p:nvPr/>
        </p:nvPicPr>
        <p:blipFill>
          <a:blip r:embed="rId14" cstate="print">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9946565" y="2445702"/>
            <a:ext cx="1104225" cy="1104225"/>
          </a:xfrm>
          <a:prstGeom prst="rect">
            <a:avLst/>
          </a:prstGeom>
        </p:spPr>
      </p:pic>
      <p:pic>
        <p:nvPicPr>
          <p:cNvPr id="25" name="Imagen 24" descr="Icono&#10;&#10;Descripción generada automáticamente">
            <a:extLst>
              <a:ext uri="{FF2B5EF4-FFF2-40B4-BE49-F238E27FC236}">
                <a16:creationId xmlns:a16="http://schemas.microsoft.com/office/drawing/2014/main" id="{1BFE0F79-9FBA-4056-8070-EC4835B10E6E}"/>
              </a:ext>
            </a:extLst>
          </p:cNvPr>
          <p:cNvPicPr>
            <a:picLocks noChangeAspect="1"/>
          </p:cNvPicPr>
          <p:nvPr/>
        </p:nvPicPr>
        <p:blipFill>
          <a:blip r:embed="rId14" cstate="print">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10010445" y="3990882"/>
            <a:ext cx="1104225" cy="1104225"/>
          </a:xfrm>
          <a:prstGeom prst="rect">
            <a:avLst/>
          </a:prstGeom>
        </p:spPr>
      </p:pic>
      <p:pic>
        <p:nvPicPr>
          <p:cNvPr id="26" name="Imagen 25">
            <a:extLst>
              <a:ext uri="{FF2B5EF4-FFF2-40B4-BE49-F238E27FC236}">
                <a16:creationId xmlns:a16="http://schemas.microsoft.com/office/drawing/2014/main" id="{3840513B-E286-AB62-AB8D-E016BC214705}"/>
              </a:ext>
            </a:extLst>
          </p:cNvPr>
          <p:cNvPicPr>
            <a:picLocks noChangeAspect="1"/>
          </p:cNvPicPr>
          <p:nvPr/>
        </p:nvPicPr>
        <p:blipFill>
          <a:blip r:embed="rId16">
            <a:duotone>
              <a:schemeClr val="accent5">
                <a:shade val="45000"/>
                <a:satMod val="135000"/>
              </a:schemeClr>
              <a:prstClr val="white"/>
            </a:duotone>
          </a:blip>
          <a:stretch>
            <a:fillRect/>
          </a:stretch>
        </p:blipFill>
        <p:spPr>
          <a:xfrm>
            <a:off x="9998520" y="5409341"/>
            <a:ext cx="1103472" cy="1103472"/>
          </a:xfrm>
          <a:prstGeom prst="rect">
            <a:avLst/>
          </a:prstGeom>
        </p:spPr>
      </p:pic>
      <p:pic>
        <p:nvPicPr>
          <p:cNvPr id="28" name="Imagen 27" descr="Imagen que contiene pequeño, juguete, joven, hombre&#10;&#10;Descripción generada automáticamente">
            <a:extLst>
              <a:ext uri="{FF2B5EF4-FFF2-40B4-BE49-F238E27FC236}">
                <a16:creationId xmlns:a16="http://schemas.microsoft.com/office/drawing/2014/main" id="{AD5CEB50-B313-B735-415B-A40D5E50A687}"/>
              </a:ext>
            </a:extLst>
          </p:cNvPr>
          <p:cNvPicPr>
            <a:picLocks noChangeAspect="1"/>
          </p:cNvPicPr>
          <p:nvPr/>
        </p:nvPicPr>
        <p:blipFill rotWithShape="1">
          <a:blip r:embed="rId17" cstate="print">
            <a:extLst>
              <a:ext uri="{28A0092B-C50C-407E-A947-70E740481C1C}">
                <a14:useLocalDpi xmlns:a14="http://schemas.microsoft.com/office/drawing/2010/main" val="0"/>
              </a:ext>
              <a:ext uri="{837473B0-CC2E-450A-ABE3-18F120FF3D39}">
                <a1611:picAttrSrcUrl xmlns:a1611="http://schemas.microsoft.com/office/drawing/2016/11/main" r:id="rId18"/>
              </a:ext>
            </a:extLst>
          </a:blip>
          <a:srcRect t="10348" b="14865"/>
          <a:stretch/>
        </p:blipFill>
        <p:spPr>
          <a:xfrm>
            <a:off x="6466276" y="6954521"/>
            <a:ext cx="5355447" cy="3003877"/>
          </a:xfrm>
          <a:prstGeom prst="rect">
            <a:avLst/>
          </a:prstGeom>
          <a:ln>
            <a:noFill/>
          </a:ln>
          <a:effectLst>
            <a:softEdge rad="112500"/>
          </a:effectLst>
        </p:spPr>
      </p:pic>
    </p:spTree>
    <p:extLst>
      <p:ext uri="{BB962C8B-B14F-4D97-AF65-F5344CB8AC3E}">
        <p14:creationId xmlns:p14="http://schemas.microsoft.com/office/powerpoint/2010/main" val="1937233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pic>
        <p:nvPicPr>
          <p:cNvPr id="1026" name="Picture 2" descr="Los extranjeros sostienen la población tras la pérdida de 22.000 españoles  | Economía">
            <a:extLst>
              <a:ext uri="{FF2B5EF4-FFF2-40B4-BE49-F238E27FC236}">
                <a16:creationId xmlns:a16="http://schemas.microsoft.com/office/drawing/2014/main" id="{EA8C411E-6888-60FC-98BA-89081DFC13F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013" b="3526"/>
          <a:stretch/>
        </p:blipFill>
        <p:spPr bwMode="auto">
          <a:xfrm>
            <a:off x="1028700" y="386844"/>
            <a:ext cx="7415249" cy="95133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aphicFrame>
        <p:nvGraphicFramePr>
          <p:cNvPr id="17" name="Diagrama 16">
            <a:extLst>
              <a:ext uri="{FF2B5EF4-FFF2-40B4-BE49-F238E27FC236}">
                <a16:creationId xmlns:a16="http://schemas.microsoft.com/office/drawing/2014/main" id="{86F244BF-F05D-2A16-C5C3-6F08F6C5EA52}"/>
              </a:ext>
            </a:extLst>
          </p:cNvPr>
          <p:cNvGraphicFramePr/>
          <p:nvPr>
            <p:extLst>
              <p:ext uri="{D42A27DB-BD31-4B8C-83A1-F6EECF244321}">
                <p14:modId xmlns:p14="http://schemas.microsoft.com/office/powerpoint/2010/main" val="1685545355"/>
              </p:ext>
            </p:extLst>
          </p:nvPr>
        </p:nvGraphicFramePr>
        <p:xfrm>
          <a:off x="9144000" y="3151221"/>
          <a:ext cx="7415249" cy="44057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77323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pic>
        <p:nvPicPr>
          <p:cNvPr id="5" name="Imagen 4" descr="Gráfico, Gráfico circular&#10;&#10;Descripción generada automáticamente">
            <a:extLst>
              <a:ext uri="{FF2B5EF4-FFF2-40B4-BE49-F238E27FC236}">
                <a16:creationId xmlns:a16="http://schemas.microsoft.com/office/drawing/2014/main" id="{0FAEB796-BCB3-579D-C94B-AE224FC374D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51899" t="-1052" b="17563"/>
          <a:stretch/>
        </p:blipFill>
        <p:spPr>
          <a:xfrm>
            <a:off x="3867977" y="1472706"/>
            <a:ext cx="9332843" cy="6633728"/>
          </a:xfrm>
          <a:prstGeom prst="rect">
            <a:avLst/>
          </a:prstGeom>
        </p:spPr>
      </p:pic>
      <p:pic>
        <p:nvPicPr>
          <p:cNvPr id="14" name="Gráfico 13" descr="Lupa con relleno sólido">
            <a:extLst>
              <a:ext uri="{FF2B5EF4-FFF2-40B4-BE49-F238E27FC236}">
                <a16:creationId xmlns:a16="http://schemas.microsoft.com/office/drawing/2014/main" id="{C6AFEDC2-28F1-12F7-1E76-0FC81368DE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254732" y="4247806"/>
            <a:ext cx="2056673" cy="2056673"/>
          </a:xfrm>
          <a:prstGeom prst="rect">
            <a:avLst/>
          </a:prstGeom>
        </p:spPr>
      </p:pic>
    </p:spTree>
    <p:extLst>
      <p:ext uri="{BB962C8B-B14F-4D97-AF65-F5344CB8AC3E}">
        <p14:creationId xmlns:p14="http://schemas.microsoft.com/office/powerpoint/2010/main" val="679730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4C027D07-5DDB-8C96-8F0F-B07CC7E55EA9}"/>
              </a:ext>
            </a:extLst>
          </p:cNvPr>
          <p:cNvGraphicFramePr/>
          <p:nvPr>
            <p:extLst>
              <p:ext uri="{D42A27DB-BD31-4B8C-83A1-F6EECF244321}">
                <p14:modId xmlns:p14="http://schemas.microsoft.com/office/powerpoint/2010/main" val="2356895829"/>
              </p:ext>
            </p:extLst>
          </p:nvPr>
        </p:nvGraphicFramePr>
        <p:xfrm>
          <a:off x="4408380" y="57150"/>
          <a:ext cx="9983480" cy="105347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6"/>
          <p:cNvGrpSpPr/>
          <p:nvPr/>
        </p:nvGrpSpPr>
        <p:grpSpPr>
          <a:xfrm>
            <a:off x="477766" y="57150"/>
            <a:ext cx="142711" cy="10287000"/>
            <a:chOff x="0" y="0"/>
            <a:chExt cx="190282" cy="13716000"/>
          </a:xfrm>
        </p:grpSpPr>
        <p:sp>
          <p:nvSpPr>
            <p:cNvPr id="7" name="AutoShape 7"/>
            <p:cNvSpPr/>
            <p:nvPr/>
          </p:nvSpPr>
          <p:spPr>
            <a:xfrm>
              <a:off x="88791" y="0"/>
              <a:ext cx="12700" cy="13716000"/>
            </a:xfrm>
            <a:prstGeom prst="rect">
              <a:avLst/>
            </a:prstGeom>
            <a:solidFill>
              <a:srgbClr val="141414"/>
            </a:solidFill>
          </p:spPr>
        </p:sp>
        <p:sp>
          <p:nvSpPr>
            <p:cNvPr id="8" name="AutoShape 8"/>
            <p:cNvSpPr/>
            <p:nvPr/>
          </p:nvSpPr>
          <p:spPr>
            <a:xfrm>
              <a:off x="0" y="5820971"/>
              <a:ext cx="190282" cy="2074059"/>
            </a:xfrm>
            <a:prstGeom prst="rect">
              <a:avLst/>
            </a:prstGeom>
            <a:solidFill>
              <a:srgbClr val="E3A716"/>
            </a:solidFill>
          </p:spPr>
        </p:sp>
      </p:grpSp>
      <p:grpSp>
        <p:nvGrpSpPr>
          <p:cNvPr id="9" name="Group 9"/>
          <p:cNvGrpSpPr/>
          <p:nvPr/>
        </p:nvGrpSpPr>
        <p:grpSpPr>
          <a:xfrm>
            <a:off x="16773722" y="9258300"/>
            <a:ext cx="485578" cy="431625"/>
            <a:chOff x="0" y="0"/>
            <a:chExt cx="647437" cy="575500"/>
          </a:xfrm>
        </p:grpSpPr>
        <p:sp>
          <p:nvSpPr>
            <p:cNvPr id="10" name="AutoShape 10"/>
            <p:cNvSpPr/>
            <p:nvPr/>
          </p:nvSpPr>
          <p:spPr>
            <a:xfrm>
              <a:off x="0" y="0"/>
              <a:ext cx="647437" cy="575500"/>
            </a:xfrm>
            <a:prstGeom prst="rect">
              <a:avLst/>
            </a:prstGeom>
            <a:solidFill>
              <a:srgbClr val="E3A716"/>
            </a:solidFill>
          </p:spPr>
        </p:sp>
        <p:grpSp>
          <p:nvGrpSpPr>
            <p:cNvPr id="11" name="Group 11"/>
            <p:cNvGrpSpPr/>
            <p:nvPr/>
          </p:nvGrpSpPr>
          <p:grpSpPr>
            <a:xfrm>
              <a:off x="0" y="171992"/>
              <a:ext cx="517352" cy="231517"/>
              <a:chOff x="0" y="0"/>
              <a:chExt cx="959235" cy="429260"/>
            </a:xfrm>
          </p:grpSpPr>
          <p:sp>
            <p:nvSpPr>
              <p:cNvPr id="12" name="Freeform 12"/>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14" name="Imagen 13" descr="Logotipo&#10;&#10;Descripción generada automáticamente">
            <a:extLst>
              <a:ext uri="{FF2B5EF4-FFF2-40B4-BE49-F238E27FC236}">
                <a16:creationId xmlns:a16="http://schemas.microsoft.com/office/drawing/2014/main" id="{F628149D-6F04-F42D-5D9A-9F5D9385A4E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3" name="CuadroTexto 2">
            <a:extLst>
              <a:ext uri="{FF2B5EF4-FFF2-40B4-BE49-F238E27FC236}">
                <a16:creationId xmlns:a16="http://schemas.microsoft.com/office/drawing/2014/main" id="{07D765EF-C844-4701-792A-95B9332194A5}"/>
              </a:ext>
            </a:extLst>
          </p:cNvPr>
          <p:cNvSpPr txBox="1"/>
          <p:nvPr/>
        </p:nvSpPr>
        <p:spPr>
          <a:xfrm>
            <a:off x="871756" y="632788"/>
            <a:ext cx="4594093" cy="1384995"/>
          </a:xfrm>
          <a:prstGeom prst="rect">
            <a:avLst/>
          </a:prstGeom>
          <a:noFill/>
        </p:spPr>
        <p:txBody>
          <a:bodyPr wrap="square" lIns="91440" tIns="45720" rIns="91440" bIns="45720" anchor="t">
            <a:spAutoFit/>
          </a:bodyPr>
          <a:lstStyle/>
          <a:p>
            <a:pPr algn="ctr"/>
            <a:r>
              <a:rPr lang="es-ES" sz="2800" b="1" i="0">
                <a:solidFill>
                  <a:srgbClr val="000000"/>
                </a:solidFill>
                <a:effectLst/>
                <a:latin typeface="WordVisi_MSFontService"/>
              </a:rPr>
              <a:t>CARACTERÍSTICAS DE LAS PERSONAS EN SITUACIÓN DE EXCLUSIÓN SOCIAL </a:t>
            </a:r>
            <a:endParaRPr lang="es-ES" sz="2800" b="1">
              <a:latin typeface="WordVisi_MSFontService"/>
            </a:endParaRPr>
          </a:p>
        </p:txBody>
      </p:sp>
      <p:pic>
        <p:nvPicPr>
          <p:cNvPr id="4" name="Imagen 3">
            <a:extLst>
              <a:ext uri="{FF2B5EF4-FFF2-40B4-BE49-F238E27FC236}">
                <a16:creationId xmlns:a16="http://schemas.microsoft.com/office/drawing/2014/main" id="{A583E2D8-CDE3-619D-7B14-B350207B4109}"/>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13646" r="15352"/>
          <a:stretch/>
        </p:blipFill>
        <p:spPr>
          <a:xfrm>
            <a:off x="8527312" y="3754921"/>
            <a:ext cx="3040911" cy="2777157"/>
          </a:xfrm>
          <a:prstGeom prst="rect">
            <a:avLst/>
          </a:prstGeom>
        </p:spPr>
      </p:pic>
    </p:spTree>
    <p:extLst>
      <p:ext uri="{BB962C8B-B14F-4D97-AF65-F5344CB8AC3E}">
        <p14:creationId xmlns:p14="http://schemas.microsoft.com/office/powerpoint/2010/main" val="3116503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4" name="TextBox 4"/>
          <p:cNvSpPr txBox="1"/>
          <p:nvPr/>
        </p:nvSpPr>
        <p:spPr>
          <a:xfrm>
            <a:off x="1506715" y="221970"/>
            <a:ext cx="16133034" cy="940129"/>
          </a:xfrm>
          <a:prstGeom prst="rect">
            <a:avLst/>
          </a:prstGeom>
        </p:spPr>
        <p:txBody>
          <a:bodyPr wrap="square" lIns="0" tIns="0" rIns="0" bIns="0" rtlCol="0" anchor="t">
            <a:spAutoFit/>
          </a:bodyPr>
          <a:lstStyle/>
          <a:p>
            <a:pPr>
              <a:lnSpc>
                <a:spcPts val="8640"/>
              </a:lnSpc>
            </a:pPr>
            <a:r>
              <a:rPr lang="es-ES" sz="3200" b="1" i="0">
                <a:solidFill>
                  <a:srgbClr val="B42108"/>
                </a:solidFill>
                <a:effectLst/>
                <a:latin typeface="Cavolini"/>
                <a:cs typeface="Cavolini"/>
              </a:rPr>
              <a:t>Barreras especificas con las que se encuentran las personas inmigrantes</a:t>
            </a:r>
            <a:r>
              <a:rPr lang="es-ES" sz="3200" b="0" i="0">
                <a:solidFill>
                  <a:srgbClr val="B42108"/>
                </a:solidFill>
                <a:effectLst/>
                <a:latin typeface="Cavolini"/>
                <a:cs typeface="Cavolini"/>
              </a:rPr>
              <a:t> </a:t>
            </a:r>
            <a:endParaRPr lang="en-US" sz="3200">
              <a:solidFill>
                <a:srgbClr val="B42108"/>
              </a:solidFill>
              <a:latin typeface="Cavolini"/>
              <a:cs typeface="Cavolini"/>
            </a:endParaRPr>
          </a:p>
        </p:txBody>
      </p:sp>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aphicFrame>
        <p:nvGraphicFramePr>
          <p:cNvPr id="18" name="CuadroTexto 13">
            <a:extLst>
              <a:ext uri="{FF2B5EF4-FFF2-40B4-BE49-F238E27FC236}">
                <a16:creationId xmlns:a16="http://schemas.microsoft.com/office/drawing/2014/main" id="{F63E58B2-CE23-57D5-3A29-90AD4F9BD51B}"/>
              </a:ext>
            </a:extLst>
          </p:cNvPr>
          <p:cNvGraphicFramePr/>
          <p:nvPr>
            <p:extLst>
              <p:ext uri="{D42A27DB-BD31-4B8C-83A1-F6EECF244321}">
                <p14:modId xmlns:p14="http://schemas.microsoft.com/office/powerpoint/2010/main" val="3390248278"/>
              </p:ext>
            </p:extLst>
          </p:nvPr>
        </p:nvGraphicFramePr>
        <p:xfrm>
          <a:off x="1028701" y="1863119"/>
          <a:ext cx="16133035" cy="8116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3930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aphicFrame>
        <p:nvGraphicFramePr>
          <p:cNvPr id="18" name="CuadroTexto 13">
            <a:extLst>
              <a:ext uri="{FF2B5EF4-FFF2-40B4-BE49-F238E27FC236}">
                <a16:creationId xmlns:a16="http://schemas.microsoft.com/office/drawing/2014/main" id="{F63E58B2-CE23-57D5-3A29-90AD4F9BD51B}"/>
              </a:ext>
            </a:extLst>
          </p:cNvPr>
          <p:cNvGraphicFramePr/>
          <p:nvPr>
            <p:extLst>
              <p:ext uri="{D42A27DB-BD31-4B8C-83A1-F6EECF244321}">
                <p14:modId xmlns:p14="http://schemas.microsoft.com/office/powerpoint/2010/main" val="311893039"/>
              </p:ext>
            </p:extLst>
          </p:nvPr>
        </p:nvGraphicFramePr>
        <p:xfrm>
          <a:off x="1028701" y="1610139"/>
          <a:ext cx="17031114" cy="80797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aphicFrame>
        <p:nvGraphicFramePr>
          <p:cNvPr id="5" name="Tabla 5">
            <a:extLst>
              <a:ext uri="{FF2B5EF4-FFF2-40B4-BE49-F238E27FC236}">
                <a16:creationId xmlns:a16="http://schemas.microsoft.com/office/drawing/2014/main" id="{FA8DACF5-14C6-B1C1-9984-BE6A1EE398F0}"/>
              </a:ext>
            </a:extLst>
          </p:cNvPr>
          <p:cNvGraphicFramePr>
            <a:graphicFrameLocks noGrp="1"/>
          </p:cNvGraphicFramePr>
          <p:nvPr>
            <p:extLst>
              <p:ext uri="{D42A27DB-BD31-4B8C-83A1-F6EECF244321}">
                <p14:modId xmlns:p14="http://schemas.microsoft.com/office/powerpoint/2010/main" val="1153616747"/>
              </p:ext>
            </p:extLst>
          </p:nvPr>
        </p:nvGraphicFramePr>
        <p:xfrm>
          <a:off x="2322608" y="1038274"/>
          <a:ext cx="3410110" cy="6179551"/>
        </p:xfrm>
        <a:graphic>
          <a:graphicData uri="http://schemas.openxmlformats.org/drawingml/2006/table">
            <a:tbl>
              <a:tblPr firstRow="1" bandRow="1">
                <a:tableStyleId>{0E3FDE45-AF77-4B5C-9715-49D594BDF05E}</a:tableStyleId>
              </a:tblPr>
              <a:tblGrid>
                <a:gridCol w="3410110">
                  <a:extLst>
                    <a:ext uri="{9D8B030D-6E8A-4147-A177-3AD203B41FA5}">
                      <a16:colId xmlns:a16="http://schemas.microsoft.com/office/drawing/2014/main" val="1867298780"/>
                    </a:ext>
                  </a:extLst>
                </a:gridCol>
              </a:tblGrid>
              <a:tr h="604707">
                <a:tc>
                  <a:txBody>
                    <a:bodyPr/>
                    <a:lstStyle/>
                    <a:p>
                      <a:r>
                        <a:rPr lang="es-ES" sz="3200"/>
                        <a:t>ESPAÑA</a:t>
                      </a:r>
                    </a:p>
                  </a:txBody>
                  <a:tcPr/>
                </a:tc>
                <a:extLst>
                  <a:ext uri="{0D108BD9-81ED-4DB2-BD59-A6C34878D82A}">
                    <a16:rowId xmlns:a16="http://schemas.microsoft.com/office/drawing/2014/main" val="1458109619"/>
                  </a:ext>
                </a:extLst>
              </a:tr>
              <a:tr h="592583">
                <a:tc>
                  <a:txBody>
                    <a:bodyPr/>
                    <a:lstStyle/>
                    <a:p>
                      <a:pPr algn="l" rtl="0" fontAlgn="base"/>
                      <a:r>
                        <a:rPr lang="es-ES" sz="3200" b="0">
                          <a:effectLst/>
                        </a:rPr>
                        <a:t>REGALAR  </a:t>
                      </a:r>
                      <a:endParaRPr lang="es-ES" sz="3200" b="0" i="0">
                        <a:effectLst/>
                      </a:endParaRPr>
                    </a:p>
                  </a:txBody>
                  <a:tcPr/>
                </a:tc>
                <a:extLst>
                  <a:ext uri="{0D108BD9-81ED-4DB2-BD59-A6C34878D82A}">
                    <a16:rowId xmlns:a16="http://schemas.microsoft.com/office/drawing/2014/main" val="2474670481"/>
                  </a:ext>
                </a:extLst>
              </a:tr>
              <a:tr h="592583">
                <a:tc>
                  <a:txBody>
                    <a:bodyPr/>
                    <a:lstStyle/>
                    <a:p>
                      <a:pPr algn="l" rtl="0" fontAlgn="base"/>
                      <a:r>
                        <a:rPr lang="es-ES" sz="3200" b="0">
                          <a:effectLst/>
                        </a:rPr>
                        <a:t>AHORA  </a:t>
                      </a:r>
                      <a:endParaRPr lang="es-ES" sz="3200" b="0" i="0">
                        <a:effectLst/>
                      </a:endParaRPr>
                    </a:p>
                  </a:txBody>
                  <a:tcPr/>
                </a:tc>
                <a:extLst>
                  <a:ext uri="{0D108BD9-81ED-4DB2-BD59-A6C34878D82A}">
                    <a16:rowId xmlns:a16="http://schemas.microsoft.com/office/drawing/2014/main" val="1092225715"/>
                  </a:ext>
                </a:extLst>
              </a:tr>
              <a:tr h="592583">
                <a:tc>
                  <a:txBody>
                    <a:bodyPr/>
                    <a:lstStyle/>
                    <a:p>
                      <a:pPr algn="l" rtl="0" fontAlgn="base"/>
                      <a:r>
                        <a:rPr lang="es-ES" sz="3200" b="0">
                          <a:effectLst/>
                        </a:rPr>
                        <a:t>PENA  </a:t>
                      </a:r>
                      <a:endParaRPr lang="es-ES" sz="3200" b="0" i="0">
                        <a:effectLst/>
                      </a:endParaRPr>
                    </a:p>
                  </a:txBody>
                  <a:tcPr/>
                </a:tc>
                <a:extLst>
                  <a:ext uri="{0D108BD9-81ED-4DB2-BD59-A6C34878D82A}">
                    <a16:rowId xmlns:a16="http://schemas.microsoft.com/office/drawing/2014/main" val="3033324188"/>
                  </a:ext>
                </a:extLst>
              </a:tr>
              <a:tr h="592583">
                <a:tc>
                  <a:txBody>
                    <a:bodyPr/>
                    <a:lstStyle/>
                    <a:p>
                      <a:pPr algn="l" rtl="0" fontAlgn="base"/>
                      <a:r>
                        <a:rPr lang="es-ES" sz="3200" b="0">
                          <a:effectLst/>
                        </a:rPr>
                        <a:t>TIRAR  </a:t>
                      </a:r>
                      <a:endParaRPr lang="es-ES" sz="3200" b="0" i="0">
                        <a:effectLst/>
                      </a:endParaRPr>
                    </a:p>
                  </a:txBody>
                  <a:tcPr/>
                </a:tc>
                <a:extLst>
                  <a:ext uri="{0D108BD9-81ED-4DB2-BD59-A6C34878D82A}">
                    <a16:rowId xmlns:a16="http://schemas.microsoft.com/office/drawing/2014/main" val="2827134070"/>
                  </a:ext>
                </a:extLst>
              </a:tr>
              <a:tr h="592583">
                <a:tc>
                  <a:txBody>
                    <a:bodyPr/>
                    <a:lstStyle/>
                    <a:p>
                      <a:pPr algn="l" rtl="0" fontAlgn="base"/>
                      <a:r>
                        <a:rPr lang="es-ES" sz="3200" b="0">
                          <a:effectLst/>
                        </a:rPr>
                        <a:t>TOBOGÁN </a:t>
                      </a:r>
                      <a:endParaRPr lang="es-ES" sz="3200" b="0" i="0">
                        <a:effectLst/>
                      </a:endParaRPr>
                    </a:p>
                  </a:txBody>
                  <a:tcPr/>
                </a:tc>
                <a:extLst>
                  <a:ext uri="{0D108BD9-81ED-4DB2-BD59-A6C34878D82A}">
                    <a16:rowId xmlns:a16="http://schemas.microsoft.com/office/drawing/2014/main" val="763433723"/>
                  </a:ext>
                </a:extLst>
              </a:tr>
              <a:tr h="592583">
                <a:tc>
                  <a:txBody>
                    <a:bodyPr/>
                    <a:lstStyle/>
                    <a:p>
                      <a:pPr algn="l" rtl="0" fontAlgn="base"/>
                      <a:r>
                        <a:rPr lang="es-ES" sz="3200" b="0">
                          <a:effectLst/>
                        </a:rPr>
                        <a:t>AMERICANA  </a:t>
                      </a:r>
                      <a:endParaRPr lang="es-ES" sz="3200" b="0" i="0">
                        <a:effectLst/>
                      </a:endParaRPr>
                    </a:p>
                  </a:txBody>
                  <a:tcPr/>
                </a:tc>
                <a:extLst>
                  <a:ext uri="{0D108BD9-81ED-4DB2-BD59-A6C34878D82A}">
                    <a16:rowId xmlns:a16="http://schemas.microsoft.com/office/drawing/2014/main" val="1571313411"/>
                  </a:ext>
                </a:extLst>
              </a:tr>
              <a:tr h="592583">
                <a:tc>
                  <a:txBody>
                    <a:bodyPr/>
                    <a:lstStyle/>
                    <a:p>
                      <a:pPr algn="l" rtl="0" fontAlgn="base"/>
                      <a:r>
                        <a:rPr lang="es-ES" sz="3200" b="0">
                          <a:effectLst/>
                        </a:rPr>
                        <a:t>CERILLA  </a:t>
                      </a:r>
                      <a:endParaRPr lang="es-ES" sz="3200" b="0" i="0">
                        <a:effectLst/>
                      </a:endParaRPr>
                    </a:p>
                  </a:txBody>
                  <a:tcPr/>
                </a:tc>
                <a:extLst>
                  <a:ext uri="{0D108BD9-81ED-4DB2-BD59-A6C34878D82A}">
                    <a16:rowId xmlns:a16="http://schemas.microsoft.com/office/drawing/2014/main" val="1427328268"/>
                  </a:ext>
                </a:extLst>
              </a:tr>
              <a:tr h="592583">
                <a:tc>
                  <a:txBody>
                    <a:bodyPr/>
                    <a:lstStyle/>
                    <a:p>
                      <a:pPr algn="l" rtl="0" fontAlgn="base"/>
                      <a:r>
                        <a:rPr lang="es-ES" sz="3200" b="0">
                          <a:effectLst/>
                        </a:rPr>
                        <a:t>SUELO  </a:t>
                      </a:r>
                      <a:endParaRPr lang="es-ES" sz="3200" b="0" i="0">
                        <a:effectLst/>
                      </a:endParaRPr>
                    </a:p>
                  </a:txBody>
                  <a:tcPr/>
                </a:tc>
                <a:extLst>
                  <a:ext uri="{0D108BD9-81ED-4DB2-BD59-A6C34878D82A}">
                    <a16:rowId xmlns:a16="http://schemas.microsoft.com/office/drawing/2014/main" val="1334861549"/>
                  </a:ext>
                </a:extLst>
              </a:tr>
              <a:tr h="834180">
                <a:tc>
                  <a:txBody>
                    <a:bodyPr/>
                    <a:lstStyle/>
                    <a:p>
                      <a:pPr algn="l" rtl="0" fontAlgn="base"/>
                      <a:r>
                        <a:rPr lang="es-ES" sz="3200" b="0">
                          <a:effectLst/>
                        </a:rPr>
                        <a:t>PISO  </a:t>
                      </a:r>
                      <a:endParaRPr lang="es-ES" sz="3200" b="0" i="0">
                        <a:effectLst/>
                      </a:endParaRPr>
                    </a:p>
                  </a:txBody>
                  <a:tcPr/>
                </a:tc>
                <a:extLst>
                  <a:ext uri="{0D108BD9-81ED-4DB2-BD59-A6C34878D82A}">
                    <a16:rowId xmlns:a16="http://schemas.microsoft.com/office/drawing/2014/main" val="3110561049"/>
                  </a:ext>
                </a:extLst>
              </a:tr>
            </a:tbl>
          </a:graphicData>
        </a:graphic>
      </p:graphicFrame>
      <p:graphicFrame>
        <p:nvGraphicFramePr>
          <p:cNvPr id="6" name="Tabla 5">
            <a:extLst>
              <a:ext uri="{FF2B5EF4-FFF2-40B4-BE49-F238E27FC236}">
                <a16:creationId xmlns:a16="http://schemas.microsoft.com/office/drawing/2014/main" id="{EF32A4D3-F8A8-43AB-3E21-174CE551DC8C}"/>
              </a:ext>
            </a:extLst>
          </p:cNvPr>
          <p:cNvGraphicFramePr>
            <a:graphicFrameLocks noGrp="1"/>
          </p:cNvGraphicFramePr>
          <p:nvPr>
            <p:extLst>
              <p:ext uri="{D42A27DB-BD31-4B8C-83A1-F6EECF244321}">
                <p14:modId xmlns:p14="http://schemas.microsoft.com/office/powerpoint/2010/main" val="3899189442"/>
              </p:ext>
            </p:extLst>
          </p:nvPr>
        </p:nvGraphicFramePr>
        <p:xfrm>
          <a:off x="8963397" y="778820"/>
          <a:ext cx="8106180" cy="6439005"/>
        </p:xfrm>
        <a:graphic>
          <a:graphicData uri="http://schemas.openxmlformats.org/drawingml/2006/table">
            <a:tbl>
              <a:tblPr firstRow="1" bandRow="1">
                <a:tableStyleId>{0E3FDE45-AF77-4B5C-9715-49D594BDF05E}</a:tableStyleId>
              </a:tblPr>
              <a:tblGrid>
                <a:gridCol w="8106180">
                  <a:extLst>
                    <a:ext uri="{9D8B030D-6E8A-4147-A177-3AD203B41FA5}">
                      <a16:colId xmlns:a16="http://schemas.microsoft.com/office/drawing/2014/main" val="1867298780"/>
                    </a:ext>
                  </a:extLst>
                </a:gridCol>
              </a:tblGrid>
              <a:tr h="577848">
                <a:tc>
                  <a:txBody>
                    <a:bodyPr/>
                    <a:lstStyle/>
                    <a:p>
                      <a:r>
                        <a:rPr lang="es-ES" sz="3200"/>
                        <a:t>LATINOAMÉRICA</a:t>
                      </a:r>
                    </a:p>
                  </a:txBody>
                  <a:tcPr/>
                </a:tc>
                <a:extLst>
                  <a:ext uri="{0D108BD9-81ED-4DB2-BD59-A6C34878D82A}">
                    <a16:rowId xmlns:a16="http://schemas.microsoft.com/office/drawing/2014/main" val="1458109619"/>
                  </a:ext>
                </a:extLst>
              </a:tr>
              <a:tr h="1063903">
                <a:tc>
                  <a:txBody>
                    <a:bodyPr/>
                    <a:lstStyle/>
                    <a:p>
                      <a:pPr algn="l" rtl="0" fontAlgn="base"/>
                      <a:r>
                        <a:rPr lang="es-ES" sz="3200" b="0">
                          <a:effectLst/>
                        </a:rPr>
                        <a:t>Expresión para pedir algo, un favor. Me regalas el lápiz=Me puedes prestar/acercar el lápiz  </a:t>
                      </a:r>
                      <a:endParaRPr lang="es-ES" sz="3200" b="0" i="0">
                        <a:effectLst/>
                      </a:endParaRPr>
                    </a:p>
                  </a:txBody>
                  <a:tcPr/>
                </a:tc>
                <a:extLst>
                  <a:ext uri="{0D108BD9-81ED-4DB2-BD59-A6C34878D82A}">
                    <a16:rowId xmlns:a16="http://schemas.microsoft.com/office/drawing/2014/main" val="2474670481"/>
                  </a:ext>
                </a:extLst>
              </a:tr>
              <a:tr h="501848">
                <a:tc>
                  <a:txBody>
                    <a:bodyPr/>
                    <a:lstStyle/>
                    <a:p>
                      <a:pPr algn="l" rtl="0" fontAlgn="base"/>
                      <a:r>
                        <a:rPr lang="es-ES" sz="3200" b="0">
                          <a:effectLst/>
                        </a:rPr>
                        <a:t>DENTRO DE UN RATO, A LO LARGO DEL DÍA.  </a:t>
                      </a:r>
                      <a:endParaRPr lang="es-ES" sz="3200" b="0" i="0">
                        <a:effectLst/>
                      </a:endParaRPr>
                    </a:p>
                  </a:txBody>
                  <a:tcPr/>
                </a:tc>
                <a:extLst>
                  <a:ext uri="{0D108BD9-81ED-4DB2-BD59-A6C34878D82A}">
                    <a16:rowId xmlns:a16="http://schemas.microsoft.com/office/drawing/2014/main" val="1092225715"/>
                  </a:ext>
                </a:extLst>
              </a:tr>
              <a:tr h="500611">
                <a:tc>
                  <a:txBody>
                    <a:bodyPr/>
                    <a:lstStyle/>
                    <a:p>
                      <a:pPr algn="l" rtl="0" fontAlgn="base"/>
                      <a:r>
                        <a:rPr lang="es-ES" sz="3200" b="0">
                          <a:effectLst/>
                        </a:rPr>
                        <a:t>VERGÜENZA  </a:t>
                      </a:r>
                      <a:endParaRPr lang="es-ES" sz="3200" b="0" i="0">
                        <a:effectLst/>
                      </a:endParaRPr>
                    </a:p>
                  </a:txBody>
                  <a:tcPr/>
                </a:tc>
                <a:extLst>
                  <a:ext uri="{0D108BD9-81ED-4DB2-BD59-A6C34878D82A}">
                    <a16:rowId xmlns:a16="http://schemas.microsoft.com/office/drawing/2014/main" val="3033324188"/>
                  </a:ext>
                </a:extLst>
              </a:tr>
              <a:tr h="481358">
                <a:tc>
                  <a:txBody>
                    <a:bodyPr/>
                    <a:lstStyle/>
                    <a:p>
                      <a:pPr algn="l" rtl="0" fontAlgn="base"/>
                      <a:r>
                        <a:rPr lang="es-ES" sz="3200" b="0">
                          <a:effectLst/>
                        </a:rPr>
                        <a:t>BOTAR  </a:t>
                      </a:r>
                      <a:endParaRPr lang="es-ES" sz="3200" b="0" i="0">
                        <a:effectLst/>
                      </a:endParaRPr>
                    </a:p>
                  </a:txBody>
                  <a:tcPr/>
                </a:tc>
                <a:extLst>
                  <a:ext uri="{0D108BD9-81ED-4DB2-BD59-A6C34878D82A}">
                    <a16:rowId xmlns:a16="http://schemas.microsoft.com/office/drawing/2014/main" val="2827134070"/>
                  </a:ext>
                </a:extLst>
              </a:tr>
              <a:tr h="462103">
                <a:tc>
                  <a:txBody>
                    <a:bodyPr/>
                    <a:lstStyle/>
                    <a:p>
                      <a:pPr algn="l" rtl="0" fontAlgn="base"/>
                      <a:r>
                        <a:rPr lang="es-ES" sz="3200" b="0" i="0">
                          <a:effectLst/>
                        </a:rPr>
                        <a:t>RODADERO</a:t>
                      </a:r>
                    </a:p>
                  </a:txBody>
                  <a:tcPr/>
                </a:tc>
                <a:extLst>
                  <a:ext uri="{0D108BD9-81ED-4DB2-BD59-A6C34878D82A}">
                    <a16:rowId xmlns:a16="http://schemas.microsoft.com/office/drawing/2014/main" val="763433723"/>
                  </a:ext>
                </a:extLst>
              </a:tr>
              <a:tr h="442849">
                <a:tc>
                  <a:txBody>
                    <a:bodyPr/>
                    <a:lstStyle/>
                    <a:p>
                      <a:pPr algn="l" rtl="0" fontAlgn="base"/>
                      <a:r>
                        <a:rPr lang="es-ES" sz="3200" b="0">
                          <a:effectLst/>
                        </a:rPr>
                        <a:t>SACO  </a:t>
                      </a:r>
                      <a:endParaRPr lang="es-ES" sz="3200" b="0" i="0">
                        <a:effectLst/>
                      </a:endParaRPr>
                    </a:p>
                  </a:txBody>
                  <a:tcPr/>
                </a:tc>
                <a:extLst>
                  <a:ext uri="{0D108BD9-81ED-4DB2-BD59-A6C34878D82A}">
                    <a16:rowId xmlns:a16="http://schemas.microsoft.com/office/drawing/2014/main" val="1571313411"/>
                  </a:ext>
                </a:extLst>
              </a:tr>
              <a:tr h="462103">
                <a:tc>
                  <a:txBody>
                    <a:bodyPr/>
                    <a:lstStyle/>
                    <a:p>
                      <a:pPr algn="l" rtl="0" fontAlgn="base"/>
                      <a:r>
                        <a:rPr lang="es-ES" sz="3200" b="0">
                          <a:effectLst/>
                        </a:rPr>
                        <a:t>FOSFORO  </a:t>
                      </a:r>
                      <a:endParaRPr lang="es-ES" sz="3200" b="0" i="0">
                        <a:effectLst/>
                      </a:endParaRPr>
                    </a:p>
                  </a:txBody>
                  <a:tcPr/>
                </a:tc>
                <a:extLst>
                  <a:ext uri="{0D108BD9-81ED-4DB2-BD59-A6C34878D82A}">
                    <a16:rowId xmlns:a16="http://schemas.microsoft.com/office/drawing/2014/main" val="1427328268"/>
                  </a:ext>
                </a:extLst>
              </a:tr>
              <a:tr h="442849">
                <a:tc>
                  <a:txBody>
                    <a:bodyPr/>
                    <a:lstStyle/>
                    <a:p>
                      <a:pPr algn="l" rtl="0" fontAlgn="base"/>
                      <a:r>
                        <a:rPr lang="es-ES" sz="3200" b="0">
                          <a:effectLst/>
                        </a:rPr>
                        <a:t>PISO  </a:t>
                      </a:r>
                      <a:endParaRPr lang="es-ES" sz="3200" b="0" i="0">
                        <a:effectLst/>
                      </a:endParaRPr>
                    </a:p>
                  </a:txBody>
                  <a:tcPr/>
                </a:tc>
                <a:extLst>
                  <a:ext uri="{0D108BD9-81ED-4DB2-BD59-A6C34878D82A}">
                    <a16:rowId xmlns:a16="http://schemas.microsoft.com/office/drawing/2014/main" val="1334861549"/>
                  </a:ext>
                </a:extLst>
              </a:tr>
              <a:tr h="739245">
                <a:tc>
                  <a:txBody>
                    <a:bodyPr/>
                    <a:lstStyle/>
                    <a:p>
                      <a:pPr algn="l" rtl="0" fontAlgn="base"/>
                      <a:r>
                        <a:rPr lang="es-ES" sz="3200" b="0">
                          <a:effectLst/>
                        </a:rPr>
                        <a:t>APARTAMENTO </a:t>
                      </a:r>
                      <a:endParaRPr lang="es-ES" sz="3200" b="0" i="0">
                        <a:effectLst/>
                      </a:endParaRPr>
                    </a:p>
                  </a:txBody>
                  <a:tcPr/>
                </a:tc>
                <a:extLst>
                  <a:ext uri="{0D108BD9-81ED-4DB2-BD59-A6C34878D82A}">
                    <a16:rowId xmlns:a16="http://schemas.microsoft.com/office/drawing/2014/main" val="3110561049"/>
                  </a:ext>
                </a:extLst>
              </a:tr>
            </a:tbl>
          </a:graphicData>
        </a:graphic>
      </p:graphicFrame>
      <p:cxnSp>
        <p:nvCxnSpPr>
          <p:cNvPr id="15" name="Conector recto de flecha 14">
            <a:extLst>
              <a:ext uri="{FF2B5EF4-FFF2-40B4-BE49-F238E27FC236}">
                <a16:creationId xmlns:a16="http://schemas.microsoft.com/office/drawing/2014/main" id="{CA306B56-CD8D-8B6C-15A7-D08F2D56FE12}"/>
              </a:ext>
            </a:extLst>
          </p:cNvPr>
          <p:cNvCxnSpPr>
            <a:cxnSpLocks/>
          </p:cNvCxnSpPr>
          <p:nvPr/>
        </p:nvCxnSpPr>
        <p:spPr>
          <a:xfrm>
            <a:off x="5732718" y="1843131"/>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EA26B183-3FE8-5614-AC66-8FFF37DBC5BF}"/>
              </a:ext>
            </a:extLst>
          </p:cNvPr>
          <p:cNvCxnSpPr>
            <a:cxnSpLocks/>
          </p:cNvCxnSpPr>
          <p:nvPr/>
        </p:nvCxnSpPr>
        <p:spPr>
          <a:xfrm>
            <a:off x="5732718" y="2576161"/>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C7F79A7B-366B-D47E-C7F3-45A937CD3EFF}"/>
              </a:ext>
            </a:extLst>
          </p:cNvPr>
          <p:cNvCxnSpPr>
            <a:cxnSpLocks/>
          </p:cNvCxnSpPr>
          <p:nvPr/>
        </p:nvCxnSpPr>
        <p:spPr>
          <a:xfrm>
            <a:off x="5732718" y="3240465"/>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a:extLst>
              <a:ext uri="{FF2B5EF4-FFF2-40B4-BE49-F238E27FC236}">
                <a16:creationId xmlns:a16="http://schemas.microsoft.com/office/drawing/2014/main" id="{FCD7CAED-AFB6-5291-71FD-7E68578568B7}"/>
              </a:ext>
            </a:extLst>
          </p:cNvPr>
          <p:cNvCxnSpPr>
            <a:cxnSpLocks/>
          </p:cNvCxnSpPr>
          <p:nvPr/>
        </p:nvCxnSpPr>
        <p:spPr>
          <a:xfrm>
            <a:off x="5732718" y="3830428"/>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409A7F60-8F37-5275-028E-9C8509B1022C}"/>
              </a:ext>
            </a:extLst>
          </p:cNvPr>
          <p:cNvCxnSpPr>
            <a:cxnSpLocks/>
          </p:cNvCxnSpPr>
          <p:nvPr/>
        </p:nvCxnSpPr>
        <p:spPr>
          <a:xfrm>
            <a:off x="5732718" y="4365728"/>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71A94882-B3E4-2FAB-F45F-46BF21182400}"/>
              </a:ext>
            </a:extLst>
          </p:cNvPr>
          <p:cNvCxnSpPr>
            <a:cxnSpLocks/>
          </p:cNvCxnSpPr>
          <p:nvPr/>
        </p:nvCxnSpPr>
        <p:spPr>
          <a:xfrm>
            <a:off x="5732718" y="5004352"/>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CBD9C898-2326-B1D3-7F09-D655A4EE56DB}"/>
              </a:ext>
            </a:extLst>
          </p:cNvPr>
          <p:cNvCxnSpPr>
            <a:cxnSpLocks/>
          </p:cNvCxnSpPr>
          <p:nvPr/>
        </p:nvCxnSpPr>
        <p:spPr>
          <a:xfrm>
            <a:off x="5732718" y="5560674"/>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D7B0CC52-1D8E-75CF-9DCB-8DD298312F93}"/>
              </a:ext>
            </a:extLst>
          </p:cNvPr>
          <p:cNvCxnSpPr>
            <a:cxnSpLocks/>
          </p:cNvCxnSpPr>
          <p:nvPr/>
        </p:nvCxnSpPr>
        <p:spPr>
          <a:xfrm>
            <a:off x="5732718" y="6157021"/>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A7A2272E-A106-22A3-54B4-E40A438159D1}"/>
              </a:ext>
            </a:extLst>
          </p:cNvPr>
          <p:cNvCxnSpPr>
            <a:cxnSpLocks/>
          </p:cNvCxnSpPr>
          <p:nvPr/>
        </p:nvCxnSpPr>
        <p:spPr>
          <a:xfrm>
            <a:off x="5732718" y="6852762"/>
            <a:ext cx="29516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Imagen 13" descr="Una caricatura de una persona&#10;&#10;Descripción generada automáticamente con confianza baja">
            <a:extLst>
              <a:ext uri="{FF2B5EF4-FFF2-40B4-BE49-F238E27FC236}">
                <a16:creationId xmlns:a16="http://schemas.microsoft.com/office/drawing/2014/main" id="{85893837-60ED-93E9-925F-F14F9938A43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169257" y="7833126"/>
            <a:ext cx="5588280" cy="1840407"/>
          </a:xfrm>
          <a:prstGeom prst="rect">
            <a:avLst/>
          </a:prstGeom>
          <a:ln>
            <a:noFill/>
          </a:ln>
          <a:effectLst>
            <a:softEdge rad="112500"/>
          </a:effectLst>
        </p:spPr>
      </p:pic>
    </p:spTree>
    <p:extLst>
      <p:ext uri="{BB962C8B-B14F-4D97-AF65-F5344CB8AC3E}">
        <p14:creationId xmlns:p14="http://schemas.microsoft.com/office/powerpoint/2010/main" val="48661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aphicFrame>
        <p:nvGraphicFramePr>
          <p:cNvPr id="5" name="Tabla 5">
            <a:extLst>
              <a:ext uri="{FF2B5EF4-FFF2-40B4-BE49-F238E27FC236}">
                <a16:creationId xmlns:a16="http://schemas.microsoft.com/office/drawing/2014/main" id="{FA8DACF5-14C6-B1C1-9984-BE6A1EE398F0}"/>
              </a:ext>
            </a:extLst>
          </p:cNvPr>
          <p:cNvGraphicFramePr>
            <a:graphicFrameLocks noGrp="1"/>
          </p:cNvGraphicFramePr>
          <p:nvPr>
            <p:extLst>
              <p:ext uri="{D42A27DB-BD31-4B8C-83A1-F6EECF244321}">
                <p14:modId xmlns:p14="http://schemas.microsoft.com/office/powerpoint/2010/main" val="2006340165"/>
              </p:ext>
            </p:extLst>
          </p:nvPr>
        </p:nvGraphicFramePr>
        <p:xfrm>
          <a:off x="2165904" y="1373794"/>
          <a:ext cx="5200234" cy="6696778"/>
        </p:xfrm>
        <a:graphic>
          <a:graphicData uri="http://schemas.openxmlformats.org/drawingml/2006/table">
            <a:tbl>
              <a:tblPr firstRow="1" bandRow="1">
                <a:tableStyleId>{0E3FDE45-AF77-4B5C-9715-49D594BDF05E}</a:tableStyleId>
              </a:tblPr>
              <a:tblGrid>
                <a:gridCol w="5200234">
                  <a:extLst>
                    <a:ext uri="{9D8B030D-6E8A-4147-A177-3AD203B41FA5}">
                      <a16:colId xmlns:a16="http://schemas.microsoft.com/office/drawing/2014/main" val="1867298780"/>
                    </a:ext>
                  </a:extLst>
                </a:gridCol>
              </a:tblGrid>
              <a:tr h="449014">
                <a:tc>
                  <a:txBody>
                    <a:bodyPr/>
                    <a:lstStyle/>
                    <a:p>
                      <a:r>
                        <a:rPr lang="es-ES"/>
                        <a:t>ESPAÑA</a:t>
                      </a:r>
                    </a:p>
                  </a:txBody>
                  <a:tcPr/>
                </a:tc>
                <a:extLst>
                  <a:ext uri="{0D108BD9-81ED-4DB2-BD59-A6C34878D82A}">
                    <a16:rowId xmlns:a16="http://schemas.microsoft.com/office/drawing/2014/main" val="1458109619"/>
                  </a:ext>
                </a:extLst>
              </a:tr>
              <a:tr h="695229">
                <a:tc>
                  <a:txBody>
                    <a:bodyPr/>
                    <a:lstStyle/>
                    <a:p>
                      <a:pPr algn="l" rtl="0" fontAlgn="base"/>
                      <a:r>
                        <a:rPr lang="es-ES" sz="2400" b="0">
                          <a:solidFill>
                            <a:srgbClr val="000000"/>
                          </a:solidFill>
                          <a:effectLst/>
                        </a:rPr>
                        <a:t>CHICO</a:t>
                      </a:r>
                      <a:endParaRPr lang="es-ES" sz="2400" b="0" i="0">
                        <a:effectLst/>
                      </a:endParaRPr>
                    </a:p>
                  </a:txBody>
                  <a:tcPr/>
                </a:tc>
                <a:extLst>
                  <a:ext uri="{0D108BD9-81ED-4DB2-BD59-A6C34878D82A}">
                    <a16:rowId xmlns:a16="http://schemas.microsoft.com/office/drawing/2014/main" val="2474670481"/>
                  </a:ext>
                </a:extLst>
              </a:tr>
              <a:tr h="556103">
                <a:tc>
                  <a:txBody>
                    <a:bodyPr/>
                    <a:lstStyle/>
                    <a:p>
                      <a:pPr algn="l" rtl="0" fontAlgn="base"/>
                      <a:r>
                        <a:rPr lang="es-ES" sz="2400" b="0">
                          <a:effectLst/>
                        </a:rPr>
                        <a:t>ESTANTE </a:t>
                      </a:r>
                      <a:endParaRPr lang="es-ES" sz="2400" b="0" i="0">
                        <a:effectLst/>
                      </a:endParaRPr>
                    </a:p>
                  </a:txBody>
                  <a:tcPr/>
                </a:tc>
                <a:extLst>
                  <a:ext uri="{0D108BD9-81ED-4DB2-BD59-A6C34878D82A}">
                    <a16:rowId xmlns:a16="http://schemas.microsoft.com/office/drawing/2014/main" val="2827134070"/>
                  </a:ext>
                </a:extLst>
              </a:tr>
              <a:tr h="652715">
                <a:tc>
                  <a:txBody>
                    <a:bodyPr/>
                    <a:lstStyle/>
                    <a:p>
                      <a:pPr algn="l" rtl="0" fontAlgn="base"/>
                      <a:r>
                        <a:rPr lang="es-ES" sz="2400" b="0">
                          <a:effectLst/>
                        </a:rPr>
                        <a:t>SACAPUNTAS </a:t>
                      </a:r>
                      <a:endParaRPr lang="es-ES" sz="2400" b="0" i="0">
                        <a:effectLst/>
                      </a:endParaRPr>
                    </a:p>
                  </a:txBody>
                  <a:tcPr/>
                </a:tc>
                <a:extLst>
                  <a:ext uri="{0D108BD9-81ED-4DB2-BD59-A6C34878D82A}">
                    <a16:rowId xmlns:a16="http://schemas.microsoft.com/office/drawing/2014/main" val="763433723"/>
                  </a:ext>
                </a:extLst>
              </a:tr>
              <a:tr h="658878">
                <a:tc>
                  <a:txBody>
                    <a:bodyPr/>
                    <a:lstStyle/>
                    <a:p>
                      <a:pPr algn="l" rtl="0" fontAlgn="base"/>
                      <a:r>
                        <a:rPr lang="es-ES" sz="2400" b="0" i="0">
                          <a:effectLst/>
                        </a:rPr>
                        <a:t>NOSTALGIA</a:t>
                      </a:r>
                    </a:p>
                  </a:txBody>
                  <a:tcPr/>
                </a:tc>
                <a:extLst>
                  <a:ext uri="{0D108BD9-81ED-4DB2-BD59-A6C34878D82A}">
                    <a16:rowId xmlns:a16="http://schemas.microsoft.com/office/drawing/2014/main" val="1427328268"/>
                  </a:ext>
                </a:extLst>
              </a:tr>
              <a:tr h="610073">
                <a:tc>
                  <a:txBody>
                    <a:bodyPr/>
                    <a:lstStyle/>
                    <a:p>
                      <a:pPr algn="l" rtl="0" fontAlgn="base"/>
                      <a:r>
                        <a:rPr lang="es-ES" sz="2400" b="0">
                          <a:effectLst/>
                        </a:rPr>
                        <a:t>ABRIGO </a:t>
                      </a:r>
                      <a:endParaRPr lang="es-ES" sz="2400" b="0" i="0">
                        <a:effectLst/>
                      </a:endParaRPr>
                    </a:p>
                  </a:txBody>
                  <a:tcPr/>
                </a:tc>
                <a:extLst>
                  <a:ext uri="{0D108BD9-81ED-4DB2-BD59-A6C34878D82A}">
                    <a16:rowId xmlns:a16="http://schemas.microsoft.com/office/drawing/2014/main" val="3110561049"/>
                  </a:ext>
                </a:extLst>
              </a:tr>
              <a:tr h="610073">
                <a:tc>
                  <a:txBody>
                    <a:bodyPr/>
                    <a:lstStyle/>
                    <a:p>
                      <a:pPr algn="l" fontAlgn="t"/>
                      <a:r>
                        <a:rPr lang="es-ES" sz="2400">
                          <a:effectLst/>
                        </a:rPr>
                        <a:t>AUTOBÚS</a:t>
                      </a:r>
                    </a:p>
                  </a:txBody>
                  <a:tcPr/>
                </a:tc>
                <a:extLst>
                  <a:ext uri="{0D108BD9-81ED-4DB2-BD59-A6C34878D82A}">
                    <a16:rowId xmlns:a16="http://schemas.microsoft.com/office/drawing/2014/main" val="2901104941"/>
                  </a:ext>
                </a:extLst>
              </a:tr>
              <a:tr h="561267">
                <a:tc>
                  <a:txBody>
                    <a:bodyPr/>
                    <a:lstStyle/>
                    <a:p>
                      <a:pPr algn="l" rtl="0" fontAlgn="base"/>
                      <a:r>
                        <a:rPr lang="es-ES" sz="2400" b="0">
                          <a:effectLst/>
                        </a:rPr>
                        <a:t>PAN DURO</a:t>
                      </a:r>
                      <a:endParaRPr lang="es-ES" sz="2400" b="0" i="0">
                        <a:effectLst/>
                      </a:endParaRPr>
                    </a:p>
                  </a:txBody>
                  <a:tcPr/>
                </a:tc>
                <a:extLst>
                  <a:ext uri="{0D108BD9-81ED-4DB2-BD59-A6C34878D82A}">
                    <a16:rowId xmlns:a16="http://schemas.microsoft.com/office/drawing/2014/main" val="897663578"/>
                  </a:ext>
                </a:extLst>
              </a:tr>
              <a:tr h="658878">
                <a:tc>
                  <a:txBody>
                    <a:bodyPr/>
                    <a:lstStyle/>
                    <a:p>
                      <a:pPr algn="l" rtl="0" fontAlgn="base"/>
                      <a:r>
                        <a:rPr lang="es-ES" sz="2400" b="0">
                          <a:effectLst/>
                        </a:rPr>
                        <a:t>ZAPATILLAS DE DEPORTE </a:t>
                      </a:r>
                      <a:endParaRPr lang="es-ES" sz="2400" b="0" i="0">
                        <a:effectLst/>
                      </a:endParaRPr>
                    </a:p>
                  </a:txBody>
                  <a:tcPr/>
                </a:tc>
                <a:extLst>
                  <a:ext uri="{0D108BD9-81ED-4DB2-BD59-A6C34878D82A}">
                    <a16:rowId xmlns:a16="http://schemas.microsoft.com/office/drawing/2014/main" val="3590231151"/>
                  </a:ext>
                </a:extLst>
              </a:tr>
              <a:tr h="683281">
                <a:tc>
                  <a:txBody>
                    <a:bodyPr/>
                    <a:lstStyle/>
                    <a:p>
                      <a:pPr algn="l" rtl="0" fontAlgn="base"/>
                      <a:r>
                        <a:rPr lang="es-ES" sz="2400" b="0">
                          <a:effectLst/>
                        </a:rPr>
                        <a:t>LLOVER MUCHO  </a:t>
                      </a:r>
                      <a:endParaRPr lang="es-ES" sz="2400" b="0" i="0">
                        <a:effectLst/>
                      </a:endParaRPr>
                    </a:p>
                  </a:txBody>
                  <a:tcPr/>
                </a:tc>
                <a:extLst>
                  <a:ext uri="{0D108BD9-81ED-4DB2-BD59-A6C34878D82A}">
                    <a16:rowId xmlns:a16="http://schemas.microsoft.com/office/drawing/2014/main" val="2989070021"/>
                  </a:ext>
                </a:extLst>
              </a:tr>
              <a:tr h="561267">
                <a:tc>
                  <a:txBody>
                    <a:bodyPr/>
                    <a:lstStyle/>
                    <a:p>
                      <a:pPr algn="l" rtl="0" fontAlgn="base"/>
                      <a:r>
                        <a:rPr lang="es-ES" sz="2400" b="0">
                          <a:effectLst/>
                        </a:rPr>
                        <a:t>GLOTÓN</a:t>
                      </a:r>
                      <a:endParaRPr lang="es-ES" sz="2400" b="0" i="0">
                        <a:effectLst/>
                      </a:endParaRPr>
                    </a:p>
                  </a:txBody>
                  <a:tcPr/>
                </a:tc>
                <a:extLst>
                  <a:ext uri="{0D108BD9-81ED-4DB2-BD59-A6C34878D82A}">
                    <a16:rowId xmlns:a16="http://schemas.microsoft.com/office/drawing/2014/main" val="338686732"/>
                  </a:ext>
                </a:extLst>
              </a:tr>
            </a:tbl>
          </a:graphicData>
        </a:graphic>
      </p:graphicFrame>
      <p:graphicFrame>
        <p:nvGraphicFramePr>
          <p:cNvPr id="2" name="Tabla 5">
            <a:extLst>
              <a:ext uri="{FF2B5EF4-FFF2-40B4-BE49-F238E27FC236}">
                <a16:creationId xmlns:a16="http://schemas.microsoft.com/office/drawing/2014/main" id="{22E75B8F-D5E6-F2A4-70BF-FA416F38DFBE}"/>
              </a:ext>
            </a:extLst>
          </p:cNvPr>
          <p:cNvGraphicFramePr>
            <a:graphicFrameLocks noGrp="1"/>
          </p:cNvGraphicFramePr>
          <p:nvPr>
            <p:extLst>
              <p:ext uri="{D42A27DB-BD31-4B8C-83A1-F6EECF244321}">
                <p14:modId xmlns:p14="http://schemas.microsoft.com/office/powerpoint/2010/main" val="2310582387"/>
              </p:ext>
            </p:extLst>
          </p:nvPr>
        </p:nvGraphicFramePr>
        <p:xfrm>
          <a:off x="8739587" y="1353917"/>
          <a:ext cx="5769905" cy="6696777"/>
        </p:xfrm>
        <a:graphic>
          <a:graphicData uri="http://schemas.openxmlformats.org/drawingml/2006/table">
            <a:tbl>
              <a:tblPr firstRow="1" bandRow="1">
                <a:tableStyleId>{0E3FDE45-AF77-4B5C-9715-49D594BDF05E}</a:tableStyleId>
              </a:tblPr>
              <a:tblGrid>
                <a:gridCol w="5769905">
                  <a:extLst>
                    <a:ext uri="{9D8B030D-6E8A-4147-A177-3AD203B41FA5}">
                      <a16:colId xmlns:a16="http://schemas.microsoft.com/office/drawing/2014/main" val="1867298780"/>
                    </a:ext>
                  </a:extLst>
                </a:gridCol>
              </a:tblGrid>
              <a:tr h="434299">
                <a:tc>
                  <a:txBody>
                    <a:bodyPr/>
                    <a:lstStyle/>
                    <a:p>
                      <a:r>
                        <a:rPr lang="es-ES"/>
                        <a:t>COMUNIDAD AUTÓNOMA</a:t>
                      </a:r>
                    </a:p>
                  </a:txBody>
                  <a:tcPr/>
                </a:tc>
                <a:extLst>
                  <a:ext uri="{0D108BD9-81ED-4DB2-BD59-A6C34878D82A}">
                    <a16:rowId xmlns:a16="http://schemas.microsoft.com/office/drawing/2014/main" val="1458109619"/>
                  </a:ext>
                </a:extLst>
              </a:tr>
              <a:tr h="672445">
                <a:tc>
                  <a:txBody>
                    <a:bodyPr/>
                    <a:lstStyle/>
                    <a:p>
                      <a:pPr algn="l" rtl="0" fontAlgn="base"/>
                      <a:r>
                        <a:rPr lang="es-ES" sz="2400" b="0" i="0" kern="1200">
                          <a:solidFill>
                            <a:schemeClr val="tx1"/>
                          </a:solidFill>
                          <a:effectLst/>
                          <a:latin typeface="+mn-lt"/>
                          <a:ea typeface="+mn-ea"/>
                          <a:cs typeface="+mn-cs"/>
                        </a:rPr>
                        <a:t>Chavea (Andalucía) Zagal (Murcia)  </a:t>
                      </a:r>
                      <a:r>
                        <a:rPr lang="es-ES" sz="2400" b="0">
                          <a:solidFill>
                            <a:srgbClr val="000000"/>
                          </a:solidFill>
                          <a:effectLst/>
                        </a:rPr>
                        <a:t> </a:t>
                      </a:r>
                      <a:endParaRPr lang="es-ES" sz="2400" b="0" i="0">
                        <a:effectLst/>
                      </a:endParaRPr>
                    </a:p>
                  </a:txBody>
                  <a:tcPr/>
                </a:tc>
                <a:extLst>
                  <a:ext uri="{0D108BD9-81ED-4DB2-BD59-A6C34878D82A}">
                    <a16:rowId xmlns:a16="http://schemas.microsoft.com/office/drawing/2014/main" val="2474670481"/>
                  </a:ext>
                </a:extLst>
              </a:tr>
              <a:tr h="542873">
                <a:tc>
                  <a:txBody>
                    <a:bodyPr/>
                    <a:lstStyle/>
                    <a:p>
                      <a:pPr algn="l" fontAlgn="t"/>
                      <a:r>
                        <a:rPr lang="es-ES" sz="2400">
                          <a:effectLst/>
                        </a:rPr>
                        <a:t>LEJA (MURCIA)</a:t>
                      </a:r>
                    </a:p>
                  </a:txBody>
                  <a:tcPr/>
                </a:tc>
                <a:extLst>
                  <a:ext uri="{0D108BD9-81ED-4DB2-BD59-A6C34878D82A}">
                    <a16:rowId xmlns:a16="http://schemas.microsoft.com/office/drawing/2014/main" val="3033324188"/>
                  </a:ext>
                </a:extLst>
              </a:tr>
              <a:tr h="643247">
                <a:tc>
                  <a:txBody>
                    <a:bodyPr/>
                    <a:lstStyle/>
                    <a:p>
                      <a:pPr algn="l" rtl="0" fontAlgn="base"/>
                      <a:r>
                        <a:rPr lang="es-ES" sz="2400" b="0">
                          <a:effectLst/>
                        </a:rPr>
                        <a:t>TAJALÁPIZ (ASTURIAS)</a:t>
                      </a:r>
                      <a:endParaRPr lang="es-ES" sz="2400" b="0" i="0">
                        <a:effectLst/>
                      </a:endParaRPr>
                    </a:p>
                  </a:txBody>
                  <a:tcPr/>
                </a:tc>
                <a:extLst>
                  <a:ext uri="{0D108BD9-81ED-4DB2-BD59-A6C34878D82A}">
                    <a16:rowId xmlns:a16="http://schemas.microsoft.com/office/drawing/2014/main" val="2827134070"/>
                  </a:ext>
                </a:extLst>
              </a:tr>
              <a:tr h="613683">
                <a:tc>
                  <a:txBody>
                    <a:bodyPr/>
                    <a:lstStyle/>
                    <a:p>
                      <a:pPr algn="l" rtl="0" fontAlgn="base"/>
                      <a:r>
                        <a:rPr lang="es-ES" sz="2400" b="0">
                          <a:effectLst/>
                        </a:rPr>
                        <a:t>MORRIÑA (GALICIA) </a:t>
                      </a:r>
                      <a:endParaRPr lang="es-ES" sz="2400" b="0" i="0">
                        <a:effectLst/>
                      </a:endParaRPr>
                    </a:p>
                  </a:txBody>
                  <a:tcPr/>
                </a:tc>
                <a:extLst>
                  <a:ext uri="{0D108BD9-81ED-4DB2-BD59-A6C34878D82A}">
                    <a16:rowId xmlns:a16="http://schemas.microsoft.com/office/drawing/2014/main" val="1571313411"/>
                  </a:ext>
                </a:extLst>
              </a:tr>
              <a:tr h="660889">
                <a:tc>
                  <a:txBody>
                    <a:bodyPr/>
                    <a:lstStyle/>
                    <a:p>
                      <a:pPr algn="l" rtl="0" fontAlgn="base"/>
                      <a:r>
                        <a:rPr lang="es-ES" sz="2400" b="0">
                          <a:effectLst/>
                        </a:rPr>
                        <a:t>CHAMBERGO (EXTREMADURA) </a:t>
                      </a:r>
                      <a:endParaRPr lang="es-ES" sz="2400" b="0" i="0">
                        <a:effectLst/>
                      </a:endParaRPr>
                    </a:p>
                  </a:txBody>
                  <a:tcPr/>
                </a:tc>
                <a:extLst>
                  <a:ext uri="{0D108BD9-81ED-4DB2-BD59-A6C34878D82A}">
                    <a16:rowId xmlns:a16="http://schemas.microsoft.com/office/drawing/2014/main" val="1334861549"/>
                  </a:ext>
                </a:extLst>
              </a:tr>
              <a:tr h="590080">
                <a:tc>
                  <a:txBody>
                    <a:bodyPr/>
                    <a:lstStyle/>
                    <a:p>
                      <a:pPr algn="l" rtl="0" fontAlgn="base"/>
                      <a:r>
                        <a:rPr lang="es-ES" sz="2400" b="0">
                          <a:effectLst/>
                        </a:rPr>
                        <a:t>GUAGUA (CANARIAS)  </a:t>
                      </a:r>
                      <a:endParaRPr lang="es-ES" sz="2400" b="0" i="0">
                        <a:effectLst/>
                      </a:endParaRPr>
                    </a:p>
                  </a:txBody>
                  <a:tcPr/>
                </a:tc>
                <a:extLst>
                  <a:ext uri="{0D108BD9-81ED-4DB2-BD59-A6C34878D82A}">
                    <a16:rowId xmlns:a16="http://schemas.microsoft.com/office/drawing/2014/main" val="3110561049"/>
                  </a:ext>
                </a:extLst>
              </a:tr>
              <a:tr h="627403">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s-ES" sz="2400" b="0">
                          <a:effectLst/>
                        </a:rPr>
                        <a:t> PAN RESESO (GALICIA) </a:t>
                      </a:r>
                      <a:endParaRPr lang="es-ES" sz="2400" b="0" i="0">
                        <a:effectLst/>
                      </a:endParaRPr>
                    </a:p>
                  </a:txBody>
                  <a:tcPr/>
                </a:tc>
                <a:extLst>
                  <a:ext uri="{0D108BD9-81ED-4DB2-BD59-A6C34878D82A}">
                    <a16:rowId xmlns:a16="http://schemas.microsoft.com/office/drawing/2014/main" val="897663578"/>
                  </a:ext>
                </a:extLst>
              </a:tr>
              <a:tr h="637286">
                <a:tc>
                  <a:txBody>
                    <a:bodyPr/>
                    <a:lstStyle/>
                    <a:p>
                      <a:pPr algn="l" rtl="0" fontAlgn="base"/>
                      <a:r>
                        <a:rPr lang="es-ES" sz="2400" b="0">
                          <a:effectLst/>
                        </a:rPr>
                        <a:t>ESPÁIS (CANTABRIA)  </a:t>
                      </a:r>
                      <a:endParaRPr lang="es-ES" sz="2400" b="0" i="0">
                        <a:effectLst/>
                      </a:endParaRPr>
                    </a:p>
                  </a:txBody>
                  <a:tcPr/>
                </a:tc>
                <a:extLst>
                  <a:ext uri="{0D108BD9-81ED-4DB2-BD59-A6C34878D82A}">
                    <a16:rowId xmlns:a16="http://schemas.microsoft.com/office/drawing/2014/main" val="3590231151"/>
                  </a:ext>
                </a:extLst>
              </a:tr>
              <a:tr h="637286">
                <a:tc>
                  <a:txBody>
                    <a:bodyPr/>
                    <a:lstStyle/>
                    <a:p>
                      <a:pPr algn="l" rtl="0" fontAlgn="base"/>
                      <a:r>
                        <a:rPr lang="es-ES" sz="2400" b="0">
                          <a:effectLst/>
                        </a:rPr>
                        <a:t>JARREAR (NAVARRA)  </a:t>
                      </a:r>
                      <a:endParaRPr lang="es-ES" sz="2400" b="0" i="0">
                        <a:effectLst/>
                      </a:endParaRPr>
                    </a:p>
                  </a:txBody>
                  <a:tcPr/>
                </a:tc>
                <a:extLst>
                  <a:ext uri="{0D108BD9-81ED-4DB2-BD59-A6C34878D82A}">
                    <a16:rowId xmlns:a16="http://schemas.microsoft.com/office/drawing/2014/main" val="3475398047"/>
                  </a:ext>
                </a:extLst>
              </a:tr>
              <a:tr h="637286">
                <a:tc>
                  <a:txBody>
                    <a:bodyPr/>
                    <a:lstStyle/>
                    <a:p>
                      <a:pPr algn="l" rtl="0" fontAlgn="base"/>
                      <a:r>
                        <a:rPr lang="es-ES" sz="2400" b="0" kern="1200">
                          <a:solidFill>
                            <a:schemeClr val="tx1"/>
                          </a:solidFill>
                          <a:effectLst/>
                        </a:rPr>
                        <a:t>LAMBUZO (EXTREMADURA)  </a:t>
                      </a:r>
                      <a:endParaRPr lang="es-ES" sz="2400" b="0" i="0">
                        <a:effectLst/>
                      </a:endParaRPr>
                    </a:p>
                  </a:txBody>
                  <a:tcPr/>
                </a:tc>
                <a:extLst>
                  <a:ext uri="{0D108BD9-81ED-4DB2-BD59-A6C34878D82A}">
                    <a16:rowId xmlns:a16="http://schemas.microsoft.com/office/drawing/2014/main" val="449262066"/>
                  </a:ext>
                </a:extLst>
              </a:tr>
            </a:tbl>
          </a:graphicData>
        </a:graphic>
      </p:graphicFrame>
      <p:pic>
        <p:nvPicPr>
          <p:cNvPr id="14" name="Imagen 13">
            <a:extLst>
              <a:ext uri="{FF2B5EF4-FFF2-40B4-BE49-F238E27FC236}">
                <a16:creationId xmlns:a16="http://schemas.microsoft.com/office/drawing/2014/main" id="{BA321DBF-95FD-2A84-F29B-D820FFD014BC}"/>
              </a:ext>
            </a:extLst>
          </p:cNvPr>
          <p:cNvPicPr>
            <a:picLocks noChangeAspect="1"/>
          </p:cNvPicPr>
          <p:nvPr/>
        </p:nvPicPr>
        <p:blipFill>
          <a:blip r:embed="rId3"/>
          <a:stretch>
            <a:fillRect/>
          </a:stretch>
        </p:blipFill>
        <p:spPr>
          <a:xfrm>
            <a:off x="7452494" y="1925103"/>
            <a:ext cx="1287093" cy="269875"/>
          </a:xfrm>
          <a:prstGeom prst="rect">
            <a:avLst/>
          </a:prstGeom>
        </p:spPr>
      </p:pic>
      <p:pic>
        <p:nvPicPr>
          <p:cNvPr id="17" name="Imagen 16">
            <a:extLst>
              <a:ext uri="{FF2B5EF4-FFF2-40B4-BE49-F238E27FC236}">
                <a16:creationId xmlns:a16="http://schemas.microsoft.com/office/drawing/2014/main" id="{C43DB440-2DA5-9D30-E865-F8B44EF75ACD}"/>
              </a:ext>
            </a:extLst>
          </p:cNvPr>
          <p:cNvPicPr>
            <a:picLocks noChangeAspect="1"/>
          </p:cNvPicPr>
          <p:nvPr/>
        </p:nvPicPr>
        <p:blipFill>
          <a:blip r:embed="rId3"/>
          <a:stretch>
            <a:fillRect/>
          </a:stretch>
        </p:blipFill>
        <p:spPr>
          <a:xfrm>
            <a:off x="7438842" y="3209887"/>
            <a:ext cx="1287093" cy="269875"/>
          </a:xfrm>
          <a:prstGeom prst="rect">
            <a:avLst/>
          </a:prstGeom>
        </p:spPr>
      </p:pic>
      <p:pic>
        <p:nvPicPr>
          <p:cNvPr id="18" name="Imagen 17">
            <a:extLst>
              <a:ext uri="{FF2B5EF4-FFF2-40B4-BE49-F238E27FC236}">
                <a16:creationId xmlns:a16="http://schemas.microsoft.com/office/drawing/2014/main" id="{DF714719-EF50-D588-45B6-FD23304FE6D3}"/>
              </a:ext>
            </a:extLst>
          </p:cNvPr>
          <p:cNvPicPr>
            <a:picLocks noChangeAspect="1"/>
          </p:cNvPicPr>
          <p:nvPr/>
        </p:nvPicPr>
        <p:blipFill>
          <a:blip r:embed="rId3"/>
          <a:stretch>
            <a:fillRect/>
          </a:stretch>
        </p:blipFill>
        <p:spPr>
          <a:xfrm>
            <a:off x="7425189" y="5175188"/>
            <a:ext cx="1287093" cy="269875"/>
          </a:xfrm>
          <a:prstGeom prst="rect">
            <a:avLst/>
          </a:prstGeom>
        </p:spPr>
      </p:pic>
      <p:pic>
        <p:nvPicPr>
          <p:cNvPr id="19" name="Imagen 18">
            <a:extLst>
              <a:ext uri="{FF2B5EF4-FFF2-40B4-BE49-F238E27FC236}">
                <a16:creationId xmlns:a16="http://schemas.microsoft.com/office/drawing/2014/main" id="{55578C07-7968-07FB-B703-698CDC788ECD}"/>
              </a:ext>
            </a:extLst>
          </p:cNvPr>
          <p:cNvPicPr>
            <a:picLocks noChangeAspect="1"/>
          </p:cNvPicPr>
          <p:nvPr/>
        </p:nvPicPr>
        <p:blipFill>
          <a:blip r:embed="rId3"/>
          <a:stretch>
            <a:fillRect/>
          </a:stretch>
        </p:blipFill>
        <p:spPr>
          <a:xfrm>
            <a:off x="7384879" y="7627047"/>
            <a:ext cx="1287093" cy="269875"/>
          </a:xfrm>
          <a:prstGeom prst="rect">
            <a:avLst/>
          </a:prstGeom>
        </p:spPr>
      </p:pic>
      <p:pic>
        <p:nvPicPr>
          <p:cNvPr id="20" name="Imagen 19">
            <a:extLst>
              <a:ext uri="{FF2B5EF4-FFF2-40B4-BE49-F238E27FC236}">
                <a16:creationId xmlns:a16="http://schemas.microsoft.com/office/drawing/2014/main" id="{E1C87B0C-7D76-2A2D-0561-013460B544BA}"/>
              </a:ext>
            </a:extLst>
          </p:cNvPr>
          <p:cNvPicPr>
            <a:picLocks noChangeAspect="1"/>
          </p:cNvPicPr>
          <p:nvPr/>
        </p:nvPicPr>
        <p:blipFill>
          <a:blip r:embed="rId3"/>
          <a:stretch>
            <a:fillRect/>
          </a:stretch>
        </p:blipFill>
        <p:spPr>
          <a:xfrm>
            <a:off x="7445667" y="2621402"/>
            <a:ext cx="1287093" cy="269875"/>
          </a:xfrm>
          <a:prstGeom prst="rect">
            <a:avLst/>
          </a:prstGeom>
        </p:spPr>
      </p:pic>
      <p:pic>
        <p:nvPicPr>
          <p:cNvPr id="21" name="Imagen 20">
            <a:extLst>
              <a:ext uri="{FF2B5EF4-FFF2-40B4-BE49-F238E27FC236}">
                <a16:creationId xmlns:a16="http://schemas.microsoft.com/office/drawing/2014/main" id="{22FB4465-272B-9AE0-5DB5-FAC1CCF673AB}"/>
              </a:ext>
            </a:extLst>
          </p:cNvPr>
          <p:cNvPicPr>
            <a:picLocks noChangeAspect="1"/>
          </p:cNvPicPr>
          <p:nvPr/>
        </p:nvPicPr>
        <p:blipFill>
          <a:blip r:embed="rId3"/>
          <a:stretch>
            <a:fillRect/>
          </a:stretch>
        </p:blipFill>
        <p:spPr>
          <a:xfrm>
            <a:off x="7425190" y="3920415"/>
            <a:ext cx="1287093" cy="269875"/>
          </a:xfrm>
          <a:prstGeom prst="rect">
            <a:avLst/>
          </a:prstGeom>
        </p:spPr>
      </p:pic>
      <p:pic>
        <p:nvPicPr>
          <p:cNvPr id="22" name="Imagen 21">
            <a:extLst>
              <a:ext uri="{FF2B5EF4-FFF2-40B4-BE49-F238E27FC236}">
                <a16:creationId xmlns:a16="http://schemas.microsoft.com/office/drawing/2014/main" id="{36632DE3-6535-5E65-DC55-EB80904BCB7B}"/>
              </a:ext>
            </a:extLst>
          </p:cNvPr>
          <p:cNvPicPr>
            <a:picLocks noChangeAspect="1"/>
          </p:cNvPicPr>
          <p:nvPr/>
        </p:nvPicPr>
        <p:blipFill>
          <a:blip r:embed="rId3"/>
          <a:stretch>
            <a:fillRect/>
          </a:stretch>
        </p:blipFill>
        <p:spPr>
          <a:xfrm>
            <a:off x="7420746" y="6959785"/>
            <a:ext cx="1287093" cy="269875"/>
          </a:xfrm>
          <a:prstGeom prst="rect">
            <a:avLst/>
          </a:prstGeom>
        </p:spPr>
      </p:pic>
      <p:pic>
        <p:nvPicPr>
          <p:cNvPr id="25" name="Imagen 24">
            <a:extLst>
              <a:ext uri="{FF2B5EF4-FFF2-40B4-BE49-F238E27FC236}">
                <a16:creationId xmlns:a16="http://schemas.microsoft.com/office/drawing/2014/main" id="{3422724C-1B07-DE1D-347A-075AC8D45A00}"/>
              </a:ext>
            </a:extLst>
          </p:cNvPr>
          <p:cNvPicPr>
            <a:picLocks noChangeAspect="1"/>
          </p:cNvPicPr>
          <p:nvPr/>
        </p:nvPicPr>
        <p:blipFill>
          <a:blip r:embed="rId4"/>
          <a:stretch>
            <a:fillRect/>
          </a:stretch>
        </p:blipFill>
        <p:spPr>
          <a:xfrm>
            <a:off x="7453220" y="4568744"/>
            <a:ext cx="1286367" cy="268247"/>
          </a:xfrm>
          <a:prstGeom prst="rect">
            <a:avLst/>
          </a:prstGeom>
        </p:spPr>
      </p:pic>
      <p:pic>
        <p:nvPicPr>
          <p:cNvPr id="28" name="Imagen 27">
            <a:extLst>
              <a:ext uri="{FF2B5EF4-FFF2-40B4-BE49-F238E27FC236}">
                <a16:creationId xmlns:a16="http://schemas.microsoft.com/office/drawing/2014/main" id="{8EE51889-0FE4-83F5-02EC-D516169A40AC}"/>
              </a:ext>
            </a:extLst>
          </p:cNvPr>
          <p:cNvPicPr>
            <a:picLocks noChangeAspect="1"/>
          </p:cNvPicPr>
          <p:nvPr/>
        </p:nvPicPr>
        <p:blipFill>
          <a:blip r:embed="rId3"/>
          <a:stretch>
            <a:fillRect/>
          </a:stretch>
        </p:blipFill>
        <p:spPr>
          <a:xfrm>
            <a:off x="7397886" y="5741301"/>
            <a:ext cx="1287093" cy="179972"/>
          </a:xfrm>
          <a:prstGeom prst="rect">
            <a:avLst/>
          </a:prstGeom>
        </p:spPr>
      </p:pic>
      <p:pic>
        <p:nvPicPr>
          <p:cNvPr id="29" name="Imagen 28">
            <a:extLst>
              <a:ext uri="{FF2B5EF4-FFF2-40B4-BE49-F238E27FC236}">
                <a16:creationId xmlns:a16="http://schemas.microsoft.com/office/drawing/2014/main" id="{25B7AB52-57B2-A19B-DCF7-AB4CD37AEDF5}"/>
              </a:ext>
            </a:extLst>
          </p:cNvPr>
          <p:cNvPicPr>
            <a:picLocks noChangeAspect="1"/>
          </p:cNvPicPr>
          <p:nvPr/>
        </p:nvPicPr>
        <p:blipFill>
          <a:blip r:embed="rId3"/>
          <a:stretch>
            <a:fillRect/>
          </a:stretch>
        </p:blipFill>
        <p:spPr>
          <a:xfrm>
            <a:off x="7373909" y="6323121"/>
            <a:ext cx="1287093" cy="269875"/>
          </a:xfrm>
          <a:prstGeom prst="rect">
            <a:avLst/>
          </a:prstGeom>
        </p:spPr>
      </p:pic>
      <p:pic>
        <p:nvPicPr>
          <p:cNvPr id="6" name="Gráfico 5" descr="Reseña de cliente contorno">
            <a:extLst>
              <a:ext uri="{FF2B5EF4-FFF2-40B4-BE49-F238E27FC236}">
                <a16:creationId xmlns:a16="http://schemas.microsoft.com/office/drawing/2014/main" id="{5A931821-BD27-8759-FFB3-4373CB5BC8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644721" y="2756340"/>
            <a:ext cx="2386589" cy="2386589"/>
          </a:xfrm>
          <a:prstGeom prst="rect">
            <a:avLst/>
          </a:prstGeom>
        </p:spPr>
      </p:pic>
    </p:spTree>
    <p:extLst>
      <p:ext uri="{BB962C8B-B14F-4D97-AF65-F5344CB8AC3E}">
        <p14:creationId xmlns:p14="http://schemas.microsoft.com/office/powerpoint/2010/main" val="376979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14" name="CuadroTexto 13">
            <a:extLst>
              <a:ext uri="{FF2B5EF4-FFF2-40B4-BE49-F238E27FC236}">
                <a16:creationId xmlns:a16="http://schemas.microsoft.com/office/drawing/2014/main" id="{8F702B61-D6C7-B462-E987-0658C8C496AB}"/>
              </a:ext>
            </a:extLst>
          </p:cNvPr>
          <p:cNvSpPr txBox="1"/>
          <p:nvPr/>
        </p:nvSpPr>
        <p:spPr>
          <a:xfrm>
            <a:off x="2127411" y="1910818"/>
            <a:ext cx="14033178" cy="2185214"/>
          </a:xfrm>
          <a:prstGeom prst="rect">
            <a:avLst/>
          </a:prstGeom>
          <a:noFill/>
          <a:ln>
            <a:noFill/>
          </a:ln>
          <a:effectLst/>
        </p:spPr>
        <p:txBody>
          <a:bodyPr wrap="square" lIns="91440" tIns="45720" rIns="91440" bIns="45720" anchor="t">
            <a:spAutoFit/>
          </a:bodyPr>
          <a:lstStyle/>
          <a:p>
            <a:pPr algn="just" rtl="0" fontAlgn="base"/>
            <a:endParaRPr lang="es-ES" sz="2400" b="0" i="0">
              <a:solidFill>
                <a:srgbClr val="000000"/>
              </a:solidFill>
              <a:latin typeface="Segoe UI" panose="020B0502040204020203" pitchFamily="34" charset="0"/>
            </a:endParaRPr>
          </a:p>
          <a:p>
            <a:pPr algn="just" fontAlgn="base">
              <a:buClr>
                <a:schemeClr val="accent2"/>
              </a:buClr>
            </a:pPr>
            <a:r>
              <a:rPr lang="es-ES" sz="2800" i="0">
                <a:latin typeface="ABeeZee" panose="02000000000000000000" pitchFamily="50" charset="0"/>
              </a:rPr>
              <a:t>El duelo es un proceso de adaptación ante un entorno completamente nuevo.</a:t>
            </a:r>
          </a:p>
          <a:p>
            <a:pPr algn="just" fontAlgn="base">
              <a:buClr>
                <a:schemeClr val="accent2"/>
              </a:buClr>
            </a:pPr>
            <a:r>
              <a:rPr lang="es-ES" sz="2800" i="0">
                <a:latin typeface="ABeeZee"/>
              </a:rPr>
              <a:t>Cuanto </a:t>
            </a:r>
            <a:r>
              <a:rPr lang="es-ES" sz="2800" i="0">
                <a:solidFill>
                  <a:srgbClr val="A10105"/>
                </a:solidFill>
                <a:latin typeface="ABeeZee"/>
              </a:rPr>
              <a:t>más significativo </a:t>
            </a:r>
            <a:r>
              <a:rPr lang="es-ES" sz="2800" i="0">
                <a:latin typeface="ABeeZee"/>
              </a:rPr>
              <a:t>sea el vínculo con “lo perdido”, </a:t>
            </a:r>
            <a:r>
              <a:rPr lang="es-ES" sz="2800" i="0">
                <a:solidFill>
                  <a:srgbClr val="A10105"/>
                </a:solidFill>
                <a:latin typeface="ABeeZee"/>
              </a:rPr>
              <a:t>más intenso </a:t>
            </a:r>
            <a:r>
              <a:rPr lang="es-ES" sz="2800" i="0">
                <a:latin typeface="ABeeZee"/>
              </a:rPr>
              <a:t>será el proceso de duelo, ya que perdemos una parte de nuestro propio ser. El duelo es un proceso parte del desarrollo humano de reinvención</a:t>
            </a:r>
            <a:r>
              <a:rPr lang="es-ES" sz="2800" i="0">
                <a:latin typeface="Times New Roman"/>
                <a:cs typeface="Times New Roman"/>
              </a:rPr>
              <a:t>.</a:t>
            </a:r>
            <a:r>
              <a:rPr lang="es-ES" sz="2800">
                <a:latin typeface="Times New Roman"/>
                <a:cs typeface="Times New Roman"/>
              </a:rPr>
              <a:t> </a:t>
            </a:r>
            <a:endParaRPr lang="es-ES" sz="2800" i="0">
              <a:latin typeface="Times New Roman" panose="02020603050405020304" pitchFamily="18" charset="0"/>
              <a:cs typeface="Times New Roman"/>
            </a:endParaRPr>
          </a:p>
        </p:txBody>
      </p:sp>
      <p:sp>
        <p:nvSpPr>
          <p:cNvPr id="16" name="CuadroTexto 15">
            <a:extLst>
              <a:ext uri="{FF2B5EF4-FFF2-40B4-BE49-F238E27FC236}">
                <a16:creationId xmlns:a16="http://schemas.microsoft.com/office/drawing/2014/main" id="{89AE85F4-6564-9516-E0E4-A1E4D6D93A28}"/>
              </a:ext>
            </a:extLst>
          </p:cNvPr>
          <p:cNvSpPr txBox="1"/>
          <p:nvPr/>
        </p:nvSpPr>
        <p:spPr>
          <a:xfrm>
            <a:off x="6801782" y="723884"/>
            <a:ext cx="4684436" cy="707886"/>
          </a:xfrm>
          <a:prstGeom prst="rect">
            <a:avLst/>
          </a:prstGeom>
          <a:noFill/>
          <a:ln w="190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ctr"/>
            <a:r>
              <a:rPr lang="es-ES" sz="4000">
                <a:solidFill>
                  <a:srgbClr val="000000"/>
                </a:solidFill>
                <a:latin typeface="Calibri" panose="020F0502020204030204" pitchFamily="34" charset="0"/>
              </a:rPr>
              <a:t>DUELO MIGRATORIO</a:t>
            </a:r>
            <a:endParaRPr lang="es-ES" sz="4000"/>
          </a:p>
        </p:txBody>
      </p:sp>
      <p:sp>
        <p:nvSpPr>
          <p:cNvPr id="4" name="CuadroTexto 3">
            <a:extLst>
              <a:ext uri="{FF2B5EF4-FFF2-40B4-BE49-F238E27FC236}">
                <a16:creationId xmlns:a16="http://schemas.microsoft.com/office/drawing/2014/main" id="{2B6DEFC2-AB82-91D6-2E0C-ADB8551457D2}"/>
              </a:ext>
            </a:extLst>
          </p:cNvPr>
          <p:cNvSpPr txBox="1"/>
          <p:nvPr/>
        </p:nvSpPr>
        <p:spPr>
          <a:xfrm>
            <a:off x="2048089" y="4989995"/>
            <a:ext cx="14919640" cy="2677656"/>
          </a:xfrm>
          <a:prstGeom prst="rect">
            <a:avLst/>
          </a:prstGeom>
          <a:noFill/>
          <a:effectLst/>
        </p:spPr>
        <p:txBody>
          <a:bodyPr wrap="square">
            <a:spAutoFit/>
          </a:bodyPr>
          <a:lstStyle/>
          <a:p>
            <a:pPr algn="ctr"/>
            <a:r>
              <a:rPr lang="es-ES" sz="2400">
                <a:solidFill>
                  <a:srgbClr val="000000"/>
                </a:solidFill>
                <a:latin typeface="ABeeZee" panose="02000000000000000000" pitchFamily="50" charset="0"/>
              </a:rPr>
              <a:t>L</a:t>
            </a:r>
            <a:r>
              <a:rPr lang="es-ES" sz="2400" b="0" i="0">
                <a:solidFill>
                  <a:srgbClr val="000000"/>
                </a:solidFill>
                <a:effectLst/>
                <a:latin typeface="ABeeZee" panose="02000000000000000000" pitchFamily="50" charset="0"/>
              </a:rPr>
              <a:t>as condiciones y circunstancias del lugar de acogida son factores muy importantes a la hora de elaborar el duelo migratorio.</a:t>
            </a:r>
          </a:p>
          <a:p>
            <a:pPr algn="ctr"/>
            <a:endParaRPr lang="es-ES" sz="2400" b="0" i="0">
              <a:solidFill>
                <a:srgbClr val="000000"/>
              </a:solidFill>
              <a:effectLst/>
              <a:latin typeface="ABeeZee" panose="02000000000000000000" pitchFamily="50" charset="0"/>
            </a:endParaRPr>
          </a:p>
          <a:p>
            <a:endParaRPr lang="es-ES" sz="2400">
              <a:solidFill>
                <a:srgbClr val="000000"/>
              </a:solidFill>
              <a:latin typeface="ABeeZee" panose="02000000000000000000" pitchFamily="50" charset="0"/>
            </a:endParaRPr>
          </a:p>
          <a:p>
            <a:r>
              <a:rPr lang="es-ES" sz="2400" b="1" u="sng">
                <a:solidFill>
                  <a:srgbClr val="000000"/>
                </a:solidFill>
                <a:effectLst>
                  <a:outerShdw blurRad="38100" dist="38100" dir="2700000" algn="tl">
                    <a:srgbClr val="000000">
                      <a:alpha val="43137"/>
                    </a:srgbClr>
                  </a:outerShdw>
                </a:effectLst>
                <a:latin typeface="ABeeZee" panose="02000000000000000000" pitchFamily="50" charset="0"/>
              </a:rPr>
              <a:t>FAVORABLES</a:t>
            </a:r>
            <a:r>
              <a:rPr lang="es-ES" sz="2400" u="sng">
                <a:solidFill>
                  <a:srgbClr val="000000"/>
                </a:solidFill>
                <a:latin typeface="ABeeZee" panose="02000000000000000000" pitchFamily="50" charset="0"/>
              </a:rPr>
              <a:t> </a:t>
            </a:r>
            <a:r>
              <a:rPr lang="es-ES" sz="2400">
                <a:solidFill>
                  <a:srgbClr val="000000"/>
                </a:solidFill>
                <a:latin typeface="ABeeZee" panose="02000000000000000000" pitchFamily="50" charset="0"/>
              </a:rPr>
              <a:t>                        C</a:t>
            </a:r>
            <a:r>
              <a:rPr lang="es-ES" sz="2400" b="0" i="0">
                <a:solidFill>
                  <a:srgbClr val="000000"/>
                </a:solidFill>
                <a:effectLst/>
                <a:latin typeface="ABeeZee" panose="02000000000000000000" pitchFamily="50" charset="0"/>
              </a:rPr>
              <a:t>ontrarrestan la nostalgia de lo perdido con el logro de nuestras metas.</a:t>
            </a:r>
          </a:p>
          <a:p>
            <a:endParaRPr lang="es-ES" sz="2400">
              <a:solidFill>
                <a:srgbClr val="000000"/>
              </a:solidFill>
              <a:latin typeface="ABeeZee" panose="02000000000000000000" pitchFamily="50" charset="0"/>
            </a:endParaRPr>
          </a:p>
          <a:p>
            <a:r>
              <a:rPr lang="es-ES" sz="2400" b="1" u="sng">
                <a:solidFill>
                  <a:srgbClr val="000000"/>
                </a:solidFill>
                <a:effectLst>
                  <a:outerShdw blurRad="38100" dist="38100" dir="2700000" algn="tl">
                    <a:srgbClr val="000000">
                      <a:alpha val="43137"/>
                    </a:srgbClr>
                  </a:outerShdw>
                </a:effectLst>
                <a:latin typeface="ABeeZee" panose="02000000000000000000" pitchFamily="50" charset="0"/>
              </a:rPr>
              <a:t>NO FAVORABLES  </a:t>
            </a:r>
            <a:r>
              <a:rPr lang="es-ES" sz="2400" b="1">
                <a:solidFill>
                  <a:srgbClr val="000000"/>
                </a:solidFill>
                <a:effectLst>
                  <a:outerShdw blurRad="38100" dist="38100" dir="2700000" algn="tl">
                    <a:srgbClr val="000000">
                      <a:alpha val="43137"/>
                    </a:srgbClr>
                  </a:outerShdw>
                </a:effectLst>
                <a:latin typeface="ABeeZee" panose="02000000000000000000" pitchFamily="50" charset="0"/>
              </a:rPr>
              <a:t>                </a:t>
            </a:r>
            <a:r>
              <a:rPr lang="es-ES" sz="2400">
                <a:solidFill>
                  <a:srgbClr val="000000"/>
                </a:solidFill>
                <a:latin typeface="ABeeZee" panose="02000000000000000000" pitchFamily="50" charset="0"/>
              </a:rPr>
              <a:t>I</a:t>
            </a:r>
            <a:r>
              <a:rPr lang="es-ES" sz="2400" b="0" i="0">
                <a:solidFill>
                  <a:srgbClr val="000000"/>
                </a:solidFill>
                <a:effectLst/>
                <a:latin typeface="ABeeZee" panose="02000000000000000000" pitchFamily="50" charset="0"/>
              </a:rPr>
              <a:t>ncrementan el sentimiento de inseguridad y la incertidumbre.</a:t>
            </a:r>
            <a:endParaRPr lang="es-ES" sz="2400">
              <a:latin typeface="ABeeZee" panose="02000000000000000000" pitchFamily="50" charset="0"/>
            </a:endParaRPr>
          </a:p>
        </p:txBody>
      </p:sp>
      <p:pic>
        <p:nvPicPr>
          <p:cNvPr id="6" name="Gráfico 5" descr="Flecha: recto con relleno sólido">
            <a:extLst>
              <a:ext uri="{FF2B5EF4-FFF2-40B4-BE49-F238E27FC236}">
                <a16:creationId xmlns:a16="http://schemas.microsoft.com/office/drawing/2014/main" id="{A4779D85-03DE-D93D-3350-F50EE560F4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055999" y="6113553"/>
            <a:ext cx="914400" cy="914400"/>
          </a:xfrm>
          <a:prstGeom prst="rect">
            <a:avLst/>
          </a:prstGeom>
        </p:spPr>
      </p:pic>
      <p:pic>
        <p:nvPicPr>
          <p:cNvPr id="15" name="Gráfico 14" descr="Flecha: recto con relleno sólido">
            <a:extLst>
              <a:ext uri="{FF2B5EF4-FFF2-40B4-BE49-F238E27FC236}">
                <a16:creationId xmlns:a16="http://schemas.microsoft.com/office/drawing/2014/main" id="{5C5237AC-5195-7B25-DF8B-7B763D1633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5067899" y="7027953"/>
            <a:ext cx="914400" cy="914400"/>
          </a:xfrm>
          <a:prstGeom prst="rect">
            <a:avLst/>
          </a:prstGeom>
        </p:spPr>
      </p:pic>
    </p:spTree>
    <p:extLst>
      <p:ext uri="{BB962C8B-B14F-4D97-AF65-F5344CB8AC3E}">
        <p14:creationId xmlns:p14="http://schemas.microsoft.com/office/powerpoint/2010/main" val="1749643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pic>
        <p:nvPicPr>
          <p:cNvPr id="4" name="Imagen 3">
            <a:extLst>
              <a:ext uri="{FF2B5EF4-FFF2-40B4-BE49-F238E27FC236}">
                <a16:creationId xmlns:a16="http://schemas.microsoft.com/office/drawing/2014/main" id="{F6AC2D1B-CC48-9B66-4CB3-69540663005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360" r="3360"/>
          <a:stretch/>
        </p:blipFill>
        <p:spPr>
          <a:xfrm>
            <a:off x="1271489" y="5732074"/>
            <a:ext cx="5933636" cy="333787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CuadroTexto 4">
            <a:extLst>
              <a:ext uri="{FF2B5EF4-FFF2-40B4-BE49-F238E27FC236}">
                <a16:creationId xmlns:a16="http://schemas.microsoft.com/office/drawing/2014/main" id="{AEBCC566-EE28-8C01-03E9-C7468D3D4B8D}"/>
              </a:ext>
            </a:extLst>
          </p:cNvPr>
          <p:cNvSpPr txBox="1"/>
          <p:nvPr/>
        </p:nvSpPr>
        <p:spPr>
          <a:xfrm>
            <a:off x="4379539" y="1289969"/>
            <a:ext cx="9144000" cy="2923877"/>
          </a:xfrm>
          <a:prstGeom prst="rect">
            <a:avLst/>
          </a:prstGeom>
          <a:noFill/>
        </p:spPr>
        <p:txBody>
          <a:bodyPr wrap="square">
            <a:spAutoFit/>
          </a:bodyPr>
          <a:lstStyle/>
          <a:p>
            <a:pPr algn="l"/>
            <a:endParaRPr lang="es-ES" sz="2800" b="0" i="0">
              <a:solidFill>
                <a:srgbClr val="000000"/>
              </a:solidFill>
              <a:effectLst/>
              <a:latin typeface="Times New Roman" panose="02020603050405020304" pitchFamily="18" charset="0"/>
            </a:endParaRPr>
          </a:p>
          <a:p>
            <a:pPr algn="just"/>
            <a:r>
              <a:rPr lang="es-ES" sz="2600" b="0" i="0">
                <a:solidFill>
                  <a:srgbClr val="000000"/>
                </a:solidFill>
                <a:effectLst/>
                <a:latin typeface="ABeeZee" panose="02000000000000000000" pitchFamily="50" charset="0"/>
              </a:rPr>
              <a:t>Las etapas clásicas del duelo son la </a:t>
            </a:r>
            <a:r>
              <a:rPr lang="es-ES" sz="2600" b="1">
                <a:solidFill>
                  <a:srgbClr val="000000"/>
                </a:solidFill>
                <a:effectLst/>
                <a:latin typeface="ABeeZee" panose="02000000000000000000" pitchFamily="50" charset="0"/>
              </a:rPr>
              <a:t>negación, ira, negociación, depresión, aceptación y aprendizaje</a:t>
            </a:r>
            <a:r>
              <a:rPr lang="es-ES" sz="2600" b="0" i="0">
                <a:solidFill>
                  <a:srgbClr val="000000"/>
                </a:solidFill>
                <a:effectLst/>
                <a:latin typeface="ABeeZee" panose="02000000000000000000" pitchFamily="50" charset="0"/>
              </a:rPr>
              <a:t>. </a:t>
            </a:r>
            <a:r>
              <a:rPr lang="es-ES" sz="2600">
                <a:solidFill>
                  <a:srgbClr val="000000"/>
                </a:solidFill>
                <a:latin typeface="ABeeZee" panose="02000000000000000000" pitchFamily="50" charset="0"/>
              </a:rPr>
              <a:t>L</a:t>
            </a:r>
            <a:r>
              <a:rPr lang="es-ES" sz="2600" b="0" i="0">
                <a:solidFill>
                  <a:srgbClr val="000000"/>
                </a:solidFill>
                <a:effectLst/>
                <a:latin typeface="ABeeZee" panose="02000000000000000000" pitchFamily="50" charset="0"/>
              </a:rPr>
              <a:t>a mayoría de las veces las etapas se entremezclan, dándose retrocesos, saltos y repeticiones que dependerán de muchos otros factores (lugares, recuerdos, clima, dificultades actuales) </a:t>
            </a:r>
          </a:p>
        </p:txBody>
      </p:sp>
      <p:sp>
        <p:nvSpPr>
          <p:cNvPr id="15" name="CuadroTexto 14">
            <a:extLst>
              <a:ext uri="{FF2B5EF4-FFF2-40B4-BE49-F238E27FC236}">
                <a16:creationId xmlns:a16="http://schemas.microsoft.com/office/drawing/2014/main" id="{4CC19405-4EC6-D69D-457A-E6A89B89A2B1}"/>
              </a:ext>
            </a:extLst>
          </p:cNvPr>
          <p:cNvSpPr txBox="1"/>
          <p:nvPr/>
        </p:nvSpPr>
        <p:spPr>
          <a:xfrm>
            <a:off x="2000973" y="4882131"/>
            <a:ext cx="4757132" cy="461665"/>
          </a:xfrm>
          <a:prstGeom prst="rect">
            <a:avLst/>
          </a:prstGeom>
          <a:noFill/>
        </p:spPr>
        <p:txBody>
          <a:bodyPr wrap="square">
            <a:spAutoFit/>
          </a:bodyPr>
          <a:lstStyle/>
          <a:p>
            <a:r>
              <a:rPr lang="es-ES" sz="2400" b="0" i="0">
                <a:solidFill>
                  <a:srgbClr val="A10105"/>
                </a:solidFill>
                <a:effectLst/>
                <a:latin typeface="ABeeZee" panose="02000000000000000000" pitchFamily="50" charset="0"/>
              </a:rPr>
              <a:t>MONTAÑA RUSA EN EL DUELO</a:t>
            </a:r>
            <a:endParaRPr lang="es-ES" sz="2400">
              <a:solidFill>
                <a:srgbClr val="A10105"/>
              </a:solidFill>
              <a:latin typeface="ABeeZee" panose="02000000000000000000" pitchFamily="50" charset="0"/>
            </a:endParaRPr>
          </a:p>
        </p:txBody>
      </p:sp>
      <p:sp>
        <p:nvSpPr>
          <p:cNvPr id="18" name="CuadroTexto 17">
            <a:extLst>
              <a:ext uri="{FF2B5EF4-FFF2-40B4-BE49-F238E27FC236}">
                <a16:creationId xmlns:a16="http://schemas.microsoft.com/office/drawing/2014/main" id="{93970BFE-6F1A-182A-003C-3EB1A9F781DB}"/>
              </a:ext>
            </a:extLst>
          </p:cNvPr>
          <p:cNvSpPr txBox="1"/>
          <p:nvPr/>
        </p:nvSpPr>
        <p:spPr>
          <a:xfrm>
            <a:off x="9769648" y="5282988"/>
            <a:ext cx="7246863" cy="2092881"/>
          </a:xfrm>
          <a:prstGeom prst="rect">
            <a:avLst/>
          </a:prstGeom>
          <a:noFill/>
        </p:spPr>
        <p:txBody>
          <a:bodyPr wrap="square">
            <a:spAutoFit/>
          </a:bodyPr>
          <a:lstStyle/>
          <a:p>
            <a:pPr algn="l"/>
            <a:r>
              <a:rPr lang="es-ES" sz="2600" b="0" i="0">
                <a:solidFill>
                  <a:srgbClr val="000000"/>
                </a:solidFill>
                <a:effectLst/>
                <a:latin typeface="ABeeZee" panose="02000000000000000000" pitchFamily="50" charset="0"/>
              </a:rPr>
              <a:t>A esto debemos sumar la fase del choque cultural (</a:t>
            </a:r>
            <a:r>
              <a:rPr lang="es-ES" sz="2600" b="1" i="0">
                <a:solidFill>
                  <a:srgbClr val="000000"/>
                </a:solidFill>
                <a:effectLst/>
                <a:latin typeface="ABeeZee" panose="02000000000000000000" pitchFamily="50" charset="0"/>
              </a:rPr>
              <a:t>confrontación con la realidad</a:t>
            </a:r>
            <a:r>
              <a:rPr lang="es-ES" sz="2600" b="0" i="0">
                <a:solidFill>
                  <a:srgbClr val="000000"/>
                </a:solidFill>
                <a:effectLst/>
                <a:latin typeface="ABeeZee" panose="02000000000000000000" pitchFamily="50" charset="0"/>
              </a:rPr>
              <a:t>) y la aculturación (</a:t>
            </a:r>
            <a:r>
              <a:rPr lang="es-ES" sz="2600" b="1" i="0">
                <a:solidFill>
                  <a:srgbClr val="000000"/>
                </a:solidFill>
                <a:effectLst/>
                <a:latin typeface="ABeeZee" panose="02000000000000000000" pitchFamily="50" charset="0"/>
              </a:rPr>
              <a:t>adaptación a otra cultura</a:t>
            </a:r>
            <a:r>
              <a:rPr lang="es-ES" sz="2600" b="0" i="0">
                <a:solidFill>
                  <a:srgbClr val="000000"/>
                </a:solidFill>
                <a:effectLst/>
                <a:latin typeface="ABeeZee" panose="02000000000000000000" pitchFamily="50" charset="0"/>
              </a:rPr>
              <a:t>); estas fases implican un fuerte altibajo emocional.</a:t>
            </a:r>
          </a:p>
        </p:txBody>
      </p:sp>
      <p:sp>
        <p:nvSpPr>
          <p:cNvPr id="21" name="CuadroTexto 20">
            <a:extLst>
              <a:ext uri="{FF2B5EF4-FFF2-40B4-BE49-F238E27FC236}">
                <a16:creationId xmlns:a16="http://schemas.microsoft.com/office/drawing/2014/main" id="{559F305A-710B-013F-BC65-319EF4187DB8}"/>
              </a:ext>
            </a:extLst>
          </p:cNvPr>
          <p:cNvSpPr txBox="1"/>
          <p:nvPr/>
        </p:nvSpPr>
        <p:spPr>
          <a:xfrm>
            <a:off x="1575727" y="813915"/>
            <a:ext cx="3112477" cy="707886"/>
          </a:xfrm>
          <a:prstGeom prst="rect">
            <a:avLst/>
          </a:prstGeom>
          <a:noFill/>
        </p:spPr>
        <p:txBody>
          <a:bodyPr wrap="square">
            <a:spAutoFit/>
          </a:bodyPr>
          <a:lstStyle/>
          <a:p>
            <a:pPr algn="l"/>
            <a:r>
              <a:rPr lang="es-ES" sz="4000" b="0" i="0">
                <a:solidFill>
                  <a:srgbClr val="000000"/>
                </a:solidFill>
                <a:effectLst/>
                <a:latin typeface="Vivian" pitchFamily="2" charset="0"/>
              </a:rPr>
              <a:t>ETAPAS</a:t>
            </a:r>
          </a:p>
        </p:txBody>
      </p:sp>
      <p:cxnSp>
        <p:nvCxnSpPr>
          <p:cNvPr id="23" name="Conector recto 22">
            <a:extLst>
              <a:ext uri="{FF2B5EF4-FFF2-40B4-BE49-F238E27FC236}">
                <a16:creationId xmlns:a16="http://schemas.microsoft.com/office/drawing/2014/main" id="{994D3DF2-26B4-35E1-CDDA-5A3C34285C7D}"/>
              </a:ext>
            </a:extLst>
          </p:cNvPr>
          <p:cNvCxnSpPr/>
          <p:nvPr/>
        </p:nvCxnSpPr>
        <p:spPr>
          <a:xfrm>
            <a:off x="9653954" y="4761888"/>
            <a:ext cx="750778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4" name="Conector recto 23">
            <a:extLst>
              <a:ext uri="{FF2B5EF4-FFF2-40B4-BE49-F238E27FC236}">
                <a16:creationId xmlns:a16="http://schemas.microsoft.com/office/drawing/2014/main" id="{6B99AB97-D450-4C1D-29A8-CA71E5E050FF}"/>
              </a:ext>
            </a:extLst>
          </p:cNvPr>
          <p:cNvCxnSpPr/>
          <p:nvPr/>
        </p:nvCxnSpPr>
        <p:spPr>
          <a:xfrm>
            <a:off x="9769648" y="7804148"/>
            <a:ext cx="7507782"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25265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1566" y="0"/>
            <a:ext cx="142711" cy="10287000"/>
            <a:chOff x="0" y="0"/>
            <a:chExt cx="190282" cy="13716000"/>
          </a:xfrm>
        </p:grpSpPr>
        <p:sp>
          <p:nvSpPr>
            <p:cNvPr id="3" name="AutoShape 3"/>
            <p:cNvSpPr/>
            <p:nvPr/>
          </p:nvSpPr>
          <p:spPr>
            <a:xfrm>
              <a:off x="88791" y="0"/>
              <a:ext cx="12700" cy="13716000"/>
            </a:xfrm>
            <a:prstGeom prst="rect">
              <a:avLst/>
            </a:prstGeom>
            <a:solidFill>
              <a:srgbClr val="141414"/>
            </a:solidFill>
          </p:spPr>
        </p:sp>
        <p:sp>
          <p:nvSpPr>
            <p:cNvPr id="4" name="AutoShape 4"/>
            <p:cNvSpPr/>
            <p:nvPr/>
          </p:nvSpPr>
          <p:spPr>
            <a:xfrm>
              <a:off x="0" y="5820971"/>
              <a:ext cx="190282" cy="2074059"/>
            </a:xfrm>
            <a:prstGeom prst="rect">
              <a:avLst/>
            </a:prstGeom>
            <a:solidFill>
              <a:srgbClr val="E3A716"/>
            </a:solidFill>
          </p:spPr>
        </p:sp>
      </p:grpSp>
      <p:grpSp>
        <p:nvGrpSpPr>
          <p:cNvPr id="17" name="Group 17"/>
          <p:cNvGrpSpPr/>
          <p:nvPr/>
        </p:nvGrpSpPr>
        <p:grpSpPr>
          <a:xfrm>
            <a:off x="16773722" y="9258300"/>
            <a:ext cx="485578" cy="431625"/>
            <a:chOff x="0" y="0"/>
            <a:chExt cx="647437" cy="575500"/>
          </a:xfrm>
        </p:grpSpPr>
        <p:sp>
          <p:nvSpPr>
            <p:cNvPr id="18" name="AutoShape 18"/>
            <p:cNvSpPr/>
            <p:nvPr/>
          </p:nvSpPr>
          <p:spPr>
            <a:xfrm>
              <a:off x="0" y="0"/>
              <a:ext cx="647437" cy="575500"/>
            </a:xfrm>
            <a:prstGeom prst="rect">
              <a:avLst/>
            </a:prstGeom>
            <a:solidFill>
              <a:srgbClr val="E3A716"/>
            </a:solidFill>
          </p:spPr>
        </p:sp>
        <p:grpSp>
          <p:nvGrpSpPr>
            <p:cNvPr id="19" name="Group 19"/>
            <p:cNvGrpSpPr/>
            <p:nvPr/>
          </p:nvGrpSpPr>
          <p:grpSpPr>
            <a:xfrm>
              <a:off x="0" y="171992"/>
              <a:ext cx="517352" cy="231517"/>
              <a:chOff x="0" y="0"/>
              <a:chExt cx="959235" cy="429260"/>
            </a:xfrm>
          </p:grpSpPr>
          <p:sp>
            <p:nvSpPr>
              <p:cNvPr id="20" name="Freeform 20"/>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21" name="TextBox 21"/>
          <p:cNvSpPr txBox="1"/>
          <p:nvPr/>
        </p:nvSpPr>
        <p:spPr>
          <a:xfrm>
            <a:off x="1698150" y="1246901"/>
            <a:ext cx="11811400" cy="759381"/>
          </a:xfrm>
          <a:prstGeom prst="rect">
            <a:avLst/>
          </a:prstGeom>
        </p:spPr>
        <p:txBody>
          <a:bodyPr lIns="0" tIns="0" rIns="0" bIns="0" rtlCol="0" anchor="t">
            <a:spAutoFit/>
          </a:bodyPr>
          <a:lstStyle/>
          <a:p>
            <a:pPr>
              <a:lnSpc>
                <a:spcPts val="6240"/>
              </a:lnSpc>
            </a:pPr>
            <a:r>
              <a:rPr lang="en-US" sz="4800" b="1" spc="48">
                <a:solidFill>
                  <a:srgbClr val="B9293E"/>
                </a:solidFill>
                <a:latin typeface="Montserrat 1 Italics"/>
              </a:rPr>
              <a:t>¿Con quién trabaja Diaconía España?</a:t>
            </a:r>
          </a:p>
        </p:txBody>
      </p:sp>
      <p:pic>
        <p:nvPicPr>
          <p:cNvPr id="30" name="Imagen 29">
            <a:extLst>
              <a:ext uri="{FF2B5EF4-FFF2-40B4-BE49-F238E27FC236}">
                <a16:creationId xmlns:a16="http://schemas.microsoft.com/office/drawing/2014/main" id="{74F9D2EC-11B1-CC99-1873-D24EF4F32C03}"/>
              </a:ext>
            </a:extLst>
          </p:cNvPr>
          <p:cNvPicPr>
            <a:picLocks noChangeAspect="1"/>
          </p:cNvPicPr>
          <p:nvPr/>
        </p:nvPicPr>
        <p:blipFill>
          <a:blip r:embed="rId2"/>
          <a:stretch>
            <a:fillRect/>
          </a:stretch>
        </p:blipFill>
        <p:spPr>
          <a:xfrm>
            <a:off x="1977333" y="3045817"/>
            <a:ext cx="2092256" cy="2800788"/>
          </a:xfrm>
          <a:prstGeom prst="rect">
            <a:avLst/>
          </a:prstGeom>
        </p:spPr>
      </p:pic>
      <p:sp>
        <p:nvSpPr>
          <p:cNvPr id="31" name="CuadroTexto 30">
            <a:extLst>
              <a:ext uri="{FF2B5EF4-FFF2-40B4-BE49-F238E27FC236}">
                <a16:creationId xmlns:a16="http://schemas.microsoft.com/office/drawing/2014/main" id="{2C2A440F-FF62-F42D-2797-124F7D842355}"/>
              </a:ext>
            </a:extLst>
          </p:cNvPr>
          <p:cNvSpPr txBox="1"/>
          <p:nvPr/>
        </p:nvSpPr>
        <p:spPr>
          <a:xfrm>
            <a:off x="1977332" y="6124706"/>
            <a:ext cx="2308405" cy="2031325"/>
          </a:xfrm>
          <a:prstGeom prst="rect">
            <a:avLst/>
          </a:prstGeom>
          <a:noFill/>
        </p:spPr>
        <p:txBody>
          <a:bodyPr wrap="square">
            <a:spAutoFit/>
          </a:bodyPr>
          <a:lstStyle/>
          <a:p>
            <a:r>
              <a:rPr lang="es-ES" sz="1400" b="1" i="0" u="none" strike="noStrike" baseline="0">
                <a:solidFill>
                  <a:srgbClr val="BF1E2D"/>
                </a:solidFill>
                <a:latin typeface="Montserrat" panose="00000500000000000000" pitchFamily="2" charset="0"/>
              </a:rPr>
              <a:t>Mujer y lucha contra la trata</a:t>
            </a:r>
          </a:p>
          <a:p>
            <a:r>
              <a:rPr lang="es-ES" sz="1400" b="0" i="0" u="none" strike="noStrike" baseline="0">
                <a:solidFill>
                  <a:srgbClr val="495463"/>
                </a:solidFill>
                <a:latin typeface="Montserrat" panose="00000500000000000000" pitchFamily="2" charset="0"/>
              </a:rPr>
              <a:t>Protección y asistencia integral a las víctimas de la trata, ofreciéndoles atención, asesoramiento y posibilidades de reinserción.</a:t>
            </a:r>
            <a:endParaRPr lang="es-ES" sz="1400">
              <a:latin typeface="Montserrat" panose="00000500000000000000" pitchFamily="2" charset="0"/>
            </a:endParaRPr>
          </a:p>
        </p:txBody>
      </p:sp>
      <p:sp>
        <p:nvSpPr>
          <p:cNvPr id="33" name="CuadroTexto 32">
            <a:extLst>
              <a:ext uri="{FF2B5EF4-FFF2-40B4-BE49-F238E27FC236}">
                <a16:creationId xmlns:a16="http://schemas.microsoft.com/office/drawing/2014/main" id="{C19A2319-EB6E-D2E2-73D8-C63B15B47199}"/>
              </a:ext>
            </a:extLst>
          </p:cNvPr>
          <p:cNvSpPr txBox="1"/>
          <p:nvPr/>
        </p:nvSpPr>
        <p:spPr>
          <a:xfrm>
            <a:off x="1675186" y="2006282"/>
            <a:ext cx="4563689" cy="400110"/>
          </a:xfrm>
          <a:prstGeom prst="rect">
            <a:avLst/>
          </a:prstGeom>
          <a:noFill/>
        </p:spPr>
        <p:txBody>
          <a:bodyPr wrap="square" rtlCol="0">
            <a:spAutoFit/>
          </a:bodyPr>
          <a:lstStyle>
            <a:defPPr>
              <a:defRPr lang="es-ES"/>
            </a:defPPr>
            <a:lvl1pPr>
              <a:defRPr>
                <a:latin typeface="Montserrat" panose="00000500000000000000" pitchFamily="2" charset="0"/>
              </a:defRPr>
            </a:lvl1pPr>
          </a:lstStyle>
          <a:p>
            <a:r>
              <a:rPr lang="es-ES" sz="2000" b="1">
                <a:solidFill>
                  <a:srgbClr val="000000"/>
                </a:solidFill>
                <a:latin typeface="Montserrat SemiBold" panose="00000700000000000000" pitchFamily="2" charset="0"/>
              </a:rPr>
              <a:t>ÁREAS DE INTERVENCIÓN</a:t>
            </a:r>
          </a:p>
        </p:txBody>
      </p:sp>
      <p:pic>
        <p:nvPicPr>
          <p:cNvPr id="34" name="Imagen 33">
            <a:extLst>
              <a:ext uri="{FF2B5EF4-FFF2-40B4-BE49-F238E27FC236}">
                <a16:creationId xmlns:a16="http://schemas.microsoft.com/office/drawing/2014/main" id="{55F0E40C-F9E4-C4FB-C468-6E2596618F01}"/>
              </a:ext>
            </a:extLst>
          </p:cNvPr>
          <p:cNvPicPr>
            <a:picLocks noChangeAspect="1"/>
          </p:cNvPicPr>
          <p:nvPr/>
        </p:nvPicPr>
        <p:blipFill>
          <a:blip r:embed="rId3"/>
          <a:stretch>
            <a:fillRect/>
          </a:stretch>
        </p:blipFill>
        <p:spPr>
          <a:xfrm>
            <a:off x="5027571" y="3016975"/>
            <a:ext cx="2092256" cy="2835219"/>
          </a:xfrm>
          <a:prstGeom prst="rect">
            <a:avLst/>
          </a:prstGeom>
        </p:spPr>
      </p:pic>
      <p:sp>
        <p:nvSpPr>
          <p:cNvPr id="35" name="CuadroTexto 34">
            <a:extLst>
              <a:ext uri="{FF2B5EF4-FFF2-40B4-BE49-F238E27FC236}">
                <a16:creationId xmlns:a16="http://schemas.microsoft.com/office/drawing/2014/main" id="{02F238BB-2C77-F5AB-7F09-5117BDF67566}"/>
              </a:ext>
            </a:extLst>
          </p:cNvPr>
          <p:cNvSpPr txBox="1"/>
          <p:nvPr/>
        </p:nvSpPr>
        <p:spPr>
          <a:xfrm>
            <a:off x="5067398" y="6124706"/>
            <a:ext cx="2247802" cy="2246769"/>
          </a:xfrm>
          <a:prstGeom prst="rect">
            <a:avLst/>
          </a:prstGeom>
          <a:noFill/>
        </p:spPr>
        <p:txBody>
          <a:bodyPr wrap="square">
            <a:spAutoFit/>
          </a:bodyPr>
          <a:lstStyle/>
          <a:p>
            <a:pPr algn="l"/>
            <a:r>
              <a:rPr lang="es-ES" sz="1400" b="1" i="0" u="none" strike="noStrike" baseline="0">
                <a:solidFill>
                  <a:srgbClr val="BF1E2D"/>
                </a:solidFill>
                <a:latin typeface="Montserrat" panose="00000500000000000000" pitchFamily="2" charset="0"/>
              </a:rPr>
              <a:t>Protección Internacional</a:t>
            </a:r>
          </a:p>
          <a:p>
            <a:pPr algn="l"/>
            <a:r>
              <a:rPr lang="es-ES" sz="1400" b="0" i="0" u="none" strike="noStrike" baseline="0">
                <a:solidFill>
                  <a:srgbClr val="495463"/>
                </a:solidFill>
                <a:latin typeface="Montserrat" panose="00000500000000000000" pitchFamily="2" charset="0"/>
              </a:rPr>
              <a:t>Acogida y fomento de la autonomía a personas solicitantes y beneficiarias de protección internacional mediante itinerarios personalizados</a:t>
            </a:r>
            <a:endParaRPr lang="es-ES" sz="1400">
              <a:latin typeface="Montserrat" panose="00000500000000000000" pitchFamily="2" charset="0"/>
            </a:endParaRPr>
          </a:p>
        </p:txBody>
      </p:sp>
      <p:pic>
        <p:nvPicPr>
          <p:cNvPr id="36" name="Imagen 35">
            <a:extLst>
              <a:ext uri="{FF2B5EF4-FFF2-40B4-BE49-F238E27FC236}">
                <a16:creationId xmlns:a16="http://schemas.microsoft.com/office/drawing/2014/main" id="{2C7DEED6-BB47-BE0E-7329-0CB9ED0DAAF8}"/>
              </a:ext>
            </a:extLst>
          </p:cNvPr>
          <p:cNvPicPr>
            <a:picLocks noChangeAspect="1"/>
          </p:cNvPicPr>
          <p:nvPr/>
        </p:nvPicPr>
        <p:blipFill>
          <a:blip r:embed="rId4"/>
          <a:stretch>
            <a:fillRect/>
          </a:stretch>
        </p:blipFill>
        <p:spPr>
          <a:xfrm>
            <a:off x="8077809" y="3045817"/>
            <a:ext cx="2092256" cy="2798283"/>
          </a:xfrm>
          <a:prstGeom prst="rect">
            <a:avLst/>
          </a:prstGeom>
        </p:spPr>
      </p:pic>
      <p:sp>
        <p:nvSpPr>
          <p:cNvPr id="37" name="CuadroTexto 36">
            <a:extLst>
              <a:ext uri="{FF2B5EF4-FFF2-40B4-BE49-F238E27FC236}">
                <a16:creationId xmlns:a16="http://schemas.microsoft.com/office/drawing/2014/main" id="{66E9D2B8-EDF0-7C4B-5872-44CCC6A006CC}"/>
              </a:ext>
            </a:extLst>
          </p:cNvPr>
          <p:cNvSpPr txBox="1"/>
          <p:nvPr/>
        </p:nvSpPr>
        <p:spPr>
          <a:xfrm>
            <a:off x="8077809" y="6057900"/>
            <a:ext cx="2423053" cy="2893100"/>
          </a:xfrm>
          <a:prstGeom prst="rect">
            <a:avLst/>
          </a:prstGeom>
          <a:noFill/>
        </p:spPr>
        <p:txBody>
          <a:bodyPr wrap="square">
            <a:spAutoFit/>
          </a:bodyPr>
          <a:lstStyle/>
          <a:p>
            <a:pPr algn="l"/>
            <a:r>
              <a:rPr lang="es-ES" sz="1400" b="1" i="0" u="none" strike="noStrike" baseline="0">
                <a:solidFill>
                  <a:srgbClr val="BF1E2D"/>
                </a:solidFill>
                <a:latin typeface="Montserrat" panose="00000500000000000000" pitchFamily="2" charset="0"/>
              </a:rPr>
              <a:t>Integración y urgencia social</a:t>
            </a:r>
          </a:p>
          <a:p>
            <a:pPr algn="l"/>
            <a:r>
              <a:rPr lang="es-ES" sz="1400" b="0" i="0" u="none" strike="noStrike" baseline="0">
                <a:solidFill>
                  <a:srgbClr val="495463"/>
                </a:solidFill>
                <a:latin typeface="Montserrat" panose="00000500000000000000" pitchFamily="2" charset="0"/>
              </a:rPr>
              <a:t>Programas para mejorar las condiciones de vida y oportunidades educativas de niños y niñas, familias y personas que no pueden cubrir sus necesidades más básicas y se encuentran en una situación de exclusión social.</a:t>
            </a:r>
            <a:endParaRPr lang="es-ES" sz="1400">
              <a:latin typeface="Montserrat" panose="00000500000000000000" pitchFamily="2" charset="0"/>
            </a:endParaRPr>
          </a:p>
        </p:txBody>
      </p:sp>
      <p:pic>
        <p:nvPicPr>
          <p:cNvPr id="38" name="Imagen 37">
            <a:extLst>
              <a:ext uri="{FF2B5EF4-FFF2-40B4-BE49-F238E27FC236}">
                <a16:creationId xmlns:a16="http://schemas.microsoft.com/office/drawing/2014/main" id="{4BF85148-86F7-4D0A-CC60-DC2D4CF76FEE}"/>
              </a:ext>
            </a:extLst>
          </p:cNvPr>
          <p:cNvPicPr>
            <a:picLocks noChangeAspect="1"/>
          </p:cNvPicPr>
          <p:nvPr/>
        </p:nvPicPr>
        <p:blipFill>
          <a:blip r:embed="rId5"/>
          <a:stretch>
            <a:fillRect/>
          </a:stretch>
        </p:blipFill>
        <p:spPr>
          <a:xfrm>
            <a:off x="11128047" y="3036280"/>
            <a:ext cx="2128393" cy="2809135"/>
          </a:xfrm>
          <a:prstGeom prst="rect">
            <a:avLst/>
          </a:prstGeom>
        </p:spPr>
      </p:pic>
      <p:sp>
        <p:nvSpPr>
          <p:cNvPr id="39" name="CuadroTexto 38">
            <a:extLst>
              <a:ext uri="{FF2B5EF4-FFF2-40B4-BE49-F238E27FC236}">
                <a16:creationId xmlns:a16="http://schemas.microsoft.com/office/drawing/2014/main" id="{201CB382-9CD6-2A02-C92B-E613CD4F0A0A}"/>
              </a:ext>
            </a:extLst>
          </p:cNvPr>
          <p:cNvSpPr txBox="1"/>
          <p:nvPr/>
        </p:nvSpPr>
        <p:spPr>
          <a:xfrm>
            <a:off x="11129090" y="6057900"/>
            <a:ext cx="2205909" cy="2031325"/>
          </a:xfrm>
          <a:prstGeom prst="rect">
            <a:avLst/>
          </a:prstGeom>
          <a:noFill/>
        </p:spPr>
        <p:txBody>
          <a:bodyPr wrap="square">
            <a:spAutoFit/>
          </a:bodyPr>
          <a:lstStyle/>
          <a:p>
            <a:pPr algn="l"/>
            <a:r>
              <a:rPr lang="es-ES" sz="1400" b="1" i="0" u="none" strike="noStrike" baseline="0">
                <a:solidFill>
                  <a:srgbClr val="BF1E2D"/>
                </a:solidFill>
                <a:latin typeface="Montserrat" panose="00000500000000000000" pitchFamily="2" charset="0"/>
              </a:rPr>
              <a:t>Migraciones</a:t>
            </a:r>
          </a:p>
          <a:p>
            <a:pPr algn="l"/>
            <a:r>
              <a:rPr lang="es-ES" sz="1400" b="0" i="0" u="none" strike="noStrike" baseline="0">
                <a:solidFill>
                  <a:srgbClr val="495463"/>
                </a:solidFill>
                <a:latin typeface="Montserrat" panose="00000500000000000000" pitchFamily="2" charset="0"/>
              </a:rPr>
              <a:t>Atención a personas migrantes residentes en España para ofrecerles apoyo en necesidades básicas, búsqueda de empleo e integración en la sociedad.</a:t>
            </a:r>
            <a:endParaRPr lang="es-ES" sz="1400">
              <a:latin typeface="Montserrat" panose="00000500000000000000" pitchFamily="2" charset="0"/>
            </a:endParaRPr>
          </a:p>
        </p:txBody>
      </p:sp>
      <p:sp>
        <p:nvSpPr>
          <p:cNvPr id="40" name="CuadroTexto 39">
            <a:extLst>
              <a:ext uri="{FF2B5EF4-FFF2-40B4-BE49-F238E27FC236}">
                <a16:creationId xmlns:a16="http://schemas.microsoft.com/office/drawing/2014/main" id="{CE8265AF-BE34-DD71-D269-670A6C9A5D6E}"/>
              </a:ext>
            </a:extLst>
          </p:cNvPr>
          <p:cNvSpPr txBox="1"/>
          <p:nvPr/>
        </p:nvSpPr>
        <p:spPr>
          <a:xfrm>
            <a:off x="14244702" y="6057900"/>
            <a:ext cx="2423053" cy="2246769"/>
          </a:xfrm>
          <a:prstGeom prst="rect">
            <a:avLst/>
          </a:prstGeom>
          <a:noFill/>
        </p:spPr>
        <p:txBody>
          <a:bodyPr wrap="square">
            <a:spAutoFit/>
          </a:bodyPr>
          <a:lstStyle/>
          <a:p>
            <a:pPr algn="l"/>
            <a:r>
              <a:rPr lang="es-ES" sz="1400" b="1" i="0" u="none" strike="noStrike" baseline="0">
                <a:solidFill>
                  <a:srgbClr val="BF1E2D"/>
                </a:solidFill>
                <a:latin typeface="Montserrat" panose="00000500000000000000" pitchFamily="2" charset="0"/>
              </a:rPr>
              <a:t>Promoción del voluntariado</a:t>
            </a:r>
          </a:p>
          <a:p>
            <a:pPr algn="l"/>
            <a:r>
              <a:rPr lang="es-ES" sz="1400">
                <a:solidFill>
                  <a:srgbClr val="495463"/>
                </a:solidFill>
                <a:latin typeface="Montserrat" panose="00000500000000000000" pitchFamily="2" charset="0"/>
              </a:rPr>
              <a:t>P</a:t>
            </a:r>
            <a:r>
              <a:rPr lang="es-ES" sz="1400" b="0" i="0" u="none" strike="noStrike" baseline="0">
                <a:solidFill>
                  <a:srgbClr val="495463"/>
                </a:solidFill>
                <a:latin typeface="Montserrat" panose="00000500000000000000" pitchFamily="2" charset="0"/>
              </a:rPr>
              <a:t>romocionar y apoyar al voluntariado a través de la formación especializada, la sensibilización y la difusión de oportunidades solidarias de voluntariado.</a:t>
            </a:r>
            <a:endParaRPr lang="es-ES" sz="1400">
              <a:latin typeface="Montserrat" panose="00000500000000000000" pitchFamily="2" charset="0"/>
            </a:endParaRPr>
          </a:p>
        </p:txBody>
      </p:sp>
      <p:pic>
        <p:nvPicPr>
          <p:cNvPr id="41" name="Imagen 40">
            <a:extLst>
              <a:ext uri="{FF2B5EF4-FFF2-40B4-BE49-F238E27FC236}">
                <a16:creationId xmlns:a16="http://schemas.microsoft.com/office/drawing/2014/main" id="{B74490CD-81F9-AC55-C781-849CB26B91D8}"/>
              </a:ext>
            </a:extLst>
          </p:cNvPr>
          <p:cNvPicPr>
            <a:picLocks noChangeAspect="1"/>
          </p:cNvPicPr>
          <p:nvPr/>
        </p:nvPicPr>
        <p:blipFill>
          <a:blip r:embed="rId6"/>
          <a:stretch>
            <a:fillRect/>
          </a:stretch>
        </p:blipFill>
        <p:spPr>
          <a:xfrm>
            <a:off x="14214423" y="3036280"/>
            <a:ext cx="2096244" cy="2809135"/>
          </a:xfrm>
          <a:prstGeom prst="rect">
            <a:avLst/>
          </a:prstGeom>
        </p:spPr>
      </p:pic>
    </p:spTree>
    <p:extLst>
      <p:ext uri="{BB962C8B-B14F-4D97-AF65-F5344CB8AC3E}">
        <p14:creationId xmlns:p14="http://schemas.microsoft.com/office/powerpoint/2010/main" val="729489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5" name="CuadroTexto 4">
            <a:extLst>
              <a:ext uri="{FF2B5EF4-FFF2-40B4-BE49-F238E27FC236}">
                <a16:creationId xmlns:a16="http://schemas.microsoft.com/office/drawing/2014/main" id="{AEBCC566-EE28-8C01-03E9-C7468D3D4B8D}"/>
              </a:ext>
            </a:extLst>
          </p:cNvPr>
          <p:cNvSpPr txBox="1"/>
          <p:nvPr/>
        </p:nvSpPr>
        <p:spPr>
          <a:xfrm>
            <a:off x="1724510" y="783387"/>
            <a:ext cx="9144000" cy="954107"/>
          </a:xfrm>
          <a:prstGeom prst="rect">
            <a:avLst/>
          </a:prstGeom>
          <a:noFill/>
        </p:spPr>
        <p:txBody>
          <a:bodyPr wrap="square">
            <a:spAutoFit/>
          </a:bodyPr>
          <a:lstStyle/>
          <a:p>
            <a:pPr algn="l"/>
            <a:endParaRPr lang="es-ES" sz="2800" b="0" i="0">
              <a:solidFill>
                <a:srgbClr val="000000"/>
              </a:solidFill>
              <a:effectLst/>
              <a:latin typeface="Times New Roman" panose="02020603050405020304" pitchFamily="18" charset="0"/>
            </a:endParaRPr>
          </a:p>
          <a:p>
            <a:pPr algn="just"/>
            <a:r>
              <a:rPr lang="es-ES" sz="2800" b="0" i="0">
                <a:solidFill>
                  <a:srgbClr val="000000"/>
                </a:solidFill>
                <a:effectLst/>
                <a:latin typeface="Tenorite" panose="00000500000000000000" pitchFamily="2" charset="0"/>
              </a:rPr>
              <a:t> </a:t>
            </a:r>
            <a:r>
              <a:rPr lang="es-ES" sz="2800" b="0" i="0">
                <a:solidFill>
                  <a:srgbClr val="000000"/>
                </a:solidFill>
                <a:effectLst/>
                <a:latin typeface="ABeeZee" panose="02000000000000000000" pitchFamily="50" charset="0"/>
              </a:rPr>
              <a:t>TIPOS DE AFRONTAMIENTO</a:t>
            </a:r>
          </a:p>
        </p:txBody>
      </p:sp>
      <p:sp>
        <p:nvSpPr>
          <p:cNvPr id="6" name="CuadroTexto 5">
            <a:extLst>
              <a:ext uri="{FF2B5EF4-FFF2-40B4-BE49-F238E27FC236}">
                <a16:creationId xmlns:a16="http://schemas.microsoft.com/office/drawing/2014/main" id="{3F230A21-C7BB-972B-1976-9C9DD0F8AD22}"/>
              </a:ext>
            </a:extLst>
          </p:cNvPr>
          <p:cNvSpPr txBox="1"/>
          <p:nvPr/>
        </p:nvSpPr>
        <p:spPr>
          <a:xfrm>
            <a:off x="1930400" y="2072268"/>
            <a:ext cx="9144000" cy="1938992"/>
          </a:xfrm>
          <a:prstGeom prst="rect">
            <a:avLst/>
          </a:prstGeom>
          <a:noFill/>
        </p:spPr>
        <p:txBody>
          <a:bodyPr wrap="square">
            <a:spAutoFit/>
          </a:bodyPr>
          <a:lstStyle/>
          <a:p>
            <a:r>
              <a:rPr lang="es-ES" sz="2400" b="0" i="0" u="sng">
                <a:solidFill>
                  <a:srgbClr val="000000"/>
                </a:solidFill>
                <a:effectLst>
                  <a:outerShdw blurRad="38100" dist="38100" dir="2700000" algn="tl">
                    <a:srgbClr val="000000">
                      <a:alpha val="43137"/>
                    </a:srgbClr>
                  </a:outerShdw>
                </a:effectLst>
                <a:latin typeface="ABeeZee" panose="02000000000000000000" pitchFamily="50" charset="0"/>
              </a:rPr>
              <a:t>El afrontamiento cognitivo: </a:t>
            </a:r>
            <a:r>
              <a:rPr lang="es-ES" sz="2400" b="0" i="0">
                <a:solidFill>
                  <a:srgbClr val="000000"/>
                </a:solidFill>
                <a:effectLst/>
                <a:latin typeface="ABeeZee" panose="02000000000000000000" pitchFamily="50" charset="0"/>
              </a:rPr>
              <a:t>la racionalización juega un rol clave en ello. Tratamos de comprender la nueva realidad para adaptarnos a ella y darle un sentido positivo.</a:t>
            </a:r>
          </a:p>
          <a:p>
            <a:pPr algn="ctr"/>
            <a:r>
              <a:rPr lang="es-ES" sz="2400" b="0" i="0">
                <a:solidFill>
                  <a:srgbClr val="000000"/>
                </a:solidFill>
                <a:effectLst/>
                <a:latin typeface="ABeeZee" panose="02000000000000000000" pitchFamily="50" charset="0"/>
              </a:rPr>
              <a:t> “Cómo voy a quejarme de vivir aquí si en mi país uno es pobre aunque trabaje”. </a:t>
            </a:r>
            <a:endParaRPr lang="es-ES" sz="2400">
              <a:latin typeface="ABeeZee" panose="02000000000000000000" pitchFamily="50" charset="0"/>
            </a:endParaRPr>
          </a:p>
        </p:txBody>
      </p:sp>
      <p:sp>
        <p:nvSpPr>
          <p:cNvPr id="16" name="CuadroTexto 15">
            <a:extLst>
              <a:ext uri="{FF2B5EF4-FFF2-40B4-BE49-F238E27FC236}">
                <a16:creationId xmlns:a16="http://schemas.microsoft.com/office/drawing/2014/main" id="{201B5E19-09B5-E854-494F-F38F51691DEC}"/>
              </a:ext>
            </a:extLst>
          </p:cNvPr>
          <p:cNvSpPr txBox="1"/>
          <p:nvPr/>
        </p:nvSpPr>
        <p:spPr>
          <a:xfrm>
            <a:off x="7543337" y="4755549"/>
            <a:ext cx="9144000" cy="1938992"/>
          </a:xfrm>
          <a:prstGeom prst="rect">
            <a:avLst/>
          </a:prstGeom>
          <a:noFill/>
        </p:spPr>
        <p:txBody>
          <a:bodyPr wrap="square">
            <a:spAutoFit/>
          </a:bodyPr>
          <a:lstStyle/>
          <a:p>
            <a:pPr algn="l"/>
            <a:r>
              <a:rPr lang="es-ES" sz="2400" b="0" i="0" u="sng">
                <a:solidFill>
                  <a:srgbClr val="000000"/>
                </a:solidFill>
                <a:effectLst>
                  <a:outerShdw blurRad="38100" dist="38100" dir="2700000" algn="tl">
                    <a:srgbClr val="000000">
                      <a:alpha val="43137"/>
                    </a:srgbClr>
                  </a:outerShdw>
                </a:effectLst>
                <a:latin typeface="ABeeZee" panose="02000000000000000000" pitchFamily="50" charset="0"/>
              </a:rPr>
              <a:t>El afrontamiento emocional</a:t>
            </a:r>
            <a:r>
              <a:rPr lang="es-ES" sz="2400" b="0" i="0" u="sng">
                <a:solidFill>
                  <a:srgbClr val="000000"/>
                </a:solidFill>
                <a:effectLst/>
                <a:latin typeface="ABeeZee" panose="02000000000000000000" pitchFamily="50" charset="0"/>
              </a:rPr>
              <a:t>: </a:t>
            </a:r>
            <a:r>
              <a:rPr lang="es-ES" sz="2400" b="0" i="0">
                <a:solidFill>
                  <a:srgbClr val="000000"/>
                </a:solidFill>
                <a:effectLst/>
                <a:latin typeface="ABeeZee" panose="02000000000000000000" pitchFamily="50" charset="0"/>
              </a:rPr>
              <a:t>Implica miedo, ira, tristeza e incluso culpa; éstas son emociones que </a:t>
            </a:r>
            <a:r>
              <a:rPr lang="es-ES" sz="2400">
                <a:solidFill>
                  <a:srgbClr val="000000"/>
                </a:solidFill>
                <a:latin typeface="ABeeZee" panose="02000000000000000000" pitchFamily="50" charset="0"/>
              </a:rPr>
              <a:t>se debemos afrontar</a:t>
            </a:r>
            <a:r>
              <a:rPr lang="es-ES" sz="2400" b="0" i="0">
                <a:solidFill>
                  <a:srgbClr val="000000"/>
                </a:solidFill>
                <a:effectLst/>
                <a:latin typeface="ABeeZee" panose="02000000000000000000" pitchFamily="50" charset="0"/>
              </a:rPr>
              <a:t>, ya que nos preparan ante las dificultades, </a:t>
            </a:r>
            <a:r>
              <a:rPr lang="es-ES" sz="2400">
                <a:solidFill>
                  <a:srgbClr val="000000"/>
                </a:solidFill>
                <a:latin typeface="ABeeZee" panose="02000000000000000000" pitchFamily="50" charset="0"/>
              </a:rPr>
              <a:t>(la </a:t>
            </a:r>
            <a:r>
              <a:rPr lang="es-ES" sz="2400" b="0" i="0">
                <a:solidFill>
                  <a:srgbClr val="000000"/>
                </a:solidFill>
                <a:effectLst/>
                <a:latin typeface="ABeeZee" panose="02000000000000000000" pitchFamily="50" charset="0"/>
              </a:rPr>
              <a:t>separación, la despedida, resignarse ante lo acontecido, aceptar y aprender de lo vivido para adaptarnos a la nueva realidad.</a:t>
            </a:r>
          </a:p>
        </p:txBody>
      </p:sp>
      <p:pic>
        <p:nvPicPr>
          <p:cNvPr id="19" name="Imagen 18" descr="Dibujo de una persona&#10;&#10;Descripción generada automáticamente con confianza media">
            <a:extLst>
              <a:ext uri="{FF2B5EF4-FFF2-40B4-BE49-F238E27FC236}">
                <a16:creationId xmlns:a16="http://schemas.microsoft.com/office/drawing/2014/main" id="{627626D4-DE88-9393-35BE-158E7977404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1809722" y="1154985"/>
            <a:ext cx="3382566" cy="2182812"/>
          </a:xfrm>
          <a:prstGeom prst="rect">
            <a:avLst/>
          </a:prstGeom>
          <a:ln>
            <a:noFill/>
          </a:ln>
          <a:effectLst>
            <a:outerShdw blurRad="292100" dist="139700" dir="2700000" algn="tl" rotWithShape="0">
              <a:srgbClr val="333333">
                <a:alpha val="65000"/>
              </a:srgbClr>
            </a:outerShdw>
          </a:effectLst>
        </p:spPr>
      </p:pic>
      <p:sp>
        <p:nvSpPr>
          <p:cNvPr id="22" name="CuadroTexto 21">
            <a:extLst>
              <a:ext uri="{FF2B5EF4-FFF2-40B4-BE49-F238E27FC236}">
                <a16:creationId xmlns:a16="http://schemas.microsoft.com/office/drawing/2014/main" id="{15EE0B37-1DF9-4392-C467-FDBFB0D945CB}"/>
              </a:ext>
            </a:extLst>
          </p:cNvPr>
          <p:cNvSpPr txBox="1"/>
          <p:nvPr/>
        </p:nvSpPr>
        <p:spPr>
          <a:xfrm>
            <a:off x="12115337" y="3783240"/>
            <a:ext cx="3382566" cy="400110"/>
          </a:xfrm>
          <a:prstGeom prst="rect">
            <a:avLst/>
          </a:prstGeom>
          <a:noFill/>
        </p:spPr>
        <p:txBody>
          <a:bodyPr wrap="square">
            <a:spAutoFit/>
          </a:bodyPr>
          <a:lstStyle/>
          <a:p>
            <a:r>
              <a:rPr lang="es-ES" sz="2000" b="1">
                <a:solidFill>
                  <a:srgbClr val="A10105"/>
                </a:solidFill>
                <a:latin typeface="Tenorite" panose="00000500000000000000" pitchFamily="2" charset="0"/>
              </a:rPr>
              <a:t>G</a:t>
            </a:r>
            <a:r>
              <a:rPr lang="es-ES" sz="2000" b="1" i="0">
                <a:solidFill>
                  <a:srgbClr val="A10105"/>
                </a:solidFill>
                <a:effectLst/>
                <a:latin typeface="Tenorite" panose="00000500000000000000" pitchFamily="2" charset="0"/>
              </a:rPr>
              <a:t>ANANCIAS VS. PÉRDIDAS</a:t>
            </a:r>
            <a:endParaRPr lang="es-ES" sz="2000" b="1">
              <a:solidFill>
                <a:srgbClr val="A10105"/>
              </a:solidFill>
            </a:endParaRPr>
          </a:p>
        </p:txBody>
      </p:sp>
      <p:sp>
        <p:nvSpPr>
          <p:cNvPr id="26" name="CuadroTexto 25">
            <a:extLst>
              <a:ext uri="{FF2B5EF4-FFF2-40B4-BE49-F238E27FC236}">
                <a16:creationId xmlns:a16="http://schemas.microsoft.com/office/drawing/2014/main" id="{5FCF9279-3E35-348B-8294-5696835EC0E7}"/>
              </a:ext>
            </a:extLst>
          </p:cNvPr>
          <p:cNvSpPr txBox="1"/>
          <p:nvPr/>
        </p:nvSpPr>
        <p:spPr>
          <a:xfrm>
            <a:off x="4199466" y="7652894"/>
            <a:ext cx="9144000" cy="193899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sz="2400">
                <a:solidFill>
                  <a:srgbClr val="000000"/>
                </a:solidFill>
                <a:latin typeface="ABeeZee" panose="02000000000000000000" pitchFamily="50" charset="0"/>
              </a:rPr>
              <a:t>A</a:t>
            </a:r>
            <a:r>
              <a:rPr lang="es-ES" sz="2400" b="0" i="0">
                <a:solidFill>
                  <a:srgbClr val="000000"/>
                </a:solidFill>
                <a:effectLst/>
                <a:latin typeface="ABeeZee" panose="02000000000000000000" pitchFamily="50" charset="0"/>
              </a:rPr>
              <a:t>unque el duelo sea un proceso de reestructuración y adaptación que conlleva sufrimiento, su elaboración favorable resultará en una identidad, más rica y compleja, que no rechaza </a:t>
            </a:r>
          </a:p>
          <a:p>
            <a:pPr algn="ctr"/>
            <a:r>
              <a:rPr lang="es-ES" sz="2400" b="0" i="0">
                <a:solidFill>
                  <a:srgbClr val="000000"/>
                </a:solidFill>
                <a:effectLst/>
                <a:latin typeface="ABeeZee" panose="02000000000000000000" pitchFamily="50" charset="0"/>
              </a:rPr>
              <a:t>el pasado, sino que lo reintegra y se construye desde él.</a:t>
            </a:r>
          </a:p>
        </p:txBody>
      </p:sp>
      <p:pic>
        <p:nvPicPr>
          <p:cNvPr id="34" name="Imagen 33" descr="Imagen que contiene fruta&#10;&#10;Descripción generada automáticamente">
            <a:extLst>
              <a:ext uri="{FF2B5EF4-FFF2-40B4-BE49-F238E27FC236}">
                <a16:creationId xmlns:a16="http://schemas.microsoft.com/office/drawing/2014/main" id="{0E04E81D-4B47-0169-AB1D-19450375438E}"/>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540000" y="4560941"/>
            <a:ext cx="4533108" cy="22801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1269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14" name="CuadroTexto 13">
            <a:extLst>
              <a:ext uri="{FF2B5EF4-FFF2-40B4-BE49-F238E27FC236}">
                <a16:creationId xmlns:a16="http://schemas.microsoft.com/office/drawing/2014/main" id="{8F702B61-D6C7-B462-E987-0658C8C496AB}"/>
              </a:ext>
            </a:extLst>
          </p:cNvPr>
          <p:cNvSpPr txBox="1"/>
          <p:nvPr/>
        </p:nvSpPr>
        <p:spPr>
          <a:xfrm>
            <a:off x="1326835" y="1638491"/>
            <a:ext cx="14033178" cy="384720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rtl="0" fontAlgn="base"/>
            <a:r>
              <a:rPr lang="es-ES" sz="2400" b="0" i="0">
                <a:solidFill>
                  <a:srgbClr val="000000"/>
                </a:solidFill>
                <a:effectLst/>
                <a:latin typeface="Calibri" panose="020F0502020204030204" pitchFamily="34" charset="0"/>
              </a:rPr>
              <a:t> </a:t>
            </a:r>
            <a:endParaRPr lang="es-ES" sz="2400" b="0" i="0">
              <a:solidFill>
                <a:srgbClr val="000000"/>
              </a:solidFill>
              <a:effectLst/>
              <a:latin typeface="Segoe UI" panose="020B0502040204020203" pitchFamily="34" charset="0"/>
            </a:endParaRPr>
          </a:p>
          <a:p>
            <a:pPr marL="342900" indent="-342900" algn="just" fontAlgn="base">
              <a:buClr>
                <a:schemeClr val="accent2"/>
              </a:buClr>
              <a:buFont typeface="Wingdings" panose="05000000000000000000" pitchFamily="2" charset="2"/>
              <a:buChar char="ü"/>
            </a:pPr>
            <a:r>
              <a:rPr lang="es-ES" sz="2800" b="0" i="0">
                <a:solidFill>
                  <a:srgbClr val="000000"/>
                </a:solidFill>
                <a:effectLst/>
                <a:latin typeface="Calibri" panose="020F0502020204030204" pitchFamily="34" charset="0"/>
              </a:rPr>
              <a:t>El primer día de clase , </a:t>
            </a:r>
            <a:r>
              <a:rPr lang="es-ES" sz="2800">
                <a:solidFill>
                  <a:srgbClr val="000000"/>
                </a:solidFill>
                <a:latin typeface="Calibri" panose="020F0502020204030204" pitchFamily="34" charset="0"/>
              </a:rPr>
              <a:t>i</a:t>
            </a:r>
            <a:r>
              <a:rPr lang="es-ES" sz="2800" b="0" i="0">
                <a:solidFill>
                  <a:srgbClr val="000000"/>
                </a:solidFill>
                <a:effectLst/>
                <a:latin typeface="Calibri" panose="020F0502020204030204" pitchFamily="34" charset="0"/>
              </a:rPr>
              <a:t>niciar con una visita a las instalaciones del centro y facilitar información clara sobre el funcionamiento del sistema educativo. (folleto, esquema,)   </a:t>
            </a:r>
            <a:endParaRPr lang="es-ES" sz="2800" b="0" i="0">
              <a:solidFill>
                <a:srgbClr val="000000"/>
              </a:solidFill>
              <a:effectLst/>
              <a:latin typeface="Segoe UI" panose="020B0502040204020203" pitchFamily="34" charset="0"/>
            </a:endParaRPr>
          </a:p>
          <a:p>
            <a:pPr marL="342900" indent="-342900" algn="just" rtl="0" fontAlgn="base">
              <a:buClr>
                <a:schemeClr val="accent2"/>
              </a:buClr>
              <a:buFont typeface="Wingdings" panose="05000000000000000000" pitchFamily="2" charset="2"/>
              <a:buChar char="ü"/>
            </a:pPr>
            <a:r>
              <a:rPr lang="es-ES" sz="2800" b="0" i="0">
                <a:solidFill>
                  <a:srgbClr val="000000"/>
                </a:solidFill>
                <a:effectLst/>
                <a:latin typeface="Calibri" panose="020F0502020204030204" pitchFamily="34" charset="0"/>
              </a:rPr>
              <a:t> Es conveniente que haya, referencias culturales (mapas, fotos, dibujos.) en diversos lugares del colegio. </a:t>
            </a:r>
          </a:p>
          <a:p>
            <a:pPr marL="342900" indent="-342900" algn="just" rtl="0" fontAlgn="base">
              <a:buClr>
                <a:schemeClr val="accent2"/>
              </a:buClr>
              <a:buFont typeface="Wingdings" panose="05000000000000000000" pitchFamily="2" charset="2"/>
              <a:buChar char="ü"/>
            </a:pPr>
            <a:r>
              <a:rPr lang="es-ES" sz="2800" b="0" i="0">
                <a:solidFill>
                  <a:srgbClr val="000000"/>
                </a:solidFill>
                <a:effectLst/>
                <a:latin typeface="Calibri" panose="020F0502020204030204" pitchFamily="34" charset="0"/>
              </a:rPr>
              <a:t> En las distintas dependencias conviene que tengamos rotulaciones en todos los idiomas del alumnado del centro, con dibujos alusivos a la función que cumplen.</a:t>
            </a:r>
          </a:p>
          <a:p>
            <a:pPr marL="342900" indent="-342900" algn="just" rtl="0" fontAlgn="base">
              <a:buClr>
                <a:schemeClr val="accent2"/>
              </a:buClr>
              <a:buFont typeface="Wingdings" panose="05000000000000000000" pitchFamily="2" charset="2"/>
              <a:buChar char="ü"/>
            </a:pPr>
            <a:r>
              <a:rPr lang="es-ES" sz="2800" b="0" i="0">
                <a:solidFill>
                  <a:srgbClr val="000000"/>
                </a:solidFill>
                <a:effectLst/>
                <a:latin typeface="Calibri" panose="020F0502020204030204" pitchFamily="34" charset="0"/>
              </a:rPr>
              <a:t> Se presenta al profesorado que se hará cargo de su hijo/a y acompañan al alumno/a a clase.  </a:t>
            </a:r>
            <a:endParaRPr lang="es-ES" sz="2800" b="0" i="0">
              <a:solidFill>
                <a:srgbClr val="000000"/>
              </a:solidFill>
              <a:effectLst/>
              <a:latin typeface="Segoe UI" panose="020B0502040204020203" pitchFamily="34" charset="0"/>
            </a:endParaRPr>
          </a:p>
          <a:p>
            <a:pPr algn="l" rtl="0" fontAlgn="base"/>
            <a:endParaRPr lang="es-ES" sz="2400" b="0" i="0">
              <a:solidFill>
                <a:srgbClr val="000000"/>
              </a:solidFill>
              <a:effectLst/>
              <a:latin typeface="Segoe UI" panose="020B0502040204020203" pitchFamily="34" charset="0"/>
            </a:endParaRPr>
          </a:p>
        </p:txBody>
      </p:sp>
      <p:sp>
        <p:nvSpPr>
          <p:cNvPr id="16" name="CuadroTexto 15">
            <a:extLst>
              <a:ext uri="{FF2B5EF4-FFF2-40B4-BE49-F238E27FC236}">
                <a16:creationId xmlns:a16="http://schemas.microsoft.com/office/drawing/2014/main" id="{89AE85F4-6564-9516-E0E4-A1E4D6D93A28}"/>
              </a:ext>
            </a:extLst>
          </p:cNvPr>
          <p:cNvSpPr txBox="1"/>
          <p:nvPr/>
        </p:nvSpPr>
        <p:spPr>
          <a:xfrm>
            <a:off x="4934756" y="825622"/>
            <a:ext cx="9144000" cy="707886"/>
          </a:xfrm>
          <a:prstGeom prst="rect">
            <a:avLst/>
          </a:prstGeom>
          <a:noFill/>
          <a:ln w="190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es-ES" sz="4000" b="0" i="0">
                <a:solidFill>
                  <a:srgbClr val="000000"/>
                </a:solidFill>
                <a:effectLst/>
                <a:latin typeface="Calibri" panose="020F0502020204030204" pitchFamily="34" charset="0"/>
              </a:rPr>
              <a:t>ACOGIDA DEL ALUMNADO EN EL AULA </a:t>
            </a:r>
            <a:endParaRPr lang="es-ES" sz="4000"/>
          </a:p>
        </p:txBody>
      </p:sp>
      <p:pic>
        <p:nvPicPr>
          <p:cNvPr id="20" name="Imagen 19" descr="Niños con mochilas en el aula">
            <a:extLst>
              <a:ext uri="{FF2B5EF4-FFF2-40B4-BE49-F238E27FC236}">
                <a16:creationId xmlns:a16="http://schemas.microsoft.com/office/drawing/2014/main" id="{D4DFBCEE-66A4-D85D-36BA-0636C758E2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6834" y="5703124"/>
            <a:ext cx="6014332" cy="40149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00213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17" name="CuadroTexto 16">
            <a:extLst>
              <a:ext uri="{FF2B5EF4-FFF2-40B4-BE49-F238E27FC236}">
                <a16:creationId xmlns:a16="http://schemas.microsoft.com/office/drawing/2014/main" id="{9E881C04-787A-F9C2-4B65-B2FD7ABE48F2}"/>
              </a:ext>
            </a:extLst>
          </p:cNvPr>
          <p:cNvSpPr txBox="1"/>
          <p:nvPr/>
        </p:nvSpPr>
        <p:spPr>
          <a:xfrm>
            <a:off x="7141599" y="3041929"/>
            <a:ext cx="10583074" cy="52937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342900" indent="-342900" algn="just" rtl="0" fontAlgn="base">
              <a:buClr>
                <a:schemeClr val="accent2"/>
              </a:buClr>
              <a:buFont typeface="Wingdings" panose="05000000000000000000" pitchFamily="2" charset="2"/>
              <a:buChar char="ü"/>
            </a:pPr>
            <a:r>
              <a:rPr lang="es-ES" sz="3200" b="0" i="0">
                <a:solidFill>
                  <a:srgbClr val="000000"/>
                </a:solidFill>
                <a:effectLst/>
                <a:latin typeface="Calibri" panose="020F0502020204030204" pitchFamily="34" charset="0"/>
              </a:rPr>
              <a:t>Aprovechar su llegada para fomentar la interculturalidad en el aula.</a:t>
            </a:r>
          </a:p>
          <a:p>
            <a:pPr marL="342900" indent="-342900" algn="just" rtl="0" fontAlgn="base">
              <a:buClr>
                <a:schemeClr val="accent2"/>
              </a:buClr>
              <a:buFont typeface="Wingdings" panose="05000000000000000000" pitchFamily="2" charset="2"/>
              <a:buChar char="ü"/>
            </a:pPr>
            <a:r>
              <a:rPr lang="es-ES" sz="3200" b="0" i="0">
                <a:solidFill>
                  <a:srgbClr val="000000"/>
                </a:solidFill>
                <a:effectLst/>
                <a:latin typeface="Calibri" panose="020F0502020204030204" pitchFamily="34" charset="0"/>
              </a:rPr>
              <a:t> </a:t>
            </a:r>
            <a:r>
              <a:rPr lang="es-ES" sz="3200">
                <a:solidFill>
                  <a:srgbClr val="000000"/>
                </a:solidFill>
                <a:latin typeface="Calibri" panose="020F0502020204030204" pitchFamily="34" charset="0"/>
              </a:rPr>
              <a:t>Buscar un alumno referente que le apoye, </a:t>
            </a:r>
            <a:r>
              <a:rPr lang="es-ES" sz="3200" b="0" i="0">
                <a:solidFill>
                  <a:srgbClr val="000000"/>
                </a:solidFill>
                <a:effectLst/>
                <a:latin typeface="Calibri" panose="020F0502020204030204" pitchFamily="34" charset="0"/>
              </a:rPr>
              <a:t>que enseñe la dinámica de la clase y los modos de comunicación y relación más frecuentes, sin caer en el proteccionismo o el paternalismo.  </a:t>
            </a:r>
            <a:endParaRPr lang="es-ES" sz="3200">
              <a:solidFill>
                <a:srgbClr val="000000"/>
              </a:solidFill>
              <a:latin typeface="Calibri" panose="020F0502020204030204" pitchFamily="34" charset="0"/>
            </a:endParaRPr>
          </a:p>
          <a:p>
            <a:pPr marL="342900" indent="-342900" algn="just" rtl="0" fontAlgn="base">
              <a:buClr>
                <a:schemeClr val="accent2"/>
              </a:buClr>
              <a:buFont typeface="Wingdings" panose="05000000000000000000" pitchFamily="2" charset="2"/>
              <a:buChar char="ü"/>
            </a:pPr>
            <a:r>
              <a:rPr lang="es-ES" sz="3200" b="0" i="0">
                <a:solidFill>
                  <a:srgbClr val="000000"/>
                </a:solidFill>
                <a:effectLst/>
                <a:latin typeface="WordVisi_MSFontService"/>
              </a:rPr>
              <a:t> El día de su incorporación, podrá ser presentado por el tutor/a al grupo de la manera más natural.</a:t>
            </a:r>
            <a:endParaRPr lang="es-ES" sz="3200" b="0" i="0">
              <a:solidFill>
                <a:srgbClr val="000000"/>
              </a:solidFill>
              <a:effectLst/>
              <a:latin typeface="Calibri" panose="020F0502020204030204" pitchFamily="34" charset="0"/>
            </a:endParaRPr>
          </a:p>
          <a:p>
            <a:pPr marL="342900" indent="-342900" algn="just" rtl="0" fontAlgn="base">
              <a:buClr>
                <a:schemeClr val="accent2"/>
              </a:buClr>
              <a:buFont typeface="Wingdings" panose="05000000000000000000" pitchFamily="2" charset="2"/>
              <a:buChar char="ü"/>
            </a:pPr>
            <a:r>
              <a:rPr lang="es-ES" sz="3200" b="0" i="0">
                <a:solidFill>
                  <a:srgbClr val="000000"/>
                </a:solidFill>
                <a:effectLst/>
                <a:latin typeface="WordVisi_MSFontService"/>
              </a:rPr>
              <a:t>Más adelante se puede reforzar su autoestima haciéndole participar en actividades grupales</a:t>
            </a:r>
            <a:endParaRPr lang="es-ES" sz="3200">
              <a:solidFill>
                <a:srgbClr val="000000"/>
              </a:solidFill>
              <a:latin typeface="Calibri" panose="020F0502020204030204" pitchFamily="34" charset="0"/>
            </a:endParaRPr>
          </a:p>
          <a:p>
            <a:endParaRPr lang="es-ES"/>
          </a:p>
        </p:txBody>
      </p:sp>
      <p:pic>
        <p:nvPicPr>
          <p:cNvPr id="4" name="Imagen 3" descr="Imagen que contiene cerca, edificio, exterior, banca&#10;&#10;Descripción generada automáticamente">
            <a:extLst>
              <a:ext uri="{FF2B5EF4-FFF2-40B4-BE49-F238E27FC236}">
                <a16:creationId xmlns:a16="http://schemas.microsoft.com/office/drawing/2014/main" id="{F6AC2D1B-CC48-9B66-4CB3-695406630050}"/>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6120" y="3727774"/>
            <a:ext cx="5933636" cy="33378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Gráfico 5" descr="Grupo con relleno sólido">
            <a:extLst>
              <a:ext uri="{FF2B5EF4-FFF2-40B4-BE49-F238E27FC236}">
                <a16:creationId xmlns:a16="http://schemas.microsoft.com/office/drawing/2014/main" id="{DC20DB16-BBC6-363C-AFED-D22AF6A14D5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75822" y="329010"/>
            <a:ext cx="2691145" cy="2691145"/>
          </a:xfrm>
          <a:prstGeom prst="rect">
            <a:avLst/>
          </a:prstGeom>
        </p:spPr>
      </p:pic>
    </p:spTree>
    <p:extLst>
      <p:ext uri="{BB962C8B-B14F-4D97-AF65-F5344CB8AC3E}">
        <p14:creationId xmlns:p14="http://schemas.microsoft.com/office/powerpoint/2010/main" val="6933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16" name="CuadroTexto 15">
            <a:extLst>
              <a:ext uri="{FF2B5EF4-FFF2-40B4-BE49-F238E27FC236}">
                <a16:creationId xmlns:a16="http://schemas.microsoft.com/office/drawing/2014/main" id="{89AE85F4-6564-9516-E0E4-A1E4D6D93A28}"/>
              </a:ext>
            </a:extLst>
          </p:cNvPr>
          <p:cNvSpPr txBox="1"/>
          <p:nvPr/>
        </p:nvSpPr>
        <p:spPr>
          <a:xfrm>
            <a:off x="5054025" y="1276774"/>
            <a:ext cx="9144000" cy="646331"/>
          </a:xfrm>
          <a:prstGeom prst="rect">
            <a:avLst/>
          </a:prstGeom>
          <a:noFill/>
          <a:ln w="190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es-ES" sz="3600" b="1" i="0">
                <a:solidFill>
                  <a:srgbClr val="000000"/>
                </a:solidFill>
                <a:effectLst/>
                <a:latin typeface="Calibri" panose="020F0502020204030204" pitchFamily="34" charset="0"/>
              </a:rPr>
              <a:t>ESTRATEGIAS DE INTERVENCIÓN LINGUISTICA</a:t>
            </a:r>
            <a:r>
              <a:rPr lang="es-ES" sz="3600" b="0" i="0">
                <a:solidFill>
                  <a:srgbClr val="000000"/>
                </a:solidFill>
                <a:effectLst/>
                <a:latin typeface="Calibri" panose="020F0502020204030204" pitchFamily="34" charset="0"/>
              </a:rPr>
              <a:t> </a:t>
            </a:r>
            <a:endParaRPr lang="es-ES" sz="3600"/>
          </a:p>
        </p:txBody>
      </p:sp>
      <p:sp>
        <p:nvSpPr>
          <p:cNvPr id="2" name="CuadroTexto 1">
            <a:extLst>
              <a:ext uri="{FF2B5EF4-FFF2-40B4-BE49-F238E27FC236}">
                <a16:creationId xmlns:a16="http://schemas.microsoft.com/office/drawing/2014/main" id="{120A8D93-A285-F6AE-6A92-8D2D45CBB3E8}"/>
              </a:ext>
            </a:extLst>
          </p:cNvPr>
          <p:cNvSpPr txBox="1"/>
          <p:nvPr/>
        </p:nvSpPr>
        <p:spPr>
          <a:xfrm rot="10800000" flipH="1" flipV="1">
            <a:off x="4309375" y="2874574"/>
            <a:ext cx="12469302" cy="5109091"/>
          </a:xfrm>
          <a:prstGeom prst="rect">
            <a:avLst/>
          </a:prstGeom>
          <a:noFill/>
        </p:spPr>
        <p:txBody>
          <a:bodyPr wrap="square" lIns="91440" tIns="45720" rIns="91440" bIns="45720" rtlCol="0" anchor="t">
            <a:spAutoFit/>
          </a:bodyPr>
          <a:lstStyle/>
          <a:p>
            <a:pPr fontAlgn="base"/>
            <a:r>
              <a:rPr lang="es-ES" sz="2800" b="0" i="0">
                <a:solidFill>
                  <a:srgbClr val="000000"/>
                </a:solidFill>
                <a:effectLst/>
                <a:latin typeface="Calibri"/>
                <a:cs typeface="Calibri"/>
              </a:rPr>
              <a:t>Hablar </a:t>
            </a:r>
            <a:r>
              <a:rPr lang="es-ES" sz="2800" b="1" i="0">
                <a:solidFill>
                  <a:srgbClr val="000000"/>
                </a:solidFill>
                <a:effectLst/>
                <a:latin typeface="Calibri"/>
                <a:cs typeface="Calibri"/>
              </a:rPr>
              <a:t>despacio</a:t>
            </a:r>
            <a:r>
              <a:rPr lang="es-ES" sz="2800" b="0" i="0">
                <a:solidFill>
                  <a:srgbClr val="000000"/>
                </a:solidFill>
                <a:effectLst/>
                <a:latin typeface="Calibri"/>
                <a:cs typeface="Calibri"/>
              </a:rPr>
              <a:t>, a una velocidad inferior, realizando pausas, para facilitar la comprensión y acostumbrar el oído y vocalizar con </a:t>
            </a:r>
            <a:r>
              <a:rPr lang="es-ES" sz="2800" b="1" i="0">
                <a:solidFill>
                  <a:srgbClr val="000000"/>
                </a:solidFill>
                <a:effectLst/>
                <a:latin typeface="Calibri"/>
                <a:cs typeface="Calibri"/>
              </a:rPr>
              <a:t>claridad</a:t>
            </a:r>
            <a:r>
              <a:rPr lang="es-ES" sz="2800" b="0" i="0">
                <a:solidFill>
                  <a:srgbClr val="000000"/>
                </a:solidFill>
                <a:effectLst/>
                <a:latin typeface="Calibri"/>
                <a:cs typeface="Calibri"/>
              </a:rPr>
              <a:t>. </a:t>
            </a:r>
          </a:p>
          <a:p>
            <a:pPr algn="l" rtl="0" fontAlgn="base"/>
            <a:endParaRPr lang="es-ES" sz="2800">
              <a:solidFill>
                <a:srgbClr val="000000"/>
              </a:solidFill>
              <a:latin typeface="Calibri" panose="020F0502020204030204" pitchFamily="34" charset="0"/>
            </a:endParaRPr>
          </a:p>
          <a:p>
            <a:pPr algn="l" rtl="0" fontAlgn="base"/>
            <a:r>
              <a:rPr lang="es-ES" sz="2800" b="0" i="0">
                <a:solidFill>
                  <a:srgbClr val="000000"/>
                </a:solidFill>
                <a:effectLst/>
                <a:latin typeface="Calibri"/>
                <a:cs typeface="Calibri"/>
              </a:rPr>
              <a:t>Complementar la expresión oral del mensaje mediante gesticulaciones y elementos </a:t>
            </a:r>
            <a:r>
              <a:rPr lang="es-ES" sz="2800" b="1" i="0">
                <a:solidFill>
                  <a:srgbClr val="000000"/>
                </a:solidFill>
                <a:effectLst/>
                <a:latin typeface="Calibri"/>
                <a:cs typeface="Calibri"/>
              </a:rPr>
              <a:t>no verbales</a:t>
            </a:r>
            <a:r>
              <a:rPr lang="es-ES" sz="2800" b="0" i="0">
                <a:solidFill>
                  <a:srgbClr val="000000"/>
                </a:solidFill>
                <a:effectLst/>
                <a:latin typeface="Calibri"/>
                <a:cs typeface="Calibri"/>
              </a:rPr>
              <a:t> (gestos faciales, movimientos, miradas, apoyos gráficos) </a:t>
            </a:r>
          </a:p>
          <a:p>
            <a:pPr algn="l" rtl="0" fontAlgn="base"/>
            <a:endParaRPr lang="es-ES" sz="2800" b="0" i="0">
              <a:solidFill>
                <a:srgbClr val="000000"/>
              </a:solidFill>
              <a:effectLst/>
              <a:latin typeface="Calibri" panose="020F0502020204030204" pitchFamily="34" charset="0"/>
            </a:endParaRPr>
          </a:p>
          <a:p>
            <a:pPr algn="l" rtl="0" fontAlgn="base"/>
            <a:r>
              <a:rPr lang="es-ES" sz="2800" b="1" i="0">
                <a:solidFill>
                  <a:srgbClr val="000000"/>
                </a:solidFill>
                <a:effectLst/>
                <a:latin typeface="Calibri"/>
                <a:cs typeface="Calibri"/>
              </a:rPr>
              <a:t>Acentuar y exagerar</a:t>
            </a:r>
            <a:r>
              <a:rPr lang="es-ES" sz="2800" b="0" i="0">
                <a:solidFill>
                  <a:srgbClr val="000000"/>
                </a:solidFill>
                <a:effectLst/>
                <a:latin typeface="Calibri"/>
                <a:cs typeface="Calibri"/>
              </a:rPr>
              <a:t> la entonación para trasmitir la finalidad comunicativa o el sentido de la frase, si es una pregunta, exclamación, etc. </a:t>
            </a:r>
          </a:p>
          <a:p>
            <a:pPr algn="l" rtl="0" fontAlgn="base"/>
            <a:endParaRPr lang="es-ES" sz="2800" b="0" i="0">
              <a:solidFill>
                <a:srgbClr val="000000"/>
              </a:solidFill>
              <a:effectLst/>
              <a:latin typeface="Calibri" panose="020F0502020204030204" pitchFamily="34" charset="0"/>
            </a:endParaRPr>
          </a:p>
          <a:p>
            <a:pPr algn="l" rtl="0" fontAlgn="base"/>
            <a:r>
              <a:rPr lang="es-ES" sz="2800" b="1" i="0">
                <a:solidFill>
                  <a:srgbClr val="000000"/>
                </a:solidFill>
                <a:effectLst/>
                <a:latin typeface="Calibri"/>
                <a:cs typeface="Calibri"/>
              </a:rPr>
              <a:t>Simplificar</a:t>
            </a:r>
            <a:r>
              <a:rPr lang="es-ES" sz="2800" b="0" i="0">
                <a:solidFill>
                  <a:srgbClr val="000000"/>
                </a:solidFill>
                <a:effectLst/>
                <a:latin typeface="Calibri"/>
                <a:cs typeface="Calibri"/>
              </a:rPr>
              <a:t> el vocabulario utilizando palabras simples que no dificulten la comprensión </a:t>
            </a:r>
          </a:p>
          <a:p>
            <a:endParaRPr lang="es-ES"/>
          </a:p>
        </p:txBody>
      </p:sp>
      <p:pic>
        <p:nvPicPr>
          <p:cNvPr id="6" name="Gráfico 5" descr="Círculo con flecha a la izquierda contorno">
            <a:extLst>
              <a:ext uri="{FF2B5EF4-FFF2-40B4-BE49-F238E27FC236}">
                <a16:creationId xmlns:a16="http://schemas.microsoft.com/office/drawing/2014/main" id="{85094DF4-533A-F113-2766-A4F186A6C59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70606" y="3061300"/>
            <a:ext cx="471714" cy="471714"/>
          </a:xfrm>
          <a:prstGeom prst="rect">
            <a:avLst/>
          </a:prstGeom>
        </p:spPr>
      </p:pic>
      <p:pic>
        <p:nvPicPr>
          <p:cNvPr id="15" name="Gráfico 14" descr="Círculo con flecha a la izquierda contorno">
            <a:extLst>
              <a:ext uri="{FF2B5EF4-FFF2-40B4-BE49-F238E27FC236}">
                <a16:creationId xmlns:a16="http://schemas.microsoft.com/office/drawing/2014/main" id="{E06A075E-B7F0-244F-8F4D-9D314A9D53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70606" y="4250367"/>
            <a:ext cx="471714" cy="471714"/>
          </a:xfrm>
          <a:prstGeom prst="rect">
            <a:avLst/>
          </a:prstGeom>
        </p:spPr>
      </p:pic>
      <p:pic>
        <p:nvPicPr>
          <p:cNvPr id="18" name="Gráfico 17" descr="Círculo con flecha a la izquierda contorno">
            <a:extLst>
              <a:ext uri="{FF2B5EF4-FFF2-40B4-BE49-F238E27FC236}">
                <a16:creationId xmlns:a16="http://schemas.microsoft.com/office/drawing/2014/main" id="{7F400F44-2CDF-EC2D-73AE-210BD5EDAA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52772" y="5494170"/>
            <a:ext cx="471714" cy="471714"/>
          </a:xfrm>
          <a:prstGeom prst="rect">
            <a:avLst/>
          </a:prstGeom>
        </p:spPr>
      </p:pic>
      <p:pic>
        <p:nvPicPr>
          <p:cNvPr id="19" name="Gráfico 18" descr="Círculo con flecha a la izquierda contorno">
            <a:extLst>
              <a:ext uri="{FF2B5EF4-FFF2-40B4-BE49-F238E27FC236}">
                <a16:creationId xmlns:a16="http://schemas.microsoft.com/office/drawing/2014/main" id="{CA4BAF0D-AE86-A125-6739-1958FE885A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70606" y="6793827"/>
            <a:ext cx="471714" cy="471714"/>
          </a:xfrm>
          <a:prstGeom prst="rect">
            <a:avLst/>
          </a:prstGeom>
        </p:spPr>
      </p:pic>
      <p:pic>
        <p:nvPicPr>
          <p:cNvPr id="23" name="Gráfico 22" descr="Comentario que gusta con relleno sólido">
            <a:extLst>
              <a:ext uri="{FF2B5EF4-FFF2-40B4-BE49-F238E27FC236}">
                <a16:creationId xmlns:a16="http://schemas.microsoft.com/office/drawing/2014/main" id="{C2E74360-5729-6202-FB6F-BB014918C2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4739" y="210820"/>
            <a:ext cx="3322194" cy="3322194"/>
          </a:xfrm>
          <a:prstGeom prst="rect">
            <a:avLst/>
          </a:prstGeom>
        </p:spPr>
      </p:pic>
    </p:spTree>
    <p:extLst>
      <p:ext uri="{BB962C8B-B14F-4D97-AF65-F5344CB8AC3E}">
        <p14:creationId xmlns:p14="http://schemas.microsoft.com/office/powerpoint/2010/main" val="1907416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16" name="CuadroTexto 15">
            <a:extLst>
              <a:ext uri="{FF2B5EF4-FFF2-40B4-BE49-F238E27FC236}">
                <a16:creationId xmlns:a16="http://schemas.microsoft.com/office/drawing/2014/main" id="{89AE85F4-6564-9516-E0E4-A1E4D6D93A28}"/>
              </a:ext>
            </a:extLst>
          </p:cNvPr>
          <p:cNvSpPr txBox="1"/>
          <p:nvPr/>
        </p:nvSpPr>
        <p:spPr>
          <a:xfrm>
            <a:off x="4934756" y="825622"/>
            <a:ext cx="9144000" cy="584775"/>
          </a:xfrm>
          <a:prstGeom prst="rect">
            <a:avLst/>
          </a:prstGeom>
          <a:noFill/>
          <a:ln w="190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es-ES" sz="3200" b="1" i="0">
                <a:solidFill>
                  <a:srgbClr val="000000"/>
                </a:solidFill>
                <a:effectLst/>
                <a:latin typeface="Calibri" panose="020F0502020204030204" pitchFamily="34" charset="0"/>
              </a:rPr>
              <a:t>ESTRATEGIAS DE INTERVENCIÓN LINGUISTICA</a:t>
            </a:r>
            <a:r>
              <a:rPr lang="es-ES" sz="3200" b="0" i="0">
                <a:solidFill>
                  <a:srgbClr val="000000"/>
                </a:solidFill>
                <a:effectLst/>
                <a:latin typeface="Calibri" panose="020F0502020204030204" pitchFamily="34" charset="0"/>
              </a:rPr>
              <a:t> </a:t>
            </a:r>
            <a:endParaRPr lang="es-ES" sz="3200"/>
          </a:p>
        </p:txBody>
      </p:sp>
      <p:sp>
        <p:nvSpPr>
          <p:cNvPr id="2" name="CuadroTexto 1">
            <a:extLst>
              <a:ext uri="{FF2B5EF4-FFF2-40B4-BE49-F238E27FC236}">
                <a16:creationId xmlns:a16="http://schemas.microsoft.com/office/drawing/2014/main" id="{120A8D93-A285-F6AE-6A92-8D2D45CBB3E8}"/>
              </a:ext>
            </a:extLst>
          </p:cNvPr>
          <p:cNvSpPr txBox="1"/>
          <p:nvPr/>
        </p:nvSpPr>
        <p:spPr>
          <a:xfrm rot="10800000" flipH="1" flipV="1">
            <a:off x="2351044" y="1919335"/>
            <a:ext cx="14311423" cy="6032421"/>
          </a:xfrm>
          <a:prstGeom prst="rect">
            <a:avLst/>
          </a:prstGeom>
          <a:noFill/>
        </p:spPr>
        <p:txBody>
          <a:bodyPr wrap="square" lIns="91440" tIns="45720" rIns="91440" bIns="45720" rtlCol="0" anchor="t">
            <a:spAutoFit/>
          </a:bodyPr>
          <a:lstStyle/>
          <a:p>
            <a:pPr fontAlgn="base"/>
            <a:r>
              <a:rPr lang="es-ES" sz="2800" b="0" i="0">
                <a:solidFill>
                  <a:srgbClr val="000000"/>
                </a:solidFill>
                <a:effectLst/>
                <a:latin typeface="Calibri"/>
                <a:cs typeface="Calibri"/>
              </a:rPr>
              <a:t>Preguntar antes al compañero, ya que, estos serán un ejemplo a la hora de hablar, siendo un </a:t>
            </a:r>
            <a:r>
              <a:rPr lang="es-ES" sz="2800" b="1" i="0">
                <a:solidFill>
                  <a:srgbClr val="000000"/>
                </a:solidFill>
                <a:effectLst/>
                <a:latin typeface="Calibri"/>
                <a:cs typeface="Calibri"/>
              </a:rPr>
              <a:t>modelo natural.</a:t>
            </a:r>
            <a:r>
              <a:rPr lang="es-ES" sz="2800" b="0" i="0">
                <a:solidFill>
                  <a:srgbClr val="000000"/>
                </a:solidFill>
                <a:effectLst/>
                <a:latin typeface="Calibri"/>
                <a:cs typeface="Calibri"/>
              </a:rPr>
              <a:t> </a:t>
            </a:r>
            <a:endParaRPr lang="es-ES" sz="2800">
              <a:solidFill>
                <a:srgbClr val="000000"/>
              </a:solidFill>
              <a:latin typeface="Calibri"/>
              <a:cs typeface="Calibri"/>
            </a:endParaRPr>
          </a:p>
          <a:p>
            <a:pPr algn="l" rtl="0" fontAlgn="base"/>
            <a:endParaRPr lang="es-ES" sz="2800" b="0" i="0">
              <a:solidFill>
                <a:srgbClr val="000000"/>
              </a:solidFill>
              <a:effectLst/>
              <a:latin typeface="Calibri" panose="020F0502020204030204" pitchFamily="34" charset="0"/>
            </a:endParaRPr>
          </a:p>
          <a:p>
            <a:pPr algn="l" rtl="0" fontAlgn="base"/>
            <a:r>
              <a:rPr lang="es-ES" sz="2800" b="0" i="0">
                <a:solidFill>
                  <a:srgbClr val="000000"/>
                </a:solidFill>
                <a:effectLst/>
                <a:latin typeface="Calibri"/>
                <a:cs typeface="Calibri"/>
              </a:rPr>
              <a:t>Estimular la participación del alumno reconociendo sus aciertos en el proceso de adquirir el aprendizaje, el alumno se sentirá más seguro viendo su progreso y en efecto </a:t>
            </a:r>
            <a:r>
              <a:rPr lang="es-ES" sz="2800" b="1" i="0">
                <a:solidFill>
                  <a:srgbClr val="000000"/>
                </a:solidFill>
                <a:effectLst/>
                <a:latin typeface="Calibri"/>
                <a:cs typeface="Calibri"/>
              </a:rPr>
              <a:t>facilitará que quiera intervenir nuevamente. </a:t>
            </a:r>
          </a:p>
          <a:p>
            <a:pPr algn="l" rtl="0" fontAlgn="base"/>
            <a:endParaRPr lang="es-ES" sz="2800" b="0" i="0">
              <a:solidFill>
                <a:srgbClr val="000000"/>
              </a:solidFill>
              <a:effectLst/>
              <a:latin typeface="Calibri" panose="020F0502020204030204" pitchFamily="34" charset="0"/>
            </a:endParaRPr>
          </a:p>
          <a:p>
            <a:pPr algn="l" rtl="0" fontAlgn="base"/>
            <a:r>
              <a:rPr lang="es-ES" sz="2800" b="0" i="0">
                <a:solidFill>
                  <a:srgbClr val="000000"/>
                </a:solidFill>
                <a:effectLst/>
                <a:latin typeface="Calibri"/>
                <a:cs typeface="Calibri"/>
              </a:rPr>
              <a:t>Proporcionar modelos para la construcción del mensaje o </a:t>
            </a:r>
            <a:r>
              <a:rPr lang="es-ES" sz="2800" b="1" i="0">
                <a:solidFill>
                  <a:srgbClr val="000000"/>
                </a:solidFill>
                <a:effectLst/>
                <a:latin typeface="Calibri"/>
                <a:cs typeface="Calibri"/>
              </a:rPr>
              <a:t>darle pistas</a:t>
            </a:r>
            <a:r>
              <a:rPr lang="es-ES" sz="2800" b="0" i="0">
                <a:solidFill>
                  <a:srgbClr val="000000"/>
                </a:solidFill>
                <a:effectLst/>
                <a:latin typeface="Calibri"/>
                <a:cs typeface="Calibri"/>
              </a:rPr>
              <a:t> marcando el inicio de las palabras sugiriéndole la visualización para que pueda seguir de forma autónoma. </a:t>
            </a:r>
          </a:p>
          <a:p>
            <a:pPr algn="l" rtl="0" fontAlgn="base"/>
            <a:r>
              <a:rPr lang="es-ES" sz="2800" b="0" i="0">
                <a:solidFill>
                  <a:srgbClr val="000000"/>
                </a:solidFill>
                <a:effectLst/>
                <a:latin typeface="Calibri" panose="020F0502020204030204" pitchFamily="34" charset="0"/>
              </a:rPr>
              <a:t>Simplificar el vocabulario utilizando palabras simples que no dificulten la comprensión.</a:t>
            </a:r>
          </a:p>
          <a:p>
            <a:pPr algn="l" rtl="0" fontAlgn="base"/>
            <a:endParaRPr lang="es-ES" sz="2800" b="0" i="0">
              <a:solidFill>
                <a:srgbClr val="000000"/>
              </a:solidFill>
              <a:effectLst/>
              <a:latin typeface="Calibri" panose="020F0502020204030204" pitchFamily="34" charset="0"/>
            </a:endParaRPr>
          </a:p>
          <a:p>
            <a:pPr algn="l" rtl="0" fontAlgn="base"/>
            <a:r>
              <a:rPr lang="es-ES" sz="2800" b="0" i="0">
                <a:solidFill>
                  <a:srgbClr val="000000"/>
                </a:solidFill>
                <a:effectLst/>
                <a:latin typeface="Calibri"/>
                <a:cs typeface="Calibri"/>
              </a:rPr>
              <a:t>Establecer </a:t>
            </a:r>
            <a:r>
              <a:rPr lang="es-ES" sz="2800" b="1" i="0">
                <a:solidFill>
                  <a:srgbClr val="000000"/>
                </a:solidFill>
                <a:effectLst/>
                <a:latin typeface="Calibri"/>
                <a:cs typeface="Calibri"/>
              </a:rPr>
              <a:t>correcciones</a:t>
            </a:r>
            <a:r>
              <a:rPr lang="es-ES" sz="2800" b="0" i="0">
                <a:solidFill>
                  <a:srgbClr val="000000"/>
                </a:solidFill>
                <a:effectLst/>
                <a:latin typeface="Calibri"/>
                <a:cs typeface="Calibri"/>
              </a:rPr>
              <a:t> de manera sutil ajustada al nivel del lenguaje de la persona, corrigiendo de forma selectiva y </a:t>
            </a:r>
            <a:r>
              <a:rPr lang="es-ES" sz="2800" b="1" i="0">
                <a:solidFill>
                  <a:srgbClr val="000000"/>
                </a:solidFill>
                <a:effectLst/>
                <a:latin typeface="Calibri"/>
                <a:cs typeface="Calibri"/>
              </a:rPr>
              <a:t>siempre en positivo</a:t>
            </a:r>
            <a:r>
              <a:rPr lang="es-ES" sz="3200" b="0" i="0">
                <a:solidFill>
                  <a:srgbClr val="000000"/>
                </a:solidFill>
                <a:effectLst/>
                <a:latin typeface="Calibri"/>
                <a:cs typeface="Calibri"/>
              </a:rPr>
              <a:t>.  </a:t>
            </a:r>
          </a:p>
          <a:p>
            <a:endParaRPr lang="es-ES"/>
          </a:p>
        </p:txBody>
      </p:sp>
      <p:pic>
        <p:nvPicPr>
          <p:cNvPr id="6" name="Gráfico 5" descr="Círculo con flecha a la izquierda contorno">
            <a:extLst>
              <a:ext uri="{FF2B5EF4-FFF2-40B4-BE49-F238E27FC236}">
                <a16:creationId xmlns:a16="http://schemas.microsoft.com/office/drawing/2014/main" id="{85094DF4-533A-F113-2766-A4F186A6C59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78452" y="2098239"/>
            <a:ext cx="471714" cy="471714"/>
          </a:xfrm>
          <a:prstGeom prst="rect">
            <a:avLst/>
          </a:prstGeom>
        </p:spPr>
      </p:pic>
      <p:pic>
        <p:nvPicPr>
          <p:cNvPr id="15" name="Gráfico 14" descr="Círculo con flecha a la izquierda contorno">
            <a:extLst>
              <a:ext uri="{FF2B5EF4-FFF2-40B4-BE49-F238E27FC236}">
                <a16:creationId xmlns:a16="http://schemas.microsoft.com/office/drawing/2014/main" id="{E06A075E-B7F0-244F-8F4D-9D314A9D53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73379" y="3447095"/>
            <a:ext cx="471714" cy="471714"/>
          </a:xfrm>
          <a:prstGeom prst="rect">
            <a:avLst/>
          </a:prstGeom>
        </p:spPr>
      </p:pic>
      <p:pic>
        <p:nvPicPr>
          <p:cNvPr id="18" name="Gráfico 17" descr="Círculo con flecha a la izquierda contorno">
            <a:extLst>
              <a:ext uri="{FF2B5EF4-FFF2-40B4-BE49-F238E27FC236}">
                <a16:creationId xmlns:a16="http://schemas.microsoft.com/office/drawing/2014/main" id="{7F400F44-2CDF-EC2D-73AE-210BD5EDAA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73379" y="6839905"/>
            <a:ext cx="471714" cy="471714"/>
          </a:xfrm>
          <a:prstGeom prst="rect">
            <a:avLst/>
          </a:prstGeom>
        </p:spPr>
      </p:pic>
      <p:pic>
        <p:nvPicPr>
          <p:cNvPr id="19" name="Gráfico 18" descr="Círculo con flecha a la izquierda contorno">
            <a:extLst>
              <a:ext uri="{FF2B5EF4-FFF2-40B4-BE49-F238E27FC236}">
                <a16:creationId xmlns:a16="http://schemas.microsoft.com/office/drawing/2014/main" id="{CA4BAF0D-AE86-A125-6739-1958FE885A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73379" y="5143500"/>
            <a:ext cx="471714" cy="471714"/>
          </a:xfrm>
          <a:prstGeom prst="rect">
            <a:avLst/>
          </a:prstGeom>
        </p:spPr>
      </p:pic>
      <p:pic>
        <p:nvPicPr>
          <p:cNvPr id="14" name="Imagen 13" descr="Diagrama&#10;&#10;Descripción generada automáticamente">
            <a:extLst>
              <a:ext uri="{FF2B5EF4-FFF2-40B4-BE49-F238E27FC236}">
                <a16:creationId xmlns:a16="http://schemas.microsoft.com/office/drawing/2014/main" id="{DA29E06C-B423-24A4-DE75-AEA7261C7C7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824927" y="7598379"/>
            <a:ext cx="3744656" cy="2097007"/>
          </a:xfrm>
          <a:prstGeom prst="rect">
            <a:avLst/>
          </a:prstGeom>
        </p:spPr>
      </p:pic>
    </p:spTree>
    <p:extLst>
      <p:ext uri="{BB962C8B-B14F-4D97-AF65-F5344CB8AC3E}">
        <p14:creationId xmlns:p14="http://schemas.microsoft.com/office/powerpoint/2010/main" val="3286798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Freeform: Shape 103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Freeform: Shape 103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1" name="Isosceles Triangle 104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6614351F-7137-7DC4-1582-B6AAEEF70E4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22692" y="234706"/>
            <a:ext cx="11978382" cy="949286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43" name="Isosceles Triangle 104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76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865080" y="5003800"/>
            <a:ext cx="4937760" cy="4800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661" y="934912"/>
            <a:ext cx="16357579" cy="841182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Descripción generada automáticamente">
            <a:extLst>
              <a:ext uri="{FF2B5EF4-FFF2-40B4-BE49-F238E27FC236}">
                <a16:creationId xmlns:a16="http://schemas.microsoft.com/office/drawing/2014/main" id="{334A3927-6873-AAE3-8EA2-E16655F60C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pSp>
        <p:nvGrpSpPr>
          <p:cNvPr id="5" name="Group 17">
            <a:extLst>
              <a:ext uri="{FF2B5EF4-FFF2-40B4-BE49-F238E27FC236}">
                <a16:creationId xmlns:a16="http://schemas.microsoft.com/office/drawing/2014/main" id="{87A063C4-12B8-EDF9-EECD-856121CA6C51}"/>
              </a:ext>
            </a:extLst>
          </p:cNvPr>
          <p:cNvGrpSpPr/>
          <p:nvPr/>
        </p:nvGrpSpPr>
        <p:grpSpPr>
          <a:xfrm>
            <a:off x="16773722" y="9258300"/>
            <a:ext cx="485578" cy="431625"/>
            <a:chOff x="0" y="0"/>
            <a:chExt cx="647437" cy="575500"/>
          </a:xfrm>
        </p:grpSpPr>
        <p:sp>
          <p:nvSpPr>
            <p:cNvPr id="6" name="AutoShape 18">
              <a:extLst>
                <a:ext uri="{FF2B5EF4-FFF2-40B4-BE49-F238E27FC236}">
                  <a16:creationId xmlns:a16="http://schemas.microsoft.com/office/drawing/2014/main" id="{E43F5627-827D-9C6C-C569-CE9DE1E0EFD6}"/>
                </a:ext>
              </a:extLst>
            </p:cNvPr>
            <p:cNvSpPr/>
            <p:nvPr/>
          </p:nvSpPr>
          <p:spPr>
            <a:xfrm>
              <a:off x="0" y="0"/>
              <a:ext cx="647437" cy="575500"/>
            </a:xfrm>
            <a:prstGeom prst="rect">
              <a:avLst/>
            </a:prstGeom>
            <a:solidFill>
              <a:srgbClr val="E3A716"/>
            </a:solidFill>
          </p:spPr>
        </p:sp>
        <p:grpSp>
          <p:nvGrpSpPr>
            <p:cNvPr id="8" name="Group 19">
              <a:extLst>
                <a:ext uri="{FF2B5EF4-FFF2-40B4-BE49-F238E27FC236}">
                  <a16:creationId xmlns:a16="http://schemas.microsoft.com/office/drawing/2014/main" id="{44907736-1DED-BCE4-D6E7-651A494F6ECA}"/>
                </a:ext>
              </a:extLst>
            </p:cNvPr>
            <p:cNvGrpSpPr/>
            <p:nvPr/>
          </p:nvGrpSpPr>
          <p:grpSpPr>
            <a:xfrm>
              <a:off x="0" y="171992"/>
              <a:ext cx="517352" cy="231517"/>
              <a:chOff x="0" y="0"/>
              <a:chExt cx="959235" cy="429260"/>
            </a:xfrm>
          </p:grpSpPr>
          <p:sp>
            <p:nvSpPr>
              <p:cNvPr id="10" name="Freeform 20">
                <a:extLst>
                  <a:ext uri="{FF2B5EF4-FFF2-40B4-BE49-F238E27FC236}">
                    <a16:creationId xmlns:a16="http://schemas.microsoft.com/office/drawing/2014/main" id="{E40A00BF-9894-4FC3-1DC5-B5072593BA48}"/>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grpSp>
        <p:nvGrpSpPr>
          <p:cNvPr id="12" name="Group 2">
            <a:extLst>
              <a:ext uri="{FF2B5EF4-FFF2-40B4-BE49-F238E27FC236}">
                <a16:creationId xmlns:a16="http://schemas.microsoft.com/office/drawing/2014/main" id="{6C2F923B-1C9C-4F48-49EC-123C78D91F3B}"/>
              </a:ext>
            </a:extLst>
          </p:cNvPr>
          <p:cNvGrpSpPr/>
          <p:nvPr/>
        </p:nvGrpSpPr>
        <p:grpSpPr>
          <a:xfrm>
            <a:off x="175867" y="37189"/>
            <a:ext cx="142712" cy="10287000"/>
            <a:chOff x="0" y="0"/>
            <a:chExt cx="190282" cy="13716000"/>
          </a:xfrm>
        </p:grpSpPr>
        <p:sp>
          <p:nvSpPr>
            <p:cNvPr id="14" name="AutoShape 3">
              <a:extLst>
                <a:ext uri="{FF2B5EF4-FFF2-40B4-BE49-F238E27FC236}">
                  <a16:creationId xmlns:a16="http://schemas.microsoft.com/office/drawing/2014/main" id="{FC873AC0-0504-DAE9-55F8-6B10C1B413B1}"/>
                </a:ext>
              </a:extLst>
            </p:cNvPr>
            <p:cNvSpPr/>
            <p:nvPr/>
          </p:nvSpPr>
          <p:spPr>
            <a:xfrm>
              <a:off x="88791" y="0"/>
              <a:ext cx="12700" cy="13716000"/>
            </a:xfrm>
            <a:prstGeom prst="rect">
              <a:avLst/>
            </a:prstGeom>
            <a:solidFill>
              <a:srgbClr val="141414"/>
            </a:solidFill>
          </p:spPr>
        </p:sp>
        <p:sp>
          <p:nvSpPr>
            <p:cNvPr id="15" name="AutoShape 4">
              <a:extLst>
                <a:ext uri="{FF2B5EF4-FFF2-40B4-BE49-F238E27FC236}">
                  <a16:creationId xmlns:a16="http://schemas.microsoft.com/office/drawing/2014/main" id="{5893BAC3-B3EC-DC4F-30D3-79FF7B4A6A35}"/>
                </a:ext>
              </a:extLst>
            </p:cNvPr>
            <p:cNvSpPr/>
            <p:nvPr/>
          </p:nvSpPr>
          <p:spPr>
            <a:xfrm>
              <a:off x="0" y="5820971"/>
              <a:ext cx="190282" cy="2074059"/>
            </a:xfrm>
            <a:prstGeom prst="rect">
              <a:avLst/>
            </a:prstGeom>
            <a:solidFill>
              <a:srgbClr val="E3A716"/>
            </a:solidFill>
          </p:spPr>
        </p:sp>
      </p:grpSp>
      <p:pic>
        <p:nvPicPr>
          <p:cNvPr id="1026" name="Picture 2" descr="Sabía usted que Charles Chaplin era Gitano? | Cubadebate">
            <a:extLst>
              <a:ext uri="{FF2B5EF4-FFF2-40B4-BE49-F238E27FC236}">
                <a16:creationId xmlns:a16="http://schemas.microsoft.com/office/drawing/2014/main" id="{B3A4BCCB-D3BA-1A25-CA95-320A085FF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0437" y="1786020"/>
            <a:ext cx="3067050" cy="24560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s secretos más ocultos de Michael Caine, actor de 85 años de edad">
            <a:extLst>
              <a:ext uri="{FF2B5EF4-FFF2-40B4-BE49-F238E27FC236}">
                <a16:creationId xmlns:a16="http://schemas.microsoft.com/office/drawing/2014/main" id="{5F474E07-90D2-9DF0-6DE9-37F6D0A17B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8163" y="3629628"/>
            <a:ext cx="3847813" cy="2154775"/>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6503854F-15DF-888E-11D5-872334C17C46}"/>
              </a:ext>
            </a:extLst>
          </p:cNvPr>
          <p:cNvSpPr txBox="1"/>
          <p:nvPr/>
        </p:nvSpPr>
        <p:spPr>
          <a:xfrm>
            <a:off x="13342550" y="4336534"/>
            <a:ext cx="2828299" cy="584775"/>
          </a:xfrm>
          <a:prstGeom prst="rect">
            <a:avLst/>
          </a:prstGeom>
          <a:noFill/>
        </p:spPr>
        <p:txBody>
          <a:bodyPr wrap="square" rtlCol="0">
            <a:spAutoFit/>
          </a:bodyPr>
          <a:lstStyle/>
          <a:p>
            <a:r>
              <a:rPr lang="es-ES" sz="3200"/>
              <a:t>YUL BRYNNER</a:t>
            </a:r>
          </a:p>
        </p:txBody>
      </p:sp>
      <p:pic>
        <p:nvPicPr>
          <p:cNvPr id="1032" name="Picture 8" descr="Las 5 Mejores Películas de Yul Brynner : Cinescopia">
            <a:extLst>
              <a:ext uri="{FF2B5EF4-FFF2-40B4-BE49-F238E27FC236}">
                <a16:creationId xmlns:a16="http://schemas.microsoft.com/office/drawing/2014/main" id="{99E349D3-BC98-A81A-6929-E33FE6643E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68020" y="2283947"/>
            <a:ext cx="3681282" cy="1783478"/>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4165FAA8-6D84-8DB9-BBF7-A1921DB207E9}"/>
              </a:ext>
            </a:extLst>
          </p:cNvPr>
          <p:cNvSpPr txBox="1"/>
          <p:nvPr/>
        </p:nvSpPr>
        <p:spPr>
          <a:xfrm>
            <a:off x="2611055" y="4307278"/>
            <a:ext cx="2353733" cy="584775"/>
          </a:xfrm>
          <a:prstGeom prst="rect">
            <a:avLst/>
          </a:prstGeom>
          <a:noFill/>
        </p:spPr>
        <p:txBody>
          <a:bodyPr wrap="square" rtlCol="0">
            <a:spAutoFit/>
          </a:bodyPr>
          <a:lstStyle/>
          <a:p>
            <a:r>
              <a:rPr lang="es-ES" sz="3200"/>
              <a:t>CHAPLIN</a:t>
            </a:r>
          </a:p>
        </p:txBody>
      </p:sp>
      <p:sp>
        <p:nvSpPr>
          <p:cNvPr id="13" name="CuadroTexto 12">
            <a:extLst>
              <a:ext uri="{FF2B5EF4-FFF2-40B4-BE49-F238E27FC236}">
                <a16:creationId xmlns:a16="http://schemas.microsoft.com/office/drawing/2014/main" id="{C0A6BA41-A297-24A4-59F1-D68FECEE3A99}"/>
              </a:ext>
            </a:extLst>
          </p:cNvPr>
          <p:cNvSpPr txBox="1"/>
          <p:nvPr/>
        </p:nvSpPr>
        <p:spPr>
          <a:xfrm>
            <a:off x="7195930" y="6142602"/>
            <a:ext cx="3200559" cy="861774"/>
          </a:xfrm>
          <a:prstGeom prst="rect">
            <a:avLst/>
          </a:prstGeom>
          <a:noFill/>
        </p:spPr>
        <p:txBody>
          <a:bodyPr wrap="square" rtlCol="0">
            <a:spAutoFit/>
          </a:bodyPr>
          <a:lstStyle/>
          <a:p>
            <a:r>
              <a:rPr lang="es-ES" sz="3200" b="0" i="0">
                <a:solidFill>
                  <a:srgbClr val="000000"/>
                </a:solidFill>
                <a:effectLst/>
                <a:latin typeface="Linux Libertine"/>
              </a:rPr>
              <a:t>MICHAEL CAINE</a:t>
            </a:r>
          </a:p>
          <a:p>
            <a:endParaRPr lang="es-ES"/>
          </a:p>
        </p:txBody>
      </p:sp>
      <p:pic>
        <p:nvPicPr>
          <p:cNvPr id="1036" name="Picture 12" descr="Fichajes Sevilla FC: Jesús Navas y la situación que nadie quería">
            <a:extLst>
              <a:ext uri="{FF2B5EF4-FFF2-40B4-BE49-F238E27FC236}">
                <a16:creationId xmlns:a16="http://schemas.microsoft.com/office/drawing/2014/main" id="{1C4B01B8-E3F5-D3E6-E8D7-2458436F99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32360" y="5555247"/>
            <a:ext cx="3834986" cy="21547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ndrea Pirlo - Wikipedia">
            <a:extLst>
              <a:ext uri="{FF2B5EF4-FFF2-40B4-BE49-F238E27FC236}">
                <a16:creationId xmlns:a16="http://schemas.microsoft.com/office/drawing/2014/main" id="{03F3404B-2B7B-4582-1E0A-9038F438D1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0564" y="5229019"/>
            <a:ext cx="2211025" cy="3316538"/>
          </a:xfrm>
          <a:prstGeom prst="rect">
            <a:avLst/>
          </a:prstGeom>
          <a:noFill/>
          <a:extLst>
            <a:ext uri="{909E8E84-426E-40DD-AFC4-6F175D3DCCD1}">
              <a14:hiddenFill xmlns:a14="http://schemas.microsoft.com/office/drawing/2010/main">
                <a:solidFill>
                  <a:srgbClr val="FFFFFF"/>
                </a:solidFill>
              </a14:hiddenFill>
            </a:ext>
          </a:extLst>
        </p:spPr>
      </p:pic>
      <p:sp>
        <p:nvSpPr>
          <p:cNvPr id="17" name="CuadroTexto 16">
            <a:extLst>
              <a:ext uri="{FF2B5EF4-FFF2-40B4-BE49-F238E27FC236}">
                <a16:creationId xmlns:a16="http://schemas.microsoft.com/office/drawing/2014/main" id="{C6AAC73A-CE3E-9722-4FC9-8709108A8AA0}"/>
              </a:ext>
            </a:extLst>
          </p:cNvPr>
          <p:cNvSpPr txBox="1"/>
          <p:nvPr/>
        </p:nvSpPr>
        <p:spPr>
          <a:xfrm>
            <a:off x="2720576" y="8675905"/>
            <a:ext cx="2353733" cy="584775"/>
          </a:xfrm>
          <a:prstGeom prst="rect">
            <a:avLst/>
          </a:prstGeom>
          <a:noFill/>
        </p:spPr>
        <p:txBody>
          <a:bodyPr wrap="square" rtlCol="0">
            <a:spAutoFit/>
          </a:bodyPr>
          <a:lstStyle/>
          <a:p>
            <a:r>
              <a:rPr lang="es-ES" sz="3200"/>
              <a:t>PIRLO</a:t>
            </a:r>
          </a:p>
        </p:txBody>
      </p:sp>
      <p:sp>
        <p:nvSpPr>
          <p:cNvPr id="19" name="CuadroTexto 18">
            <a:extLst>
              <a:ext uri="{FF2B5EF4-FFF2-40B4-BE49-F238E27FC236}">
                <a16:creationId xmlns:a16="http://schemas.microsoft.com/office/drawing/2014/main" id="{AA87CC65-0E7C-638A-776F-95D9EB760A23}"/>
              </a:ext>
            </a:extLst>
          </p:cNvPr>
          <p:cNvSpPr txBox="1"/>
          <p:nvPr/>
        </p:nvSpPr>
        <p:spPr>
          <a:xfrm>
            <a:off x="12980227" y="7887767"/>
            <a:ext cx="2353733" cy="584775"/>
          </a:xfrm>
          <a:prstGeom prst="rect">
            <a:avLst/>
          </a:prstGeom>
          <a:noFill/>
        </p:spPr>
        <p:txBody>
          <a:bodyPr wrap="square" rtlCol="0">
            <a:spAutoFit/>
          </a:bodyPr>
          <a:lstStyle/>
          <a:p>
            <a:r>
              <a:rPr lang="es-ES" sz="3200"/>
              <a:t>JESÚS NAVAS</a:t>
            </a:r>
          </a:p>
        </p:txBody>
      </p:sp>
      <p:sp>
        <p:nvSpPr>
          <p:cNvPr id="21" name="CuadroTexto 20">
            <a:extLst>
              <a:ext uri="{FF2B5EF4-FFF2-40B4-BE49-F238E27FC236}">
                <a16:creationId xmlns:a16="http://schemas.microsoft.com/office/drawing/2014/main" id="{AF96F65F-24C1-0FBA-285E-E4567AE4C5E5}"/>
              </a:ext>
            </a:extLst>
          </p:cNvPr>
          <p:cNvSpPr txBox="1"/>
          <p:nvPr/>
        </p:nvSpPr>
        <p:spPr>
          <a:xfrm>
            <a:off x="5987329" y="1740780"/>
            <a:ext cx="5960820" cy="1077218"/>
          </a:xfrm>
          <a:prstGeom prst="rect">
            <a:avLst/>
          </a:prstGeom>
          <a:noFill/>
        </p:spPr>
        <p:txBody>
          <a:bodyPr wrap="square" rtlCol="0">
            <a:spAutoFit/>
          </a:bodyPr>
          <a:lstStyle/>
          <a:p>
            <a:pPr algn="ctr"/>
            <a:r>
              <a:rPr lang="es-ES" sz="3200">
                <a:solidFill>
                  <a:srgbClr val="A10105"/>
                </a:solidFill>
              </a:rPr>
              <a:t>¿SABIAS QUE ESTOS PERSONAJES TIENEN SANGRE GITANA?</a:t>
            </a:r>
          </a:p>
        </p:txBody>
      </p:sp>
    </p:spTree>
    <p:extLst>
      <p:ext uri="{BB962C8B-B14F-4D97-AF65-F5344CB8AC3E}">
        <p14:creationId xmlns:p14="http://schemas.microsoft.com/office/powerpoint/2010/main" val="3807153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4" name="TextBox 4"/>
          <p:cNvSpPr txBox="1"/>
          <p:nvPr/>
        </p:nvSpPr>
        <p:spPr>
          <a:xfrm>
            <a:off x="4957836" y="808820"/>
            <a:ext cx="12130803" cy="1030282"/>
          </a:xfrm>
          <a:prstGeom prst="rect">
            <a:avLst/>
          </a:prstGeom>
        </p:spPr>
        <p:txBody>
          <a:bodyPr wrap="square" lIns="0" tIns="0" rIns="0" bIns="0" rtlCol="0" anchor="t">
            <a:spAutoFit/>
          </a:bodyPr>
          <a:lstStyle/>
          <a:p>
            <a:pPr>
              <a:lnSpc>
                <a:spcPts val="8640"/>
              </a:lnSpc>
            </a:pPr>
            <a:r>
              <a:rPr lang="en-US" sz="6000">
                <a:latin typeface="Montserrat 1 Bold"/>
              </a:rPr>
              <a:t>HISTORIA DEL PUEBLO GITANO</a:t>
            </a:r>
          </a:p>
        </p:txBody>
      </p:sp>
      <p:grpSp>
        <p:nvGrpSpPr>
          <p:cNvPr id="7" name="Group 7"/>
          <p:cNvGrpSpPr/>
          <p:nvPr/>
        </p:nvGrpSpPr>
        <p:grpSpPr>
          <a:xfrm>
            <a:off x="401566" y="0"/>
            <a:ext cx="142711" cy="10287000"/>
            <a:chOff x="0" y="0"/>
            <a:chExt cx="190282" cy="13716000"/>
          </a:xfrm>
        </p:grpSpPr>
        <p:sp>
          <p:nvSpPr>
            <p:cNvPr id="8" name="AutoShape 8"/>
            <p:cNvSpPr/>
            <p:nvPr/>
          </p:nvSpPr>
          <p:spPr>
            <a:xfrm>
              <a:off x="88791" y="0"/>
              <a:ext cx="12700" cy="13716000"/>
            </a:xfrm>
            <a:prstGeom prst="rect">
              <a:avLst/>
            </a:prstGeom>
            <a:solidFill>
              <a:srgbClr val="141414"/>
            </a:solidFill>
          </p:spPr>
        </p:sp>
        <p:sp>
          <p:nvSpPr>
            <p:cNvPr id="9" name="AutoShape 9"/>
            <p:cNvSpPr/>
            <p:nvPr/>
          </p:nvSpPr>
          <p:spPr>
            <a:xfrm>
              <a:off x="0" y="5820971"/>
              <a:ext cx="190282" cy="2074059"/>
            </a:xfrm>
            <a:prstGeom prst="rect">
              <a:avLst/>
            </a:prstGeom>
            <a:solidFill>
              <a:srgbClr val="E3A716"/>
            </a:solidFill>
          </p:spPr>
        </p:sp>
      </p:grpSp>
      <p:grpSp>
        <p:nvGrpSpPr>
          <p:cNvPr id="10" name="Group 10"/>
          <p:cNvGrpSpPr/>
          <p:nvPr/>
        </p:nvGrpSpPr>
        <p:grpSpPr>
          <a:xfrm>
            <a:off x="16773722" y="9258300"/>
            <a:ext cx="485578" cy="431625"/>
            <a:chOff x="0" y="0"/>
            <a:chExt cx="647437" cy="575500"/>
          </a:xfrm>
        </p:grpSpPr>
        <p:sp>
          <p:nvSpPr>
            <p:cNvPr id="11" name="AutoShape 11"/>
            <p:cNvSpPr/>
            <p:nvPr/>
          </p:nvSpPr>
          <p:spPr>
            <a:xfrm>
              <a:off x="0" y="0"/>
              <a:ext cx="647437" cy="575500"/>
            </a:xfrm>
            <a:prstGeom prst="rect">
              <a:avLst/>
            </a:prstGeom>
            <a:solidFill>
              <a:srgbClr val="E3A716"/>
            </a:solidFill>
          </p:spPr>
        </p:sp>
        <p:grpSp>
          <p:nvGrpSpPr>
            <p:cNvPr id="12" name="Group 12"/>
            <p:cNvGrpSpPr/>
            <p:nvPr/>
          </p:nvGrpSpPr>
          <p:grpSpPr>
            <a:xfrm>
              <a:off x="0" y="171992"/>
              <a:ext cx="517352" cy="231517"/>
              <a:chOff x="0" y="0"/>
              <a:chExt cx="959235" cy="429260"/>
            </a:xfrm>
          </p:grpSpPr>
          <p:sp>
            <p:nvSpPr>
              <p:cNvPr id="13" name="Freeform 13"/>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Logotipo&#10;&#10;Descripción generada automáticamente">
            <a:extLst>
              <a:ext uri="{FF2B5EF4-FFF2-40B4-BE49-F238E27FC236}">
                <a16:creationId xmlns:a16="http://schemas.microsoft.com/office/drawing/2014/main" id="{DE739A95-B28A-1896-DE08-A49526C15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aphicFrame>
        <p:nvGraphicFramePr>
          <p:cNvPr id="18" name="CuadroTexto 13">
            <a:extLst>
              <a:ext uri="{FF2B5EF4-FFF2-40B4-BE49-F238E27FC236}">
                <a16:creationId xmlns:a16="http://schemas.microsoft.com/office/drawing/2014/main" id="{F63E58B2-CE23-57D5-3A29-90AD4F9BD51B}"/>
              </a:ext>
            </a:extLst>
          </p:cNvPr>
          <p:cNvGraphicFramePr/>
          <p:nvPr>
            <p:extLst>
              <p:ext uri="{D42A27DB-BD31-4B8C-83A1-F6EECF244321}">
                <p14:modId xmlns:p14="http://schemas.microsoft.com/office/powerpoint/2010/main" val="461478915"/>
              </p:ext>
            </p:extLst>
          </p:nvPr>
        </p:nvGraphicFramePr>
        <p:xfrm>
          <a:off x="1199361" y="1414723"/>
          <a:ext cx="16860453" cy="7591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Gráfico 18" descr="Flecha: giro a la derecha contorno">
            <a:extLst>
              <a:ext uri="{FF2B5EF4-FFF2-40B4-BE49-F238E27FC236}">
                <a16:creationId xmlns:a16="http://schemas.microsoft.com/office/drawing/2014/main" id="{728DE356-457A-9628-B4A5-E18C1D015F4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21412" y="1169730"/>
            <a:ext cx="1311965" cy="1311965"/>
          </a:xfrm>
          <a:prstGeom prst="rect">
            <a:avLst/>
          </a:prstGeom>
        </p:spPr>
      </p:pic>
      <p:pic>
        <p:nvPicPr>
          <p:cNvPr id="20" name="Gráfico 19" descr="Flecha: giro a la derecha contorno">
            <a:extLst>
              <a:ext uri="{FF2B5EF4-FFF2-40B4-BE49-F238E27FC236}">
                <a16:creationId xmlns:a16="http://schemas.microsoft.com/office/drawing/2014/main" id="{52FA2B1E-5D75-63F1-5080-015849F0B8B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15776674" y="5600700"/>
            <a:ext cx="1311965" cy="1311965"/>
          </a:xfrm>
          <a:prstGeom prst="rect">
            <a:avLst/>
          </a:prstGeom>
        </p:spPr>
      </p:pic>
      <p:pic>
        <p:nvPicPr>
          <p:cNvPr id="21" name="Gráfico 20" descr="Flecha: giro a la derecha contorno">
            <a:extLst>
              <a:ext uri="{FF2B5EF4-FFF2-40B4-BE49-F238E27FC236}">
                <a16:creationId xmlns:a16="http://schemas.microsoft.com/office/drawing/2014/main" id="{47919C60-B6A3-62B6-D84A-6CDD03C76BF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6656183">
            <a:off x="5761290" y="7020480"/>
            <a:ext cx="1311965" cy="1311965"/>
          </a:xfrm>
          <a:prstGeom prst="rect">
            <a:avLst/>
          </a:prstGeom>
        </p:spPr>
      </p:pic>
    </p:spTree>
    <p:extLst>
      <p:ext uri="{BB962C8B-B14F-4D97-AF65-F5344CB8AC3E}">
        <p14:creationId xmlns:p14="http://schemas.microsoft.com/office/powerpoint/2010/main" val="3569163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6BF1DB3-DB55-8390-C1CB-ACDB65C976CA}"/>
              </a:ext>
            </a:extLst>
          </p:cNvPr>
          <p:cNvPicPr>
            <a:picLocks noChangeAspect="1"/>
          </p:cNvPicPr>
          <p:nvPr/>
        </p:nvPicPr>
        <p:blipFill rotWithShape="1">
          <a:blip r:embed="rId2"/>
          <a:srcRect b="2344"/>
          <a:stretch/>
        </p:blipFill>
        <p:spPr>
          <a:xfrm>
            <a:off x="688739" y="701750"/>
            <a:ext cx="6748985" cy="8089776"/>
          </a:xfrm>
          <a:prstGeom prst="rect">
            <a:avLst/>
          </a:prstGeom>
        </p:spPr>
      </p:pic>
      <p:graphicFrame>
        <p:nvGraphicFramePr>
          <p:cNvPr id="9" name="CuadroTexto 5">
            <a:extLst>
              <a:ext uri="{FF2B5EF4-FFF2-40B4-BE49-F238E27FC236}">
                <a16:creationId xmlns:a16="http://schemas.microsoft.com/office/drawing/2014/main" id="{E956B29B-6341-227A-4A8B-AC90F2284A55}"/>
              </a:ext>
            </a:extLst>
          </p:cNvPr>
          <p:cNvGraphicFramePr/>
          <p:nvPr/>
        </p:nvGraphicFramePr>
        <p:xfrm>
          <a:off x="7726172" y="1469984"/>
          <a:ext cx="9322904" cy="6863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oup 7">
            <a:extLst>
              <a:ext uri="{FF2B5EF4-FFF2-40B4-BE49-F238E27FC236}">
                <a16:creationId xmlns:a16="http://schemas.microsoft.com/office/drawing/2014/main" id="{DCFC2323-3CA8-0FD1-09D8-9289D7CDFDA1}"/>
              </a:ext>
            </a:extLst>
          </p:cNvPr>
          <p:cNvGrpSpPr/>
          <p:nvPr/>
        </p:nvGrpSpPr>
        <p:grpSpPr>
          <a:xfrm>
            <a:off x="257580" y="0"/>
            <a:ext cx="142711" cy="10287000"/>
            <a:chOff x="0" y="0"/>
            <a:chExt cx="190282" cy="13716000"/>
          </a:xfrm>
        </p:grpSpPr>
        <p:sp>
          <p:nvSpPr>
            <p:cNvPr id="10" name="AutoShape 8">
              <a:extLst>
                <a:ext uri="{FF2B5EF4-FFF2-40B4-BE49-F238E27FC236}">
                  <a16:creationId xmlns:a16="http://schemas.microsoft.com/office/drawing/2014/main" id="{E6092B5E-4260-20A1-04F6-F739658C92D3}"/>
                </a:ext>
              </a:extLst>
            </p:cNvPr>
            <p:cNvSpPr/>
            <p:nvPr/>
          </p:nvSpPr>
          <p:spPr>
            <a:xfrm>
              <a:off x="88791" y="0"/>
              <a:ext cx="12700" cy="13716000"/>
            </a:xfrm>
            <a:prstGeom prst="rect">
              <a:avLst/>
            </a:prstGeom>
            <a:solidFill>
              <a:srgbClr val="141414"/>
            </a:solidFill>
          </p:spPr>
        </p:sp>
        <p:sp>
          <p:nvSpPr>
            <p:cNvPr id="11" name="AutoShape 9">
              <a:extLst>
                <a:ext uri="{FF2B5EF4-FFF2-40B4-BE49-F238E27FC236}">
                  <a16:creationId xmlns:a16="http://schemas.microsoft.com/office/drawing/2014/main" id="{2150EB07-7007-78F4-B178-DB7559A14E96}"/>
                </a:ext>
              </a:extLst>
            </p:cNvPr>
            <p:cNvSpPr/>
            <p:nvPr/>
          </p:nvSpPr>
          <p:spPr>
            <a:xfrm>
              <a:off x="0" y="5820971"/>
              <a:ext cx="190282" cy="2074059"/>
            </a:xfrm>
            <a:prstGeom prst="rect">
              <a:avLst/>
            </a:prstGeom>
            <a:solidFill>
              <a:srgbClr val="E3A716"/>
            </a:solidFill>
          </p:spPr>
        </p:sp>
      </p:grpSp>
    </p:spTree>
    <p:extLst>
      <p:ext uri="{BB962C8B-B14F-4D97-AF65-F5344CB8AC3E}">
        <p14:creationId xmlns:p14="http://schemas.microsoft.com/office/powerpoint/2010/main" val="3649338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5" name="TextBox 5"/>
          <p:cNvSpPr txBox="1"/>
          <p:nvPr/>
        </p:nvSpPr>
        <p:spPr>
          <a:xfrm>
            <a:off x="2279020" y="3292455"/>
            <a:ext cx="9183766" cy="5539978"/>
          </a:xfrm>
          <a:prstGeom prst="rect">
            <a:avLst/>
          </a:prstGeom>
        </p:spPr>
        <p:txBody>
          <a:bodyPr wrap="square" lIns="0" tIns="0" rIns="0" bIns="0" rtlCol="0" anchor="t">
            <a:spAutoFit/>
          </a:bodyPr>
          <a:lstStyle/>
          <a:p>
            <a:r>
              <a:rPr lang="es-ES" sz="2800">
                <a:ea typeface="+mn-lt"/>
                <a:cs typeface="+mn-lt"/>
              </a:rPr>
              <a:t>La organización social gitana se estructura a partir de las </a:t>
            </a:r>
            <a:r>
              <a:rPr lang="es-ES" sz="2800" b="1">
                <a:solidFill>
                  <a:srgbClr val="C00000"/>
                </a:solidFill>
                <a:ea typeface="+mn-lt"/>
                <a:cs typeface="+mn-lt"/>
              </a:rPr>
              <a:t>relaciones de parentesco </a:t>
            </a:r>
            <a:r>
              <a:rPr lang="es-ES" sz="2800">
                <a:ea typeface="+mn-lt"/>
                <a:cs typeface="+mn-lt"/>
              </a:rPr>
              <a:t>y en base a dos ejes clasificatorios de estatus: </a:t>
            </a:r>
            <a:r>
              <a:rPr lang="es-ES" sz="2800" b="1">
                <a:solidFill>
                  <a:srgbClr val="C00000"/>
                </a:solidFill>
                <a:ea typeface="+mn-lt"/>
                <a:cs typeface="+mn-lt"/>
              </a:rPr>
              <a:t>el sexo y el grupo social</a:t>
            </a:r>
            <a:r>
              <a:rPr lang="es-ES" sz="2800">
                <a:solidFill>
                  <a:srgbClr val="C00000"/>
                </a:solidFill>
                <a:ea typeface="+mn-lt"/>
                <a:cs typeface="+mn-lt"/>
              </a:rPr>
              <a:t>. </a:t>
            </a:r>
            <a:r>
              <a:rPr lang="es-ES" sz="2800">
                <a:ea typeface="+mn-lt"/>
                <a:cs typeface="+mn-lt"/>
              </a:rPr>
              <a:t>Ningún gitano lo es realmente si no puede decir cuál es su grupo o a que familia pertenece, apoyados en la genealogía paterna. </a:t>
            </a:r>
          </a:p>
          <a:p>
            <a:endParaRPr lang="es-ES" sz="2800">
              <a:ea typeface="+mn-lt"/>
              <a:cs typeface="+mn-lt"/>
            </a:endParaRPr>
          </a:p>
          <a:p>
            <a:endParaRPr lang="es-ES" sz="2800">
              <a:ea typeface="+mn-lt"/>
              <a:cs typeface="+mn-lt"/>
            </a:endParaRPr>
          </a:p>
          <a:p>
            <a:r>
              <a:rPr lang="es-ES" sz="2800" b="1">
                <a:solidFill>
                  <a:srgbClr val="C00000"/>
                </a:solidFill>
                <a:ea typeface="+mn-lt"/>
                <a:cs typeface="+mn-lt"/>
              </a:rPr>
              <a:t>Concepción de la justicia y de la libertad</a:t>
            </a:r>
            <a:r>
              <a:rPr lang="es-ES" sz="2800" b="1">
                <a:ea typeface="+mn-lt"/>
                <a:cs typeface="+mn-lt"/>
              </a:rPr>
              <a:t>.</a:t>
            </a:r>
            <a:r>
              <a:rPr lang="es-ES" sz="2800">
                <a:ea typeface="+mn-lt"/>
                <a:cs typeface="+mn-lt"/>
              </a:rPr>
              <a:t>  El pueblo gitano resolverá sus conflictos, implicando a las respectivas familias Y serán los “patriarcas”, los ancianos de prestigio en cada grupo, los jueces cuando de un asunto grave se trate. </a:t>
            </a:r>
            <a:endParaRPr lang="en-US" sz="2800">
              <a:ea typeface="+mn-lt"/>
              <a:cs typeface="+mn-lt"/>
            </a:endParaRPr>
          </a:p>
          <a:p>
            <a:endParaRPr lang="es-ES" sz="2800">
              <a:ea typeface="+mn-lt"/>
              <a:cs typeface="+mn-lt"/>
            </a:endParaRPr>
          </a:p>
          <a:p>
            <a:endParaRPr lang="es-ES" sz="2400">
              <a:solidFill>
                <a:srgbClr val="000000"/>
              </a:solidFill>
              <a:latin typeface="Calibri"/>
              <a:cs typeface="Calibri"/>
            </a:endParaRPr>
          </a:p>
        </p:txBody>
      </p:sp>
      <p:grpSp>
        <p:nvGrpSpPr>
          <p:cNvPr id="6" name="Group 6"/>
          <p:cNvGrpSpPr/>
          <p:nvPr/>
        </p:nvGrpSpPr>
        <p:grpSpPr>
          <a:xfrm>
            <a:off x="477766" y="57150"/>
            <a:ext cx="142711" cy="10287000"/>
            <a:chOff x="0" y="0"/>
            <a:chExt cx="190282" cy="13716000"/>
          </a:xfrm>
        </p:grpSpPr>
        <p:sp>
          <p:nvSpPr>
            <p:cNvPr id="7" name="AutoShape 7"/>
            <p:cNvSpPr/>
            <p:nvPr/>
          </p:nvSpPr>
          <p:spPr>
            <a:xfrm>
              <a:off x="88791" y="0"/>
              <a:ext cx="12700" cy="13716000"/>
            </a:xfrm>
            <a:prstGeom prst="rect">
              <a:avLst/>
            </a:prstGeom>
            <a:solidFill>
              <a:srgbClr val="141414"/>
            </a:solidFill>
          </p:spPr>
        </p:sp>
        <p:sp>
          <p:nvSpPr>
            <p:cNvPr id="8" name="AutoShape 8"/>
            <p:cNvSpPr/>
            <p:nvPr/>
          </p:nvSpPr>
          <p:spPr>
            <a:xfrm>
              <a:off x="0" y="5820971"/>
              <a:ext cx="190282" cy="2074059"/>
            </a:xfrm>
            <a:prstGeom prst="rect">
              <a:avLst/>
            </a:prstGeom>
            <a:solidFill>
              <a:srgbClr val="E3A716"/>
            </a:solidFill>
          </p:spPr>
        </p:sp>
      </p:grpSp>
      <p:grpSp>
        <p:nvGrpSpPr>
          <p:cNvPr id="9" name="Group 9"/>
          <p:cNvGrpSpPr/>
          <p:nvPr/>
        </p:nvGrpSpPr>
        <p:grpSpPr>
          <a:xfrm>
            <a:off x="16773722" y="9258300"/>
            <a:ext cx="485578" cy="431625"/>
            <a:chOff x="0" y="0"/>
            <a:chExt cx="647437" cy="575500"/>
          </a:xfrm>
        </p:grpSpPr>
        <p:sp>
          <p:nvSpPr>
            <p:cNvPr id="10" name="AutoShape 10"/>
            <p:cNvSpPr/>
            <p:nvPr/>
          </p:nvSpPr>
          <p:spPr>
            <a:xfrm>
              <a:off x="0" y="0"/>
              <a:ext cx="647437" cy="575500"/>
            </a:xfrm>
            <a:prstGeom prst="rect">
              <a:avLst/>
            </a:prstGeom>
            <a:solidFill>
              <a:srgbClr val="E3A716"/>
            </a:solidFill>
          </p:spPr>
        </p:sp>
        <p:grpSp>
          <p:nvGrpSpPr>
            <p:cNvPr id="11" name="Group 11"/>
            <p:cNvGrpSpPr/>
            <p:nvPr/>
          </p:nvGrpSpPr>
          <p:grpSpPr>
            <a:xfrm>
              <a:off x="0" y="171992"/>
              <a:ext cx="517352" cy="231517"/>
              <a:chOff x="0" y="0"/>
              <a:chExt cx="959235" cy="429260"/>
            </a:xfrm>
          </p:grpSpPr>
          <p:sp>
            <p:nvSpPr>
              <p:cNvPr id="12" name="Freeform 12"/>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17" name="Picture 18">
            <a:extLst>
              <a:ext uri="{FF2B5EF4-FFF2-40B4-BE49-F238E27FC236}">
                <a16:creationId xmlns:a16="http://schemas.microsoft.com/office/drawing/2014/main" id="{B4FAD0A6-EAFC-995F-D79D-73DEC16E5A5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09766" y="6236408"/>
            <a:ext cx="610500" cy="610500"/>
          </a:xfrm>
          <a:prstGeom prst="rect">
            <a:avLst/>
          </a:prstGeom>
        </p:spPr>
      </p:pic>
      <p:pic>
        <p:nvPicPr>
          <p:cNvPr id="19" name="Picture 18">
            <a:extLst>
              <a:ext uri="{FF2B5EF4-FFF2-40B4-BE49-F238E27FC236}">
                <a16:creationId xmlns:a16="http://schemas.microsoft.com/office/drawing/2014/main" id="{482DCEF5-594F-A24D-CB4F-8D8C19A4EC5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64139" y="3292455"/>
            <a:ext cx="610500" cy="610500"/>
          </a:xfrm>
          <a:prstGeom prst="rect">
            <a:avLst/>
          </a:prstGeom>
        </p:spPr>
      </p:pic>
      <p:pic>
        <p:nvPicPr>
          <p:cNvPr id="14" name="Imagen 13" descr="Logotipo&#10;&#10;Descripción generada automáticamente">
            <a:extLst>
              <a:ext uri="{FF2B5EF4-FFF2-40B4-BE49-F238E27FC236}">
                <a16:creationId xmlns:a16="http://schemas.microsoft.com/office/drawing/2014/main" id="{F628149D-6F04-F42D-5D9A-9F5D9385A4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13" name="TextBox 4">
            <a:extLst>
              <a:ext uri="{FF2B5EF4-FFF2-40B4-BE49-F238E27FC236}">
                <a16:creationId xmlns:a16="http://schemas.microsoft.com/office/drawing/2014/main" id="{D810F025-4ACF-C225-CF44-0FD928378672}"/>
              </a:ext>
            </a:extLst>
          </p:cNvPr>
          <p:cNvSpPr txBox="1"/>
          <p:nvPr/>
        </p:nvSpPr>
        <p:spPr>
          <a:xfrm>
            <a:off x="3532638" y="1903919"/>
            <a:ext cx="6676529" cy="1145698"/>
          </a:xfrm>
          <a:prstGeom prst="rect">
            <a:avLst/>
          </a:prstGeom>
        </p:spPr>
        <p:txBody>
          <a:bodyPr wrap="square" lIns="0" tIns="0" rIns="0" bIns="0" rtlCol="0" anchor="t">
            <a:spAutoFit/>
          </a:bodyPr>
          <a:lstStyle/>
          <a:p>
            <a:pPr>
              <a:lnSpc>
                <a:spcPts val="4200"/>
              </a:lnSpc>
            </a:pPr>
            <a:r>
              <a:rPr lang="en-US" sz="6000" b="1">
                <a:latin typeface="Montserrat 1 Bold"/>
              </a:rPr>
              <a:t>CARACTERÍSTICAS CULTURALES </a:t>
            </a:r>
          </a:p>
        </p:txBody>
      </p:sp>
      <p:pic>
        <p:nvPicPr>
          <p:cNvPr id="16" name="Gráfico 15" descr="Mano con dedo índice apuntando a la derecha contorno">
            <a:extLst>
              <a:ext uri="{FF2B5EF4-FFF2-40B4-BE49-F238E27FC236}">
                <a16:creationId xmlns:a16="http://schemas.microsoft.com/office/drawing/2014/main" id="{099EEF09-EC6E-37B7-CCC5-3B6D692DB40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25808">
            <a:off x="1855670" y="1485332"/>
            <a:ext cx="1280793" cy="1280793"/>
          </a:xfrm>
          <a:prstGeom prst="rect">
            <a:avLst/>
          </a:prstGeom>
        </p:spPr>
      </p:pic>
      <p:pic>
        <p:nvPicPr>
          <p:cNvPr id="2050" name="Picture 2" descr="Remolque, Gitano, Caravana, Pelo, Viaje">
            <a:extLst>
              <a:ext uri="{FF2B5EF4-FFF2-40B4-BE49-F238E27FC236}">
                <a16:creationId xmlns:a16="http://schemas.microsoft.com/office/drawing/2014/main" id="{124009B7-5BDD-0CC3-F41A-46976B2302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62148" y="3292455"/>
            <a:ext cx="5898090" cy="393513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1D32624-BB34-EFEF-D761-692104A33AFA}"/>
              </a:ext>
            </a:extLst>
          </p:cNvPr>
          <p:cNvSpPr txBox="1"/>
          <p:nvPr/>
        </p:nvSpPr>
        <p:spPr>
          <a:xfrm>
            <a:off x="4939747" y="742745"/>
            <a:ext cx="8408504" cy="954107"/>
          </a:xfrm>
          <a:prstGeom prst="rect">
            <a:avLst/>
          </a:prstGeom>
          <a:noFill/>
        </p:spPr>
        <p:txBody>
          <a:bodyPr wrap="square" rtlCol="0">
            <a:spAutoFit/>
          </a:bodyPr>
          <a:lstStyle/>
          <a:p>
            <a:pPr algn="ctr"/>
            <a:r>
              <a:rPr lang="es-ES" sz="2800" b="1" i="0">
                <a:solidFill>
                  <a:srgbClr val="000000"/>
                </a:solidFill>
                <a:effectLst/>
                <a:latin typeface="Calibri" panose="020F0502020204030204" pitchFamily="34" charset="0"/>
              </a:rPr>
              <a:t>Existe un proverbio africano que dice: “Para criar a un niño hace falta la tribu entera”.</a:t>
            </a:r>
            <a:r>
              <a:rPr lang="es-ES" sz="2800" b="0" i="0">
                <a:solidFill>
                  <a:srgbClr val="000000"/>
                </a:solidFill>
                <a:effectLst/>
                <a:latin typeface="Calibri" panose="020F0502020204030204" pitchFamily="34" charset="0"/>
              </a:rPr>
              <a:t> </a:t>
            </a:r>
            <a:endParaRPr lang="es-ES" sz="2800"/>
          </a:p>
        </p:txBody>
      </p:sp>
      <p:sp>
        <p:nvSpPr>
          <p:cNvPr id="4" name="CuadroTexto 3">
            <a:extLst>
              <a:ext uri="{FF2B5EF4-FFF2-40B4-BE49-F238E27FC236}">
                <a16:creationId xmlns:a16="http://schemas.microsoft.com/office/drawing/2014/main" id="{AD0F5527-663D-4776-62C2-84CA0E364F11}"/>
              </a:ext>
            </a:extLst>
          </p:cNvPr>
          <p:cNvSpPr txBox="1"/>
          <p:nvPr/>
        </p:nvSpPr>
        <p:spPr>
          <a:xfrm>
            <a:off x="2743203" y="2311379"/>
            <a:ext cx="9144000" cy="1077218"/>
          </a:xfrm>
          <a:prstGeom prst="rect">
            <a:avLst/>
          </a:prstGeom>
          <a:noFill/>
        </p:spPr>
        <p:txBody>
          <a:bodyPr wrap="square">
            <a:spAutoFit/>
          </a:bodyPr>
          <a:lstStyle/>
          <a:p>
            <a:r>
              <a:rPr lang="es-ES" sz="3200" b="0" i="0">
                <a:solidFill>
                  <a:srgbClr val="000000"/>
                </a:solidFill>
                <a:effectLst/>
                <a:latin typeface="Calibri" panose="020F0502020204030204" pitchFamily="34" charset="0"/>
              </a:rPr>
              <a:t>La intervención educativa tiene como objetivo fomentar el desarrollo pleno e integral de la persona. </a:t>
            </a:r>
            <a:endParaRPr lang="es-ES" sz="3200"/>
          </a:p>
        </p:txBody>
      </p:sp>
      <p:graphicFrame>
        <p:nvGraphicFramePr>
          <p:cNvPr id="5" name="Tabla 5">
            <a:extLst>
              <a:ext uri="{FF2B5EF4-FFF2-40B4-BE49-F238E27FC236}">
                <a16:creationId xmlns:a16="http://schemas.microsoft.com/office/drawing/2014/main" id="{0F01675C-BF12-E7A9-8630-FCF61DC5B457}"/>
              </a:ext>
            </a:extLst>
          </p:cNvPr>
          <p:cNvGraphicFramePr>
            <a:graphicFrameLocks noGrp="1"/>
          </p:cNvGraphicFramePr>
          <p:nvPr>
            <p:extLst>
              <p:ext uri="{D42A27DB-BD31-4B8C-83A1-F6EECF244321}">
                <p14:modId xmlns:p14="http://schemas.microsoft.com/office/powerpoint/2010/main" val="500529980"/>
              </p:ext>
            </p:extLst>
          </p:nvPr>
        </p:nvGraphicFramePr>
        <p:xfrm>
          <a:off x="2189811" y="4378708"/>
          <a:ext cx="5665307" cy="3085128"/>
        </p:xfrm>
        <a:graphic>
          <a:graphicData uri="http://schemas.openxmlformats.org/drawingml/2006/table">
            <a:tbl>
              <a:tblPr firstRow="1" bandRow="1">
                <a:tableStyleId>{5C22544A-7EE6-4342-B048-85BDC9FD1C3A}</a:tableStyleId>
              </a:tblPr>
              <a:tblGrid>
                <a:gridCol w="5665307">
                  <a:extLst>
                    <a:ext uri="{9D8B030D-6E8A-4147-A177-3AD203B41FA5}">
                      <a16:colId xmlns:a16="http://schemas.microsoft.com/office/drawing/2014/main" val="2409564596"/>
                    </a:ext>
                  </a:extLst>
                </a:gridCol>
              </a:tblGrid>
              <a:tr h="1779966">
                <a:tc>
                  <a:txBody>
                    <a:bodyPr/>
                    <a:lstStyle/>
                    <a:p>
                      <a:r>
                        <a:rPr lang="es-ES" sz="3200" b="1" i="0" kern="1200">
                          <a:solidFill>
                            <a:schemeClr val="lt1"/>
                          </a:solidFill>
                          <a:effectLst/>
                          <a:latin typeface="+mj-lt"/>
                          <a:ea typeface="+mn-ea"/>
                          <a:cs typeface="+mn-cs"/>
                        </a:rPr>
                        <a:t>La integración educativa</a:t>
                      </a:r>
                      <a:r>
                        <a:rPr lang="es-ES" sz="3200" b="0" i="0" kern="1200">
                          <a:solidFill>
                            <a:schemeClr val="lt1"/>
                          </a:solidFill>
                          <a:effectLst/>
                          <a:latin typeface="+mj-lt"/>
                          <a:ea typeface="+mn-ea"/>
                          <a:cs typeface="+mn-cs"/>
                        </a:rPr>
                        <a:t> la entendemos como aquel proceso en el que los alumnos se </a:t>
                      </a:r>
                      <a:r>
                        <a:rPr lang="es-ES" sz="3200" b="1" i="0" u="sng" kern="1200">
                          <a:solidFill>
                            <a:schemeClr val="lt1"/>
                          </a:solidFill>
                          <a:effectLst/>
                          <a:latin typeface="+mj-lt"/>
                          <a:ea typeface="+mn-ea"/>
                          <a:cs typeface="+mn-cs"/>
                        </a:rPr>
                        <a:t>adaptan</a:t>
                      </a:r>
                      <a:r>
                        <a:rPr lang="es-ES" sz="3200" b="0" i="0" kern="1200">
                          <a:solidFill>
                            <a:schemeClr val="lt1"/>
                          </a:solidFill>
                          <a:effectLst/>
                          <a:latin typeface="+mj-lt"/>
                          <a:ea typeface="+mn-ea"/>
                          <a:cs typeface="+mn-cs"/>
                        </a:rPr>
                        <a:t> al resto de la comunidad educativa. </a:t>
                      </a:r>
                      <a:endParaRPr lang="es-ES" sz="3200">
                        <a:latin typeface="+mj-lt"/>
                      </a:endParaRPr>
                    </a:p>
                  </a:txBody>
                  <a:tcPr/>
                </a:tc>
                <a:extLst>
                  <a:ext uri="{0D108BD9-81ED-4DB2-BD59-A6C34878D82A}">
                    <a16:rowId xmlns:a16="http://schemas.microsoft.com/office/drawing/2014/main" val="3281846893"/>
                  </a:ext>
                </a:extLst>
              </a:tr>
              <a:tr h="555288">
                <a:tc>
                  <a:txBody>
                    <a:bodyPr/>
                    <a:lstStyle/>
                    <a:p>
                      <a:endParaRPr lang="es-ES"/>
                    </a:p>
                  </a:txBody>
                  <a:tcPr/>
                </a:tc>
                <a:extLst>
                  <a:ext uri="{0D108BD9-81ED-4DB2-BD59-A6C34878D82A}">
                    <a16:rowId xmlns:a16="http://schemas.microsoft.com/office/drawing/2014/main" val="214549094"/>
                  </a:ext>
                </a:extLst>
              </a:tr>
            </a:tbl>
          </a:graphicData>
        </a:graphic>
      </p:graphicFrame>
      <p:graphicFrame>
        <p:nvGraphicFramePr>
          <p:cNvPr id="6" name="Tabla 6">
            <a:extLst>
              <a:ext uri="{FF2B5EF4-FFF2-40B4-BE49-F238E27FC236}">
                <a16:creationId xmlns:a16="http://schemas.microsoft.com/office/drawing/2014/main" id="{087F4027-9ED1-C2F2-4EA0-684D8759B14B}"/>
              </a:ext>
            </a:extLst>
          </p:cNvPr>
          <p:cNvGraphicFramePr>
            <a:graphicFrameLocks noGrp="1"/>
          </p:cNvGraphicFramePr>
          <p:nvPr>
            <p:extLst>
              <p:ext uri="{D42A27DB-BD31-4B8C-83A1-F6EECF244321}">
                <p14:modId xmlns:p14="http://schemas.microsoft.com/office/powerpoint/2010/main" val="4237379453"/>
              </p:ext>
            </p:extLst>
          </p:nvPr>
        </p:nvGraphicFramePr>
        <p:xfrm>
          <a:off x="10432882" y="4433373"/>
          <a:ext cx="5665307" cy="3005777"/>
        </p:xfrm>
        <a:graphic>
          <a:graphicData uri="http://schemas.openxmlformats.org/drawingml/2006/table">
            <a:tbl>
              <a:tblPr firstRow="1" bandRow="1">
                <a:tableStyleId>{5C22544A-7EE6-4342-B048-85BDC9FD1C3A}</a:tableStyleId>
              </a:tblPr>
              <a:tblGrid>
                <a:gridCol w="5665307">
                  <a:extLst>
                    <a:ext uri="{9D8B030D-6E8A-4147-A177-3AD203B41FA5}">
                      <a16:colId xmlns:a16="http://schemas.microsoft.com/office/drawing/2014/main" val="2880902618"/>
                    </a:ext>
                  </a:extLst>
                </a:gridCol>
              </a:tblGrid>
              <a:tr h="1768173">
                <a:tc>
                  <a:txBody>
                    <a:bodyPr/>
                    <a:lstStyle/>
                    <a:p>
                      <a:r>
                        <a:rPr lang="es-ES" sz="2800" b="0" i="0" kern="1200">
                          <a:solidFill>
                            <a:schemeClr val="lt1"/>
                          </a:solidFill>
                          <a:effectLst/>
                          <a:latin typeface="+mn-lt"/>
                          <a:ea typeface="+mn-ea"/>
                          <a:cs typeface="+mn-cs"/>
                        </a:rPr>
                        <a:t> </a:t>
                      </a:r>
                      <a:r>
                        <a:rPr lang="es-ES" sz="3200" b="1" i="0" kern="1200">
                          <a:solidFill>
                            <a:schemeClr val="lt1"/>
                          </a:solidFill>
                          <a:effectLst/>
                          <a:latin typeface="+mn-lt"/>
                          <a:ea typeface="+mn-ea"/>
                          <a:cs typeface="+mn-cs"/>
                        </a:rPr>
                        <a:t>inclusión educativa</a:t>
                      </a:r>
                      <a:r>
                        <a:rPr lang="es-ES" sz="3200" b="0" i="0" kern="1200">
                          <a:solidFill>
                            <a:schemeClr val="lt1"/>
                          </a:solidFill>
                          <a:effectLst/>
                          <a:latin typeface="+mn-lt"/>
                          <a:ea typeface="+mn-ea"/>
                          <a:cs typeface="+mn-cs"/>
                        </a:rPr>
                        <a:t> implica el derecho a ser comprendido en su singularidad y es la comunidad educativa la que se adapta al alumnado. </a:t>
                      </a:r>
                      <a:endParaRPr lang="es-ES" sz="3200"/>
                    </a:p>
                  </a:txBody>
                  <a:tcPr/>
                </a:tc>
                <a:extLst>
                  <a:ext uri="{0D108BD9-81ED-4DB2-BD59-A6C34878D82A}">
                    <a16:rowId xmlns:a16="http://schemas.microsoft.com/office/drawing/2014/main" val="367420599"/>
                  </a:ext>
                </a:extLst>
              </a:tr>
              <a:tr h="475937">
                <a:tc>
                  <a:txBody>
                    <a:bodyPr/>
                    <a:lstStyle/>
                    <a:p>
                      <a:endParaRPr lang="es-ES"/>
                    </a:p>
                  </a:txBody>
                  <a:tcPr/>
                </a:tc>
                <a:extLst>
                  <a:ext uri="{0D108BD9-81ED-4DB2-BD59-A6C34878D82A}">
                    <a16:rowId xmlns:a16="http://schemas.microsoft.com/office/drawing/2014/main" val="397562851"/>
                  </a:ext>
                </a:extLst>
              </a:tr>
            </a:tbl>
          </a:graphicData>
        </a:graphic>
      </p:graphicFrame>
      <p:pic>
        <p:nvPicPr>
          <p:cNvPr id="9" name="Gráfico 8" descr="Diana con relleno sólido">
            <a:extLst>
              <a:ext uri="{FF2B5EF4-FFF2-40B4-BE49-F238E27FC236}">
                <a16:creationId xmlns:a16="http://schemas.microsoft.com/office/drawing/2014/main" id="{42D1AC88-E4E9-11B7-1AED-1C636D5D540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202764" y="1812099"/>
            <a:ext cx="2161761" cy="2161761"/>
          </a:xfrm>
          <a:prstGeom prst="rect">
            <a:avLst/>
          </a:prstGeom>
        </p:spPr>
      </p:pic>
      <p:grpSp>
        <p:nvGrpSpPr>
          <p:cNvPr id="10" name="Group 7">
            <a:extLst>
              <a:ext uri="{FF2B5EF4-FFF2-40B4-BE49-F238E27FC236}">
                <a16:creationId xmlns:a16="http://schemas.microsoft.com/office/drawing/2014/main" id="{523702D7-309D-BC7B-9F36-51F6F9CF8EB2}"/>
              </a:ext>
            </a:extLst>
          </p:cNvPr>
          <p:cNvGrpSpPr/>
          <p:nvPr/>
        </p:nvGrpSpPr>
        <p:grpSpPr>
          <a:xfrm>
            <a:off x="62899" y="-1333500"/>
            <a:ext cx="142711" cy="10287000"/>
            <a:chOff x="0" y="0"/>
            <a:chExt cx="190282" cy="13716000"/>
          </a:xfrm>
        </p:grpSpPr>
        <p:sp>
          <p:nvSpPr>
            <p:cNvPr id="11" name="AutoShape 8">
              <a:extLst>
                <a:ext uri="{FF2B5EF4-FFF2-40B4-BE49-F238E27FC236}">
                  <a16:creationId xmlns:a16="http://schemas.microsoft.com/office/drawing/2014/main" id="{81B82AE2-962E-43EB-E503-DA3BECF50233}"/>
                </a:ext>
              </a:extLst>
            </p:cNvPr>
            <p:cNvSpPr/>
            <p:nvPr/>
          </p:nvSpPr>
          <p:spPr>
            <a:xfrm>
              <a:off x="88791" y="0"/>
              <a:ext cx="12700" cy="13716000"/>
            </a:xfrm>
            <a:prstGeom prst="rect">
              <a:avLst/>
            </a:prstGeom>
            <a:solidFill>
              <a:srgbClr val="141414"/>
            </a:solidFill>
          </p:spPr>
        </p:sp>
        <p:sp>
          <p:nvSpPr>
            <p:cNvPr id="12" name="AutoShape 9">
              <a:extLst>
                <a:ext uri="{FF2B5EF4-FFF2-40B4-BE49-F238E27FC236}">
                  <a16:creationId xmlns:a16="http://schemas.microsoft.com/office/drawing/2014/main" id="{5D07569D-4DD7-0917-E7B9-33F959A16746}"/>
                </a:ext>
              </a:extLst>
            </p:cNvPr>
            <p:cNvSpPr/>
            <p:nvPr/>
          </p:nvSpPr>
          <p:spPr>
            <a:xfrm>
              <a:off x="0" y="5820971"/>
              <a:ext cx="190282" cy="2074059"/>
            </a:xfrm>
            <a:prstGeom prst="rect">
              <a:avLst/>
            </a:prstGeom>
            <a:solidFill>
              <a:srgbClr val="E3A716"/>
            </a:solidFill>
          </p:spPr>
        </p:sp>
      </p:grpSp>
      <p:pic>
        <p:nvPicPr>
          <p:cNvPr id="13" name="Imagen 12" descr="Logotipo&#10;&#10;Descripción generada automáticamente">
            <a:extLst>
              <a:ext uri="{FF2B5EF4-FFF2-40B4-BE49-F238E27FC236}">
                <a16:creationId xmlns:a16="http://schemas.microsoft.com/office/drawing/2014/main" id="{E3954C82-F0A3-38C4-08C5-EC06ABAF09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34348" y="8910922"/>
            <a:ext cx="1682175" cy="910415"/>
          </a:xfrm>
          <a:prstGeom prst="rect">
            <a:avLst/>
          </a:prstGeom>
        </p:spPr>
      </p:pic>
      <p:grpSp>
        <p:nvGrpSpPr>
          <p:cNvPr id="14" name="Group 10">
            <a:extLst>
              <a:ext uri="{FF2B5EF4-FFF2-40B4-BE49-F238E27FC236}">
                <a16:creationId xmlns:a16="http://schemas.microsoft.com/office/drawing/2014/main" id="{D3DAC03A-C4CC-8F16-55E5-0108B2A73C7F}"/>
              </a:ext>
            </a:extLst>
          </p:cNvPr>
          <p:cNvGrpSpPr/>
          <p:nvPr/>
        </p:nvGrpSpPr>
        <p:grpSpPr>
          <a:xfrm>
            <a:off x="16773722" y="9258300"/>
            <a:ext cx="485578" cy="431625"/>
            <a:chOff x="0" y="0"/>
            <a:chExt cx="647437" cy="575500"/>
          </a:xfrm>
        </p:grpSpPr>
        <p:sp>
          <p:nvSpPr>
            <p:cNvPr id="15" name="AutoShape 11">
              <a:extLst>
                <a:ext uri="{FF2B5EF4-FFF2-40B4-BE49-F238E27FC236}">
                  <a16:creationId xmlns:a16="http://schemas.microsoft.com/office/drawing/2014/main" id="{772E8275-BCB8-B743-ACD2-99AA2000785B}"/>
                </a:ext>
              </a:extLst>
            </p:cNvPr>
            <p:cNvSpPr/>
            <p:nvPr/>
          </p:nvSpPr>
          <p:spPr>
            <a:xfrm>
              <a:off x="0" y="0"/>
              <a:ext cx="647437" cy="575500"/>
            </a:xfrm>
            <a:prstGeom prst="rect">
              <a:avLst/>
            </a:prstGeom>
            <a:solidFill>
              <a:srgbClr val="E3A716"/>
            </a:solidFill>
          </p:spPr>
        </p:sp>
        <p:grpSp>
          <p:nvGrpSpPr>
            <p:cNvPr id="16" name="Group 12">
              <a:extLst>
                <a:ext uri="{FF2B5EF4-FFF2-40B4-BE49-F238E27FC236}">
                  <a16:creationId xmlns:a16="http://schemas.microsoft.com/office/drawing/2014/main" id="{3F54F0D4-752A-861F-C127-D3846676CEA7}"/>
                </a:ext>
              </a:extLst>
            </p:cNvPr>
            <p:cNvGrpSpPr/>
            <p:nvPr/>
          </p:nvGrpSpPr>
          <p:grpSpPr>
            <a:xfrm>
              <a:off x="0" y="171992"/>
              <a:ext cx="517352" cy="231517"/>
              <a:chOff x="0" y="0"/>
              <a:chExt cx="959235" cy="429260"/>
            </a:xfrm>
          </p:grpSpPr>
          <p:sp>
            <p:nvSpPr>
              <p:cNvPr id="17" name="Freeform 13">
                <a:extLst>
                  <a:ext uri="{FF2B5EF4-FFF2-40B4-BE49-F238E27FC236}">
                    <a16:creationId xmlns:a16="http://schemas.microsoft.com/office/drawing/2014/main" id="{DEF12BEF-B070-9E11-30E0-14C9B5F7B640}"/>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7" name="CuadroTexto 6">
            <a:extLst>
              <a:ext uri="{FF2B5EF4-FFF2-40B4-BE49-F238E27FC236}">
                <a16:creationId xmlns:a16="http://schemas.microsoft.com/office/drawing/2014/main" id="{2DC0F512-6854-C38B-D6EF-3FE9A84D81AD}"/>
              </a:ext>
            </a:extLst>
          </p:cNvPr>
          <p:cNvSpPr txBox="1"/>
          <p:nvPr/>
        </p:nvSpPr>
        <p:spPr>
          <a:xfrm>
            <a:off x="6418159" y="8197262"/>
            <a:ext cx="5784605" cy="1384995"/>
          </a:xfrm>
          <a:prstGeom prst="rect">
            <a:avLst/>
          </a:prstGeom>
          <a:noFill/>
        </p:spPr>
        <p:txBody>
          <a:bodyPr wrap="square">
            <a:spAutoFit/>
          </a:bodyPr>
          <a:lstStyle/>
          <a:p>
            <a:pPr algn="ctr"/>
            <a:r>
              <a:rPr lang="es-ES" sz="2800" b="0" i="0">
                <a:solidFill>
                  <a:srgbClr val="000000"/>
                </a:solidFill>
                <a:effectLst/>
                <a:latin typeface="X-Files" panose="020B0603050302020204" pitchFamily="34" charset="0"/>
              </a:rPr>
              <a:t>HA DE RESPONDER POR IGUAL ANTE </a:t>
            </a:r>
          </a:p>
          <a:p>
            <a:pPr algn="ctr"/>
            <a:r>
              <a:rPr lang="es-ES" sz="2800" b="0" i="0">
                <a:solidFill>
                  <a:srgbClr val="000000"/>
                </a:solidFill>
                <a:effectLst/>
                <a:latin typeface="X-Files" panose="020B0603050302020204" pitchFamily="34" charset="0"/>
              </a:rPr>
              <a:t>TODOS LOS ALUMNOS. </a:t>
            </a:r>
            <a:endParaRPr lang="es-ES" sz="2800">
              <a:latin typeface="X-Files" panose="020B0603050302020204" pitchFamily="34" charset="0"/>
            </a:endParaRPr>
          </a:p>
        </p:txBody>
      </p:sp>
      <p:sp>
        <p:nvSpPr>
          <p:cNvPr id="8" name="Rectángulo 7">
            <a:extLst>
              <a:ext uri="{FF2B5EF4-FFF2-40B4-BE49-F238E27FC236}">
                <a16:creationId xmlns:a16="http://schemas.microsoft.com/office/drawing/2014/main" id="{CD23CF5C-15E1-1AA7-1478-3701639588DA}"/>
              </a:ext>
            </a:extLst>
          </p:cNvPr>
          <p:cNvSpPr/>
          <p:nvPr/>
        </p:nvSpPr>
        <p:spPr>
          <a:xfrm>
            <a:off x="2328739" y="8207967"/>
            <a:ext cx="4143635" cy="923330"/>
          </a:xfrm>
          <a:prstGeom prst="rect">
            <a:avLst/>
          </a:prstGeom>
          <a:noFill/>
        </p:spPr>
        <p:txBody>
          <a:bodyPr wrap="none" lIns="91440" tIns="45720" rIns="91440" bIns="45720">
            <a:spAutoFit/>
          </a:bodyPr>
          <a:lstStyle/>
          <a:p>
            <a:pPr algn="ctr"/>
            <a:r>
              <a:rPr lang="es-ES" sz="54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LA INCLUSIÓN</a:t>
            </a:r>
          </a:p>
        </p:txBody>
      </p:sp>
    </p:spTree>
    <p:extLst>
      <p:ext uri="{BB962C8B-B14F-4D97-AF65-F5344CB8AC3E}">
        <p14:creationId xmlns:p14="http://schemas.microsoft.com/office/powerpoint/2010/main" val="4059311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3" name="Group 3"/>
          <p:cNvGrpSpPr/>
          <p:nvPr/>
        </p:nvGrpSpPr>
        <p:grpSpPr>
          <a:xfrm>
            <a:off x="7704931" y="-410737"/>
            <a:ext cx="8233427" cy="8226725"/>
            <a:chOff x="-6036268" y="1601664"/>
            <a:chExt cx="12945920" cy="8925895"/>
          </a:xfrm>
        </p:grpSpPr>
        <p:sp>
          <p:nvSpPr>
            <p:cNvPr id="4" name="TextBox 4"/>
            <p:cNvSpPr txBox="1"/>
            <p:nvPr/>
          </p:nvSpPr>
          <p:spPr>
            <a:xfrm>
              <a:off x="-6036268" y="1601664"/>
              <a:ext cx="12945920" cy="658684"/>
            </a:xfrm>
            <a:prstGeom prst="rect">
              <a:avLst/>
            </a:prstGeom>
          </p:spPr>
          <p:txBody>
            <a:bodyPr wrap="square" lIns="0" tIns="0" rIns="0" bIns="0" rtlCol="0" anchor="t">
              <a:spAutoFit/>
            </a:bodyPr>
            <a:lstStyle/>
            <a:p>
              <a:pPr>
                <a:lnSpc>
                  <a:spcPts val="4200"/>
                </a:lnSpc>
              </a:pPr>
              <a:endParaRPr lang="en-US" sz="6000">
                <a:solidFill>
                  <a:srgbClr val="141414"/>
                </a:solidFill>
                <a:latin typeface="Montserrat 1 Bold"/>
              </a:endParaRPr>
            </a:p>
          </p:txBody>
        </p:sp>
        <p:sp>
          <p:nvSpPr>
            <p:cNvPr id="5" name="TextBox 5"/>
            <p:cNvSpPr txBox="1"/>
            <p:nvPr/>
          </p:nvSpPr>
          <p:spPr>
            <a:xfrm>
              <a:off x="-5197760" y="8256809"/>
              <a:ext cx="11708690" cy="2270750"/>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r>
                <a:rPr lang="en-US" sz="2800">
                  <a:cs typeface="Calibri"/>
                </a:rPr>
                <a:t>Los</a:t>
              </a:r>
              <a:r>
                <a:rPr lang="en-US" sz="2800">
                  <a:ea typeface="+mn-lt"/>
                  <a:cs typeface="+mn-lt"/>
                </a:rPr>
                <a:t> gitanos </a:t>
              </a:r>
              <a:r>
                <a:rPr lang="es-ES" sz="2800">
                  <a:ea typeface="+mn-lt"/>
                  <a:cs typeface="+mn-lt"/>
                </a:rPr>
                <a:t>muestran</a:t>
              </a:r>
              <a:r>
                <a:rPr lang="en-US" sz="2800">
                  <a:ea typeface="+mn-lt"/>
                  <a:cs typeface="+mn-lt"/>
                </a:rPr>
                <a:t> </a:t>
              </a:r>
              <a:r>
                <a:rPr lang="en-US" sz="2800">
                  <a:solidFill>
                    <a:schemeClr val="tx2"/>
                  </a:solidFill>
                  <a:ea typeface="+mn-lt"/>
                  <a:cs typeface="+mn-lt"/>
                </a:rPr>
                <a:t>un </a:t>
              </a:r>
              <a:r>
                <a:rPr lang="en-US" sz="2800" b="1">
                  <a:solidFill>
                    <a:schemeClr val="tx2"/>
                  </a:solidFill>
                  <a:ea typeface="+mn-lt"/>
                  <a:cs typeface="+mn-lt"/>
                </a:rPr>
                <a:t>gran respeto por sus difuntos</a:t>
              </a:r>
              <a:r>
                <a:rPr lang="en-US" sz="2800">
                  <a:ea typeface="+mn-lt"/>
                  <a:cs typeface="+mn-lt"/>
                </a:rPr>
                <a:t>, razón por la cual uno de los peores insultos entre ellos es ofender a los muertos o jurar.</a:t>
              </a:r>
              <a:endParaRPr lang="en-US" sz="2800">
                <a:cs typeface="Calibri"/>
              </a:endParaRPr>
            </a:p>
            <a:p>
              <a:endParaRPr lang="es-ES" sz="2400">
                <a:solidFill>
                  <a:srgbClr val="000000"/>
                </a:solidFill>
                <a:latin typeface="Calibri"/>
                <a:cs typeface="Calibri"/>
              </a:endParaRPr>
            </a:p>
          </p:txBody>
        </p:sp>
      </p:grpSp>
      <p:grpSp>
        <p:nvGrpSpPr>
          <p:cNvPr id="6" name="Group 6"/>
          <p:cNvGrpSpPr/>
          <p:nvPr/>
        </p:nvGrpSpPr>
        <p:grpSpPr>
          <a:xfrm>
            <a:off x="477766" y="57150"/>
            <a:ext cx="142711" cy="10287000"/>
            <a:chOff x="0" y="0"/>
            <a:chExt cx="190282" cy="13716000"/>
          </a:xfrm>
        </p:grpSpPr>
        <p:sp>
          <p:nvSpPr>
            <p:cNvPr id="7" name="AutoShape 7"/>
            <p:cNvSpPr/>
            <p:nvPr/>
          </p:nvSpPr>
          <p:spPr>
            <a:xfrm>
              <a:off x="88791" y="0"/>
              <a:ext cx="12700" cy="13716000"/>
            </a:xfrm>
            <a:prstGeom prst="rect">
              <a:avLst/>
            </a:prstGeom>
            <a:solidFill>
              <a:srgbClr val="141414"/>
            </a:solidFill>
          </p:spPr>
        </p:sp>
        <p:sp>
          <p:nvSpPr>
            <p:cNvPr id="8" name="AutoShape 8"/>
            <p:cNvSpPr/>
            <p:nvPr/>
          </p:nvSpPr>
          <p:spPr>
            <a:xfrm>
              <a:off x="0" y="5820971"/>
              <a:ext cx="190282" cy="2074059"/>
            </a:xfrm>
            <a:prstGeom prst="rect">
              <a:avLst/>
            </a:prstGeom>
            <a:solidFill>
              <a:srgbClr val="E3A716"/>
            </a:solidFill>
          </p:spPr>
        </p:sp>
      </p:grpSp>
      <p:grpSp>
        <p:nvGrpSpPr>
          <p:cNvPr id="9" name="Group 9"/>
          <p:cNvGrpSpPr/>
          <p:nvPr/>
        </p:nvGrpSpPr>
        <p:grpSpPr>
          <a:xfrm>
            <a:off x="16773722" y="9258300"/>
            <a:ext cx="485578" cy="431625"/>
            <a:chOff x="0" y="0"/>
            <a:chExt cx="647437" cy="575500"/>
          </a:xfrm>
        </p:grpSpPr>
        <p:sp>
          <p:nvSpPr>
            <p:cNvPr id="10" name="AutoShape 10"/>
            <p:cNvSpPr/>
            <p:nvPr/>
          </p:nvSpPr>
          <p:spPr>
            <a:xfrm>
              <a:off x="0" y="0"/>
              <a:ext cx="647437" cy="575500"/>
            </a:xfrm>
            <a:prstGeom prst="rect">
              <a:avLst/>
            </a:prstGeom>
            <a:solidFill>
              <a:srgbClr val="E3A716"/>
            </a:solidFill>
          </p:spPr>
        </p:sp>
        <p:grpSp>
          <p:nvGrpSpPr>
            <p:cNvPr id="11" name="Group 11"/>
            <p:cNvGrpSpPr/>
            <p:nvPr/>
          </p:nvGrpSpPr>
          <p:grpSpPr>
            <a:xfrm>
              <a:off x="0" y="171992"/>
              <a:ext cx="517352" cy="231517"/>
              <a:chOff x="0" y="0"/>
              <a:chExt cx="959235" cy="429260"/>
            </a:xfrm>
          </p:grpSpPr>
          <p:sp>
            <p:nvSpPr>
              <p:cNvPr id="12" name="Freeform 12"/>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17" name="Picture 18">
            <a:extLst>
              <a:ext uri="{FF2B5EF4-FFF2-40B4-BE49-F238E27FC236}">
                <a16:creationId xmlns:a16="http://schemas.microsoft.com/office/drawing/2014/main" id="{B4FAD0A6-EAFC-995F-D79D-73DEC16E5A5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93079" y="1455350"/>
            <a:ext cx="610500" cy="610500"/>
          </a:xfrm>
          <a:prstGeom prst="rect">
            <a:avLst/>
          </a:prstGeom>
        </p:spPr>
      </p:pic>
      <p:pic>
        <p:nvPicPr>
          <p:cNvPr id="19" name="Picture 18">
            <a:extLst>
              <a:ext uri="{FF2B5EF4-FFF2-40B4-BE49-F238E27FC236}">
                <a16:creationId xmlns:a16="http://schemas.microsoft.com/office/drawing/2014/main" id="{482DCEF5-594F-A24D-CB4F-8D8C19A4EC5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468683" y="5723107"/>
            <a:ext cx="610500" cy="510629"/>
          </a:xfrm>
          <a:prstGeom prst="rect">
            <a:avLst/>
          </a:prstGeom>
        </p:spPr>
      </p:pic>
      <p:pic>
        <p:nvPicPr>
          <p:cNvPr id="14" name="Imagen 13" descr="Logotipo&#10;&#10;Descripción generada automáticamente">
            <a:extLst>
              <a:ext uri="{FF2B5EF4-FFF2-40B4-BE49-F238E27FC236}">
                <a16:creationId xmlns:a16="http://schemas.microsoft.com/office/drawing/2014/main" id="{F628149D-6F04-F42D-5D9A-9F5D9385A4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13" name="CuadroTexto 12">
            <a:extLst>
              <a:ext uri="{FF2B5EF4-FFF2-40B4-BE49-F238E27FC236}">
                <a16:creationId xmlns:a16="http://schemas.microsoft.com/office/drawing/2014/main" id="{BB66183B-C122-0545-200F-A25F72AD7989}"/>
              </a:ext>
            </a:extLst>
          </p:cNvPr>
          <p:cNvSpPr txBox="1"/>
          <p:nvPr/>
        </p:nvSpPr>
        <p:spPr>
          <a:xfrm>
            <a:off x="2079383" y="1455350"/>
            <a:ext cx="5565913" cy="310854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ES" sz="2800">
                <a:ea typeface="+mn-lt"/>
                <a:cs typeface="+mn-lt"/>
              </a:rPr>
              <a:t>Hasta hace poco tiempo la educación del pueblo gitano se basaba únicamente en la tradición oral, porque oral había sido el medio de expresión de su cultura debido a ello, </a:t>
            </a:r>
            <a:r>
              <a:rPr lang="es-ES" sz="2800" b="1">
                <a:solidFill>
                  <a:schemeClr val="tx2"/>
                </a:solidFill>
                <a:ea typeface="+mn-lt"/>
                <a:cs typeface="+mn-lt"/>
              </a:rPr>
              <a:t>actualmente más del 60% son analfabetas</a:t>
            </a:r>
            <a:endParaRPr lang="es-ES" sz="2800">
              <a:solidFill>
                <a:schemeClr val="tx2"/>
              </a:solidFill>
              <a:ea typeface="+mn-lt"/>
              <a:cs typeface="+mn-lt"/>
            </a:endParaRPr>
          </a:p>
        </p:txBody>
      </p:sp>
      <p:pic>
        <p:nvPicPr>
          <p:cNvPr id="4098" name="Picture 2" descr="Con la bandera gitana a media asta el 8 de abril, Día Internacional del  Pueblo Gitano - murcia.com">
            <a:extLst>
              <a:ext uri="{FF2B5EF4-FFF2-40B4-BE49-F238E27FC236}">
                <a16:creationId xmlns:a16="http://schemas.microsoft.com/office/drawing/2014/main" id="{CDE3EE37-0B08-7833-1817-323E230FF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2489" y="5018771"/>
            <a:ext cx="4112936" cy="41129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 name="Imagen 15" descr="Un grupo de personas sentadas en una banca de madera junto a una niña&#10;&#10;Descripción generada automáticamente con confianza media">
            <a:extLst>
              <a:ext uri="{FF2B5EF4-FFF2-40B4-BE49-F238E27FC236}">
                <a16:creationId xmlns:a16="http://schemas.microsoft.com/office/drawing/2014/main" id="{15B36800-06E9-E17F-2F36-BD64626FF3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04202" y="1216070"/>
            <a:ext cx="5704052" cy="3802701"/>
          </a:xfrm>
          <a:prstGeom prst="rect">
            <a:avLst/>
          </a:prstGeom>
          <a:ln>
            <a:noFill/>
          </a:ln>
          <a:effectLst>
            <a:softEdge rad="112500"/>
          </a:effectLst>
        </p:spPr>
      </p:pic>
    </p:spTree>
    <p:extLst>
      <p:ext uri="{BB962C8B-B14F-4D97-AF65-F5344CB8AC3E}">
        <p14:creationId xmlns:p14="http://schemas.microsoft.com/office/powerpoint/2010/main" val="4210953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10" name="Diagrama de flujo: conector 9">
            <a:extLst>
              <a:ext uri="{FF2B5EF4-FFF2-40B4-BE49-F238E27FC236}">
                <a16:creationId xmlns:a16="http://schemas.microsoft.com/office/drawing/2014/main" id="{7C05F254-2142-9F3A-4563-E2C4C93DBC94}"/>
              </a:ext>
            </a:extLst>
          </p:cNvPr>
          <p:cNvSpPr/>
          <p:nvPr/>
        </p:nvSpPr>
        <p:spPr>
          <a:xfrm>
            <a:off x="16320052" y="932798"/>
            <a:ext cx="939248" cy="966087"/>
          </a:xfrm>
          <a:prstGeom prst="flowChartConnector">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s-ES"/>
          </a:p>
        </p:txBody>
      </p:sp>
      <p:sp>
        <p:nvSpPr>
          <p:cNvPr id="9" name="Diagrama de flujo: conector 8">
            <a:extLst>
              <a:ext uri="{FF2B5EF4-FFF2-40B4-BE49-F238E27FC236}">
                <a16:creationId xmlns:a16="http://schemas.microsoft.com/office/drawing/2014/main" id="{3F034FF0-CD38-7005-8456-533AED4B434A}"/>
              </a:ext>
            </a:extLst>
          </p:cNvPr>
          <p:cNvSpPr/>
          <p:nvPr/>
        </p:nvSpPr>
        <p:spPr>
          <a:xfrm>
            <a:off x="14116999" y="1615349"/>
            <a:ext cx="1610741" cy="1423625"/>
          </a:xfrm>
          <a:prstGeom prst="flowChartConnector">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s-ES"/>
          </a:p>
        </p:txBody>
      </p:sp>
      <p:grpSp>
        <p:nvGrpSpPr>
          <p:cNvPr id="2" name="Group 2"/>
          <p:cNvGrpSpPr/>
          <p:nvPr/>
        </p:nvGrpSpPr>
        <p:grpSpPr>
          <a:xfrm>
            <a:off x="437285" y="0"/>
            <a:ext cx="142711" cy="10287000"/>
            <a:chOff x="0" y="0"/>
            <a:chExt cx="190282" cy="13716000"/>
          </a:xfrm>
        </p:grpSpPr>
        <p:sp>
          <p:nvSpPr>
            <p:cNvPr id="3" name="AutoShape 3"/>
            <p:cNvSpPr/>
            <p:nvPr/>
          </p:nvSpPr>
          <p:spPr>
            <a:xfrm>
              <a:off x="88791" y="0"/>
              <a:ext cx="12700" cy="13716000"/>
            </a:xfrm>
            <a:prstGeom prst="rect">
              <a:avLst/>
            </a:prstGeom>
            <a:solidFill>
              <a:srgbClr val="141414"/>
            </a:solidFill>
          </p:spPr>
        </p:sp>
        <p:sp>
          <p:nvSpPr>
            <p:cNvPr id="4" name="AutoShape 4"/>
            <p:cNvSpPr/>
            <p:nvPr/>
          </p:nvSpPr>
          <p:spPr>
            <a:xfrm>
              <a:off x="0" y="5820971"/>
              <a:ext cx="190282" cy="2074059"/>
            </a:xfrm>
            <a:prstGeom prst="rect">
              <a:avLst/>
            </a:prstGeom>
            <a:solidFill>
              <a:srgbClr val="E3A716"/>
            </a:solidFill>
          </p:spPr>
        </p:sp>
      </p:grpSp>
      <p:sp>
        <p:nvSpPr>
          <p:cNvPr id="14" name="AutoShape 14"/>
          <p:cNvSpPr/>
          <p:nvPr/>
        </p:nvSpPr>
        <p:spPr>
          <a:xfrm>
            <a:off x="1043197" y="2245630"/>
            <a:ext cx="14007972" cy="162250"/>
          </a:xfrm>
          <a:prstGeom prst="rect">
            <a:avLst/>
          </a:prstGeom>
        </p:spPr>
        <p:style>
          <a:lnRef idx="3">
            <a:schemeClr val="lt1"/>
          </a:lnRef>
          <a:fillRef idx="1">
            <a:schemeClr val="accent2"/>
          </a:fillRef>
          <a:effectRef idx="1">
            <a:schemeClr val="accent2"/>
          </a:effectRef>
          <a:fontRef idx="minor">
            <a:schemeClr val="lt1"/>
          </a:fontRef>
        </p:style>
      </p:sp>
      <p:grpSp>
        <p:nvGrpSpPr>
          <p:cNvPr id="17" name="Group 17"/>
          <p:cNvGrpSpPr/>
          <p:nvPr/>
        </p:nvGrpSpPr>
        <p:grpSpPr>
          <a:xfrm>
            <a:off x="16773722" y="9258300"/>
            <a:ext cx="485578" cy="431625"/>
            <a:chOff x="0" y="0"/>
            <a:chExt cx="647437" cy="575500"/>
          </a:xfrm>
        </p:grpSpPr>
        <p:sp>
          <p:nvSpPr>
            <p:cNvPr id="18" name="AutoShape 18"/>
            <p:cNvSpPr/>
            <p:nvPr/>
          </p:nvSpPr>
          <p:spPr>
            <a:xfrm>
              <a:off x="0" y="0"/>
              <a:ext cx="647437" cy="575500"/>
            </a:xfrm>
            <a:prstGeom prst="rect">
              <a:avLst/>
            </a:prstGeom>
            <a:solidFill>
              <a:srgbClr val="E3A716"/>
            </a:solidFill>
          </p:spPr>
        </p:sp>
        <p:grpSp>
          <p:nvGrpSpPr>
            <p:cNvPr id="19" name="Group 19"/>
            <p:cNvGrpSpPr/>
            <p:nvPr/>
          </p:nvGrpSpPr>
          <p:grpSpPr>
            <a:xfrm>
              <a:off x="0" y="171992"/>
              <a:ext cx="517352" cy="231517"/>
              <a:chOff x="0" y="0"/>
              <a:chExt cx="959235" cy="429260"/>
            </a:xfrm>
          </p:grpSpPr>
          <p:sp>
            <p:nvSpPr>
              <p:cNvPr id="20" name="Freeform 20"/>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21" name="TextBox 21"/>
          <p:cNvSpPr txBox="1"/>
          <p:nvPr/>
        </p:nvSpPr>
        <p:spPr>
          <a:xfrm>
            <a:off x="1140760" y="744748"/>
            <a:ext cx="16118540" cy="1384995"/>
          </a:xfrm>
          <a:prstGeom prst="rect">
            <a:avLst/>
          </a:prstGeom>
        </p:spPr>
        <p:txBody>
          <a:bodyPr wrap="square" lIns="0" tIns="0" rIns="0" bIns="0" rtlCol="0" anchor="t">
            <a:spAutoFit/>
          </a:bodyPr>
          <a:lstStyle/>
          <a:p>
            <a:pPr algn="ctr"/>
            <a:endParaRPr lang="en-US" spc="48">
              <a:solidFill>
                <a:srgbClr val="141414"/>
              </a:solidFill>
              <a:latin typeface="Montserrat 1 Italics"/>
              <a:ea typeface="Calibri"/>
              <a:cs typeface="Calibri"/>
            </a:endParaRPr>
          </a:p>
          <a:p>
            <a:r>
              <a:rPr lang="es-ES" sz="3600" b="1" spc="48">
                <a:latin typeface="Modern Love Caps" panose="04070805081001020A01" pitchFamily="82" charset="0"/>
                <a:ea typeface="+mn-lt"/>
                <a:cs typeface="+mn-lt"/>
              </a:rPr>
              <a:t>RELACIÓN ENTRE</a:t>
            </a:r>
            <a:r>
              <a:rPr lang="en-US" sz="3600" b="1" spc="48">
                <a:latin typeface="Modern Love Caps" panose="04070805081001020A01" pitchFamily="82" charset="0"/>
                <a:ea typeface="+mn-lt"/>
                <a:cs typeface="+mn-lt"/>
              </a:rPr>
              <a:t> </a:t>
            </a:r>
            <a:r>
              <a:rPr lang="es-ES" sz="3600" b="1" spc="48">
                <a:latin typeface="Modern Love Caps" panose="04070805081001020A01" pitchFamily="82" charset="0"/>
                <a:ea typeface="+mn-lt"/>
                <a:cs typeface="+mn-lt"/>
              </a:rPr>
              <a:t>LA COMUNIDAD GITANA Y</a:t>
            </a:r>
            <a:endParaRPr lang="en-US" sz="3600" b="1" spc="48">
              <a:latin typeface="Modern Love Caps" panose="04070805081001020A01" pitchFamily="82" charset="0"/>
              <a:ea typeface="+mn-lt"/>
              <a:cs typeface="+mn-lt"/>
            </a:endParaRPr>
          </a:p>
          <a:p>
            <a:r>
              <a:rPr lang="es-ES" sz="3600" b="1" spc="48">
                <a:latin typeface="Modern Love Caps" panose="04070805081001020A01" pitchFamily="82" charset="0"/>
                <a:ea typeface="+mn-lt"/>
                <a:cs typeface="+mn-lt"/>
              </a:rPr>
              <a:t>EL SISTEMA EDUCATIVO</a:t>
            </a:r>
            <a:endParaRPr lang="en-US" sz="3600" b="1" spc="48">
              <a:latin typeface="Modern Love Caps" panose="04070805081001020A01" pitchFamily="82" charset="0"/>
              <a:ea typeface="+mn-lt"/>
              <a:cs typeface="+mn-lt"/>
            </a:endParaRPr>
          </a:p>
        </p:txBody>
      </p:sp>
      <p:graphicFrame>
        <p:nvGraphicFramePr>
          <p:cNvPr id="33" name="TextBox 23">
            <a:extLst>
              <a:ext uri="{FF2B5EF4-FFF2-40B4-BE49-F238E27FC236}">
                <a16:creationId xmlns:a16="http://schemas.microsoft.com/office/drawing/2014/main" id="{24C24AE0-124A-3E04-DABE-F198CA129866}"/>
              </a:ext>
            </a:extLst>
          </p:cNvPr>
          <p:cNvGraphicFramePr/>
          <p:nvPr>
            <p:extLst>
              <p:ext uri="{D42A27DB-BD31-4B8C-83A1-F6EECF244321}">
                <p14:modId xmlns:p14="http://schemas.microsoft.com/office/powerpoint/2010/main" val="2930172594"/>
              </p:ext>
            </p:extLst>
          </p:nvPr>
        </p:nvGraphicFramePr>
        <p:xfrm>
          <a:off x="2123650" y="3144139"/>
          <a:ext cx="8714491" cy="5459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descr="Logotipo&#10;&#10;Descripción generada automáticamente">
            <a:extLst>
              <a:ext uri="{FF2B5EF4-FFF2-40B4-BE49-F238E27FC236}">
                <a16:creationId xmlns:a16="http://schemas.microsoft.com/office/drawing/2014/main" id="{A69E8177-9B0A-370F-AFE6-69CDDE9FA6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sp>
        <p:nvSpPr>
          <p:cNvPr id="11" name="Diagrama de flujo: conector 10">
            <a:extLst>
              <a:ext uri="{FF2B5EF4-FFF2-40B4-BE49-F238E27FC236}">
                <a16:creationId xmlns:a16="http://schemas.microsoft.com/office/drawing/2014/main" id="{1726DF63-3A6A-91C6-499D-C77C1291F091}"/>
              </a:ext>
            </a:extLst>
          </p:cNvPr>
          <p:cNvSpPr/>
          <p:nvPr/>
        </p:nvSpPr>
        <p:spPr>
          <a:xfrm>
            <a:off x="16164350" y="2595628"/>
            <a:ext cx="609372" cy="720902"/>
          </a:xfrm>
          <a:prstGeom prst="flowChartConnector">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s-ES"/>
          </a:p>
        </p:txBody>
      </p:sp>
      <p:pic>
        <p:nvPicPr>
          <p:cNvPr id="5122" name="Picture 2" descr="Vuelta al cole. Vista desde la espalda de un padre feliz acompaña a los escolares de sus hijos a la escuela. Cuidado parental de los niños - foto de stock">
            <a:extLst>
              <a:ext uri="{FF2B5EF4-FFF2-40B4-BE49-F238E27FC236}">
                <a16:creationId xmlns:a16="http://schemas.microsoft.com/office/drawing/2014/main" id="{78A26AC0-9AF5-C081-FD16-1DD637FE8F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67033" y="3504859"/>
            <a:ext cx="6326325" cy="4217550"/>
          </a:xfrm>
          <a:prstGeom prst="rect">
            <a:avLst/>
          </a:prstGeom>
          <a:noFill/>
          <a:extLst>
            <a:ext uri="{909E8E84-426E-40DD-AFC4-6F175D3DCCD1}">
              <a14:hiddenFill xmlns:a14="http://schemas.microsoft.com/office/drawing/2010/main">
                <a:solidFill>
                  <a:srgbClr val="FFFFFF"/>
                </a:solidFill>
              </a14:hiddenFill>
            </a:ext>
          </a:extLst>
        </p:spPr>
      </p:pic>
      <p:pic>
        <p:nvPicPr>
          <p:cNvPr id="12" name="Gráfico 11" descr="Insignia 1 contorno">
            <a:extLst>
              <a:ext uri="{FF2B5EF4-FFF2-40B4-BE49-F238E27FC236}">
                <a16:creationId xmlns:a16="http://schemas.microsoft.com/office/drawing/2014/main" id="{027B3FD2-BC8B-526A-5A0C-F352BBD01B8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87158" y="3490174"/>
            <a:ext cx="692070" cy="692070"/>
          </a:xfrm>
          <a:prstGeom prst="rect">
            <a:avLst/>
          </a:prstGeom>
        </p:spPr>
      </p:pic>
      <p:pic>
        <p:nvPicPr>
          <p:cNvPr id="15" name="Gráfico 14" descr="Insignia contorno">
            <a:extLst>
              <a:ext uri="{FF2B5EF4-FFF2-40B4-BE49-F238E27FC236}">
                <a16:creationId xmlns:a16="http://schemas.microsoft.com/office/drawing/2014/main" id="{94326456-BC65-C5DD-95BE-8BC568E91A7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364987" y="5082106"/>
            <a:ext cx="692070" cy="692070"/>
          </a:xfrm>
          <a:prstGeom prst="rect">
            <a:avLst/>
          </a:prstGeom>
        </p:spPr>
      </p:pic>
      <p:pic>
        <p:nvPicPr>
          <p:cNvPr id="23" name="Gráfico 22" descr="Insignia 3 contorno">
            <a:extLst>
              <a:ext uri="{FF2B5EF4-FFF2-40B4-BE49-F238E27FC236}">
                <a16:creationId xmlns:a16="http://schemas.microsoft.com/office/drawing/2014/main" id="{CEB0D924-578C-F50A-0867-47D466FD1CB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39320" y="7096405"/>
            <a:ext cx="692070" cy="692070"/>
          </a:xfrm>
          <a:prstGeom prst="rect">
            <a:avLst/>
          </a:prstGeom>
        </p:spPr>
      </p:pic>
    </p:spTree>
    <p:extLst>
      <p:ext uri="{BB962C8B-B14F-4D97-AF65-F5344CB8AC3E}">
        <p14:creationId xmlns:p14="http://schemas.microsoft.com/office/powerpoint/2010/main" val="17304349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2" name="Group 2"/>
          <p:cNvGrpSpPr/>
          <p:nvPr/>
        </p:nvGrpSpPr>
        <p:grpSpPr>
          <a:xfrm>
            <a:off x="437285" y="0"/>
            <a:ext cx="142711" cy="10287000"/>
            <a:chOff x="0" y="0"/>
            <a:chExt cx="190282" cy="13716000"/>
          </a:xfrm>
        </p:grpSpPr>
        <p:sp>
          <p:nvSpPr>
            <p:cNvPr id="3" name="AutoShape 3"/>
            <p:cNvSpPr/>
            <p:nvPr/>
          </p:nvSpPr>
          <p:spPr>
            <a:xfrm>
              <a:off x="88791" y="0"/>
              <a:ext cx="12700" cy="13716000"/>
            </a:xfrm>
            <a:prstGeom prst="rect">
              <a:avLst/>
            </a:prstGeom>
            <a:solidFill>
              <a:srgbClr val="141414"/>
            </a:solidFill>
          </p:spPr>
        </p:sp>
        <p:sp>
          <p:nvSpPr>
            <p:cNvPr id="4" name="AutoShape 4"/>
            <p:cNvSpPr/>
            <p:nvPr/>
          </p:nvSpPr>
          <p:spPr>
            <a:xfrm>
              <a:off x="0" y="5820971"/>
              <a:ext cx="190282" cy="2074059"/>
            </a:xfrm>
            <a:prstGeom prst="rect">
              <a:avLst/>
            </a:prstGeom>
            <a:solidFill>
              <a:srgbClr val="E3A716"/>
            </a:solidFill>
          </p:spPr>
        </p:sp>
      </p:grpSp>
      <p:sp>
        <p:nvSpPr>
          <p:cNvPr id="14" name="AutoShape 14"/>
          <p:cNvSpPr/>
          <p:nvPr/>
        </p:nvSpPr>
        <p:spPr>
          <a:xfrm>
            <a:off x="1043197" y="2245630"/>
            <a:ext cx="14007972" cy="162250"/>
          </a:xfrm>
          <a:prstGeom prst="rect">
            <a:avLst/>
          </a:prstGeom>
        </p:spPr>
        <p:style>
          <a:lnRef idx="3">
            <a:schemeClr val="lt1"/>
          </a:lnRef>
          <a:fillRef idx="1">
            <a:schemeClr val="accent2"/>
          </a:fillRef>
          <a:effectRef idx="1">
            <a:schemeClr val="accent2"/>
          </a:effectRef>
          <a:fontRef idx="minor">
            <a:schemeClr val="lt1"/>
          </a:fontRef>
        </p:style>
      </p:sp>
      <p:grpSp>
        <p:nvGrpSpPr>
          <p:cNvPr id="17" name="Group 17"/>
          <p:cNvGrpSpPr/>
          <p:nvPr/>
        </p:nvGrpSpPr>
        <p:grpSpPr>
          <a:xfrm>
            <a:off x="16773722" y="9258300"/>
            <a:ext cx="485578" cy="431625"/>
            <a:chOff x="0" y="0"/>
            <a:chExt cx="647437" cy="575500"/>
          </a:xfrm>
        </p:grpSpPr>
        <p:sp>
          <p:nvSpPr>
            <p:cNvPr id="18" name="AutoShape 18"/>
            <p:cNvSpPr/>
            <p:nvPr/>
          </p:nvSpPr>
          <p:spPr>
            <a:xfrm>
              <a:off x="0" y="0"/>
              <a:ext cx="647437" cy="575500"/>
            </a:xfrm>
            <a:prstGeom prst="rect">
              <a:avLst/>
            </a:prstGeom>
            <a:solidFill>
              <a:srgbClr val="E3A716"/>
            </a:solidFill>
          </p:spPr>
        </p:sp>
        <p:grpSp>
          <p:nvGrpSpPr>
            <p:cNvPr id="19" name="Group 19"/>
            <p:cNvGrpSpPr/>
            <p:nvPr/>
          </p:nvGrpSpPr>
          <p:grpSpPr>
            <a:xfrm>
              <a:off x="0" y="171992"/>
              <a:ext cx="517352" cy="231517"/>
              <a:chOff x="0" y="0"/>
              <a:chExt cx="959235" cy="429260"/>
            </a:xfrm>
          </p:grpSpPr>
          <p:sp>
            <p:nvSpPr>
              <p:cNvPr id="20" name="Freeform 20"/>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21" name="TextBox 21"/>
          <p:cNvSpPr txBox="1"/>
          <p:nvPr/>
        </p:nvSpPr>
        <p:spPr>
          <a:xfrm>
            <a:off x="1140760" y="797165"/>
            <a:ext cx="16118540" cy="1384995"/>
          </a:xfrm>
          <a:prstGeom prst="rect">
            <a:avLst/>
          </a:prstGeom>
        </p:spPr>
        <p:txBody>
          <a:bodyPr wrap="square" lIns="0" tIns="0" rIns="0" bIns="0" rtlCol="0" anchor="t">
            <a:spAutoFit/>
          </a:bodyPr>
          <a:lstStyle/>
          <a:p>
            <a:pPr algn="ctr"/>
            <a:endParaRPr lang="en-US" spc="48">
              <a:solidFill>
                <a:srgbClr val="141414"/>
              </a:solidFill>
              <a:latin typeface="Montserrat 1 Italics"/>
              <a:ea typeface="Calibri"/>
              <a:cs typeface="Calibri"/>
            </a:endParaRPr>
          </a:p>
          <a:p>
            <a:r>
              <a:rPr lang="es-ES" sz="3600" b="1" spc="48">
                <a:latin typeface="Modern Love Caps" panose="020B0604020202020204" pitchFamily="82" charset="0"/>
                <a:ea typeface="+mn-lt"/>
                <a:cs typeface="+mn-lt"/>
              </a:rPr>
              <a:t>RELACIÓN ENTRE</a:t>
            </a:r>
            <a:r>
              <a:rPr lang="en-US" sz="3600" b="1" spc="48">
                <a:latin typeface="Modern Love Caps" panose="020B0604020202020204" pitchFamily="82" charset="0"/>
                <a:ea typeface="+mn-lt"/>
                <a:cs typeface="+mn-lt"/>
              </a:rPr>
              <a:t> </a:t>
            </a:r>
            <a:r>
              <a:rPr lang="es-ES" sz="3600" b="1" spc="48">
                <a:latin typeface="Modern Love Caps" panose="020B0604020202020204" pitchFamily="82" charset="0"/>
                <a:ea typeface="+mn-lt"/>
                <a:cs typeface="+mn-lt"/>
              </a:rPr>
              <a:t>LA COMUNIDAD GITANA Y</a:t>
            </a:r>
            <a:endParaRPr lang="en-US" sz="3600" b="1" spc="48">
              <a:latin typeface="Modern Love Caps" panose="020B0604020202020204" pitchFamily="82" charset="0"/>
              <a:ea typeface="+mn-lt"/>
              <a:cs typeface="+mn-lt"/>
            </a:endParaRPr>
          </a:p>
          <a:p>
            <a:r>
              <a:rPr lang="es-ES" sz="3600" b="1" spc="48">
                <a:latin typeface="Modern Love Caps" panose="020B0604020202020204" pitchFamily="82" charset="0"/>
                <a:ea typeface="+mn-lt"/>
                <a:cs typeface="+mn-lt"/>
              </a:rPr>
              <a:t>EL SISTEMA EDUCATIVO</a:t>
            </a:r>
            <a:endParaRPr lang="en-US" sz="3600" b="1" spc="48">
              <a:latin typeface="Modern Love Caps" panose="020B0604020202020204" pitchFamily="82" charset="0"/>
              <a:ea typeface="+mn-lt"/>
              <a:cs typeface="+mn-lt"/>
            </a:endParaRPr>
          </a:p>
        </p:txBody>
      </p:sp>
      <p:graphicFrame>
        <p:nvGraphicFramePr>
          <p:cNvPr id="33" name="TextBox 23">
            <a:extLst>
              <a:ext uri="{FF2B5EF4-FFF2-40B4-BE49-F238E27FC236}">
                <a16:creationId xmlns:a16="http://schemas.microsoft.com/office/drawing/2014/main" id="{24C24AE0-124A-3E04-DABE-F198CA129866}"/>
              </a:ext>
            </a:extLst>
          </p:cNvPr>
          <p:cNvGraphicFramePr/>
          <p:nvPr>
            <p:extLst>
              <p:ext uri="{D42A27DB-BD31-4B8C-83A1-F6EECF244321}">
                <p14:modId xmlns:p14="http://schemas.microsoft.com/office/powerpoint/2010/main" val="2222049179"/>
              </p:ext>
            </p:extLst>
          </p:nvPr>
        </p:nvGraphicFramePr>
        <p:xfrm>
          <a:off x="1411844" y="2700670"/>
          <a:ext cx="12684906" cy="6557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descr="Logotipo&#10;&#10;Descripción generada automáticamente">
            <a:extLst>
              <a:ext uri="{FF2B5EF4-FFF2-40B4-BE49-F238E27FC236}">
                <a16:creationId xmlns:a16="http://schemas.microsoft.com/office/drawing/2014/main" id="{A69E8177-9B0A-370F-AFE6-69CDDE9FA6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pic>
        <p:nvPicPr>
          <p:cNvPr id="25" name="Gráfico 24" descr="Insignia 4 contorno">
            <a:extLst>
              <a:ext uri="{FF2B5EF4-FFF2-40B4-BE49-F238E27FC236}">
                <a16:creationId xmlns:a16="http://schemas.microsoft.com/office/drawing/2014/main" id="{1003C0F4-24FA-40DB-31DA-3FBC894E002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45251" y="3343402"/>
            <a:ext cx="711620" cy="711620"/>
          </a:xfrm>
          <a:prstGeom prst="rect">
            <a:avLst/>
          </a:prstGeom>
        </p:spPr>
      </p:pic>
      <p:pic>
        <p:nvPicPr>
          <p:cNvPr id="29" name="Gráfico 28" descr="Insignia 5 contorno">
            <a:extLst>
              <a:ext uri="{FF2B5EF4-FFF2-40B4-BE49-F238E27FC236}">
                <a16:creationId xmlns:a16="http://schemas.microsoft.com/office/drawing/2014/main" id="{13F91706-590A-6885-2465-931C05CC11C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345251" y="7055333"/>
            <a:ext cx="692070" cy="692070"/>
          </a:xfrm>
          <a:prstGeom prst="rect">
            <a:avLst/>
          </a:prstGeom>
        </p:spPr>
      </p:pic>
    </p:spTree>
    <p:extLst>
      <p:ext uri="{BB962C8B-B14F-4D97-AF65-F5344CB8AC3E}">
        <p14:creationId xmlns:p14="http://schemas.microsoft.com/office/powerpoint/2010/main" val="4290079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a:extLst>
              <a:ext uri="{FF2B5EF4-FFF2-40B4-BE49-F238E27FC236}">
                <a16:creationId xmlns:a16="http://schemas.microsoft.com/office/drawing/2014/main" id="{151E22C9-3565-C8DA-4A93-F4D5E5999D92}"/>
              </a:ext>
            </a:extLst>
          </p:cNvPr>
          <p:cNvSpPr/>
          <p:nvPr/>
        </p:nvSpPr>
        <p:spPr>
          <a:xfrm>
            <a:off x="437285" y="4365728"/>
            <a:ext cx="142711" cy="1555544"/>
          </a:xfrm>
          <a:prstGeom prst="rect">
            <a:avLst/>
          </a:prstGeom>
          <a:solidFill>
            <a:srgbClr val="E3A716"/>
          </a:solidFill>
        </p:spPr>
      </p:sp>
      <p:grpSp>
        <p:nvGrpSpPr>
          <p:cNvPr id="12" name="Group 2">
            <a:extLst>
              <a:ext uri="{FF2B5EF4-FFF2-40B4-BE49-F238E27FC236}">
                <a16:creationId xmlns:a16="http://schemas.microsoft.com/office/drawing/2014/main" id="{EF6372AE-B0EE-CA52-AF65-D71403B28A85}"/>
              </a:ext>
            </a:extLst>
          </p:cNvPr>
          <p:cNvGrpSpPr/>
          <p:nvPr/>
        </p:nvGrpSpPr>
        <p:grpSpPr>
          <a:xfrm>
            <a:off x="437285" y="0"/>
            <a:ext cx="142712" cy="10287000"/>
            <a:chOff x="0" y="0"/>
            <a:chExt cx="190282" cy="13716000"/>
          </a:xfrm>
        </p:grpSpPr>
        <p:sp>
          <p:nvSpPr>
            <p:cNvPr id="10" name="AutoShape 3">
              <a:extLst>
                <a:ext uri="{FF2B5EF4-FFF2-40B4-BE49-F238E27FC236}">
                  <a16:creationId xmlns:a16="http://schemas.microsoft.com/office/drawing/2014/main" id="{8B21B839-AE56-9ECC-B697-DA150629E44D}"/>
                </a:ext>
              </a:extLst>
            </p:cNvPr>
            <p:cNvSpPr/>
            <p:nvPr/>
          </p:nvSpPr>
          <p:spPr>
            <a:xfrm>
              <a:off x="88791" y="0"/>
              <a:ext cx="12700" cy="13716000"/>
            </a:xfrm>
            <a:prstGeom prst="rect">
              <a:avLst/>
            </a:prstGeom>
            <a:solidFill>
              <a:srgbClr val="141414"/>
            </a:solidFill>
          </p:spPr>
        </p:sp>
        <p:sp>
          <p:nvSpPr>
            <p:cNvPr id="11" name="AutoShape 4">
              <a:extLst>
                <a:ext uri="{FF2B5EF4-FFF2-40B4-BE49-F238E27FC236}">
                  <a16:creationId xmlns:a16="http://schemas.microsoft.com/office/drawing/2014/main" id="{699FB4C2-FABE-CD4D-1AC9-32BEB620CC90}"/>
                </a:ext>
              </a:extLst>
            </p:cNvPr>
            <p:cNvSpPr/>
            <p:nvPr/>
          </p:nvSpPr>
          <p:spPr>
            <a:xfrm>
              <a:off x="0" y="5820971"/>
              <a:ext cx="190282" cy="2074059"/>
            </a:xfrm>
            <a:prstGeom prst="rect">
              <a:avLst/>
            </a:prstGeom>
            <a:solidFill>
              <a:srgbClr val="E3A716"/>
            </a:solidFill>
          </p:spPr>
        </p:sp>
      </p:grpSp>
      <p:graphicFrame>
        <p:nvGraphicFramePr>
          <p:cNvPr id="4" name="Tabla 4">
            <a:extLst>
              <a:ext uri="{FF2B5EF4-FFF2-40B4-BE49-F238E27FC236}">
                <a16:creationId xmlns:a16="http://schemas.microsoft.com/office/drawing/2014/main" id="{7A7624FD-BA0D-325F-408D-3E8E88CE8AA6}"/>
              </a:ext>
            </a:extLst>
          </p:cNvPr>
          <p:cNvGraphicFramePr>
            <a:graphicFrameLocks noGrp="1"/>
          </p:cNvGraphicFramePr>
          <p:nvPr>
            <p:extLst>
              <p:ext uri="{D42A27DB-BD31-4B8C-83A1-F6EECF244321}">
                <p14:modId xmlns:p14="http://schemas.microsoft.com/office/powerpoint/2010/main" val="4069677461"/>
              </p:ext>
            </p:extLst>
          </p:nvPr>
        </p:nvGraphicFramePr>
        <p:xfrm>
          <a:off x="1167003" y="616644"/>
          <a:ext cx="9155909" cy="9073281"/>
        </p:xfrm>
        <a:graphic>
          <a:graphicData uri="http://schemas.openxmlformats.org/drawingml/2006/table">
            <a:tbl>
              <a:tblPr firstRow="1" bandRow="1">
                <a:tableStyleId>{9DCAF9ED-07DC-4A11-8D7F-57B35C25682E}</a:tableStyleId>
              </a:tblPr>
              <a:tblGrid>
                <a:gridCol w="9155909">
                  <a:extLst>
                    <a:ext uri="{9D8B030D-6E8A-4147-A177-3AD203B41FA5}">
                      <a16:colId xmlns:a16="http://schemas.microsoft.com/office/drawing/2014/main" val="1988198327"/>
                    </a:ext>
                  </a:extLst>
                </a:gridCol>
              </a:tblGrid>
              <a:tr h="2006979">
                <a:tc>
                  <a:txBody>
                    <a:bodyPr/>
                    <a:lstStyle/>
                    <a:p>
                      <a:pPr algn="ctr">
                        <a:lnSpc>
                          <a:spcPts val="8640"/>
                        </a:lnSpc>
                      </a:pPr>
                      <a:r>
                        <a:rPr lang="en-US" sz="3600">
                          <a:solidFill>
                            <a:schemeClr val="bg1"/>
                          </a:solidFill>
                        </a:rPr>
                        <a:t>EXPERIENCIAS METODOLÓGICAS CON FAMILIAS</a:t>
                      </a:r>
                      <a:endParaRPr lang="en-US" sz="3600">
                        <a:solidFill>
                          <a:schemeClr val="bg1"/>
                        </a:solidFill>
                        <a:latin typeface="Montserrat 1 Bold"/>
                      </a:endParaRPr>
                    </a:p>
                  </a:txBody>
                  <a:tcPr anchor="ctr"/>
                </a:tc>
                <a:extLst>
                  <a:ext uri="{0D108BD9-81ED-4DB2-BD59-A6C34878D82A}">
                    <a16:rowId xmlns:a16="http://schemas.microsoft.com/office/drawing/2014/main" val="3195825875"/>
                  </a:ext>
                </a:extLst>
              </a:tr>
              <a:tr h="33128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a:t>Implementar jornadas de convivencia familiar</a:t>
                      </a:r>
                      <a:r>
                        <a:rPr lang="es-ES" sz="280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800"/>
                        <a:t>Si los padres no entran a la escuela, es necesario sacar la escuela al barrio, hacerla visible. Organizar talleres, desayunos, encuentros, jornadas de puertas abiertas o voluntariado de </a:t>
                      </a:r>
                      <a:r>
                        <a:rPr lang="es-ES" sz="2800" b="1"/>
                        <a:t>padres en las aulas</a:t>
                      </a:r>
                      <a:r>
                        <a:rPr lang="es-ES" sz="2800"/>
                        <a:t>, donde las familias puedan acudir al centro y colaborar en actividades junto a sus hijos. </a:t>
                      </a:r>
                      <a:endParaRPr lang="es-ES" sz="2800" b="1"/>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800"/>
                    </a:p>
                  </a:txBody>
                  <a:tcPr/>
                </a:tc>
                <a:extLst>
                  <a:ext uri="{0D108BD9-81ED-4DB2-BD59-A6C34878D82A}">
                    <a16:rowId xmlns:a16="http://schemas.microsoft.com/office/drawing/2014/main" val="702648609"/>
                  </a:ext>
                </a:extLst>
              </a:tr>
              <a:tr h="3444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a:t>Mejorar </a:t>
                      </a:r>
                      <a:r>
                        <a:rPr lang="es-ES_tradnl" sz="2800" b="1" kern="1200">
                          <a:solidFill>
                            <a:schemeClr val="dk1"/>
                          </a:solidFill>
                          <a:effectLst/>
                        </a:rPr>
                        <a:t>los medios de comunicación </a:t>
                      </a:r>
                      <a:r>
                        <a:rPr lang="es-ES_tradnl" sz="2800" kern="1200">
                          <a:solidFill>
                            <a:schemeClr val="dk1"/>
                          </a:solidFill>
                          <a:effectLst/>
                        </a:rPr>
                        <a:t>con padres (WhatsApp, tablón anuncios) </a:t>
                      </a:r>
                      <a:r>
                        <a:rPr lang="es-ES" sz="2800" b="1"/>
                        <a:t>La comunicación tanto verbal como escrita </a:t>
                      </a:r>
                      <a:r>
                        <a:rPr lang="es-ES" sz="2800"/>
                        <a:t>con las familias, debe hacerse mediante </a:t>
                      </a:r>
                      <a:r>
                        <a:rPr lang="es-ES" sz="2800" b="1"/>
                        <a:t>lenguaje sencillo </a:t>
                      </a:r>
                      <a:r>
                        <a:rPr lang="es-ES" sz="2800"/>
                        <a:t>no lenguaje técnico e incomprensible. El lenguaje escrito puede ir acompañado de </a:t>
                      </a:r>
                      <a:r>
                        <a:rPr lang="es-ES" sz="2800" b="1"/>
                        <a:t>pictogramas</a:t>
                      </a:r>
                      <a:r>
                        <a:rPr lang="es-ES" sz="2800"/>
                        <a:t> (muchas familias nos analfabetas) .</a:t>
                      </a:r>
                      <a:endParaRPr lang="es-ES" sz="2800" b="1"/>
                    </a:p>
                  </a:txBody>
                  <a:tcPr/>
                </a:tc>
                <a:extLst>
                  <a:ext uri="{0D108BD9-81ED-4DB2-BD59-A6C34878D82A}">
                    <a16:rowId xmlns:a16="http://schemas.microsoft.com/office/drawing/2014/main" val="2759053619"/>
                  </a:ext>
                </a:extLst>
              </a:tr>
            </a:tbl>
          </a:graphicData>
        </a:graphic>
      </p:graphicFrame>
      <p:sp>
        <p:nvSpPr>
          <p:cNvPr id="2" name="Flecha: hacia arriba 1">
            <a:extLst>
              <a:ext uri="{FF2B5EF4-FFF2-40B4-BE49-F238E27FC236}">
                <a16:creationId xmlns:a16="http://schemas.microsoft.com/office/drawing/2014/main" id="{8CFF4923-68B4-468F-2D60-2076733F833D}"/>
              </a:ext>
            </a:extLst>
          </p:cNvPr>
          <p:cNvSpPr/>
          <p:nvPr/>
        </p:nvSpPr>
        <p:spPr>
          <a:xfrm rot="5400000">
            <a:off x="10977679" y="2851163"/>
            <a:ext cx="1711979" cy="1828800"/>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5" name="CuadroTexto 4">
            <a:extLst>
              <a:ext uri="{FF2B5EF4-FFF2-40B4-BE49-F238E27FC236}">
                <a16:creationId xmlns:a16="http://schemas.microsoft.com/office/drawing/2014/main" id="{C0C925F2-E10C-8604-5CAB-663186423543}"/>
              </a:ext>
            </a:extLst>
          </p:cNvPr>
          <p:cNvSpPr txBox="1"/>
          <p:nvPr/>
        </p:nvSpPr>
        <p:spPr>
          <a:xfrm>
            <a:off x="12818430" y="3165399"/>
            <a:ext cx="3510734" cy="1200329"/>
          </a:xfrm>
          <a:prstGeom prst="rect">
            <a:avLst/>
          </a:prstGeom>
          <a:noFill/>
        </p:spPr>
        <p:txBody>
          <a:bodyPr wrap="square" rtlCol="0">
            <a:spAutoFit/>
          </a:bodyPr>
          <a:lstStyle/>
          <a:p>
            <a:pPr algn="ctr"/>
            <a:r>
              <a:rPr lang="es-ES" sz="3600" b="1">
                <a:solidFill>
                  <a:schemeClr val="tx2"/>
                </a:solidFill>
              </a:rPr>
              <a:t>Sentimiento de pertenencia.</a:t>
            </a:r>
            <a:endParaRPr lang="es-ES" sz="3600">
              <a:solidFill>
                <a:schemeClr val="tx2"/>
              </a:solidFill>
            </a:endParaRPr>
          </a:p>
        </p:txBody>
      </p:sp>
      <p:sp>
        <p:nvSpPr>
          <p:cNvPr id="7" name="Flecha: hacia arriba 6">
            <a:extLst>
              <a:ext uri="{FF2B5EF4-FFF2-40B4-BE49-F238E27FC236}">
                <a16:creationId xmlns:a16="http://schemas.microsoft.com/office/drawing/2014/main" id="{2A583846-766F-8014-2128-3DB344A534C1}"/>
              </a:ext>
            </a:extLst>
          </p:cNvPr>
          <p:cNvSpPr/>
          <p:nvPr/>
        </p:nvSpPr>
        <p:spPr>
          <a:xfrm rot="5400000">
            <a:off x="10973004" y="6544487"/>
            <a:ext cx="1711979" cy="1828800"/>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9" name="CuadroTexto 8">
            <a:extLst>
              <a:ext uri="{FF2B5EF4-FFF2-40B4-BE49-F238E27FC236}">
                <a16:creationId xmlns:a16="http://schemas.microsoft.com/office/drawing/2014/main" id="{9FAC105F-3E54-AABA-7307-70C6780E3B44}"/>
              </a:ext>
            </a:extLst>
          </p:cNvPr>
          <p:cNvSpPr txBox="1"/>
          <p:nvPr/>
        </p:nvSpPr>
        <p:spPr>
          <a:xfrm>
            <a:off x="12939375" y="7135722"/>
            <a:ext cx="4572000" cy="646331"/>
          </a:xfrm>
          <a:prstGeom prst="rect">
            <a:avLst/>
          </a:prstGeom>
          <a:noFill/>
        </p:spPr>
        <p:txBody>
          <a:bodyPr wrap="square">
            <a:spAutoFit/>
          </a:bodyPr>
          <a:lstStyle/>
          <a:p>
            <a:r>
              <a:rPr lang="es-ES" sz="3600" b="1">
                <a:solidFill>
                  <a:schemeClr val="tx2"/>
                </a:solidFill>
              </a:rPr>
              <a:t>lenguaje inclusivo</a:t>
            </a:r>
            <a:r>
              <a:rPr lang="es-ES" sz="3600" b="1"/>
              <a:t>.</a:t>
            </a:r>
            <a:endParaRPr lang="es-ES" sz="3600"/>
          </a:p>
        </p:txBody>
      </p:sp>
      <p:pic>
        <p:nvPicPr>
          <p:cNvPr id="13" name="Imagen 12" descr="Logotipo&#10;&#10;Descripción generada automáticamente">
            <a:extLst>
              <a:ext uri="{FF2B5EF4-FFF2-40B4-BE49-F238E27FC236}">
                <a16:creationId xmlns:a16="http://schemas.microsoft.com/office/drawing/2014/main" id="{0E98059F-9D2A-52C6-8328-16DCEB9DF1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pSp>
        <p:nvGrpSpPr>
          <p:cNvPr id="14" name="Group 17">
            <a:extLst>
              <a:ext uri="{FF2B5EF4-FFF2-40B4-BE49-F238E27FC236}">
                <a16:creationId xmlns:a16="http://schemas.microsoft.com/office/drawing/2014/main" id="{BF905CE0-CF95-4451-C1FA-7D5C3F0FE492}"/>
              </a:ext>
            </a:extLst>
          </p:cNvPr>
          <p:cNvGrpSpPr/>
          <p:nvPr/>
        </p:nvGrpSpPr>
        <p:grpSpPr>
          <a:xfrm>
            <a:off x="16773722" y="9258300"/>
            <a:ext cx="485578" cy="431625"/>
            <a:chOff x="0" y="0"/>
            <a:chExt cx="647437" cy="575500"/>
          </a:xfrm>
        </p:grpSpPr>
        <p:sp>
          <p:nvSpPr>
            <p:cNvPr id="15" name="AutoShape 18">
              <a:extLst>
                <a:ext uri="{FF2B5EF4-FFF2-40B4-BE49-F238E27FC236}">
                  <a16:creationId xmlns:a16="http://schemas.microsoft.com/office/drawing/2014/main" id="{1E4D3F04-8890-6101-059B-CF3630DDD689}"/>
                </a:ext>
              </a:extLst>
            </p:cNvPr>
            <p:cNvSpPr/>
            <p:nvPr/>
          </p:nvSpPr>
          <p:spPr>
            <a:xfrm>
              <a:off x="0" y="0"/>
              <a:ext cx="647437" cy="575500"/>
            </a:xfrm>
            <a:prstGeom prst="rect">
              <a:avLst/>
            </a:prstGeom>
            <a:solidFill>
              <a:srgbClr val="E3A716"/>
            </a:solidFill>
          </p:spPr>
        </p:sp>
        <p:grpSp>
          <p:nvGrpSpPr>
            <p:cNvPr id="16" name="Group 19">
              <a:extLst>
                <a:ext uri="{FF2B5EF4-FFF2-40B4-BE49-F238E27FC236}">
                  <a16:creationId xmlns:a16="http://schemas.microsoft.com/office/drawing/2014/main" id="{445AC39B-9FF3-6FCF-0CA6-B82845F381F7}"/>
                </a:ext>
              </a:extLst>
            </p:cNvPr>
            <p:cNvGrpSpPr/>
            <p:nvPr/>
          </p:nvGrpSpPr>
          <p:grpSpPr>
            <a:xfrm>
              <a:off x="0" y="171992"/>
              <a:ext cx="517352" cy="231517"/>
              <a:chOff x="0" y="0"/>
              <a:chExt cx="959235" cy="429260"/>
            </a:xfrm>
          </p:grpSpPr>
          <p:sp>
            <p:nvSpPr>
              <p:cNvPr id="17" name="Freeform 20">
                <a:extLst>
                  <a:ext uri="{FF2B5EF4-FFF2-40B4-BE49-F238E27FC236}">
                    <a16:creationId xmlns:a16="http://schemas.microsoft.com/office/drawing/2014/main" id="{89395D72-3B48-D529-DB15-C0538C18284D}"/>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19" name="Gráfico 18" descr="Buena idea con relleno sólido">
            <a:extLst>
              <a:ext uri="{FF2B5EF4-FFF2-40B4-BE49-F238E27FC236}">
                <a16:creationId xmlns:a16="http://schemas.microsoft.com/office/drawing/2014/main" id="{46BDCDAE-99D9-23A7-223A-6B12AE4F64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629241" y="4608392"/>
            <a:ext cx="2031812" cy="2031812"/>
          </a:xfrm>
          <a:prstGeom prst="rect">
            <a:avLst/>
          </a:prstGeom>
        </p:spPr>
      </p:pic>
    </p:spTree>
    <p:extLst>
      <p:ext uri="{BB962C8B-B14F-4D97-AF65-F5344CB8AC3E}">
        <p14:creationId xmlns:p14="http://schemas.microsoft.com/office/powerpoint/2010/main" val="2897190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a:extLst>
              <a:ext uri="{FF2B5EF4-FFF2-40B4-BE49-F238E27FC236}">
                <a16:creationId xmlns:a16="http://schemas.microsoft.com/office/drawing/2014/main" id="{151E22C9-3565-C8DA-4A93-F4D5E5999D92}"/>
              </a:ext>
            </a:extLst>
          </p:cNvPr>
          <p:cNvSpPr/>
          <p:nvPr/>
        </p:nvSpPr>
        <p:spPr>
          <a:xfrm>
            <a:off x="437285" y="4365728"/>
            <a:ext cx="142711" cy="1555544"/>
          </a:xfrm>
          <a:prstGeom prst="rect">
            <a:avLst/>
          </a:prstGeom>
          <a:solidFill>
            <a:srgbClr val="E3A716"/>
          </a:solidFill>
        </p:spPr>
      </p:sp>
      <p:grpSp>
        <p:nvGrpSpPr>
          <p:cNvPr id="12" name="Group 2">
            <a:extLst>
              <a:ext uri="{FF2B5EF4-FFF2-40B4-BE49-F238E27FC236}">
                <a16:creationId xmlns:a16="http://schemas.microsoft.com/office/drawing/2014/main" id="{EF6372AE-B0EE-CA52-AF65-D71403B28A85}"/>
              </a:ext>
            </a:extLst>
          </p:cNvPr>
          <p:cNvGrpSpPr/>
          <p:nvPr/>
        </p:nvGrpSpPr>
        <p:grpSpPr>
          <a:xfrm>
            <a:off x="437285" y="0"/>
            <a:ext cx="142712" cy="10287000"/>
            <a:chOff x="0" y="0"/>
            <a:chExt cx="190282" cy="13716000"/>
          </a:xfrm>
        </p:grpSpPr>
        <p:sp>
          <p:nvSpPr>
            <p:cNvPr id="10" name="AutoShape 3">
              <a:extLst>
                <a:ext uri="{FF2B5EF4-FFF2-40B4-BE49-F238E27FC236}">
                  <a16:creationId xmlns:a16="http://schemas.microsoft.com/office/drawing/2014/main" id="{8B21B839-AE56-9ECC-B697-DA150629E44D}"/>
                </a:ext>
              </a:extLst>
            </p:cNvPr>
            <p:cNvSpPr/>
            <p:nvPr/>
          </p:nvSpPr>
          <p:spPr>
            <a:xfrm>
              <a:off x="88791" y="0"/>
              <a:ext cx="12700" cy="13716000"/>
            </a:xfrm>
            <a:prstGeom prst="rect">
              <a:avLst/>
            </a:prstGeom>
            <a:solidFill>
              <a:srgbClr val="141414"/>
            </a:solidFill>
          </p:spPr>
        </p:sp>
        <p:sp>
          <p:nvSpPr>
            <p:cNvPr id="11" name="AutoShape 4">
              <a:extLst>
                <a:ext uri="{FF2B5EF4-FFF2-40B4-BE49-F238E27FC236}">
                  <a16:creationId xmlns:a16="http://schemas.microsoft.com/office/drawing/2014/main" id="{699FB4C2-FABE-CD4D-1AC9-32BEB620CC90}"/>
                </a:ext>
              </a:extLst>
            </p:cNvPr>
            <p:cNvSpPr/>
            <p:nvPr/>
          </p:nvSpPr>
          <p:spPr>
            <a:xfrm>
              <a:off x="0" y="5820971"/>
              <a:ext cx="190282" cy="2074059"/>
            </a:xfrm>
            <a:prstGeom prst="rect">
              <a:avLst/>
            </a:prstGeom>
            <a:solidFill>
              <a:srgbClr val="E3A716"/>
            </a:solidFill>
          </p:spPr>
        </p:sp>
      </p:grpSp>
      <p:graphicFrame>
        <p:nvGraphicFramePr>
          <p:cNvPr id="4" name="Tabla 4">
            <a:extLst>
              <a:ext uri="{FF2B5EF4-FFF2-40B4-BE49-F238E27FC236}">
                <a16:creationId xmlns:a16="http://schemas.microsoft.com/office/drawing/2014/main" id="{7A7624FD-BA0D-325F-408D-3E8E88CE8AA6}"/>
              </a:ext>
            </a:extLst>
          </p:cNvPr>
          <p:cNvGraphicFramePr>
            <a:graphicFrameLocks noGrp="1"/>
          </p:cNvGraphicFramePr>
          <p:nvPr>
            <p:extLst>
              <p:ext uri="{D42A27DB-BD31-4B8C-83A1-F6EECF244321}">
                <p14:modId xmlns:p14="http://schemas.microsoft.com/office/powerpoint/2010/main" val="1493675692"/>
              </p:ext>
            </p:extLst>
          </p:nvPr>
        </p:nvGraphicFramePr>
        <p:xfrm>
          <a:off x="1269321" y="854473"/>
          <a:ext cx="9689314" cy="5057123"/>
        </p:xfrm>
        <a:graphic>
          <a:graphicData uri="http://schemas.openxmlformats.org/drawingml/2006/table">
            <a:tbl>
              <a:tblPr firstRow="1" bandRow="1">
                <a:tableStyleId>{5DA37D80-6434-44D0-A028-1B22A696006F}</a:tableStyleId>
              </a:tblPr>
              <a:tblGrid>
                <a:gridCol w="9689314">
                  <a:extLst>
                    <a:ext uri="{9D8B030D-6E8A-4147-A177-3AD203B41FA5}">
                      <a16:colId xmlns:a16="http://schemas.microsoft.com/office/drawing/2014/main" val="1988198327"/>
                    </a:ext>
                  </a:extLst>
                </a:gridCol>
              </a:tblGrid>
              <a:tr h="21216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a:t>Crear experiencias positivas </a:t>
                      </a:r>
                      <a:r>
                        <a:rPr lang="es-ES" sz="2800" b="0"/>
                        <a:t>con las familias, es importante, desde el primer contacto, establecer un vínculo de confianza entre los centros escolares y las familias </a:t>
                      </a:r>
                      <a:r>
                        <a:rPr lang="es-ES_tradnl" sz="2800" b="1" kern="1200">
                          <a:solidFill>
                            <a:schemeClr val="dk1"/>
                          </a:solidFill>
                          <a:effectLst/>
                        </a:rPr>
                        <a:t>Consensuar las normas </a:t>
                      </a:r>
                      <a:r>
                        <a:rPr lang="es-ES_tradnl" sz="2800" b="0" kern="1200">
                          <a:solidFill>
                            <a:schemeClr val="dk1"/>
                          </a:solidFill>
                          <a:effectLst/>
                        </a:rPr>
                        <a:t>de sanción con los padres, implementar los partes positivos</a:t>
                      </a:r>
                      <a:endParaRPr lang="es-ES" sz="2800" b="0"/>
                    </a:p>
                  </a:txBody>
                  <a:tcPr/>
                </a:tc>
                <a:extLst>
                  <a:ext uri="{0D108BD9-81ED-4DB2-BD59-A6C34878D82A}">
                    <a16:rowId xmlns:a16="http://schemas.microsoft.com/office/drawing/2014/main" val="2955626078"/>
                  </a:ext>
                </a:extLst>
              </a:tr>
              <a:tr h="29354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0"/>
                        <a:t>Transmitir a las familias </a:t>
                      </a:r>
                      <a:r>
                        <a:rPr lang="es-ES" sz="2800" b="1"/>
                        <a:t>información clara </a:t>
                      </a:r>
                      <a:r>
                        <a:rPr lang="es-ES" sz="2800"/>
                        <a:t>sobre la organización, normas de funcionamiento de los centros educativos, </a:t>
                      </a:r>
                      <a:r>
                        <a:rPr lang="es-ES" sz="2800" b="1"/>
                        <a:t>aunque parezca obvio no lo es</a:t>
                      </a:r>
                      <a:r>
                        <a:rPr lang="es-ES" sz="2800"/>
                        <a:t>, algunas familias no han tenido experiencias previas de escolarización, y </a:t>
                      </a:r>
                      <a:r>
                        <a:rPr lang="es-ES" sz="2800" b="1"/>
                        <a:t>pueden no entender </a:t>
                      </a:r>
                      <a:r>
                        <a:rPr lang="es-ES" sz="2800"/>
                        <a:t>o no estar suficientemente familiarizadas con el funcionamiento del centro y sus normas. </a:t>
                      </a:r>
                    </a:p>
                  </a:txBody>
                  <a:tcPr/>
                </a:tc>
                <a:extLst>
                  <a:ext uri="{0D108BD9-81ED-4DB2-BD59-A6C34878D82A}">
                    <a16:rowId xmlns:a16="http://schemas.microsoft.com/office/drawing/2014/main" val="4149314857"/>
                  </a:ext>
                </a:extLst>
              </a:tr>
            </a:tbl>
          </a:graphicData>
        </a:graphic>
      </p:graphicFrame>
      <p:sp>
        <p:nvSpPr>
          <p:cNvPr id="5" name="CuadroTexto 4">
            <a:extLst>
              <a:ext uri="{FF2B5EF4-FFF2-40B4-BE49-F238E27FC236}">
                <a16:creationId xmlns:a16="http://schemas.microsoft.com/office/drawing/2014/main" id="{6067F1B1-CFB0-B0CA-63B9-B52F73BD482B}"/>
              </a:ext>
            </a:extLst>
          </p:cNvPr>
          <p:cNvSpPr txBox="1"/>
          <p:nvPr/>
        </p:nvSpPr>
        <p:spPr>
          <a:xfrm>
            <a:off x="11866563" y="2007972"/>
            <a:ext cx="5726747"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a:t>Por ejemplo</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a:t> explicar cuando se considera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a:t>justificada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a:t>una falta de asistencia</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a:t> y cuando no</a:t>
            </a:r>
          </a:p>
        </p:txBody>
      </p:sp>
      <p:pic>
        <p:nvPicPr>
          <p:cNvPr id="8" name="Gráfico 7" descr="Signo de exclamación con relleno sólido">
            <a:extLst>
              <a:ext uri="{FF2B5EF4-FFF2-40B4-BE49-F238E27FC236}">
                <a16:creationId xmlns:a16="http://schemas.microsoft.com/office/drawing/2014/main" id="{340A89B2-A17B-B2AB-FE9A-FBCCF04E7A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637451" y="2131871"/>
            <a:ext cx="1251163" cy="1251163"/>
          </a:xfrm>
          <a:prstGeom prst="rect">
            <a:avLst/>
          </a:prstGeom>
        </p:spPr>
      </p:pic>
      <p:pic>
        <p:nvPicPr>
          <p:cNvPr id="9" name="Gráfico 8" descr="Signo de exclamación con relleno sólido">
            <a:extLst>
              <a:ext uri="{FF2B5EF4-FFF2-40B4-BE49-F238E27FC236}">
                <a16:creationId xmlns:a16="http://schemas.microsoft.com/office/drawing/2014/main" id="{A5FD1542-909D-41D1-AC53-EE309AA0DC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1866563" y="2007972"/>
            <a:ext cx="1030614" cy="1236737"/>
          </a:xfrm>
          <a:prstGeom prst="rect">
            <a:avLst/>
          </a:prstGeom>
        </p:spPr>
      </p:pic>
      <p:pic>
        <p:nvPicPr>
          <p:cNvPr id="16" name="Imagen 15" descr="Logotipo&#10;&#10;Descripción generada automáticamente">
            <a:extLst>
              <a:ext uri="{FF2B5EF4-FFF2-40B4-BE49-F238E27FC236}">
                <a16:creationId xmlns:a16="http://schemas.microsoft.com/office/drawing/2014/main" id="{F240C066-427D-E4B3-ED34-C6242925E3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pSp>
        <p:nvGrpSpPr>
          <p:cNvPr id="17" name="Group 17">
            <a:extLst>
              <a:ext uri="{FF2B5EF4-FFF2-40B4-BE49-F238E27FC236}">
                <a16:creationId xmlns:a16="http://schemas.microsoft.com/office/drawing/2014/main" id="{03986DDC-C59F-31D6-7D0B-A07C3713A944}"/>
              </a:ext>
            </a:extLst>
          </p:cNvPr>
          <p:cNvGrpSpPr/>
          <p:nvPr/>
        </p:nvGrpSpPr>
        <p:grpSpPr>
          <a:xfrm>
            <a:off x="16773722" y="9258300"/>
            <a:ext cx="485578" cy="431625"/>
            <a:chOff x="0" y="0"/>
            <a:chExt cx="647437" cy="575500"/>
          </a:xfrm>
        </p:grpSpPr>
        <p:sp>
          <p:nvSpPr>
            <p:cNvPr id="18" name="AutoShape 18">
              <a:extLst>
                <a:ext uri="{FF2B5EF4-FFF2-40B4-BE49-F238E27FC236}">
                  <a16:creationId xmlns:a16="http://schemas.microsoft.com/office/drawing/2014/main" id="{775D2041-93B2-C0AB-9CE2-64959C852FB8}"/>
                </a:ext>
              </a:extLst>
            </p:cNvPr>
            <p:cNvSpPr/>
            <p:nvPr/>
          </p:nvSpPr>
          <p:spPr>
            <a:xfrm>
              <a:off x="0" y="0"/>
              <a:ext cx="647437" cy="575500"/>
            </a:xfrm>
            <a:prstGeom prst="rect">
              <a:avLst/>
            </a:prstGeom>
            <a:solidFill>
              <a:srgbClr val="E3A716"/>
            </a:solidFill>
          </p:spPr>
        </p:sp>
        <p:grpSp>
          <p:nvGrpSpPr>
            <p:cNvPr id="19" name="Group 19">
              <a:extLst>
                <a:ext uri="{FF2B5EF4-FFF2-40B4-BE49-F238E27FC236}">
                  <a16:creationId xmlns:a16="http://schemas.microsoft.com/office/drawing/2014/main" id="{7466B553-9BFF-B85B-803D-C501D442B05B}"/>
                </a:ext>
              </a:extLst>
            </p:cNvPr>
            <p:cNvGrpSpPr/>
            <p:nvPr/>
          </p:nvGrpSpPr>
          <p:grpSpPr>
            <a:xfrm>
              <a:off x="0" y="171992"/>
              <a:ext cx="517352" cy="231517"/>
              <a:chOff x="0" y="0"/>
              <a:chExt cx="959235" cy="429260"/>
            </a:xfrm>
          </p:grpSpPr>
          <p:sp>
            <p:nvSpPr>
              <p:cNvPr id="20" name="Freeform 20">
                <a:extLst>
                  <a:ext uri="{FF2B5EF4-FFF2-40B4-BE49-F238E27FC236}">
                    <a16:creationId xmlns:a16="http://schemas.microsoft.com/office/drawing/2014/main" id="{F5171BB0-3936-39FA-EBCB-6848FC6E586D}"/>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2" name="Imagen 21" descr="Grupo de personas que unen sus manos en el centro de un círculo">
            <a:extLst>
              <a:ext uri="{FF2B5EF4-FFF2-40B4-BE49-F238E27FC236}">
                <a16:creationId xmlns:a16="http://schemas.microsoft.com/office/drawing/2014/main" id="{7D683BBD-D851-9AFA-7785-5EC476D391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3214" y="7042292"/>
            <a:ext cx="4363878" cy="29085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Gráfico 23" descr="Mujer sosteniendo un letrero">
            <a:extLst>
              <a:ext uri="{FF2B5EF4-FFF2-40B4-BE49-F238E27FC236}">
                <a16:creationId xmlns:a16="http://schemas.microsoft.com/office/drawing/2014/main" id="{D99F75D9-18AA-D1A9-F259-64337DCB922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36536" y="6295805"/>
            <a:ext cx="2525737" cy="3848022"/>
          </a:xfrm>
          <a:prstGeom prst="rect">
            <a:avLst/>
          </a:prstGeom>
        </p:spPr>
      </p:pic>
      <p:sp>
        <p:nvSpPr>
          <p:cNvPr id="14" name="CuadroTexto 13">
            <a:extLst>
              <a:ext uri="{FF2B5EF4-FFF2-40B4-BE49-F238E27FC236}">
                <a16:creationId xmlns:a16="http://schemas.microsoft.com/office/drawing/2014/main" id="{C3929414-A547-FBE2-87D2-EE07F17131F4}"/>
              </a:ext>
            </a:extLst>
          </p:cNvPr>
          <p:cNvSpPr txBox="1"/>
          <p:nvPr/>
        </p:nvSpPr>
        <p:spPr>
          <a:xfrm>
            <a:off x="5018118" y="7265709"/>
            <a:ext cx="2656166" cy="954107"/>
          </a:xfrm>
          <a:prstGeom prst="rect">
            <a:avLst/>
          </a:prstGeom>
          <a:noFill/>
        </p:spPr>
        <p:txBody>
          <a:bodyPr wrap="square">
            <a:spAutoFit/>
          </a:bodyPr>
          <a:lstStyle/>
          <a:p>
            <a:r>
              <a:rPr lang="es-ES_tradnl" sz="2800">
                <a:solidFill>
                  <a:schemeClr val="tx2"/>
                </a:solidFill>
              </a:rPr>
              <a:t>L</a:t>
            </a:r>
            <a:r>
              <a:rPr lang="es-ES_tradnl" sz="2800" b="0" kern="1200">
                <a:solidFill>
                  <a:schemeClr val="tx2"/>
                </a:solidFill>
                <a:effectLst/>
              </a:rPr>
              <a:t>legar a</a:t>
            </a:r>
            <a:r>
              <a:rPr lang="es-ES_tradnl" sz="2800" b="1" kern="1200">
                <a:solidFill>
                  <a:schemeClr val="tx2"/>
                </a:solidFill>
                <a:effectLst/>
              </a:rPr>
              <a:t> acuerdos</a:t>
            </a:r>
            <a:r>
              <a:rPr lang="es-ES_tradnl" sz="2800" b="0" kern="1200">
                <a:solidFill>
                  <a:schemeClr val="dk1"/>
                </a:solidFill>
                <a:effectLst/>
              </a:rPr>
              <a:t>.</a:t>
            </a:r>
            <a:endParaRPr lang="es-ES" sz="2800"/>
          </a:p>
        </p:txBody>
      </p:sp>
    </p:spTree>
    <p:extLst>
      <p:ext uri="{BB962C8B-B14F-4D97-AF65-F5344CB8AC3E}">
        <p14:creationId xmlns:p14="http://schemas.microsoft.com/office/powerpoint/2010/main" val="2298281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54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3" name="Group 1032">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783290" y="3340751"/>
            <a:ext cx="6504253" cy="6946252"/>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034" name="Freeform: Shape 1033">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35" name="Freeform: Shape 1034">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36" name="Freeform: Shape 1035">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37" name="Freeform: Shape 1036">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039" name="Group 1038">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7668489" y="0"/>
            <a:ext cx="7025911" cy="5184436"/>
            <a:chOff x="4345582" y="0"/>
            <a:chExt cx="5069918" cy="3741104"/>
          </a:xfrm>
          <a:solidFill>
            <a:schemeClr val="accent5">
              <a:alpha val="5000"/>
            </a:schemeClr>
          </a:solidFill>
        </p:grpSpPr>
        <p:sp>
          <p:nvSpPr>
            <p:cNvPr id="1040" name="Freeform: Shape 1039">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Freeform: Shape 1040">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Freeform: Shape 1041">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Freeform: Shape 1042">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Imagen 5" descr="Interfaz de usuario gráfica, Aplicación&#10;&#10;Descripción generada automáticamente">
            <a:extLst>
              <a:ext uri="{FF2B5EF4-FFF2-40B4-BE49-F238E27FC236}">
                <a16:creationId xmlns:a16="http://schemas.microsoft.com/office/drawing/2014/main" id="{3C646495-8A73-7860-4891-7FF4DC58195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48664" t="16801" r="17206" b="25070"/>
          <a:stretch/>
        </p:blipFill>
        <p:spPr>
          <a:xfrm>
            <a:off x="9843422" y="186104"/>
            <a:ext cx="5336166" cy="5145826"/>
          </a:xfrm>
          <a:prstGeom prst="rect">
            <a:avLst/>
          </a:prstGeom>
          <a:ln>
            <a:noFill/>
          </a:ln>
          <a:effectLst>
            <a:softEdge rad="112500"/>
          </a:effectLst>
        </p:spPr>
      </p:pic>
      <p:sp>
        <p:nvSpPr>
          <p:cNvPr id="2" name="CuadroTexto 1">
            <a:extLst>
              <a:ext uri="{FF2B5EF4-FFF2-40B4-BE49-F238E27FC236}">
                <a16:creationId xmlns:a16="http://schemas.microsoft.com/office/drawing/2014/main" id="{1315BD02-AC00-FBE7-B5BA-B3B3E5510EC7}"/>
              </a:ext>
            </a:extLst>
          </p:cNvPr>
          <p:cNvSpPr txBox="1"/>
          <p:nvPr/>
        </p:nvSpPr>
        <p:spPr>
          <a:xfrm>
            <a:off x="1012314" y="2589165"/>
            <a:ext cx="7533879" cy="6023207"/>
          </a:xfrm>
          <a:prstGeom prst="rect">
            <a:avLst/>
          </a:prstGeom>
        </p:spPr>
        <p:txBody>
          <a:bodyPr vert="horz" lIns="91440" tIns="45720" rIns="91440" bIns="45720" rtlCol="0" anchor="ctr">
            <a:normAutofit lnSpcReduction="10000"/>
          </a:bodyPr>
          <a:lstStyle/>
          <a:p>
            <a:pPr indent="-228600">
              <a:lnSpc>
                <a:spcPct val="90000"/>
              </a:lnSpc>
              <a:spcAft>
                <a:spcPts val="600"/>
              </a:spcAft>
              <a:buFont typeface="Arial" panose="020B0604020202020204" pitchFamily="34" charset="0"/>
              <a:buChar char="•"/>
            </a:pPr>
            <a:r>
              <a:rPr lang="en-US" sz="3600">
                <a:solidFill>
                  <a:schemeClr val="tx2"/>
                </a:solidFill>
              </a:rPr>
              <a:t>El centro ofrece Infantil, Primaria y Primer Ciclo de ESO y prácticamente la totalidad del alumnado es de etnia gitana que además, viven en situación marginal.</a:t>
            </a:r>
          </a:p>
          <a:p>
            <a:pPr indent="-228600">
              <a:lnSpc>
                <a:spcPct val="90000"/>
              </a:lnSpc>
              <a:spcAft>
                <a:spcPts val="600"/>
              </a:spcAft>
              <a:buFont typeface="Arial" panose="020B0604020202020204" pitchFamily="34" charset="0"/>
              <a:buChar char="•"/>
            </a:pPr>
            <a:endParaRPr lang="en-US" sz="3600">
              <a:solidFill>
                <a:schemeClr val="tx2"/>
              </a:solidFill>
            </a:endParaRPr>
          </a:p>
          <a:p>
            <a:pPr indent="-228600">
              <a:lnSpc>
                <a:spcPct val="90000"/>
              </a:lnSpc>
              <a:spcAft>
                <a:spcPts val="600"/>
              </a:spcAft>
              <a:buFont typeface="Arial" panose="020B0604020202020204" pitchFamily="34" charset="0"/>
              <a:buChar char="•"/>
            </a:pPr>
            <a:r>
              <a:rPr lang="en-US" sz="3600">
                <a:solidFill>
                  <a:schemeClr val="tx2"/>
                </a:solidFill>
                <a:hlinkClick r:id="rId4"/>
              </a:rPr>
              <a:t>https://www.facebook.com/ceipibarburu.doshermanas</a:t>
            </a:r>
            <a:endParaRPr lang="en-US" sz="3600">
              <a:solidFill>
                <a:schemeClr val="tx2"/>
              </a:solidFill>
            </a:endParaRPr>
          </a:p>
          <a:p>
            <a:pPr indent="-228600">
              <a:lnSpc>
                <a:spcPct val="90000"/>
              </a:lnSpc>
              <a:spcAft>
                <a:spcPts val="600"/>
              </a:spcAft>
              <a:buFont typeface="Arial" panose="020B0604020202020204" pitchFamily="34" charset="0"/>
              <a:buChar char="•"/>
            </a:pPr>
            <a:endParaRPr lang="en-US" sz="3600">
              <a:solidFill>
                <a:schemeClr val="tx2"/>
              </a:solidFill>
            </a:endParaRPr>
          </a:p>
          <a:p>
            <a:pPr indent="-228600">
              <a:lnSpc>
                <a:spcPct val="90000"/>
              </a:lnSpc>
              <a:spcAft>
                <a:spcPts val="600"/>
              </a:spcAft>
              <a:buFont typeface="Arial" panose="020B0604020202020204" pitchFamily="34" charset="0"/>
              <a:buChar char="•"/>
            </a:pPr>
            <a:r>
              <a:rPr lang="en-US" sz="3600">
                <a:solidFill>
                  <a:schemeClr val="tx2"/>
                </a:solidFill>
              </a:rPr>
              <a:t>Crear vínculos, asambleas de comunidad, comisión del sueño, desayunos de convivencia</a:t>
            </a:r>
            <a:r>
              <a:rPr lang="en-US" sz="2700">
                <a:solidFill>
                  <a:schemeClr val="tx2"/>
                </a:solidFill>
              </a:rPr>
              <a:t>.</a:t>
            </a:r>
          </a:p>
        </p:txBody>
      </p:sp>
      <p:pic>
        <p:nvPicPr>
          <p:cNvPr id="1026" name="Picture 2" descr="Colegio Ibarburu: Asamblea de Comunidad">
            <a:extLst>
              <a:ext uri="{FF2B5EF4-FFF2-40B4-BE49-F238E27FC236}">
                <a16:creationId xmlns:a16="http://schemas.microsoft.com/office/drawing/2014/main" id="{575CE39D-EDC4-5681-7E19-12B8EC81C66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197" r="2" b="11703"/>
          <a:stretch/>
        </p:blipFill>
        <p:spPr bwMode="auto">
          <a:xfrm>
            <a:off x="8374045" y="5326253"/>
            <a:ext cx="7388601" cy="44288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3" name="Group 12">
            <a:extLst>
              <a:ext uri="{FF2B5EF4-FFF2-40B4-BE49-F238E27FC236}">
                <a16:creationId xmlns:a16="http://schemas.microsoft.com/office/drawing/2014/main" id="{D8CB4EE6-EC49-DC24-920B-7AE724FE8520}"/>
              </a:ext>
            </a:extLst>
          </p:cNvPr>
          <p:cNvGrpSpPr/>
          <p:nvPr/>
        </p:nvGrpSpPr>
        <p:grpSpPr>
          <a:xfrm>
            <a:off x="16773722" y="9295208"/>
            <a:ext cx="485578" cy="431625"/>
            <a:chOff x="0" y="0"/>
            <a:chExt cx="647437" cy="575500"/>
          </a:xfrm>
        </p:grpSpPr>
        <p:sp>
          <p:nvSpPr>
            <p:cNvPr id="4" name="AutoShape 13">
              <a:extLst>
                <a:ext uri="{FF2B5EF4-FFF2-40B4-BE49-F238E27FC236}">
                  <a16:creationId xmlns:a16="http://schemas.microsoft.com/office/drawing/2014/main" id="{669BDC9C-12EF-AAAD-5C5D-45647E890697}"/>
                </a:ext>
              </a:extLst>
            </p:cNvPr>
            <p:cNvSpPr/>
            <p:nvPr/>
          </p:nvSpPr>
          <p:spPr>
            <a:xfrm>
              <a:off x="0" y="0"/>
              <a:ext cx="647437" cy="575500"/>
            </a:xfrm>
            <a:prstGeom prst="rect">
              <a:avLst/>
            </a:prstGeom>
            <a:solidFill>
              <a:srgbClr val="E3A716"/>
            </a:solidFill>
          </p:spPr>
        </p:sp>
        <p:grpSp>
          <p:nvGrpSpPr>
            <p:cNvPr id="5" name="Group 14">
              <a:extLst>
                <a:ext uri="{FF2B5EF4-FFF2-40B4-BE49-F238E27FC236}">
                  <a16:creationId xmlns:a16="http://schemas.microsoft.com/office/drawing/2014/main" id="{E34EE878-1C4D-40DB-D97F-5C80DA92069B}"/>
                </a:ext>
              </a:extLst>
            </p:cNvPr>
            <p:cNvGrpSpPr/>
            <p:nvPr/>
          </p:nvGrpSpPr>
          <p:grpSpPr>
            <a:xfrm>
              <a:off x="0" y="171992"/>
              <a:ext cx="517352" cy="231517"/>
              <a:chOff x="0" y="0"/>
              <a:chExt cx="959235" cy="429260"/>
            </a:xfrm>
          </p:grpSpPr>
          <p:sp>
            <p:nvSpPr>
              <p:cNvPr id="8" name="Freeform 15">
                <a:extLst>
                  <a:ext uri="{FF2B5EF4-FFF2-40B4-BE49-F238E27FC236}">
                    <a16:creationId xmlns:a16="http://schemas.microsoft.com/office/drawing/2014/main" id="{9A496AEE-53FD-DD5A-568A-A3674E63E29C}"/>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9" name="Imagen 8" descr="Logotipo&#10;&#10;Descripción generada automáticamente">
            <a:extLst>
              <a:ext uri="{FF2B5EF4-FFF2-40B4-BE49-F238E27FC236}">
                <a16:creationId xmlns:a16="http://schemas.microsoft.com/office/drawing/2014/main" id="{DDC35669-C5B8-CCD5-AC71-54836903E7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grpSp>
        <p:nvGrpSpPr>
          <p:cNvPr id="7" name="Group 9">
            <a:extLst>
              <a:ext uri="{FF2B5EF4-FFF2-40B4-BE49-F238E27FC236}">
                <a16:creationId xmlns:a16="http://schemas.microsoft.com/office/drawing/2014/main" id="{D1CBA2E1-B860-8731-F266-E9F4D38D3E57}"/>
              </a:ext>
            </a:extLst>
          </p:cNvPr>
          <p:cNvGrpSpPr/>
          <p:nvPr/>
        </p:nvGrpSpPr>
        <p:grpSpPr>
          <a:xfrm>
            <a:off x="211251" y="0"/>
            <a:ext cx="142711" cy="10287000"/>
            <a:chOff x="0" y="0"/>
            <a:chExt cx="190282" cy="13716000"/>
          </a:xfrm>
        </p:grpSpPr>
        <p:sp>
          <p:nvSpPr>
            <p:cNvPr id="10" name="AutoShape 10">
              <a:extLst>
                <a:ext uri="{FF2B5EF4-FFF2-40B4-BE49-F238E27FC236}">
                  <a16:creationId xmlns:a16="http://schemas.microsoft.com/office/drawing/2014/main" id="{CE675D97-5827-511E-6F15-30E03DCC7EA3}"/>
                </a:ext>
              </a:extLst>
            </p:cNvPr>
            <p:cNvSpPr/>
            <p:nvPr/>
          </p:nvSpPr>
          <p:spPr>
            <a:xfrm>
              <a:off x="88791" y="0"/>
              <a:ext cx="12700" cy="13716000"/>
            </a:xfrm>
            <a:prstGeom prst="rect">
              <a:avLst/>
            </a:prstGeom>
            <a:solidFill>
              <a:srgbClr val="141414"/>
            </a:solidFill>
          </p:spPr>
        </p:sp>
        <p:sp>
          <p:nvSpPr>
            <p:cNvPr id="11" name="AutoShape 11">
              <a:extLst>
                <a:ext uri="{FF2B5EF4-FFF2-40B4-BE49-F238E27FC236}">
                  <a16:creationId xmlns:a16="http://schemas.microsoft.com/office/drawing/2014/main" id="{E5EE7BA8-EDB5-CDB8-6456-C2DD94F585FA}"/>
                </a:ext>
              </a:extLst>
            </p:cNvPr>
            <p:cNvSpPr/>
            <p:nvPr/>
          </p:nvSpPr>
          <p:spPr>
            <a:xfrm>
              <a:off x="0" y="5820971"/>
              <a:ext cx="190282" cy="2074059"/>
            </a:xfrm>
            <a:prstGeom prst="rect">
              <a:avLst/>
            </a:prstGeom>
            <a:solidFill>
              <a:srgbClr val="E3A716"/>
            </a:solidFill>
          </p:spPr>
        </p:sp>
      </p:grpSp>
    </p:spTree>
    <p:extLst>
      <p:ext uri="{BB962C8B-B14F-4D97-AF65-F5344CB8AC3E}">
        <p14:creationId xmlns:p14="http://schemas.microsoft.com/office/powerpoint/2010/main" val="1487399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3" name="TextBox 3"/>
          <p:cNvSpPr txBox="1"/>
          <p:nvPr/>
        </p:nvSpPr>
        <p:spPr>
          <a:xfrm>
            <a:off x="3794625" y="381383"/>
            <a:ext cx="13367111" cy="615553"/>
          </a:xfrm>
          <a:prstGeom prst="rect">
            <a:avLst/>
          </a:prstGeom>
          <a:effectLst>
            <a:outerShdw blurRad="50800" dist="38100" dir="8100000" algn="tr" rotWithShape="0">
              <a:prstClr val="black">
                <a:alpha val="40000"/>
              </a:prstClr>
            </a:outerShdw>
          </a:effectLst>
        </p:spPr>
        <p:txBody>
          <a:bodyPr wrap="square" lIns="0" tIns="0" rIns="0" bIns="0" rtlCol="0" anchor="t">
            <a:spAutoFit/>
          </a:bodyPr>
          <a:lstStyle/>
          <a:p>
            <a:r>
              <a:rPr lang="en-US" sz="4000">
                <a:solidFill>
                  <a:schemeClr val="tx2"/>
                </a:solidFill>
                <a:latin typeface="Montserrat 1 Bold"/>
              </a:rPr>
              <a:t>EXPERIENCIAS METODOLÓGICAS CON EL ALUMNADO</a:t>
            </a:r>
          </a:p>
        </p:txBody>
      </p:sp>
      <p:grpSp>
        <p:nvGrpSpPr>
          <p:cNvPr id="9" name="Group 9"/>
          <p:cNvGrpSpPr/>
          <p:nvPr/>
        </p:nvGrpSpPr>
        <p:grpSpPr>
          <a:xfrm>
            <a:off x="401566" y="0"/>
            <a:ext cx="142711" cy="10287000"/>
            <a:chOff x="0" y="0"/>
            <a:chExt cx="190282" cy="13716000"/>
          </a:xfrm>
        </p:grpSpPr>
        <p:sp>
          <p:nvSpPr>
            <p:cNvPr id="10" name="AutoShape 10"/>
            <p:cNvSpPr/>
            <p:nvPr/>
          </p:nvSpPr>
          <p:spPr>
            <a:xfrm>
              <a:off x="88791" y="0"/>
              <a:ext cx="12700" cy="13716000"/>
            </a:xfrm>
            <a:prstGeom prst="rect">
              <a:avLst/>
            </a:prstGeom>
            <a:solidFill>
              <a:srgbClr val="141414"/>
            </a:solidFill>
          </p:spPr>
        </p:sp>
        <p:sp>
          <p:nvSpPr>
            <p:cNvPr id="11" name="AutoShape 11"/>
            <p:cNvSpPr/>
            <p:nvPr/>
          </p:nvSpPr>
          <p:spPr>
            <a:xfrm>
              <a:off x="0" y="5820971"/>
              <a:ext cx="190282" cy="2074059"/>
            </a:xfrm>
            <a:prstGeom prst="rect">
              <a:avLst/>
            </a:prstGeom>
            <a:solidFill>
              <a:srgbClr val="E3A716"/>
            </a:solidFill>
          </p:spPr>
        </p:sp>
      </p:grpSp>
      <p:grpSp>
        <p:nvGrpSpPr>
          <p:cNvPr id="12" name="Group 12"/>
          <p:cNvGrpSpPr/>
          <p:nvPr/>
        </p:nvGrpSpPr>
        <p:grpSpPr>
          <a:xfrm>
            <a:off x="16773722" y="9295208"/>
            <a:ext cx="485578" cy="431625"/>
            <a:chOff x="0" y="0"/>
            <a:chExt cx="647437" cy="575500"/>
          </a:xfrm>
        </p:grpSpPr>
        <p:sp>
          <p:nvSpPr>
            <p:cNvPr id="13" name="AutoShape 13"/>
            <p:cNvSpPr/>
            <p:nvPr/>
          </p:nvSpPr>
          <p:spPr>
            <a:xfrm>
              <a:off x="0" y="0"/>
              <a:ext cx="647437" cy="575500"/>
            </a:xfrm>
            <a:prstGeom prst="rect">
              <a:avLst/>
            </a:prstGeom>
            <a:solidFill>
              <a:srgbClr val="E3A716"/>
            </a:solidFill>
          </p:spPr>
        </p:sp>
        <p:grpSp>
          <p:nvGrpSpPr>
            <p:cNvPr id="14" name="Group 14"/>
            <p:cNvGrpSpPr/>
            <p:nvPr/>
          </p:nvGrpSpPr>
          <p:grpSpPr>
            <a:xfrm>
              <a:off x="0" y="171992"/>
              <a:ext cx="517352" cy="231517"/>
              <a:chOff x="0" y="0"/>
              <a:chExt cx="959235" cy="429260"/>
            </a:xfrm>
          </p:grpSpPr>
          <p:sp>
            <p:nvSpPr>
              <p:cNvPr id="15" name="Freeform 15"/>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 name="Imagen 1" descr="Logotipo&#10;&#10;Descripción generada automáticamente">
            <a:extLst>
              <a:ext uri="{FF2B5EF4-FFF2-40B4-BE49-F238E27FC236}">
                <a16:creationId xmlns:a16="http://schemas.microsoft.com/office/drawing/2014/main" id="{027EFAD1-6B32-A87E-0C03-1159884EF1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412" y="9236304"/>
            <a:ext cx="1676310" cy="907241"/>
          </a:xfrm>
          <a:prstGeom prst="rect">
            <a:avLst/>
          </a:prstGeom>
        </p:spPr>
      </p:pic>
      <p:graphicFrame>
        <p:nvGraphicFramePr>
          <p:cNvPr id="24" name="CuadroTexto 3">
            <a:extLst>
              <a:ext uri="{FF2B5EF4-FFF2-40B4-BE49-F238E27FC236}">
                <a16:creationId xmlns:a16="http://schemas.microsoft.com/office/drawing/2014/main" id="{840A1740-F680-CBC2-020A-505038E02ADA}"/>
              </a:ext>
            </a:extLst>
          </p:cNvPr>
          <p:cNvGraphicFramePr/>
          <p:nvPr>
            <p:extLst>
              <p:ext uri="{D42A27DB-BD31-4B8C-83A1-F6EECF244321}">
                <p14:modId xmlns:p14="http://schemas.microsoft.com/office/powerpoint/2010/main" val="3278200758"/>
              </p:ext>
            </p:extLst>
          </p:nvPr>
        </p:nvGraphicFramePr>
        <p:xfrm>
          <a:off x="1076746" y="986260"/>
          <a:ext cx="10120273" cy="85466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descr="Mujer y niños usando lápices de colores">
            <a:extLst>
              <a:ext uri="{FF2B5EF4-FFF2-40B4-BE49-F238E27FC236}">
                <a16:creationId xmlns:a16="http://schemas.microsoft.com/office/drawing/2014/main" id="{51086790-7501-93EB-3AEB-3EFFA0FBDD2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28175" y="1719702"/>
            <a:ext cx="5139554" cy="3426369"/>
          </a:xfrm>
          <a:prstGeom prst="rect">
            <a:avLst/>
          </a:prstGeom>
        </p:spPr>
      </p:pic>
      <p:pic>
        <p:nvPicPr>
          <p:cNvPr id="6146" name="Picture 2" descr="escalera de madera para llegar a meta y ganar el trofeo con gráfico de aumento y flecha, éxito - meta fotografías e imágenes de stock">
            <a:extLst>
              <a:ext uri="{FF2B5EF4-FFF2-40B4-BE49-F238E27FC236}">
                <a16:creationId xmlns:a16="http://schemas.microsoft.com/office/drawing/2014/main" id="{0B21BE9B-9322-C5E3-ABEA-17240FC3AF2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150" t="9692" r="9816"/>
          <a:stretch/>
        </p:blipFill>
        <p:spPr bwMode="auto">
          <a:xfrm>
            <a:off x="11950994" y="5543452"/>
            <a:ext cx="4307295" cy="3292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6677799" y="1377399"/>
            <a:ext cx="1059191" cy="8795301"/>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6676818" y="965200"/>
            <a:ext cx="630461" cy="850337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57580" y="965200"/>
            <a:ext cx="16400255" cy="8087916"/>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sp>
        <p:nvSpPr>
          <p:cNvPr id="2" name="CuadroTexto 1">
            <a:extLst>
              <a:ext uri="{FF2B5EF4-FFF2-40B4-BE49-F238E27FC236}">
                <a16:creationId xmlns:a16="http://schemas.microsoft.com/office/drawing/2014/main" id="{2E30A52C-F73F-053D-A39F-CCD5CDCE5C01}"/>
              </a:ext>
            </a:extLst>
          </p:cNvPr>
          <p:cNvSpPr txBox="1"/>
          <p:nvPr/>
        </p:nvSpPr>
        <p:spPr>
          <a:xfrm>
            <a:off x="2850903" y="5452426"/>
            <a:ext cx="6319227" cy="12656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804672">
              <a:spcAft>
                <a:spcPts val="600"/>
              </a:spcAft>
              <a:buChar char="•"/>
            </a:pPr>
            <a:endParaRPr lang="en-US" sz="2112" kern="1200">
              <a:solidFill>
                <a:srgbClr val="444444"/>
              </a:solidFill>
              <a:latin typeface="+mn-lt"/>
              <a:ea typeface="+mn-ea"/>
              <a:cs typeface="Arial"/>
            </a:endParaRPr>
          </a:p>
          <a:p>
            <a:pPr defTabSz="804672">
              <a:spcAft>
                <a:spcPts val="600"/>
              </a:spcAft>
              <a:buChar char="•"/>
            </a:pPr>
            <a:endParaRPr lang="en-US" sz="2112" kern="1200">
              <a:solidFill>
                <a:srgbClr val="444444"/>
              </a:solidFill>
              <a:latin typeface="+mn-lt"/>
              <a:ea typeface="+mn-ea"/>
              <a:cs typeface="Arial"/>
            </a:endParaRPr>
          </a:p>
          <a:p>
            <a:pPr>
              <a:spcAft>
                <a:spcPts val="600"/>
              </a:spcAft>
              <a:buChar char="•"/>
            </a:pPr>
            <a:endParaRPr lang="es-ES" sz="2400">
              <a:solidFill>
                <a:srgbClr val="444444"/>
              </a:solidFill>
              <a:cs typeface="Arial"/>
            </a:endParaRPr>
          </a:p>
        </p:txBody>
      </p:sp>
      <p:graphicFrame>
        <p:nvGraphicFramePr>
          <p:cNvPr id="3" name="Tabla 3">
            <a:extLst>
              <a:ext uri="{FF2B5EF4-FFF2-40B4-BE49-F238E27FC236}">
                <a16:creationId xmlns:a16="http://schemas.microsoft.com/office/drawing/2014/main" id="{8DCB2460-399A-0DF3-E592-899E71F1A429}"/>
              </a:ext>
            </a:extLst>
          </p:cNvPr>
          <p:cNvGraphicFramePr>
            <a:graphicFrameLocks noGrp="1"/>
          </p:cNvGraphicFramePr>
          <p:nvPr>
            <p:extLst>
              <p:ext uri="{D42A27DB-BD31-4B8C-83A1-F6EECF244321}">
                <p14:modId xmlns:p14="http://schemas.microsoft.com/office/powerpoint/2010/main" val="2178018052"/>
              </p:ext>
            </p:extLst>
          </p:nvPr>
        </p:nvGraphicFramePr>
        <p:xfrm>
          <a:off x="1895367" y="1996074"/>
          <a:ext cx="11491747" cy="6836255"/>
        </p:xfrm>
        <a:graphic>
          <a:graphicData uri="http://schemas.openxmlformats.org/drawingml/2006/table">
            <a:tbl>
              <a:tblPr firstRow="1" bandRow="1">
                <a:tableStyleId>{22838BEF-8BB2-4498-84A7-C5851F593DF1}</a:tableStyleId>
              </a:tblPr>
              <a:tblGrid>
                <a:gridCol w="11491747">
                  <a:extLst>
                    <a:ext uri="{9D8B030D-6E8A-4147-A177-3AD203B41FA5}">
                      <a16:colId xmlns:a16="http://schemas.microsoft.com/office/drawing/2014/main" val="607631282"/>
                    </a:ext>
                  </a:extLst>
                </a:gridCol>
              </a:tblGrid>
              <a:tr h="2757678">
                <a:tc>
                  <a:txBody>
                    <a:bodyPr/>
                    <a:lstStyle/>
                    <a:p>
                      <a:pPr lvl="0">
                        <a:buNone/>
                      </a:pPr>
                      <a:r>
                        <a:rPr lang="es-ES" sz="3200" b="0" u="none" strike="noStrike" noProof="0"/>
                        <a:t>Usar </a:t>
                      </a:r>
                      <a:r>
                        <a:rPr lang="es-ES" sz="3200" b="1" u="none" strike="noStrike" noProof="0"/>
                        <a:t>referentes</a:t>
                      </a:r>
                      <a:r>
                        <a:rPr lang="es-ES" sz="3200" b="0" u="none" strike="noStrike" noProof="0"/>
                        <a:t> de trabajo de su </a:t>
                      </a:r>
                      <a:r>
                        <a:rPr lang="es-ES" sz="3200" b="1" u="none" strike="noStrike" noProof="0"/>
                        <a:t>mismo contexto</a:t>
                      </a:r>
                      <a:r>
                        <a:rPr lang="es-ES" sz="3200" b="0" u="none" strike="noStrike" noProof="0"/>
                        <a:t>. </a:t>
                      </a:r>
                      <a:endParaRPr lang="es-ES" sz="3200" b="0"/>
                    </a:p>
                    <a:p>
                      <a:pPr lvl="0">
                        <a:buNone/>
                      </a:pPr>
                      <a:r>
                        <a:rPr lang="es-ES" sz="3200" b="0" u="none" strike="noStrike" noProof="0"/>
                        <a:t>Ejemplo: Variedad lingüística en España (Caló), obras artísticas personajes gitanos, trabajo por proyectos.  </a:t>
                      </a:r>
                      <a:endParaRPr lang="es-ES" sz="3200" b="0"/>
                    </a:p>
                    <a:p>
                      <a:pPr lvl="0">
                        <a:buNone/>
                      </a:pPr>
                      <a:r>
                        <a:rPr lang="es-ES" sz="3200" b="0" u="none" strike="noStrike" noProof="0"/>
                        <a:t>Ministerio de Educación protocolo incluye una propuesta de contenidos y actividades integradas sobre el pueblo gitano.</a:t>
                      </a:r>
                      <a:r>
                        <a:rPr lang="en-US" sz="3200" b="0" u="none" strike="noStrike" noProof="0"/>
                        <a:t> </a:t>
                      </a:r>
                      <a:endParaRPr lang="es-ES" sz="3200" b="0"/>
                    </a:p>
                  </a:txBody>
                  <a:tcPr/>
                </a:tc>
                <a:extLst>
                  <a:ext uri="{0D108BD9-81ED-4DB2-BD59-A6C34878D82A}">
                    <a16:rowId xmlns:a16="http://schemas.microsoft.com/office/drawing/2014/main" val="945469792"/>
                  </a:ext>
                </a:extLst>
              </a:tr>
              <a:tr h="2317369">
                <a:tc>
                  <a:txBody>
                    <a:bodyPr/>
                    <a:lstStyle/>
                    <a:p>
                      <a:pPr lvl="0">
                        <a:buNone/>
                      </a:pPr>
                      <a:r>
                        <a:rPr lang="es-ES" sz="3200" u="none" strike="noStrike" noProof="0"/>
                        <a:t>Desde un primer momento </a:t>
                      </a:r>
                      <a:r>
                        <a:rPr lang="es-ES" sz="3200" b="1" u="none" strike="noStrike" noProof="0"/>
                        <a:t>implementar normas claras</a:t>
                      </a:r>
                      <a:r>
                        <a:rPr lang="es-ES" sz="3200" u="none" strike="noStrike" noProof="0"/>
                        <a:t>, (contratos de aprendizaje) no entrar en el juego de la pelea, se dice la norma y se cumple. </a:t>
                      </a:r>
                      <a:r>
                        <a:rPr lang="en-US" sz="3200" u="none" strike="noStrike" noProof="0"/>
                        <a:t> </a:t>
                      </a:r>
                      <a:endParaRPr lang="es-ES" sz="3200"/>
                    </a:p>
                  </a:txBody>
                  <a:tcPr/>
                </a:tc>
                <a:extLst>
                  <a:ext uri="{0D108BD9-81ED-4DB2-BD59-A6C34878D82A}">
                    <a16:rowId xmlns:a16="http://schemas.microsoft.com/office/drawing/2014/main" val="1918843465"/>
                  </a:ext>
                </a:extLst>
              </a:tr>
              <a:tr h="1761208">
                <a:tc>
                  <a:txBody>
                    <a:bodyPr/>
                    <a:lstStyle/>
                    <a:p>
                      <a:pPr lvl="0">
                        <a:buNone/>
                      </a:pPr>
                      <a:r>
                        <a:rPr lang="es-ES" sz="3200" u="none" strike="noStrike" noProof="0"/>
                        <a:t>Implementar herramientas como mediación educativa o dialéctica, como medio para la resolución de problemas.</a:t>
                      </a:r>
                      <a:endParaRPr lang="es-ES" sz="3200"/>
                    </a:p>
                  </a:txBody>
                  <a:tcPr/>
                </a:tc>
                <a:extLst>
                  <a:ext uri="{0D108BD9-81ED-4DB2-BD59-A6C34878D82A}">
                    <a16:rowId xmlns:a16="http://schemas.microsoft.com/office/drawing/2014/main" val="91088696"/>
                  </a:ext>
                </a:extLst>
              </a:tr>
            </a:tbl>
          </a:graphicData>
        </a:graphic>
      </p:graphicFrame>
      <p:pic>
        <p:nvPicPr>
          <p:cNvPr id="4" name="Imagen 4" descr="Imagen que contiene viendo, frente, cerca, naranja&#10;&#10;Descripción generada automáticamente">
            <a:extLst>
              <a:ext uri="{FF2B5EF4-FFF2-40B4-BE49-F238E27FC236}">
                <a16:creationId xmlns:a16="http://schemas.microsoft.com/office/drawing/2014/main" id="{23B9C976-B44C-94AD-2525-712F60B713E3}"/>
              </a:ext>
            </a:extLst>
          </p:cNvPr>
          <p:cNvPicPr>
            <a:picLocks noChangeAspect="1"/>
          </p:cNvPicPr>
          <p:nvPr/>
        </p:nvPicPr>
        <p:blipFill>
          <a:blip r:embed="rId2"/>
          <a:stretch>
            <a:fillRect/>
          </a:stretch>
        </p:blipFill>
        <p:spPr>
          <a:xfrm>
            <a:off x="13587490" y="3264229"/>
            <a:ext cx="3482479" cy="3494979"/>
          </a:xfrm>
          <a:prstGeom prst="rect">
            <a:avLst/>
          </a:prstGeom>
        </p:spPr>
      </p:pic>
    </p:spTree>
    <p:extLst>
      <p:ext uri="{BB962C8B-B14F-4D97-AF65-F5344CB8AC3E}">
        <p14:creationId xmlns:p14="http://schemas.microsoft.com/office/powerpoint/2010/main" val="17876197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descr="Interfaz de usuario gráfica, Texto, Aplicación&#10;&#10;Descripción generada automáticamente">
            <a:extLst>
              <a:ext uri="{FF2B5EF4-FFF2-40B4-BE49-F238E27FC236}">
                <a16:creationId xmlns:a16="http://schemas.microsoft.com/office/drawing/2014/main" id="{CEB33E0C-FE69-4F9F-F240-47BBA66F15E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48541" t="25207" r="14463" b="15360"/>
          <a:stretch/>
        </p:blipFill>
        <p:spPr>
          <a:xfrm>
            <a:off x="1025561" y="237163"/>
            <a:ext cx="6100162" cy="5482758"/>
          </a:xfrm>
          <a:prstGeom prst="round2DiagRect">
            <a:avLst>
              <a:gd name="adj1" fmla="val 16667"/>
              <a:gd name="adj2" fmla="val 2919"/>
            </a:avLst>
          </a:prstGeom>
          <a:ln w="88900" cap="sq">
            <a:solidFill>
              <a:srgbClr val="FFFFFF"/>
            </a:solidFill>
            <a:miter lim="800000"/>
          </a:ln>
          <a:effectLst>
            <a:outerShdw blurRad="254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4" name="Imagen 3" descr="Interfaz de usuario gráfica, Texto, Aplicación&#10;&#10;Descripción generada automáticamente">
            <a:extLst>
              <a:ext uri="{FF2B5EF4-FFF2-40B4-BE49-F238E27FC236}">
                <a16:creationId xmlns:a16="http://schemas.microsoft.com/office/drawing/2014/main" id="{777361E2-B370-7F7D-10C9-2B75EF5AB4B5}"/>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39657" t="18251" r="12607" b="32121"/>
          <a:stretch/>
        </p:blipFill>
        <p:spPr>
          <a:xfrm>
            <a:off x="3379784" y="6054470"/>
            <a:ext cx="6862287" cy="39608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aphicFrame>
        <p:nvGraphicFramePr>
          <p:cNvPr id="45" name="CuadroTexto 1">
            <a:extLst>
              <a:ext uri="{FF2B5EF4-FFF2-40B4-BE49-F238E27FC236}">
                <a16:creationId xmlns:a16="http://schemas.microsoft.com/office/drawing/2014/main" id="{B8070241-F69D-CFD7-81DB-8F58B20DA699}"/>
              </a:ext>
            </a:extLst>
          </p:cNvPr>
          <p:cNvGraphicFramePr/>
          <p:nvPr>
            <p:extLst>
              <p:ext uri="{D42A27DB-BD31-4B8C-83A1-F6EECF244321}">
                <p14:modId xmlns:p14="http://schemas.microsoft.com/office/powerpoint/2010/main" val="3746507743"/>
              </p:ext>
            </p:extLst>
          </p:nvPr>
        </p:nvGraphicFramePr>
        <p:xfrm>
          <a:off x="7576299" y="371946"/>
          <a:ext cx="10419907" cy="734905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 name="Group 12">
            <a:extLst>
              <a:ext uri="{FF2B5EF4-FFF2-40B4-BE49-F238E27FC236}">
                <a16:creationId xmlns:a16="http://schemas.microsoft.com/office/drawing/2014/main" id="{3E2C8BF5-4D9A-8DDB-4AD1-49B17C8BBE82}"/>
              </a:ext>
            </a:extLst>
          </p:cNvPr>
          <p:cNvGrpSpPr/>
          <p:nvPr/>
        </p:nvGrpSpPr>
        <p:grpSpPr>
          <a:xfrm>
            <a:off x="16773722" y="9295208"/>
            <a:ext cx="485578" cy="431625"/>
            <a:chOff x="0" y="0"/>
            <a:chExt cx="647437" cy="575500"/>
          </a:xfrm>
        </p:grpSpPr>
        <p:sp>
          <p:nvSpPr>
            <p:cNvPr id="3" name="AutoShape 13">
              <a:extLst>
                <a:ext uri="{FF2B5EF4-FFF2-40B4-BE49-F238E27FC236}">
                  <a16:creationId xmlns:a16="http://schemas.microsoft.com/office/drawing/2014/main" id="{3EA4840F-6DF5-7F38-0531-2ECD180FD208}"/>
                </a:ext>
              </a:extLst>
            </p:cNvPr>
            <p:cNvSpPr/>
            <p:nvPr/>
          </p:nvSpPr>
          <p:spPr>
            <a:xfrm>
              <a:off x="0" y="0"/>
              <a:ext cx="647437" cy="575500"/>
            </a:xfrm>
            <a:prstGeom prst="rect">
              <a:avLst/>
            </a:prstGeom>
            <a:solidFill>
              <a:srgbClr val="E3A716"/>
            </a:solidFill>
          </p:spPr>
        </p:sp>
        <p:grpSp>
          <p:nvGrpSpPr>
            <p:cNvPr id="5" name="Group 14">
              <a:extLst>
                <a:ext uri="{FF2B5EF4-FFF2-40B4-BE49-F238E27FC236}">
                  <a16:creationId xmlns:a16="http://schemas.microsoft.com/office/drawing/2014/main" id="{046BC600-06BB-2603-DE28-54B887A627D3}"/>
                </a:ext>
              </a:extLst>
            </p:cNvPr>
            <p:cNvGrpSpPr/>
            <p:nvPr/>
          </p:nvGrpSpPr>
          <p:grpSpPr>
            <a:xfrm>
              <a:off x="0" y="171992"/>
              <a:ext cx="517352" cy="231517"/>
              <a:chOff x="0" y="0"/>
              <a:chExt cx="959235" cy="429260"/>
            </a:xfrm>
          </p:grpSpPr>
          <p:sp>
            <p:nvSpPr>
              <p:cNvPr id="12" name="Freeform 15">
                <a:extLst>
                  <a:ext uri="{FF2B5EF4-FFF2-40B4-BE49-F238E27FC236}">
                    <a16:creationId xmlns:a16="http://schemas.microsoft.com/office/drawing/2014/main" id="{062B12A7-8B2D-4874-A2DE-3B45C21E6A90}"/>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13" name="Imagen 12" descr="Logotipo&#10;&#10;Descripción generada automáticamente">
            <a:extLst>
              <a:ext uri="{FF2B5EF4-FFF2-40B4-BE49-F238E27FC236}">
                <a16:creationId xmlns:a16="http://schemas.microsoft.com/office/drawing/2014/main" id="{EDA05AFB-F152-A7C6-FC4D-E020EF9B2F3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grpSp>
        <p:nvGrpSpPr>
          <p:cNvPr id="7" name="Group 9">
            <a:extLst>
              <a:ext uri="{FF2B5EF4-FFF2-40B4-BE49-F238E27FC236}">
                <a16:creationId xmlns:a16="http://schemas.microsoft.com/office/drawing/2014/main" id="{E46598DA-1BBB-CCC1-626F-5C3DD1133F64}"/>
              </a:ext>
            </a:extLst>
          </p:cNvPr>
          <p:cNvGrpSpPr/>
          <p:nvPr/>
        </p:nvGrpSpPr>
        <p:grpSpPr>
          <a:xfrm>
            <a:off x="134779" y="0"/>
            <a:ext cx="142711" cy="10287000"/>
            <a:chOff x="0" y="0"/>
            <a:chExt cx="190282" cy="13716000"/>
          </a:xfrm>
        </p:grpSpPr>
        <p:sp>
          <p:nvSpPr>
            <p:cNvPr id="8" name="AutoShape 10">
              <a:extLst>
                <a:ext uri="{FF2B5EF4-FFF2-40B4-BE49-F238E27FC236}">
                  <a16:creationId xmlns:a16="http://schemas.microsoft.com/office/drawing/2014/main" id="{939B7F88-CEF3-B0EA-7156-745BB1AE3727}"/>
                </a:ext>
              </a:extLst>
            </p:cNvPr>
            <p:cNvSpPr/>
            <p:nvPr/>
          </p:nvSpPr>
          <p:spPr>
            <a:xfrm>
              <a:off x="88791" y="0"/>
              <a:ext cx="12700" cy="13716000"/>
            </a:xfrm>
            <a:prstGeom prst="rect">
              <a:avLst/>
            </a:prstGeom>
            <a:solidFill>
              <a:srgbClr val="141414"/>
            </a:solidFill>
          </p:spPr>
        </p:sp>
        <p:sp>
          <p:nvSpPr>
            <p:cNvPr id="9" name="AutoShape 11">
              <a:extLst>
                <a:ext uri="{FF2B5EF4-FFF2-40B4-BE49-F238E27FC236}">
                  <a16:creationId xmlns:a16="http://schemas.microsoft.com/office/drawing/2014/main" id="{EC66C5B4-995B-8493-F662-B3CEEBCA94C1}"/>
                </a:ext>
              </a:extLst>
            </p:cNvPr>
            <p:cNvSpPr/>
            <p:nvPr/>
          </p:nvSpPr>
          <p:spPr>
            <a:xfrm>
              <a:off x="0" y="5820971"/>
              <a:ext cx="190282" cy="2074059"/>
            </a:xfrm>
            <a:prstGeom prst="rect">
              <a:avLst/>
            </a:prstGeom>
            <a:solidFill>
              <a:srgbClr val="E3A716"/>
            </a:solidFill>
          </p:spPr>
        </p:sp>
      </p:grpSp>
    </p:spTree>
    <p:extLst>
      <p:ext uri="{BB962C8B-B14F-4D97-AF65-F5344CB8AC3E}">
        <p14:creationId xmlns:p14="http://schemas.microsoft.com/office/powerpoint/2010/main" val="34083127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6" name="Rectangle 1055">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xtBox 3">
            <a:extLst>
              <a:ext uri="{FF2B5EF4-FFF2-40B4-BE49-F238E27FC236}">
                <a16:creationId xmlns:a16="http://schemas.microsoft.com/office/drawing/2014/main" id="{41765081-11CD-9729-8BC6-5E201C2D62F0}"/>
              </a:ext>
            </a:extLst>
          </p:cNvPr>
          <p:cNvSpPr txBox="1"/>
          <p:nvPr/>
        </p:nvSpPr>
        <p:spPr>
          <a:xfrm>
            <a:off x="760556" y="-271158"/>
            <a:ext cx="8081253" cy="198834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a:effectLst/>
                <a:latin typeface="+mj-lt"/>
                <a:ea typeface="+mj-ea"/>
                <a:cs typeface="+mj-cs"/>
              </a:rPr>
              <a:t>EFECTO PIGMALIÓN. </a:t>
            </a:r>
            <a:endParaRPr lang="en-US" sz="4400">
              <a:latin typeface="+mj-lt"/>
              <a:ea typeface="+mj-ea"/>
              <a:cs typeface="+mj-cs"/>
            </a:endParaRPr>
          </a:p>
        </p:txBody>
      </p:sp>
      <p:pic>
        <p:nvPicPr>
          <p:cNvPr id="1028" name="Picture 4" descr="Efecto Pigmalión por Alfonso Padilla - ESYDE Formación">
            <a:extLst>
              <a:ext uri="{FF2B5EF4-FFF2-40B4-BE49-F238E27FC236}">
                <a16:creationId xmlns:a16="http://schemas.microsoft.com/office/drawing/2014/main" id="{1A330B7B-FDB4-2D7A-6D6E-B9699439C5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66" r="12384" b="-1"/>
          <a:stretch/>
        </p:blipFill>
        <p:spPr bwMode="auto">
          <a:xfrm>
            <a:off x="10987784" y="3268583"/>
            <a:ext cx="7088965" cy="7018417"/>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1058"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65176" y="2484220"/>
            <a:ext cx="819150" cy="8191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60"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202108" y="881274"/>
            <a:ext cx="4481849" cy="4481848"/>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Doble onda 3">
            <a:extLst>
              <a:ext uri="{FF2B5EF4-FFF2-40B4-BE49-F238E27FC236}">
                <a16:creationId xmlns:a16="http://schemas.microsoft.com/office/drawing/2014/main" id="{E7E407DD-1BB3-F32B-C38B-8000CE17BE98}"/>
              </a:ext>
            </a:extLst>
          </p:cNvPr>
          <p:cNvSpPr/>
          <p:nvPr/>
        </p:nvSpPr>
        <p:spPr>
          <a:xfrm>
            <a:off x="577512" y="989918"/>
            <a:ext cx="6629631" cy="148857"/>
          </a:xfrm>
          <a:prstGeom prst="doubleWave">
            <a:avLst/>
          </a:prstGeom>
          <a:gradFill flip="none"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54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s-ES"/>
          </a:p>
        </p:txBody>
      </p:sp>
      <p:grpSp>
        <p:nvGrpSpPr>
          <p:cNvPr id="11" name="Group 9">
            <a:extLst>
              <a:ext uri="{FF2B5EF4-FFF2-40B4-BE49-F238E27FC236}">
                <a16:creationId xmlns:a16="http://schemas.microsoft.com/office/drawing/2014/main" id="{A872FF6E-2A4A-61EE-A62D-34CFE558EFAA}"/>
              </a:ext>
            </a:extLst>
          </p:cNvPr>
          <p:cNvGrpSpPr/>
          <p:nvPr/>
        </p:nvGrpSpPr>
        <p:grpSpPr>
          <a:xfrm>
            <a:off x="211251" y="0"/>
            <a:ext cx="142711" cy="10287000"/>
            <a:chOff x="0" y="0"/>
            <a:chExt cx="190282" cy="13716000"/>
          </a:xfrm>
        </p:grpSpPr>
        <p:sp>
          <p:nvSpPr>
            <p:cNvPr id="13" name="AutoShape 10">
              <a:extLst>
                <a:ext uri="{FF2B5EF4-FFF2-40B4-BE49-F238E27FC236}">
                  <a16:creationId xmlns:a16="http://schemas.microsoft.com/office/drawing/2014/main" id="{E4356049-DC5D-1091-FC28-9DDA1C80C994}"/>
                </a:ext>
              </a:extLst>
            </p:cNvPr>
            <p:cNvSpPr/>
            <p:nvPr/>
          </p:nvSpPr>
          <p:spPr>
            <a:xfrm>
              <a:off x="88791" y="0"/>
              <a:ext cx="12700" cy="13716000"/>
            </a:xfrm>
            <a:prstGeom prst="rect">
              <a:avLst/>
            </a:prstGeom>
            <a:solidFill>
              <a:srgbClr val="141414"/>
            </a:solidFill>
          </p:spPr>
        </p:sp>
        <p:sp>
          <p:nvSpPr>
            <p:cNvPr id="15" name="AutoShape 11">
              <a:extLst>
                <a:ext uri="{FF2B5EF4-FFF2-40B4-BE49-F238E27FC236}">
                  <a16:creationId xmlns:a16="http://schemas.microsoft.com/office/drawing/2014/main" id="{DBA6FDB7-F9AB-4051-2475-D8AD9E02852B}"/>
                </a:ext>
              </a:extLst>
            </p:cNvPr>
            <p:cNvSpPr/>
            <p:nvPr/>
          </p:nvSpPr>
          <p:spPr>
            <a:xfrm>
              <a:off x="0" y="5820971"/>
              <a:ext cx="190282" cy="2074059"/>
            </a:xfrm>
            <a:prstGeom prst="rect">
              <a:avLst/>
            </a:prstGeom>
            <a:solidFill>
              <a:srgbClr val="E3A716"/>
            </a:solidFill>
          </p:spPr>
        </p:sp>
      </p:grpSp>
      <p:graphicFrame>
        <p:nvGraphicFramePr>
          <p:cNvPr id="1062" name="CuadroTexto 2">
            <a:extLst>
              <a:ext uri="{FF2B5EF4-FFF2-40B4-BE49-F238E27FC236}">
                <a16:creationId xmlns:a16="http://schemas.microsoft.com/office/drawing/2014/main" id="{892C1097-D4FB-4156-B9D8-2A7D5E2B3D11}"/>
              </a:ext>
            </a:extLst>
          </p:cNvPr>
          <p:cNvGraphicFramePr/>
          <p:nvPr>
            <p:extLst>
              <p:ext uri="{D42A27DB-BD31-4B8C-83A1-F6EECF244321}">
                <p14:modId xmlns:p14="http://schemas.microsoft.com/office/powerpoint/2010/main" val="3076422792"/>
              </p:ext>
            </p:extLst>
          </p:nvPr>
        </p:nvGraphicFramePr>
        <p:xfrm>
          <a:off x="577831" y="1361362"/>
          <a:ext cx="10170511" cy="7974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9508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7">
            <a:extLst>
              <a:ext uri="{FF2B5EF4-FFF2-40B4-BE49-F238E27FC236}">
                <a16:creationId xmlns:a16="http://schemas.microsoft.com/office/drawing/2014/main" id="{523702D7-309D-BC7B-9F36-51F6F9CF8EB2}"/>
              </a:ext>
            </a:extLst>
          </p:cNvPr>
          <p:cNvGrpSpPr/>
          <p:nvPr/>
        </p:nvGrpSpPr>
        <p:grpSpPr>
          <a:xfrm>
            <a:off x="401566" y="0"/>
            <a:ext cx="142711" cy="10287000"/>
            <a:chOff x="0" y="0"/>
            <a:chExt cx="190282" cy="13716000"/>
          </a:xfrm>
        </p:grpSpPr>
        <p:sp>
          <p:nvSpPr>
            <p:cNvPr id="11" name="AutoShape 8">
              <a:extLst>
                <a:ext uri="{FF2B5EF4-FFF2-40B4-BE49-F238E27FC236}">
                  <a16:creationId xmlns:a16="http://schemas.microsoft.com/office/drawing/2014/main" id="{81B82AE2-962E-43EB-E503-DA3BECF50233}"/>
                </a:ext>
              </a:extLst>
            </p:cNvPr>
            <p:cNvSpPr/>
            <p:nvPr/>
          </p:nvSpPr>
          <p:spPr>
            <a:xfrm>
              <a:off x="88791" y="0"/>
              <a:ext cx="12700" cy="13716000"/>
            </a:xfrm>
            <a:prstGeom prst="rect">
              <a:avLst/>
            </a:prstGeom>
            <a:solidFill>
              <a:srgbClr val="141414"/>
            </a:solidFill>
          </p:spPr>
        </p:sp>
        <p:sp>
          <p:nvSpPr>
            <p:cNvPr id="12" name="AutoShape 9">
              <a:extLst>
                <a:ext uri="{FF2B5EF4-FFF2-40B4-BE49-F238E27FC236}">
                  <a16:creationId xmlns:a16="http://schemas.microsoft.com/office/drawing/2014/main" id="{5D07569D-4DD7-0917-E7B9-33F959A16746}"/>
                </a:ext>
              </a:extLst>
            </p:cNvPr>
            <p:cNvSpPr/>
            <p:nvPr/>
          </p:nvSpPr>
          <p:spPr>
            <a:xfrm>
              <a:off x="0" y="5820971"/>
              <a:ext cx="190282" cy="2074059"/>
            </a:xfrm>
            <a:prstGeom prst="rect">
              <a:avLst/>
            </a:prstGeom>
            <a:solidFill>
              <a:srgbClr val="E3A716"/>
            </a:solidFill>
          </p:spPr>
        </p:sp>
      </p:grpSp>
      <p:pic>
        <p:nvPicPr>
          <p:cNvPr id="13" name="Imagen 12" descr="Logotipo&#10;&#10;Descripción generada automáticamente">
            <a:extLst>
              <a:ext uri="{FF2B5EF4-FFF2-40B4-BE49-F238E27FC236}">
                <a16:creationId xmlns:a16="http://schemas.microsoft.com/office/drawing/2014/main" id="{E3954C82-F0A3-38C4-08C5-EC06ABAF09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34348" y="8910922"/>
            <a:ext cx="1682175" cy="910415"/>
          </a:xfrm>
          <a:prstGeom prst="rect">
            <a:avLst/>
          </a:prstGeom>
        </p:spPr>
      </p:pic>
      <p:grpSp>
        <p:nvGrpSpPr>
          <p:cNvPr id="14" name="Group 10">
            <a:extLst>
              <a:ext uri="{FF2B5EF4-FFF2-40B4-BE49-F238E27FC236}">
                <a16:creationId xmlns:a16="http://schemas.microsoft.com/office/drawing/2014/main" id="{D3DAC03A-C4CC-8F16-55E5-0108B2A73C7F}"/>
              </a:ext>
            </a:extLst>
          </p:cNvPr>
          <p:cNvGrpSpPr/>
          <p:nvPr/>
        </p:nvGrpSpPr>
        <p:grpSpPr>
          <a:xfrm>
            <a:off x="16773722" y="9258300"/>
            <a:ext cx="485578" cy="431625"/>
            <a:chOff x="0" y="0"/>
            <a:chExt cx="647437" cy="575500"/>
          </a:xfrm>
        </p:grpSpPr>
        <p:sp>
          <p:nvSpPr>
            <p:cNvPr id="15" name="AutoShape 11">
              <a:extLst>
                <a:ext uri="{FF2B5EF4-FFF2-40B4-BE49-F238E27FC236}">
                  <a16:creationId xmlns:a16="http://schemas.microsoft.com/office/drawing/2014/main" id="{772E8275-BCB8-B743-ACD2-99AA2000785B}"/>
                </a:ext>
              </a:extLst>
            </p:cNvPr>
            <p:cNvSpPr/>
            <p:nvPr/>
          </p:nvSpPr>
          <p:spPr>
            <a:xfrm>
              <a:off x="0" y="0"/>
              <a:ext cx="647437" cy="575500"/>
            </a:xfrm>
            <a:prstGeom prst="rect">
              <a:avLst/>
            </a:prstGeom>
            <a:solidFill>
              <a:srgbClr val="E3A716"/>
            </a:solidFill>
          </p:spPr>
        </p:sp>
        <p:grpSp>
          <p:nvGrpSpPr>
            <p:cNvPr id="16" name="Group 12">
              <a:extLst>
                <a:ext uri="{FF2B5EF4-FFF2-40B4-BE49-F238E27FC236}">
                  <a16:creationId xmlns:a16="http://schemas.microsoft.com/office/drawing/2014/main" id="{3F54F0D4-752A-861F-C127-D3846676CEA7}"/>
                </a:ext>
              </a:extLst>
            </p:cNvPr>
            <p:cNvGrpSpPr/>
            <p:nvPr/>
          </p:nvGrpSpPr>
          <p:grpSpPr>
            <a:xfrm>
              <a:off x="0" y="171992"/>
              <a:ext cx="517352" cy="231517"/>
              <a:chOff x="0" y="0"/>
              <a:chExt cx="959235" cy="429260"/>
            </a:xfrm>
          </p:grpSpPr>
          <p:sp>
            <p:nvSpPr>
              <p:cNvPr id="17" name="Freeform 13">
                <a:extLst>
                  <a:ext uri="{FF2B5EF4-FFF2-40B4-BE49-F238E27FC236}">
                    <a16:creationId xmlns:a16="http://schemas.microsoft.com/office/drawing/2014/main" id="{DEF12BEF-B070-9E11-30E0-14C9B5F7B640}"/>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graphicFrame>
        <p:nvGraphicFramePr>
          <p:cNvPr id="3" name="Tabla 2">
            <a:extLst>
              <a:ext uri="{FF2B5EF4-FFF2-40B4-BE49-F238E27FC236}">
                <a16:creationId xmlns:a16="http://schemas.microsoft.com/office/drawing/2014/main" id="{50A2B59B-2169-EE7D-2B86-22E1014443F3}"/>
              </a:ext>
            </a:extLst>
          </p:cNvPr>
          <p:cNvGraphicFramePr>
            <a:graphicFrameLocks noGrp="1"/>
          </p:cNvGraphicFramePr>
          <p:nvPr>
            <p:extLst>
              <p:ext uri="{D42A27DB-BD31-4B8C-83A1-F6EECF244321}">
                <p14:modId xmlns:p14="http://schemas.microsoft.com/office/powerpoint/2010/main" val="2361111752"/>
              </p:ext>
            </p:extLst>
          </p:nvPr>
        </p:nvGraphicFramePr>
        <p:xfrm>
          <a:off x="4077188" y="373764"/>
          <a:ext cx="9581239" cy="10088112"/>
        </p:xfrm>
        <a:graphic>
          <a:graphicData uri="http://schemas.openxmlformats.org/drawingml/2006/table">
            <a:tbl>
              <a:tblPr>
                <a:tableStyleId>{BDBED569-4797-4DF1-A0F4-6AAB3CD982D8}</a:tableStyleId>
              </a:tblPr>
              <a:tblGrid>
                <a:gridCol w="4452060">
                  <a:extLst>
                    <a:ext uri="{9D8B030D-6E8A-4147-A177-3AD203B41FA5}">
                      <a16:colId xmlns:a16="http://schemas.microsoft.com/office/drawing/2014/main" val="3201237139"/>
                    </a:ext>
                  </a:extLst>
                </a:gridCol>
                <a:gridCol w="5129179">
                  <a:extLst>
                    <a:ext uri="{9D8B030D-6E8A-4147-A177-3AD203B41FA5}">
                      <a16:colId xmlns:a16="http://schemas.microsoft.com/office/drawing/2014/main" val="4030702140"/>
                    </a:ext>
                  </a:extLst>
                </a:gridCol>
              </a:tblGrid>
              <a:tr h="1022631">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Centrada en el diagnóstico. </a:t>
                      </a:r>
                    </a:p>
                    <a:p>
                      <a:pPr algn="ctr" rtl="0" fontAlgn="base"/>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2">
                        <a:lumMod val="20000"/>
                        <a:lumOff val="80000"/>
                      </a:schemeClr>
                    </a:solidFill>
                  </a:tcPr>
                </a:tc>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Centrada en la resolución de problemas. </a:t>
                      </a:r>
                    </a:p>
                    <a:p>
                      <a:pPr algn="ctr" rtl="0" fontAlgn="base"/>
                      <a:r>
                        <a:rPr lang="es-ES" sz="2400" b="0">
                          <a:effectLst/>
                          <a:latin typeface="Arial" panose="020B0604020202020204" pitchFamily="34" charset="0"/>
                          <a:cs typeface="Arial" panose="020B0604020202020204" pitchFamily="34" charset="0"/>
                        </a:rPr>
                        <a:t>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6">
                        <a:lumMod val="20000"/>
                        <a:lumOff val="80000"/>
                      </a:schemeClr>
                    </a:solidFill>
                  </a:tcPr>
                </a:tc>
                <a:extLst>
                  <a:ext uri="{0D108BD9-81ED-4DB2-BD59-A6C34878D82A}">
                    <a16:rowId xmlns:a16="http://schemas.microsoft.com/office/drawing/2014/main" val="91545169"/>
                  </a:ext>
                </a:extLst>
              </a:tr>
              <a:tr h="883314">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Dirigida a </a:t>
                      </a:r>
                      <a:r>
                        <a:rPr lang="es-ES" sz="1800" b="1" i="0" kern="1200">
                          <a:solidFill>
                            <a:schemeClr val="tx1"/>
                          </a:solidFill>
                          <a:effectLst/>
                          <a:latin typeface="+mj-lt"/>
                          <a:ea typeface="+mn-ea"/>
                          <a:cs typeface="+mn-cs"/>
                        </a:rPr>
                        <a:t> </a:t>
                      </a:r>
                      <a:r>
                        <a:rPr lang="es-ES" sz="2800" b="0" i="0" kern="1200">
                          <a:solidFill>
                            <a:schemeClr val="tx1"/>
                          </a:solidFill>
                          <a:effectLst/>
                          <a:latin typeface="+mj-lt"/>
                          <a:ea typeface="+mn-ea"/>
                          <a:cs typeface="+mn-cs"/>
                        </a:rPr>
                        <a:t>alumnado con necesidad específica de apoyo educativo (ACNEAE)</a:t>
                      </a:r>
                      <a:endParaRPr lang="es-ES" sz="2800" b="0" i="0">
                        <a:effectLst/>
                        <a:latin typeface="+mj-lt"/>
                        <a:cs typeface="Arial" panose="020B0604020202020204" pitchFamily="34" charset="0"/>
                      </a:endParaRPr>
                    </a:p>
                  </a:txBody>
                  <a:tcPr marL="65912" marR="65912" marT="32956" marB="32956" anchor="ctr">
                    <a:solidFill>
                      <a:schemeClr val="accent2">
                        <a:lumMod val="20000"/>
                        <a:lumOff val="80000"/>
                      </a:schemeClr>
                    </a:solidFill>
                  </a:tcPr>
                </a:tc>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Dirigida a la Educación General. (Para todos los alumnos).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6">
                        <a:lumMod val="20000"/>
                        <a:lumOff val="80000"/>
                      </a:schemeClr>
                    </a:solidFill>
                  </a:tcPr>
                </a:tc>
                <a:extLst>
                  <a:ext uri="{0D108BD9-81ED-4DB2-BD59-A6C34878D82A}">
                    <a16:rowId xmlns:a16="http://schemas.microsoft.com/office/drawing/2014/main" val="3574103013"/>
                  </a:ext>
                </a:extLst>
              </a:tr>
              <a:tr h="1263801">
                <a:tc>
                  <a:txBody>
                    <a:bodyPr/>
                    <a:lstStyle/>
                    <a:p>
                      <a:pPr algn="l" fontAlgn="t"/>
                      <a:endParaRPr lang="es-ES" sz="2400">
                        <a:effectLst/>
                        <a:latin typeface="Arial" panose="020B0604020202020204" pitchFamily="34" charset="0"/>
                        <a:cs typeface="Arial" panose="020B0604020202020204" pitchFamily="34" charset="0"/>
                      </a:endParaRPr>
                    </a:p>
                    <a:p>
                      <a:pPr algn="l" rtl="0" fontAlgn="base"/>
                      <a:r>
                        <a:rPr lang="es-ES" sz="2400" b="0">
                          <a:effectLst/>
                          <a:latin typeface="Arial" panose="020B0604020202020204" pitchFamily="34" charset="0"/>
                          <a:cs typeface="Arial" panose="020B0604020202020204" pitchFamily="34" charset="0"/>
                        </a:rPr>
                        <a:t>Basada en principios de igualdad y competición. </a:t>
                      </a:r>
                    </a:p>
                  </a:txBody>
                  <a:tcPr marL="65912" marR="65912" marT="32956" marB="32956" anchor="ctr">
                    <a:solidFill>
                      <a:schemeClr val="accent2">
                        <a:lumMod val="20000"/>
                        <a:lumOff val="80000"/>
                      </a:schemeClr>
                    </a:solidFill>
                  </a:tcPr>
                </a:tc>
                <a:tc>
                  <a:txBody>
                    <a:bodyPr/>
                    <a:lstStyle/>
                    <a:p>
                      <a:pPr algn="l" fontAlgn="t"/>
                      <a:endParaRPr lang="es-ES" sz="2400">
                        <a:effectLst/>
                        <a:latin typeface="Arial" panose="020B0604020202020204" pitchFamily="34" charset="0"/>
                        <a:cs typeface="Arial" panose="020B0604020202020204" pitchFamily="34" charset="0"/>
                      </a:endParaRPr>
                    </a:p>
                    <a:p>
                      <a:pPr algn="l" rtl="0" fontAlgn="base"/>
                      <a:r>
                        <a:rPr lang="es-ES" sz="2400" b="0">
                          <a:effectLst/>
                          <a:latin typeface="Arial" panose="020B0604020202020204" pitchFamily="34" charset="0"/>
                          <a:cs typeface="Arial" panose="020B0604020202020204" pitchFamily="34" charset="0"/>
                        </a:rPr>
                        <a:t>Basadas en principios de equidad, cooperación y diferencias como oportunidad de enriquecimiento de la sociedad.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6">
                        <a:lumMod val="20000"/>
                        <a:lumOff val="80000"/>
                      </a:schemeClr>
                    </a:solidFill>
                  </a:tcPr>
                </a:tc>
                <a:extLst>
                  <a:ext uri="{0D108BD9-81ED-4DB2-BD59-A6C34878D82A}">
                    <a16:rowId xmlns:a16="http://schemas.microsoft.com/office/drawing/2014/main" val="3178416276"/>
                  </a:ext>
                </a:extLst>
              </a:tr>
              <a:tr h="1022631">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La inserción es parcial y condicionada. </a:t>
                      </a:r>
                    </a:p>
                    <a:p>
                      <a:pPr algn="ctr" rtl="0" fontAlgn="base"/>
                      <a:r>
                        <a:rPr lang="es-ES" sz="2400" b="0">
                          <a:effectLst/>
                          <a:latin typeface="Arial" panose="020B0604020202020204" pitchFamily="34" charset="0"/>
                          <a:cs typeface="Arial" panose="020B0604020202020204" pitchFamily="34" charset="0"/>
                        </a:rPr>
                        <a:t>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2">
                        <a:lumMod val="20000"/>
                        <a:lumOff val="80000"/>
                      </a:schemeClr>
                    </a:solidFill>
                  </a:tcPr>
                </a:tc>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La inserción es total e incondicional. </a:t>
                      </a:r>
                    </a:p>
                    <a:p>
                      <a:pPr algn="ctr" rtl="0" fontAlgn="base"/>
                      <a:r>
                        <a:rPr lang="es-ES" sz="2400" b="0">
                          <a:effectLst/>
                          <a:latin typeface="Arial" panose="020B0604020202020204" pitchFamily="34" charset="0"/>
                          <a:cs typeface="Arial" panose="020B0604020202020204" pitchFamily="34" charset="0"/>
                        </a:rPr>
                        <a:t>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6">
                        <a:lumMod val="20000"/>
                        <a:lumOff val="80000"/>
                      </a:schemeClr>
                    </a:solidFill>
                  </a:tcPr>
                </a:tc>
                <a:extLst>
                  <a:ext uri="{0D108BD9-81ED-4DB2-BD59-A6C34878D82A}">
                    <a16:rowId xmlns:a16="http://schemas.microsoft.com/office/drawing/2014/main" val="1294742712"/>
                  </a:ext>
                </a:extLst>
              </a:tr>
              <a:tr h="1022631">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Exige transformaciones superficiales. </a:t>
                      </a:r>
                    </a:p>
                    <a:p>
                      <a:pPr algn="ctr" rtl="0" fontAlgn="base"/>
                      <a:r>
                        <a:rPr lang="es-ES" sz="2400" b="0">
                          <a:effectLst/>
                          <a:latin typeface="Arial" panose="020B0604020202020204" pitchFamily="34" charset="0"/>
                          <a:cs typeface="Arial" panose="020B0604020202020204" pitchFamily="34" charset="0"/>
                        </a:rPr>
                        <a:t>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2">
                        <a:lumMod val="20000"/>
                        <a:lumOff val="80000"/>
                      </a:schemeClr>
                    </a:solidFill>
                  </a:tcPr>
                </a:tc>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Exige ruptura en los sistemas. </a:t>
                      </a:r>
                    </a:p>
                    <a:p>
                      <a:pPr algn="ctr" rtl="0" fontAlgn="base"/>
                      <a:r>
                        <a:rPr lang="es-ES" sz="2400" b="0">
                          <a:effectLst/>
                          <a:latin typeface="Arial" panose="020B0604020202020204" pitchFamily="34" charset="0"/>
                          <a:cs typeface="Arial" panose="020B0604020202020204" pitchFamily="34" charset="0"/>
                        </a:rPr>
                        <a:t>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6">
                        <a:lumMod val="20000"/>
                        <a:lumOff val="80000"/>
                      </a:schemeClr>
                    </a:solidFill>
                  </a:tcPr>
                </a:tc>
                <a:extLst>
                  <a:ext uri="{0D108BD9-81ED-4DB2-BD59-A6C34878D82A}">
                    <a16:rowId xmlns:a16="http://schemas.microsoft.com/office/drawing/2014/main" val="3927359724"/>
                  </a:ext>
                </a:extLst>
              </a:tr>
              <a:tr h="1155919">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Se centra en el alumno (se aplica al alumno programas específicos). </a:t>
                      </a:r>
                    </a:p>
                    <a:p>
                      <a:pPr algn="ctr" rtl="0" fontAlgn="base"/>
                      <a:r>
                        <a:rPr lang="es-ES" sz="2400" b="0">
                          <a:effectLst/>
                          <a:latin typeface="Arial" panose="020B0604020202020204" pitchFamily="34" charset="0"/>
                          <a:cs typeface="Arial" panose="020B0604020202020204" pitchFamily="34" charset="0"/>
                        </a:rPr>
                        <a:t>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2">
                        <a:lumMod val="20000"/>
                        <a:lumOff val="80000"/>
                      </a:schemeClr>
                    </a:solidFill>
                  </a:tcPr>
                </a:tc>
                <a:tc>
                  <a:txBody>
                    <a:bodyPr/>
                    <a:lstStyle/>
                    <a:p>
                      <a:pPr algn="ctr" fontAlgn="t"/>
                      <a:endParaRPr lang="es-ES" sz="2400">
                        <a:effectLst/>
                        <a:latin typeface="Arial" panose="020B0604020202020204" pitchFamily="34" charset="0"/>
                        <a:cs typeface="Arial" panose="020B0604020202020204" pitchFamily="34" charset="0"/>
                      </a:endParaRPr>
                    </a:p>
                    <a:p>
                      <a:pPr algn="ctr" rtl="0" fontAlgn="base"/>
                      <a:r>
                        <a:rPr lang="es-ES" sz="2400" b="0">
                          <a:effectLst/>
                          <a:latin typeface="Arial" panose="020B0604020202020204" pitchFamily="34" charset="0"/>
                          <a:cs typeface="Arial" panose="020B0604020202020204" pitchFamily="34" charset="0"/>
                        </a:rPr>
                        <a:t>Se centra en el aula. (Apoyo en el aula ordinaria). </a:t>
                      </a:r>
                    </a:p>
                    <a:p>
                      <a:pPr algn="ctr" rtl="0" fontAlgn="base"/>
                      <a:r>
                        <a:rPr lang="es-ES" sz="2400" b="0">
                          <a:effectLst/>
                          <a:latin typeface="Arial" panose="020B0604020202020204" pitchFamily="34" charset="0"/>
                          <a:cs typeface="Arial" panose="020B0604020202020204" pitchFamily="34" charset="0"/>
                        </a:rPr>
                        <a:t> </a:t>
                      </a:r>
                      <a:endParaRPr lang="es-ES" sz="2400" b="0" i="0">
                        <a:effectLst/>
                        <a:latin typeface="Arial" panose="020B0604020202020204" pitchFamily="34" charset="0"/>
                        <a:cs typeface="Arial" panose="020B0604020202020204" pitchFamily="34" charset="0"/>
                      </a:endParaRPr>
                    </a:p>
                  </a:txBody>
                  <a:tcPr marL="65912" marR="65912" marT="32956" marB="32956" anchor="ctr">
                    <a:solidFill>
                      <a:schemeClr val="accent6">
                        <a:lumMod val="20000"/>
                        <a:lumOff val="80000"/>
                      </a:schemeClr>
                    </a:solidFill>
                  </a:tcPr>
                </a:tc>
                <a:extLst>
                  <a:ext uri="{0D108BD9-81ED-4DB2-BD59-A6C34878D82A}">
                    <a16:rowId xmlns:a16="http://schemas.microsoft.com/office/drawing/2014/main" val="3634967523"/>
                  </a:ext>
                </a:extLst>
              </a:tr>
            </a:tbl>
          </a:graphicData>
        </a:graphic>
      </p:graphicFrame>
      <p:sp>
        <p:nvSpPr>
          <p:cNvPr id="18" name="CuadroTexto 17">
            <a:extLst>
              <a:ext uri="{FF2B5EF4-FFF2-40B4-BE49-F238E27FC236}">
                <a16:creationId xmlns:a16="http://schemas.microsoft.com/office/drawing/2014/main" id="{B3D769A2-94DB-B9D7-87E5-42BC780BB6D2}"/>
              </a:ext>
            </a:extLst>
          </p:cNvPr>
          <p:cNvSpPr txBox="1"/>
          <p:nvPr/>
        </p:nvSpPr>
        <p:spPr>
          <a:xfrm>
            <a:off x="1078655" y="3522192"/>
            <a:ext cx="2642607" cy="584775"/>
          </a:xfrm>
          <a:prstGeom prst="rect">
            <a:avLst/>
          </a:prstGeom>
          <a:noFill/>
        </p:spPr>
        <p:txBody>
          <a:bodyPr wrap="square" rtlCol="0">
            <a:prstTxWarp prst="textWave1">
              <a:avLst/>
            </a:prstTxWarp>
            <a:spAutoFit/>
          </a:bodyPr>
          <a:lstStyle/>
          <a:p>
            <a:r>
              <a:rPr lang="es-ES" sz="3200">
                <a:solidFill>
                  <a:srgbClr val="B42108"/>
                </a:solidFill>
              </a:rPr>
              <a:t>INTEGRADORA</a:t>
            </a:r>
          </a:p>
        </p:txBody>
      </p:sp>
      <p:sp>
        <p:nvSpPr>
          <p:cNvPr id="19" name="CuadroTexto 18">
            <a:extLst>
              <a:ext uri="{FF2B5EF4-FFF2-40B4-BE49-F238E27FC236}">
                <a16:creationId xmlns:a16="http://schemas.microsoft.com/office/drawing/2014/main" id="{B9C3D654-CCF7-BBE6-B3B8-2C4B62FBE832}"/>
              </a:ext>
            </a:extLst>
          </p:cNvPr>
          <p:cNvSpPr txBox="1"/>
          <p:nvPr/>
        </p:nvSpPr>
        <p:spPr>
          <a:xfrm>
            <a:off x="14370279" y="3168249"/>
            <a:ext cx="2246244" cy="646331"/>
          </a:xfrm>
          <a:prstGeom prst="rect">
            <a:avLst/>
          </a:prstGeom>
          <a:noFill/>
        </p:spPr>
        <p:txBody>
          <a:bodyPr wrap="square" rtlCol="0">
            <a:prstTxWarp prst="textWave1">
              <a:avLst/>
            </a:prstTxWarp>
            <a:spAutoFit/>
          </a:bodyPr>
          <a:lstStyle/>
          <a:p>
            <a:r>
              <a:rPr lang="es-ES" sz="3600">
                <a:solidFill>
                  <a:schemeClr val="accent6">
                    <a:lumMod val="75000"/>
                  </a:schemeClr>
                </a:solidFill>
              </a:rPr>
              <a:t>INCLUSIVA</a:t>
            </a:r>
          </a:p>
        </p:txBody>
      </p:sp>
    </p:spTree>
    <p:extLst>
      <p:ext uri="{BB962C8B-B14F-4D97-AF65-F5344CB8AC3E}">
        <p14:creationId xmlns:p14="http://schemas.microsoft.com/office/powerpoint/2010/main" val="27747642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descr="Imagen que contiene Forma&#10;&#10;Descripción generada automáticamente">
            <a:extLst>
              <a:ext uri="{FF2B5EF4-FFF2-40B4-BE49-F238E27FC236}">
                <a16:creationId xmlns:a16="http://schemas.microsoft.com/office/drawing/2014/main" id="{E857511B-B376-9FE9-C83C-C3803DA343D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772" t="293" r="46913"/>
          <a:stretch/>
        </p:blipFill>
        <p:spPr>
          <a:xfrm>
            <a:off x="0" y="-16901"/>
            <a:ext cx="10515600" cy="10320801"/>
          </a:xfrm>
          <a:prstGeom prst="rect">
            <a:avLst/>
          </a:prstGeom>
        </p:spPr>
      </p:pic>
      <p:sp>
        <p:nvSpPr>
          <p:cNvPr id="4" name="AutoShape 4"/>
          <p:cNvSpPr/>
          <p:nvPr/>
        </p:nvSpPr>
        <p:spPr>
          <a:xfrm>
            <a:off x="972716" y="5829246"/>
            <a:ext cx="1439550" cy="0"/>
          </a:xfrm>
          <a:prstGeom prst="line">
            <a:avLst/>
          </a:prstGeom>
          <a:ln w="114300" cap="flat">
            <a:solidFill>
              <a:srgbClr val="E3A716"/>
            </a:solidFill>
            <a:prstDash val="solid"/>
            <a:headEnd type="none" w="sm" len="sm"/>
            <a:tailEnd type="none" w="sm" len="sm"/>
          </a:ln>
        </p:spPr>
      </p:sp>
      <p:pic>
        <p:nvPicPr>
          <p:cNvPr id="5" name="Picture 5"/>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12746109" y="3670139"/>
            <a:ext cx="1078008" cy="819287"/>
          </a:xfrm>
          <a:prstGeom prst="rect">
            <a:avLst/>
          </a:prstGeom>
        </p:spPr>
      </p:pic>
      <p:sp>
        <p:nvSpPr>
          <p:cNvPr id="6" name="TextBox 6"/>
          <p:cNvSpPr txBox="1"/>
          <p:nvPr/>
        </p:nvSpPr>
        <p:spPr>
          <a:xfrm>
            <a:off x="972716" y="2940665"/>
            <a:ext cx="5045529" cy="2513509"/>
          </a:xfrm>
          <a:prstGeom prst="rect">
            <a:avLst/>
          </a:prstGeom>
        </p:spPr>
        <p:txBody>
          <a:bodyPr wrap="square" lIns="0" tIns="0" rIns="0" bIns="0" rtlCol="0" anchor="t">
            <a:spAutoFit/>
          </a:bodyPr>
          <a:lstStyle/>
          <a:p>
            <a:pPr>
              <a:lnSpc>
                <a:spcPts val="4949"/>
              </a:lnSpc>
            </a:pPr>
            <a:r>
              <a:rPr lang="en-US" sz="4499" b="1">
                <a:solidFill>
                  <a:srgbClr val="FFFFFF"/>
                </a:solidFill>
                <a:latin typeface="Arial" panose="020B0604020202020204" pitchFamily="34" charset="0"/>
                <a:cs typeface="Arial" panose="020B0604020202020204" pitchFamily="34" charset="0"/>
              </a:rPr>
              <a:t>HERRAMIENTAS ARTÍSTICAS PARA TRABAJAR LA INCLUSIÓN </a:t>
            </a:r>
          </a:p>
        </p:txBody>
      </p:sp>
      <p:grpSp>
        <p:nvGrpSpPr>
          <p:cNvPr id="12" name="Group 12"/>
          <p:cNvGrpSpPr>
            <a:grpSpLocks noChangeAspect="1"/>
          </p:cNvGrpSpPr>
          <p:nvPr/>
        </p:nvGrpSpPr>
        <p:grpSpPr>
          <a:xfrm>
            <a:off x="11375230" y="4914828"/>
            <a:ext cx="4127678" cy="4127661"/>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cstate="screen">
                <a:extLst>
                  <a:ext uri="{28A0092B-C50C-407E-A947-70E740481C1C}">
                    <a14:useLocalDpi xmlns:a14="http://schemas.microsoft.com/office/drawing/2010/main"/>
                  </a:ext>
                </a:extLst>
              </a:blip>
              <a:stretch>
                <a:fillRect/>
              </a:stretch>
            </a:blipFill>
          </p:spPr>
        </p:sp>
      </p:grpSp>
      <p:grpSp>
        <p:nvGrpSpPr>
          <p:cNvPr id="14" name="Group 14"/>
          <p:cNvGrpSpPr/>
          <p:nvPr/>
        </p:nvGrpSpPr>
        <p:grpSpPr>
          <a:xfrm>
            <a:off x="17016512" y="9042489"/>
            <a:ext cx="485579" cy="431625"/>
            <a:chOff x="0" y="0"/>
            <a:chExt cx="647437" cy="575500"/>
          </a:xfrm>
        </p:grpSpPr>
        <p:sp>
          <p:nvSpPr>
            <p:cNvPr id="15" name="AutoShape 15"/>
            <p:cNvSpPr/>
            <p:nvPr/>
          </p:nvSpPr>
          <p:spPr>
            <a:xfrm>
              <a:off x="0" y="0"/>
              <a:ext cx="647437" cy="575500"/>
            </a:xfrm>
            <a:prstGeom prst="rect">
              <a:avLst/>
            </a:prstGeom>
            <a:solidFill>
              <a:srgbClr val="E3A716"/>
            </a:solidFill>
          </p:spPr>
        </p:sp>
        <p:grpSp>
          <p:nvGrpSpPr>
            <p:cNvPr id="16" name="Group 16"/>
            <p:cNvGrpSpPr/>
            <p:nvPr/>
          </p:nvGrpSpPr>
          <p:grpSpPr>
            <a:xfrm>
              <a:off x="0" y="171992"/>
              <a:ext cx="517352" cy="231517"/>
              <a:chOff x="0" y="0"/>
              <a:chExt cx="959235" cy="429260"/>
            </a:xfrm>
          </p:grpSpPr>
          <p:sp>
            <p:nvSpPr>
              <p:cNvPr id="17" name="Freeform 17"/>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Imagen 6" descr="Logotipo&#10;&#10;Descripción generada automáticamente">
            <a:extLst>
              <a:ext uri="{FF2B5EF4-FFF2-40B4-BE49-F238E27FC236}">
                <a16:creationId xmlns:a16="http://schemas.microsoft.com/office/drawing/2014/main" id="{5B2D60C0-5656-0482-2954-83ED05545F0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0649451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2"/>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ea typeface="Times New Roman" panose="02020603050405020304" pitchFamily="18" charset="0"/>
                <a:cs typeface="Times New Roman" panose="02020603050405020304" pitchFamily="18" charset="0"/>
              </a:rPr>
              <a:t>Proyecto ‘Descubrir nuevas culturas’</a:t>
            </a:r>
            <a:r>
              <a:rPr lang="es-ES" sz="1050" kern="0">
                <a:solidFill>
                  <a:srgbClr val="B5243A"/>
                </a:solidFill>
                <a:latin typeface="Arial" panose="020B0604020202020204" pitchFamily="34" charset="0"/>
                <a:ea typeface="Times New Roman" panose="02020603050405020304" pitchFamily="18" charset="0"/>
                <a:cs typeface="Times New Roman" panose="02020603050405020304" pitchFamily="18" charset="0"/>
              </a:rPr>
              <a:t>:</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9779649" y="4051806"/>
            <a:ext cx="6217686" cy="3747051"/>
          </a:xfrm>
          <a:prstGeom prst="rect">
            <a:avLst/>
          </a:prstGeom>
          <a:noFill/>
        </p:spPr>
        <p:txBody>
          <a:bodyPr wrap="square" lIns="91440" tIns="45720" rIns="91440" bIns="45720" anchor="t">
            <a:spAutoFit/>
          </a:bodyPr>
          <a:lstStyle/>
          <a:p>
            <a:pPr fontAlgn="base">
              <a:lnSpc>
                <a:spcPct val="107000"/>
              </a:lnSpc>
              <a:spcAft>
                <a:spcPts val="1200"/>
              </a:spcAft>
              <a:buSzPts val="1000"/>
              <a:tabLst>
                <a:tab pos="685800" algn="l"/>
              </a:tabLst>
            </a:pPr>
            <a:r>
              <a:rPr lang="es-ES" sz="2800" kern="0">
                <a:latin typeface="Arial"/>
                <a:ea typeface="Times New Roman" panose="02020603050405020304" pitchFamily="18" charset="0"/>
                <a:cs typeface="Times New Roman"/>
              </a:rPr>
              <a:t>Se puede investigar sobre su música, gastronomía, situación geográfica, trajes tradicionales… y con toda esa información montar una representación teatral, días D por países/comunidades, desarrollo de un boletín digital escolar o una feria de la cultura.</a:t>
            </a:r>
          </a:p>
        </p:txBody>
      </p:sp>
      <p:pic>
        <p:nvPicPr>
          <p:cNvPr id="8198" name="Picture 6" descr="bloques de hormigón azul amarillo y blanco">
            <a:extLst>
              <a:ext uri="{FF2B5EF4-FFF2-40B4-BE49-F238E27FC236}">
                <a16:creationId xmlns:a16="http://schemas.microsoft.com/office/drawing/2014/main" id="{F3543E06-6C50-C0B1-BBFA-151EE05FD4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980"/>
          <a:stretch/>
        </p:blipFill>
        <p:spPr bwMode="auto">
          <a:xfrm>
            <a:off x="2031902" y="2813180"/>
            <a:ext cx="7112099" cy="597625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F8B22EB9-7985-D78E-63B7-383CF5FC3B08}"/>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58DB8D2C-472C-F2C8-7AA3-E6D85FB101FF}"/>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135909F8-4C62-1A9C-ECEC-AFBF3546F561}"/>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2BAB51DC-BA5C-13EE-AE75-8C51FFF1FA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40322542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3"/>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ea typeface="Times New Roman" panose="02020603050405020304" pitchFamily="18" charset="0"/>
                <a:cs typeface="Times New Roman" panose="02020603050405020304" pitchFamily="18" charset="0"/>
              </a:rPr>
              <a:t>Conocer un nuevo idioma</a:t>
            </a:r>
            <a:r>
              <a:rPr lang="es-ES" sz="1050" kern="0">
                <a:solidFill>
                  <a:srgbClr val="B5243A"/>
                </a:solidFill>
                <a:latin typeface="Arial" panose="020B0604020202020204" pitchFamily="34" charset="0"/>
                <a:ea typeface="Times New Roman" panose="02020603050405020304" pitchFamily="18" charset="0"/>
                <a:cs typeface="Times New Roman" panose="02020603050405020304" pitchFamily="18" charset="0"/>
              </a:rPr>
              <a:t>:</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8925236" y="3376283"/>
            <a:ext cx="8091276" cy="5284011"/>
          </a:xfrm>
          <a:prstGeom prst="rect">
            <a:avLst/>
          </a:prstGeom>
          <a:noFill/>
        </p:spPr>
        <p:txBody>
          <a:bodyPr wrap="square" lIns="91440" tIns="45720" rIns="91440" bIns="45720" anchor="t">
            <a:spAutoFit/>
          </a:bodyPr>
          <a:lstStyle/>
          <a:p>
            <a:pPr fontAlgn="base">
              <a:lnSpc>
                <a:spcPct val="107000"/>
              </a:lnSpc>
              <a:spcAft>
                <a:spcPts val="1200"/>
              </a:spcAft>
              <a:buSzPts val="1000"/>
              <a:tabLst>
                <a:tab pos="685800" algn="l"/>
              </a:tabLst>
            </a:pPr>
            <a:r>
              <a:rPr lang="es-ES" sz="2800" kern="0">
                <a:latin typeface="Arial"/>
                <a:ea typeface="Times New Roman" panose="02020603050405020304" pitchFamily="18" charset="0"/>
                <a:cs typeface="Times New Roman"/>
              </a:rPr>
              <a:t>Trabajar de forma colaborativa para aprender todos de todos, ayudando a los niños inmigrantes a familiarizarse con el castellano (y otras lenguas cooficiales) y a los niños nativos a conocer el idioma de los compañeros extranjeros. </a:t>
            </a:r>
            <a:endParaRPr lang="es-ES" sz="2800" kern="0">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Aft>
                <a:spcPts val="1200"/>
              </a:spcAft>
              <a:buSzPts val="1000"/>
              <a:tabLst>
                <a:tab pos="685800" algn="l"/>
              </a:tabLst>
            </a:pPr>
            <a:r>
              <a:rPr lang="es-ES" sz="2800" kern="0">
                <a:latin typeface="Arial"/>
                <a:ea typeface="Times New Roman" panose="02020603050405020304" pitchFamily="18" charset="0"/>
                <a:cs typeface="Times New Roman"/>
              </a:rPr>
              <a:t>En cuanto a las </a:t>
            </a:r>
            <a:r>
              <a:rPr lang="es-ES" sz="2800" u="sng" kern="0">
                <a:latin typeface="Arial"/>
                <a:ea typeface="Times New Roman" panose="02020603050405020304" pitchFamily="18" charset="0"/>
                <a:cs typeface="Times New Roman"/>
                <a:hlinkClick r:id="rId2">
                  <a:extLst>
                    <a:ext uri="{A12FA001-AC4F-418D-AE19-62706E023703}">
                      <ahyp:hlinkClr xmlns:ahyp="http://schemas.microsoft.com/office/drawing/2018/hyperlinkcolor" val="tx"/>
                    </a:ext>
                  </a:extLst>
                </a:hlinkClick>
              </a:rPr>
              <a:t>actividades relacionadas con el idioma</a:t>
            </a:r>
            <a:r>
              <a:rPr lang="es-ES" sz="2800" u="sng" kern="0">
                <a:latin typeface="Arial"/>
                <a:ea typeface="Times New Roman" panose="02020603050405020304" pitchFamily="18" charset="0"/>
                <a:cs typeface="Times New Roman"/>
              </a:rPr>
              <a:t>,</a:t>
            </a:r>
            <a:r>
              <a:rPr lang="es-ES" sz="2800" kern="0">
                <a:latin typeface="Arial"/>
                <a:ea typeface="Times New Roman" panose="02020603050405020304" pitchFamily="18" charset="0"/>
                <a:cs typeface="Times New Roman"/>
              </a:rPr>
              <a:t> se puede realizar un diccionario de aula por ellos mismos, aprender un saludo en otra lengua e incluir ambos idiomas en el espacio del aula (carteles, juegos… teniendo en cuenta que eso puede ser preparado por el alumnado).</a:t>
            </a:r>
            <a:endParaRPr lang="es-ES" sz="2800" kern="100">
              <a:latin typeface="Arial"/>
              <a:ea typeface="Calibri" panose="020F0502020204030204" pitchFamily="34" charset="0"/>
              <a:cs typeface="Times New Roman"/>
            </a:endParaRPr>
          </a:p>
        </p:txBody>
      </p:sp>
      <p:pic>
        <p:nvPicPr>
          <p:cNvPr id="7170" name="Picture 2" descr="hombre con camisa negra sentado al lado de una mujer con camisa gris">
            <a:extLst>
              <a:ext uri="{FF2B5EF4-FFF2-40B4-BE49-F238E27FC236}">
                <a16:creationId xmlns:a16="http://schemas.microsoft.com/office/drawing/2014/main" id="{3DD6B261-522E-9B6D-D061-6F2F74619A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00" y="3493424"/>
            <a:ext cx="6898722" cy="492568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99CE70D0-1195-9218-F172-40278297EC24}"/>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2A071B70-683C-22BC-14A4-F6E125ECF355}"/>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73B53517-9357-322F-8A75-80EB1AB752F6}"/>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CE723BA1-9CEA-7685-20BC-F38B803081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3626010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2"/>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Investigar sobre la prensa y las noticias</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1997919" y="4444650"/>
            <a:ext cx="7146081" cy="3843168"/>
          </a:xfrm>
          <a:prstGeom prst="rect">
            <a:avLst/>
          </a:prstGeom>
          <a:noFill/>
        </p:spPr>
        <p:txBody>
          <a:bodyPr wrap="square" lIns="91440" tIns="45720" rIns="91440" bIns="45720" anchor="t">
            <a:spAutoFit/>
          </a:bodyPr>
          <a:lstStyle/>
          <a:p>
            <a:pPr fontAlgn="base">
              <a:lnSpc>
                <a:spcPct val="107000"/>
              </a:lnSpc>
              <a:spcAft>
                <a:spcPts val="1200"/>
              </a:spcAft>
              <a:buSzPts val="1000"/>
              <a:tabLst>
                <a:tab pos="685800" algn="l"/>
              </a:tabLst>
            </a:pPr>
            <a:r>
              <a:rPr lang="es-ES" sz="4050" kern="0">
                <a:latin typeface="Arial"/>
                <a:ea typeface="Times New Roman" panose="02020603050405020304" pitchFamily="18" charset="0"/>
                <a:cs typeface="Times New Roman"/>
              </a:rPr>
              <a:t>S</a:t>
            </a:r>
            <a:r>
              <a:rPr lang="es-ES" sz="2800" kern="0">
                <a:latin typeface="Arial"/>
                <a:ea typeface="Times New Roman" panose="02020603050405020304" pitchFamily="18" charset="0"/>
                <a:cs typeface="Times New Roman"/>
              </a:rPr>
              <a:t>obre la situación de los inmigrantes, debatir y razonar formas de ayudar y solucionar los problemas a los que se enfrentan.</a:t>
            </a:r>
          </a:p>
          <a:p>
            <a:pPr fontAlgn="base">
              <a:lnSpc>
                <a:spcPct val="107000"/>
              </a:lnSpc>
              <a:spcAft>
                <a:spcPts val="1200"/>
              </a:spcAft>
              <a:buSzPts val="1000"/>
              <a:tabLst>
                <a:tab pos="685800" algn="l"/>
              </a:tabLst>
            </a:pPr>
            <a:r>
              <a:rPr lang="es-ES" sz="2800" kern="0">
                <a:latin typeface="Arial"/>
                <a:ea typeface="Calibri" panose="020F0502020204030204" pitchFamily="34" charset="0"/>
                <a:cs typeface="Times New Roman"/>
              </a:rPr>
              <a:t>Realizar un boletín de noticias, un programa de radio o una exposición artística sobre las situaciones sociales</a:t>
            </a:r>
            <a:r>
              <a:rPr lang="es-ES" sz="4050" kern="0">
                <a:latin typeface="Arial"/>
                <a:ea typeface="Calibri" panose="020F0502020204030204" pitchFamily="34" charset="0"/>
                <a:cs typeface="Times New Roman"/>
              </a:rPr>
              <a:t>.</a:t>
            </a:r>
            <a:endParaRPr lang="es-ES" kern="100">
              <a:latin typeface="Calibri"/>
              <a:ea typeface="Calibri" panose="020F0502020204030204" pitchFamily="34" charset="0"/>
              <a:cs typeface="Times New Roman" panose="02020603050405020304" pitchFamily="18" charset="0"/>
            </a:endParaRPr>
          </a:p>
        </p:txBody>
      </p:sp>
      <p:pic>
        <p:nvPicPr>
          <p:cNvPr id="6146" name="Picture 2" descr="Una persona sentada en el suelo leyendo un periódico">
            <a:extLst>
              <a:ext uri="{FF2B5EF4-FFF2-40B4-BE49-F238E27FC236}">
                <a16:creationId xmlns:a16="http://schemas.microsoft.com/office/drawing/2014/main" id="{DAC66A26-22A9-9B26-26BA-765CEF234AC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8" t="-10972" r="518" b="10972"/>
          <a:stretch/>
        </p:blipFill>
        <p:spPr bwMode="auto">
          <a:xfrm>
            <a:off x="10425728" y="2065088"/>
            <a:ext cx="5403657" cy="740902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85C0EEAB-851A-469F-9A69-42AA9E8BBC37}"/>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4B6BE854-C5E7-2940-CC71-74F7D58C0B43}"/>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CDEB93F1-D173-CD2C-B90F-15ABE83B8519}"/>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4AAB3E62-F616-FFCB-E9B8-E80E4BCE5A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30947165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3"/>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Paseo de la confianza</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9737661" y="4102060"/>
            <a:ext cx="8091276" cy="3449470"/>
          </a:xfrm>
          <a:prstGeom prst="rect">
            <a:avLst/>
          </a:prstGeom>
          <a:noFill/>
        </p:spPr>
        <p:txBody>
          <a:bodyPr wrap="square" lIns="91440" tIns="45720" rIns="91440" bIns="45720" anchor="t">
            <a:spAutoFit/>
          </a:bodyPr>
          <a:lstStyle/>
          <a:p>
            <a:pPr fontAlgn="base">
              <a:lnSpc>
                <a:spcPct val="107000"/>
              </a:lnSpc>
              <a:spcAft>
                <a:spcPts val="1200"/>
              </a:spcAft>
              <a:buSzPts val="1000"/>
              <a:tabLst>
                <a:tab pos="685800" algn="l"/>
              </a:tabLst>
            </a:pPr>
            <a:r>
              <a:rPr lang="es-ES" sz="2800" kern="0">
                <a:latin typeface="Arial"/>
                <a:ea typeface="Times New Roman" panose="02020603050405020304" pitchFamily="18" charset="0"/>
                <a:cs typeface="Times New Roman"/>
              </a:rPr>
              <a:t>Todas las semanas se realizará un paseo de 15 minutos con un compañero/a.</a:t>
            </a:r>
          </a:p>
          <a:p>
            <a:pPr fontAlgn="base">
              <a:lnSpc>
                <a:spcPct val="107000"/>
              </a:lnSpc>
              <a:spcAft>
                <a:spcPts val="1200"/>
              </a:spcAft>
              <a:buSzPts val="1000"/>
              <a:tabLst>
                <a:tab pos="685800" algn="l"/>
              </a:tabLst>
            </a:pPr>
            <a:r>
              <a:rPr lang="es-ES" sz="2800" kern="0">
                <a:latin typeface="Arial"/>
                <a:ea typeface="Calibri" panose="020F0502020204030204" pitchFamily="34" charset="0"/>
                <a:cs typeface="Times New Roman"/>
              </a:rPr>
              <a:t>En el paseo una persona deberá ir con los ojos cerrados y podrá hablar de lo que quiera. La otra persona irá con los ojos abiertos y solo podrá guiar a su compañero/a.</a:t>
            </a:r>
          </a:p>
          <a:p>
            <a:pPr fontAlgn="base">
              <a:lnSpc>
                <a:spcPct val="107000"/>
              </a:lnSpc>
              <a:spcAft>
                <a:spcPts val="1200"/>
              </a:spcAft>
              <a:buSzPts val="1000"/>
              <a:tabLst>
                <a:tab pos="685800" algn="l"/>
              </a:tabLst>
            </a:pPr>
            <a:endParaRPr lang="es-ES" kern="100">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descr="2 mujeres sentadas en banco de madera marrón">
            <a:extLst>
              <a:ext uri="{FF2B5EF4-FFF2-40B4-BE49-F238E27FC236}">
                <a16:creationId xmlns:a16="http://schemas.microsoft.com/office/drawing/2014/main" id="{6A3C53F7-E771-E14A-AA3C-B13DA707C0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1320" y="3533512"/>
            <a:ext cx="7813350" cy="439891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3F03D805-CEE1-31EF-429B-BDD18A7BBA0A}"/>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15213C8B-DC27-2A2E-3F5C-EB0E6D342999}"/>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E12A98FC-A593-F2DD-A99B-D6D980B3C37D}"/>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A5D3CC87-CFBB-57F2-DF21-FC928E16F9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3448872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3"/>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Caja del recuerdo</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1587500" y="3795621"/>
            <a:ext cx="8091276" cy="4476034"/>
          </a:xfrm>
          <a:prstGeom prst="rect">
            <a:avLst/>
          </a:prstGeom>
          <a:noFill/>
        </p:spPr>
        <p:txBody>
          <a:bodyPr wrap="square" lIns="91440" tIns="45720" rIns="91440" bIns="45720" anchor="t">
            <a:spAutoFit/>
          </a:bodyPr>
          <a:lstStyle/>
          <a:p>
            <a:pPr fontAlgn="base">
              <a:lnSpc>
                <a:spcPct val="107000"/>
              </a:lnSpc>
              <a:spcAft>
                <a:spcPts val="1200"/>
              </a:spcAft>
              <a:buSzPts val="1000"/>
              <a:tabLst>
                <a:tab pos="685800" algn="l"/>
              </a:tabLst>
            </a:pPr>
            <a:r>
              <a:rPr lang="es-ES" sz="4050" kern="0">
                <a:latin typeface="Arial"/>
                <a:ea typeface="Times New Roman" panose="02020603050405020304" pitchFamily="18" charset="0"/>
                <a:cs typeface="Times New Roman"/>
              </a:rPr>
              <a:t>C</a:t>
            </a:r>
            <a:r>
              <a:rPr lang="es-ES" sz="2800" kern="0">
                <a:latin typeface="Arial"/>
                <a:ea typeface="Times New Roman" panose="02020603050405020304" pitchFamily="18" charset="0"/>
                <a:cs typeface="Times New Roman"/>
              </a:rPr>
              <a:t>ada compañero/a tendrá una caja anual donde ir guardando cosas importantes para el: recuerdos o sobre las vivencias de ese año</a:t>
            </a:r>
            <a:r>
              <a:rPr lang="es-ES" sz="2800" kern="0">
                <a:latin typeface="Arial"/>
                <a:ea typeface="Calibri" panose="020F0502020204030204" pitchFamily="34" charset="0"/>
                <a:cs typeface="Times New Roman"/>
              </a:rPr>
              <a:t>.</a:t>
            </a:r>
          </a:p>
          <a:p>
            <a:pPr fontAlgn="base">
              <a:lnSpc>
                <a:spcPct val="107000"/>
              </a:lnSpc>
              <a:spcAft>
                <a:spcPts val="1200"/>
              </a:spcAft>
              <a:buSzPts val="1000"/>
              <a:tabLst>
                <a:tab pos="685800" algn="l"/>
              </a:tabLst>
            </a:pPr>
            <a:r>
              <a:rPr lang="es-ES" sz="2800" kern="0">
                <a:latin typeface="Arial"/>
                <a:ea typeface="Calibri" panose="020F0502020204030204" pitchFamily="34" charset="0"/>
                <a:cs typeface="Times New Roman"/>
              </a:rPr>
              <a:t>Al final del curso se podrá compartir o generar una pequeña dinámica para mostrar los objetivos de valor.</a:t>
            </a:r>
          </a:p>
          <a:p>
            <a:pPr fontAlgn="base">
              <a:lnSpc>
                <a:spcPct val="107000"/>
              </a:lnSpc>
              <a:spcAft>
                <a:spcPts val="1200"/>
              </a:spcAft>
              <a:buSzPts val="1000"/>
              <a:tabLst>
                <a:tab pos="685800" algn="l"/>
              </a:tabLst>
            </a:pPr>
            <a:endParaRPr lang="es-ES" sz="4050" kern="0">
              <a:latin typeface="Arial" panose="020B0604020202020204" pitchFamily="34" charset="0"/>
              <a:ea typeface="Calibri" panose="020F0502020204030204" pitchFamily="34" charset="0"/>
              <a:cs typeface="Times New Roman" panose="02020603050405020304" pitchFamily="18" charset="0"/>
            </a:endParaRPr>
          </a:p>
          <a:p>
            <a:pPr fontAlgn="base">
              <a:lnSpc>
                <a:spcPct val="107000"/>
              </a:lnSpc>
              <a:spcAft>
                <a:spcPts val="1200"/>
              </a:spcAft>
              <a:buSzPts val="1000"/>
              <a:tabLst>
                <a:tab pos="685800" algn="l"/>
              </a:tabLst>
            </a:pPr>
            <a:endParaRPr lang="es-ES" kern="100">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la mano de la persona salió de la caja con bolígrafos de varios colores">
            <a:extLst>
              <a:ext uri="{FF2B5EF4-FFF2-40B4-BE49-F238E27FC236}">
                <a16:creationId xmlns:a16="http://schemas.microsoft.com/office/drawing/2014/main" id="{5D1DB9F1-019C-7AA1-E193-3C89CA2875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90721" y="2480036"/>
            <a:ext cx="4232783" cy="634917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99C20321-5856-778D-5EC7-7FB437739469}"/>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DC7CEE1D-E392-7A61-4945-FF7A9ED29BE2}"/>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14B0D9D0-C793-E1EB-528B-3CDB3E0C5001}"/>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0709F582-F35E-D563-1B93-6DC4331908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5609452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3"/>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Música para todos/as</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9921243" y="4579933"/>
            <a:ext cx="5674647" cy="3092963"/>
          </a:xfrm>
          <a:prstGeom prst="rect">
            <a:avLst/>
          </a:prstGeom>
          <a:noFill/>
        </p:spPr>
        <p:txBody>
          <a:bodyPr wrap="square" lIns="91440" tIns="45720" rIns="91440" bIns="45720" anchor="t">
            <a:spAutoFit/>
          </a:bodyPr>
          <a:lstStyle/>
          <a:p>
            <a:pPr fontAlgn="base">
              <a:lnSpc>
                <a:spcPct val="107000"/>
              </a:lnSpc>
              <a:spcAft>
                <a:spcPts val="1200"/>
              </a:spcAft>
              <a:buSzPts val="1000"/>
              <a:tabLst>
                <a:tab pos="685800" algn="l"/>
              </a:tabLst>
            </a:pPr>
            <a:r>
              <a:rPr lang="es-ES" sz="2800" kern="0">
                <a:latin typeface="Arial"/>
                <a:ea typeface="Times New Roman" panose="02020603050405020304" pitchFamily="18" charset="0"/>
                <a:cs typeface="Times New Roman"/>
              </a:rPr>
              <a:t>Generar una lista de Spotify o </a:t>
            </a:r>
            <a:r>
              <a:rPr lang="es-ES" sz="2800" kern="0" err="1">
                <a:latin typeface="Arial"/>
                <a:ea typeface="Times New Roman" panose="02020603050405020304" pitchFamily="18" charset="0"/>
                <a:cs typeface="Times New Roman"/>
              </a:rPr>
              <a:t>Youtube</a:t>
            </a:r>
            <a:r>
              <a:rPr lang="es-ES" sz="2800" kern="0">
                <a:latin typeface="Arial"/>
                <a:ea typeface="Times New Roman" panose="02020603050405020304" pitchFamily="18" charset="0"/>
                <a:cs typeface="Times New Roman"/>
              </a:rPr>
              <a:t> para todos/as.</a:t>
            </a:r>
          </a:p>
          <a:p>
            <a:pPr fontAlgn="base">
              <a:lnSpc>
                <a:spcPct val="107000"/>
              </a:lnSpc>
              <a:spcAft>
                <a:spcPts val="1200"/>
              </a:spcAft>
              <a:buSzPts val="1000"/>
              <a:tabLst>
                <a:tab pos="685800" algn="l"/>
              </a:tabLst>
            </a:pPr>
            <a:endParaRPr lang="es-ES" sz="4050" kern="0">
              <a:latin typeface="Arial" panose="020B0604020202020204" pitchFamily="34" charset="0"/>
              <a:ea typeface="Calibri" panose="020F0502020204030204" pitchFamily="34" charset="0"/>
              <a:cs typeface="Times New Roman" panose="02020603050405020304" pitchFamily="18" charset="0"/>
            </a:endParaRPr>
          </a:p>
          <a:p>
            <a:pPr fontAlgn="base">
              <a:lnSpc>
                <a:spcPct val="107000"/>
              </a:lnSpc>
              <a:spcAft>
                <a:spcPts val="1200"/>
              </a:spcAft>
              <a:buSzPts val="1000"/>
              <a:tabLst>
                <a:tab pos="685800" algn="l"/>
              </a:tabLst>
            </a:pPr>
            <a:endParaRPr lang="es-ES" sz="4050" kern="0">
              <a:latin typeface="Arial" panose="020B0604020202020204" pitchFamily="34" charset="0"/>
              <a:ea typeface="Calibri" panose="020F0502020204030204" pitchFamily="34" charset="0"/>
              <a:cs typeface="Times New Roman" panose="02020603050405020304" pitchFamily="18" charset="0"/>
            </a:endParaRPr>
          </a:p>
          <a:p>
            <a:pPr fontAlgn="base">
              <a:lnSpc>
                <a:spcPct val="107000"/>
              </a:lnSpc>
              <a:spcAft>
                <a:spcPts val="1200"/>
              </a:spcAft>
              <a:buSzPts val="1000"/>
              <a:tabLst>
                <a:tab pos="685800" algn="l"/>
              </a:tabLst>
            </a:pPr>
            <a:endParaRPr lang="es-ES" kern="100">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disco de vinilo morado sobre mesa en blanco y negro">
            <a:extLst>
              <a:ext uri="{FF2B5EF4-FFF2-40B4-BE49-F238E27FC236}">
                <a16:creationId xmlns:a16="http://schemas.microsoft.com/office/drawing/2014/main" id="{25A5A691-937E-2E02-BDBF-CC280FDCE1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479797" y="2268224"/>
            <a:ext cx="4531364" cy="679704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87642EF3-414C-D36C-0461-2EC1BA5BAE39}"/>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50688354-548D-9372-F1EA-0DA5B775D094}"/>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4ADD60C3-2775-A77E-E0A3-838E75D1B54C}"/>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C36B9362-866C-FBC2-AA23-6ADCD6B103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7454595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3"/>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Cuaderno de bitácora</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1340111" y="3670198"/>
            <a:ext cx="6497604" cy="4116320"/>
          </a:xfrm>
          <a:prstGeom prst="rect">
            <a:avLst/>
          </a:prstGeom>
          <a:noFill/>
        </p:spPr>
        <p:txBody>
          <a:bodyPr wrap="square" lIns="91440" tIns="45720" rIns="91440" bIns="45720" anchor="t">
            <a:spAutoFit/>
          </a:bodyPr>
          <a:lstStyle/>
          <a:p>
            <a:pPr fontAlgn="base">
              <a:lnSpc>
                <a:spcPct val="107000"/>
              </a:lnSpc>
              <a:spcAft>
                <a:spcPts val="1200"/>
              </a:spcAft>
              <a:buSzPts val="1000"/>
              <a:tabLst>
                <a:tab pos="685800" algn="l"/>
              </a:tabLst>
            </a:pPr>
            <a:r>
              <a:rPr lang="es-ES" sz="2800">
                <a:solidFill>
                  <a:srgbClr val="262626"/>
                </a:solidFill>
                <a:latin typeface="Arial"/>
                <a:cs typeface="Arial"/>
              </a:rPr>
              <a:t>El </a:t>
            </a:r>
            <a:r>
              <a:rPr lang="es-ES" sz="2800">
                <a:solidFill>
                  <a:srgbClr val="FF6FCF"/>
                </a:solidFill>
                <a:latin typeface="Arial"/>
                <a:cs typeface="Arial"/>
                <a:hlinkClick r:id="rId2"/>
              </a:rPr>
              <a:t>cuaderno</a:t>
            </a:r>
            <a:r>
              <a:rPr lang="es-ES" sz="2800">
                <a:solidFill>
                  <a:srgbClr val="262626"/>
                </a:solidFill>
                <a:latin typeface="Arial"/>
                <a:cs typeface="Arial"/>
              </a:rPr>
              <a:t> o bitácora de trabajo es un cuaderno en el cual estudiantes desarrollan sus bocetos, toman nota de </a:t>
            </a:r>
            <a:r>
              <a:rPr lang="es-ES" sz="2800">
                <a:solidFill>
                  <a:srgbClr val="2D8930"/>
                </a:solidFill>
                <a:latin typeface="Arial"/>
                <a:cs typeface="Arial"/>
                <a:hlinkClick r:id="rId3"/>
              </a:rPr>
              <a:t>ideas</a:t>
            </a:r>
            <a:r>
              <a:rPr lang="es-ES" sz="2800">
                <a:solidFill>
                  <a:srgbClr val="262626"/>
                </a:solidFill>
                <a:latin typeface="Arial"/>
                <a:cs typeface="Arial"/>
              </a:rPr>
              <a:t> y cualquier información que consideren que puede resultar útil para su aprendizaje y trabajo.</a:t>
            </a:r>
            <a:endParaRPr lang="es-ES" sz="2800" kern="0">
              <a:latin typeface="Arial"/>
              <a:ea typeface="Calibri" panose="020F0502020204030204" pitchFamily="34" charset="0"/>
              <a:cs typeface="Arial"/>
            </a:endParaRPr>
          </a:p>
          <a:p>
            <a:pPr fontAlgn="base">
              <a:lnSpc>
                <a:spcPct val="107000"/>
              </a:lnSpc>
              <a:spcAft>
                <a:spcPts val="1200"/>
              </a:spcAft>
              <a:buSzPts val="1000"/>
              <a:tabLst>
                <a:tab pos="685800" algn="l"/>
              </a:tabLst>
            </a:pPr>
            <a:endParaRPr lang="es-ES" sz="4050" kern="0">
              <a:latin typeface="Arial" panose="020B0604020202020204" pitchFamily="34" charset="0"/>
              <a:ea typeface="Calibri" panose="020F0502020204030204" pitchFamily="34" charset="0"/>
              <a:cs typeface="Times New Roman" panose="02020603050405020304" pitchFamily="18" charset="0"/>
            </a:endParaRPr>
          </a:p>
          <a:p>
            <a:pPr fontAlgn="base">
              <a:lnSpc>
                <a:spcPct val="107000"/>
              </a:lnSpc>
              <a:spcAft>
                <a:spcPts val="1200"/>
              </a:spcAft>
              <a:buSzPts val="1000"/>
              <a:tabLst>
                <a:tab pos="685800" algn="l"/>
              </a:tabLst>
            </a:pPr>
            <a:endParaRPr lang="es-ES" kern="100">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Un cuaderno con un bolígrafo y un dibujo de la tierra">
            <a:extLst>
              <a:ext uri="{FF2B5EF4-FFF2-40B4-BE49-F238E27FC236}">
                <a16:creationId xmlns:a16="http://schemas.microsoft.com/office/drawing/2014/main" id="{18A6D7E5-3766-6755-6B02-878426DA0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8169" y="2813154"/>
            <a:ext cx="8367492" cy="5564382"/>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D6FC09C2-55C3-5E51-F5BB-9A90FB791456}"/>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5576C296-EF47-E341-4D11-0D2308F77094}"/>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E7A64EFF-3682-154E-1EBD-B0EDEB2CEC8C}"/>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189AC8DD-AA23-83E6-B27D-FCECA3347C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10806265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3"/>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Collage</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8596220" y="4174049"/>
            <a:ext cx="8091276" cy="2887137"/>
          </a:xfrm>
          <a:prstGeom prst="rect">
            <a:avLst/>
          </a:prstGeom>
          <a:noFill/>
        </p:spPr>
        <p:txBody>
          <a:bodyPr wrap="square" lIns="91440" tIns="45720" rIns="91440" bIns="45720" anchor="t">
            <a:spAutoFit/>
          </a:bodyPr>
          <a:lstStyle/>
          <a:p>
            <a:pPr fontAlgn="base">
              <a:lnSpc>
                <a:spcPct val="107000"/>
              </a:lnSpc>
              <a:spcAft>
                <a:spcPts val="1200"/>
              </a:spcAft>
              <a:buSzPts val="1000"/>
              <a:tabLst>
                <a:tab pos="685800" algn="l"/>
              </a:tabLst>
            </a:pPr>
            <a:r>
              <a:rPr lang="es-ES" sz="2800">
                <a:solidFill>
                  <a:srgbClr val="262626"/>
                </a:solidFill>
                <a:latin typeface="Arial"/>
                <a:cs typeface="Arial"/>
              </a:rPr>
              <a:t>Para trabajar la expresión emocional</a:t>
            </a:r>
          </a:p>
          <a:p>
            <a:pPr fontAlgn="base">
              <a:lnSpc>
                <a:spcPct val="107000"/>
              </a:lnSpc>
              <a:spcAft>
                <a:spcPts val="1200"/>
              </a:spcAft>
              <a:buSzPts val="1000"/>
              <a:tabLst>
                <a:tab pos="685800" algn="l"/>
              </a:tabLst>
            </a:pPr>
            <a:r>
              <a:rPr lang="es-ES" sz="2800" kern="0">
                <a:solidFill>
                  <a:srgbClr val="262626"/>
                </a:solidFill>
                <a:latin typeface="Arial"/>
                <a:ea typeface="Calibri" panose="020F0502020204030204" pitchFamily="34" charset="0"/>
                <a:cs typeface="Times New Roman"/>
              </a:rPr>
              <a:t>Para trabajar conceptos como la interculturalidad, inclusión, migración…</a:t>
            </a:r>
            <a:endParaRPr lang="es-ES" sz="2800" kern="0">
              <a:latin typeface="Arial"/>
              <a:ea typeface="Calibri" panose="020F0502020204030204" pitchFamily="34" charset="0"/>
              <a:cs typeface="Times New Roman"/>
            </a:endParaRPr>
          </a:p>
          <a:p>
            <a:pPr fontAlgn="base">
              <a:lnSpc>
                <a:spcPct val="107000"/>
              </a:lnSpc>
              <a:spcAft>
                <a:spcPts val="1200"/>
              </a:spcAft>
              <a:buSzPts val="1000"/>
              <a:tabLst>
                <a:tab pos="685800" algn="l"/>
              </a:tabLst>
            </a:pPr>
            <a:endParaRPr lang="es-ES" sz="4050" kern="0">
              <a:latin typeface="Arial" panose="020B0604020202020204" pitchFamily="34" charset="0"/>
              <a:ea typeface="Calibri" panose="020F0502020204030204" pitchFamily="34" charset="0"/>
              <a:cs typeface="Times New Roman" panose="02020603050405020304" pitchFamily="18" charset="0"/>
            </a:endParaRPr>
          </a:p>
          <a:p>
            <a:pPr fontAlgn="base">
              <a:lnSpc>
                <a:spcPct val="107000"/>
              </a:lnSpc>
              <a:spcAft>
                <a:spcPts val="1200"/>
              </a:spcAft>
              <a:buSzPts val="1000"/>
              <a:tabLst>
                <a:tab pos="685800" algn="l"/>
              </a:tabLst>
            </a:pPr>
            <a:endParaRPr lang="es-ES" kern="100">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hombre en jeans azules y chaqueta negra de pie junto a la pared con graffiti">
            <a:extLst>
              <a:ext uri="{FF2B5EF4-FFF2-40B4-BE49-F238E27FC236}">
                <a16:creationId xmlns:a16="http://schemas.microsoft.com/office/drawing/2014/main" id="{19311C0B-F606-946E-B256-DE1D72F58E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635" y="2424677"/>
            <a:ext cx="4964891" cy="661781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1EE65A3D-E75F-43E1-597B-29236DBAF482}"/>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9F434A66-C0D4-7B0A-325F-05C913B1C2CD}"/>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FBB8A336-0795-101E-E934-BA7ADD5D703A}"/>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0924A62A-3A03-3820-0C0E-6DB38F5DA1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6657404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descr="Imagen que contiene Forma&#10;&#10;Descripción generada automáticamente">
            <a:extLst>
              <a:ext uri="{FF2B5EF4-FFF2-40B4-BE49-F238E27FC236}">
                <a16:creationId xmlns:a16="http://schemas.microsoft.com/office/drawing/2014/main" id="{E857511B-B376-9FE9-C83C-C3803DA343D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772" t="293" r="46913"/>
          <a:stretch/>
        </p:blipFill>
        <p:spPr>
          <a:xfrm>
            <a:off x="0" y="-16901"/>
            <a:ext cx="10515600" cy="10320801"/>
          </a:xfrm>
          <a:prstGeom prst="rect">
            <a:avLst/>
          </a:prstGeom>
        </p:spPr>
      </p:pic>
      <p:sp>
        <p:nvSpPr>
          <p:cNvPr id="4" name="AutoShape 4"/>
          <p:cNvSpPr/>
          <p:nvPr/>
        </p:nvSpPr>
        <p:spPr>
          <a:xfrm>
            <a:off x="972716" y="5829246"/>
            <a:ext cx="1439550" cy="0"/>
          </a:xfrm>
          <a:prstGeom prst="line">
            <a:avLst/>
          </a:prstGeom>
          <a:ln w="114300" cap="flat">
            <a:solidFill>
              <a:srgbClr val="E3A716"/>
            </a:solidFill>
            <a:prstDash val="solid"/>
            <a:headEnd type="none" w="sm" len="sm"/>
            <a:tailEnd type="none" w="sm" len="sm"/>
          </a:ln>
        </p:spPr>
      </p:sp>
      <p:pic>
        <p:nvPicPr>
          <p:cNvPr id="5" name="Picture 5"/>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12746109" y="3670139"/>
            <a:ext cx="1078008" cy="819287"/>
          </a:xfrm>
          <a:prstGeom prst="rect">
            <a:avLst/>
          </a:prstGeom>
        </p:spPr>
      </p:pic>
      <p:sp>
        <p:nvSpPr>
          <p:cNvPr id="6" name="TextBox 6"/>
          <p:cNvSpPr txBox="1"/>
          <p:nvPr/>
        </p:nvSpPr>
        <p:spPr>
          <a:xfrm>
            <a:off x="972716" y="2940665"/>
            <a:ext cx="5045529" cy="1885131"/>
          </a:xfrm>
          <a:prstGeom prst="rect">
            <a:avLst/>
          </a:prstGeom>
        </p:spPr>
        <p:txBody>
          <a:bodyPr wrap="square" lIns="0" tIns="0" rIns="0" bIns="0" rtlCol="0" anchor="t">
            <a:spAutoFit/>
          </a:bodyPr>
          <a:lstStyle/>
          <a:p>
            <a:pPr>
              <a:lnSpc>
                <a:spcPts val="4949"/>
              </a:lnSpc>
            </a:pPr>
            <a:r>
              <a:rPr lang="en-US" sz="4499" b="1">
                <a:solidFill>
                  <a:srgbClr val="FFFFFF"/>
                </a:solidFill>
                <a:latin typeface="Arial" panose="020B0604020202020204" pitchFamily="34" charset="0"/>
                <a:cs typeface="Arial" panose="020B0604020202020204" pitchFamily="34" charset="0"/>
              </a:rPr>
              <a:t>PROYECTOS QUE TRABAJAN LA INCLUSIÓN</a:t>
            </a:r>
          </a:p>
        </p:txBody>
      </p:sp>
      <p:grpSp>
        <p:nvGrpSpPr>
          <p:cNvPr id="12" name="Group 12"/>
          <p:cNvGrpSpPr>
            <a:grpSpLocks noChangeAspect="1"/>
          </p:cNvGrpSpPr>
          <p:nvPr/>
        </p:nvGrpSpPr>
        <p:grpSpPr>
          <a:xfrm>
            <a:off x="11375230" y="4914828"/>
            <a:ext cx="4127678" cy="4127661"/>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cstate="screen">
                <a:extLst>
                  <a:ext uri="{28A0092B-C50C-407E-A947-70E740481C1C}">
                    <a14:useLocalDpi xmlns:a14="http://schemas.microsoft.com/office/drawing/2010/main"/>
                  </a:ext>
                </a:extLst>
              </a:blip>
              <a:stretch>
                <a:fillRect/>
              </a:stretch>
            </a:blipFill>
          </p:spPr>
        </p:sp>
      </p:grpSp>
      <p:grpSp>
        <p:nvGrpSpPr>
          <p:cNvPr id="14" name="Group 14"/>
          <p:cNvGrpSpPr/>
          <p:nvPr/>
        </p:nvGrpSpPr>
        <p:grpSpPr>
          <a:xfrm>
            <a:off x="17016512" y="9042489"/>
            <a:ext cx="485579" cy="431625"/>
            <a:chOff x="0" y="0"/>
            <a:chExt cx="647437" cy="575500"/>
          </a:xfrm>
        </p:grpSpPr>
        <p:sp>
          <p:nvSpPr>
            <p:cNvPr id="15" name="AutoShape 15"/>
            <p:cNvSpPr/>
            <p:nvPr/>
          </p:nvSpPr>
          <p:spPr>
            <a:xfrm>
              <a:off x="0" y="0"/>
              <a:ext cx="647437" cy="575500"/>
            </a:xfrm>
            <a:prstGeom prst="rect">
              <a:avLst/>
            </a:prstGeom>
            <a:solidFill>
              <a:srgbClr val="E3A716"/>
            </a:solidFill>
          </p:spPr>
        </p:sp>
        <p:grpSp>
          <p:nvGrpSpPr>
            <p:cNvPr id="16" name="Group 16"/>
            <p:cNvGrpSpPr/>
            <p:nvPr/>
          </p:nvGrpSpPr>
          <p:grpSpPr>
            <a:xfrm>
              <a:off x="0" y="171992"/>
              <a:ext cx="517352" cy="231517"/>
              <a:chOff x="0" y="0"/>
              <a:chExt cx="959235" cy="429260"/>
            </a:xfrm>
          </p:grpSpPr>
          <p:sp>
            <p:nvSpPr>
              <p:cNvPr id="17" name="Freeform 17"/>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Imagen 6" descr="Logotipo&#10;&#10;Descripción generada automáticamente">
            <a:extLst>
              <a:ext uri="{FF2B5EF4-FFF2-40B4-BE49-F238E27FC236}">
                <a16:creationId xmlns:a16="http://schemas.microsoft.com/office/drawing/2014/main" id="{E42F9878-DFDB-5960-8C47-33E0E98717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1405786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B257B32-D78E-E4B6-2CD9-7516CEBAF32C}"/>
              </a:ext>
            </a:extLst>
          </p:cNvPr>
          <p:cNvSpPr txBox="1"/>
          <p:nvPr/>
        </p:nvSpPr>
        <p:spPr>
          <a:xfrm>
            <a:off x="1037422" y="7146863"/>
            <a:ext cx="7772400" cy="769441"/>
          </a:xfrm>
          <a:prstGeom prst="rect">
            <a:avLst/>
          </a:prstGeom>
          <a:noFill/>
        </p:spPr>
        <p:txBody>
          <a:bodyPr wrap="square" rtlCol="0">
            <a:spAutoFit/>
          </a:bodyPr>
          <a:lstStyle/>
          <a:p>
            <a:r>
              <a:rPr lang="es-ES" sz="4400">
                <a:solidFill>
                  <a:srgbClr val="B42108"/>
                </a:solidFill>
              </a:rPr>
              <a:t>¿DE QUE VA LA INCLUSIÓN?</a:t>
            </a:r>
          </a:p>
        </p:txBody>
      </p:sp>
      <p:sp>
        <p:nvSpPr>
          <p:cNvPr id="3" name="CuadroTexto 2">
            <a:extLst>
              <a:ext uri="{FF2B5EF4-FFF2-40B4-BE49-F238E27FC236}">
                <a16:creationId xmlns:a16="http://schemas.microsoft.com/office/drawing/2014/main" id="{A482E5DD-1436-0DBF-03D2-96BB8089BE2A}"/>
              </a:ext>
            </a:extLst>
          </p:cNvPr>
          <p:cNvSpPr txBox="1"/>
          <p:nvPr/>
        </p:nvSpPr>
        <p:spPr>
          <a:xfrm>
            <a:off x="5968900" y="588677"/>
            <a:ext cx="5681844" cy="1077218"/>
          </a:xfrm>
          <a:prstGeom prst="rect">
            <a:avLst/>
          </a:prstGeom>
          <a:noFill/>
        </p:spPr>
        <p:txBody>
          <a:bodyPr wrap="square" rtlCol="0">
            <a:spAutoFit/>
          </a:bodyPr>
          <a:lstStyle/>
          <a:p>
            <a:pPr algn="ctr"/>
            <a:r>
              <a:rPr lang="es-ES" sz="3200"/>
              <a:t>¿Habéis estado en algún sitio en el que os sentís fuera de lugar?</a:t>
            </a:r>
          </a:p>
        </p:txBody>
      </p:sp>
      <p:sp>
        <p:nvSpPr>
          <p:cNvPr id="4" name="CuadroTexto 3">
            <a:extLst>
              <a:ext uri="{FF2B5EF4-FFF2-40B4-BE49-F238E27FC236}">
                <a16:creationId xmlns:a16="http://schemas.microsoft.com/office/drawing/2014/main" id="{73FD834D-32FE-840B-4EE6-9748D144450B}"/>
              </a:ext>
            </a:extLst>
          </p:cNvPr>
          <p:cNvSpPr txBox="1"/>
          <p:nvPr/>
        </p:nvSpPr>
        <p:spPr>
          <a:xfrm>
            <a:off x="4923622" y="8685745"/>
            <a:ext cx="11733550" cy="646331"/>
          </a:xfrm>
          <a:prstGeom prst="rect">
            <a:avLst/>
          </a:prstGeom>
          <a:noFill/>
        </p:spPr>
        <p:txBody>
          <a:bodyPr wrap="square" rtlCol="0">
            <a:spAutoFit/>
          </a:bodyPr>
          <a:lstStyle/>
          <a:p>
            <a:r>
              <a:rPr lang="es-ES" sz="3600">
                <a:latin typeface="Candles" panose="00000400000000000000" pitchFamily="2" charset="0"/>
              </a:rPr>
              <a:t>El objetivo es estar cómodo y poder ser quien soy</a:t>
            </a:r>
          </a:p>
        </p:txBody>
      </p:sp>
      <p:grpSp>
        <p:nvGrpSpPr>
          <p:cNvPr id="6" name="Group 7">
            <a:extLst>
              <a:ext uri="{FF2B5EF4-FFF2-40B4-BE49-F238E27FC236}">
                <a16:creationId xmlns:a16="http://schemas.microsoft.com/office/drawing/2014/main" id="{7F83AE1E-2663-FDBF-94D1-A131D660FD30}"/>
              </a:ext>
            </a:extLst>
          </p:cNvPr>
          <p:cNvGrpSpPr/>
          <p:nvPr/>
        </p:nvGrpSpPr>
        <p:grpSpPr>
          <a:xfrm>
            <a:off x="401566" y="0"/>
            <a:ext cx="142711" cy="10287000"/>
            <a:chOff x="0" y="0"/>
            <a:chExt cx="190282" cy="13716000"/>
          </a:xfrm>
        </p:grpSpPr>
        <p:sp>
          <p:nvSpPr>
            <p:cNvPr id="7" name="AutoShape 8">
              <a:extLst>
                <a:ext uri="{FF2B5EF4-FFF2-40B4-BE49-F238E27FC236}">
                  <a16:creationId xmlns:a16="http://schemas.microsoft.com/office/drawing/2014/main" id="{2DD103B5-1EF1-D456-DD87-C71BD86AC3B9}"/>
                </a:ext>
              </a:extLst>
            </p:cNvPr>
            <p:cNvSpPr/>
            <p:nvPr/>
          </p:nvSpPr>
          <p:spPr>
            <a:xfrm>
              <a:off x="88791" y="0"/>
              <a:ext cx="12700" cy="13716000"/>
            </a:xfrm>
            <a:prstGeom prst="rect">
              <a:avLst/>
            </a:prstGeom>
            <a:solidFill>
              <a:srgbClr val="141414"/>
            </a:solidFill>
          </p:spPr>
        </p:sp>
        <p:sp>
          <p:nvSpPr>
            <p:cNvPr id="8" name="AutoShape 9">
              <a:extLst>
                <a:ext uri="{FF2B5EF4-FFF2-40B4-BE49-F238E27FC236}">
                  <a16:creationId xmlns:a16="http://schemas.microsoft.com/office/drawing/2014/main" id="{D38C898B-3012-B4B1-564A-3842839559F2}"/>
                </a:ext>
              </a:extLst>
            </p:cNvPr>
            <p:cNvSpPr/>
            <p:nvPr/>
          </p:nvSpPr>
          <p:spPr>
            <a:xfrm>
              <a:off x="0" y="5820971"/>
              <a:ext cx="190282" cy="2074059"/>
            </a:xfrm>
            <a:prstGeom prst="rect">
              <a:avLst/>
            </a:prstGeom>
            <a:solidFill>
              <a:srgbClr val="E3A716"/>
            </a:solidFill>
          </p:spPr>
        </p:sp>
      </p:grpSp>
      <p:pic>
        <p:nvPicPr>
          <p:cNvPr id="2050" name="Picture 2" descr="Estar en el lugar equivocado | Desmotivaciones">
            <a:extLst>
              <a:ext uri="{FF2B5EF4-FFF2-40B4-BE49-F238E27FC236}">
                <a16:creationId xmlns:a16="http://schemas.microsoft.com/office/drawing/2014/main" id="{3EEA509B-C7AD-471A-BFB1-D0877437B5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4427" y="2270933"/>
            <a:ext cx="6239679" cy="47325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Encaje perfecto: Edición triste">
            <a:extLst>
              <a:ext uri="{FF2B5EF4-FFF2-40B4-BE49-F238E27FC236}">
                <a16:creationId xmlns:a16="http://schemas.microsoft.com/office/drawing/2014/main" id="{88977844-16BA-8545-B2DA-4722F40DA9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2986" y="1813789"/>
            <a:ext cx="5681844" cy="54456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Imagen 9" descr="Icono&#10;&#10;Descripción generada automáticamente">
            <a:extLst>
              <a:ext uri="{FF2B5EF4-FFF2-40B4-BE49-F238E27FC236}">
                <a16:creationId xmlns:a16="http://schemas.microsoft.com/office/drawing/2014/main" id="{945514CB-416B-5501-02FC-243DAC8387D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75998" y="286010"/>
            <a:ext cx="2471836" cy="2471836"/>
          </a:xfrm>
          <a:prstGeom prst="rect">
            <a:avLst/>
          </a:prstGeom>
        </p:spPr>
      </p:pic>
      <p:pic>
        <p:nvPicPr>
          <p:cNvPr id="13" name="Imagen 12" descr="Un dibujo de una persona&#10;&#10;Descripción generada automáticamente con confianza baja">
            <a:extLst>
              <a:ext uri="{FF2B5EF4-FFF2-40B4-BE49-F238E27FC236}">
                <a16:creationId xmlns:a16="http://schemas.microsoft.com/office/drawing/2014/main" id="{0C1FDB58-501B-F752-7935-BE4D388552E1}"/>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517876" y="7916304"/>
            <a:ext cx="1945415" cy="1945415"/>
          </a:xfrm>
          <a:prstGeom prst="rect">
            <a:avLst/>
          </a:prstGeom>
        </p:spPr>
      </p:pic>
    </p:spTree>
    <p:extLst>
      <p:ext uri="{BB962C8B-B14F-4D97-AF65-F5344CB8AC3E}">
        <p14:creationId xmlns:p14="http://schemas.microsoft.com/office/powerpoint/2010/main" val="250495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75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2111651" y="927116"/>
            <a:ext cx="12510213"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PROYECTO COLLAGE SOBRE COLLAGE</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4" name="Imagen 3" descr="Interfaz de usuario gráfica&#10;&#10;Descripción generada automáticamente">
            <a:extLst>
              <a:ext uri="{FF2B5EF4-FFF2-40B4-BE49-F238E27FC236}">
                <a16:creationId xmlns:a16="http://schemas.microsoft.com/office/drawing/2014/main" id="{F8A08249-8D95-1D4E-A5C7-B6EB883617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764" b="8904"/>
          <a:stretch/>
        </p:blipFill>
        <p:spPr>
          <a:xfrm>
            <a:off x="4967942" y="2654710"/>
            <a:ext cx="3605246" cy="6705176"/>
          </a:xfrm>
          <a:prstGeom prst="rect">
            <a:avLst/>
          </a:prstGeom>
        </p:spPr>
      </p:pic>
      <p:pic>
        <p:nvPicPr>
          <p:cNvPr id="6" name="Imagen 5" descr="Texto, Carta&#10;&#10;Descripción generada automáticamente">
            <a:extLst>
              <a:ext uri="{FF2B5EF4-FFF2-40B4-BE49-F238E27FC236}">
                <a16:creationId xmlns:a16="http://schemas.microsoft.com/office/drawing/2014/main" id="{2CB33C49-D0B4-37D0-2D3E-8B114AF91173}"/>
              </a:ext>
            </a:extLst>
          </p:cNvPr>
          <p:cNvPicPr>
            <a:picLocks noChangeAspect="1"/>
          </p:cNvPicPr>
          <p:nvPr/>
        </p:nvPicPr>
        <p:blipFill rotWithShape="1">
          <a:blip r:embed="rId3">
            <a:extLst>
              <a:ext uri="{28A0092B-C50C-407E-A947-70E740481C1C}">
                <a14:useLocalDpi xmlns:a14="http://schemas.microsoft.com/office/drawing/2010/main" val="0"/>
              </a:ext>
            </a:extLst>
          </a:blip>
          <a:srcRect t="12721" b="20168"/>
          <a:stretch/>
        </p:blipFill>
        <p:spPr>
          <a:xfrm>
            <a:off x="9144001" y="2555480"/>
            <a:ext cx="4487705" cy="6903633"/>
          </a:xfrm>
          <a:prstGeom prst="rect">
            <a:avLst/>
          </a:prstGeom>
        </p:spPr>
      </p:pic>
      <p:grpSp>
        <p:nvGrpSpPr>
          <p:cNvPr id="7" name="Group 9">
            <a:extLst>
              <a:ext uri="{FF2B5EF4-FFF2-40B4-BE49-F238E27FC236}">
                <a16:creationId xmlns:a16="http://schemas.microsoft.com/office/drawing/2014/main" id="{A5D3F390-DF8E-685D-035D-9FD933AE4C6B}"/>
              </a:ext>
            </a:extLst>
          </p:cNvPr>
          <p:cNvGrpSpPr/>
          <p:nvPr/>
        </p:nvGrpSpPr>
        <p:grpSpPr>
          <a:xfrm>
            <a:off x="211251" y="0"/>
            <a:ext cx="142712" cy="10287000"/>
            <a:chOff x="0" y="0"/>
            <a:chExt cx="190282" cy="13716000"/>
          </a:xfrm>
        </p:grpSpPr>
        <p:sp>
          <p:nvSpPr>
            <p:cNvPr id="3" name="AutoShape 10">
              <a:extLst>
                <a:ext uri="{FF2B5EF4-FFF2-40B4-BE49-F238E27FC236}">
                  <a16:creationId xmlns:a16="http://schemas.microsoft.com/office/drawing/2014/main" id="{6964660B-E80A-A312-A242-FBDBE0DA8FF3}"/>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AFC2ED4E-8C38-8778-8899-10C1C667A4F8}"/>
                </a:ext>
              </a:extLst>
            </p:cNvPr>
            <p:cNvSpPr/>
            <p:nvPr/>
          </p:nvSpPr>
          <p:spPr>
            <a:xfrm>
              <a:off x="0" y="5820971"/>
              <a:ext cx="190282" cy="2074059"/>
            </a:xfrm>
            <a:prstGeom prst="rect">
              <a:avLst/>
            </a:prstGeom>
            <a:solidFill>
              <a:srgbClr val="E3A716"/>
            </a:solidFill>
          </p:spPr>
        </p:sp>
      </p:grpSp>
      <p:pic>
        <p:nvPicPr>
          <p:cNvPr id="9" name="Imagen 8" descr="Logotipo&#10;&#10;Descripción generada automáticamente">
            <a:extLst>
              <a:ext uri="{FF2B5EF4-FFF2-40B4-BE49-F238E27FC236}">
                <a16:creationId xmlns:a16="http://schemas.microsoft.com/office/drawing/2014/main" id="{77F35A5B-644D-9976-41A2-3B70EB587C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1950748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2111651" y="927116"/>
            <a:ext cx="12510213"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PROYECTO COLLAGE SOBRE COLLAGE</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descr="Un conjunto de letras negras en un fondo blanco&#10;&#10;Descripción generada automáticamente con confianza media">
            <a:extLst>
              <a:ext uri="{FF2B5EF4-FFF2-40B4-BE49-F238E27FC236}">
                <a16:creationId xmlns:a16="http://schemas.microsoft.com/office/drawing/2014/main" id="{BD5C89BC-5B6C-BFA5-A126-63CDC91F63C5}"/>
              </a:ext>
            </a:extLst>
          </p:cNvPr>
          <p:cNvPicPr>
            <a:picLocks noChangeAspect="1"/>
          </p:cNvPicPr>
          <p:nvPr/>
        </p:nvPicPr>
        <p:blipFill rotWithShape="1">
          <a:blip r:embed="rId2">
            <a:extLst>
              <a:ext uri="{28A0092B-C50C-407E-A947-70E740481C1C}">
                <a14:useLocalDpi xmlns:a14="http://schemas.microsoft.com/office/drawing/2010/main" val="0"/>
              </a:ext>
            </a:extLst>
          </a:blip>
          <a:srcRect l="208" t="10810" r="-208" b="17264"/>
          <a:stretch/>
        </p:blipFill>
        <p:spPr>
          <a:xfrm>
            <a:off x="6687722" y="2268208"/>
            <a:ext cx="4513167" cy="7440971"/>
          </a:xfrm>
          <a:prstGeom prst="rect">
            <a:avLst/>
          </a:prstGeom>
        </p:spPr>
      </p:pic>
      <p:pic>
        <p:nvPicPr>
          <p:cNvPr id="7" name="Imagen 6" descr="Escala de tiempo&#10;&#10;Descripción generada automáticamente">
            <a:extLst>
              <a:ext uri="{FF2B5EF4-FFF2-40B4-BE49-F238E27FC236}">
                <a16:creationId xmlns:a16="http://schemas.microsoft.com/office/drawing/2014/main" id="{5E84A072-1FE4-5944-20E7-ADC9CF7EBF37}"/>
              </a:ext>
            </a:extLst>
          </p:cNvPr>
          <p:cNvPicPr>
            <a:picLocks noChangeAspect="1"/>
          </p:cNvPicPr>
          <p:nvPr/>
        </p:nvPicPr>
        <p:blipFill rotWithShape="1">
          <a:blip r:embed="rId3">
            <a:extLst>
              <a:ext uri="{28A0092B-C50C-407E-A947-70E740481C1C}">
                <a14:useLocalDpi xmlns:a14="http://schemas.microsoft.com/office/drawing/2010/main" val="0"/>
              </a:ext>
            </a:extLst>
          </a:blip>
          <a:srcRect t="21209" b="6866"/>
          <a:stretch/>
        </p:blipFill>
        <p:spPr>
          <a:xfrm>
            <a:off x="2111651" y="2268208"/>
            <a:ext cx="4487705" cy="7398992"/>
          </a:xfrm>
          <a:prstGeom prst="rect">
            <a:avLst/>
          </a:prstGeom>
        </p:spPr>
      </p:pic>
      <p:pic>
        <p:nvPicPr>
          <p:cNvPr id="14" name="Imagen 13" descr="Un conjunto de imágenes de una persona&#10;&#10;Descripción generada automáticamente con confianza media">
            <a:extLst>
              <a:ext uri="{FF2B5EF4-FFF2-40B4-BE49-F238E27FC236}">
                <a16:creationId xmlns:a16="http://schemas.microsoft.com/office/drawing/2014/main" id="{195F0953-4A61-4953-9D35-49298BF7EC2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890" b="6378"/>
          <a:stretch/>
        </p:blipFill>
        <p:spPr>
          <a:xfrm>
            <a:off x="11256872" y="2268209"/>
            <a:ext cx="4096652" cy="7440972"/>
          </a:xfrm>
          <a:prstGeom prst="rect">
            <a:avLst/>
          </a:prstGeom>
        </p:spPr>
      </p:pic>
      <p:pic>
        <p:nvPicPr>
          <p:cNvPr id="4" name="Imagen 3" descr="Logotipo&#10;&#10;Descripción generada automáticamente">
            <a:extLst>
              <a:ext uri="{FF2B5EF4-FFF2-40B4-BE49-F238E27FC236}">
                <a16:creationId xmlns:a16="http://schemas.microsoft.com/office/drawing/2014/main" id="{8C0F1ADC-EE24-8A68-3703-99C54FB39A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30129766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3501118" y="1121593"/>
            <a:ext cx="11922386" cy="641201"/>
          </a:xfrm>
          <a:prstGeom prst="rect">
            <a:avLst/>
          </a:prstGeom>
        </p:spPr>
        <p:txBody>
          <a:bodyPr wrap="square" lIns="0" tIns="0" rIns="0" bIns="0" rtlCol="0" anchor="t">
            <a:spAutoFit/>
          </a:bodyPr>
          <a:lstStyle/>
          <a:p>
            <a:pPr algn="ctr">
              <a:lnSpc>
                <a:spcPts val="4950"/>
              </a:lnSpc>
            </a:pPr>
            <a:r>
              <a:rPr lang="es-ES" sz="4800" b="1" kern="0">
                <a:solidFill>
                  <a:srgbClr val="B5243A"/>
                </a:solidFill>
                <a:latin typeface="Arial" panose="020B0604020202020204" pitchFamily="34" charset="0"/>
                <a:cs typeface="Times New Roman" panose="02020603050405020304" pitchFamily="18" charset="0"/>
              </a:rPr>
              <a:t>PEDAGOGÍAS INVISIBLES</a:t>
            </a: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6A60C1AA-0F5F-E924-2009-14FB8529C05C}"/>
              </a:ext>
            </a:extLst>
          </p:cNvPr>
          <p:cNvSpPr txBox="1"/>
          <p:nvPr/>
        </p:nvSpPr>
        <p:spPr>
          <a:xfrm>
            <a:off x="1829967" y="3082368"/>
            <a:ext cx="8091276" cy="1337930"/>
          </a:xfrm>
          <a:prstGeom prst="rect">
            <a:avLst/>
          </a:prstGeom>
          <a:noFill/>
        </p:spPr>
        <p:txBody>
          <a:bodyPr wrap="square">
            <a:spAutoFit/>
          </a:bodyPr>
          <a:lstStyle/>
          <a:p>
            <a:pPr fontAlgn="base">
              <a:lnSpc>
                <a:spcPct val="107000"/>
              </a:lnSpc>
              <a:spcAft>
                <a:spcPts val="1200"/>
              </a:spcAft>
              <a:buSzPts val="1000"/>
              <a:tabLst>
                <a:tab pos="685800" algn="l"/>
              </a:tabLst>
            </a:pPr>
            <a:endParaRPr lang="es-ES" sz="4050" kern="0">
              <a:latin typeface="Arial" panose="020B0604020202020204" pitchFamily="34" charset="0"/>
              <a:ea typeface="Calibri" panose="020F0502020204030204" pitchFamily="34" charset="0"/>
              <a:cs typeface="Times New Roman" panose="02020603050405020304" pitchFamily="18" charset="0"/>
            </a:endParaRPr>
          </a:p>
          <a:p>
            <a:pPr fontAlgn="base">
              <a:lnSpc>
                <a:spcPct val="107000"/>
              </a:lnSpc>
              <a:spcAft>
                <a:spcPts val="1200"/>
              </a:spcAft>
              <a:buSzPts val="1000"/>
              <a:tabLst>
                <a:tab pos="685800" algn="l"/>
              </a:tabLst>
            </a:pPr>
            <a:endParaRPr lang="es-ES" kern="100">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8C0F22D-F347-C415-1CCA-7FE9218192F2}"/>
              </a:ext>
            </a:extLst>
          </p:cNvPr>
          <p:cNvSpPr txBox="1"/>
          <p:nvPr/>
        </p:nvSpPr>
        <p:spPr>
          <a:xfrm>
            <a:off x="1344773" y="3181146"/>
            <a:ext cx="6809319" cy="5698419"/>
          </a:xfrm>
          <a:prstGeom prst="rect">
            <a:avLst/>
          </a:prstGeom>
          <a:noFill/>
        </p:spPr>
        <p:txBody>
          <a:bodyPr wrap="square" lIns="91440" tIns="45720" rIns="91440" bIns="45720" anchor="t">
            <a:spAutoFit/>
          </a:bodyPr>
          <a:lstStyle/>
          <a:p>
            <a:r>
              <a:rPr lang="es-ES" sz="2800"/>
              <a:t>Pedagogías Invisibles: </a:t>
            </a:r>
            <a:r>
              <a:rPr lang="es-ES" sz="2800">
                <a:hlinkClick r:id="rId2"/>
              </a:rPr>
              <a:t>https://www.pedagogiasinvisibles.es/</a:t>
            </a:r>
            <a:endParaRPr lang="es-ES" sz="2800">
              <a:cs typeface="Calibri"/>
            </a:endParaRPr>
          </a:p>
          <a:p>
            <a:pPr>
              <a:lnSpc>
                <a:spcPct val="107000"/>
              </a:lnSpc>
              <a:spcAft>
                <a:spcPts val="1200"/>
              </a:spcAft>
            </a:pPr>
            <a:r>
              <a:rPr lang="es-ES" sz="2800" u="sng" kern="100">
                <a:solidFill>
                  <a:srgbClr val="0000FF"/>
                </a:solidFill>
                <a:latin typeface="Calibri"/>
                <a:ea typeface="Calibri" panose="020F0502020204030204" pitchFamily="34" charset="0"/>
                <a:cs typeface="Times New Roman"/>
                <a:hlinkClick r:id="rId3"/>
              </a:rPr>
              <a:t>Actividades interculturales para promover aulas inclusivas en Primaria: ideas para clase. (unir.net)</a:t>
            </a:r>
            <a:endParaRPr lang="es-ES" sz="2800" u="sng" kern="100">
              <a:solidFill>
                <a:srgbClr val="0000FF"/>
              </a:solidFill>
              <a:latin typeface="Calibri"/>
              <a:ea typeface="Calibri" panose="020F0502020204030204" pitchFamily="34" charset="0"/>
              <a:cs typeface="Times New Roman"/>
            </a:endParaRPr>
          </a:p>
          <a:p>
            <a:pPr>
              <a:lnSpc>
                <a:spcPct val="107000"/>
              </a:lnSpc>
              <a:spcAft>
                <a:spcPts val="1200"/>
              </a:spcAft>
            </a:pPr>
            <a:endParaRPr lang="es-ES" sz="2800" kern="1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s-ES" sz="2800" u="sng" kern="100">
                <a:solidFill>
                  <a:srgbClr val="0000FF"/>
                </a:solidFill>
                <a:latin typeface="Calibri"/>
                <a:ea typeface="Calibri" panose="020F0502020204030204" pitchFamily="34" charset="0"/>
                <a:cs typeface="Times New Roman"/>
                <a:hlinkClick r:id="rId4"/>
              </a:rPr>
              <a:t>Color carne – Ni arte ni educación (niartenieducacion.com)</a:t>
            </a:r>
            <a:endParaRPr lang="es-ES" sz="2800" u="sng" kern="100">
              <a:solidFill>
                <a:srgbClr val="0000FF"/>
              </a:solidFill>
              <a:latin typeface="Calibri"/>
              <a:ea typeface="Calibri" panose="020F0502020204030204" pitchFamily="34" charset="0"/>
              <a:cs typeface="Times New Roman"/>
            </a:endParaRPr>
          </a:p>
          <a:p>
            <a:pPr>
              <a:lnSpc>
                <a:spcPct val="107000"/>
              </a:lnSpc>
              <a:spcAft>
                <a:spcPts val="1200"/>
              </a:spcAft>
            </a:pPr>
            <a:endParaRPr lang="es-ES" sz="2800" kern="1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s-ES" sz="2800" u="sng" kern="100">
                <a:solidFill>
                  <a:srgbClr val="0000FF"/>
                </a:solidFill>
                <a:latin typeface="Calibri"/>
                <a:ea typeface="Calibri" panose="020F0502020204030204" pitchFamily="34" charset="0"/>
                <a:cs typeface="Times New Roman"/>
                <a:hlinkClick r:id="rId5"/>
              </a:rPr>
              <a:t>TeenTero – Ni arte ni educación (niartenieducacion.com)</a:t>
            </a:r>
            <a:endParaRPr lang="es-ES" sz="2800" kern="100">
              <a:latin typeface="Calibri"/>
              <a:ea typeface="Calibri" panose="020F0502020204030204" pitchFamily="34" charset="0"/>
              <a:cs typeface="Times New Roman"/>
            </a:endParaRPr>
          </a:p>
        </p:txBody>
      </p:sp>
      <p:pic>
        <p:nvPicPr>
          <p:cNvPr id="10" name="Imagen 9">
            <a:extLst>
              <a:ext uri="{FF2B5EF4-FFF2-40B4-BE49-F238E27FC236}">
                <a16:creationId xmlns:a16="http://schemas.microsoft.com/office/drawing/2014/main" id="{C977DFAB-750B-396E-2EC3-AD7D72A37B82}"/>
              </a:ext>
            </a:extLst>
          </p:cNvPr>
          <p:cNvPicPr>
            <a:picLocks noChangeAspect="1"/>
          </p:cNvPicPr>
          <p:nvPr/>
        </p:nvPicPr>
        <p:blipFill>
          <a:blip r:embed="rId6"/>
          <a:stretch>
            <a:fillRect/>
          </a:stretch>
        </p:blipFill>
        <p:spPr>
          <a:xfrm>
            <a:off x="8157073" y="3648254"/>
            <a:ext cx="8203677" cy="5439395"/>
          </a:xfrm>
          <a:prstGeom prst="rect">
            <a:avLst/>
          </a:prstGeom>
        </p:spPr>
      </p:pic>
      <p:grpSp>
        <p:nvGrpSpPr>
          <p:cNvPr id="7" name="Group 9">
            <a:extLst>
              <a:ext uri="{FF2B5EF4-FFF2-40B4-BE49-F238E27FC236}">
                <a16:creationId xmlns:a16="http://schemas.microsoft.com/office/drawing/2014/main" id="{55952D0E-E439-88D2-48D4-FD803E049FD8}"/>
              </a:ext>
            </a:extLst>
          </p:cNvPr>
          <p:cNvGrpSpPr/>
          <p:nvPr/>
        </p:nvGrpSpPr>
        <p:grpSpPr>
          <a:xfrm>
            <a:off x="211251" y="0"/>
            <a:ext cx="142712" cy="10287000"/>
            <a:chOff x="0" y="0"/>
            <a:chExt cx="190282" cy="13716000"/>
          </a:xfrm>
        </p:grpSpPr>
        <p:sp>
          <p:nvSpPr>
            <p:cNvPr id="5" name="AutoShape 10">
              <a:extLst>
                <a:ext uri="{FF2B5EF4-FFF2-40B4-BE49-F238E27FC236}">
                  <a16:creationId xmlns:a16="http://schemas.microsoft.com/office/drawing/2014/main" id="{CB3FAEF7-EE89-B1F8-EBB1-59E785B19DCF}"/>
                </a:ext>
              </a:extLst>
            </p:cNvPr>
            <p:cNvSpPr/>
            <p:nvPr/>
          </p:nvSpPr>
          <p:spPr>
            <a:xfrm>
              <a:off x="88791" y="0"/>
              <a:ext cx="12700" cy="13716000"/>
            </a:xfrm>
            <a:prstGeom prst="rect">
              <a:avLst/>
            </a:prstGeom>
            <a:solidFill>
              <a:srgbClr val="141414"/>
            </a:solidFill>
          </p:spPr>
        </p:sp>
        <p:sp>
          <p:nvSpPr>
            <p:cNvPr id="6" name="AutoShape 11">
              <a:extLst>
                <a:ext uri="{FF2B5EF4-FFF2-40B4-BE49-F238E27FC236}">
                  <a16:creationId xmlns:a16="http://schemas.microsoft.com/office/drawing/2014/main" id="{31923FC5-46B0-0806-0B62-F5BB210E7047}"/>
                </a:ext>
              </a:extLst>
            </p:cNvPr>
            <p:cNvSpPr/>
            <p:nvPr/>
          </p:nvSpPr>
          <p:spPr>
            <a:xfrm>
              <a:off x="0" y="5820971"/>
              <a:ext cx="190282" cy="2074059"/>
            </a:xfrm>
            <a:prstGeom prst="rect">
              <a:avLst/>
            </a:prstGeom>
            <a:solidFill>
              <a:srgbClr val="E3A716"/>
            </a:solidFill>
          </p:spPr>
        </p:sp>
      </p:grpSp>
      <p:pic>
        <p:nvPicPr>
          <p:cNvPr id="9" name="Imagen 8" descr="Logotipo&#10;&#10;Descripción generada automáticamente">
            <a:extLst>
              <a:ext uri="{FF2B5EF4-FFF2-40B4-BE49-F238E27FC236}">
                <a16:creationId xmlns:a16="http://schemas.microsoft.com/office/drawing/2014/main" id="{3EFD4255-640A-C7CE-D989-B6EEA4CD9E8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17556994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descr="Imagen que contiene Forma&#10;&#10;Descripción generada automáticamente">
            <a:extLst>
              <a:ext uri="{FF2B5EF4-FFF2-40B4-BE49-F238E27FC236}">
                <a16:creationId xmlns:a16="http://schemas.microsoft.com/office/drawing/2014/main" id="{E857511B-B376-9FE9-C83C-C3803DA343D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772" t="293" r="46913"/>
          <a:stretch/>
        </p:blipFill>
        <p:spPr>
          <a:xfrm>
            <a:off x="0" y="-45696"/>
            <a:ext cx="10515600" cy="10320801"/>
          </a:xfrm>
          <a:prstGeom prst="rect">
            <a:avLst/>
          </a:prstGeom>
        </p:spPr>
      </p:pic>
      <p:sp>
        <p:nvSpPr>
          <p:cNvPr id="4" name="AutoShape 4"/>
          <p:cNvSpPr/>
          <p:nvPr/>
        </p:nvSpPr>
        <p:spPr>
          <a:xfrm>
            <a:off x="972716" y="5829246"/>
            <a:ext cx="1439550" cy="0"/>
          </a:xfrm>
          <a:prstGeom prst="line">
            <a:avLst/>
          </a:prstGeom>
          <a:ln w="114300" cap="flat">
            <a:solidFill>
              <a:srgbClr val="E3A716"/>
            </a:solidFill>
            <a:prstDash val="solid"/>
            <a:headEnd type="none" w="sm" len="sm"/>
            <a:tailEnd type="none" w="sm" len="sm"/>
          </a:ln>
        </p:spPr>
      </p:sp>
      <p:pic>
        <p:nvPicPr>
          <p:cNvPr id="5" name="Picture 5"/>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12746109" y="3670139"/>
            <a:ext cx="1078008" cy="819287"/>
          </a:xfrm>
          <a:prstGeom prst="rect">
            <a:avLst/>
          </a:prstGeom>
        </p:spPr>
      </p:pic>
      <p:sp>
        <p:nvSpPr>
          <p:cNvPr id="6" name="TextBox 6"/>
          <p:cNvSpPr txBox="1"/>
          <p:nvPr/>
        </p:nvSpPr>
        <p:spPr>
          <a:xfrm>
            <a:off x="972716" y="2083166"/>
            <a:ext cx="5045529" cy="3141886"/>
          </a:xfrm>
          <a:prstGeom prst="rect">
            <a:avLst/>
          </a:prstGeom>
        </p:spPr>
        <p:txBody>
          <a:bodyPr wrap="square" lIns="0" tIns="0" rIns="0" bIns="0" rtlCol="0" anchor="t">
            <a:spAutoFit/>
          </a:bodyPr>
          <a:lstStyle/>
          <a:p>
            <a:pPr>
              <a:lnSpc>
                <a:spcPts val="4949"/>
              </a:lnSpc>
            </a:pPr>
            <a:r>
              <a:rPr lang="en-US" sz="4499" b="1">
                <a:solidFill>
                  <a:srgbClr val="FFFFFF"/>
                </a:solidFill>
                <a:latin typeface="Arial" panose="020B0604020202020204" pitchFamily="34" charset="0"/>
                <a:cs typeface="Arial" panose="020B0604020202020204" pitchFamily="34" charset="0"/>
              </a:rPr>
              <a:t>MÉTODO PARA GENERAR PROYECTOS</a:t>
            </a:r>
          </a:p>
          <a:p>
            <a:pPr>
              <a:lnSpc>
                <a:spcPts val="4949"/>
              </a:lnSpc>
            </a:pPr>
            <a:r>
              <a:rPr lang="en-US" sz="4499" b="1">
                <a:solidFill>
                  <a:srgbClr val="FFFFFF"/>
                </a:solidFill>
                <a:latin typeface="Arial" panose="020B0604020202020204" pitchFamily="34" charset="0"/>
                <a:cs typeface="Arial" panose="020B0604020202020204" pitchFamily="34" charset="0"/>
              </a:rPr>
              <a:t>DESING THINKING</a:t>
            </a:r>
          </a:p>
        </p:txBody>
      </p:sp>
      <p:grpSp>
        <p:nvGrpSpPr>
          <p:cNvPr id="12" name="Group 12"/>
          <p:cNvGrpSpPr>
            <a:grpSpLocks noChangeAspect="1"/>
          </p:cNvGrpSpPr>
          <p:nvPr/>
        </p:nvGrpSpPr>
        <p:grpSpPr>
          <a:xfrm>
            <a:off x="11375230" y="4914828"/>
            <a:ext cx="4127678" cy="4127661"/>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cstate="screen">
                <a:extLst>
                  <a:ext uri="{28A0092B-C50C-407E-A947-70E740481C1C}">
                    <a14:useLocalDpi xmlns:a14="http://schemas.microsoft.com/office/drawing/2010/main"/>
                  </a:ext>
                </a:extLst>
              </a:blip>
              <a:stretch>
                <a:fillRect/>
              </a:stretch>
            </a:blipFill>
          </p:spPr>
        </p:sp>
      </p:grpSp>
      <p:grpSp>
        <p:nvGrpSpPr>
          <p:cNvPr id="14" name="Group 14"/>
          <p:cNvGrpSpPr/>
          <p:nvPr/>
        </p:nvGrpSpPr>
        <p:grpSpPr>
          <a:xfrm>
            <a:off x="17016512" y="9042489"/>
            <a:ext cx="485579" cy="431625"/>
            <a:chOff x="0" y="0"/>
            <a:chExt cx="647437" cy="575500"/>
          </a:xfrm>
        </p:grpSpPr>
        <p:sp>
          <p:nvSpPr>
            <p:cNvPr id="15" name="AutoShape 15"/>
            <p:cNvSpPr/>
            <p:nvPr/>
          </p:nvSpPr>
          <p:spPr>
            <a:xfrm>
              <a:off x="0" y="0"/>
              <a:ext cx="647437" cy="575500"/>
            </a:xfrm>
            <a:prstGeom prst="rect">
              <a:avLst/>
            </a:prstGeom>
            <a:solidFill>
              <a:srgbClr val="E3A716"/>
            </a:solidFill>
          </p:spPr>
        </p:sp>
        <p:grpSp>
          <p:nvGrpSpPr>
            <p:cNvPr id="16" name="Group 16"/>
            <p:cNvGrpSpPr/>
            <p:nvPr/>
          </p:nvGrpSpPr>
          <p:grpSpPr>
            <a:xfrm>
              <a:off x="0" y="171992"/>
              <a:ext cx="517352" cy="231517"/>
              <a:chOff x="0" y="0"/>
              <a:chExt cx="959235" cy="429260"/>
            </a:xfrm>
          </p:grpSpPr>
          <p:sp>
            <p:nvSpPr>
              <p:cNvPr id="17" name="Freeform 17"/>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Imagen 6" descr="Logotipo&#10;&#10;Descripción generada automáticamente">
            <a:extLst>
              <a:ext uri="{FF2B5EF4-FFF2-40B4-BE49-F238E27FC236}">
                <a16:creationId xmlns:a16="http://schemas.microsoft.com/office/drawing/2014/main" id="{87764653-1FC8-E4DF-56AD-87525233F2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36238416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6044154" y="1180839"/>
            <a:ext cx="6709224"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DESING THINKING</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14" name="Imagen 18" descr="Diagrama&#10;&#10;Descripción generada automáticamente">
            <a:extLst>
              <a:ext uri="{FF2B5EF4-FFF2-40B4-BE49-F238E27FC236}">
                <a16:creationId xmlns:a16="http://schemas.microsoft.com/office/drawing/2014/main" id="{65C592DE-1A18-EE85-E587-CD93425C743A}"/>
              </a:ext>
            </a:extLst>
          </p:cNvPr>
          <p:cNvPicPr>
            <a:picLocks noChangeAspect="1"/>
          </p:cNvPicPr>
          <p:nvPr/>
        </p:nvPicPr>
        <p:blipFill>
          <a:blip r:embed="rId2"/>
          <a:stretch>
            <a:fillRect/>
          </a:stretch>
        </p:blipFill>
        <p:spPr>
          <a:xfrm>
            <a:off x="5296359" y="2729015"/>
            <a:ext cx="12322365" cy="5572610"/>
          </a:xfrm>
          <a:prstGeom prst="rect">
            <a:avLst/>
          </a:prstGeom>
        </p:spPr>
      </p:pic>
      <p:sp>
        <p:nvSpPr>
          <p:cNvPr id="19" name="CuadroTexto 18">
            <a:extLst>
              <a:ext uri="{FF2B5EF4-FFF2-40B4-BE49-F238E27FC236}">
                <a16:creationId xmlns:a16="http://schemas.microsoft.com/office/drawing/2014/main" id="{8BFA76E0-1109-8D5E-56A0-D83C1B18DB66}"/>
              </a:ext>
            </a:extLst>
          </p:cNvPr>
          <p:cNvSpPr txBox="1"/>
          <p:nvPr/>
        </p:nvSpPr>
        <p:spPr>
          <a:xfrm>
            <a:off x="1688336" y="3519890"/>
            <a:ext cx="4114800" cy="4016484"/>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p>
            <a:r>
              <a:rPr lang="en-US" sz="2800">
                <a:latin typeface="Montserrat Classic Bold"/>
                <a:cs typeface="Helvetica"/>
              </a:rPr>
              <a:t>Es un </a:t>
            </a:r>
            <a:r>
              <a:rPr lang="en-US" sz="2800" err="1">
                <a:latin typeface="Montserrat Classic Bold"/>
                <a:cs typeface="Helvetica"/>
              </a:rPr>
              <a:t>método</a:t>
            </a:r>
            <a:r>
              <a:rPr lang="en-US" sz="2800">
                <a:latin typeface="Montserrat Classic Bold"/>
                <a:cs typeface="Helvetica"/>
              </a:rPr>
              <a:t> para </a:t>
            </a:r>
            <a:r>
              <a:rPr lang="en-US" sz="2800" err="1">
                <a:latin typeface="Montserrat Classic Bold"/>
                <a:cs typeface="Helvetica"/>
              </a:rPr>
              <a:t>generar</a:t>
            </a:r>
            <a:r>
              <a:rPr lang="en-US" sz="2800">
                <a:latin typeface="Montserrat Classic Bold"/>
                <a:cs typeface="Helvetica"/>
              </a:rPr>
              <a:t> ideas </a:t>
            </a:r>
            <a:r>
              <a:rPr lang="en-US" sz="2800" err="1">
                <a:latin typeface="Montserrat Classic Bold"/>
                <a:cs typeface="Helvetica"/>
              </a:rPr>
              <a:t>innovadoras</a:t>
            </a:r>
            <a:r>
              <a:rPr lang="en-US" sz="2800">
                <a:latin typeface="Montserrat Classic Bold"/>
                <a:cs typeface="Helvetica"/>
              </a:rPr>
              <a:t> que centra </a:t>
            </a:r>
            <a:r>
              <a:rPr lang="en-US" sz="2800" err="1">
                <a:latin typeface="Montserrat Classic Bold"/>
                <a:cs typeface="Helvetica"/>
              </a:rPr>
              <a:t>su</a:t>
            </a:r>
            <a:r>
              <a:rPr lang="en-US" sz="2800">
                <a:latin typeface="Montserrat Classic Bold"/>
                <a:cs typeface="Helvetica"/>
              </a:rPr>
              <a:t> </a:t>
            </a:r>
            <a:r>
              <a:rPr lang="en-US" sz="2800" err="1">
                <a:latin typeface="Montserrat Classic Bold"/>
                <a:cs typeface="Helvetica"/>
              </a:rPr>
              <a:t>eficacia</a:t>
            </a:r>
            <a:r>
              <a:rPr lang="en-US" sz="2800">
                <a:latin typeface="Montserrat Classic Bold"/>
                <a:cs typeface="Helvetica"/>
              </a:rPr>
              <a:t> </a:t>
            </a:r>
            <a:r>
              <a:rPr lang="en-US" sz="2800" err="1">
                <a:latin typeface="Montserrat Classic Bold"/>
                <a:cs typeface="Helvetica"/>
              </a:rPr>
              <a:t>en</a:t>
            </a:r>
            <a:r>
              <a:rPr lang="en-US" sz="2800">
                <a:latin typeface="Montserrat Classic Bold"/>
                <a:cs typeface="Helvetica"/>
              </a:rPr>
              <a:t> </a:t>
            </a:r>
            <a:r>
              <a:rPr lang="en-US" sz="2800" err="1">
                <a:latin typeface="Montserrat Classic Bold"/>
                <a:cs typeface="Helvetica"/>
              </a:rPr>
              <a:t>entender</a:t>
            </a:r>
            <a:r>
              <a:rPr lang="en-US" sz="2800">
                <a:latin typeface="Montserrat Classic Bold"/>
                <a:cs typeface="Helvetica"/>
              </a:rPr>
              <a:t> y </a:t>
            </a:r>
            <a:r>
              <a:rPr lang="en-US" sz="2800" err="1">
                <a:latin typeface="Montserrat Classic Bold"/>
                <a:cs typeface="Helvetica"/>
              </a:rPr>
              <a:t>dar</a:t>
            </a:r>
            <a:r>
              <a:rPr lang="en-US" sz="2800">
                <a:latin typeface="Montserrat Classic Bold"/>
                <a:cs typeface="Helvetica"/>
              </a:rPr>
              <a:t> </a:t>
            </a:r>
            <a:r>
              <a:rPr lang="en-US" sz="2800" err="1">
                <a:latin typeface="Montserrat Classic Bold"/>
                <a:cs typeface="Helvetica"/>
              </a:rPr>
              <a:t>solución</a:t>
            </a:r>
            <a:r>
              <a:rPr lang="en-US" sz="2800">
                <a:latin typeface="Montserrat Classic Bold"/>
                <a:cs typeface="Helvetica"/>
              </a:rPr>
              <a:t> a las </a:t>
            </a:r>
            <a:r>
              <a:rPr lang="en-US" sz="2800" err="1">
                <a:latin typeface="Montserrat Classic Bold"/>
                <a:cs typeface="Helvetica"/>
              </a:rPr>
              <a:t>necesidades</a:t>
            </a:r>
            <a:r>
              <a:rPr lang="en-US" sz="2800">
                <a:latin typeface="Montserrat Classic Bold"/>
                <a:cs typeface="Helvetica"/>
              </a:rPr>
              <a:t> </a:t>
            </a:r>
            <a:r>
              <a:rPr lang="en-US" sz="2800" err="1">
                <a:latin typeface="Montserrat Classic Bold"/>
                <a:cs typeface="Helvetica"/>
              </a:rPr>
              <a:t>reales</a:t>
            </a:r>
            <a:r>
              <a:rPr lang="en-US" sz="2800">
                <a:latin typeface="Montserrat Classic Bold"/>
                <a:cs typeface="Helvetica"/>
              </a:rPr>
              <a:t> de </a:t>
            </a:r>
            <a:r>
              <a:rPr lang="en-US" sz="2800" err="1">
                <a:latin typeface="Montserrat Classic Bold"/>
                <a:cs typeface="Helvetica"/>
              </a:rPr>
              <a:t>los</a:t>
            </a:r>
            <a:r>
              <a:rPr lang="en-US" sz="2800">
                <a:latin typeface="Montserrat Classic Bold"/>
                <a:cs typeface="Helvetica"/>
              </a:rPr>
              <a:t> </a:t>
            </a:r>
            <a:r>
              <a:rPr lang="en-US" sz="2800" err="1">
                <a:latin typeface="Montserrat Classic Bold"/>
                <a:cs typeface="Helvetica"/>
              </a:rPr>
              <a:t>usuarios</a:t>
            </a:r>
            <a:r>
              <a:rPr lang="en-US" sz="2800">
                <a:latin typeface="Montserrat Classic Bold"/>
                <a:cs typeface="Helvetica"/>
              </a:rPr>
              <a:t>. </a:t>
            </a:r>
            <a:r>
              <a:rPr lang="en-US" sz="2800" err="1">
                <a:latin typeface="Montserrat Classic Bold"/>
                <a:cs typeface="Helvetica"/>
              </a:rPr>
              <a:t>Proviene</a:t>
            </a:r>
            <a:r>
              <a:rPr lang="en-US" sz="2800">
                <a:latin typeface="Montserrat Classic Bold"/>
                <a:cs typeface="Helvetica"/>
              </a:rPr>
              <a:t> de la forma </a:t>
            </a:r>
            <a:r>
              <a:rPr lang="en-US" sz="2800" err="1">
                <a:latin typeface="Montserrat Classic Bold"/>
                <a:cs typeface="Helvetica"/>
              </a:rPr>
              <a:t>en</a:t>
            </a:r>
            <a:r>
              <a:rPr lang="en-US" sz="2800">
                <a:latin typeface="Montserrat Classic Bold"/>
                <a:cs typeface="Helvetica"/>
              </a:rPr>
              <a:t> la que </a:t>
            </a:r>
            <a:r>
              <a:rPr lang="en-US" sz="2800" err="1">
                <a:latin typeface="Montserrat Classic Bold"/>
                <a:cs typeface="Helvetica"/>
              </a:rPr>
              <a:t>trabajan</a:t>
            </a:r>
            <a:r>
              <a:rPr lang="en-US" sz="2800">
                <a:latin typeface="Montserrat Classic Bold"/>
                <a:cs typeface="Helvetica"/>
              </a:rPr>
              <a:t> </a:t>
            </a:r>
            <a:r>
              <a:rPr lang="en-US" sz="2800" err="1">
                <a:latin typeface="Montserrat Classic Bold"/>
                <a:cs typeface="Helvetica"/>
              </a:rPr>
              <a:t>los</a:t>
            </a:r>
            <a:r>
              <a:rPr lang="en-US" sz="2800">
                <a:latin typeface="Montserrat Classic Bold"/>
                <a:cs typeface="Helvetica"/>
              </a:rPr>
              <a:t> </a:t>
            </a:r>
            <a:r>
              <a:rPr lang="en-US" sz="2800" err="1">
                <a:latin typeface="Montserrat Classic Bold"/>
                <a:cs typeface="Helvetica"/>
              </a:rPr>
              <a:t>diseñadores</a:t>
            </a:r>
            <a:r>
              <a:rPr lang="en-US" sz="2800">
                <a:latin typeface="Montserrat Classic Bold"/>
                <a:cs typeface="Helvetica"/>
              </a:rPr>
              <a:t> de </a:t>
            </a:r>
            <a:r>
              <a:rPr lang="en-US" sz="2800" err="1">
                <a:latin typeface="Montserrat Classic Bold"/>
                <a:cs typeface="Helvetica"/>
              </a:rPr>
              <a:t>producto</a:t>
            </a:r>
            <a:r>
              <a:rPr lang="en-US" sz="2800">
                <a:latin typeface="Montserrat Classic Bold"/>
                <a:cs typeface="Helvetica"/>
              </a:rPr>
              <a:t>. </a:t>
            </a:r>
          </a:p>
        </p:txBody>
      </p:sp>
      <p:sp>
        <p:nvSpPr>
          <p:cNvPr id="3" name="CuadroTexto 2">
            <a:extLst>
              <a:ext uri="{FF2B5EF4-FFF2-40B4-BE49-F238E27FC236}">
                <a16:creationId xmlns:a16="http://schemas.microsoft.com/office/drawing/2014/main" id="{8DD83264-F7B4-4D44-DDE2-17B4E6C4CCC5}"/>
              </a:ext>
            </a:extLst>
          </p:cNvPr>
          <p:cNvSpPr txBox="1"/>
          <p:nvPr/>
        </p:nvSpPr>
        <p:spPr>
          <a:xfrm>
            <a:off x="5727986" y="8268752"/>
            <a:ext cx="10717836" cy="1200329"/>
          </a:xfrm>
          <a:prstGeom prst="rect">
            <a:avLst/>
          </a:prstGeom>
          <a:noFill/>
        </p:spPr>
        <p:txBody>
          <a:bodyPr wrap="square">
            <a:spAutoFit/>
          </a:bodyPr>
          <a:lstStyle/>
          <a:p>
            <a:r>
              <a:rPr lang="es-ES" sz="1800" b="1"/>
              <a:t>PARA TRABAJAR EN EQUIPO: </a:t>
            </a:r>
          </a:p>
          <a:p>
            <a:r>
              <a:rPr lang="es-ES" sz="1800" b="1">
                <a:hlinkClick r:id="rId3"/>
              </a:rPr>
              <a:t>https://app.mural.co/t/escueladiaconia4662/m/escueladiaconia4662/1683190265507/9cab73673ded7565b02f80c0bf7d63e787ea784f?sender=u8b49a47ea800b23983af1624</a:t>
            </a:r>
            <a:endParaRPr lang="es-ES" sz="1800" b="1"/>
          </a:p>
          <a:p>
            <a:endParaRPr lang="es-ES" sz="1800" b="1"/>
          </a:p>
        </p:txBody>
      </p:sp>
      <p:grpSp>
        <p:nvGrpSpPr>
          <p:cNvPr id="6" name="Group 9">
            <a:extLst>
              <a:ext uri="{FF2B5EF4-FFF2-40B4-BE49-F238E27FC236}">
                <a16:creationId xmlns:a16="http://schemas.microsoft.com/office/drawing/2014/main" id="{398637F7-1E3F-13EE-71C0-48210503A0B1}"/>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20A3F888-E115-0A29-F7B3-5DEA25A1F9E0}"/>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89D1D55D-7BC6-52BC-202C-3B5B12DA3205}"/>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7856C2DB-239D-BCAC-7C6F-E1E69F3CDF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5603519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PRIMERA FASE: EMPATIZA </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38421ACF-5CEC-CAA9-D4BA-17CDA7900D72}"/>
              </a:ext>
            </a:extLst>
          </p:cNvPr>
          <p:cNvSpPr txBox="1"/>
          <p:nvPr/>
        </p:nvSpPr>
        <p:spPr>
          <a:xfrm>
            <a:off x="2506351" y="2406533"/>
            <a:ext cx="13553779" cy="6317114"/>
          </a:xfrm>
          <a:prstGeom prst="rect">
            <a:avLst/>
          </a:prstGeom>
          <a:noFill/>
        </p:spPr>
        <p:txBody>
          <a:bodyPr wrap="square" lIns="91440" tIns="45720" rIns="91440" bIns="45720" anchor="t">
            <a:spAutoFit/>
          </a:bodyPr>
          <a:lstStyle/>
          <a:p>
            <a:r>
              <a:rPr lang="es-ES" sz="4050">
                <a:solidFill>
                  <a:srgbClr val="000F33"/>
                </a:solidFill>
                <a:latin typeface="Source Sans Pro"/>
                <a:ea typeface="Source Sans Pro"/>
              </a:rPr>
              <a:t>En la </a:t>
            </a:r>
            <a:r>
              <a:rPr lang="es-ES" sz="2800">
                <a:solidFill>
                  <a:srgbClr val="000F33"/>
                </a:solidFill>
                <a:latin typeface="Source Sans Pro"/>
                <a:ea typeface="Source Sans Pro"/>
              </a:rPr>
              <a:t>primera fase, se trata de investigar y comprender el problema para el que queremos buscar solución. Las claves son </a:t>
            </a:r>
            <a:r>
              <a:rPr lang="es-ES" sz="2800" b="1">
                <a:solidFill>
                  <a:srgbClr val="000F33"/>
                </a:solidFill>
                <a:latin typeface="Source Sans Pro"/>
                <a:ea typeface="Source Sans Pro"/>
              </a:rPr>
              <a:t>escuchar y empatizar</a:t>
            </a:r>
            <a:r>
              <a:rPr lang="es-ES" sz="2800">
                <a:solidFill>
                  <a:srgbClr val="000F33"/>
                </a:solidFill>
                <a:latin typeface="Source Sans Pro"/>
                <a:ea typeface="Source Sans Pro"/>
              </a:rPr>
              <a:t>. </a:t>
            </a:r>
            <a:endParaRPr lang="es-ES" sz="2800">
              <a:solidFill>
                <a:srgbClr val="000F33"/>
              </a:solidFill>
              <a:latin typeface="Source Sans Pro" panose="020B0503030403020204" pitchFamily="34" charset="0"/>
              <a:ea typeface="Source Sans Pro"/>
            </a:endParaRPr>
          </a:p>
          <a:p>
            <a:pPr algn="l"/>
            <a:endParaRPr lang="es-ES" sz="2800">
              <a:solidFill>
                <a:srgbClr val="000F33"/>
              </a:solidFill>
              <a:latin typeface="Source Sans Pro" panose="020B0503030403020204" pitchFamily="34" charset="0"/>
              <a:ea typeface="Source Sans Pro"/>
            </a:endParaRPr>
          </a:p>
          <a:p>
            <a:pPr algn="l"/>
            <a:r>
              <a:rPr lang="es-ES" sz="2800">
                <a:solidFill>
                  <a:srgbClr val="000F33"/>
                </a:solidFill>
                <a:latin typeface="Source Sans Pro"/>
                <a:ea typeface="Source Sans Pro"/>
              </a:rPr>
              <a:t>Cuando centras la </a:t>
            </a:r>
            <a:r>
              <a:rPr lang="es-ES" sz="2800" b="1">
                <a:solidFill>
                  <a:srgbClr val="000F33"/>
                </a:solidFill>
                <a:latin typeface="Source Sans Pro"/>
                <a:ea typeface="Source Sans Pro"/>
              </a:rPr>
              <a:t>atención en tu público </a:t>
            </a:r>
            <a:r>
              <a:rPr lang="es-ES" sz="2800">
                <a:solidFill>
                  <a:srgbClr val="000F33"/>
                </a:solidFill>
                <a:latin typeface="Source Sans Pro"/>
                <a:ea typeface="Source Sans Pro"/>
              </a:rPr>
              <a:t>y te preocupas de satisfacer sus necesidades, eres capaz de dar con soluciones innovadoras que realmente impactan en sus vidas. </a:t>
            </a:r>
          </a:p>
          <a:p>
            <a:pPr algn="l"/>
            <a:r>
              <a:rPr lang="es-ES" sz="2800">
                <a:solidFill>
                  <a:srgbClr val="000F33"/>
                </a:solidFill>
                <a:latin typeface="Source Sans Pro"/>
                <a:ea typeface="Source Sans Pro"/>
              </a:rPr>
              <a:t> Una buena idea es que </a:t>
            </a:r>
            <a:r>
              <a:rPr lang="es-ES" sz="2800" b="1">
                <a:solidFill>
                  <a:srgbClr val="000F33"/>
                </a:solidFill>
                <a:latin typeface="Source Sans Pro"/>
                <a:ea typeface="Source Sans Pro"/>
              </a:rPr>
              <a:t>las personas a quienes va destinada la solución</a:t>
            </a:r>
            <a:r>
              <a:rPr lang="es-ES" sz="2800">
                <a:solidFill>
                  <a:srgbClr val="000F33"/>
                </a:solidFill>
                <a:latin typeface="Source Sans Pro"/>
                <a:ea typeface="Source Sans Pro"/>
              </a:rPr>
              <a:t> participen en el proyecto creativo, especialmente en esta primera fase y en la fase final de testeo o evaluación. </a:t>
            </a:r>
          </a:p>
          <a:p>
            <a:pPr algn="l"/>
            <a:r>
              <a:rPr lang="es-ES" sz="2800">
                <a:solidFill>
                  <a:srgbClr val="000F33"/>
                </a:solidFill>
                <a:latin typeface="Source Sans Pro"/>
                <a:ea typeface="Source Sans Pro"/>
              </a:rPr>
              <a:t>Con esto no sólo se </a:t>
            </a:r>
            <a:r>
              <a:rPr lang="es-ES" sz="2800" b="1">
                <a:solidFill>
                  <a:srgbClr val="000F33"/>
                </a:solidFill>
                <a:latin typeface="Source Sans Pro"/>
                <a:ea typeface="Source Sans Pro"/>
              </a:rPr>
              <a:t>potencia la empatía</a:t>
            </a:r>
            <a:r>
              <a:rPr lang="es-ES" sz="2800">
                <a:solidFill>
                  <a:srgbClr val="000F33"/>
                </a:solidFill>
                <a:latin typeface="Source Sans Pro"/>
                <a:ea typeface="Source Sans Pro"/>
              </a:rPr>
              <a:t>, sino que además se consigue que la resistencia a la innovación sea muy baja. Las personas sienten que forman parte del proceso y se adhieren fácilmente a las soluciones que se proponen. </a:t>
            </a:r>
          </a:p>
          <a:p>
            <a:pPr algn="l"/>
            <a:endParaRPr lang="es-ES" sz="2800">
              <a:solidFill>
                <a:srgbClr val="000F33"/>
              </a:solidFill>
              <a:latin typeface="Source Sans Pro" panose="020B0503030403020204" pitchFamily="34" charset="0"/>
              <a:ea typeface="Source Sans Pro"/>
            </a:endParaRPr>
          </a:p>
          <a:p>
            <a:pPr algn="l"/>
            <a:r>
              <a:rPr lang="es-ES" sz="2800">
                <a:solidFill>
                  <a:srgbClr val="000F33"/>
                </a:solidFill>
                <a:latin typeface="Source Sans Pro"/>
                <a:ea typeface="Source Sans Pro"/>
              </a:rPr>
              <a:t>Para potenciar la empatía observa, involúcrate, atiende a sus motivaciones y expectativas. Los </a:t>
            </a:r>
            <a:r>
              <a:rPr lang="es-ES" sz="2800" b="1">
                <a:solidFill>
                  <a:srgbClr val="000F33"/>
                </a:solidFill>
                <a:latin typeface="Source Sans Pro"/>
                <a:ea typeface="Source Sans Pro"/>
              </a:rPr>
              <a:t>mapas de empatía</a:t>
            </a:r>
            <a:r>
              <a:rPr lang="es-ES" sz="2800">
                <a:solidFill>
                  <a:srgbClr val="000F33"/>
                </a:solidFill>
                <a:latin typeface="Source Sans Pro"/>
                <a:ea typeface="Source Sans Pro"/>
              </a:rPr>
              <a:t> son muy útiles en esta fase. </a:t>
            </a:r>
          </a:p>
        </p:txBody>
      </p:sp>
      <p:grpSp>
        <p:nvGrpSpPr>
          <p:cNvPr id="6" name="Group 9">
            <a:extLst>
              <a:ext uri="{FF2B5EF4-FFF2-40B4-BE49-F238E27FC236}">
                <a16:creationId xmlns:a16="http://schemas.microsoft.com/office/drawing/2014/main" id="{222D3741-1227-E7D8-E00D-03B6168E928E}"/>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47456940-0745-8C62-E0B5-D549BC0954B0}"/>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2457F675-DC34-2175-8177-A13B688A8450}"/>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97494DB6-8D50-0E33-E415-B03F718D45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9041055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6044154" y="1180839"/>
            <a:ext cx="6709224"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MAPA DE EMPATIA</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2">
            <a:extLst>
              <a:ext uri="{FF2B5EF4-FFF2-40B4-BE49-F238E27FC236}">
                <a16:creationId xmlns:a16="http://schemas.microsoft.com/office/drawing/2014/main" id="{0B55B83B-E496-EB7F-3339-764F85D4F49F}"/>
              </a:ext>
            </a:extLst>
          </p:cNvPr>
          <p:cNvPicPr>
            <a:picLocks noChangeAspect="1"/>
          </p:cNvPicPr>
          <p:nvPr/>
        </p:nvPicPr>
        <p:blipFill>
          <a:blip r:embed="rId2"/>
          <a:stretch>
            <a:fillRect/>
          </a:stretch>
        </p:blipFill>
        <p:spPr>
          <a:xfrm>
            <a:off x="2146150" y="2468527"/>
            <a:ext cx="14503473" cy="6715013"/>
          </a:xfrm>
          <a:prstGeom prst="rect">
            <a:avLst/>
          </a:prstGeom>
        </p:spPr>
      </p:pic>
      <p:pic>
        <p:nvPicPr>
          <p:cNvPr id="8" name="Imagen 7">
            <a:extLst>
              <a:ext uri="{FF2B5EF4-FFF2-40B4-BE49-F238E27FC236}">
                <a16:creationId xmlns:a16="http://schemas.microsoft.com/office/drawing/2014/main" id="{EF03E1C1-FA67-7868-232E-47585A1E1429}"/>
              </a:ext>
            </a:extLst>
          </p:cNvPr>
          <p:cNvPicPr>
            <a:picLocks noChangeAspect="1"/>
          </p:cNvPicPr>
          <p:nvPr/>
        </p:nvPicPr>
        <p:blipFill>
          <a:blip r:embed="rId3"/>
          <a:stretch>
            <a:fillRect/>
          </a:stretch>
        </p:blipFill>
        <p:spPr>
          <a:xfrm>
            <a:off x="8100834" y="4565822"/>
            <a:ext cx="2396106" cy="2134299"/>
          </a:xfrm>
          <a:prstGeom prst="rect">
            <a:avLst/>
          </a:prstGeom>
        </p:spPr>
      </p:pic>
      <p:grpSp>
        <p:nvGrpSpPr>
          <p:cNvPr id="6" name="Group 9">
            <a:extLst>
              <a:ext uri="{FF2B5EF4-FFF2-40B4-BE49-F238E27FC236}">
                <a16:creationId xmlns:a16="http://schemas.microsoft.com/office/drawing/2014/main" id="{B153FFD5-9392-C937-404C-6C74ABBE40FB}"/>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85D1F402-00C3-4AD6-BBA9-AB345F50DA38}"/>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2D275751-7CBA-7C94-BE55-5D411356379B}"/>
                </a:ext>
              </a:extLst>
            </p:cNvPr>
            <p:cNvSpPr/>
            <p:nvPr/>
          </p:nvSpPr>
          <p:spPr>
            <a:xfrm>
              <a:off x="0" y="5820971"/>
              <a:ext cx="190282" cy="2074059"/>
            </a:xfrm>
            <a:prstGeom prst="rect">
              <a:avLst/>
            </a:prstGeom>
            <a:solidFill>
              <a:srgbClr val="E3A716"/>
            </a:solidFill>
          </p:spPr>
        </p:sp>
      </p:grpSp>
      <p:pic>
        <p:nvPicPr>
          <p:cNvPr id="9" name="Imagen 8" descr="Logotipo&#10;&#10;Descripción generada automáticamente">
            <a:extLst>
              <a:ext uri="{FF2B5EF4-FFF2-40B4-BE49-F238E27FC236}">
                <a16:creationId xmlns:a16="http://schemas.microsoft.com/office/drawing/2014/main" id="{BFA32B8B-F2AE-B340-5231-CCD4AA5E36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3429050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6044154" y="1180839"/>
            <a:ext cx="6709224"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ANÁLISIS DAFO</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3" name="Imagen 3" descr="Diagrama&#10;&#10;Descripción generada automáticamente">
            <a:extLst>
              <a:ext uri="{FF2B5EF4-FFF2-40B4-BE49-F238E27FC236}">
                <a16:creationId xmlns:a16="http://schemas.microsoft.com/office/drawing/2014/main" id="{636B5BE7-EB1C-7DDC-29A5-4F65062521A2}"/>
              </a:ext>
            </a:extLst>
          </p:cNvPr>
          <p:cNvPicPr>
            <a:picLocks noChangeAspect="1"/>
          </p:cNvPicPr>
          <p:nvPr/>
        </p:nvPicPr>
        <p:blipFill>
          <a:blip r:embed="rId2"/>
          <a:stretch>
            <a:fillRect/>
          </a:stretch>
        </p:blipFill>
        <p:spPr>
          <a:xfrm>
            <a:off x="2073926" y="1979631"/>
            <a:ext cx="14153919" cy="7870098"/>
          </a:xfrm>
          <a:prstGeom prst="rect">
            <a:avLst/>
          </a:prstGeom>
        </p:spPr>
      </p:pic>
      <p:grpSp>
        <p:nvGrpSpPr>
          <p:cNvPr id="6" name="Group 9">
            <a:extLst>
              <a:ext uri="{FF2B5EF4-FFF2-40B4-BE49-F238E27FC236}">
                <a16:creationId xmlns:a16="http://schemas.microsoft.com/office/drawing/2014/main" id="{B83EE9F2-36A0-1872-1590-2B92CAB83353}"/>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2FBFA028-FA9D-A47D-E1C8-C9081830C736}"/>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7B52928B-AC13-01BA-9331-FECEC84CBD67}"/>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FA4C712B-E593-42EE-4630-34A6BB53C7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9674840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6044154" y="1180840"/>
            <a:ext cx="6709224" cy="1923604"/>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MAPA DE ACTORES</a:t>
            </a: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8" name="Imagen 7">
            <a:extLst>
              <a:ext uri="{FF2B5EF4-FFF2-40B4-BE49-F238E27FC236}">
                <a16:creationId xmlns:a16="http://schemas.microsoft.com/office/drawing/2014/main" id="{3A1E99B3-4C95-2750-B9AD-E3812411EF47}"/>
              </a:ext>
            </a:extLst>
          </p:cNvPr>
          <p:cNvPicPr>
            <a:picLocks noChangeAspect="1"/>
          </p:cNvPicPr>
          <p:nvPr/>
        </p:nvPicPr>
        <p:blipFill>
          <a:blip r:embed="rId2"/>
          <a:stretch>
            <a:fillRect/>
          </a:stretch>
        </p:blipFill>
        <p:spPr>
          <a:xfrm>
            <a:off x="4414838" y="2560962"/>
            <a:ext cx="9458325" cy="7572375"/>
          </a:xfrm>
          <a:prstGeom prst="rect">
            <a:avLst/>
          </a:prstGeom>
        </p:spPr>
      </p:pic>
      <p:grpSp>
        <p:nvGrpSpPr>
          <p:cNvPr id="5" name="Group 9">
            <a:extLst>
              <a:ext uri="{FF2B5EF4-FFF2-40B4-BE49-F238E27FC236}">
                <a16:creationId xmlns:a16="http://schemas.microsoft.com/office/drawing/2014/main" id="{E2BBC0F7-579B-0114-AEA9-8654E29B1775}"/>
              </a:ext>
            </a:extLst>
          </p:cNvPr>
          <p:cNvGrpSpPr/>
          <p:nvPr/>
        </p:nvGrpSpPr>
        <p:grpSpPr>
          <a:xfrm>
            <a:off x="211251" y="0"/>
            <a:ext cx="142712" cy="10287000"/>
            <a:chOff x="0" y="0"/>
            <a:chExt cx="190282" cy="13716000"/>
          </a:xfrm>
        </p:grpSpPr>
        <p:sp>
          <p:nvSpPr>
            <p:cNvPr id="3" name="AutoShape 10">
              <a:extLst>
                <a:ext uri="{FF2B5EF4-FFF2-40B4-BE49-F238E27FC236}">
                  <a16:creationId xmlns:a16="http://schemas.microsoft.com/office/drawing/2014/main" id="{8DD17714-5F2E-9027-E4BC-2622D61F1A02}"/>
                </a:ext>
              </a:extLst>
            </p:cNvPr>
            <p:cNvSpPr/>
            <p:nvPr/>
          </p:nvSpPr>
          <p:spPr>
            <a:xfrm>
              <a:off x="88791" y="0"/>
              <a:ext cx="12700" cy="13716000"/>
            </a:xfrm>
            <a:prstGeom prst="rect">
              <a:avLst/>
            </a:prstGeom>
            <a:solidFill>
              <a:srgbClr val="141414"/>
            </a:solidFill>
          </p:spPr>
        </p:sp>
        <p:sp>
          <p:nvSpPr>
            <p:cNvPr id="4" name="AutoShape 11">
              <a:extLst>
                <a:ext uri="{FF2B5EF4-FFF2-40B4-BE49-F238E27FC236}">
                  <a16:creationId xmlns:a16="http://schemas.microsoft.com/office/drawing/2014/main" id="{05093BC4-1D38-B2A6-3CB7-7AA20A3B49F2}"/>
                </a:ext>
              </a:extLst>
            </p:cNvPr>
            <p:cNvSpPr/>
            <p:nvPr/>
          </p:nvSpPr>
          <p:spPr>
            <a:xfrm>
              <a:off x="0" y="5820971"/>
              <a:ext cx="190282" cy="2074059"/>
            </a:xfrm>
            <a:prstGeom prst="rect">
              <a:avLst/>
            </a:prstGeom>
            <a:solidFill>
              <a:srgbClr val="E3A716"/>
            </a:solidFill>
          </p:spPr>
        </p:sp>
      </p:grpSp>
      <p:pic>
        <p:nvPicPr>
          <p:cNvPr id="7" name="Imagen 6" descr="Logotipo&#10;&#10;Descripción generada automáticamente">
            <a:extLst>
              <a:ext uri="{FF2B5EF4-FFF2-40B4-BE49-F238E27FC236}">
                <a16:creationId xmlns:a16="http://schemas.microsoft.com/office/drawing/2014/main" id="{1B991A58-14C4-3FDF-C6F1-C2A45519FE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1978012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SEGUNDA FASE: DEFINE </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38421ACF-5CEC-CAA9-D4BA-17CDA7900D72}"/>
              </a:ext>
            </a:extLst>
          </p:cNvPr>
          <p:cNvSpPr txBox="1"/>
          <p:nvPr/>
        </p:nvSpPr>
        <p:spPr>
          <a:xfrm>
            <a:off x="1617352" y="2293644"/>
            <a:ext cx="7618038" cy="6748001"/>
          </a:xfrm>
          <a:prstGeom prst="rect">
            <a:avLst/>
          </a:prstGeom>
          <a:noFill/>
        </p:spPr>
        <p:txBody>
          <a:bodyPr wrap="square" lIns="91440" tIns="45720" rIns="91440" bIns="45720" anchor="t">
            <a:spAutoFit/>
          </a:bodyPr>
          <a:lstStyle/>
          <a:p>
            <a:pPr algn="l"/>
            <a:r>
              <a:rPr lang="es-ES" sz="2800">
                <a:solidFill>
                  <a:srgbClr val="000F33"/>
                </a:solidFill>
                <a:latin typeface="Arial"/>
                <a:ea typeface="Source Sans Pro"/>
                <a:cs typeface="Arial"/>
              </a:rPr>
              <a:t>Llega el momento de focalizar el problema. Analizando la información y las observaciones recopiladas en la primera fase, podrás enunciar el problema y empezar a idear cómo hacerle frente definiendo un objetivo.</a:t>
            </a:r>
          </a:p>
          <a:p>
            <a:pPr algn="l"/>
            <a:r>
              <a:rPr lang="es-ES" sz="2800">
                <a:solidFill>
                  <a:srgbClr val="000F33"/>
                </a:solidFill>
                <a:latin typeface="Arial"/>
                <a:ea typeface="Source Sans Pro"/>
                <a:cs typeface="Arial"/>
              </a:rPr>
              <a:t>Si las personas que van a beneficiarse de la solución no forman parte del proyecto, es aconsejable crear </a:t>
            </a:r>
            <a:r>
              <a:rPr lang="es-ES" sz="2800" b="1">
                <a:solidFill>
                  <a:srgbClr val="000F33"/>
                </a:solidFill>
                <a:latin typeface="Arial"/>
                <a:ea typeface="Source Sans Pro"/>
                <a:cs typeface="Arial"/>
              </a:rPr>
              <a:t>arquetipos o perfiles </a:t>
            </a:r>
            <a:r>
              <a:rPr lang="es-ES" sz="2800">
                <a:solidFill>
                  <a:srgbClr val="000F33"/>
                </a:solidFill>
                <a:latin typeface="Arial"/>
                <a:ea typeface="Source Sans Pro"/>
                <a:cs typeface="Arial"/>
              </a:rPr>
              <a:t>para representarlas, describir su comportamiento y humanizar el proceso. </a:t>
            </a:r>
          </a:p>
          <a:p>
            <a:pPr algn="l"/>
            <a:endParaRPr lang="es-ES" sz="2800">
              <a:solidFill>
                <a:srgbClr val="000F33"/>
              </a:solidFill>
              <a:latin typeface="Arial"/>
              <a:ea typeface="Source Sans Pro"/>
              <a:cs typeface="Arial"/>
            </a:endParaRPr>
          </a:p>
          <a:p>
            <a:pPr algn="l"/>
            <a:r>
              <a:rPr lang="es-ES" sz="2800">
                <a:solidFill>
                  <a:srgbClr val="000F33"/>
                </a:solidFill>
                <a:latin typeface="Arial"/>
                <a:ea typeface="Source Sans Pro"/>
                <a:cs typeface="Arial"/>
              </a:rPr>
              <a:t>Esta fase es vital para inspirarte a buscar soluciones y a plantear el problema de manera procesable. Puedes ayudarte mapas de posicionamiento o mapas mentales.</a:t>
            </a:r>
          </a:p>
        </p:txBody>
      </p:sp>
      <p:pic>
        <p:nvPicPr>
          <p:cNvPr id="8" name="Imagen 7">
            <a:extLst>
              <a:ext uri="{FF2B5EF4-FFF2-40B4-BE49-F238E27FC236}">
                <a16:creationId xmlns:a16="http://schemas.microsoft.com/office/drawing/2014/main" id="{DE16CB18-8A45-E8DC-B164-63CC6151CFC9}"/>
              </a:ext>
            </a:extLst>
          </p:cNvPr>
          <p:cNvPicPr>
            <a:picLocks noChangeAspect="1"/>
          </p:cNvPicPr>
          <p:nvPr/>
        </p:nvPicPr>
        <p:blipFill>
          <a:blip r:embed="rId2"/>
          <a:stretch>
            <a:fillRect/>
          </a:stretch>
        </p:blipFill>
        <p:spPr>
          <a:xfrm>
            <a:off x="10533077" y="2574616"/>
            <a:ext cx="6015038" cy="5357813"/>
          </a:xfrm>
          <a:prstGeom prst="rect">
            <a:avLst/>
          </a:prstGeom>
        </p:spPr>
      </p:pic>
      <p:grpSp>
        <p:nvGrpSpPr>
          <p:cNvPr id="6" name="Group 9">
            <a:extLst>
              <a:ext uri="{FF2B5EF4-FFF2-40B4-BE49-F238E27FC236}">
                <a16:creationId xmlns:a16="http://schemas.microsoft.com/office/drawing/2014/main" id="{915CA41D-3135-01B0-ED10-789185774D1B}"/>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22760F30-CD60-809C-F17E-86A4B5082CD4}"/>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078AEF76-8563-DA74-2FD8-5AD9D1693C5F}"/>
                </a:ext>
              </a:extLst>
            </p:cNvPr>
            <p:cNvSpPr/>
            <p:nvPr/>
          </p:nvSpPr>
          <p:spPr>
            <a:xfrm>
              <a:off x="0" y="5820971"/>
              <a:ext cx="190282" cy="2074059"/>
            </a:xfrm>
            <a:prstGeom prst="rect">
              <a:avLst/>
            </a:prstGeom>
            <a:solidFill>
              <a:srgbClr val="E3A716"/>
            </a:solidFill>
          </p:spPr>
        </p:sp>
      </p:grpSp>
      <p:pic>
        <p:nvPicPr>
          <p:cNvPr id="9" name="Imagen 8" descr="Logotipo&#10;&#10;Descripción generada automáticamente">
            <a:extLst>
              <a:ext uri="{FF2B5EF4-FFF2-40B4-BE49-F238E27FC236}">
                <a16:creationId xmlns:a16="http://schemas.microsoft.com/office/drawing/2014/main" id="{0C9076DD-75E2-461B-825F-A481C84F68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4226598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Freeform: Shape 103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Freeform: Shape 103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1" name="Isosceles Triangle 104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ABILIDADES DIRECTIVAS: La diversidad personal">
            <a:extLst>
              <a:ext uri="{FF2B5EF4-FFF2-40B4-BE49-F238E27FC236}">
                <a16:creationId xmlns:a16="http://schemas.microsoft.com/office/drawing/2014/main" id="{E200B28A-4937-C137-56A6-2AA55F577E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31" t="10735" r="2826" b="15396"/>
          <a:stretch/>
        </p:blipFill>
        <p:spPr bwMode="auto">
          <a:xfrm>
            <a:off x="4731026" y="2067339"/>
            <a:ext cx="9475260" cy="600323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43" name="Isosceles Triangle 104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uadroTexto 1">
            <a:extLst>
              <a:ext uri="{FF2B5EF4-FFF2-40B4-BE49-F238E27FC236}">
                <a16:creationId xmlns:a16="http://schemas.microsoft.com/office/drawing/2014/main" id="{813484B6-8317-3F0C-618C-97F4EC80DD8A}"/>
              </a:ext>
            </a:extLst>
          </p:cNvPr>
          <p:cNvSpPr txBox="1"/>
          <p:nvPr/>
        </p:nvSpPr>
        <p:spPr>
          <a:xfrm>
            <a:off x="8375438" y="1110628"/>
            <a:ext cx="4253036" cy="646331"/>
          </a:xfrm>
          <a:prstGeom prst="rect">
            <a:avLst/>
          </a:prstGeom>
          <a:noFill/>
        </p:spPr>
        <p:txBody>
          <a:bodyPr wrap="square" rtlCol="0">
            <a:spAutoFit/>
          </a:bodyPr>
          <a:lstStyle/>
          <a:p>
            <a:r>
              <a:rPr lang="es-ES" sz="3600">
                <a:latin typeface="Bernard MT Condensed" panose="02050806060905020404" pitchFamily="18" charset="0"/>
              </a:rPr>
              <a:t>LO EVIDENTE</a:t>
            </a:r>
          </a:p>
        </p:txBody>
      </p:sp>
      <p:sp>
        <p:nvSpPr>
          <p:cNvPr id="3" name="CuadroTexto 2">
            <a:extLst>
              <a:ext uri="{FF2B5EF4-FFF2-40B4-BE49-F238E27FC236}">
                <a16:creationId xmlns:a16="http://schemas.microsoft.com/office/drawing/2014/main" id="{03E25A49-E52F-95AD-9821-C817770DBC68}"/>
              </a:ext>
            </a:extLst>
          </p:cNvPr>
          <p:cNvSpPr txBox="1"/>
          <p:nvPr/>
        </p:nvSpPr>
        <p:spPr>
          <a:xfrm>
            <a:off x="8375438" y="9033383"/>
            <a:ext cx="4253036" cy="646331"/>
          </a:xfrm>
          <a:prstGeom prst="rect">
            <a:avLst/>
          </a:prstGeom>
          <a:noFill/>
        </p:spPr>
        <p:txBody>
          <a:bodyPr wrap="square" rtlCol="0">
            <a:spAutoFit/>
          </a:bodyPr>
          <a:lstStyle/>
          <a:p>
            <a:r>
              <a:rPr lang="es-ES" sz="3600">
                <a:latin typeface="Bernard MT Condensed" panose="02050806060905020404" pitchFamily="18" charset="0"/>
              </a:rPr>
              <a:t>LO NO EVIDENTE</a:t>
            </a:r>
          </a:p>
        </p:txBody>
      </p:sp>
      <p:sp>
        <p:nvSpPr>
          <p:cNvPr id="4" name="CuadroTexto 3">
            <a:extLst>
              <a:ext uri="{FF2B5EF4-FFF2-40B4-BE49-F238E27FC236}">
                <a16:creationId xmlns:a16="http://schemas.microsoft.com/office/drawing/2014/main" id="{7824BB3C-4079-A7B6-D213-16CA88C88CC2}"/>
              </a:ext>
            </a:extLst>
          </p:cNvPr>
          <p:cNvSpPr txBox="1"/>
          <p:nvPr/>
        </p:nvSpPr>
        <p:spPr>
          <a:xfrm>
            <a:off x="827715" y="3112008"/>
            <a:ext cx="3617843" cy="954107"/>
          </a:xfrm>
          <a:prstGeom prst="rect">
            <a:avLst/>
          </a:prstGeom>
          <a:noFill/>
        </p:spPr>
        <p:txBody>
          <a:bodyPr wrap="square" rtlCol="0">
            <a:spAutoFit/>
          </a:bodyPr>
          <a:lstStyle/>
          <a:p>
            <a:r>
              <a:rPr lang="es-ES" sz="2800"/>
              <a:t>Existen más leyes</a:t>
            </a:r>
          </a:p>
          <a:p>
            <a:r>
              <a:rPr lang="es-ES" sz="2800"/>
              <a:t>Códigos de conducta</a:t>
            </a:r>
          </a:p>
        </p:txBody>
      </p:sp>
      <p:pic>
        <p:nvPicPr>
          <p:cNvPr id="6" name="Gráfico 5" descr="Gafas con relleno sólido">
            <a:extLst>
              <a:ext uri="{FF2B5EF4-FFF2-40B4-BE49-F238E27FC236}">
                <a16:creationId xmlns:a16="http://schemas.microsoft.com/office/drawing/2014/main" id="{7DFDE03B-51A3-1065-7B5C-4D6FE54A9F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83827" y="8703173"/>
            <a:ext cx="1434739" cy="1434739"/>
          </a:xfrm>
          <a:prstGeom prst="rect">
            <a:avLst/>
          </a:prstGeom>
        </p:spPr>
      </p:pic>
      <p:pic>
        <p:nvPicPr>
          <p:cNvPr id="12" name="Imagen 11" descr="Un dibujo de una cara feliz&#10;&#10;Descripción generada automáticamente con confianza baja">
            <a:extLst>
              <a:ext uri="{FF2B5EF4-FFF2-40B4-BE49-F238E27FC236}">
                <a16:creationId xmlns:a16="http://schemas.microsoft.com/office/drawing/2014/main" id="{9BC4A819-1D38-EDAA-376D-B8EB904CA121}"/>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683828" y="1118512"/>
            <a:ext cx="1411357" cy="679216"/>
          </a:xfrm>
          <a:prstGeom prst="rect">
            <a:avLst/>
          </a:prstGeom>
        </p:spPr>
      </p:pic>
      <p:grpSp>
        <p:nvGrpSpPr>
          <p:cNvPr id="13" name="Group 7">
            <a:extLst>
              <a:ext uri="{FF2B5EF4-FFF2-40B4-BE49-F238E27FC236}">
                <a16:creationId xmlns:a16="http://schemas.microsoft.com/office/drawing/2014/main" id="{2B2EF35F-CAD0-F453-D3BD-D323FFB04D2A}"/>
              </a:ext>
            </a:extLst>
          </p:cNvPr>
          <p:cNvGrpSpPr/>
          <p:nvPr/>
        </p:nvGrpSpPr>
        <p:grpSpPr>
          <a:xfrm>
            <a:off x="219659" y="0"/>
            <a:ext cx="142711" cy="10287000"/>
            <a:chOff x="0" y="0"/>
            <a:chExt cx="190282" cy="13716000"/>
          </a:xfrm>
        </p:grpSpPr>
        <p:sp>
          <p:nvSpPr>
            <p:cNvPr id="14" name="AutoShape 8">
              <a:extLst>
                <a:ext uri="{FF2B5EF4-FFF2-40B4-BE49-F238E27FC236}">
                  <a16:creationId xmlns:a16="http://schemas.microsoft.com/office/drawing/2014/main" id="{F6827BCD-FD9C-0126-FDC9-0AD673363A5C}"/>
                </a:ext>
              </a:extLst>
            </p:cNvPr>
            <p:cNvSpPr/>
            <p:nvPr/>
          </p:nvSpPr>
          <p:spPr>
            <a:xfrm>
              <a:off x="88791" y="0"/>
              <a:ext cx="12700" cy="13716000"/>
            </a:xfrm>
            <a:prstGeom prst="rect">
              <a:avLst/>
            </a:prstGeom>
            <a:solidFill>
              <a:srgbClr val="141414"/>
            </a:solidFill>
          </p:spPr>
        </p:sp>
        <p:sp>
          <p:nvSpPr>
            <p:cNvPr id="15" name="AutoShape 9">
              <a:extLst>
                <a:ext uri="{FF2B5EF4-FFF2-40B4-BE49-F238E27FC236}">
                  <a16:creationId xmlns:a16="http://schemas.microsoft.com/office/drawing/2014/main" id="{3B8CC966-B18E-90D0-63F0-824D512A171A}"/>
                </a:ext>
              </a:extLst>
            </p:cNvPr>
            <p:cNvSpPr/>
            <p:nvPr/>
          </p:nvSpPr>
          <p:spPr>
            <a:xfrm>
              <a:off x="0" y="5820971"/>
              <a:ext cx="190282" cy="2074059"/>
            </a:xfrm>
            <a:prstGeom prst="rect">
              <a:avLst/>
            </a:prstGeom>
            <a:solidFill>
              <a:srgbClr val="E3A716"/>
            </a:solidFill>
          </p:spPr>
        </p:sp>
      </p:grpSp>
    </p:spTree>
    <p:extLst>
      <p:ext uri="{BB962C8B-B14F-4D97-AF65-F5344CB8AC3E}">
        <p14:creationId xmlns:p14="http://schemas.microsoft.com/office/powerpoint/2010/main" val="25629010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ARQUEOTIPO</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 name="Imagen 1">
            <a:extLst>
              <a:ext uri="{FF2B5EF4-FFF2-40B4-BE49-F238E27FC236}">
                <a16:creationId xmlns:a16="http://schemas.microsoft.com/office/drawing/2014/main" id="{B8E39001-A979-19C0-E035-2C03822623DF}"/>
              </a:ext>
            </a:extLst>
          </p:cNvPr>
          <p:cNvPicPr>
            <a:picLocks noChangeAspect="1"/>
          </p:cNvPicPr>
          <p:nvPr/>
        </p:nvPicPr>
        <p:blipFill>
          <a:blip r:embed="rId2"/>
          <a:stretch>
            <a:fillRect/>
          </a:stretch>
        </p:blipFill>
        <p:spPr>
          <a:xfrm>
            <a:off x="6418277" y="2875034"/>
            <a:ext cx="6015038" cy="5357813"/>
          </a:xfrm>
          <a:prstGeom prst="rect">
            <a:avLst/>
          </a:prstGeom>
        </p:spPr>
      </p:pic>
      <p:grpSp>
        <p:nvGrpSpPr>
          <p:cNvPr id="6" name="Group 9">
            <a:extLst>
              <a:ext uri="{FF2B5EF4-FFF2-40B4-BE49-F238E27FC236}">
                <a16:creationId xmlns:a16="http://schemas.microsoft.com/office/drawing/2014/main" id="{8A0904E2-CF06-F64C-112B-E8B4A71E241F}"/>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9C65DE37-A9AC-4D3A-A63C-02C968379539}"/>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D41D2F54-3917-3303-6660-D9E13F1AA4B6}"/>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18D9810B-3084-58C3-0A20-43D7891E7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3258145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TERCERA FASE: IDEA </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38421ACF-5CEC-CAA9-D4BA-17CDA7900D72}"/>
              </a:ext>
            </a:extLst>
          </p:cNvPr>
          <p:cNvSpPr txBox="1"/>
          <p:nvPr/>
        </p:nvSpPr>
        <p:spPr>
          <a:xfrm>
            <a:off x="7927899" y="2978802"/>
            <a:ext cx="9156149" cy="5693866"/>
          </a:xfrm>
          <a:prstGeom prst="rect">
            <a:avLst/>
          </a:prstGeom>
          <a:noFill/>
        </p:spPr>
        <p:txBody>
          <a:bodyPr wrap="square" lIns="91440" tIns="45720" rIns="91440" bIns="45720" anchor="t">
            <a:spAutoFit/>
          </a:bodyPr>
          <a:lstStyle/>
          <a:p>
            <a:pPr algn="r"/>
            <a:r>
              <a:rPr lang="es-ES" sz="2600">
                <a:solidFill>
                  <a:srgbClr val="000F33"/>
                </a:solidFill>
                <a:latin typeface="Arial"/>
                <a:ea typeface="Source Sans Pro"/>
                <a:cs typeface="Arial"/>
              </a:rPr>
              <a:t>En esta fase se trata de crear </a:t>
            </a:r>
            <a:r>
              <a:rPr lang="es-ES" sz="2600" b="1">
                <a:solidFill>
                  <a:srgbClr val="000F33"/>
                </a:solidFill>
                <a:latin typeface="Arial"/>
                <a:ea typeface="Source Sans Pro"/>
                <a:cs typeface="Arial"/>
              </a:rPr>
              <a:t>múltiples ideas</a:t>
            </a:r>
            <a:r>
              <a:rPr lang="es-ES" sz="2600">
                <a:solidFill>
                  <a:srgbClr val="000F33"/>
                </a:solidFill>
                <a:latin typeface="Arial"/>
                <a:ea typeface="Source Sans Pro"/>
                <a:cs typeface="Arial"/>
              </a:rPr>
              <a:t>, tantas como puedas. Así tendrás una batería de opciones entre las que elegir. Echa mano de toda tu </a:t>
            </a:r>
            <a:r>
              <a:rPr lang="es-ES" sz="2600" b="1">
                <a:solidFill>
                  <a:srgbClr val="000F33"/>
                </a:solidFill>
                <a:latin typeface="Arial"/>
                <a:ea typeface="Source Sans Pro"/>
                <a:cs typeface="Arial"/>
              </a:rPr>
              <a:t>creatividad y tu capacidad de innovación</a:t>
            </a:r>
            <a:r>
              <a:rPr lang="es-ES" sz="2600">
                <a:solidFill>
                  <a:srgbClr val="000F33"/>
                </a:solidFill>
                <a:latin typeface="Arial"/>
                <a:ea typeface="Source Sans Pro"/>
                <a:cs typeface="Arial"/>
              </a:rPr>
              <a:t>, porque te van a hacer falta. Aquí la clave es buscar nuevas alternativas, nuevas soluciones a los problemas de siempre.</a:t>
            </a:r>
          </a:p>
          <a:p>
            <a:pPr algn="r"/>
            <a:r>
              <a:rPr lang="es-ES" sz="2600">
                <a:solidFill>
                  <a:srgbClr val="000F33"/>
                </a:solidFill>
                <a:latin typeface="Arial"/>
                <a:ea typeface="Source Sans Pro"/>
                <a:cs typeface="Arial"/>
              </a:rPr>
              <a:t>Las técnicas más útiles para esto son el </a:t>
            </a:r>
            <a:r>
              <a:rPr lang="es-ES" sz="2600" b="1" err="1">
                <a:solidFill>
                  <a:srgbClr val="000F33"/>
                </a:solidFill>
                <a:latin typeface="Arial"/>
                <a:ea typeface="Source Sans Pro"/>
                <a:cs typeface="Arial"/>
              </a:rPr>
              <a:t>brainstorming</a:t>
            </a:r>
            <a:r>
              <a:rPr lang="es-ES" sz="2600" b="1">
                <a:solidFill>
                  <a:srgbClr val="000F33"/>
                </a:solidFill>
                <a:latin typeface="Arial"/>
                <a:ea typeface="Source Sans Pro"/>
                <a:cs typeface="Arial"/>
              </a:rPr>
              <a:t> </a:t>
            </a:r>
            <a:r>
              <a:rPr lang="es-ES" sz="2600">
                <a:solidFill>
                  <a:srgbClr val="000F33"/>
                </a:solidFill>
                <a:latin typeface="Arial"/>
                <a:ea typeface="Source Sans Pro"/>
                <a:cs typeface="Arial"/>
              </a:rPr>
              <a:t>o las </a:t>
            </a:r>
            <a:r>
              <a:rPr lang="es-ES" sz="2600" b="1">
                <a:solidFill>
                  <a:srgbClr val="000F33"/>
                </a:solidFill>
                <a:latin typeface="Arial"/>
                <a:ea typeface="Source Sans Pro"/>
                <a:cs typeface="Arial"/>
              </a:rPr>
              <a:t>notas adhesivas</a:t>
            </a:r>
            <a:r>
              <a:rPr lang="es-ES" sz="2600">
                <a:solidFill>
                  <a:srgbClr val="000F33"/>
                </a:solidFill>
                <a:latin typeface="Arial"/>
                <a:ea typeface="Source Sans Pro"/>
                <a:cs typeface="Arial"/>
              </a:rPr>
              <a:t> para anotar ideas.</a:t>
            </a:r>
          </a:p>
          <a:p>
            <a:pPr algn="r"/>
            <a:r>
              <a:rPr lang="es-ES" sz="2600">
                <a:solidFill>
                  <a:srgbClr val="000F33"/>
                </a:solidFill>
                <a:latin typeface="Arial"/>
                <a:ea typeface="Source Sans Pro"/>
                <a:cs typeface="Arial"/>
              </a:rPr>
              <a:t> Puedes hacerlo tanto en soporte digital como en papel. </a:t>
            </a:r>
            <a:endParaRPr lang="es-ES"/>
          </a:p>
          <a:p>
            <a:pPr algn="r"/>
            <a:r>
              <a:rPr lang="es-ES" sz="2600">
                <a:solidFill>
                  <a:srgbClr val="000F33"/>
                </a:solidFill>
                <a:latin typeface="Arial"/>
                <a:ea typeface="Source Sans Pro"/>
                <a:cs typeface="Arial"/>
              </a:rPr>
              <a:t>Por ejemplo, si tu objetivo es diseñar un producto, necesitas crear bocetos antes de prototipar destacando las soluciones que propone cada uno de ellos y demostrando el valor de cada idea.</a:t>
            </a:r>
          </a:p>
          <a:p>
            <a:pPr algn="l"/>
            <a:endParaRPr lang="es-ES" sz="2600">
              <a:solidFill>
                <a:srgbClr val="000F33"/>
              </a:solidFill>
              <a:latin typeface="Arial"/>
              <a:ea typeface="Source Sans Pro"/>
              <a:cs typeface="Arial"/>
            </a:endParaRPr>
          </a:p>
        </p:txBody>
      </p:sp>
      <p:pic>
        <p:nvPicPr>
          <p:cNvPr id="1026" name="Picture 2" descr="Mapas de ideas con Post it en el trabajo">
            <a:extLst>
              <a:ext uri="{FF2B5EF4-FFF2-40B4-BE49-F238E27FC236}">
                <a16:creationId xmlns:a16="http://schemas.microsoft.com/office/drawing/2014/main" id="{FDE7EF7B-A606-7B51-0161-D36C585EA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209" y="3184784"/>
            <a:ext cx="6086134" cy="4070312"/>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9">
            <a:extLst>
              <a:ext uri="{FF2B5EF4-FFF2-40B4-BE49-F238E27FC236}">
                <a16:creationId xmlns:a16="http://schemas.microsoft.com/office/drawing/2014/main" id="{785FCAE1-D50C-ECA5-EEE8-05874D4D9687}"/>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EADFD805-81CD-4D5A-FD1C-33F56C37E789}"/>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529FBDAA-57CD-0CE2-3ABD-D7388EB37432}"/>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C2E8F72D-6C04-85CD-F74E-D31A98A73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7197557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LLUVIA DE IDEAS</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grpSp>
        <p:nvGrpSpPr>
          <p:cNvPr id="5" name="Group 9">
            <a:extLst>
              <a:ext uri="{FF2B5EF4-FFF2-40B4-BE49-F238E27FC236}">
                <a16:creationId xmlns:a16="http://schemas.microsoft.com/office/drawing/2014/main" id="{C29BE30E-CBA5-6E77-F672-B61FC58335C0}"/>
              </a:ext>
            </a:extLst>
          </p:cNvPr>
          <p:cNvGrpSpPr/>
          <p:nvPr/>
        </p:nvGrpSpPr>
        <p:grpSpPr>
          <a:xfrm>
            <a:off x="211251" y="0"/>
            <a:ext cx="142712" cy="10287000"/>
            <a:chOff x="0" y="0"/>
            <a:chExt cx="190282" cy="13716000"/>
          </a:xfrm>
        </p:grpSpPr>
        <p:sp>
          <p:nvSpPr>
            <p:cNvPr id="3" name="AutoShape 10">
              <a:extLst>
                <a:ext uri="{FF2B5EF4-FFF2-40B4-BE49-F238E27FC236}">
                  <a16:creationId xmlns:a16="http://schemas.microsoft.com/office/drawing/2014/main" id="{99E3F890-1093-4D77-28E7-C05AABD1BDDA}"/>
                </a:ext>
              </a:extLst>
            </p:cNvPr>
            <p:cNvSpPr/>
            <p:nvPr/>
          </p:nvSpPr>
          <p:spPr>
            <a:xfrm>
              <a:off x="88791" y="0"/>
              <a:ext cx="12700" cy="13716000"/>
            </a:xfrm>
            <a:prstGeom prst="rect">
              <a:avLst/>
            </a:prstGeom>
            <a:solidFill>
              <a:srgbClr val="141414"/>
            </a:solidFill>
          </p:spPr>
        </p:sp>
        <p:sp>
          <p:nvSpPr>
            <p:cNvPr id="4" name="AutoShape 11">
              <a:extLst>
                <a:ext uri="{FF2B5EF4-FFF2-40B4-BE49-F238E27FC236}">
                  <a16:creationId xmlns:a16="http://schemas.microsoft.com/office/drawing/2014/main" id="{F9F2FD28-EE32-763F-BDE7-7553AF05E453}"/>
                </a:ext>
              </a:extLst>
            </p:cNvPr>
            <p:cNvSpPr/>
            <p:nvPr/>
          </p:nvSpPr>
          <p:spPr>
            <a:xfrm>
              <a:off x="0" y="5820971"/>
              <a:ext cx="190282" cy="2074059"/>
            </a:xfrm>
            <a:prstGeom prst="rect">
              <a:avLst/>
            </a:prstGeom>
            <a:solidFill>
              <a:srgbClr val="E3A716"/>
            </a:solidFill>
          </p:spPr>
        </p:sp>
      </p:grpSp>
      <p:pic>
        <p:nvPicPr>
          <p:cNvPr id="7" name="Imagen 6" descr="Logotipo&#10;&#10;Descripción generada automáticamente">
            <a:extLst>
              <a:ext uri="{FF2B5EF4-FFF2-40B4-BE49-F238E27FC236}">
                <a16:creationId xmlns:a16="http://schemas.microsoft.com/office/drawing/2014/main" id="{57BA5E26-8FFA-3CE9-93E9-8CE89886F0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1594326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CUARTA FASE: PROTOTIPA </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38421ACF-5CEC-CAA9-D4BA-17CDA7900D72}"/>
              </a:ext>
            </a:extLst>
          </p:cNvPr>
          <p:cNvSpPr txBox="1"/>
          <p:nvPr/>
        </p:nvSpPr>
        <p:spPr>
          <a:xfrm>
            <a:off x="2590328" y="2807948"/>
            <a:ext cx="12707211" cy="4401205"/>
          </a:xfrm>
          <a:prstGeom prst="rect">
            <a:avLst/>
          </a:prstGeom>
          <a:noFill/>
        </p:spPr>
        <p:txBody>
          <a:bodyPr wrap="square" lIns="91440" tIns="45720" rIns="91440" bIns="45720" anchor="t">
            <a:spAutoFit/>
          </a:bodyPr>
          <a:lstStyle/>
          <a:p>
            <a:pPr algn="l"/>
            <a:r>
              <a:rPr lang="es-ES" sz="2800">
                <a:solidFill>
                  <a:srgbClr val="000F33"/>
                </a:solidFill>
                <a:latin typeface="Source Sans Pro"/>
                <a:ea typeface="Source Sans Pro"/>
              </a:rPr>
              <a:t>Crear pro</a:t>
            </a:r>
            <a:r>
              <a:rPr lang="es-ES" sz="2800">
                <a:solidFill>
                  <a:srgbClr val="000F33"/>
                </a:solidFill>
                <a:latin typeface="Arial"/>
                <a:ea typeface="Source Sans Pro"/>
                <a:cs typeface="Arial"/>
              </a:rPr>
              <a:t>totipos es </a:t>
            </a:r>
            <a:r>
              <a:rPr lang="es-ES" sz="2800" b="1">
                <a:solidFill>
                  <a:srgbClr val="000F33"/>
                </a:solidFill>
                <a:latin typeface="Arial"/>
                <a:ea typeface="Source Sans Pro"/>
                <a:cs typeface="Arial"/>
              </a:rPr>
              <a:t>dar forma a las ideas</a:t>
            </a:r>
            <a:r>
              <a:rPr lang="es-ES" sz="2800">
                <a:solidFill>
                  <a:srgbClr val="000F33"/>
                </a:solidFill>
                <a:latin typeface="Arial"/>
                <a:ea typeface="Source Sans Pro"/>
                <a:cs typeface="Arial"/>
              </a:rPr>
              <a:t>. Los prototipos son un paso intermedio, previo a la solución definitiva. Experimenta con las ideas, inventa, construye, comunica, identifica opciones. </a:t>
            </a:r>
          </a:p>
          <a:p>
            <a:pPr algn="l"/>
            <a:endParaRPr lang="es-ES" sz="2800">
              <a:solidFill>
                <a:srgbClr val="000F33"/>
              </a:solidFill>
              <a:latin typeface="Arial"/>
              <a:ea typeface="Source Sans Pro"/>
              <a:cs typeface="Arial"/>
            </a:endParaRPr>
          </a:p>
          <a:p>
            <a:pPr algn="l"/>
            <a:r>
              <a:rPr lang="es-ES" sz="2800">
                <a:solidFill>
                  <a:srgbClr val="000F33"/>
                </a:solidFill>
                <a:latin typeface="Arial"/>
                <a:ea typeface="Source Sans Pro"/>
                <a:cs typeface="Arial"/>
              </a:rPr>
              <a:t>Lo importante aquí es </a:t>
            </a:r>
            <a:r>
              <a:rPr lang="es-ES" sz="2800" b="1">
                <a:solidFill>
                  <a:srgbClr val="000F33"/>
                </a:solidFill>
                <a:latin typeface="Arial"/>
                <a:ea typeface="Source Sans Pro"/>
                <a:cs typeface="Arial"/>
              </a:rPr>
              <a:t>no centrarse en validar, sino en experimentar</a:t>
            </a:r>
            <a:r>
              <a:rPr lang="es-ES" sz="2800">
                <a:solidFill>
                  <a:srgbClr val="000F33"/>
                </a:solidFill>
                <a:latin typeface="Arial"/>
                <a:ea typeface="Source Sans Pro"/>
                <a:cs typeface="Arial"/>
              </a:rPr>
              <a:t> de forma lo menos costosa posible.</a:t>
            </a:r>
          </a:p>
          <a:p>
            <a:pPr algn="l"/>
            <a:endParaRPr lang="es-ES" sz="2800">
              <a:solidFill>
                <a:srgbClr val="000F33"/>
              </a:solidFill>
              <a:latin typeface="Arial"/>
              <a:ea typeface="Source Sans Pro"/>
              <a:cs typeface="Arial"/>
            </a:endParaRPr>
          </a:p>
          <a:p>
            <a:r>
              <a:rPr lang="es-ES" sz="2800">
                <a:solidFill>
                  <a:srgbClr val="000F33"/>
                </a:solidFill>
                <a:latin typeface="Arial"/>
                <a:ea typeface="Source Sans Pro"/>
                <a:cs typeface="Arial"/>
              </a:rPr>
              <a:t>Para un prototipado rápido y experimental, las herramientas sencillas e intuitivas. Puedes utilizar un video presentación, </a:t>
            </a:r>
            <a:r>
              <a:rPr lang="es-ES" sz="2800" err="1">
                <a:solidFill>
                  <a:srgbClr val="000F33"/>
                </a:solidFill>
                <a:latin typeface="Arial"/>
                <a:ea typeface="Source Sans Pro"/>
                <a:cs typeface="Arial"/>
              </a:rPr>
              <a:t>infografría</a:t>
            </a:r>
            <a:r>
              <a:rPr lang="es-ES" sz="2800">
                <a:solidFill>
                  <a:srgbClr val="000F33"/>
                </a:solidFill>
                <a:latin typeface="Arial"/>
                <a:ea typeface="Source Sans Pro"/>
                <a:cs typeface="Arial"/>
              </a:rPr>
              <a:t>, presentaciones o </a:t>
            </a:r>
            <a:r>
              <a:rPr lang="es-ES" sz="2800" err="1">
                <a:solidFill>
                  <a:srgbClr val="000F33"/>
                </a:solidFill>
                <a:latin typeface="Arial"/>
                <a:ea typeface="Source Sans Pro"/>
                <a:cs typeface="Arial"/>
              </a:rPr>
              <a:t>canvas</a:t>
            </a:r>
            <a:r>
              <a:rPr lang="es-ES" sz="2800">
                <a:solidFill>
                  <a:srgbClr val="000F33"/>
                </a:solidFill>
                <a:latin typeface="Arial"/>
                <a:ea typeface="Source Sans Pro"/>
                <a:cs typeface="Arial"/>
              </a:rPr>
              <a:t> como </a:t>
            </a:r>
            <a:r>
              <a:rPr lang="es-ES" sz="2800" err="1">
                <a:solidFill>
                  <a:srgbClr val="000F33"/>
                </a:solidFill>
                <a:latin typeface="Arial"/>
                <a:ea typeface="Source Sans Pro"/>
                <a:cs typeface="Arial"/>
              </a:rPr>
              <a:t>Genially</a:t>
            </a:r>
            <a:r>
              <a:rPr lang="es-ES" sz="2800">
                <a:solidFill>
                  <a:srgbClr val="000F33"/>
                </a:solidFill>
                <a:latin typeface="Arial"/>
                <a:ea typeface="Source Sans Pro"/>
                <a:cs typeface="Arial"/>
              </a:rPr>
              <a:t> pueden ser de gran ayuda. </a:t>
            </a:r>
          </a:p>
        </p:txBody>
      </p:sp>
      <p:grpSp>
        <p:nvGrpSpPr>
          <p:cNvPr id="6" name="Group 9">
            <a:extLst>
              <a:ext uri="{FF2B5EF4-FFF2-40B4-BE49-F238E27FC236}">
                <a16:creationId xmlns:a16="http://schemas.microsoft.com/office/drawing/2014/main" id="{B161A93B-8925-70E6-C052-067B27F5CC29}"/>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4358CE93-7656-4AB9-A24E-FDC218C24BDB}"/>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E3A0EE7A-37B9-DB67-AB20-02205E9A1B23}"/>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D959FDAC-569F-85C3-0BE1-D4D4F23BCF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8816569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6" y="1494317"/>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5" y="757797"/>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CANVAS</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4" name="Imagen 3">
            <a:extLst>
              <a:ext uri="{FF2B5EF4-FFF2-40B4-BE49-F238E27FC236}">
                <a16:creationId xmlns:a16="http://schemas.microsoft.com/office/drawing/2014/main" id="{DF489482-FAB1-3337-7821-3689A826F79B}"/>
              </a:ext>
            </a:extLst>
          </p:cNvPr>
          <p:cNvPicPr>
            <a:picLocks noChangeAspect="1"/>
          </p:cNvPicPr>
          <p:nvPr/>
        </p:nvPicPr>
        <p:blipFill>
          <a:blip r:embed="rId2"/>
          <a:stretch>
            <a:fillRect/>
          </a:stretch>
        </p:blipFill>
        <p:spPr>
          <a:xfrm>
            <a:off x="3564927" y="1610399"/>
            <a:ext cx="11414985" cy="8148987"/>
          </a:xfrm>
          <a:prstGeom prst="rect">
            <a:avLst/>
          </a:prstGeom>
        </p:spPr>
      </p:pic>
      <p:grpSp>
        <p:nvGrpSpPr>
          <p:cNvPr id="6" name="Group 9">
            <a:extLst>
              <a:ext uri="{FF2B5EF4-FFF2-40B4-BE49-F238E27FC236}">
                <a16:creationId xmlns:a16="http://schemas.microsoft.com/office/drawing/2014/main" id="{9B493E4A-C2B8-C8A3-85DC-989A7F9F71F6}"/>
              </a:ext>
            </a:extLst>
          </p:cNvPr>
          <p:cNvGrpSpPr/>
          <p:nvPr/>
        </p:nvGrpSpPr>
        <p:grpSpPr>
          <a:xfrm>
            <a:off x="211251" y="0"/>
            <a:ext cx="142712" cy="10287000"/>
            <a:chOff x="0" y="0"/>
            <a:chExt cx="190282" cy="13716000"/>
          </a:xfrm>
        </p:grpSpPr>
        <p:sp>
          <p:nvSpPr>
            <p:cNvPr id="3" name="AutoShape 10">
              <a:extLst>
                <a:ext uri="{FF2B5EF4-FFF2-40B4-BE49-F238E27FC236}">
                  <a16:creationId xmlns:a16="http://schemas.microsoft.com/office/drawing/2014/main" id="{F2CB06FB-BD3D-914A-F609-CAD8DE28D8ED}"/>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0B6EE0F5-F1F4-CB2F-3B2E-8FCD8D6F8589}"/>
                </a:ext>
              </a:extLst>
            </p:cNvPr>
            <p:cNvSpPr/>
            <p:nvPr/>
          </p:nvSpPr>
          <p:spPr>
            <a:xfrm>
              <a:off x="0" y="5820971"/>
              <a:ext cx="190282" cy="2074059"/>
            </a:xfrm>
            <a:prstGeom prst="rect">
              <a:avLst/>
            </a:prstGeom>
            <a:solidFill>
              <a:srgbClr val="E3A716"/>
            </a:solidFill>
          </p:spPr>
        </p:sp>
      </p:grpSp>
      <p:grpSp>
        <p:nvGrpSpPr>
          <p:cNvPr id="10" name="Group 9">
            <a:extLst>
              <a:ext uri="{FF2B5EF4-FFF2-40B4-BE49-F238E27FC236}">
                <a16:creationId xmlns:a16="http://schemas.microsoft.com/office/drawing/2014/main" id="{9BD7EC13-5C07-AE1D-228C-B5E844252A50}"/>
              </a:ext>
            </a:extLst>
          </p:cNvPr>
          <p:cNvGrpSpPr/>
          <p:nvPr/>
        </p:nvGrpSpPr>
        <p:grpSpPr>
          <a:xfrm>
            <a:off x="211251" y="0"/>
            <a:ext cx="142712" cy="10287000"/>
            <a:chOff x="0" y="0"/>
            <a:chExt cx="190282" cy="13716000"/>
          </a:xfrm>
        </p:grpSpPr>
        <p:sp>
          <p:nvSpPr>
            <p:cNvPr id="8" name="AutoShape 10">
              <a:extLst>
                <a:ext uri="{FF2B5EF4-FFF2-40B4-BE49-F238E27FC236}">
                  <a16:creationId xmlns:a16="http://schemas.microsoft.com/office/drawing/2014/main" id="{2031895A-5B7B-EF4C-FD78-0D0E809355FF}"/>
                </a:ext>
              </a:extLst>
            </p:cNvPr>
            <p:cNvSpPr/>
            <p:nvPr/>
          </p:nvSpPr>
          <p:spPr>
            <a:xfrm>
              <a:off x="88791" y="0"/>
              <a:ext cx="12700" cy="13716000"/>
            </a:xfrm>
            <a:prstGeom prst="rect">
              <a:avLst/>
            </a:prstGeom>
            <a:solidFill>
              <a:srgbClr val="141414"/>
            </a:solidFill>
          </p:spPr>
        </p:sp>
        <p:sp>
          <p:nvSpPr>
            <p:cNvPr id="9" name="AutoShape 11">
              <a:extLst>
                <a:ext uri="{FF2B5EF4-FFF2-40B4-BE49-F238E27FC236}">
                  <a16:creationId xmlns:a16="http://schemas.microsoft.com/office/drawing/2014/main" id="{32247179-C799-1680-1D7F-AFF30581906F}"/>
                </a:ext>
              </a:extLst>
            </p:cNvPr>
            <p:cNvSpPr/>
            <p:nvPr/>
          </p:nvSpPr>
          <p:spPr>
            <a:xfrm>
              <a:off x="0" y="5820971"/>
              <a:ext cx="190282" cy="2074059"/>
            </a:xfrm>
            <a:prstGeom prst="rect">
              <a:avLst/>
            </a:prstGeom>
            <a:solidFill>
              <a:srgbClr val="E3A716"/>
            </a:solidFill>
          </p:spPr>
        </p:sp>
      </p:grpSp>
      <p:pic>
        <p:nvPicPr>
          <p:cNvPr id="19" name="Imagen 18" descr="Logotipo&#10;&#10;Descripción generada automáticamente">
            <a:extLst>
              <a:ext uri="{FF2B5EF4-FFF2-40B4-BE49-F238E27FC236}">
                <a16:creationId xmlns:a16="http://schemas.microsoft.com/office/drawing/2014/main" id="{7821FBFD-036D-90AF-E416-3FAFFB8071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0763392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PROTOTIPA</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grpSp>
        <p:nvGrpSpPr>
          <p:cNvPr id="5" name="Group 9">
            <a:extLst>
              <a:ext uri="{FF2B5EF4-FFF2-40B4-BE49-F238E27FC236}">
                <a16:creationId xmlns:a16="http://schemas.microsoft.com/office/drawing/2014/main" id="{A06DB5D8-8097-140B-EB69-CFF78857A148}"/>
              </a:ext>
            </a:extLst>
          </p:cNvPr>
          <p:cNvGrpSpPr/>
          <p:nvPr/>
        </p:nvGrpSpPr>
        <p:grpSpPr>
          <a:xfrm>
            <a:off x="211251" y="0"/>
            <a:ext cx="142712" cy="10287000"/>
            <a:chOff x="0" y="0"/>
            <a:chExt cx="190282" cy="13716000"/>
          </a:xfrm>
        </p:grpSpPr>
        <p:sp>
          <p:nvSpPr>
            <p:cNvPr id="3" name="AutoShape 10">
              <a:extLst>
                <a:ext uri="{FF2B5EF4-FFF2-40B4-BE49-F238E27FC236}">
                  <a16:creationId xmlns:a16="http://schemas.microsoft.com/office/drawing/2014/main" id="{3E881FE1-A4A2-FDE6-DFC2-119C9418D260}"/>
                </a:ext>
              </a:extLst>
            </p:cNvPr>
            <p:cNvSpPr/>
            <p:nvPr/>
          </p:nvSpPr>
          <p:spPr>
            <a:xfrm>
              <a:off x="88791" y="0"/>
              <a:ext cx="12700" cy="13716000"/>
            </a:xfrm>
            <a:prstGeom prst="rect">
              <a:avLst/>
            </a:prstGeom>
            <a:solidFill>
              <a:srgbClr val="141414"/>
            </a:solidFill>
          </p:spPr>
        </p:sp>
        <p:sp>
          <p:nvSpPr>
            <p:cNvPr id="4" name="AutoShape 11">
              <a:extLst>
                <a:ext uri="{FF2B5EF4-FFF2-40B4-BE49-F238E27FC236}">
                  <a16:creationId xmlns:a16="http://schemas.microsoft.com/office/drawing/2014/main" id="{FAD1C765-1BD0-3E0B-0C0E-3DD14E1A76A5}"/>
                </a:ext>
              </a:extLst>
            </p:cNvPr>
            <p:cNvSpPr/>
            <p:nvPr/>
          </p:nvSpPr>
          <p:spPr>
            <a:xfrm>
              <a:off x="0" y="5820971"/>
              <a:ext cx="190282" cy="2074059"/>
            </a:xfrm>
            <a:prstGeom prst="rect">
              <a:avLst/>
            </a:prstGeom>
            <a:solidFill>
              <a:srgbClr val="E3A716"/>
            </a:solidFill>
          </p:spPr>
        </p:sp>
      </p:grpSp>
      <p:pic>
        <p:nvPicPr>
          <p:cNvPr id="7" name="Imagen 6" descr="Logotipo&#10;&#10;Descripción generada automáticamente">
            <a:extLst>
              <a:ext uri="{FF2B5EF4-FFF2-40B4-BE49-F238E27FC236}">
                <a16:creationId xmlns:a16="http://schemas.microsoft.com/office/drawing/2014/main" id="{115AD5DC-87CB-9998-8609-0D79445A1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8217796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QUINTA FASE: EVALUA </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38421ACF-5CEC-CAA9-D4BA-17CDA7900D72}"/>
              </a:ext>
            </a:extLst>
          </p:cNvPr>
          <p:cNvSpPr txBox="1"/>
          <p:nvPr/>
        </p:nvSpPr>
        <p:spPr>
          <a:xfrm>
            <a:off x="1371599" y="2298373"/>
            <a:ext cx="14849669" cy="6986528"/>
          </a:xfrm>
          <a:prstGeom prst="rect">
            <a:avLst/>
          </a:prstGeom>
          <a:noFill/>
        </p:spPr>
        <p:txBody>
          <a:bodyPr wrap="square" lIns="91440" tIns="45720" rIns="91440" bIns="45720" anchor="t">
            <a:spAutoFit/>
          </a:bodyPr>
          <a:lstStyle/>
          <a:p>
            <a:r>
              <a:rPr lang="es-ES" sz="2800" b="1">
                <a:solidFill>
                  <a:srgbClr val="000F33"/>
                </a:solidFill>
                <a:latin typeface="Source Sans Pro"/>
                <a:ea typeface="Source Sans Pro"/>
              </a:rPr>
              <a:t>Llega el momento de ver cómo funcionan tus soluciones. </a:t>
            </a:r>
            <a:endParaRPr lang="es-ES" sz="2800" b="1">
              <a:solidFill>
                <a:srgbClr val="000F33"/>
              </a:solidFill>
              <a:latin typeface="Source Sans Pro" panose="020B0503030403020204" pitchFamily="34" charset="0"/>
              <a:ea typeface="Source Sans Pro"/>
            </a:endParaRPr>
          </a:p>
          <a:p>
            <a:pPr algn="l"/>
            <a:r>
              <a:rPr lang="es-ES" sz="2800">
                <a:solidFill>
                  <a:srgbClr val="000F33"/>
                </a:solidFill>
                <a:latin typeface="Source Sans Pro"/>
                <a:ea typeface="Source Sans Pro"/>
              </a:rPr>
              <a:t>La puesta en escena es clave en esta fase. Genera experiencias inmersivas en el contexto en el que se van a utilizar tus soluciones o, al menos, en un entorno lo más parecido posible para ayudar a entender la solución que propones. </a:t>
            </a:r>
          </a:p>
          <a:p>
            <a:pPr algn="l"/>
            <a:endParaRPr lang="es-ES" sz="2800">
              <a:solidFill>
                <a:srgbClr val="000F33"/>
              </a:solidFill>
              <a:latin typeface="Source Sans Pro" panose="020B0503030403020204" pitchFamily="34" charset="0"/>
              <a:ea typeface="Source Sans Pro"/>
            </a:endParaRPr>
          </a:p>
          <a:p>
            <a:pPr algn="l"/>
            <a:r>
              <a:rPr lang="es-ES" sz="2800">
                <a:solidFill>
                  <a:srgbClr val="000F33"/>
                </a:solidFill>
                <a:latin typeface="Source Sans Pro"/>
                <a:ea typeface="Source Sans Pro"/>
              </a:rPr>
              <a:t>Puedes pedir opiniones sobre tus prototipos tanto a tu equipo como a las personas para quienes los has diseñado. Esto puede darte </a:t>
            </a:r>
            <a:r>
              <a:rPr lang="es-ES" sz="2800" b="1">
                <a:solidFill>
                  <a:srgbClr val="000F33"/>
                </a:solidFill>
                <a:latin typeface="Source Sans Pro"/>
                <a:ea typeface="Source Sans Pro"/>
              </a:rPr>
              <a:t>información muy valiosa</a:t>
            </a:r>
            <a:r>
              <a:rPr lang="es-ES" sz="2800">
                <a:solidFill>
                  <a:srgbClr val="000F33"/>
                </a:solidFill>
                <a:latin typeface="Source Sans Pro"/>
                <a:ea typeface="Source Sans Pro"/>
              </a:rPr>
              <a:t> para pulirlos e, incluso un nuevo enfoque que puede llevarte, de nuevo, a comenzar el proceso iterativo de </a:t>
            </a:r>
            <a:r>
              <a:rPr lang="es-ES" sz="2800" err="1">
                <a:solidFill>
                  <a:srgbClr val="000F33"/>
                </a:solidFill>
                <a:latin typeface="Source Sans Pro"/>
                <a:ea typeface="Source Sans Pro"/>
              </a:rPr>
              <a:t>Design</a:t>
            </a:r>
            <a:r>
              <a:rPr lang="es-ES" sz="2800">
                <a:solidFill>
                  <a:srgbClr val="000F33"/>
                </a:solidFill>
                <a:latin typeface="Source Sans Pro"/>
                <a:ea typeface="Source Sans Pro"/>
              </a:rPr>
              <a:t> </a:t>
            </a:r>
            <a:r>
              <a:rPr lang="es-ES" sz="2800" err="1">
                <a:solidFill>
                  <a:srgbClr val="000F33"/>
                </a:solidFill>
                <a:latin typeface="Source Sans Pro"/>
                <a:ea typeface="Source Sans Pro"/>
              </a:rPr>
              <a:t>Thinking</a:t>
            </a:r>
            <a:r>
              <a:rPr lang="es-ES" sz="2800">
                <a:solidFill>
                  <a:srgbClr val="000F33"/>
                </a:solidFill>
                <a:latin typeface="Source Sans Pro"/>
                <a:ea typeface="Source Sans Pro"/>
              </a:rPr>
              <a:t>. </a:t>
            </a:r>
          </a:p>
          <a:p>
            <a:pPr algn="l"/>
            <a:endParaRPr lang="es-ES" sz="2800">
              <a:solidFill>
                <a:srgbClr val="000F33"/>
              </a:solidFill>
              <a:latin typeface="Source Sans Pro" panose="020B0503030403020204" pitchFamily="34" charset="0"/>
              <a:ea typeface="Source Sans Pro"/>
            </a:endParaRPr>
          </a:p>
          <a:p>
            <a:pPr algn="l"/>
            <a:r>
              <a:rPr lang="es-ES" sz="2800">
                <a:solidFill>
                  <a:srgbClr val="000F33"/>
                </a:solidFill>
                <a:latin typeface="Source Sans Pro"/>
                <a:ea typeface="Source Sans Pro"/>
              </a:rPr>
              <a:t>En esta fase se realizan </a:t>
            </a:r>
            <a:r>
              <a:rPr lang="es-ES" sz="2800" b="1">
                <a:solidFill>
                  <a:srgbClr val="000F33"/>
                </a:solidFill>
                <a:latin typeface="Source Sans Pro"/>
                <a:ea typeface="Source Sans Pro"/>
              </a:rPr>
              <a:t>entrevistas o </a:t>
            </a:r>
            <a:r>
              <a:rPr lang="es-ES" sz="2800" b="1" err="1">
                <a:solidFill>
                  <a:srgbClr val="000F33"/>
                </a:solidFill>
                <a:latin typeface="Source Sans Pro"/>
                <a:ea typeface="Source Sans Pro"/>
              </a:rPr>
              <a:t>tests</a:t>
            </a:r>
            <a:r>
              <a:rPr lang="es-ES" sz="2800" b="1">
                <a:solidFill>
                  <a:srgbClr val="000F33"/>
                </a:solidFill>
                <a:latin typeface="Source Sans Pro"/>
                <a:ea typeface="Source Sans Pro"/>
              </a:rPr>
              <a:t> para evaluar la solución propuesta</a:t>
            </a:r>
            <a:r>
              <a:rPr lang="es-ES" sz="2800">
                <a:solidFill>
                  <a:srgbClr val="000F33"/>
                </a:solidFill>
                <a:latin typeface="Source Sans Pro"/>
                <a:ea typeface="Source Sans Pro"/>
              </a:rPr>
              <a:t>. También se utilizan </a:t>
            </a:r>
            <a:r>
              <a:rPr lang="es-ES" sz="2800" b="1">
                <a:solidFill>
                  <a:srgbClr val="000F33"/>
                </a:solidFill>
                <a:latin typeface="Source Sans Pro"/>
                <a:ea typeface="Source Sans Pro"/>
              </a:rPr>
              <a:t>dinámicas de equipo.</a:t>
            </a:r>
          </a:p>
          <a:p>
            <a:pPr algn="l"/>
            <a:endParaRPr lang="es-ES" sz="2800" b="1">
              <a:solidFill>
                <a:srgbClr val="000F33"/>
              </a:solidFill>
              <a:latin typeface="Source Sans Pro" panose="020B0503030403020204" pitchFamily="34" charset="0"/>
              <a:ea typeface="Source Sans Pro"/>
            </a:endParaRPr>
          </a:p>
          <a:p>
            <a:pPr algn="l"/>
            <a:r>
              <a:rPr lang="es-ES" sz="2800">
                <a:solidFill>
                  <a:srgbClr val="000F33"/>
                </a:solidFill>
                <a:latin typeface="Source Sans Pro"/>
                <a:ea typeface="Source Sans Pro"/>
              </a:rPr>
              <a:t>Recuerda que las mejores soluciones llegan cuando te centras en experimentar, en explorar opciones más que en alcanzar resultados rápido</a:t>
            </a:r>
          </a:p>
          <a:p>
            <a:pPr algn="l"/>
            <a:endParaRPr lang="es-ES" sz="2800">
              <a:solidFill>
                <a:srgbClr val="000F33"/>
              </a:solidFill>
              <a:latin typeface="Source Sans Pro" panose="020B0503030403020204" pitchFamily="34" charset="0"/>
              <a:ea typeface="Source Sans Pro"/>
            </a:endParaRPr>
          </a:p>
          <a:p>
            <a:pPr algn="l"/>
            <a:endParaRPr lang="es-ES" sz="2800">
              <a:solidFill>
                <a:srgbClr val="000F33"/>
              </a:solidFill>
              <a:latin typeface="Source Sans Pro" panose="020B0503030403020204" pitchFamily="34" charset="0"/>
              <a:ea typeface="Source Sans Pro"/>
            </a:endParaRPr>
          </a:p>
        </p:txBody>
      </p:sp>
      <p:grpSp>
        <p:nvGrpSpPr>
          <p:cNvPr id="6" name="Group 9">
            <a:extLst>
              <a:ext uri="{FF2B5EF4-FFF2-40B4-BE49-F238E27FC236}">
                <a16:creationId xmlns:a16="http://schemas.microsoft.com/office/drawing/2014/main" id="{60EF3693-ABF5-074C-019C-FD85A839BB7F}"/>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8B6F4A5C-3699-A36F-A05A-454BE4E1769C}"/>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44EC4989-9070-8EE4-256C-3D4BB4F4BCEA}"/>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8CBE0921-50B6-D2D5-90C0-73CF108319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19644814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4608137" y="1028793"/>
            <a:ext cx="9071727"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PROTOTIPA</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grpSp>
        <p:nvGrpSpPr>
          <p:cNvPr id="5" name="Group 9">
            <a:extLst>
              <a:ext uri="{FF2B5EF4-FFF2-40B4-BE49-F238E27FC236}">
                <a16:creationId xmlns:a16="http://schemas.microsoft.com/office/drawing/2014/main" id="{E0CC6B32-09F4-DD9C-165A-2D579D839709}"/>
              </a:ext>
            </a:extLst>
          </p:cNvPr>
          <p:cNvGrpSpPr/>
          <p:nvPr/>
        </p:nvGrpSpPr>
        <p:grpSpPr>
          <a:xfrm>
            <a:off x="211251" y="0"/>
            <a:ext cx="142712" cy="10287000"/>
            <a:chOff x="0" y="0"/>
            <a:chExt cx="190282" cy="13716000"/>
          </a:xfrm>
        </p:grpSpPr>
        <p:sp>
          <p:nvSpPr>
            <p:cNvPr id="3" name="AutoShape 10">
              <a:extLst>
                <a:ext uri="{FF2B5EF4-FFF2-40B4-BE49-F238E27FC236}">
                  <a16:creationId xmlns:a16="http://schemas.microsoft.com/office/drawing/2014/main" id="{A8F2695C-7E63-34B2-55E7-D114E3328E24}"/>
                </a:ext>
              </a:extLst>
            </p:cNvPr>
            <p:cNvSpPr/>
            <p:nvPr/>
          </p:nvSpPr>
          <p:spPr>
            <a:xfrm>
              <a:off x="88791" y="0"/>
              <a:ext cx="12700" cy="13716000"/>
            </a:xfrm>
            <a:prstGeom prst="rect">
              <a:avLst/>
            </a:prstGeom>
            <a:solidFill>
              <a:srgbClr val="141414"/>
            </a:solidFill>
          </p:spPr>
        </p:sp>
        <p:sp>
          <p:nvSpPr>
            <p:cNvPr id="4" name="AutoShape 11">
              <a:extLst>
                <a:ext uri="{FF2B5EF4-FFF2-40B4-BE49-F238E27FC236}">
                  <a16:creationId xmlns:a16="http://schemas.microsoft.com/office/drawing/2014/main" id="{E24B4925-0C64-6909-C03A-6C76D4367BC0}"/>
                </a:ext>
              </a:extLst>
            </p:cNvPr>
            <p:cNvSpPr/>
            <p:nvPr/>
          </p:nvSpPr>
          <p:spPr>
            <a:xfrm>
              <a:off x="0" y="5820971"/>
              <a:ext cx="190282" cy="2074059"/>
            </a:xfrm>
            <a:prstGeom prst="rect">
              <a:avLst/>
            </a:prstGeom>
            <a:solidFill>
              <a:srgbClr val="E3A716"/>
            </a:solidFill>
          </p:spPr>
        </p:sp>
      </p:grpSp>
      <p:pic>
        <p:nvPicPr>
          <p:cNvPr id="7" name="Imagen 6" descr="Logotipo&#10;&#10;Descripción generada automáticamente">
            <a:extLst>
              <a:ext uri="{FF2B5EF4-FFF2-40B4-BE49-F238E27FC236}">
                <a16:creationId xmlns:a16="http://schemas.microsoft.com/office/drawing/2014/main" id="{A6CA8952-7124-8D72-DC0C-4A41B1005E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5388739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6044154" y="1180839"/>
            <a:ext cx="6709224"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HERRAMIENTAS</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6" name="Imagen 5">
            <a:extLst>
              <a:ext uri="{FF2B5EF4-FFF2-40B4-BE49-F238E27FC236}">
                <a16:creationId xmlns:a16="http://schemas.microsoft.com/office/drawing/2014/main" id="{25418A5E-853E-6C82-6B5B-9DE392E89663}"/>
              </a:ext>
            </a:extLst>
          </p:cNvPr>
          <p:cNvPicPr>
            <a:picLocks noChangeAspect="1"/>
          </p:cNvPicPr>
          <p:nvPr/>
        </p:nvPicPr>
        <p:blipFill>
          <a:blip r:embed="rId2"/>
          <a:stretch>
            <a:fillRect/>
          </a:stretch>
        </p:blipFill>
        <p:spPr>
          <a:xfrm>
            <a:off x="3494137" y="2450418"/>
            <a:ext cx="11615738" cy="6629400"/>
          </a:xfrm>
          <a:prstGeom prst="rect">
            <a:avLst/>
          </a:prstGeom>
        </p:spPr>
      </p:pic>
      <p:grpSp>
        <p:nvGrpSpPr>
          <p:cNvPr id="5" name="Group 9">
            <a:extLst>
              <a:ext uri="{FF2B5EF4-FFF2-40B4-BE49-F238E27FC236}">
                <a16:creationId xmlns:a16="http://schemas.microsoft.com/office/drawing/2014/main" id="{7CF8BE3A-EB01-BB31-F0AD-E2CB3963D88D}"/>
              </a:ext>
            </a:extLst>
          </p:cNvPr>
          <p:cNvGrpSpPr/>
          <p:nvPr/>
        </p:nvGrpSpPr>
        <p:grpSpPr>
          <a:xfrm>
            <a:off x="211251" y="0"/>
            <a:ext cx="142712" cy="10287000"/>
            <a:chOff x="0" y="0"/>
            <a:chExt cx="190282" cy="13716000"/>
          </a:xfrm>
        </p:grpSpPr>
        <p:sp>
          <p:nvSpPr>
            <p:cNvPr id="3" name="AutoShape 10">
              <a:extLst>
                <a:ext uri="{FF2B5EF4-FFF2-40B4-BE49-F238E27FC236}">
                  <a16:creationId xmlns:a16="http://schemas.microsoft.com/office/drawing/2014/main" id="{31092C2A-76A7-FD52-2789-524797EA16A2}"/>
                </a:ext>
              </a:extLst>
            </p:cNvPr>
            <p:cNvSpPr/>
            <p:nvPr/>
          </p:nvSpPr>
          <p:spPr>
            <a:xfrm>
              <a:off x="88791" y="0"/>
              <a:ext cx="12700" cy="13716000"/>
            </a:xfrm>
            <a:prstGeom prst="rect">
              <a:avLst/>
            </a:prstGeom>
            <a:solidFill>
              <a:srgbClr val="141414"/>
            </a:solidFill>
          </p:spPr>
        </p:sp>
        <p:sp>
          <p:nvSpPr>
            <p:cNvPr id="4" name="AutoShape 11">
              <a:extLst>
                <a:ext uri="{FF2B5EF4-FFF2-40B4-BE49-F238E27FC236}">
                  <a16:creationId xmlns:a16="http://schemas.microsoft.com/office/drawing/2014/main" id="{380046EA-2AE9-DA33-01E9-A4C327673A10}"/>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91297DDD-6A22-6753-5301-5373536AF3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23671512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6044154" y="1180840"/>
            <a:ext cx="6709224" cy="1923604"/>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LO MÁS IMPORTANTE</a:t>
            </a: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4" name="CuadroTexto 3">
            <a:extLst>
              <a:ext uri="{FF2B5EF4-FFF2-40B4-BE49-F238E27FC236}">
                <a16:creationId xmlns:a16="http://schemas.microsoft.com/office/drawing/2014/main" id="{C43EF88D-E3AD-C351-06FA-3CE7EE1C36BD}"/>
              </a:ext>
            </a:extLst>
          </p:cNvPr>
          <p:cNvSpPr txBox="1"/>
          <p:nvPr/>
        </p:nvSpPr>
        <p:spPr>
          <a:xfrm>
            <a:off x="4570835" y="3291674"/>
            <a:ext cx="9146331" cy="2585323"/>
          </a:xfrm>
          <a:prstGeom prst="rect">
            <a:avLst/>
          </a:prstGeom>
          <a:noFill/>
        </p:spPr>
        <p:txBody>
          <a:bodyPr wrap="square">
            <a:spAutoFit/>
          </a:bodyPr>
          <a:lstStyle/>
          <a:p>
            <a:pPr algn="l"/>
            <a:r>
              <a:rPr lang="es-ES" sz="4050">
                <a:solidFill>
                  <a:srgbClr val="000F33"/>
                </a:solidFill>
                <a:latin typeface="Source Sans Pro" panose="020B0503030403020204" pitchFamily="34" charset="0"/>
              </a:rPr>
              <a:t>Recuerda que las mejores soluciones llegan cuando te centras en experimentar, en explorar opciones más que en alcanzar resultados rápido.</a:t>
            </a:r>
          </a:p>
        </p:txBody>
      </p:sp>
      <p:sp>
        <p:nvSpPr>
          <p:cNvPr id="5" name="CuadroTexto 4">
            <a:extLst>
              <a:ext uri="{FF2B5EF4-FFF2-40B4-BE49-F238E27FC236}">
                <a16:creationId xmlns:a16="http://schemas.microsoft.com/office/drawing/2014/main" id="{F9BA70F5-3500-B3C1-D7FE-7EA248504B3F}"/>
              </a:ext>
            </a:extLst>
          </p:cNvPr>
          <p:cNvSpPr txBox="1"/>
          <p:nvPr/>
        </p:nvSpPr>
        <p:spPr>
          <a:xfrm>
            <a:off x="5752905" y="6552005"/>
            <a:ext cx="9146331" cy="1338828"/>
          </a:xfrm>
          <a:prstGeom prst="rect">
            <a:avLst/>
          </a:prstGeom>
          <a:noFill/>
        </p:spPr>
        <p:txBody>
          <a:bodyPr wrap="square">
            <a:spAutoFit/>
          </a:bodyPr>
          <a:lstStyle/>
          <a:p>
            <a:pPr algn="l"/>
            <a:r>
              <a:rPr lang="es-ES" sz="4050" b="1">
                <a:solidFill>
                  <a:srgbClr val="000F33"/>
                </a:solidFill>
                <a:latin typeface="Source Sans Pro" panose="020B0503030403020204" pitchFamily="34" charset="0"/>
              </a:rPr>
              <a:t>DISFRUTA DEL PROCESO</a:t>
            </a:r>
          </a:p>
          <a:p>
            <a:pPr algn="l"/>
            <a:endParaRPr lang="es-ES" sz="4050" b="1">
              <a:solidFill>
                <a:srgbClr val="000F33"/>
              </a:solidFill>
              <a:latin typeface="Source Sans Pro" panose="020B0503030403020204" pitchFamily="34" charset="0"/>
            </a:endParaRPr>
          </a:p>
        </p:txBody>
      </p:sp>
      <p:grpSp>
        <p:nvGrpSpPr>
          <p:cNvPr id="7" name="Group 9">
            <a:extLst>
              <a:ext uri="{FF2B5EF4-FFF2-40B4-BE49-F238E27FC236}">
                <a16:creationId xmlns:a16="http://schemas.microsoft.com/office/drawing/2014/main" id="{6C80683C-2D2B-3003-014A-7FDEA9826C4A}"/>
              </a:ext>
            </a:extLst>
          </p:cNvPr>
          <p:cNvGrpSpPr/>
          <p:nvPr/>
        </p:nvGrpSpPr>
        <p:grpSpPr>
          <a:xfrm>
            <a:off x="211251" y="0"/>
            <a:ext cx="142712" cy="10287000"/>
            <a:chOff x="0" y="0"/>
            <a:chExt cx="190282" cy="13716000"/>
          </a:xfrm>
        </p:grpSpPr>
        <p:sp>
          <p:nvSpPr>
            <p:cNvPr id="3" name="AutoShape 10">
              <a:extLst>
                <a:ext uri="{FF2B5EF4-FFF2-40B4-BE49-F238E27FC236}">
                  <a16:creationId xmlns:a16="http://schemas.microsoft.com/office/drawing/2014/main" id="{6632784E-418E-EAF3-7C22-6A0407786E3B}"/>
                </a:ext>
              </a:extLst>
            </p:cNvPr>
            <p:cNvSpPr/>
            <p:nvPr/>
          </p:nvSpPr>
          <p:spPr>
            <a:xfrm>
              <a:off x="88791" y="0"/>
              <a:ext cx="12700" cy="13716000"/>
            </a:xfrm>
            <a:prstGeom prst="rect">
              <a:avLst/>
            </a:prstGeom>
            <a:solidFill>
              <a:srgbClr val="141414"/>
            </a:solidFill>
          </p:spPr>
        </p:sp>
        <p:sp>
          <p:nvSpPr>
            <p:cNvPr id="6" name="AutoShape 11">
              <a:extLst>
                <a:ext uri="{FF2B5EF4-FFF2-40B4-BE49-F238E27FC236}">
                  <a16:creationId xmlns:a16="http://schemas.microsoft.com/office/drawing/2014/main" id="{D495C7D1-277B-B94C-4D3D-0DD7B5D02720}"/>
                </a:ext>
              </a:extLst>
            </p:cNvPr>
            <p:cNvSpPr/>
            <p:nvPr/>
          </p:nvSpPr>
          <p:spPr>
            <a:xfrm>
              <a:off x="0" y="5820971"/>
              <a:ext cx="190282" cy="2074059"/>
            </a:xfrm>
            <a:prstGeom prst="rect">
              <a:avLst/>
            </a:prstGeom>
            <a:solidFill>
              <a:srgbClr val="E3A716"/>
            </a:solidFill>
          </p:spPr>
        </p:sp>
      </p:grpSp>
      <p:pic>
        <p:nvPicPr>
          <p:cNvPr id="9" name="Imagen 8" descr="Logotipo&#10;&#10;Descripción generada automáticamente">
            <a:extLst>
              <a:ext uri="{FF2B5EF4-FFF2-40B4-BE49-F238E27FC236}">
                <a16:creationId xmlns:a16="http://schemas.microsoft.com/office/drawing/2014/main" id="{0B6EF4E8-2861-F44F-EBAA-F611D4616E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1459719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7">
            <a:extLst>
              <a:ext uri="{FF2B5EF4-FFF2-40B4-BE49-F238E27FC236}">
                <a16:creationId xmlns:a16="http://schemas.microsoft.com/office/drawing/2014/main" id="{523702D7-309D-BC7B-9F36-51F6F9CF8EB2}"/>
              </a:ext>
            </a:extLst>
          </p:cNvPr>
          <p:cNvGrpSpPr/>
          <p:nvPr/>
        </p:nvGrpSpPr>
        <p:grpSpPr>
          <a:xfrm>
            <a:off x="401566" y="0"/>
            <a:ext cx="142711" cy="10287000"/>
            <a:chOff x="0" y="0"/>
            <a:chExt cx="190282" cy="13716000"/>
          </a:xfrm>
        </p:grpSpPr>
        <p:sp>
          <p:nvSpPr>
            <p:cNvPr id="11" name="AutoShape 8">
              <a:extLst>
                <a:ext uri="{FF2B5EF4-FFF2-40B4-BE49-F238E27FC236}">
                  <a16:creationId xmlns:a16="http://schemas.microsoft.com/office/drawing/2014/main" id="{81B82AE2-962E-43EB-E503-DA3BECF50233}"/>
                </a:ext>
              </a:extLst>
            </p:cNvPr>
            <p:cNvSpPr/>
            <p:nvPr/>
          </p:nvSpPr>
          <p:spPr>
            <a:xfrm>
              <a:off x="88791" y="0"/>
              <a:ext cx="12700" cy="13716000"/>
            </a:xfrm>
            <a:prstGeom prst="rect">
              <a:avLst/>
            </a:prstGeom>
            <a:solidFill>
              <a:srgbClr val="141414"/>
            </a:solidFill>
          </p:spPr>
        </p:sp>
        <p:sp>
          <p:nvSpPr>
            <p:cNvPr id="12" name="AutoShape 9">
              <a:extLst>
                <a:ext uri="{FF2B5EF4-FFF2-40B4-BE49-F238E27FC236}">
                  <a16:creationId xmlns:a16="http://schemas.microsoft.com/office/drawing/2014/main" id="{5D07569D-4DD7-0917-E7B9-33F959A16746}"/>
                </a:ext>
              </a:extLst>
            </p:cNvPr>
            <p:cNvSpPr/>
            <p:nvPr/>
          </p:nvSpPr>
          <p:spPr>
            <a:xfrm>
              <a:off x="0" y="5820971"/>
              <a:ext cx="190282" cy="2074059"/>
            </a:xfrm>
            <a:prstGeom prst="rect">
              <a:avLst/>
            </a:prstGeom>
            <a:solidFill>
              <a:srgbClr val="E3A716"/>
            </a:solidFill>
          </p:spPr>
        </p:sp>
      </p:grpSp>
      <p:pic>
        <p:nvPicPr>
          <p:cNvPr id="13" name="Imagen 12" descr="Logotipo&#10;&#10;Descripción generada automáticamente">
            <a:extLst>
              <a:ext uri="{FF2B5EF4-FFF2-40B4-BE49-F238E27FC236}">
                <a16:creationId xmlns:a16="http://schemas.microsoft.com/office/drawing/2014/main" id="{E3954C82-F0A3-38C4-08C5-EC06ABAF09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34348" y="8910922"/>
            <a:ext cx="1682175" cy="910415"/>
          </a:xfrm>
          <a:prstGeom prst="rect">
            <a:avLst/>
          </a:prstGeom>
        </p:spPr>
      </p:pic>
      <p:grpSp>
        <p:nvGrpSpPr>
          <p:cNvPr id="14" name="Group 10">
            <a:extLst>
              <a:ext uri="{FF2B5EF4-FFF2-40B4-BE49-F238E27FC236}">
                <a16:creationId xmlns:a16="http://schemas.microsoft.com/office/drawing/2014/main" id="{D3DAC03A-C4CC-8F16-55E5-0108B2A73C7F}"/>
              </a:ext>
            </a:extLst>
          </p:cNvPr>
          <p:cNvGrpSpPr/>
          <p:nvPr/>
        </p:nvGrpSpPr>
        <p:grpSpPr>
          <a:xfrm>
            <a:off x="16773722" y="9258300"/>
            <a:ext cx="485578" cy="431625"/>
            <a:chOff x="0" y="0"/>
            <a:chExt cx="647437" cy="575500"/>
          </a:xfrm>
        </p:grpSpPr>
        <p:sp>
          <p:nvSpPr>
            <p:cNvPr id="15" name="AutoShape 11">
              <a:extLst>
                <a:ext uri="{FF2B5EF4-FFF2-40B4-BE49-F238E27FC236}">
                  <a16:creationId xmlns:a16="http://schemas.microsoft.com/office/drawing/2014/main" id="{772E8275-BCB8-B743-ACD2-99AA2000785B}"/>
                </a:ext>
              </a:extLst>
            </p:cNvPr>
            <p:cNvSpPr/>
            <p:nvPr/>
          </p:nvSpPr>
          <p:spPr>
            <a:xfrm>
              <a:off x="0" y="0"/>
              <a:ext cx="647437" cy="575500"/>
            </a:xfrm>
            <a:prstGeom prst="rect">
              <a:avLst/>
            </a:prstGeom>
            <a:solidFill>
              <a:srgbClr val="E3A716"/>
            </a:solidFill>
          </p:spPr>
        </p:sp>
        <p:grpSp>
          <p:nvGrpSpPr>
            <p:cNvPr id="16" name="Group 12">
              <a:extLst>
                <a:ext uri="{FF2B5EF4-FFF2-40B4-BE49-F238E27FC236}">
                  <a16:creationId xmlns:a16="http://schemas.microsoft.com/office/drawing/2014/main" id="{3F54F0D4-752A-861F-C127-D3846676CEA7}"/>
                </a:ext>
              </a:extLst>
            </p:cNvPr>
            <p:cNvGrpSpPr/>
            <p:nvPr/>
          </p:nvGrpSpPr>
          <p:grpSpPr>
            <a:xfrm>
              <a:off x="0" y="171992"/>
              <a:ext cx="517352" cy="231517"/>
              <a:chOff x="0" y="0"/>
              <a:chExt cx="959235" cy="429260"/>
            </a:xfrm>
          </p:grpSpPr>
          <p:sp>
            <p:nvSpPr>
              <p:cNvPr id="17" name="Freeform 13">
                <a:extLst>
                  <a:ext uri="{FF2B5EF4-FFF2-40B4-BE49-F238E27FC236}">
                    <a16:creationId xmlns:a16="http://schemas.microsoft.com/office/drawing/2014/main" id="{DEF12BEF-B070-9E11-30E0-14C9B5F7B640}"/>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4" name="CuadroTexto 3">
            <a:extLst>
              <a:ext uri="{FF2B5EF4-FFF2-40B4-BE49-F238E27FC236}">
                <a16:creationId xmlns:a16="http://schemas.microsoft.com/office/drawing/2014/main" id="{CFB1AEC3-8921-FE4C-0909-1F3477666C76}"/>
              </a:ext>
            </a:extLst>
          </p:cNvPr>
          <p:cNvSpPr txBox="1"/>
          <p:nvPr/>
        </p:nvSpPr>
        <p:spPr>
          <a:xfrm>
            <a:off x="4572000" y="3435340"/>
            <a:ext cx="9144000" cy="646331"/>
          </a:xfrm>
          <a:prstGeom prst="rect">
            <a:avLst/>
          </a:prstGeom>
          <a:noFill/>
        </p:spPr>
        <p:txBody>
          <a:bodyPr wrap="square">
            <a:spAutoFit/>
          </a:bodyPr>
          <a:lstStyle/>
          <a:p>
            <a:pPr algn="l" rtl="0" fontAlgn="base"/>
            <a:endParaRPr lang="es-ES">
              <a:solidFill>
                <a:srgbClr val="000000"/>
              </a:solidFill>
              <a:latin typeface="Calibri" panose="020F0502020204030204" pitchFamily="34" charset="0"/>
            </a:endParaRPr>
          </a:p>
          <a:p>
            <a:pPr algn="l" rtl="0" fontAlgn="base"/>
            <a:endParaRPr lang="es-ES" b="0" i="0">
              <a:solidFill>
                <a:srgbClr val="000000"/>
              </a:solidFill>
              <a:effectLst/>
              <a:latin typeface="Segoe UI" panose="020B0502040204020203" pitchFamily="34" charset="0"/>
            </a:endParaRPr>
          </a:p>
        </p:txBody>
      </p:sp>
      <p:graphicFrame>
        <p:nvGraphicFramePr>
          <p:cNvPr id="20" name="Diagrama 19">
            <a:extLst>
              <a:ext uri="{FF2B5EF4-FFF2-40B4-BE49-F238E27FC236}">
                <a16:creationId xmlns:a16="http://schemas.microsoft.com/office/drawing/2014/main" id="{01034E76-06A6-7071-4F1D-800E5ED355EA}"/>
              </a:ext>
            </a:extLst>
          </p:cNvPr>
          <p:cNvGraphicFramePr/>
          <p:nvPr>
            <p:extLst>
              <p:ext uri="{D42A27DB-BD31-4B8C-83A1-F6EECF244321}">
                <p14:modId xmlns:p14="http://schemas.microsoft.com/office/powerpoint/2010/main" val="2194511371"/>
              </p:ext>
            </p:extLst>
          </p:nvPr>
        </p:nvGraphicFramePr>
        <p:xfrm>
          <a:off x="219410" y="345105"/>
          <a:ext cx="17256513" cy="9041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CuadroTexto 20">
            <a:extLst>
              <a:ext uri="{FF2B5EF4-FFF2-40B4-BE49-F238E27FC236}">
                <a16:creationId xmlns:a16="http://schemas.microsoft.com/office/drawing/2014/main" id="{F87258B5-E649-6F42-8E21-E0C1D4BE83EE}"/>
              </a:ext>
            </a:extLst>
          </p:cNvPr>
          <p:cNvSpPr txBox="1"/>
          <p:nvPr/>
        </p:nvSpPr>
        <p:spPr>
          <a:xfrm>
            <a:off x="7810169" y="728637"/>
            <a:ext cx="2972214" cy="584775"/>
          </a:xfrm>
          <a:prstGeom prst="rect">
            <a:avLst/>
          </a:prstGeom>
          <a:noFill/>
        </p:spPr>
        <p:txBody>
          <a:bodyPr wrap="square" rtlCol="0">
            <a:spAutoFit/>
          </a:bodyPr>
          <a:lstStyle/>
          <a:p>
            <a:r>
              <a:rPr lang="es-ES" sz="3200"/>
              <a:t>ALIMENTA</a:t>
            </a:r>
          </a:p>
        </p:txBody>
      </p:sp>
      <p:sp>
        <p:nvSpPr>
          <p:cNvPr id="22" name="Flecha: curvada hacia abajo 21">
            <a:extLst>
              <a:ext uri="{FF2B5EF4-FFF2-40B4-BE49-F238E27FC236}">
                <a16:creationId xmlns:a16="http://schemas.microsoft.com/office/drawing/2014/main" id="{F9C6BBDC-4B66-4A94-B9AF-DD9BE9EF03CF}"/>
              </a:ext>
            </a:extLst>
          </p:cNvPr>
          <p:cNvSpPr/>
          <p:nvPr/>
        </p:nvSpPr>
        <p:spPr>
          <a:xfrm>
            <a:off x="7255565" y="342934"/>
            <a:ext cx="2941982" cy="646331"/>
          </a:xfrm>
          <a:prstGeom prst="curved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23" name="CuadroTexto 22">
            <a:extLst>
              <a:ext uri="{FF2B5EF4-FFF2-40B4-BE49-F238E27FC236}">
                <a16:creationId xmlns:a16="http://schemas.microsoft.com/office/drawing/2014/main" id="{F5A20FCF-A075-84F2-D2AE-96286F0B8D0A}"/>
              </a:ext>
            </a:extLst>
          </p:cNvPr>
          <p:cNvSpPr txBox="1"/>
          <p:nvPr/>
        </p:nvSpPr>
        <p:spPr>
          <a:xfrm>
            <a:off x="13716000" y="5589777"/>
            <a:ext cx="2497568" cy="1231106"/>
          </a:xfrm>
          <a:prstGeom prst="rect">
            <a:avLst/>
          </a:prstGeom>
          <a:noFill/>
        </p:spPr>
        <p:txBody>
          <a:bodyPr wrap="square" rtlCol="0">
            <a:spAutoFit/>
          </a:bodyPr>
          <a:lstStyle/>
          <a:p>
            <a:pPr algn="ctr"/>
            <a:r>
              <a:rPr lang="es-ES" sz="2800" b="0" i="0">
                <a:effectLst/>
                <a:latin typeface="Calibri" panose="020F0502020204030204" pitchFamily="34" charset="0"/>
              </a:rPr>
              <a:t>COMPONENTE CONDUCTUAL</a:t>
            </a:r>
            <a:endParaRPr lang="es-ES" sz="2800"/>
          </a:p>
          <a:p>
            <a:endParaRPr lang="es-ES"/>
          </a:p>
        </p:txBody>
      </p:sp>
      <p:sp>
        <p:nvSpPr>
          <p:cNvPr id="24" name="Flecha: curvada hacia abajo 23">
            <a:extLst>
              <a:ext uri="{FF2B5EF4-FFF2-40B4-BE49-F238E27FC236}">
                <a16:creationId xmlns:a16="http://schemas.microsoft.com/office/drawing/2014/main" id="{C566B27A-FF5E-3650-15F2-E5BD0B232702}"/>
              </a:ext>
            </a:extLst>
          </p:cNvPr>
          <p:cNvSpPr/>
          <p:nvPr/>
        </p:nvSpPr>
        <p:spPr>
          <a:xfrm rot="7922471">
            <a:off x="14304444" y="6316380"/>
            <a:ext cx="2941982" cy="646331"/>
          </a:xfrm>
          <a:prstGeom prst="curved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4277582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a:xfrm>
            <a:off x="8366757" y="2054154"/>
            <a:ext cx="1554486" cy="0"/>
          </a:xfrm>
          <a:prstGeom prst="line">
            <a:avLst/>
          </a:prstGeom>
          <a:ln w="114300" cap="flat">
            <a:solidFill>
              <a:srgbClr val="E3A716"/>
            </a:solidFill>
            <a:prstDash val="solid"/>
            <a:headEnd type="none" w="sm" len="sm"/>
            <a:tailEnd type="none" w="sm" len="sm"/>
          </a:ln>
        </p:spPr>
      </p:sp>
      <p:sp>
        <p:nvSpPr>
          <p:cNvPr id="12" name="TextBox 12"/>
          <p:cNvSpPr txBox="1"/>
          <p:nvPr/>
        </p:nvSpPr>
        <p:spPr>
          <a:xfrm>
            <a:off x="6044154" y="1180839"/>
            <a:ext cx="6709224" cy="1282402"/>
          </a:xfrm>
          <a:prstGeom prst="rect">
            <a:avLst/>
          </a:prstGeom>
        </p:spPr>
        <p:txBody>
          <a:bodyPr wrap="square" lIns="0" tIns="0" rIns="0" bIns="0" rtlCol="0" anchor="t">
            <a:spAutoFit/>
          </a:bodyPr>
          <a:lstStyle/>
          <a:p>
            <a:pPr algn="ctr">
              <a:lnSpc>
                <a:spcPts val="4950"/>
              </a:lnSpc>
            </a:pPr>
            <a:r>
              <a:rPr lang="en-US" sz="4500" b="1">
                <a:solidFill>
                  <a:srgbClr val="B5243A"/>
                </a:solidFill>
                <a:latin typeface="Arial"/>
                <a:cs typeface="Arial"/>
              </a:rPr>
              <a:t>BIBLIOGRAFÍA</a:t>
            </a:r>
            <a:endParaRPr lang="en-US" sz="4500" b="1">
              <a:solidFill>
                <a:srgbClr val="B5243A"/>
              </a:solidFill>
              <a:latin typeface="Arial" panose="020B0604020202020204" pitchFamily="34" charset="0"/>
              <a:cs typeface="Arial" panose="020B0604020202020204" pitchFamily="34" charset="0"/>
            </a:endParaRPr>
          </a:p>
          <a:p>
            <a:pPr algn="ctr">
              <a:lnSpc>
                <a:spcPts val="4950"/>
              </a:lnSpc>
            </a:pPr>
            <a:endParaRPr lang="en-US" sz="4500" b="1">
              <a:solidFill>
                <a:srgbClr val="B5243A"/>
              </a:solidFill>
              <a:latin typeface="Arial" panose="020B0604020202020204" pitchFamily="34" charset="0"/>
              <a:cs typeface="Arial" panose="020B0604020202020204" pitchFamily="34" charset="0"/>
            </a:endParaRPr>
          </a:p>
        </p:txBody>
      </p:sp>
      <p:grpSp>
        <p:nvGrpSpPr>
          <p:cNvPr id="15" name="Group 15"/>
          <p:cNvGrpSpPr/>
          <p:nvPr/>
        </p:nvGrpSpPr>
        <p:grpSpPr>
          <a:xfrm>
            <a:off x="17016512" y="9042489"/>
            <a:ext cx="485579" cy="431625"/>
            <a:chOff x="0" y="0"/>
            <a:chExt cx="647437" cy="575500"/>
          </a:xfrm>
        </p:grpSpPr>
        <p:sp>
          <p:nvSpPr>
            <p:cNvPr id="16" name="AutoShape 16"/>
            <p:cNvSpPr/>
            <p:nvPr/>
          </p:nvSpPr>
          <p:spPr>
            <a:xfrm>
              <a:off x="0" y="0"/>
              <a:ext cx="647437" cy="575500"/>
            </a:xfrm>
            <a:prstGeom prst="rect">
              <a:avLst/>
            </a:prstGeom>
            <a:solidFill>
              <a:srgbClr val="E3A716"/>
            </a:solidFill>
          </p:spPr>
        </p:sp>
        <p:grpSp>
          <p:nvGrpSpPr>
            <p:cNvPr id="17" name="Group 17"/>
            <p:cNvGrpSpPr/>
            <p:nvPr/>
          </p:nvGrpSpPr>
          <p:grpSpPr>
            <a:xfrm>
              <a:off x="0" y="171992"/>
              <a:ext cx="517352" cy="231517"/>
              <a:chOff x="0" y="0"/>
              <a:chExt cx="959235" cy="429260"/>
            </a:xfrm>
          </p:grpSpPr>
          <p:sp>
            <p:nvSpPr>
              <p:cNvPr id="18" name="Freeform 18"/>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3" name="CuadroTexto 2">
            <a:extLst>
              <a:ext uri="{FF2B5EF4-FFF2-40B4-BE49-F238E27FC236}">
                <a16:creationId xmlns:a16="http://schemas.microsoft.com/office/drawing/2014/main" id="{D3473952-D9DA-0E64-2EAC-D065569EF772}"/>
              </a:ext>
            </a:extLst>
          </p:cNvPr>
          <p:cNvSpPr txBox="1"/>
          <p:nvPr/>
        </p:nvSpPr>
        <p:spPr>
          <a:xfrm>
            <a:off x="2211354" y="2018794"/>
            <a:ext cx="12666306" cy="8576707"/>
          </a:xfrm>
          <a:prstGeom prst="rect">
            <a:avLst/>
          </a:prstGeom>
          <a:noFill/>
        </p:spPr>
        <p:txBody>
          <a:bodyPr wrap="square" lIns="91440" tIns="45720" rIns="91440" bIns="45720" anchor="t">
            <a:spAutoFit/>
          </a:bodyPr>
          <a:lstStyle/>
          <a:p>
            <a:r>
              <a:rPr lang="es-ES" sz="2800">
                <a:hlinkClick r:id="rId2"/>
              </a:rPr>
              <a:t>Fases del Design Thinking</a:t>
            </a:r>
            <a:endParaRPr lang="es-ES" sz="2800">
              <a:cs typeface="Calibri"/>
            </a:endParaRPr>
          </a:p>
          <a:p>
            <a:r>
              <a:rPr lang="es-ES" sz="2800">
                <a:hlinkClick r:id="rId3"/>
              </a:rPr>
              <a:t>Mapa de empatía</a:t>
            </a:r>
            <a:endParaRPr lang="es-ES" sz="2800">
              <a:cs typeface="Calibri"/>
            </a:endParaRPr>
          </a:p>
          <a:p>
            <a:r>
              <a:rPr lang="es-ES" sz="2800">
                <a:hlinkClick r:id="rId4"/>
              </a:rPr>
              <a:t>Herramientas del Design Thinking</a:t>
            </a:r>
            <a:endParaRPr lang="es-ES" sz="2800">
              <a:cs typeface="Calibri"/>
            </a:endParaRPr>
          </a:p>
          <a:p>
            <a:r>
              <a:rPr lang="es-ES" sz="2800" u="sng" kern="100">
                <a:solidFill>
                  <a:srgbClr val="0000FF"/>
                </a:solidFill>
                <a:latin typeface="Calibri"/>
                <a:ea typeface="Calibri" panose="020F0502020204030204" pitchFamily="34" charset="0"/>
                <a:cs typeface="Times New Roman"/>
                <a:hlinkClick r:id="rId5"/>
              </a:rPr>
              <a:t>Primaria: ideas para clase. (unir.net)</a:t>
            </a:r>
            <a:endParaRPr lang="es-ES" sz="2800" kern="100">
              <a:latin typeface="Calibri"/>
              <a:ea typeface="Calibri" panose="020F0502020204030204" pitchFamily="34" charset="0"/>
              <a:cs typeface="Times New Roman"/>
            </a:endParaRPr>
          </a:p>
          <a:p>
            <a:endParaRPr lang="es-ES" sz="2800" u="sng" kern="100">
              <a:solidFill>
                <a:srgbClr val="0000FF"/>
              </a:solidFill>
              <a:cs typeface="Times New Roman"/>
            </a:endParaRPr>
          </a:p>
          <a:p>
            <a:r>
              <a:rPr lang="es-ES" sz="2800"/>
              <a:t>Cuaderno de bitácora: </a:t>
            </a:r>
            <a:r>
              <a:rPr lang="es-ES" sz="2800">
                <a:hlinkClick r:id="rId6"/>
              </a:rPr>
              <a:t>https://dame1minutode.org/la-diversidad-cultural-en-escena-nuestro-cuaderno-de-bitacora-intercultural/</a:t>
            </a:r>
            <a:endParaRPr lang="es-ES" sz="2800">
              <a:cs typeface="Calibri"/>
            </a:endParaRPr>
          </a:p>
          <a:p>
            <a:endParaRPr lang="es-ES" sz="2800">
              <a:cs typeface="Calibri"/>
            </a:endParaRPr>
          </a:p>
          <a:p>
            <a:r>
              <a:rPr lang="es-ES" sz="2800"/>
              <a:t>Pedagogías Invisibles: </a:t>
            </a:r>
            <a:r>
              <a:rPr lang="es-ES" sz="2800">
                <a:hlinkClick r:id="rId7"/>
              </a:rPr>
              <a:t>https://www.pedagogiasinvisibles.es/</a:t>
            </a:r>
            <a:endParaRPr lang="es-ES" sz="2800">
              <a:cs typeface="Calibri"/>
            </a:endParaRPr>
          </a:p>
          <a:p>
            <a:pPr>
              <a:lnSpc>
                <a:spcPct val="107000"/>
              </a:lnSpc>
              <a:spcAft>
                <a:spcPts val="1200"/>
              </a:spcAft>
            </a:pPr>
            <a:r>
              <a:rPr lang="es-ES" sz="2800" u="sng" kern="100">
                <a:solidFill>
                  <a:srgbClr val="0000FF"/>
                </a:solidFill>
                <a:latin typeface="Calibri"/>
                <a:ea typeface="Calibri" panose="020F0502020204030204" pitchFamily="34" charset="0"/>
                <a:cs typeface="Times New Roman"/>
                <a:hlinkClick r:id="rId5"/>
              </a:rPr>
              <a:t>Actividades interculturales para promover aulas inclusivas en Primaria: ideas para clase. (unir.net)</a:t>
            </a:r>
            <a:endParaRPr lang="es-ES" sz="2800" u="sng" kern="100">
              <a:solidFill>
                <a:srgbClr val="0000FF"/>
              </a:solidFill>
              <a:latin typeface="Calibri"/>
              <a:ea typeface="Calibri" panose="020F0502020204030204" pitchFamily="34" charset="0"/>
              <a:cs typeface="Times New Roman"/>
            </a:endParaRPr>
          </a:p>
          <a:p>
            <a:pPr>
              <a:lnSpc>
                <a:spcPct val="107000"/>
              </a:lnSpc>
              <a:spcAft>
                <a:spcPts val="1200"/>
              </a:spcAft>
            </a:pPr>
            <a:r>
              <a:rPr lang="es-ES" sz="2800" u="sng" kern="100">
                <a:solidFill>
                  <a:srgbClr val="0000FF"/>
                </a:solidFill>
                <a:latin typeface="Calibri"/>
                <a:ea typeface="Calibri" panose="020F0502020204030204" pitchFamily="34" charset="0"/>
                <a:cs typeface="Times New Roman"/>
                <a:hlinkClick r:id="rId8"/>
              </a:rPr>
              <a:t>Color carne – Ni arte ni educación (niartenieducacion.com)</a:t>
            </a:r>
            <a:endParaRPr lang="es-ES" sz="2800" u="sng" kern="100">
              <a:solidFill>
                <a:srgbClr val="0000FF"/>
              </a:solidFill>
              <a:latin typeface="Calibri"/>
              <a:ea typeface="Calibri" panose="020F0502020204030204" pitchFamily="34" charset="0"/>
              <a:cs typeface="Times New Roman"/>
            </a:endParaRPr>
          </a:p>
          <a:p>
            <a:pPr>
              <a:lnSpc>
                <a:spcPct val="107000"/>
              </a:lnSpc>
              <a:spcAft>
                <a:spcPts val="1200"/>
              </a:spcAft>
            </a:pPr>
            <a:r>
              <a:rPr lang="es-ES" sz="2800" u="sng" kern="100">
                <a:solidFill>
                  <a:srgbClr val="0000FF"/>
                </a:solidFill>
                <a:latin typeface="Calibri"/>
                <a:ea typeface="Calibri" panose="020F0502020204030204" pitchFamily="34" charset="0"/>
                <a:cs typeface="Times New Roman"/>
                <a:hlinkClick r:id="rId9"/>
              </a:rPr>
              <a:t>TeenTero – Ni arte ni educación (niartenieducacion.com)</a:t>
            </a:r>
            <a:endParaRPr lang="es-ES" sz="2800" kern="100">
              <a:latin typeface="Calibri"/>
              <a:ea typeface="Calibri" panose="020F0502020204030204" pitchFamily="34" charset="0"/>
              <a:cs typeface="Times New Roman"/>
            </a:endParaRPr>
          </a:p>
          <a:p>
            <a:endParaRPr lang="es-ES" sz="2800">
              <a:cs typeface="Calibri"/>
            </a:endParaRPr>
          </a:p>
          <a:p>
            <a:endParaRPr lang="es-ES" sz="4050"/>
          </a:p>
          <a:p>
            <a:endParaRPr lang="es-ES" sz="4050">
              <a:hlinkClick r:id="rId10"/>
            </a:endParaRPr>
          </a:p>
          <a:p>
            <a:endParaRPr lang="es-ES" sz="4050"/>
          </a:p>
        </p:txBody>
      </p:sp>
      <p:grpSp>
        <p:nvGrpSpPr>
          <p:cNvPr id="6" name="Group 9">
            <a:extLst>
              <a:ext uri="{FF2B5EF4-FFF2-40B4-BE49-F238E27FC236}">
                <a16:creationId xmlns:a16="http://schemas.microsoft.com/office/drawing/2014/main" id="{F807CA29-F23C-B5E1-7797-130A216AA53E}"/>
              </a:ext>
            </a:extLst>
          </p:cNvPr>
          <p:cNvGrpSpPr/>
          <p:nvPr/>
        </p:nvGrpSpPr>
        <p:grpSpPr>
          <a:xfrm>
            <a:off x="211251" y="0"/>
            <a:ext cx="142712" cy="10287000"/>
            <a:chOff x="0" y="0"/>
            <a:chExt cx="190282" cy="13716000"/>
          </a:xfrm>
        </p:grpSpPr>
        <p:sp>
          <p:nvSpPr>
            <p:cNvPr id="4" name="AutoShape 10">
              <a:extLst>
                <a:ext uri="{FF2B5EF4-FFF2-40B4-BE49-F238E27FC236}">
                  <a16:creationId xmlns:a16="http://schemas.microsoft.com/office/drawing/2014/main" id="{B2683EA9-AFF9-3BDA-2AFF-5A3AF318E0B4}"/>
                </a:ext>
              </a:extLst>
            </p:cNvPr>
            <p:cNvSpPr/>
            <p:nvPr/>
          </p:nvSpPr>
          <p:spPr>
            <a:xfrm>
              <a:off x="88791" y="0"/>
              <a:ext cx="12700" cy="13716000"/>
            </a:xfrm>
            <a:prstGeom prst="rect">
              <a:avLst/>
            </a:prstGeom>
            <a:solidFill>
              <a:srgbClr val="141414"/>
            </a:solidFill>
          </p:spPr>
        </p:sp>
        <p:sp>
          <p:nvSpPr>
            <p:cNvPr id="5" name="AutoShape 11">
              <a:extLst>
                <a:ext uri="{FF2B5EF4-FFF2-40B4-BE49-F238E27FC236}">
                  <a16:creationId xmlns:a16="http://schemas.microsoft.com/office/drawing/2014/main" id="{0874B9FA-688C-7E70-9A5D-3271642F2ABF}"/>
                </a:ext>
              </a:extLst>
            </p:cNvPr>
            <p:cNvSpPr/>
            <p:nvPr/>
          </p:nvSpPr>
          <p:spPr>
            <a:xfrm>
              <a:off x="0" y="5820971"/>
              <a:ext cx="190282" cy="2074059"/>
            </a:xfrm>
            <a:prstGeom prst="rect">
              <a:avLst/>
            </a:prstGeom>
            <a:solidFill>
              <a:srgbClr val="E3A716"/>
            </a:solidFill>
          </p:spPr>
        </p:sp>
      </p:grpSp>
      <p:pic>
        <p:nvPicPr>
          <p:cNvPr id="8" name="Imagen 7" descr="Logotipo&#10;&#10;Descripción generada automáticamente">
            <a:extLst>
              <a:ext uri="{FF2B5EF4-FFF2-40B4-BE49-F238E27FC236}">
                <a16:creationId xmlns:a16="http://schemas.microsoft.com/office/drawing/2014/main" id="{C103C966-AFF3-5B42-B019-65DAEFD712E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605049" y="8911582"/>
            <a:ext cx="1296887" cy="701892"/>
          </a:xfrm>
          <a:prstGeom prst="rect">
            <a:avLst/>
          </a:prstGeom>
        </p:spPr>
      </p:pic>
    </p:spTree>
    <p:extLst>
      <p:ext uri="{BB962C8B-B14F-4D97-AF65-F5344CB8AC3E}">
        <p14:creationId xmlns:p14="http://schemas.microsoft.com/office/powerpoint/2010/main" val="3965485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45CEF84-1660-D3EC-986F-08DAC6138339}"/>
              </a:ext>
            </a:extLst>
          </p:cNvPr>
          <p:cNvSpPr/>
          <p:nvPr/>
        </p:nvSpPr>
        <p:spPr>
          <a:xfrm>
            <a:off x="1167216" y="5459805"/>
            <a:ext cx="2038168" cy="748852"/>
          </a:xfrm>
          <a:prstGeom prst="rect">
            <a:avLst/>
          </a:prstGeom>
        </p:spPr>
        <p:txBody>
          <a:bodyPr vert="horz" lIns="91440" tIns="45720" rIns="91440" bIns="45720" rtlCol="0" anchor="ctr">
            <a:prstTxWarp prst="textDeflate">
              <a:avLst/>
            </a:prstTxWarp>
            <a:normAutofit fontScale="70000" lnSpcReduction="20000"/>
          </a:bodyPr>
          <a:lstStyle/>
          <a:p>
            <a:pPr>
              <a:lnSpc>
                <a:spcPct val="90000"/>
              </a:lnSpc>
              <a:spcBef>
                <a:spcPct val="0"/>
              </a:spcBef>
              <a:spcAft>
                <a:spcPts val="600"/>
              </a:spcAft>
            </a:pPr>
            <a:r>
              <a:rPr lang="en-US" sz="4400" b="0" kern="1200" cap="none" spc="0">
                <a:ln w="0"/>
                <a:solidFill>
                  <a:srgbClr val="C00000"/>
                </a:solidFill>
                <a:effectLst>
                  <a:outerShdw blurRad="38100" dist="25400" dir="5400000" algn="ctr" rotWithShape="0">
                    <a:srgbClr val="6E747A">
                      <a:alpha val="43000"/>
                    </a:srgbClr>
                  </a:outerShdw>
                </a:effectLst>
                <a:latin typeface="+mj-lt"/>
                <a:ea typeface="+mj-ea"/>
                <a:cs typeface="+mj-cs"/>
              </a:rPr>
              <a:t>RECURSOS</a:t>
            </a:r>
          </a:p>
        </p:txBody>
      </p:sp>
      <p:sp>
        <p:nvSpPr>
          <p:cNvPr id="4" name="CuadroTexto 3">
            <a:extLst>
              <a:ext uri="{FF2B5EF4-FFF2-40B4-BE49-F238E27FC236}">
                <a16:creationId xmlns:a16="http://schemas.microsoft.com/office/drawing/2014/main" id="{B5856A8F-14F1-9BBF-E37B-D1B5EC043E3B}"/>
              </a:ext>
            </a:extLst>
          </p:cNvPr>
          <p:cNvSpPr txBox="1"/>
          <p:nvPr/>
        </p:nvSpPr>
        <p:spPr>
          <a:xfrm>
            <a:off x="3900804" y="848989"/>
            <a:ext cx="9810828" cy="9563761"/>
          </a:xfrm>
          <a:prstGeom prst="rect">
            <a:avLst/>
          </a:prstGeom>
        </p:spPr>
        <p:txBody>
          <a:bodyPr vert="horz" lIns="91440" tIns="45720" rIns="91440" bIns="45720" rtlCol="0" anchor="ctr">
            <a:normAutofit fontScale="92500" lnSpcReduction="10000"/>
          </a:bodyPr>
          <a:lstStyle/>
          <a:p>
            <a:pPr indent="-228600">
              <a:lnSpc>
                <a:spcPct val="90000"/>
              </a:lnSpc>
              <a:spcAft>
                <a:spcPts val="600"/>
              </a:spcAft>
              <a:buFont typeface="Arial" panose="020B0604020202020204" pitchFamily="34" charset="0"/>
              <a:buChar char="•"/>
            </a:pPr>
            <a:endParaRPr lang="en-US" sz="2400"/>
          </a:p>
          <a:p>
            <a:pPr marL="228600" indent="-457200">
              <a:lnSpc>
                <a:spcPct val="90000"/>
              </a:lnSpc>
              <a:spcAft>
                <a:spcPts val="600"/>
              </a:spcAft>
              <a:buFont typeface="Wingdings" panose="05000000000000000000" pitchFamily="2" charset="2"/>
              <a:buChar char="ü"/>
            </a:pPr>
            <a:r>
              <a:rPr lang="en-US" sz="3000">
                <a:effectLst/>
              </a:rPr>
              <a:t>Materiales </a:t>
            </a:r>
            <a:r>
              <a:rPr lang="en-US" sz="3000" err="1">
                <a:effectLst/>
              </a:rPr>
              <a:t>sobre</a:t>
            </a:r>
            <a:r>
              <a:rPr lang="en-US" sz="3000">
                <a:effectLst/>
              </a:rPr>
              <a:t> Historia y </a:t>
            </a:r>
            <a:r>
              <a:rPr lang="en-US" sz="3000" err="1">
                <a:effectLst/>
              </a:rPr>
              <a:t>Cultura</a:t>
            </a:r>
            <a:r>
              <a:rPr lang="en-US" sz="3000">
                <a:effectLst/>
              </a:rPr>
              <a:t> del Pueblo Gitano para Educación </a:t>
            </a:r>
            <a:r>
              <a:rPr lang="en-US" sz="3000" err="1">
                <a:effectLst/>
              </a:rPr>
              <a:t>Secundaria</a:t>
            </a:r>
            <a:r>
              <a:rPr lang="en-US" sz="3000">
                <a:effectLst/>
              </a:rPr>
              <a:t> (</a:t>
            </a:r>
            <a:r>
              <a:rPr lang="en-US" sz="3000" err="1">
                <a:effectLst/>
              </a:rPr>
              <a:t>Descargable</a:t>
            </a:r>
            <a:r>
              <a:rPr lang="en-US" sz="3000">
                <a:effectLst/>
              </a:rPr>
              <a:t>)</a:t>
            </a:r>
            <a:endParaRPr lang="en-US" sz="3000">
              <a:effectLst/>
              <a:ea typeface="Calibri"/>
              <a:cs typeface="Calibri"/>
            </a:endParaRPr>
          </a:p>
          <a:p>
            <a:pPr marL="342900" indent="-342900">
              <a:lnSpc>
                <a:spcPct val="90000"/>
              </a:lnSpc>
              <a:spcAft>
                <a:spcPts val="600"/>
              </a:spcAft>
              <a:buFont typeface="Wingdings" panose="05000000000000000000" pitchFamily="2" charset="2"/>
              <a:buChar char="ü"/>
            </a:pPr>
            <a:endParaRPr lang="en-US" sz="2400">
              <a:effectLst/>
            </a:endParaRPr>
          </a:p>
          <a:p>
            <a:pPr>
              <a:lnSpc>
                <a:spcPct val="90000"/>
              </a:lnSpc>
              <a:spcAft>
                <a:spcPts val="600"/>
              </a:spcAft>
            </a:pPr>
            <a:r>
              <a:rPr lang="en-US" sz="2400" u="sng">
                <a:effectLst/>
                <a:hlinkClick r:id="rId2"/>
              </a:rPr>
              <a:t>https://sede.educacion.gob.es/publiventa/descarga.action?f_codigo_agc=22856</a:t>
            </a:r>
            <a:endParaRPr lang="en-US" sz="2400" u="sng">
              <a:effectLst/>
            </a:endParaRPr>
          </a:p>
          <a:p>
            <a:pPr marL="342900" indent="-342900">
              <a:lnSpc>
                <a:spcPct val="90000"/>
              </a:lnSpc>
              <a:spcAft>
                <a:spcPts val="600"/>
              </a:spcAft>
              <a:buFont typeface="Wingdings" panose="05000000000000000000" pitchFamily="2" charset="2"/>
              <a:buChar char="ü"/>
            </a:pPr>
            <a:endParaRPr lang="en-US" sz="2400">
              <a:effectLst/>
            </a:endParaRPr>
          </a:p>
          <a:p>
            <a:pPr marL="228600" indent="-457200">
              <a:lnSpc>
                <a:spcPct val="90000"/>
              </a:lnSpc>
              <a:spcAft>
                <a:spcPts val="600"/>
              </a:spcAft>
              <a:buFont typeface="Wingdings" panose="05000000000000000000" pitchFamily="2" charset="2"/>
              <a:buChar char="ü"/>
            </a:pPr>
            <a:r>
              <a:rPr lang="en-US" sz="3000">
                <a:effectLst/>
              </a:rPr>
              <a:t>Materiales </a:t>
            </a:r>
            <a:r>
              <a:rPr lang="en-US" sz="3000" err="1">
                <a:effectLst/>
              </a:rPr>
              <a:t>didácticos</a:t>
            </a:r>
            <a:r>
              <a:rPr lang="en-US" sz="3000">
                <a:effectLst/>
              </a:rPr>
              <a:t> </a:t>
            </a:r>
            <a:r>
              <a:rPr lang="en-US" sz="3000" err="1">
                <a:effectLst/>
              </a:rPr>
              <a:t>sobre</a:t>
            </a:r>
            <a:r>
              <a:rPr lang="en-US" sz="3000">
                <a:effectLst/>
              </a:rPr>
              <a:t> </a:t>
            </a:r>
            <a:r>
              <a:rPr lang="en-US" sz="3000" err="1">
                <a:effectLst/>
              </a:rPr>
              <a:t>el</a:t>
            </a:r>
            <a:r>
              <a:rPr lang="en-US" sz="3000">
                <a:effectLst/>
              </a:rPr>
              <a:t> pueblo gitano para Educación Primaria (</a:t>
            </a:r>
            <a:r>
              <a:rPr lang="en-US" sz="3000" err="1">
                <a:effectLst/>
              </a:rPr>
              <a:t>Descargable</a:t>
            </a:r>
            <a:r>
              <a:rPr lang="en-US" sz="3000">
                <a:effectLst/>
              </a:rPr>
              <a:t>)</a:t>
            </a:r>
            <a:endParaRPr lang="en-US" sz="3000">
              <a:effectLst/>
              <a:ea typeface="Calibri"/>
              <a:cs typeface="Calibri"/>
            </a:endParaRPr>
          </a:p>
          <a:p>
            <a:pPr marL="342900" indent="-342900">
              <a:lnSpc>
                <a:spcPct val="90000"/>
              </a:lnSpc>
              <a:spcAft>
                <a:spcPts val="600"/>
              </a:spcAft>
              <a:buFont typeface="Wingdings" panose="05000000000000000000" pitchFamily="2" charset="2"/>
              <a:buChar char="ü"/>
            </a:pPr>
            <a:endParaRPr lang="en-US" sz="2400">
              <a:effectLst/>
            </a:endParaRPr>
          </a:p>
          <a:p>
            <a:pPr>
              <a:lnSpc>
                <a:spcPct val="90000"/>
              </a:lnSpc>
              <a:spcAft>
                <a:spcPts val="600"/>
              </a:spcAft>
            </a:pPr>
            <a:r>
              <a:rPr lang="en-US" sz="2400" u="sng">
                <a:effectLst/>
                <a:hlinkClick r:id="rId3"/>
              </a:rPr>
              <a:t>https://sede.educacion.gob.es/publiventa/descarga.action?f_codigo_agc=22241</a:t>
            </a:r>
            <a:endParaRPr lang="en-US" sz="2400" u="sng">
              <a:effectLst/>
            </a:endParaRPr>
          </a:p>
          <a:p>
            <a:pPr>
              <a:lnSpc>
                <a:spcPct val="90000"/>
              </a:lnSpc>
              <a:spcAft>
                <a:spcPts val="600"/>
              </a:spcAft>
            </a:pPr>
            <a:endParaRPr lang="en-US" sz="2400">
              <a:effectLst/>
            </a:endParaRPr>
          </a:p>
          <a:p>
            <a:pPr marL="228600" indent="-457200">
              <a:lnSpc>
                <a:spcPct val="90000"/>
              </a:lnSpc>
              <a:spcAft>
                <a:spcPts val="600"/>
              </a:spcAft>
              <a:buFont typeface="Wingdings" panose="05000000000000000000" pitchFamily="2" charset="2"/>
              <a:buChar char="ü"/>
            </a:pPr>
            <a:r>
              <a:rPr lang="en-US" sz="2800">
                <a:effectLst/>
              </a:rPr>
              <a:t>La </a:t>
            </a:r>
            <a:r>
              <a:rPr lang="en-US" sz="2800" err="1">
                <a:effectLst/>
              </a:rPr>
              <a:t>cultura</a:t>
            </a:r>
            <a:r>
              <a:rPr lang="en-US" sz="2800">
                <a:effectLst/>
              </a:rPr>
              <a:t> del pueblo gitano </a:t>
            </a:r>
            <a:r>
              <a:rPr lang="en-US" sz="2800" err="1">
                <a:effectLst/>
              </a:rPr>
              <a:t>en</a:t>
            </a:r>
            <a:r>
              <a:rPr lang="en-US" sz="2800">
                <a:effectLst/>
              </a:rPr>
              <a:t> </a:t>
            </a:r>
            <a:r>
              <a:rPr lang="en-US" sz="2800" err="1">
                <a:effectLst/>
              </a:rPr>
              <a:t>el</a:t>
            </a:r>
            <a:r>
              <a:rPr lang="en-US" sz="2800">
                <a:effectLst/>
              </a:rPr>
              <a:t> </a:t>
            </a:r>
            <a:r>
              <a:rPr lang="en-US" sz="2800" err="1">
                <a:effectLst/>
              </a:rPr>
              <a:t>currículo</a:t>
            </a:r>
            <a:r>
              <a:rPr lang="en-US" sz="2800">
                <a:effectLst/>
              </a:rPr>
              <a:t> de la </a:t>
            </a:r>
            <a:r>
              <a:rPr lang="en-US" sz="2800" err="1">
                <a:effectLst/>
              </a:rPr>
              <a:t>educación</a:t>
            </a:r>
            <a:r>
              <a:rPr lang="en-US" sz="2800">
                <a:effectLst/>
              </a:rPr>
              <a:t> </a:t>
            </a:r>
            <a:r>
              <a:rPr lang="en-US" sz="2800" err="1">
                <a:effectLst/>
              </a:rPr>
              <a:t>obligatoria</a:t>
            </a:r>
            <a:r>
              <a:rPr lang="en-US" sz="2800">
                <a:effectLst/>
              </a:rPr>
              <a:t>, a </a:t>
            </a:r>
            <a:r>
              <a:rPr lang="en-US" sz="2800" err="1">
                <a:effectLst/>
              </a:rPr>
              <a:t>través</a:t>
            </a:r>
            <a:r>
              <a:rPr lang="en-US" sz="2800">
                <a:effectLst/>
              </a:rPr>
              <a:t> de </a:t>
            </a:r>
            <a:r>
              <a:rPr lang="en-US" sz="2800" err="1">
                <a:effectLst/>
              </a:rPr>
              <a:t>su</a:t>
            </a:r>
            <a:r>
              <a:rPr lang="en-US" sz="2800">
                <a:effectLst/>
              </a:rPr>
              <a:t> </a:t>
            </a:r>
            <a:r>
              <a:rPr lang="en-US" sz="2800" err="1">
                <a:effectLst/>
              </a:rPr>
              <a:t>presencia</a:t>
            </a:r>
            <a:r>
              <a:rPr lang="en-US" sz="2800">
                <a:effectLst/>
              </a:rPr>
              <a:t>, </a:t>
            </a:r>
            <a:r>
              <a:rPr lang="en-US" sz="2800" err="1">
                <a:effectLst/>
              </a:rPr>
              <a:t>ausencia</a:t>
            </a:r>
            <a:r>
              <a:rPr lang="en-US" sz="2800">
                <a:effectLst/>
              </a:rPr>
              <a:t> y </a:t>
            </a:r>
            <a:r>
              <a:rPr lang="en-US" sz="2800" err="1">
                <a:effectLst/>
              </a:rPr>
              <a:t>percepción</a:t>
            </a:r>
            <a:r>
              <a:rPr lang="en-US" sz="2800">
                <a:effectLst/>
              </a:rPr>
              <a:t> </a:t>
            </a:r>
            <a:r>
              <a:rPr lang="en-US" sz="2800" err="1">
                <a:effectLst/>
              </a:rPr>
              <a:t>en</a:t>
            </a:r>
            <a:r>
              <a:rPr lang="en-US" sz="2800">
                <a:effectLst/>
              </a:rPr>
              <a:t> </a:t>
            </a:r>
            <a:r>
              <a:rPr lang="en-US" sz="2800" err="1">
                <a:effectLst/>
              </a:rPr>
              <a:t>los</a:t>
            </a:r>
            <a:r>
              <a:rPr lang="en-US" sz="2800">
                <a:effectLst/>
              </a:rPr>
              <a:t> </a:t>
            </a:r>
            <a:r>
              <a:rPr lang="en-US" sz="2800" err="1">
                <a:effectLst/>
              </a:rPr>
              <a:t>libros</a:t>
            </a:r>
            <a:r>
              <a:rPr lang="en-US" sz="2800">
                <a:effectLst/>
              </a:rPr>
              <a:t> de </a:t>
            </a:r>
            <a:r>
              <a:rPr lang="en-US" sz="2800" err="1">
                <a:effectLst/>
              </a:rPr>
              <a:t>texto</a:t>
            </a:r>
            <a:r>
              <a:rPr lang="en-US" sz="2800">
                <a:effectLst/>
              </a:rPr>
              <a:t> (</a:t>
            </a:r>
            <a:r>
              <a:rPr lang="en-US" sz="2800" err="1">
                <a:effectLst/>
              </a:rPr>
              <a:t>Descargable</a:t>
            </a:r>
            <a:r>
              <a:rPr lang="en-US" sz="2800">
                <a:effectLst/>
              </a:rPr>
              <a:t>)</a:t>
            </a:r>
            <a:endParaRPr lang="en-US" sz="2800">
              <a:effectLst/>
              <a:ea typeface="Calibri"/>
              <a:cs typeface="Calibri"/>
            </a:endParaRPr>
          </a:p>
          <a:p>
            <a:pPr marL="342900" indent="-342900">
              <a:lnSpc>
                <a:spcPct val="90000"/>
              </a:lnSpc>
              <a:spcAft>
                <a:spcPts val="600"/>
              </a:spcAft>
              <a:buFont typeface="Wingdings" panose="05000000000000000000" pitchFamily="2" charset="2"/>
              <a:buChar char="ü"/>
            </a:pPr>
            <a:endParaRPr lang="en-US" sz="2400">
              <a:effectLst/>
            </a:endParaRPr>
          </a:p>
          <a:p>
            <a:pPr>
              <a:lnSpc>
                <a:spcPct val="90000"/>
              </a:lnSpc>
              <a:spcAft>
                <a:spcPts val="600"/>
              </a:spcAft>
            </a:pPr>
            <a:r>
              <a:rPr lang="en-US" sz="2400" u="sng">
                <a:effectLst/>
                <a:hlinkClick r:id="rId4"/>
              </a:rPr>
              <a:t>https://sede.educacion.gob.es/publiventa/la-cultura-del-pueblo-gitano-en-el-curriculo-de-la-educacion-obligatoria-a-traves-de-su-presencia-ausencia-y-percepcion-en-los-libros-de-texto/cultura-gitanos/22079</a:t>
            </a:r>
            <a:endParaRPr lang="en-US" sz="2400" u="sng">
              <a:effectLst/>
            </a:endParaRPr>
          </a:p>
          <a:p>
            <a:pPr marL="342900" indent="-342900">
              <a:lnSpc>
                <a:spcPct val="90000"/>
              </a:lnSpc>
              <a:spcAft>
                <a:spcPts val="600"/>
              </a:spcAft>
              <a:buFont typeface="Wingdings" panose="05000000000000000000" pitchFamily="2" charset="2"/>
              <a:buChar char="ü"/>
            </a:pPr>
            <a:endParaRPr lang="en-US" sz="2400">
              <a:effectLst/>
            </a:endParaRPr>
          </a:p>
          <a:p>
            <a:pPr marL="228600" indent="-457200">
              <a:lnSpc>
                <a:spcPct val="90000"/>
              </a:lnSpc>
              <a:spcAft>
                <a:spcPts val="600"/>
              </a:spcAft>
              <a:buFont typeface="Wingdings" panose="05000000000000000000" pitchFamily="2" charset="2"/>
              <a:buChar char="ü"/>
            </a:pPr>
            <a:r>
              <a:rPr lang="en-US" sz="2800" err="1">
                <a:effectLst/>
              </a:rPr>
              <a:t>Protocolo</a:t>
            </a:r>
            <a:r>
              <a:rPr lang="en-US" sz="2800">
                <a:effectLst/>
              </a:rPr>
              <a:t> </a:t>
            </a:r>
            <a:r>
              <a:rPr lang="en-US" sz="2800" err="1">
                <a:effectLst/>
              </a:rPr>
              <a:t>orientativo</a:t>
            </a:r>
            <a:r>
              <a:rPr lang="en-US" sz="2800">
                <a:effectLst/>
              </a:rPr>
              <a:t> para la </a:t>
            </a:r>
            <a:r>
              <a:rPr lang="en-US" sz="2800" err="1">
                <a:effectLst/>
              </a:rPr>
              <a:t>inclusión</a:t>
            </a:r>
            <a:r>
              <a:rPr lang="en-US" sz="2800">
                <a:effectLst/>
              </a:rPr>
              <a:t> de la </a:t>
            </a:r>
            <a:r>
              <a:rPr lang="en-US" sz="2800" err="1">
                <a:effectLst/>
              </a:rPr>
              <a:t>historia</a:t>
            </a:r>
            <a:r>
              <a:rPr lang="en-US" sz="2800">
                <a:effectLst/>
              </a:rPr>
              <a:t> y la </a:t>
            </a:r>
            <a:r>
              <a:rPr lang="en-US" sz="2800" err="1">
                <a:effectLst/>
              </a:rPr>
              <a:t>cultura</a:t>
            </a:r>
            <a:r>
              <a:rPr lang="en-US" sz="2800">
                <a:effectLst/>
              </a:rPr>
              <a:t> gitana </a:t>
            </a:r>
            <a:r>
              <a:rPr lang="en-US" sz="2800" err="1">
                <a:effectLst/>
              </a:rPr>
              <a:t>en</a:t>
            </a:r>
            <a:r>
              <a:rPr lang="en-US" sz="2800">
                <a:effectLst/>
              </a:rPr>
              <a:t> </a:t>
            </a:r>
            <a:r>
              <a:rPr lang="en-US" sz="2800" err="1">
                <a:effectLst/>
              </a:rPr>
              <a:t>el</a:t>
            </a:r>
            <a:r>
              <a:rPr lang="en-US" sz="2800">
                <a:effectLst/>
              </a:rPr>
              <a:t> </a:t>
            </a:r>
            <a:r>
              <a:rPr lang="en-US" sz="2800" err="1">
                <a:effectLst/>
              </a:rPr>
              <a:t>currículo</a:t>
            </a:r>
            <a:r>
              <a:rPr lang="en-US" sz="2800">
                <a:effectLst/>
              </a:rPr>
              <a:t> escolar y la </a:t>
            </a:r>
            <a:r>
              <a:rPr lang="en-US" sz="2800" err="1">
                <a:effectLst/>
              </a:rPr>
              <a:t>práctica</a:t>
            </a:r>
            <a:r>
              <a:rPr lang="en-US" sz="2800">
                <a:effectLst/>
              </a:rPr>
              <a:t> </a:t>
            </a:r>
            <a:r>
              <a:rPr lang="en-US" sz="2800" err="1">
                <a:effectLst/>
              </a:rPr>
              <a:t>docente</a:t>
            </a:r>
            <a:endParaRPr lang="en-US" sz="2800" err="1">
              <a:effectLst/>
              <a:ea typeface="Calibri"/>
              <a:cs typeface="Calibri"/>
            </a:endParaRPr>
          </a:p>
          <a:p>
            <a:pPr>
              <a:lnSpc>
                <a:spcPct val="90000"/>
              </a:lnSpc>
              <a:spcAft>
                <a:spcPts val="600"/>
              </a:spcAft>
            </a:pPr>
            <a:endParaRPr lang="en-US" sz="2400" u="sng">
              <a:effectLst/>
              <a:hlinkClick r:id="rId5"/>
            </a:endParaRPr>
          </a:p>
          <a:p>
            <a:pPr>
              <a:lnSpc>
                <a:spcPct val="90000"/>
              </a:lnSpc>
              <a:spcAft>
                <a:spcPts val="600"/>
              </a:spcAft>
            </a:pPr>
            <a:r>
              <a:rPr lang="en-US" sz="2400" u="sng">
                <a:effectLst/>
                <a:hlinkClick r:id="rId5"/>
              </a:rPr>
              <a:t>https://sede.educacion.gob.es/publiventa/protocolo-orientativo-para-la-inclusion-de-la-historia-y-la-cultura-gitana-en-el-curriculo-escolar-y-la-practica-docente/ensenanza-historia-cultura-gitanos/23444</a:t>
            </a:r>
            <a:r>
              <a:rPr lang="en-US" sz="2400" u="sng">
                <a:hlinkClick r:id="rId5"/>
              </a:rPr>
              <a:t>.</a:t>
            </a:r>
            <a:endParaRPr lang="en-US" sz="2400">
              <a:effectLst/>
            </a:endParaRPr>
          </a:p>
          <a:p>
            <a:pPr>
              <a:lnSpc>
                <a:spcPct val="90000"/>
              </a:lnSpc>
              <a:spcAft>
                <a:spcPts val="600"/>
              </a:spcAft>
            </a:pPr>
            <a:endParaRPr lang="en-US" sz="2400" u="sng">
              <a:ea typeface="Calibri"/>
              <a:cs typeface="Calibri"/>
            </a:endParaRPr>
          </a:p>
          <a:p>
            <a:pPr indent="-228600">
              <a:lnSpc>
                <a:spcPct val="90000"/>
              </a:lnSpc>
              <a:spcAft>
                <a:spcPts val="600"/>
              </a:spcAft>
              <a:buFont typeface="Arial" panose="020B0604020202020204" pitchFamily="34" charset="0"/>
              <a:buChar char="•"/>
            </a:pPr>
            <a:r>
              <a:rPr lang="en-US">
                <a:ea typeface="+mn-lt"/>
                <a:cs typeface="+mn-lt"/>
                <a:hlinkClick r:id="rId6"/>
              </a:rPr>
              <a:t>https://docs.google.com/document/d/1eSxKEAwhvgEGz-K_syLByRE5qSspBJQJb0djj0GNzCQ/edit#heading=h.1xzd2e4cn73c</a:t>
            </a:r>
            <a:endParaRPr lang="en-US"/>
          </a:p>
          <a:p>
            <a:pPr indent="-228600">
              <a:lnSpc>
                <a:spcPct val="90000"/>
              </a:lnSpc>
              <a:spcAft>
                <a:spcPts val="600"/>
              </a:spcAft>
              <a:buFont typeface="Arial" panose="020B0604020202020204" pitchFamily="34" charset="0"/>
              <a:buChar char="•"/>
            </a:pPr>
            <a:endParaRPr lang="en-US">
              <a:ea typeface="Calibri"/>
              <a:cs typeface="Calibri"/>
            </a:endParaRPr>
          </a:p>
        </p:txBody>
      </p:sp>
      <p:grpSp>
        <p:nvGrpSpPr>
          <p:cNvPr id="12" name="Group 12">
            <a:extLst>
              <a:ext uri="{FF2B5EF4-FFF2-40B4-BE49-F238E27FC236}">
                <a16:creationId xmlns:a16="http://schemas.microsoft.com/office/drawing/2014/main" id="{801ABF36-0EB3-CD9C-7B13-0881F7C8EF01}"/>
              </a:ext>
            </a:extLst>
          </p:cNvPr>
          <p:cNvGrpSpPr/>
          <p:nvPr/>
        </p:nvGrpSpPr>
        <p:grpSpPr>
          <a:xfrm>
            <a:off x="16773722" y="9295208"/>
            <a:ext cx="485578" cy="431625"/>
            <a:chOff x="0" y="0"/>
            <a:chExt cx="647437" cy="575500"/>
          </a:xfrm>
        </p:grpSpPr>
        <p:sp>
          <p:nvSpPr>
            <p:cNvPr id="14" name="AutoShape 13">
              <a:extLst>
                <a:ext uri="{FF2B5EF4-FFF2-40B4-BE49-F238E27FC236}">
                  <a16:creationId xmlns:a16="http://schemas.microsoft.com/office/drawing/2014/main" id="{269F15A1-3208-B1A3-D800-E434C8249C0B}"/>
                </a:ext>
              </a:extLst>
            </p:cNvPr>
            <p:cNvSpPr/>
            <p:nvPr/>
          </p:nvSpPr>
          <p:spPr>
            <a:xfrm>
              <a:off x="0" y="0"/>
              <a:ext cx="647437" cy="575500"/>
            </a:xfrm>
            <a:prstGeom prst="rect">
              <a:avLst/>
            </a:prstGeom>
            <a:solidFill>
              <a:srgbClr val="E3A716"/>
            </a:solidFill>
          </p:spPr>
        </p:sp>
        <p:grpSp>
          <p:nvGrpSpPr>
            <p:cNvPr id="15" name="Group 14">
              <a:extLst>
                <a:ext uri="{FF2B5EF4-FFF2-40B4-BE49-F238E27FC236}">
                  <a16:creationId xmlns:a16="http://schemas.microsoft.com/office/drawing/2014/main" id="{1B7F03F4-0D9F-28EE-637D-E4156F74E83E}"/>
                </a:ext>
              </a:extLst>
            </p:cNvPr>
            <p:cNvGrpSpPr/>
            <p:nvPr/>
          </p:nvGrpSpPr>
          <p:grpSpPr>
            <a:xfrm>
              <a:off x="0" y="171992"/>
              <a:ext cx="517352" cy="231517"/>
              <a:chOff x="0" y="0"/>
              <a:chExt cx="959235" cy="429260"/>
            </a:xfrm>
          </p:grpSpPr>
          <p:sp>
            <p:nvSpPr>
              <p:cNvPr id="16" name="Freeform 15">
                <a:extLst>
                  <a:ext uri="{FF2B5EF4-FFF2-40B4-BE49-F238E27FC236}">
                    <a16:creationId xmlns:a16="http://schemas.microsoft.com/office/drawing/2014/main" id="{F4921ABD-1021-E484-AF99-21315A751B44}"/>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17" name="Imagen 16" descr="Logotipo&#10;&#10;Descripción generada automáticamente">
            <a:extLst>
              <a:ext uri="{FF2B5EF4-FFF2-40B4-BE49-F238E27FC236}">
                <a16:creationId xmlns:a16="http://schemas.microsoft.com/office/drawing/2014/main" id="{94FDC5D5-CDA2-1C0C-11E8-AC8555A7BA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grpSp>
        <p:nvGrpSpPr>
          <p:cNvPr id="5" name="Group 9">
            <a:extLst>
              <a:ext uri="{FF2B5EF4-FFF2-40B4-BE49-F238E27FC236}">
                <a16:creationId xmlns:a16="http://schemas.microsoft.com/office/drawing/2014/main" id="{736A51D6-5A9F-239D-1BBB-631D821E9660}"/>
              </a:ext>
            </a:extLst>
          </p:cNvPr>
          <p:cNvGrpSpPr/>
          <p:nvPr/>
        </p:nvGrpSpPr>
        <p:grpSpPr>
          <a:xfrm>
            <a:off x="211251" y="0"/>
            <a:ext cx="142711" cy="10287000"/>
            <a:chOff x="0" y="0"/>
            <a:chExt cx="190282" cy="13716000"/>
          </a:xfrm>
        </p:grpSpPr>
        <p:sp>
          <p:nvSpPr>
            <p:cNvPr id="6" name="AutoShape 10">
              <a:extLst>
                <a:ext uri="{FF2B5EF4-FFF2-40B4-BE49-F238E27FC236}">
                  <a16:creationId xmlns:a16="http://schemas.microsoft.com/office/drawing/2014/main" id="{6C4F9088-3A9F-FC38-0B1E-EF7BE6388CD6}"/>
                </a:ext>
              </a:extLst>
            </p:cNvPr>
            <p:cNvSpPr/>
            <p:nvPr/>
          </p:nvSpPr>
          <p:spPr>
            <a:xfrm>
              <a:off x="88791" y="0"/>
              <a:ext cx="12700" cy="13716000"/>
            </a:xfrm>
            <a:prstGeom prst="rect">
              <a:avLst/>
            </a:prstGeom>
            <a:solidFill>
              <a:srgbClr val="141414"/>
            </a:solidFill>
          </p:spPr>
        </p:sp>
        <p:sp>
          <p:nvSpPr>
            <p:cNvPr id="7" name="AutoShape 11">
              <a:extLst>
                <a:ext uri="{FF2B5EF4-FFF2-40B4-BE49-F238E27FC236}">
                  <a16:creationId xmlns:a16="http://schemas.microsoft.com/office/drawing/2014/main" id="{4F21A9C2-46EC-049A-1D7F-09508F02A856}"/>
                </a:ext>
              </a:extLst>
            </p:cNvPr>
            <p:cNvSpPr/>
            <p:nvPr/>
          </p:nvSpPr>
          <p:spPr>
            <a:xfrm>
              <a:off x="0" y="5820971"/>
              <a:ext cx="190282" cy="2074059"/>
            </a:xfrm>
            <a:prstGeom prst="rect">
              <a:avLst/>
            </a:prstGeom>
            <a:solidFill>
              <a:srgbClr val="E3A716"/>
            </a:solidFill>
          </p:spPr>
        </p:sp>
      </p:grpSp>
      <p:pic>
        <p:nvPicPr>
          <p:cNvPr id="10" name="Gráfico 9" descr="Abrir comillas con relleno sólido">
            <a:extLst>
              <a:ext uri="{FF2B5EF4-FFF2-40B4-BE49-F238E27FC236}">
                <a16:creationId xmlns:a16="http://schemas.microsoft.com/office/drawing/2014/main" id="{A7675457-C0F9-C324-6C6C-A3E9ED64857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8444" y="4968668"/>
            <a:ext cx="748852" cy="748852"/>
          </a:xfrm>
          <a:prstGeom prst="rect">
            <a:avLst/>
          </a:prstGeom>
        </p:spPr>
      </p:pic>
      <p:pic>
        <p:nvPicPr>
          <p:cNvPr id="11" name="Gráfico 10" descr="Abrir comillas con relleno sólido">
            <a:extLst>
              <a:ext uri="{FF2B5EF4-FFF2-40B4-BE49-F238E27FC236}">
                <a16:creationId xmlns:a16="http://schemas.microsoft.com/office/drawing/2014/main" id="{E3556821-4FE6-0105-7547-92C8F1B0A5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3165304" y="5038203"/>
            <a:ext cx="748852" cy="748852"/>
          </a:xfrm>
          <a:prstGeom prst="rect">
            <a:avLst/>
          </a:prstGeom>
        </p:spPr>
      </p:pic>
      <p:pic>
        <p:nvPicPr>
          <p:cNvPr id="2" name="Imagen 1" descr="Diagrama&#10;&#10;Descripción generada automáticamente">
            <a:extLst>
              <a:ext uri="{FF2B5EF4-FFF2-40B4-BE49-F238E27FC236}">
                <a16:creationId xmlns:a16="http://schemas.microsoft.com/office/drawing/2014/main" id="{4FBDC569-4891-4A27-6D40-1D2BEB143CE6}"/>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13994295" y="3970657"/>
            <a:ext cx="3265003" cy="3265003"/>
          </a:xfrm>
          <a:prstGeom prst="rect">
            <a:avLst/>
          </a:prstGeom>
          <a:ln>
            <a:noFill/>
          </a:ln>
          <a:effectLst>
            <a:softEdge rad="112500"/>
          </a:effectLst>
        </p:spPr>
      </p:pic>
    </p:spTree>
    <p:extLst>
      <p:ext uri="{BB962C8B-B14F-4D97-AF65-F5344CB8AC3E}">
        <p14:creationId xmlns:p14="http://schemas.microsoft.com/office/powerpoint/2010/main" val="38145337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01566" y="0"/>
            <a:ext cx="142711" cy="10287000"/>
            <a:chOff x="0" y="0"/>
            <a:chExt cx="190282" cy="13716000"/>
          </a:xfrm>
        </p:grpSpPr>
        <p:sp>
          <p:nvSpPr>
            <p:cNvPr id="5" name="AutoShape 5"/>
            <p:cNvSpPr/>
            <p:nvPr/>
          </p:nvSpPr>
          <p:spPr>
            <a:xfrm>
              <a:off x="88791" y="0"/>
              <a:ext cx="12700" cy="13716000"/>
            </a:xfrm>
            <a:prstGeom prst="rect">
              <a:avLst/>
            </a:prstGeom>
            <a:solidFill>
              <a:srgbClr val="141414"/>
            </a:solidFill>
          </p:spPr>
        </p:sp>
        <p:sp>
          <p:nvSpPr>
            <p:cNvPr id="6" name="AutoShape 6"/>
            <p:cNvSpPr/>
            <p:nvPr/>
          </p:nvSpPr>
          <p:spPr>
            <a:xfrm>
              <a:off x="0" y="5820971"/>
              <a:ext cx="190282" cy="2074059"/>
            </a:xfrm>
            <a:prstGeom prst="rect">
              <a:avLst/>
            </a:prstGeom>
            <a:solidFill>
              <a:srgbClr val="E3A716"/>
            </a:solidFill>
          </p:spPr>
        </p:sp>
      </p:grpSp>
      <p:grpSp>
        <p:nvGrpSpPr>
          <p:cNvPr id="16" name="Group 12">
            <a:extLst>
              <a:ext uri="{FF2B5EF4-FFF2-40B4-BE49-F238E27FC236}">
                <a16:creationId xmlns:a16="http://schemas.microsoft.com/office/drawing/2014/main" id="{FD8D54C1-04BC-19B0-7B8C-C220976CF119}"/>
              </a:ext>
            </a:extLst>
          </p:cNvPr>
          <p:cNvGrpSpPr/>
          <p:nvPr/>
        </p:nvGrpSpPr>
        <p:grpSpPr>
          <a:xfrm>
            <a:off x="16773722" y="9295208"/>
            <a:ext cx="485578" cy="431625"/>
            <a:chOff x="0" y="0"/>
            <a:chExt cx="647437" cy="575500"/>
          </a:xfrm>
        </p:grpSpPr>
        <p:sp>
          <p:nvSpPr>
            <p:cNvPr id="18" name="AutoShape 13">
              <a:extLst>
                <a:ext uri="{FF2B5EF4-FFF2-40B4-BE49-F238E27FC236}">
                  <a16:creationId xmlns:a16="http://schemas.microsoft.com/office/drawing/2014/main" id="{77CFDF97-49C8-8559-2CA1-6749A856DD3F}"/>
                </a:ext>
              </a:extLst>
            </p:cNvPr>
            <p:cNvSpPr/>
            <p:nvPr/>
          </p:nvSpPr>
          <p:spPr>
            <a:xfrm>
              <a:off x="0" y="0"/>
              <a:ext cx="647437" cy="575500"/>
            </a:xfrm>
            <a:prstGeom prst="rect">
              <a:avLst/>
            </a:prstGeom>
            <a:solidFill>
              <a:srgbClr val="E3A716"/>
            </a:solidFill>
          </p:spPr>
        </p:sp>
        <p:grpSp>
          <p:nvGrpSpPr>
            <p:cNvPr id="19" name="Group 14">
              <a:extLst>
                <a:ext uri="{FF2B5EF4-FFF2-40B4-BE49-F238E27FC236}">
                  <a16:creationId xmlns:a16="http://schemas.microsoft.com/office/drawing/2014/main" id="{8EB4D00D-3CFC-3FA9-3791-E4C2569BC0DC}"/>
                </a:ext>
              </a:extLst>
            </p:cNvPr>
            <p:cNvGrpSpPr/>
            <p:nvPr/>
          </p:nvGrpSpPr>
          <p:grpSpPr>
            <a:xfrm>
              <a:off x="0" y="171992"/>
              <a:ext cx="517352" cy="231517"/>
              <a:chOff x="0" y="0"/>
              <a:chExt cx="959235" cy="429260"/>
            </a:xfrm>
          </p:grpSpPr>
          <p:sp>
            <p:nvSpPr>
              <p:cNvPr id="20" name="Freeform 15">
                <a:extLst>
                  <a:ext uri="{FF2B5EF4-FFF2-40B4-BE49-F238E27FC236}">
                    <a16:creationId xmlns:a16="http://schemas.microsoft.com/office/drawing/2014/main" id="{A7AA2066-6D31-A68D-CDED-7A4F0F5C7E3A}"/>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1" name="Imagen 20" descr="Logotipo&#10;&#10;Descripción generada automáticamente">
            <a:extLst>
              <a:ext uri="{FF2B5EF4-FFF2-40B4-BE49-F238E27FC236}">
                <a16:creationId xmlns:a16="http://schemas.microsoft.com/office/drawing/2014/main" id="{54D65696-998A-1D80-18AC-8BAC27D9E9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sp>
        <p:nvSpPr>
          <p:cNvPr id="3" name="CuadroTexto 2">
            <a:extLst>
              <a:ext uri="{FF2B5EF4-FFF2-40B4-BE49-F238E27FC236}">
                <a16:creationId xmlns:a16="http://schemas.microsoft.com/office/drawing/2014/main" id="{193DBD6D-ABF0-78DB-1466-10C2BC24EB01}"/>
              </a:ext>
            </a:extLst>
          </p:cNvPr>
          <p:cNvSpPr txBox="1"/>
          <p:nvPr/>
        </p:nvSpPr>
        <p:spPr>
          <a:xfrm>
            <a:off x="779472" y="458659"/>
            <a:ext cx="7586076" cy="707886"/>
          </a:xfrm>
          <a:prstGeom prst="rect">
            <a:avLst/>
          </a:prstGeom>
          <a:noFill/>
          <a:ln>
            <a:solidFill>
              <a:schemeClr val="tx1"/>
            </a:solidFill>
          </a:ln>
        </p:spPr>
        <p:txBody>
          <a:bodyPr wrap="square">
            <a:spAutoFit/>
          </a:bodyPr>
          <a:lstStyle/>
          <a:p>
            <a:r>
              <a:rPr lang="es-ES" sz="4000" i="0">
                <a:effectLst/>
                <a:latin typeface="Borealis" pitchFamily="2" charset="0"/>
              </a:rPr>
              <a:t>METODOLOGÍAS DE APRENDIZAJE </a:t>
            </a:r>
            <a:endParaRPr lang="es-ES" sz="4000">
              <a:latin typeface="Borealis" pitchFamily="2" charset="0"/>
            </a:endParaRPr>
          </a:p>
        </p:txBody>
      </p:sp>
      <p:sp>
        <p:nvSpPr>
          <p:cNvPr id="8" name="CuadroTexto 7">
            <a:extLst>
              <a:ext uri="{FF2B5EF4-FFF2-40B4-BE49-F238E27FC236}">
                <a16:creationId xmlns:a16="http://schemas.microsoft.com/office/drawing/2014/main" id="{40A7132A-AA2A-CD84-08A5-EB95778EE9E6}"/>
              </a:ext>
            </a:extLst>
          </p:cNvPr>
          <p:cNvSpPr txBox="1"/>
          <p:nvPr/>
        </p:nvSpPr>
        <p:spPr>
          <a:xfrm>
            <a:off x="6203526" y="3033482"/>
            <a:ext cx="10812985" cy="2308324"/>
          </a:xfrm>
          <a:prstGeom prst="rect">
            <a:avLst/>
          </a:prstGeom>
          <a:noFill/>
        </p:spPr>
        <p:txBody>
          <a:bodyPr wrap="square" lIns="91440" tIns="45720" rIns="91440" bIns="45720" anchor="t">
            <a:spAutoFit/>
          </a:bodyPr>
          <a:lstStyle/>
          <a:p>
            <a:pPr algn="just"/>
            <a:r>
              <a:rPr lang="es-ES" sz="3600">
                <a:solidFill>
                  <a:srgbClr val="202124"/>
                </a:solidFill>
                <a:latin typeface="Arial"/>
                <a:ea typeface="Calibri"/>
                <a:cs typeface="Arial"/>
              </a:rPr>
              <a:t>utiliza las mecánicas de juego para enriquecer y facilitar el aprendizaje de diversas materias, con el objetivo de mejorar los resultados y aumentar la implicación, motivación y trabajo cooperativo.</a:t>
            </a:r>
          </a:p>
        </p:txBody>
      </p:sp>
      <p:sp>
        <p:nvSpPr>
          <p:cNvPr id="9" name="Rectángulo 8">
            <a:extLst>
              <a:ext uri="{FF2B5EF4-FFF2-40B4-BE49-F238E27FC236}">
                <a16:creationId xmlns:a16="http://schemas.microsoft.com/office/drawing/2014/main" id="{36089444-976E-F623-7F39-F63C32346EA6}"/>
              </a:ext>
            </a:extLst>
          </p:cNvPr>
          <p:cNvSpPr/>
          <p:nvPr/>
        </p:nvSpPr>
        <p:spPr>
          <a:xfrm>
            <a:off x="9367092" y="1433535"/>
            <a:ext cx="3614427" cy="1219941"/>
          </a:xfrm>
          <a:prstGeom prst="rect">
            <a:avLst/>
          </a:prstGeom>
          <a:noFill/>
        </p:spPr>
        <p:txBody>
          <a:bodyPr wrap="none" lIns="91440" tIns="45720" rIns="91440" bIns="45720" numCol="1" anchor="t">
            <a:prstTxWarp prst="textDeflateBottom">
              <a:avLst/>
            </a:prstTxWarp>
            <a:spAutoFit/>
          </a:bodyPr>
          <a:lstStyle/>
          <a:p>
            <a:pPr algn="ctr"/>
            <a:r>
              <a:rPr lang="es-ES" sz="3600" b="1">
                <a:ln w="9525">
                  <a:solidFill>
                    <a:schemeClr val="bg1"/>
                  </a:solidFill>
                  <a:prstDash val="solid"/>
                </a:ln>
                <a:solidFill>
                  <a:srgbClr val="C00000"/>
                </a:solidFill>
              </a:rPr>
              <a:t>GAMIFICACIÓN</a:t>
            </a:r>
            <a:endParaRPr lang="es-ES" sz="3600" b="1" cap="none" spc="0">
              <a:ln w="9525">
                <a:solidFill>
                  <a:schemeClr val="bg1"/>
                </a:solidFill>
                <a:prstDash val="solid"/>
              </a:ln>
              <a:solidFill>
                <a:srgbClr val="C00000"/>
              </a:solidFill>
            </a:endParaRPr>
          </a:p>
        </p:txBody>
      </p:sp>
      <p:sp>
        <p:nvSpPr>
          <p:cNvPr id="11" name="CuadroTexto 10">
            <a:extLst>
              <a:ext uri="{FF2B5EF4-FFF2-40B4-BE49-F238E27FC236}">
                <a16:creationId xmlns:a16="http://schemas.microsoft.com/office/drawing/2014/main" id="{076375D4-7E3D-F59F-2C5A-169B19F90545}"/>
              </a:ext>
            </a:extLst>
          </p:cNvPr>
          <p:cNvSpPr txBox="1"/>
          <p:nvPr/>
        </p:nvSpPr>
        <p:spPr>
          <a:xfrm>
            <a:off x="4638540" y="7305405"/>
            <a:ext cx="9144000" cy="2246769"/>
          </a:xfrm>
          <a:prstGeom prst="rect">
            <a:avLst/>
          </a:prstGeom>
          <a:noFill/>
        </p:spPr>
        <p:txBody>
          <a:bodyPr wrap="square" lIns="91440" tIns="45720" rIns="91440" bIns="45720" anchor="t">
            <a:spAutoFit/>
          </a:bodyPr>
          <a:lstStyle/>
          <a:p>
            <a:r>
              <a:rPr lang="es-ES" sz="2800">
                <a:solidFill>
                  <a:srgbClr val="444444"/>
                </a:solidFill>
                <a:ea typeface="+mn-lt"/>
                <a:cs typeface="+mn-lt"/>
              </a:rPr>
              <a:t>“Break </a:t>
            </a:r>
            <a:r>
              <a:rPr lang="es-ES" sz="2800" err="1">
                <a:solidFill>
                  <a:srgbClr val="444444"/>
                </a:solidFill>
                <a:ea typeface="+mn-lt"/>
                <a:cs typeface="+mn-lt"/>
              </a:rPr>
              <a:t>Out</a:t>
            </a:r>
            <a:r>
              <a:rPr lang="es-ES" sz="2800">
                <a:solidFill>
                  <a:srgbClr val="444444"/>
                </a:solidFill>
                <a:ea typeface="+mn-lt"/>
                <a:cs typeface="+mn-lt"/>
              </a:rPr>
              <a:t>”, una técnica muy similar al conocido “Escape </a:t>
            </a:r>
            <a:r>
              <a:rPr lang="es-ES" sz="2800" err="1">
                <a:solidFill>
                  <a:srgbClr val="444444"/>
                </a:solidFill>
                <a:ea typeface="+mn-lt"/>
                <a:cs typeface="+mn-lt"/>
              </a:rPr>
              <a:t>Room</a:t>
            </a:r>
            <a:r>
              <a:rPr lang="es-ES" sz="2800">
                <a:solidFill>
                  <a:srgbClr val="444444"/>
                </a:solidFill>
                <a:ea typeface="+mn-lt"/>
                <a:cs typeface="+mn-lt"/>
              </a:rPr>
              <a:t>”.  </a:t>
            </a:r>
            <a:r>
              <a:rPr lang="es-ES" sz="2400" b="1">
                <a:solidFill>
                  <a:srgbClr val="333333"/>
                </a:solidFill>
                <a:ea typeface="+mn-lt"/>
                <a:cs typeface="+mn-lt"/>
              </a:rPr>
              <a:t>Christian Negre </a:t>
            </a:r>
            <a:endParaRPr lang="es-ES" sz="2400" b="1">
              <a:solidFill>
                <a:srgbClr val="444444"/>
              </a:solidFill>
              <a:ea typeface="+mn-lt"/>
              <a:cs typeface="+mn-lt"/>
            </a:endParaRPr>
          </a:p>
          <a:p>
            <a:endParaRPr lang="es-ES" sz="2800">
              <a:solidFill>
                <a:srgbClr val="444444"/>
              </a:solidFill>
              <a:ea typeface="Calibri"/>
              <a:cs typeface="Calibri"/>
            </a:endParaRPr>
          </a:p>
          <a:p>
            <a:r>
              <a:rPr lang="es-ES" sz="2800">
                <a:solidFill>
                  <a:srgbClr val="444444"/>
                </a:solidFill>
                <a:ea typeface="Calibri"/>
                <a:cs typeface="Calibri"/>
              </a:rPr>
              <a:t>Acompañar, recordar en la actividad y al finalizar aterrizar los conocimientos </a:t>
            </a:r>
          </a:p>
        </p:txBody>
      </p:sp>
      <p:pic>
        <p:nvPicPr>
          <p:cNvPr id="15" name="Gráfico 14" descr="Aula de clases con relleno sólido">
            <a:extLst>
              <a:ext uri="{FF2B5EF4-FFF2-40B4-BE49-F238E27FC236}">
                <a16:creationId xmlns:a16="http://schemas.microsoft.com/office/drawing/2014/main" id="{86CB8C78-3B07-C28C-BC5F-3FE2A46860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91339" y="7547531"/>
            <a:ext cx="1560368" cy="1560368"/>
          </a:xfrm>
          <a:prstGeom prst="rect">
            <a:avLst/>
          </a:prstGeom>
        </p:spPr>
      </p:pic>
      <p:cxnSp>
        <p:nvCxnSpPr>
          <p:cNvPr id="22" name="Conector recto 21">
            <a:extLst>
              <a:ext uri="{FF2B5EF4-FFF2-40B4-BE49-F238E27FC236}">
                <a16:creationId xmlns:a16="http://schemas.microsoft.com/office/drawing/2014/main" id="{CEA65844-2264-829A-B558-3957C42038B0}"/>
              </a:ext>
            </a:extLst>
          </p:cNvPr>
          <p:cNvCxnSpPr/>
          <p:nvPr/>
        </p:nvCxnSpPr>
        <p:spPr>
          <a:xfrm>
            <a:off x="1766455" y="6439560"/>
            <a:ext cx="15201274" cy="0"/>
          </a:xfrm>
          <a:prstGeom prst="line">
            <a:avLst/>
          </a:prstGeom>
        </p:spPr>
        <p:style>
          <a:lnRef idx="3">
            <a:schemeClr val="accent1"/>
          </a:lnRef>
          <a:fillRef idx="0">
            <a:schemeClr val="accent1"/>
          </a:fillRef>
          <a:effectRef idx="2">
            <a:schemeClr val="accent1"/>
          </a:effectRef>
          <a:fontRef idx="minor">
            <a:schemeClr val="tx1"/>
          </a:fontRef>
        </p:style>
      </p:cxnSp>
      <p:pic>
        <p:nvPicPr>
          <p:cNvPr id="2" name="Imagen 6" descr="Calendario&#10;&#10;Descripción generada automáticamente">
            <a:extLst>
              <a:ext uri="{FF2B5EF4-FFF2-40B4-BE49-F238E27FC236}">
                <a16:creationId xmlns:a16="http://schemas.microsoft.com/office/drawing/2014/main" id="{1D805508-5F03-7611-A68C-12C3EFB0E74C}"/>
              </a:ext>
            </a:extLst>
          </p:cNvPr>
          <p:cNvPicPr>
            <a:picLocks noChangeAspect="1"/>
          </p:cNvPicPr>
          <p:nvPr/>
        </p:nvPicPr>
        <p:blipFill>
          <a:blip r:embed="rId5"/>
          <a:stretch>
            <a:fillRect/>
          </a:stretch>
        </p:blipFill>
        <p:spPr>
          <a:xfrm>
            <a:off x="1547813" y="2234672"/>
            <a:ext cx="3825875" cy="3129491"/>
          </a:xfrm>
          <a:prstGeom prst="rect">
            <a:avLst/>
          </a:prstGeom>
        </p:spPr>
      </p:pic>
    </p:spTree>
    <p:extLst>
      <p:ext uri="{BB962C8B-B14F-4D97-AF65-F5344CB8AC3E}">
        <p14:creationId xmlns:p14="http://schemas.microsoft.com/office/powerpoint/2010/main" val="493427012"/>
      </p:ext>
    </p:extLst>
  </p:cSld>
  <p:clrMapOvr>
    <a:masterClrMapping/>
  </p:clrMapOvr>
  <p:transition spd="slow">
    <p:push dir="u"/>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865080" y="5003800"/>
            <a:ext cx="4937760" cy="4800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661" y="934912"/>
            <a:ext cx="16357579" cy="841182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Descripción generada automáticamente">
            <a:extLst>
              <a:ext uri="{FF2B5EF4-FFF2-40B4-BE49-F238E27FC236}">
                <a16:creationId xmlns:a16="http://schemas.microsoft.com/office/drawing/2014/main" id="{334A3927-6873-AAE3-8EA2-E16655F60C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pSp>
        <p:nvGrpSpPr>
          <p:cNvPr id="5" name="Group 17">
            <a:extLst>
              <a:ext uri="{FF2B5EF4-FFF2-40B4-BE49-F238E27FC236}">
                <a16:creationId xmlns:a16="http://schemas.microsoft.com/office/drawing/2014/main" id="{87A063C4-12B8-EDF9-EECD-856121CA6C51}"/>
              </a:ext>
            </a:extLst>
          </p:cNvPr>
          <p:cNvGrpSpPr/>
          <p:nvPr/>
        </p:nvGrpSpPr>
        <p:grpSpPr>
          <a:xfrm>
            <a:off x="16773722" y="9258300"/>
            <a:ext cx="485578" cy="431625"/>
            <a:chOff x="0" y="0"/>
            <a:chExt cx="647437" cy="575500"/>
          </a:xfrm>
        </p:grpSpPr>
        <p:sp>
          <p:nvSpPr>
            <p:cNvPr id="6" name="AutoShape 18">
              <a:extLst>
                <a:ext uri="{FF2B5EF4-FFF2-40B4-BE49-F238E27FC236}">
                  <a16:creationId xmlns:a16="http://schemas.microsoft.com/office/drawing/2014/main" id="{E43F5627-827D-9C6C-C569-CE9DE1E0EFD6}"/>
                </a:ext>
              </a:extLst>
            </p:cNvPr>
            <p:cNvSpPr/>
            <p:nvPr/>
          </p:nvSpPr>
          <p:spPr>
            <a:xfrm>
              <a:off x="0" y="0"/>
              <a:ext cx="647437" cy="575500"/>
            </a:xfrm>
            <a:prstGeom prst="rect">
              <a:avLst/>
            </a:prstGeom>
            <a:solidFill>
              <a:srgbClr val="E3A716"/>
            </a:solidFill>
          </p:spPr>
        </p:sp>
        <p:grpSp>
          <p:nvGrpSpPr>
            <p:cNvPr id="8" name="Group 19">
              <a:extLst>
                <a:ext uri="{FF2B5EF4-FFF2-40B4-BE49-F238E27FC236}">
                  <a16:creationId xmlns:a16="http://schemas.microsoft.com/office/drawing/2014/main" id="{44907736-1DED-BCE4-D6E7-651A494F6ECA}"/>
                </a:ext>
              </a:extLst>
            </p:cNvPr>
            <p:cNvGrpSpPr/>
            <p:nvPr/>
          </p:nvGrpSpPr>
          <p:grpSpPr>
            <a:xfrm>
              <a:off x="0" y="171992"/>
              <a:ext cx="517352" cy="231517"/>
              <a:chOff x="0" y="0"/>
              <a:chExt cx="959235" cy="429260"/>
            </a:xfrm>
          </p:grpSpPr>
          <p:sp>
            <p:nvSpPr>
              <p:cNvPr id="10" name="Freeform 20">
                <a:extLst>
                  <a:ext uri="{FF2B5EF4-FFF2-40B4-BE49-F238E27FC236}">
                    <a16:creationId xmlns:a16="http://schemas.microsoft.com/office/drawing/2014/main" id="{E40A00BF-9894-4FC3-1DC5-B5072593BA48}"/>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11" name="Gráfico 10" descr="Claqueta con relleno sólido">
            <a:extLst>
              <a:ext uri="{FF2B5EF4-FFF2-40B4-BE49-F238E27FC236}">
                <a16:creationId xmlns:a16="http://schemas.microsoft.com/office/drawing/2014/main" id="{974B597A-062B-82F2-8153-2150A29F25E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427619" y="1572537"/>
            <a:ext cx="1768958" cy="1768958"/>
          </a:xfrm>
          <a:prstGeom prst="rect">
            <a:avLst/>
          </a:prstGeom>
        </p:spPr>
      </p:pic>
      <p:grpSp>
        <p:nvGrpSpPr>
          <p:cNvPr id="3" name="Group 9">
            <a:extLst>
              <a:ext uri="{FF2B5EF4-FFF2-40B4-BE49-F238E27FC236}">
                <a16:creationId xmlns:a16="http://schemas.microsoft.com/office/drawing/2014/main" id="{7236A6D4-6DB4-86B7-B9A1-3F708ACD315E}"/>
              </a:ext>
            </a:extLst>
          </p:cNvPr>
          <p:cNvGrpSpPr/>
          <p:nvPr/>
        </p:nvGrpSpPr>
        <p:grpSpPr>
          <a:xfrm>
            <a:off x="211251" y="0"/>
            <a:ext cx="142711" cy="10287000"/>
            <a:chOff x="0" y="0"/>
            <a:chExt cx="190282" cy="13716000"/>
          </a:xfrm>
        </p:grpSpPr>
        <p:sp>
          <p:nvSpPr>
            <p:cNvPr id="7" name="AutoShape 10">
              <a:extLst>
                <a:ext uri="{FF2B5EF4-FFF2-40B4-BE49-F238E27FC236}">
                  <a16:creationId xmlns:a16="http://schemas.microsoft.com/office/drawing/2014/main" id="{BEB574FB-853A-2C3C-8B98-85AA7BAF0C3A}"/>
                </a:ext>
              </a:extLst>
            </p:cNvPr>
            <p:cNvSpPr/>
            <p:nvPr/>
          </p:nvSpPr>
          <p:spPr>
            <a:xfrm>
              <a:off x="88791" y="0"/>
              <a:ext cx="12700" cy="13716000"/>
            </a:xfrm>
            <a:prstGeom prst="rect">
              <a:avLst/>
            </a:prstGeom>
            <a:solidFill>
              <a:srgbClr val="141414"/>
            </a:solidFill>
          </p:spPr>
        </p:sp>
        <p:sp>
          <p:nvSpPr>
            <p:cNvPr id="9" name="AutoShape 11">
              <a:extLst>
                <a:ext uri="{FF2B5EF4-FFF2-40B4-BE49-F238E27FC236}">
                  <a16:creationId xmlns:a16="http://schemas.microsoft.com/office/drawing/2014/main" id="{6880F4E9-D0DB-3146-7C5C-9AD2A158052C}"/>
                </a:ext>
              </a:extLst>
            </p:cNvPr>
            <p:cNvSpPr/>
            <p:nvPr/>
          </p:nvSpPr>
          <p:spPr>
            <a:xfrm>
              <a:off x="0" y="5820971"/>
              <a:ext cx="190282" cy="2074059"/>
            </a:xfrm>
            <a:prstGeom prst="rect">
              <a:avLst/>
            </a:prstGeom>
            <a:solidFill>
              <a:srgbClr val="E3A716"/>
            </a:solidFill>
          </p:spPr>
        </p:sp>
      </p:grpSp>
      <p:pic>
        <p:nvPicPr>
          <p:cNvPr id="12" name="Elementos multimedia en línea 11" title="EJEMPLO DE UN BREAKOUT EDUCATIVO EN EDUCACIÓN FÍSICA">
            <a:hlinkClick r:id="" action="ppaction://media"/>
            <a:extLst>
              <a:ext uri="{FF2B5EF4-FFF2-40B4-BE49-F238E27FC236}">
                <a16:creationId xmlns:a16="http://schemas.microsoft.com/office/drawing/2014/main" id="{9A2FB203-BA1E-C3A1-E2E8-BB7E3CE95F47}"/>
              </a:ext>
            </a:extLst>
          </p:cNvPr>
          <p:cNvPicPr>
            <a:picLocks noRot="1" noChangeAspect="1"/>
          </p:cNvPicPr>
          <p:nvPr>
            <a:videoFile r:link="rId1"/>
          </p:nvPr>
        </p:nvPicPr>
        <p:blipFill>
          <a:blip r:embed="rId6"/>
          <a:stretch>
            <a:fillRect/>
          </a:stretch>
        </p:blipFill>
        <p:spPr>
          <a:xfrm>
            <a:off x="1354668" y="1208617"/>
            <a:ext cx="12445998" cy="7975599"/>
          </a:xfrm>
          <a:prstGeom prst="rect">
            <a:avLst/>
          </a:prstGeom>
        </p:spPr>
      </p:pic>
    </p:spTree>
    <p:extLst>
      <p:ext uri="{BB962C8B-B14F-4D97-AF65-F5344CB8AC3E}">
        <p14:creationId xmlns:p14="http://schemas.microsoft.com/office/powerpoint/2010/main" val="15880918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01566" y="0"/>
            <a:ext cx="142711" cy="10287000"/>
            <a:chOff x="0" y="0"/>
            <a:chExt cx="190282" cy="13716000"/>
          </a:xfrm>
        </p:grpSpPr>
        <p:sp>
          <p:nvSpPr>
            <p:cNvPr id="5" name="AutoShape 5"/>
            <p:cNvSpPr/>
            <p:nvPr/>
          </p:nvSpPr>
          <p:spPr>
            <a:xfrm>
              <a:off x="88791" y="0"/>
              <a:ext cx="12700" cy="13716000"/>
            </a:xfrm>
            <a:prstGeom prst="rect">
              <a:avLst/>
            </a:prstGeom>
            <a:solidFill>
              <a:srgbClr val="141414"/>
            </a:solidFill>
          </p:spPr>
        </p:sp>
        <p:sp>
          <p:nvSpPr>
            <p:cNvPr id="6" name="AutoShape 6"/>
            <p:cNvSpPr/>
            <p:nvPr/>
          </p:nvSpPr>
          <p:spPr>
            <a:xfrm>
              <a:off x="0" y="5820971"/>
              <a:ext cx="190282" cy="2074059"/>
            </a:xfrm>
            <a:prstGeom prst="rect">
              <a:avLst/>
            </a:prstGeom>
            <a:solidFill>
              <a:srgbClr val="E3A716"/>
            </a:solidFill>
          </p:spPr>
        </p:sp>
      </p:grpSp>
      <p:grpSp>
        <p:nvGrpSpPr>
          <p:cNvPr id="16" name="Group 12">
            <a:extLst>
              <a:ext uri="{FF2B5EF4-FFF2-40B4-BE49-F238E27FC236}">
                <a16:creationId xmlns:a16="http://schemas.microsoft.com/office/drawing/2014/main" id="{FD8D54C1-04BC-19B0-7B8C-C220976CF119}"/>
              </a:ext>
            </a:extLst>
          </p:cNvPr>
          <p:cNvGrpSpPr/>
          <p:nvPr/>
        </p:nvGrpSpPr>
        <p:grpSpPr>
          <a:xfrm>
            <a:off x="16773722" y="9295208"/>
            <a:ext cx="485578" cy="431625"/>
            <a:chOff x="0" y="0"/>
            <a:chExt cx="647437" cy="575500"/>
          </a:xfrm>
        </p:grpSpPr>
        <p:sp>
          <p:nvSpPr>
            <p:cNvPr id="18" name="AutoShape 13">
              <a:extLst>
                <a:ext uri="{FF2B5EF4-FFF2-40B4-BE49-F238E27FC236}">
                  <a16:creationId xmlns:a16="http://schemas.microsoft.com/office/drawing/2014/main" id="{77CFDF97-49C8-8559-2CA1-6749A856DD3F}"/>
                </a:ext>
              </a:extLst>
            </p:cNvPr>
            <p:cNvSpPr/>
            <p:nvPr/>
          </p:nvSpPr>
          <p:spPr>
            <a:xfrm>
              <a:off x="0" y="0"/>
              <a:ext cx="647437" cy="575500"/>
            </a:xfrm>
            <a:prstGeom prst="rect">
              <a:avLst/>
            </a:prstGeom>
            <a:solidFill>
              <a:srgbClr val="E3A716"/>
            </a:solidFill>
          </p:spPr>
        </p:sp>
        <p:grpSp>
          <p:nvGrpSpPr>
            <p:cNvPr id="19" name="Group 14">
              <a:extLst>
                <a:ext uri="{FF2B5EF4-FFF2-40B4-BE49-F238E27FC236}">
                  <a16:creationId xmlns:a16="http://schemas.microsoft.com/office/drawing/2014/main" id="{8EB4D00D-3CFC-3FA9-3791-E4C2569BC0DC}"/>
                </a:ext>
              </a:extLst>
            </p:cNvPr>
            <p:cNvGrpSpPr/>
            <p:nvPr/>
          </p:nvGrpSpPr>
          <p:grpSpPr>
            <a:xfrm>
              <a:off x="0" y="171992"/>
              <a:ext cx="517352" cy="231517"/>
              <a:chOff x="0" y="0"/>
              <a:chExt cx="959235" cy="429260"/>
            </a:xfrm>
          </p:grpSpPr>
          <p:sp>
            <p:nvSpPr>
              <p:cNvPr id="20" name="Freeform 15">
                <a:extLst>
                  <a:ext uri="{FF2B5EF4-FFF2-40B4-BE49-F238E27FC236}">
                    <a16:creationId xmlns:a16="http://schemas.microsoft.com/office/drawing/2014/main" id="{A7AA2066-6D31-A68D-CDED-7A4F0F5C7E3A}"/>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1" name="Imagen 20" descr="Logotipo&#10;&#10;Descripción generada automáticamente">
            <a:extLst>
              <a:ext uri="{FF2B5EF4-FFF2-40B4-BE49-F238E27FC236}">
                <a16:creationId xmlns:a16="http://schemas.microsoft.com/office/drawing/2014/main" id="{54D65696-998A-1D80-18AC-8BAC27D9E9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sp>
        <p:nvSpPr>
          <p:cNvPr id="12" name="CuadroTexto 11">
            <a:extLst>
              <a:ext uri="{FF2B5EF4-FFF2-40B4-BE49-F238E27FC236}">
                <a16:creationId xmlns:a16="http://schemas.microsoft.com/office/drawing/2014/main" id="{7E17739B-2C97-46B5-AB6B-28559A48DE12}"/>
              </a:ext>
            </a:extLst>
          </p:cNvPr>
          <p:cNvSpPr txBox="1"/>
          <p:nvPr/>
        </p:nvSpPr>
        <p:spPr>
          <a:xfrm>
            <a:off x="5285218" y="589811"/>
            <a:ext cx="7127597" cy="830997"/>
          </a:xfrm>
          <a:prstGeom prst="rect">
            <a:avLst/>
          </a:prstGeom>
          <a:noFill/>
        </p:spPr>
        <p:txBody>
          <a:bodyPr wrap="square">
            <a:spAutoFit/>
          </a:bodyPr>
          <a:lstStyle/>
          <a:p>
            <a:r>
              <a:rPr lang="es-ES" sz="4800" b="1" i="0">
                <a:ln w="0"/>
                <a:latin typeface="+mj-lt"/>
              </a:rPr>
              <a:t>APRENDIZAJE DE SERVICIO</a:t>
            </a:r>
            <a:endParaRPr lang="es-ES" sz="4800" b="1">
              <a:ln w="0"/>
              <a:latin typeface="+mj-lt"/>
            </a:endParaRPr>
          </a:p>
        </p:txBody>
      </p:sp>
      <p:sp>
        <p:nvSpPr>
          <p:cNvPr id="14" name="CuadroTexto 13">
            <a:extLst>
              <a:ext uri="{FF2B5EF4-FFF2-40B4-BE49-F238E27FC236}">
                <a16:creationId xmlns:a16="http://schemas.microsoft.com/office/drawing/2014/main" id="{B9978DF5-2408-A18D-A509-13940FFA578F}"/>
              </a:ext>
            </a:extLst>
          </p:cNvPr>
          <p:cNvSpPr txBox="1"/>
          <p:nvPr/>
        </p:nvSpPr>
        <p:spPr>
          <a:xfrm>
            <a:off x="1817089" y="1784785"/>
            <a:ext cx="12487092" cy="3416320"/>
          </a:xfrm>
          <a:prstGeom prst="rect">
            <a:avLst/>
          </a:prstGeom>
          <a:noFill/>
        </p:spPr>
        <p:txBody>
          <a:bodyPr wrap="square">
            <a:spAutoFit/>
          </a:bodyPr>
          <a:lstStyle/>
          <a:p>
            <a:pPr algn="just"/>
            <a:r>
              <a:rPr lang="es-ES" sz="3200">
                <a:solidFill>
                  <a:srgbClr val="000000"/>
                </a:solidFill>
                <a:latin typeface="WordVisi_MSFontService"/>
              </a:rPr>
              <a:t>P</a:t>
            </a:r>
            <a:r>
              <a:rPr lang="es-ES" sz="3200" b="0" i="0">
                <a:solidFill>
                  <a:srgbClr val="000000"/>
                </a:solidFill>
                <a:effectLst/>
                <a:latin typeface="WordVisi_MSFontService"/>
              </a:rPr>
              <a:t>ropuesta educativa que combina procesos de aprendizaje y de servicio a la comunidad en un solo proyecto  donde los participantes aprenden al trabajar en necesidades reales del entorno con la finalidad de mejorarlo. </a:t>
            </a:r>
          </a:p>
          <a:p>
            <a:pPr algn="just"/>
            <a:r>
              <a:rPr lang="es-ES" sz="3200" b="0" i="0">
                <a:solidFill>
                  <a:srgbClr val="000000"/>
                </a:solidFill>
                <a:effectLst/>
                <a:latin typeface="WordVisi_MSFontService"/>
              </a:rPr>
              <a:t>Aprender a ser competentes siendo útiles a los demás </a:t>
            </a:r>
          </a:p>
          <a:p>
            <a:pPr algn="just"/>
            <a:endParaRPr lang="es-ES" sz="3200" b="0" i="0">
              <a:solidFill>
                <a:srgbClr val="000000"/>
              </a:solidFill>
              <a:effectLst/>
              <a:latin typeface="WordVisi_MSFontService"/>
            </a:endParaRPr>
          </a:p>
          <a:p>
            <a:pPr algn="just"/>
            <a:r>
              <a:rPr lang="es-ES" sz="2800" b="0" i="1">
                <a:solidFill>
                  <a:schemeClr val="accent6">
                    <a:lumMod val="50000"/>
                  </a:schemeClr>
                </a:solidFill>
                <a:effectLst/>
                <a:latin typeface="Calibri" panose="020F0502020204030204" pitchFamily="34" charset="0"/>
              </a:rPr>
              <a:t>¿Qué servicio? ¿Cómo aplicarlo? ¿Cómo beneficia al centro? ¿Y a los alumnos? ¿Conozco el entorno? </a:t>
            </a:r>
            <a:endParaRPr lang="es-ES" sz="2800" b="0" i="1">
              <a:solidFill>
                <a:schemeClr val="accent6">
                  <a:lumMod val="50000"/>
                </a:schemeClr>
              </a:solidFill>
              <a:effectLst/>
              <a:latin typeface="WordVisi_MSFontService"/>
            </a:endParaRPr>
          </a:p>
        </p:txBody>
      </p:sp>
      <p:graphicFrame>
        <p:nvGraphicFramePr>
          <p:cNvPr id="2" name="Diagrama 1">
            <a:extLst>
              <a:ext uri="{FF2B5EF4-FFF2-40B4-BE49-F238E27FC236}">
                <a16:creationId xmlns:a16="http://schemas.microsoft.com/office/drawing/2014/main" id="{F66E4A15-916C-50BE-5254-ED3ABE3C074B}"/>
              </a:ext>
            </a:extLst>
          </p:cNvPr>
          <p:cNvGraphicFramePr/>
          <p:nvPr>
            <p:extLst>
              <p:ext uri="{D42A27DB-BD31-4B8C-83A1-F6EECF244321}">
                <p14:modId xmlns:p14="http://schemas.microsoft.com/office/powerpoint/2010/main" val="315018014"/>
              </p:ext>
            </p:extLst>
          </p:nvPr>
        </p:nvGraphicFramePr>
        <p:xfrm>
          <a:off x="2800552" y="5565082"/>
          <a:ext cx="7901279" cy="4307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Gráfico 9" descr="Mano abierta con relleno sólido">
            <a:extLst>
              <a:ext uri="{FF2B5EF4-FFF2-40B4-BE49-F238E27FC236}">
                <a16:creationId xmlns:a16="http://schemas.microsoft.com/office/drawing/2014/main" id="{1C01AE24-2497-7F8A-8531-2B295B8B258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81975" y="3140562"/>
            <a:ext cx="2166730" cy="2166730"/>
          </a:xfrm>
          <a:prstGeom prst="rect">
            <a:avLst/>
          </a:prstGeom>
        </p:spPr>
      </p:pic>
      <p:pic>
        <p:nvPicPr>
          <p:cNvPr id="13" name="Gráfico 12" descr="Corazón con relleno sólido">
            <a:extLst>
              <a:ext uri="{FF2B5EF4-FFF2-40B4-BE49-F238E27FC236}">
                <a16:creationId xmlns:a16="http://schemas.microsoft.com/office/drawing/2014/main" id="{09A853F2-2C23-0A0C-9898-E0CEA77A39B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5556511" y="2897256"/>
            <a:ext cx="914400" cy="914400"/>
          </a:xfrm>
          <a:prstGeom prst="rect">
            <a:avLst/>
          </a:prstGeom>
        </p:spPr>
      </p:pic>
      <p:sp>
        <p:nvSpPr>
          <p:cNvPr id="17" name="CuadroTexto 16">
            <a:extLst>
              <a:ext uri="{FF2B5EF4-FFF2-40B4-BE49-F238E27FC236}">
                <a16:creationId xmlns:a16="http://schemas.microsoft.com/office/drawing/2014/main" id="{7031F446-DB89-5E3C-189B-5A8BD05BFF32}"/>
              </a:ext>
            </a:extLst>
          </p:cNvPr>
          <p:cNvSpPr txBox="1"/>
          <p:nvPr/>
        </p:nvSpPr>
        <p:spPr>
          <a:xfrm>
            <a:off x="11620630" y="7037975"/>
            <a:ext cx="3261345"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ES" sz="3200" b="0" i="0">
                <a:solidFill>
                  <a:srgbClr val="000000"/>
                </a:solidFill>
                <a:effectLst>
                  <a:outerShdw blurRad="38100" dist="38100" dir="2700000" algn="tl">
                    <a:srgbClr val="000000">
                      <a:alpha val="43137"/>
                    </a:srgbClr>
                  </a:outerShdw>
                </a:effectLst>
                <a:latin typeface="WordVisi_MSFontService"/>
              </a:rPr>
              <a:t>COMPROMISO SOCIAL</a:t>
            </a:r>
          </a:p>
        </p:txBody>
      </p:sp>
    </p:spTree>
    <p:extLst>
      <p:ext uri="{BB962C8B-B14F-4D97-AF65-F5344CB8AC3E}">
        <p14:creationId xmlns:p14="http://schemas.microsoft.com/office/powerpoint/2010/main" val="3612199818"/>
      </p:ext>
    </p:extLst>
  </p:cSld>
  <p:clrMapOvr>
    <a:masterClrMapping/>
  </p:clrMapOvr>
  <p:transition spd="slow">
    <p:push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01566" y="0"/>
            <a:ext cx="142711" cy="10287000"/>
            <a:chOff x="0" y="0"/>
            <a:chExt cx="190282" cy="13716000"/>
          </a:xfrm>
        </p:grpSpPr>
        <p:sp>
          <p:nvSpPr>
            <p:cNvPr id="5" name="AutoShape 5"/>
            <p:cNvSpPr/>
            <p:nvPr/>
          </p:nvSpPr>
          <p:spPr>
            <a:xfrm>
              <a:off x="88791" y="0"/>
              <a:ext cx="12700" cy="13716000"/>
            </a:xfrm>
            <a:prstGeom prst="rect">
              <a:avLst/>
            </a:prstGeom>
            <a:solidFill>
              <a:srgbClr val="141414"/>
            </a:solidFill>
          </p:spPr>
        </p:sp>
        <p:sp>
          <p:nvSpPr>
            <p:cNvPr id="6" name="AutoShape 6"/>
            <p:cNvSpPr/>
            <p:nvPr/>
          </p:nvSpPr>
          <p:spPr>
            <a:xfrm>
              <a:off x="0" y="5820971"/>
              <a:ext cx="190282" cy="2074059"/>
            </a:xfrm>
            <a:prstGeom prst="rect">
              <a:avLst/>
            </a:prstGeom>
            <a:solidFill>
              <a:srgbClr val="E3A716"/>
            </a:solidFill>
          </p:spPr>
        </p:sp>
      </p:grpSp>
      <p:grpSp>
        <p:nvGrpSpPr>
          <p:cNvPr id="16" name="Group 12">
            <a:extLst>
              <a:ext uri="{FF2B5EF4-FFF2-40B4-BE49-F238E27FC236}">
                <a16:creationId xmlns:a16="http://schemas.microsoft.com/office/drawing/2014/main" id="{FD8D54C1-04BC-19B0-7B8C-C220976CF119}"/>
              </a:ext>
            </a:extLst>
          </p:cNvPr>
          <p:cNvGrpSpPr/>
          <p:nvPr/>
        </p:nvGrpSpPr>
        <p:grpSpPr>
          <a:xfrm>
            <a:off x="16773722" y="9295208"/>
            <a:ext cx="485578" cy="431625"/>
            <a:chOff x="0" y="0"/>
            <a:chExt cx="647437" cy="575500"/>
          </a:xfrm>
        </p:grpSpPr>
        <p:sp>
          <p:nvSpPr>
            <p:cNvPr id="18" name="AutoShape 13">
              <a:extLst>
                <a:ext uri="{FF2B5EF4-FFF2-40B4-BE49-F238E27FC236}">
                  <a16:creationId xmlns:a16="http://schemas.microsoft.com/office/drawing/2014/main" id="{77CFDF97-49C8-8559-2CA1-6749A856DD3F}"/>
                </a:ext>
              </a:extLst>
            </p:cNvPr>
            <p:cNvSpPr/>
            <p:nvPr/>
          </p:nvSpPr>
          <p:spPr>
            <a:xfrm>
              <a:off x="0" y="0"/>
              <a:ext cx="647437" cy="575500"/>
            </a:xfrm>
            <a:prstGeom prst="rect">
              <a:avLst/>
            </a:prstGeom>
            <a:solidFill>
              <a:srgbClr val="E3A716"/>
            </a:solidFill>
          </p:spPr>
        </p:sp>
        <p:grpSp>
          <p:nvGrpSpPr>
            <p:cNvPr id="19" name="Group 14">
              <a:extLst>
                <a:ext uri="{FF2B5EF4-FFF2-40B4-BE49-F238E27FC236}">
                  <a16:creationId xmlns:a16="http://schemas.microsoft.com/office/drawing/2014/main" id="{8EB4D00D-3CFC-3FA9-3791-E4C2569BC0DC}"/>
                </a:ext>
              </a:extLst>
            </p:cNvPr>
            <p:cNvGrpSpPr/>
            <p:nvPr/>
          </p:nvGrpSpPr>
          <p:grpSpPr>
            <a:xfrm>
              <a:off x="0" y="171992"/>
              <a:ext cx="517352" cy="231517"/>
              <a:chOff x="0" y="0"/>
              <a:chExt cx="959235" cy="429260"/>
            </a:xfrm>
          </p:grpSpPr>
          <p:sp>
            <p:nvSpPr>
              <p:cNvPr id="20" name="Freeform 15">
                <a:extLst>
                  <a:ext uri="{FF2B5EF4-FFF2-40B4-BE49-F238E27FC236}">
                    <a16:creationId xmlns:a16="http://schemas.microsoft.com/office/drawing/2014/main" id="{A7AA2066-6D31-A68D-CDED-7A4F0F5C7E3A}"/>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1" name="Imagen 20" descr="Logotipo&#10;&#10;Descripción generada automáticamente">
            <a:extLst>
              <a:ext uri="{FF2B5EF4-FFF2-40B4-BE49-F238E27FC236}">
                <a16:creationId xmlns:a16="http://schemas.microsoft.com/office/drawing/2014/main" id="{54D65696-998A-1D80-18AC-8BAC27D9E9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pic>
        <p:nvPicPr>
          <p:cNvPr id="8" name="Gráfico 7" descr="Cámara de vídeo con relleno sólido">
            <a:extLst>
              <a:ext uri="{FF2B5EF4-FFF2-40B4-BE49-F238E27FC236}">
                <a16:creationId xmlns:a16="http://schemas.microsoft.com/office/drawing/2014/main" id="{52432A80-DE6D-CE6C-2A06-FCE66999AF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986603" y="784435"/>
            <a:ext cx="1833238" cy="1833238"/>
          </a:xfrm>
          <a:prstGeom prst="rect">
            <a:avLst/>
          </a:prstGeom>
        </p:spPr>
      </p:pic>
      <p:pic>
        <p:nvPicPr>
          <p:cNvPr id="2" name="Elementos multimedia en línea 1" title="Presentamos nuestro Proyecto Aprendizaje Servicio desarrollado con nuestra TV Educativa">
            <a:hlinkClick r:id="" action="ppaction://media"/>
            <a:extLst>
              <a:ext uri="{FF2B5EF4-FFF2-40B4-BE49-F238E27FC236}">
                <a16:creationId xmlns:a16="http://schemas.microsoft.com/office/drawing/2014/main" id="{90B6610F-D2AD-93C1-B1DA-6685B1C84C1C}"/>
              </a:ext>
            </a:extLst>
          </p:cNvPr>
          <p:cNvPicPr>
            <a:picLocks noRot="1" noChangeAspect="1"/>
          </p:cNvPicPr>
          <p:nvPr>
            <a:videoFile r:link="rId1"/>
          </p:nvPr>
        </p:nvPicPr>
        <p:blipFill>
          <a:blip r:embed="rId6"/>
          <a:stretch>
            <a:fillRect/>
          </a:stretch>
        </p:blipFill>
        <p:spPr>
          <a:xfrm>
            <a:off x="762001" y="425451"/>
            <a:ext cx="14054665" cy="9541932"/>
          </a:xfrm>
          <a:prstGeom prst="rect">
            <a:avLst/>
          </a:prstGeom>
        </p:spPr>
      </p:pic>
    </p:spTree>
    <p:extLst>
      <p:ext uri="{BB962C8B-B14F-4D97-AF65-F5344CB8AC3E}">
        <p14:creationId xmlns:p14="http://schemas.microsoft.com/office/powerpoint/2010/main" val="2173277397"/>
      </p:ext>
    </p:extLst>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01566" y="0"/>
            <a:ext cx="142711" cy="10287000"/>
            <a:chOff x="0" y="0"/>
            <a:chExt cx="190282" cy="13716000"/>
          </a:xfrm>
        </p:grpSpPr>
        <p:sp>
          <p:nvSpPr>
            <p:cNvPr id="5" name="AutoShape 5"/>
            <p:cNvSpPr/>
            <p:nvPr/>
          </p:nvSpPr>
          <p:spPr>
            <a:xfrm>
              <a:off x="88791" y="0"/>
              <a:ext cx="12700" cy="13716000"/>
            </a:xfrm>
            <a:prstGeom prst="rect">
              <a:avLst/>
            </a:prstGeom>
            <a:solidFill>
              <a:srgbClr val="141414"/>
            </a:solidFill>
          </p:spPr>
        </p:sp>
        <p:sp>
          <p:nvSpPr>
            <p:cNvPr id="6" name="AutoShape 6"/>
            <p:cNvSpPr/>
            <p:nvPr/>
          </p:nvSpPr>
          <p:spPr>
            <a:xfrm>
              <a:off x="0" y="5820971"/>
              <a:ext cx="190282" cy="2074059"/>
            </a:xfrm>
            <a:prstGeom prst="rect">
              <a:avLst/>
            </a:prstGeom>
            <a:solidFill>
              <a:srgbClr val="E3A716"/>
            </a:solidFill>
          </p:spPr>
        </p:sp>
      </p:grpSp>
      <p:grpSp>
        <p:nvGrpSpPr>
          <p:cNvPr id="16" name="Group 12">
            <a:extLst>
              <a:ext uri="{FF2B5EF4-FFF2-40B4-BE49-F238E27FC236}">
                <a16:creationId xmlns:a16="http://schemas.microsoft.com/office/drawing/2014/main" id="{FD8D54C1-04BC-19B0-7B8C-C220976CF119}"/>
              </a:ext>
            </a:extLst>
          </p:cNvPr>
          <p:cNvGrpSpPr/>
          <p:nvPr/>
        </p:nvGrpSpPr>
        <p:grpSpPr>
          <a:xfrm>
            <a:off x="16773722" y="9295208"/>
            <a:ext cx="485578" cy="431625"/>
            <a:chOff x="0" y="0"/>
            <a:chExt cx="647437" cy="575500"/>
          </a:xfrm>
        </p:grpSpPr>
        <p:sp>
          <p:nvSpPr>
            <p:cNvPr id="18" name="AutoShape 13">
              <a:extLst>
                <a:ext uri="{FF2B5EF4-FFF2-40B4-BE49-F238E27FC236}">
                  <a16:creationId xmlns:a16="http://schemas.microsoft.com/office/drawing/2014/main" id="{77CFDF97-49C8-8559-2CA1-6749A856DD3F}"/>
                </a:ext>
              </a:extLst>
            </p:cNvPr>
            <p:cNvSpPr/>
            <p:nvPr/>
          </p:nvSpPr>
          <p:spPr>
            <a:xfrm>
              <a:off x="0" y="0"/>
              <a:ext cx="647437" cy="575500"/>
            </a:xfrm>
            <a:prstGeom prst="rect">
              <a:avLst/>
            </a:prstGeom>
            <a:solidFill>
              <a:srgbClr val="E3A716"/>
            </a:solidFill>
          </p:spPr>
        </p:sp>
        <p:grpSp>
          <p:nvGrpSpPr>
            <p:cNvPr id="19" name="Group 14">
              <a:extLst>
                <a:ext uri="{FF2B5EF4-FFF2-40B4-BE49-F238E27FC236}">
                  <a16:creationId xmlns:a16="http://schemas.microsoft.com/office/drawing/2014/main" id="{8EB4D00D-3CFC-3FA9-3791-E4C2569BC0DC}"/>
                </a:ext>
              </a:extLst>
            </p:cNvPr>
            <p:cNvGrpSpPr/>
            <p:nvPr/>
          </p:nvGrpSpPr>
          <p:grpSpPr>
            <a:xfrm>
              <a:off x="0" y="171992"/>
              <a:ext cx="517352" cy="231517"/>
              <a:chOff x="0" y="0"/>
              <a:chExt cx="959235" cy="429260"/>
            </a:xfrm>
          </p:grpSpPr>
          <p:sp>
            <p:nvSpPr>
              <p:cNvPr id="20" name="Freeform 15">
                <a:extLst>
                  <a:ext uri="{FF2B5EF4-FFF2-40B4-BE49-F238E27FC236}">
                    <a16:creationId xmlns:a16="http://schemas.microsoft.com/office/drawing/2014/main" id="{A7AA2066-6D31-A68D-CDED-7A4F0F5C7E3A}"/>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1" name="Imagen 20" descr="Logotipo&#10;&#10;Descripción generada automáticamente">
            <a:extLst>
              <a:ext uri="{FF2B5EF4-FFF2-40B4-BE49-F238E27FC236}">
                <a16:creationId xmlns:a16="http://schemas.microsoft.com/office/drawing/2014/main" id="{54D65696-998A-1D80-18AC-8BAC27D9E9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sp>
        <p:nvSpPr>
          <p:cNvPr id="8" name="CuadroTexto 7">
            <a:extLst>
              <a:ext uri="{FF2B5EF4-FFF2-40B4-BE49-F238E27FC236}">
                <a16:creationId xmlns:a16="http://schemas.microsoft.com/office/drawing/2014/main" id="{40A7132A-AA2A-CD84-08A5-EB95778EE9E6}"/>
              </a:ext>
            </a:extLst>
          </p:cNvPr>
          <p:cNvSpPr txBox="1"/>
          <p:nvPr/>
        </p:nvSpPr>
        <p:spPr>
          <a:xfrm>
            <a:off x="1607919" y="2588955"/>
            <a:ext cx="10812985" cy="3046988"/>
          </a:xfrm>
          <a:prstGeom prst="rect">
            <a:avLst/>
          </a:prstGeom>
          <a:noFill/>
        </p:spPr>
        <p:txBody>
          <a:bodyPr wrap="square">
            <a:spAutoFit/>
          </a:bodyPr>
          <a:lstStyle/>
          <a:p>
            <a:pPr algn="just" rtl="0" fontAlgn="base"/>
            <a:r>
              <a:rPr lang="es-ES" sz="3200" b="0" i="0" u="none" strike="noStrike">
                <a:solidFill>
                  <a:srgbClr val="000000"/>
                </a:solidFill>
                <a:effectLst/>
                <a:latin typeface="Calibri" panose="020F0502020204030204" pitchFamily="34" charset="0"/>
              </a:rPr>
              <a:t>Mediante la elaboración de proyectos que dan respuesta a problemas reales. Forman parte del ámbito del "aprendizaje activo" centrado en el interés estudiante. </a:t>
            </a:r>
          </a:p>
          <a:p>
            <a:pPr algn="just" rtl="0" fontAlgn="base"/>
            <a:endParaRPr lang="es-ES" sz="3200" b="0" i="0" u="none" strike="noStrike">
              <a:solidFill>
                <a:srgbClr val="000000"/>
              </a:solidFill>
              <a:effectLst/>
              <a:latin typeface="Calibri" panose="020F0502020204030204" pitchFamily="34" charset="0"/>
            </a:endParaRPr>
          </a:p>
          <a:p>
            <a:pPr algn="just" rtl="0" fontAlgn="base"/>
            <a:endParaRPr lang="es-ES" sz="3200">
              <a:solidFill>
                <a:srgbClr val="000000"/>
              </a:solidFill>
              <a:latin typeface="Calibri" panose="020F0502020204030204" pitchFamily="34" charset="0"/>
            </a:endParaRPr>
          </a:p>
          <a:p>
            <a:pPr algn="ctr" rtl="0" fontAlgn="base"/>
            <a:r>
              <a:rPr lang="es-ES" sz="3200" b="0" i="0" u="none" strike="noStrike">
                <a:solidFill>
                  <a:schemeClr val="accent1">
                    <a:lumMod val="75000"/>
                  </a:schemeClr>
                </a:solidFill>
                <a:effectLst/>
                <a:latin typeface="Calibri" panose="020F0502020204030204" pitchFamily="34" charset="0"/>
              </a:rPr>
              <a:t>EJ: ¿Por qué el sol quema? </a:t>
            </a:r>
            <a:endParaRPr lang="es-ES" sz="3200" b="0" i="0">
              <a:solidFill>
                <a:schemeClr val="accent1">
                  <a:lumMod val="75000"/>
                </a:schemeClr>
              </a:solidFill>
              <a:effectLst/>
              <a:latin typeface="Segoe UI" panose="020B0502040204020203" pitchFamily="34" charset="0"/>
            </a:endParaRPr>
          </a:p>
        </p:txBody>
      </p:sp>
      <p:sp>
        <p:nvSpPr>
          <p:cNvPr id="9" name="Rectángulo 8">
            <a:extLst>
              <a:ext uri="{FF2B5EF4-FFF2-40B4-BE49-F238E27FC236}">
                <a16:creationId xmlns:a16="http://schemas.microsoft.com/office/drawing/2014/main" id="{36089444-976E-F623-7F39-F63C32346EA6}"/>
              </a:ext>
            </a:extLst>
          </p:cNvPr>
          <p:cNvSpPr/>
          <p:nvPr/>
        </p:nvSpPr>
        <p:spPr>
          <a:xfrm>
            <a:off x="4259408" y="704381"/>
            <a:ext cx="6032152" cy="1310305"/>
          </a:xfrm>
          <a:prstGeom prst="rect">
            <a:avLst/>
          </a:prstGeom>
          <a:noFill/>
        </p:spPr>
        <p:txBody>
          <a:bodyPr wrap="none" lIns="91440" tIns="45720" rIns="91440" bIns="45720">
            <a:prstTxWarp prst="textDeflateBottom">
              <a:avLst>
                <a:gd name="adj" fmla="val 62294"/>
              </a:avLst>
            </a:prstTxWarp>
            <a:spAutoFit/>
          </a:bodyPr>
          <a:lstStyle/>
          <a:p>
            <a:pPr algn="ctr"/>
            <a:r>
              <a:rPr lang="es-ES" sz="3600" b="1" cap="none" spc="0">
                <a:ln w="9525">
                  <a:solidFill>
                    <a:schemeClr val="bg1"/>
                  </a:solidFill>
                  <a:prstDash val="solid"/>
                </a:ln>
              </a:rPr>
              <a:t>APRENDIZAJE BASADO</a:t>
            </a:r>
          </a:p>
          <a:p>
            <a:pPr algn="ctr"/>
            <a:r>
              <a:rPr lang="es-ES" sz="3600" b="1" cap="none" spc="0">
                <a:ln w="9525">
                  <a:solidFill>
                    <a:schemeClr val="bg1"/>
                  </a:solidFill>
                  <a:prstDash val="solid"/>
                </a:ln>
              </a:rPr>
              <a:t> EN PROYECTOS</a:t>
            </a:r>
          </a:p>
        </p:txBody>
      </p:sp>
      <p:pic>
        <p:nvPicPr>
          <p:cNvPr id="2050" name="Picture 2">
            <a:extLst>
              <a:ext uri="{FF2B5EF4-FFF2-40B4-BE49-F238E27FC236}">
                <a16:creationId xmlns:a16="http://schemas.microsoft.com/office/drawing/2014/main" id="{22C3EE89-58F8-8ADE-40C8-81F2801D6779}"/>
              </a:ext>
            </a:extLst>
          </p:cNvPr>
          <p:cNvPicPr>
            <a:picLocks noChangeAspect="1" noChangeArrowheads="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bwMode="auto">
          <a:xfrm>
            <a:off x="12950772" y="2588955"/>
            <a:ext cx="4588072" cy="30603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283955DB-10EF-DA16-25D9-3126BDF2A082}"/>
              </a:ext>
            </a:extLst>
          </p:cNvPr>
          <p:cNvGraphicFramePr/>
          <p:nvPr>
            <p:extLst>
              <p:ext uri="{D42A27DB-BD31-4B8C-83A1-F6EECF244321}">
                <p14:modId xmlns:p14="http://schemas.microsoft.com/office/powerpoint/2010/main" val="3284982431"/>
              </p:ext>
            </p:extLst>
          </p:nvPr>
        </p:nvGraphicFramePr>
        <p:xfrm>
          <a:off x="1157321" y="5047798"/>
          <a:ext cx="13636889" cy="80980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83580092"/>
      </p:ext>
    </p:extLst>
  </p:cSld>
  <p:clrMapOvr>
    <a:masterClrMapping/>
  </p:clrMapOvr>
  <p:transition spd="slow">
    <p:push dir="u"/>
  </p:transition>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865080" y="5003800"/>
            <a:ext cx="4937760" cy="4800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661" y="934912"/>
            <a:ext cx="16357579" cy="841182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Descripción generada automáticamente">
            <a:extLst>
              <a:ext uri="{FF2B5EF4-FFF2-40B4-BE49-F238E27FC236}">
                <a16:creationId xmlns:a16="http://schemas.microsoft.com/office/drawing/2014/main" id="{334A3927-6873-AAE3-8EA2-E16655F60C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3983" y="9069948"/>
            <a:ext cx="1682175" cy="910415"/>
          </a:xfrm>
          <a:prstGeom prst="rect">
            <a:avLst/>
          </a:prstGeom>
        </p:spPr>
      </p:pic>
      <p:grpSp>
        <p:nvGrpSpPr>
          <p:cNvPr id="5" name="Group 17">
            <a:extLst>
              <a:ext uri="{FF2B5EF4-FFF2-40B4-BE49-F238E27FC236}">
                <a16:creationId xmlns:a16="http://schemas.microsoft.com/office/drawing/2014/main" id="{87A063C4-12B8-EDF9-EECD-856121CA6C51}"/>
              </a:ext>
            </a:extLst>
          </p:cNvPr>
          <p:cNvGrpSpPr/>
          <p:nvPr/>
        </p:nvGrpSpPr>
        <p:grpSpPr>
          <a:xfrm>
            <a:off x="16773722" y="9258300"/>
            <a:ext cx="485578" cy="431625"/>
            <a:chOff x="0" y="0"/>
            <a:chExt cx="647437" cy="575500"/>
          </a:xfrm>
        </p:grpSpPr>
        <p:sp>
          <p:nvSpPr>
            <p:cNvPr id="6" name="AutoShape 18">
              <a:extLst>
                <a:ext uri="{FF2B5EF4-FFF2-40B4-BE49-F238E27FC236}">
                  <a16:creationId xmlns:a16="http://schemas.microsoft.com/office/drawing/2014/main" id="{E43F5627-827D-9C6C-C569-CE9DE1E0EFD6}"/>
                </a:ext>
              </a:extLst>
            </p:cNvPr>
            <p:cNvSpPr/>
            <p:nvPr/>
          </p:nvSpPr>
          <p:spPr>
            <a:xfrm>
              <a:off x="0" y="0"/>
              <a:ext cx="647437" cy="575500"/>
            </a:xfrm>
            <a:prstGeom prst="rect">
              <a:avLst/>
            </a:prstGeom>
            <a:solidFill>
              <a:srgbClr val="E3A716"/>
            </a:solidFill>
          </p:spPr>
        </p:sp>
        <p:grpSp>
          <p:nvGrpSpPr>
            <p:cNvPr id="8" name="Group 19">
              <a:extLst>
                <a:ext uri="{FF2B5EF4-FFF2-40B4-BE49-F238E27FC236}">
                  <a16:creationId xmlns:a16="http://schemas.microsoft.com/office/drawing/2014/main" id="{44907736-1DED-BCE4-D6E7-651A494F6ECA}"/>
                </a:ext>
              </a:extLst>
            </p:cNvPr>
            <p:cNvGrpSpPr/>
            <p:nvPr/>
          </p:nvGrpSpPr>
          <p:grpSpPr>
            <a:xfrm>
              <a:off x="0" y="171992"/>
              <a:ext cx="517352" cy="231517"/>
              <a:chOff x="0" y="0"/>
              <a:chExt cx="959235" cy="429260"/>
            </a:xfrm>
          </p:grpSpPr>
          <p:sp>
            <p:nvSpPr>
              <p:cNvPr id="10" name="Freeform 20">
                <a:extLst>
                  <a:ext uri="{FF2B5EF4-FFF2-40B4-BE49-F238E27FC236}">
                    <a16:creationId xmlns:a16="http://schemas.microsoft.com/office/drawing/2014/main" id="{E40A00BF-9894-4FC3-1DC5-B5072593BA48}"/>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Gráfico 6" descr="Cámara de seguridad con relleno sólido">
            <a:extLst>
              <a:ext uri="{FF2B5EF4-FFF2-40B4-BE49-F238E27FC236}">
                <a16:creationId xmlns:a16="http://schemas.microsoft.com/office/drawing/2014/main" id="{6DFB488F-A864-14FF-C89E-BA2384C474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993983" y="1363840"/>
            <a:ext cx="1605516" cy="1605516"/>
          </a:xfrm>
          <a:prstGeom prst="rect">
            <a:avLst/>
          </a:prstGeom>
        </p:spPr>
      </p:pic>
      <p:pic>
        <p:nvPicPr>
          <p:cNvPr id="9" name="Elementos multimedia en línea 8" title="Project Based Learning: Explained. (SPANISH)">
            <a:hlinkClick r:id="" action="ppaction://media"/>
            <a:extLst>
              <a:ext uri="{FF2B5EF4-FFF2-40B4-BE49-F238E27FC236}">
                <a16:creationId xmlns:a16="http://schemas.microsoft.com/office/drawing/2014/main" id="{9C50C492-C787-084E-50E6-C1D6E9659307}"/>
              </a:ext>
            </a:extLst>
          </p:cNvPr>
          <p:cNvPicPr>
            <a:picLocks noRot="1" noChangeAspect="1"/>
          </p:cNvPicPr>
          <p:nvPr>
            <a:videoFile r:link="rId1"/>
          </p:nvPr>
        </p:nvPicPr>
        <p:blipFill>
          <a:blip r:embed="rId6"/>
          <a:stretch>
            <a:fillRect/>
          </a:stretch>
        </p:blipFill>
        <p:spPr>
          <a:xfrm>
            <a:off x="1411293" y="1430451"/>
            <a:ext cx="13134059" cy="7420743"/>
          </a:xfrm>
          <a:prstGeom prst="rect">
            <a:avLst/>
          </a:prstGeom>
        </p:spPr>
      </p:pic>
    </p:spTree>
    <p:extLst>
      <p:ext uri="{BB962C8B-B14F-4D97-AF65-F5344CB8AC3E}">
        <p14:creationId xmlns:p14="http://schemas.microsoft.com/office/powerpoint/2010/main" val="48598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01566" y="0"/>
            <a:ext cx="142711" cy="10287000"/>
            <a:chOff x="0" y="0"/>
            <a:chExt cx="190282" cy="13716000"/>
          </a:xfrm>
        </p:grpSpPr>
        <p:sp>
          <p:nvSpPr>
            <p:cNvPr id="5" name="AutoShape 5"/>
            <p:cNvSpPr/>
            <p:nvPr/>
          </p:nvSpPr>
          <p:spPr>
            <a:xfrm>
              <a:off x="88791" y="0"/>
              <a:ext cx="12700" cy="13716000"/>
            </a:xfrm>
            <a:prstGeom prst="rect">
              <a:avLst/>
            </a:prstGeom>
            <a:solidFill>
              <a:srgbClr val="141414"/>
            </a:solidFill>
          </p:spPr>
        </p:sp>
        <p:sp>
          <p:nvSpPr>
            <p:cNvPr id="6" name="AutoShape 6"/>
            <p:cNvSpPr/>
            <p:nvPr/>
          </p:nvSpPr>
          <p:spPr>
            <a:xfrm>
              <a:off x="0" y="5820971"/>
              <a:ext cx="190282" cy="2074059"/>
            </a:xfrm>
            <a:prstGeom prst="rect">
              <a:avLst/>
            </a:prstGeom>
            <a:solidFill>
              <a:srgbClr val="E3A716"/>
            </a:solidFill>
          </p:spPr>
        </p:sp>
      </p:grpSp>
      <p:grpSp>
        <p:nvGrpSpPr>
          <p:cNvPr id="16" name="Group 12">
            <a:extLst>
              <a:ext uri="{FF2B5EF4-FFF2-40B4-BE49-F238E27FC236}">
                <a16:creationId xmlns:a16="http://schemas.microsoft.com/office/drawing/2014/main" id="{FD8D54C1-04BC-19B0-7B8C-C220976CF119}"/>
              </a:ext>
            </a:extLst>
          </p:cNvPr>
          <p:cNvGrpSpPr/>
          <p:nvPr/>
        </p:nvGrpSpPr>
        <p:grpSpPr>
          <a:xfrm>
            <a:off x="16773722" y="9295208"/>
            <a:ext cx="485578" cy="431625"/>
            <a:chOff x="0" y="0"/>
            <a:chExt cx="647437" cy="575500"/>
          </a:xfrm>
        </p:grpSpPr>
        <p:sp>
          <p:nvSpPr>
            <p:cNvPr id="18" name="AutoShape 13">
              <a:extLst>
                <a:ext uri="{FF2B5EF4-FFF2-40B4-BE49-F238E27FC236}">
                  <a16:creationId xmlns:a16="http://schemas.microsoft.com/office/drawing/2014/main" id="{77CFDF97-49C8-8559-2CA1-6749A856DD3F}"/>
                </a:ext>
              </a:extLst>
            </p:cNvPr>
            <p:cNvSpPr/>
            <p:nvPr/>
          </p:nvSpPr>
          <p:spPr>
            <a:xfrm>
              <a:off x="0" y="0"/>
              <a:ext cx="647437" cy="575500"/>
            </a:xfrm>
            <a:prstGeom prst="rect">
              <a:avLst/>
            </a:prstGeom>
            <a:solidFill>
              <a:srgbClr val="E3A716"/>
            </a:solidFill>
          </p:spPr>
        </p:sp>
        <p:grpSp>
          <p:nvGrpSpPr>
            <p:cNvPr id="19" name="Group 14">
              <a:extLst>
                <a:ext uri="{FF2B5EF4-FFF2-40B4-BE49-F238E27FC236}">
                  <a16:creationId xmlns:a16="http://schemas.microsoft.com/office/drawing/2014/main" id="{8EB4D00D-3CFC-3FA9-3791-E4C2569BC0DC}"/>
                </a:ext>
              </a:extLst>
            </p:cNvPr>
            <p:cNvGrpSpPr/>
            <p:nvPr/>
          </p:nvGrpSpPr>
          <p:grpSpPr>
            <a:xfrm>
              <a:off x="0" y="171992"/>
              <a:ext cx="517352" cy="231517"/>
              <a:chOff x="0" y="0"/>
              <a:chExt cx="959235" cy="429260"/>
            </a:xfrm>
          </p:grpSpPr>
          <p:sp>
            <p:nvSpPr>
              <p:cNvPr id="20" name="Freeform 15">
                <a:extLst>
                  <a:ext uri="{FF2B5EF4-FFF2-40B4-BE49-F238E27FC236}">
                    <a16:creationId xmlns:a16="http://schemas.microsoft.com/office/drawing/2014/main" id="{A7AA2066-6D31-A68D-CDED-7A4F0F5C7E3A}"/>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1" name="Imagen 20" descr="Logotipo&#10;&#10;Descripción generada automáticamente">
            <a:extLst>
              <a:ext uri="{FF2B5EF4-FFF2-40B4-BE49-F238E27FC236}">
                <a16:creationId xmlns:a16="http://schemas.microsoft.com/office/drawing/2014/main" id="{54D65696-998A-1D80-18AC-8BAC27D9E9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sp>
        <p:nvSpPr>
          <p:cNvPr id="2" name="Rectángulo 1">
            <a:extLst>
              <a:ext uri="{FF2B5EF4-FFF2-40B4-BE49-F238E27FC236}">
                <a16:creationId xmlns:a16="http://schemas.microsoft.com/office/drawing/2014/main" id="{CE2F58C5-0805-7DB6-0BB1-9B1FE735B204}"/>
              </a:ext>
            </a:extLst>
          </p:cNvPr>
          <p:cNvSpPr/>
          <p:nvPr/>
        </p:nvSpPr>
        <p:spPr>
          <a:xfrm>
            <a:off x="1580372" y="1382232"/>
            <a:ext cx="4491023" cy="1288213"/>
          </a:xfrm>
          <a:prstGeom prst="rect">
            <a:avLst/>
          </a:prstGeom>
          <a:noFill/>
        </p:spPr>
        <p:txBody>
          <a:bodyPr wrap="none" lIns="91440" tIns="45720" rIns="91440" bIns="45720">
            <a:prstTxWarp prst="textWave1">
              <a:avLst/>
            </a:prstTxWarp>
            <a:spAutoFit/>
          </a:bodyPr>
          <a:lstStyle/>
          <a:p>
            <a:pPr algn="ctr"/>
            <a:r>
              <a:rPr lang="es-ES" sz="1800" b="0" i="0">
                <a:solidFill>
                  <a:srgbClr val="C00000"/>
                </a:solidFill>
                <a:effectLst/>
                <a:latin typeface="Calibri" panose="020F0502020204030204" pitchFamily="34" charset="0"/>
              </a:rPr>
              <a:t>CONTRATOS DE APRENDIZAJE </a:t>
            </a:r>
            <a:endParaRPr lang="es-ES" sz="3600" b="1" cap="none" spc="0">
              <a:ln w="9525">
                <a:solidFill>
                  <a:schemeClr val="bg1"/>
                </a:solidFill>
                <a:prstDash val="solid"/>
              </a:ln>
              <a:solidFill>
                <a:srgbClr val="C00000"/>
              </a:solidFill>
            </a:endParaRPr>
          </a:p>
        </p:txBody>
      </p:sp>
      <p:pic>
        <p:nvPicPr>
          <p:cNvPr id="26" name="Imagen 25" descr="Un dibujo de una caricatura&#10;&#10;Descripción generada automáticamente con confianza media">
            <a:extLst>
              <a:ext uri="{FF2B5EF4-FFF2-40B4-BE49-F238E27FC236}">
                <a16:creationId xmlns:a16="http://schemas.microsoft.com/office/drawing/2014/main" id="{A07843B6-C0F4-CF66-B4F4-FB8CE8795C0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109335" y="3587956"/>
            <a:ext cx="4962060" cy="3802178"/>
          </a:xfrm>
          <a:prstGeom prst="rect">
            <a:avLst/>
          </a:prstGeom>
        </p:spPr>
      </p:pic>
      <p:graphicFrame>
        <p:nvGraphicFramePr>
          <p:cNvPr id="28" name="CuadroTexto 12">
            <a:extLst>
              <a:ext uri="{FF2B5EF4-FFF2-40B4-BE49-F238E27FC236}">
                <a16:creationId xmlns:a16="http://schemas.microsoft.com/office/drawing/2014/main" id="{6A2A543F-0514-FA21-61A3-D38A79C57399}"/>
              </a:ext>
            </a:extLst>
          </p:cNvPr>
          <p:cNvGraphicFramePr/>
          <p:nvPr/>
        </p:nvGraphicFramePr>
        <p:xfrm>
          <a:off x="6923682" y="2604343"/>
          <a:ext cx="9752476" cy="50783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82971328"/>
      </p:ext>
    </p:extLst>
  </p:cSld>
  <p:clrMapOvr>
    <a:masterClrMapping/>
  </p:clrMapOvr>
  <p:transition spd="slow">
    <p:push dir="u"/>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865080" y="5003800"/>
            <a:ext cx="4937760" cy="4800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661" y="934912"/>
            <a:ext cx="16357579" cy="841182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Descripción generada automáticamente">
            <a:extLst>
              <a:ext uri="{FF2B5EF4-FFF2-40B4-BE49-F238E27FC236}">
                <a16:creationId xmlns:a16="http://schemas.microsoft.com/office/drawing/2014/main" id="{334A3927-6873-AAE3-8EA2-E16655F60C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66315" y="9295287"/>
            <a:ext cx="1386539" cy="750413"/>
          </a:xfrm>
          <a:prstGeom prst="rect">
            <a:avLst/>
          </a:prstGeom>
        </p:spPr>
      </p:pic>
      <p:grpSp>
        <p:nvGrpSpPr>
          <p:cNvPr id="5" name="Group 17">
            <a:extLst>
              <a:ext uri="{FF2B5EF4-FFF2-40B4-BE49-F238E27FC236}">
                <a16:creationId xmlns:a16="http://schemas.microsoft.com/office/drawing/2014/main" id="{87A063C4-12B8-EDF9-EECD-856121CA6C51}"/>
              </a:ext>
            </a:extLst>
          </p:cNvPr>
          <p:cNvGrpSpPr/>
          <p:nvPr/>
        </p:nvGrpSpPr>
        <p:grpSpPr>
          <a:xfrm>
            <a:off x="16773722" y="9258300"/>
            <a:ext cx="485578" cy="431625"/>
            <a:chOff x="0" y="0"/>
            <a:chExt cx="647437" cy="575500"/>
          </a:xfrm>
        </p:grpSpPr>
        <p:sp>
          <p:nvSpPr>
            <p:cNvPr id="6" name="AutoShape 18">
              <a:extLst>
                <a:ext uri="{FF2B5EF4-FFF2-40B4-BE49-F238E27FC236}">
                  <a16:creationId xmlns:a16="http://schemas.microsoft.com/office/drawing/2014/main" id="{E43F5627-827D-9C6C-C569-CE9DE1E0EFD6}"/>
                </a:ext>
              </a:extLst>
            </p:cNvPr>
            <p:cNvSpPr/>
            <p:nvPr/>
          </p:nvSpPr>
          <p:spPr>
            <a:xfrm>
              <a:off x="0" y="0"/>
              <a:ext cx="647437" cy="575500"/>
            </a:xfrm>
            <a:prstGeom prst="rect">
              <a:avLst/>
            </a:prstGeom>
            <a:solidFill>
              <a:srgbClr val="E3A716"/>
            </a:solidFill>
          </p:spPr>
        </p:sp>
        <p:grpSp>
          <p:nvGrpSpPr>
            <p:cNvPr id="8" name="Group 19">
              <a:extLst>
                <a:ext uri="{FF2B5EF4-FFF2-40B4-BE49-F238E27FC236}">
                  <a16:creationId xmlns:a16="http://schemas.microsoft.com/office/drawing/2014/main" id="{44907736-1DED-BCE4-D6E7-651A494F6ECA}"/>
                </a:ext>
              </a:extLst>
            </p:cNvPr>
            <p:cNvGrpSpPr/>
            <p:nvPr/>
          </p:nvGrpSpPr>
          <p:grpSpPr>
            <a:xfrm>
              <a:off x="0" y="171992"/>
              <a:ext cx="517352" cy="231517"/>
              <a:chOff x="0" y="0"/>
              <a:chExt cx="959235" cy="429260"/>
            </a:xfrm>
          </p:grpSpPr>
          <p:sp>
            <p:nvSpPr>
              <p:cNvPr id="10" name="Freeform 20">
                <a:extLst>
                  <a:ext uri="{FF2B5EF4-FFF2-40B4-BE49-F238E27FC236}">
                    <a16:creationId xmlns:a16="http://schemas.microsoft.com/office/drawing/2014/main" id="{E40A00BF-9894-4FC3-1DC5-B5072593BA48}"/>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 name="Picture 2" descr="Ejemplo de contrato de aprendizaje (adaptación del ejemplo de... | Download  Scientific Diagram">
            <a:extLst>
              <a:ext uri="{FF2B5EF4-FFF2-40B4-BE49-F238E27FC236}">
                <a16:creationId xmlns:a16="http://schemas.microsoft.com/office/drawing/2014/main" id="{EDC7C740-576B-2312-CD18-60A6CB8DEC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79" t="3688"/>
          <a:stretch/>
        </p:blipFill>
        <p:spPr bwMode="auto">
          <a:xfrm>
            <a:off x="1231419" y="2156049"/>
            <a:ext cx="8219863" cy="54334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C0BBAF70-7A9A-D475-A221-C25CF75D81C9}"/>
              </a:ext>
            </a:extLst>
          </p:cNvPr>
          <p:cNvPicPr>
            <a:picLocks noChangeAspect="1"/>
          </p:cNvPicPr>
          <p:nvPr/>
        </p:nvPicPr>
        <p:blipFill rotWithShape="1">
          <a:blip r:embed="rId4"/>
          <a:srcRect l="32560" t="11956" r="34553" b="10138"/>
          <a:stretch/>
        </p:blipFill>
        <p:spPr>
          <a:xfrm>
            <a:off x="9720039" y="1081147"/>
            <a:ext cx="6139546" cy="81771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70724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1566" y="0"/>
            <a:ext cx="142711" cy="10287000"/>
            <a:chOff x="0" y="0"/>
            <a:chExt cx="190282" cy="13716000"/>
          </a:xfrm>
        </p:grpSpPr>
        <p:sp>
          <p:nvSpPr>
            <p:cNvPr id="3" name="AutoShape 3"/>
            <p:cNvSpPr/>
            <p:nvPr/>
          </p:nvSpPr>
          <p:spPr>
            <a:xfrm>
              <a:off x="88791" y="0"/>
              <a:ext cx="12700" cy="13716000"/>
            </a:xfrm>
            <a:prstGeom prst="rect">
              <a:avLst/>
            </a:prstGeom>
            <a:solidFill>
              <a:srgbClr val="141414"/>
            </a:solidFill>
          </p:spPr>
        </p:sp>
        <p:sp>
          <p:nvSpPr>
            <p:cNvPr id="4" name="AutoShape 4"/>
            <p:cNvSpPr/>
            <p:nvPr/>
          </p:nvSpPr>
          <p:spPr>
            <a:xfrm>
              <a:off x="0" y="5820971"/>
              <a:ext cx="190282" cy="2074059"/>
            </a:xfrm>
            <a:prstGeom prst="rect">
              <a:avLst/>
            </a:prstGeom>
            <a:solidFill>
              <a:srgbClr val="E3A716"/>
            </a:solidFill>
          </p:spPr>
        </p:sp>
      </p:grpSp>
      <p:grpSp>
        <p:nvGrpSpPr>
          <p:cNvPr id="17" name="Group 17"/>
          <p:cNvGrpSpPr/>
          <p:nvPr/>
        </p:nvGrpSpPr>
        <p:grpSpPr>
          <a:xfrm>
            <a:off x="16773722" y="9258300"/>
            <a:ext cx="485578" cy="431625"/>
            <a:chOff x="0" y="0"/>
            <a:chExt cx="647437" cy="575500"/>
          </a:xfrm>
        </p:grpSpPr>
        <p:sp>
          <p:nvSpPr>
            <p:cNvPr id="18" name="AutoShape 18"/>
            <p:cNvSpPr/>
            <p:nvPr/>
          </p:nvSpPr>
          <p:spPr>
            <a:xfrm>
              <a:off x="0" y="0"/>
              <a:ext cx="647437" cy="575500"/>
            </a:xfrm>
            <a:prstGeom prst="rect">
              <a:avLst/>
            </a:prstGeom>
            <a:solidFill>
              <a:srgbClr val="E3A716"/>
            </a:solidFill>
          </p:spPr>
        </p:sp>
        <p:grpSp>
          <p:nvGrpSpPr>
            <p:cNvPr id="19" name="Group 19"/>
            <p:cNvGrpSpPr/>
            <p:nvPr/>
          </p:nvGrpSpPr>
          <p:grpSpPr>
            <a:xfrm>
              <a:off x="0" y="171992"/>
              <a:ext cx="517352" cy="231517"/>
              <a:chOff x="0" y="0"/>
              <a:chExt cx="959235" cy="429260"/>
            </a:xfrm>
          </p:grpSpPr>
          <p:sp>
            <p:nvSpPr>
              <p:cNvPr id="20" name="Freeform 20"/>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sp>
        <p:nvSpPr>
          <p:cNvPr id="21" name="TextBox 21"/>
          <p:cNvSpPr txBox="1"/>
          <p:nvPr/>
        </p:nvSpPr>
        <p:spPr>
          <a:xfrm>
            <a:off x="1698150" y="1246901"/>
            <a:ext cx="11811400" cy="759381"/>
          </a:xfrm>
          <a:prstGeom prst="rect">
            <a:avLst/>
          </a:prstGeom>
        </p:spPr>
        <p:txBody>
          <a:bodyPr lIns="0" tIns="0" rIns="0" bIns="0" rtlCol="0" anchor="t">
            <a:spAutoFit/>
          </a:bodyPr>
          <a:lstStyle/>
          <a:p>
            <a:pPr>
              <a:lnSpc>
                <a:spcPts val="6240"/>
              </a:lnSpc>
            </a:pPr>
            <a:r>
              <a:rPr lang="en-US" sz="4800" b="1" spc="48">
                <a:solidFill>
                  <a:srgbClr val="B9293E"/>
                </a:solidFill>
                <a:latin typeface="Montserrat 1 Italics"/>
              </a:rPr>
              <a:t>¿Con qué características de identificas ?</a:t>
            </a:r>
          </a:p>
        </p:txBody>
      </p:sp>
      <p:pic>
        <p:nvPicPr>
          <p:cNvPr id="6" name="Imagen 5">
            <a:extLst>
              <a:ext uri="{FF2B5EF4-FFF2-40B4-BE49-F238E27FC236}">
                <a16:creationId xmlns:a16="http://schemas.microsoft.com/office/drawing/2014/main" id="{5E5BCFBD-103C-B49A-1FC2-50C8049275C0}"/>
              </a:ext>
            </a:extLst>
          </p:cNvPr>
          <p:cNvPicPr>
            <a:picLocks noChangeAspect="1"/>
          </p:cNvPicPr>
          <p:nvPr/>
        </p:nvPicPr>
        <p:blipFill>
          <a:blip r:embed="rId2"/>
          <a:stretch>
            <a:fillRect/>
          </a:stretch>
        </p:blipFill>
        <p:spPr>
          <a:xfrm>
            <a:off x="2147887" y="2443162"/>
            <a:ext cx="6883174" cy="6472238"/>
          </a:xfrm>
          <a:prstGeom prst="rect">
            <a:avLst/>
          </a:prstGeom>
        </p:spPr>
      </p:pic>
      <p:sp>
        <p:nvSpPr>
          <p:cNvPr id="8" name="CuadroTexto 7">
            <a:extLst>
              <a:ext uri="{FF2B5EF4-FFF2-40B4-BE49-F238E27FC236}">
                <a16:creationId xmlns:a16="http://schemas.microsoft.com/office/drawing/2014/main" id="{C4BD5D90-0DA9-997D-8824-54094F284B2A}"/>
              </a:ext>
            </a:extLst>
          </p:cNvPr>
          <p:cNvSpPr txBox="1"/>
          <p:nvPr/>
        </p:nvSpPr>
        <p:spPr>
          <a:xfrm>
            <a:off x="9256939" y="4233333"/>
            <a:ext cx="6883174" cy="3323987"/>
          </a:xfrm>
          <a:prstGeom prst="rect">
            <a:avLst/>
          </a:prstGeom>
          <a:noFill/>
        </p:spPr>
        <p:txBody>
          <a:bodyPr wrap="square">
            <a:spAutoFit/>
          </a:bodyPr>
          <a:lstStyle/>
          <a:p>
            <a:r>
              <a:rPr lang="es-ES" sz="2400" b="0" i="0">
                <a:solidFill>
                  <a:srgbClr val="000000"/>
                </a:solidFill>
                <a:effectLst/>
                <a:latin typeface="Montserrat" panose="00000500000000000000" pitchFamily="2" charset="0"/>
              </a:rPr>
              <a:t>Cada pétalo representa una categoría, que puede incluir: sexo, raza, grupo étnico, clase, idioma, religión, edad, educación, habilidad/discapacidad, ubicación (urbana/rural), estado civil (casada, divorciada, en pareja, soltera), orientación sexual, región geográfica (origen), región geográfica (actual), etc.</a:t>
            </a:r>
          </a:p>
          <a:p>
            <a:endParaRPr lang="es-ES"/>
          </a:p>
        </p:txBody>
      </p:sp>
    </p:spTree>
    <p:extLst>
      <p:ext uri="{BB962C8B-B14F-4D97-AF65-F5344CB8AC3E}">
        <p14:creationId xmlns:p14="http://schemas.microsoft.com/office/powerpoint/2010/main" val="27591754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CD58954-8158-13A7-EC2D-E44C586FA5A8}"/>
              </a:ext>
            </a:extLst>
          </p:cNvPr>
          <p:cNvSpPr txBox="1"/>
          <p:nvPr/>
        </p:nvSpPr>
        <p:spPr>
          <a:xfrm>
            <a:off x="1537854" y="2943135"/>
            <a:ext cx="9144000" cy="6555641"/>
          </a:xfrm>
          <a:prstGeom prst="rect">
            <a:avLst/>
          </a:prstGeom>
          <a:noFill/>
        </p:spPr>
        <p:txBody>
          <a:bodyPr wrap="square">
            <a:spAutoFit/>
          </a:bodyPr>
          <a:lstStyle/>
          <a:p>
            <a:pPr algn="just"/>
            <a:r>
              <a:rPr lang="es-ES" sz="2800">
                <a:solidFill>
                  <a:srgbClr val="000000"/>
                </a:solidFill>
                <a:latin typeface="+mj-lt"/>
              </a:rPr>
              <a:t>Se organizan las actividades dentro del aula para convertirlas en una experiencia social y de aprendizaje. Se promueve la enseñanza entre iguales. Todos cooperan y aportan, distribuyéndose las tareas y responsabilidades, cada uno debe asumir un rol (alguien que coordine, el portavoz, el responsable del material, supervisor del ruido.). Las actividades se desarrollan de </a:t>
            </a:r>
            <a:r>
              <a:rPr lang="es-ES" sz="2800" b="1">
                <a:solidFill>
                  <a:srgbClr val="000000"/>
                </a:solidFill>
                <a:latin typeface="+mj-lt"/>
              </a:rPr>
              <a:t>manera colectiva para alcanzar un bien común</a:t>
            </a:r>
            <a:r>
              <a:rPr lang="es-ES" sz="2800">
                <a:solidFill>
                  <a:srgbClr val="000000"/>
                </a:solidFill>
                <a:latin typeface="+mj-lt"/>
              </a:rPr>
              <a:t>, se forman grupos heterogéneos reducidos, máximo 4.</a:t>
            </a:r>
          </a:p>
          <a:p>
            <a:pPr algn="just"/>
            <a:endParaRPr lang="es-ES" sz="2800">
              <a:solidFill>
                <a:srgbClr val="000000"/>
              </a:solidFill>
              <a:latin typeface="+mj-lt"/>
            </a:endParaRPr>
          </a:p>
          <a:p>
            <a:pPr algn="just"/>
            <a:r>
              <a:rPr lang="es-ES" sz="2800" b="1">
                <a:solidFill>
                  <a:srgbClr val="000000"/>
                </a:solidFill>
                <a:latin typeface="+mj-lt"/>
              </a:rPr>
              <a:t>TÉCNICAS:</a:t>
            </a:r>
          </a:p>
          <a:p>
            <a:pPr marL="457200" indent="-457200" algn="just">
              <a:buFont typeface="Arial" panose="020B0604020202020204" pitchFamily="34" charset="0"/>
              <a:buChar char="•"/>
            </a:pPr>
            <a:r>
              <a:rPr lang="es-ES" sz="2800">
                <a:solidFill>
                  <a:srgbClr val="000000"/>
                </a:solidFill>
                <a:latin typeface="+mj-lt"/>
              </a:rPr>
              <a:t>Rompecabezas</a:t>
            </a:r>
          </a:p>
          <a:p>
            <a:pPr marL="457200" indent="-457200" algn="just">
              <a:buFont typeface="Arial" panose="020B0604020202020204" pitchFamily="34" charset="0"/>
              <a:buChar char="•"/>
            </a:pPr>
            <a:r>
              <a:rPr lang="es-ES" sz="2800">
                <a:solidFill>
                  <a:srgbClr val="000000"/>
                </a:solidFill>
                <a:latin typeface="+mj-lt"/>
              </a:rPr>
              <a:t>Discusión en pares</a:t>
            </a:r>
          </a:p>
          <a:p>
            <a:pPr marL="457200" indent="-457200" algn="just">
              <a:buFont typeface="Arial" panose="020B0604020202020204" pitchFamily="34" charset="0"/>
              <a:buChar char="•"/>
            </a:pPr>
            <a:r>
              <a:rPr lang="es-ES" sz="2800">
                <a:solidFill>
                  <a:srgbClr val="000000"/>
                </a:solidFill>
                <a:latin typeface="+mj-lt"/>
              </a:rPr>
              <a:t>Folios giratorios</a:t>
            </a:r>
          </a:p>
          <a:p>
            <a:pPr algn="just"/>
            <a:r>
              <a:rPr lang="es-ES" sz="2800">
                <a:solidFill>
                  <a:srgbClr val="000000"/>
                </a:solidFill>
                <a:latin typeface="+mj-lt"/>
              </a:rPr>
              <a:t>  </a:t>
            </a:r>
          </a:p>
        </p:txBody>
      </p:sp>
      <p:sp>
        <p:nvSpPr>
          <p:cNvPr id="4" name="CuadroTexto 3">
            <a:extLst>
              <a:ext uri="{FF2B5EF4-FFF2-40B4-BE49-F238E27FC236}">
                <a16:creationId xmlns:a16="http://schemas.microsoft.com/office/drawing/2014/main" id="{0EA2C4F2-36F4-DEE5-D511-06ECD2FAF0BB}"/>
              </a:ext>
            </a:extLst>
          </p:cNvPr>
          <p:cNvSpPr txBox="1"/>
          <p:nvPr/>
        </p:nvSpPr>
        <p:spPr>
          <a:xfrm>
            <a:off x="4193918" y="947250"/>
            <a:ext cx="4651908" cy="1323439"/>
          </a:xfrm>
          <a:prstGeom prst="rect">
            <a:avLst/>
          </a:prstGeom>
          <a:noFill/>
        </p:spPr>
        <p:txBody>
          <a:bodyPr wrap="square">
            <a:spAutoFit/>
          </a:bodyPr>
          <a:lstStyle/>
          <a:p>
            <a:r>
              <a:rPr lang="es-ES" sz="4000" b="0" i="0">
                <a:solidFill>
                  <a:srgbClr val="C00000"/>
                </a:solidFill>
                <a:effectLst/>
                <a:latin typeface="Architects Daughter" pitchFamily="2" charset="0"/>
              </a:rPr>
              <a:t>APRENDIZAJE </a:t>
            </a:r>
            <a:endParaRPr lang="es-ES" sz="4000">
              <a:solidFill>
                <a:srgbClr val="C00000"/>
              </a:solidFill>
              <a:latin typeface="Architects Daughter" pitchFamily="2" charset="0"/>
            </a:endParaRPr>
          </a:p>
          <a:p>
            <a:r>
              <a:rPr lang="es-ES" sz="4000">
                <a:solidFill>
                  <a:srgbClr val="C00000"/>
                </a:solidFill>
                <a:latin typeface="Architects Daughter" pitchFamily="2" charset="0"/>
              </a:rPr>
              <a:t>COOPERATIVO</a:t>
            </a:r>
          </a:p>
        </p:txBody>
      </p:sp>
      <p:pic>
        <p:nvPicPr>
          <p:cNvPr id="1026" name="Picture 2" descr="Fase 3 La disposición en el aula - APRENDIZAJE COOPERATIVO (MOOC)">
            <a:extLst>
              <a:ext uri="{FF2B5EF4-FFF2-40B4-BE49-F238E27FC236}">
                <a16:creationId xmlns:a16="http://schemas.microsoft.com/office/drawing/2014/main" id="{7A855411-340E-9C9C-F3B3-C005EC3F54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37" t="9437" r="28683" b="9437"/>
          <a:stretch/>
        </p:blipFill>
        <p:spPr bwMode="auto">
          <a:xfrm>
            <a:off x="11866418" y="2613335"/>
            <a:ext cx="5490971" cy="542922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4544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865080" y="5003800"/>
            <a:ext cx="4937760" cy="4800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661" y="934912"/>
            <a:ext cx="16357579" cy="841182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Descripción generada automáticamente">
            <a:extLst>
              <a:ext uri="{FF2B5EF4-FFF2-40B4-BE49-F238E27FC236}">
                <a16:creationId xmlns:a16="http://schemas.microsoft.com/office/drawing/2014/main" id="{334A3927-6873-AAE3-8EA2-E16655F60C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6315" y="9295287"/>
            <a:ext cx="1386539" cy="750413"/>
          </a:xfrm>
          <a:prstGeom prst="rect">
            <a:avLst/>
          </a:prstGeom>
        </p:spPr>
      </p:pic>
      <p:grpSp>
        <p:nvGrpSpPr>
          <p:cNvPr id="5" name="Group 17">
            <a:extLst>
              <a:ext uri="{FF2B5EF4-FFF2-40B4-BE49-F238E27FC236}">
                <a16:creationId xmlns:a16="http://schemas.microsoft.com/office/drawing/2014/main" id="{87A063C4-12B8-EDF9-EECD-856121CA6C51}"/>
              </a:ext>
            </a:extLst>
          </p:cNvPr>
          <p:cNvGrpSpPr/>
          <p:nvPr/>
        </p:nvGrpSpPr>
        <p:grpSpPr>
          <a:xfrm>
            <a:off x="16773722" y="9258300"/>
            <a:ext cx="485578" cy="431625"/>
            <a:chOff x="0" y="0"/>
            <a:chExt cx="647437" cy="575500"/>
          </a:xfrm>
        </p:grpSpPr>
        <p:sp>
          <p:nvSpPr>
            <p:cNvPr id="6" name="AutoShape 18">
              <a:extLst>
                <a:ext uri="{FF2B5EF4-FFF2-40B4-BE49-F238E27FC236}">
                  <a16:creationId xmlns:a16="http://schemas.microsoft.com/office/drawing/2014/main" id="{E43F5627-827D-9C6C-C569-CE9DE1E0EFD6}"/>
                </a:ext>
              </a:extLst>
            </p:cNvPr>
            <p:cNvSpPr/>
            <p:nvPr/>
          </p:nvSpPr>
          <p:spPr>
            <a:xfrm>
              <a:off x="0" y="0"/>
              <a:ext cx="647437" cy="575500"/>
            </a:xfrm>
            <a:prstGeom prst="rect">
              <a:avLst/>
            </a:prstGeom>
            <a:solidFill>
              <a:srgbClr val="E3A716"/>
            </a:solidFill>
          </p:spPr>
        </p:sp>
        <p:grpSp>
          <p:nvGrpSpPr>
            <p:cNvPr id="8" name="Group 19">
              <a:extLst>
                <a:ext uri="{FF2B5EF4-FFF2-40B4-BE49-F238E27FC236}">
                  <a16:creationId xmlns:a16="http://schemas.microsoft.com/office/drawing/2014/main" id="{44907736-1DED-BCE4-D6E7-651A494F6ECA}"/>
                </a:ext>
              </a:extLst>
            </p:cNvPr>
            <p:cNvGrpSpPr/>
            <p:nvPr/>
          </p:nvGrpSpPr>
          <p:grpSpPr>
            <a:xfrm>
              <a:off x="0" y="171992"/>
              <a:ext cx="517352" cy="231517"/>
              <a:chOff x="0" y="0"/>
              <a:chExt cx="959235" cy="429260"/>
            </a:xfrm>
          </p:grpSpPr>
          <p:sp>
            <p:nvSpPr>
              <p:cNvPr id="10" name="Freeform 20">
                <a:extLst>
                  <a:ext uri="{FF2B5EF4-FFF2-40B4-BE49-F238E27FC236}">
                    <a16:creationId xmlns:a16="http://schemas.microsoft.com/office/drawing/2014/main" id="{E40A00BF-9894-4FC3-1DC5-B5072593BA48}"/>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grpSp>
        <p:nvGrpSpPr>
          <p:cNvPr id="9" name="Group 4">
            <a:extLst>
              <a:ext uri="{FF2B5EF4-FFF2-40B4-BE49-F238E27FC236}">
                <a16:creationId xmlns:a16="http://schemas.microsoft.com/office/drawing/2014/main" id="{EAD272EE-DD07-2C3C-249B-B07738A66955}"/>
              </a:ext>
            </a:extLst>
          </p:cNvPr>
          <p:cNvGrpSpPr/>
          <p:nvPr/>
        </p:nvGrpSpPr>
        <p:grpSpPr>
          <a:xfrm>
            <a:off x="401566" y="0"/>
            <a:ext cx="142711" cy="10287000"/>
            <a:chOff x="0" y="0"/>
            <a:chExt cx="190282" cy="13716000"/>
          </a:xfrm>
        </p:grpSpPr>
        <p:sp>
          <p:nvSpPr>
            <p:cNvPr id="11" name="AutoShape 5">
              <a:extLst>
                <a:ext uri="{FF2B5EF4-FFF2-40B4-BE49-F238E27FC236}">
                  <a16:creationId xmlns:a16="http://schemas.microsoft.com/office/drawing/2014/main" id="{09A6F8C0-DA03-58E0-FB4F-BA7BF0207BCD}"/>
                </a:ext>
              </a:extLst>
            </p:cNvPr>
            <p:cNvSpPr/>
            <p:nvPr/>
          </p:nvSpPr>
          <p:spPr>
            <a:xfrm>
              <a:off x="88791" y="0"/>
              <a:ext cx="12700" cy="13716000"/>
            </a:xfrm>
            <a:prstGeom prst="rect">
              <a:avLst/>
            </a:prstGeom>
            <a:solidFill>
              <a:srgbClr val="141414"/>
            </a:solidFill>
          </p:spPr>
        </p:sp>
        <p:sp>
          <p:nvSpPr>
            <p:cNvPr id="12" name="AutoShape 6">
              <a:extLst>
                <a:ext uri="{FF2B5EF4-FFF2-40B4-BE49-F238E27FC236}">
                  <a16:creationId xmlns:a16="http://schemas.microsoft.com/office/drawing/2014/main" id="{36D89715-A51C-5556-0D42-11E9EFC328CB}"/>
                </a:ext>
              </a:extLst>
            </p:cNvPr>
            <p:cNvSpPr/>
            <p:nvPr/>
          </p:nvSpPr>
          <p:spPr>
            <a:xfrm>
              <a:off x="0" y="5820971"/>
              <a:ext cx="190282" cy="2074059"/>
            </a:xfrm>
            <a:prstGeom prst="rect">
              <a:avLst/>
            </a:prstGeom>
            <a:solidFill>
              <a:srgbClr val="E3A716"/>
            </a:solidFill>
          </p:spPr>
        </p:sp>
      </p:grpSp>
      <p:pic>
        <p:nvPicPr>
          <p:cNvPr id="3" name="Gráfico 2" descr="Fragmento de película contorno">
            <a:extLst>
              <a:ext uri="{FF2B5EF4-FFF2-40B4-BE49-F238E27FC236}">
                <a16:creationId xmlns:a16="http://schemas.microsoft.com/office/drawing/2014/main" id="{CB16A0EE-018D-D0F0-8F3D-A193145FF5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661115" y="1505212"/>
            <a:ext cx="1371338" cy="1371338"/>
          </a:xfrm>
          <a:prstGeom prst="rect">
            <a:avLst/>
          </a:prstGeom>
        </p:spPr>
      </p:pic>
      <p:pic>
        <p:nvPicPr>
          <p:cNvPr id="14" name="Elementos multimedia en línea 13" title="APRENDIZAJE COOPERATIVO. TÉCNICA &quot;TE AYUDO, ME AYUDAS&quot;. HACIENDO PROBLEMAS.">
            <a:hlinkClick r:id="" action="ppaction://media"/>
            <a:extLst>
              <a:ext uri="{FF2B5EF4-FFF2-40B4-BE49-F238E27FC236}">
                <a16:creationId xmlns:a16="http://schemas.microsoft.com/office/drawing/2014/main" id="{6DC36ECB-BFD2-3572-563E-561AA9516A92}"/>
              </a:ext>
            </a:extLst>
          </p:cNvPr>
          <p:cNvPicPr>
            <a:picLocks noRot="1" noChangeAspect="1"/>
          </p:cNvPicPr>
          <p:nvPr>
            <a:videoFile r:link="rId1"/>
          </p:nvPr>
        </p:nvPicPr>
        <p:blipFill>
          <a:blip r:embed="rId6"/>
          <a:stretch>
            <a:fillRect/>
          </a:stretch>
        </p:blipFill>
        <p:spPr>
          <a:xfrm>
            <a:off x="1858933" y="1381487"/>
            <a:ext cx="13307382" cy="7518671"/>
          </a:xfrm>
          <a:prstGeom prst="rect">
            <a:avLst/>
          </a:prstGeom>
        </p:spPr>
      </p:pic>
    </p:spTree>
    <p:extLst>
      <p:ext uri="{BB962C8B-B14F-4D97-AF65-F5344CB8AC3E}">
        <p14:creationId xmlns:p14="http://schemas.microsoft.com/office/powerpoint/2010/main" val="247095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01566" y="0"/>
            <a:ext cx="142711" cy="10287000"/>
            <a:chOff x="0" y="0"/>
            <a:chExt cx="190282" cy="13716000"/>
          </a:xfrm>
        </p:grpSpPr>
        <p:sp>
          <p:nvSpPr>
            <p:cNvPr id="5" name="AutoShape 5"/>
            <p:cNvSpPr/>
            <p:nvPr/>
          </p:nvSpPr>
          <p:spPr>
            <a:xfrm>
              <a:off x="88791" y="0"/>
              <a:ext cx="12700" cy="13716000"/>
            </a:xfrm>
            <a:prstGeom prst="rect">
              <a:avLst/>
            </a:prstGeom>
            <a:solidFill>
              <a:srgbClr val="141414"/>
            </a:solidFill>
          </p:spPr>
        </p:sp>
        <p:sp>
          <p:nvSpPr>
            <p:cNvPr id="6" name="AutoShape 6"/>
            <p:cNvSpPr/>
            <p:nvPr/>
          </p:nvSpPr>
          <p:spPr>
            <a:xfrm>
              <a:off x="0" y="5820971"/>
              <a:ext cx="190282" cy="2074059"/>
            </a:xfrm>
            <a:prstGeom prst="rect">
              <a:avLst/>
            </a:prstGeom>
            <a:solidFill>
              <a:srgbClr val="E3A716"/>
            </a:solidFill>
          </p:spPr>
        </p:sp>
      </p:grpSp>
      <p:grpSp>
        <p:nvGrpSpPr>
          <p:cNvPr id="16" name="Group 12">
            <a:extLst>
              <a:ext uri="{FF2B5EF4-FFF2-40B4-BE49-F238E27FC236}">
                <a16:creationId xmlns:a16="http://schemas.microsoft.com/office/drawing/2014/main" id="{FD8D54C1-04BC-19B0-7B8C-C220976CF119}"/>
              </a:ext>
            </a:extLst>
          </p:cNvPr>
          <p:cNvGrpSpPr/>
          <p:nvPr/>
        </p:nvGrpSpPr>
        <p:grpSpPr>
          <a:xfrm>
            <a:off x="16773722" y="9295208"/>
            <a:ext cx="485578" cy="431625"/>
            <a:chOff x="0" y="0"/>
            <a:chExt cx="647437" cy="575500"/>
          </a:xfrm>
        </p:grpSpPr>
        <p:sp>
          <p:nvSpPr>
            <p:cNvPr id="18" name="AutoShape 13">
              <a:extLst>
                <a:ext uri="{FF2B5EF4-FFF2-40B4-BE49-F238E27FC236}">
                  <a16:creationId xmlns:a16="http://schemas.microsoft.com/office/drawing/2014/main" id="{77CFDF97-49C8-8559-2CA1-6749A856DD3F}"/>
                </a:ext>
              </a:extLst>
            </p:cNvPr>
            <p:cNvSpPr/>
            <p:nvPr/>
          </p:nvSpPr>
          <p:spPr>
            <a:xfrm>
              <a:off x="0" y="0"/>
              <a:ext cx="647437" cy="575500"/>
            </a:xfrm>
            <a:prstGeom prst="rect">
              <a:avLst/>
            </a:prstGeom>
            <a:solidFill>
              <a:srgbClr val="E3A716"/>
            </a:solidFill>
          </p:spPr>
        </p:sp>
        <p:grpSp>
          <p:nvGrpSpPr>
            <p:cNvPr id="19" name="Group 14">
              <a:extLst>
                <a:ext uri="{FF2B5EF4-FFF2-40B4-BE49-F238E27FC236}">
                  <a16:creationId xmlns:a16="http://schemas.microsoft.com/office/drawing/2014/main" id="{8EB4D00D-3CFC-3FA9-3791-E4C2569BC0DC}"/>
                </a:ext>
              </a:extLst>
            </p:cNvPr>
            <p:cNvGrpSpPr/>
            <p:nvPr/>
          </p:nvGrpSpPr>
          <p:grpSpPr>
            <a:xfrm>
              <a:off x="0" y="171992"/>
              <a:ext cx="517352" cy="231517"/>
              <a:chOff x="0" y="0"/>
              <a:chExt cx="959235" cy="429260"/>
            </a:xfrm>
          </p:grpSpPr>
          <p:sp>
            <p:nvSpPr>
              <p:cNvPr id="20" name="Freeform 15">
                <a:extLst>
                  <a:ext uri="{FF2B5EF4-FFF2-40B4-BE49-F238E27FC236}">
                    <a16:creationId xmlns:a16="http://schemas.microsoft.com/office/drawing/2014/main" id="{A7AA2066-6D31-A68D-CDED-7A4F0F5C7E3A}"/>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21" name="Imagen 20" descr="Logotipo&#10;&#10;Descripción generada automáticamente">
            <a:extLst>
              <a:ext uri="{FF2B5EF4-FFF2-40B4-BE49-F238E27FC236}">
                <a16:creationId xmlns:a16="http://schemas.microsoft.com/office/drawing/2014/main" id="{54D65696-998A-1D80-18AC-8BAC27D9E9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sp>
        <p:nvSpPr>
          <p:cNvPr id="9" name="Rectángulo 8">
            <a:extLst>
              <a:ext uri="{FF2B5EF4-FFF2-40B4-BE49-F238E27FC236}">
                <a16:creationId xmlns:a16="http://schemas.microsoft.com/office/drawing/2014/main" id="{36089444-976E-F623-7F39-F63C32346EA6}"/>
              </a:ext>
            </a:extLst>
          </p:cNvPr>
          <p:cNvSpPr/>
          <p:nvPr/>
        </p:nvSpPr>
        <p:spPr>
          <a:xfrm>
            <a:off x="613036" y="1232562"/>
            <a:ext cx="4154792" cy="1073315"/>
          </a:xfrm>
          <a:prstGeom prst="rect">
            <a:avLst/>
          </a:prstGeom>
          <a:noFill/>
        </p:spPr>
        <p:txBody>
          <a:bodyPr wrap="none" lIns="91440" tIns="45720" rIns="91440" bIns="45720">
            <a:prstTxWarp prst="textPlain">
              <a:avLst/>
            </a:prstTxWarp>
            <a:spAutoFit/>
          </a:bodyPr>
          <a:lstStyle/>
          <a:p>
            <a:pPr algn="ctr"/>
            <a:r>
              <a:rPr lang="es-ES" sz="1800" b="1" i="0">
                <a:solidFill>
                  <a:srgbClr val="A10105"/>
                </a:solidFill>
                <a:effectLst/>
                <a:latin typeface="Abadi Extra Light" panose="020B0604020202020204" pitchFamily="34" charset="0"/>
                <a:cs typeface="Cavolini" panose="03000502040302020204" pitchFamily="66" charset="0"/>
              </a:rPr>
              <a:t>COMUNIDADES</a:t>
            </a:r>
          </a:p>
          <a:p>
            <a:pPr algn="ctr"/>
            <a:r>
              <a:rPr lang="es-ES" sz="1800" b="1" i="0">
                <a:solidFill>
                  <a:srgbClr val="A10105"/>
                </a:solidFill>
                <a:effectLst/>
                <a:latin typeface="Abadi Extra Light" panose="020B0604020202020204" pitchFamily="34" charset="0"/>
                <a:cs typeface="Cavolini" panose="03000502040302020204" pitchFamily="66" charset="0"/>
              </a:rPr>
              <a:t> DE APRENDIZAJE</a:t>
            </a:r>
            <a:endParaRPr lang="es-ES" sz="3600" b="1" cap="none" spc="0">
              <a:ln w="9525">
                <a:solidFill>
                  <a:schemeClr val="bg1"/>
                </a:solidFill>
                <a:prstDash val="solid"/>
              </a:ln>
              <a:solidFill>
                <a:srgbClr val="A10105"/>
              </a:solidFill>
              <a:latin typeface="Abadi Extra Light" panose="020B0604020202020204" pitchFamily="34" charset="0"/>
              <a:cs typeface="Cavolini" panose="03000502040302020204" pitchFamily="66" charset="0"/>
            </a:endParaRPr>
          </a:p>
        </p:txBody>
      </p:sp>
      <p:graphicFrame>
        <p:nvGraphicFramePr>
          <p:cNvPr id="23" name="CuadroTexto 13">
            <a:extLst>
              <a:ext uri="{FF2B5EF4-FFF2-40B4-BE49-F238E27FC236}">
                <a16:creationId xmlns:a16="http://schemas.microsoft.com/office/drawing/2014/main" id="{B4D4010D-A09C-B6E3-AFFF-DCB2335D8AFA}"/>
              </a:ext>
            </a:extLst>
          </p:cNvPr>
          <p:cNvGraphicFramePr/>
          <p:nvPr>
            <p:extLst>
              <p:ext uri="{D42A27DB-BD31-4B8C-83A1-F6EECF244321}">
                <p14:modId xmlns:p14="http://schemas.microsoft.com/office/powerpoint/2010/main" val="1515666574"/>
              </p:ext>
            </p:extLst>
          </p:nvPr>
        </p:nvGraphicFramePr>
        <p:xfrm>
          <a:off x="1975826" y="901143"/>
          <a:ext cx="12920593" cy="8945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594994"/>
      </p:ext>
    </p:extLst>
  </p:cSld>
  <p:clrMapOvr>
    <a:masterClrMapping/>
  </p:clrMapOvr>
  <p:transition spd="slow">
    <p:push dir="u"/>
  </p:transition>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865080" y="5003800"/>
            <a:ext cx="4937760" cy="4800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661" y="934912"/>
            <a:ext cx="16357579" cy="841182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Descripción generada automáticamente">
            <a:extLst>
              <a:ext uri="{FF2B5EF4-FFF2-40B4-BE49-F238E27FC236}">
                <a16:creationId xmlns:a16="http://schemas.microsoft.com/office/drawing/2014/main" id="{334A3927-6873-AAE3-8EA2-E16655F60C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6315" y="9295287"/>
            <a:ext cx="1386539" cy="750413"/>
          </a:xfrm>
          <a:prstGeom prst="rect">
            <a:avLst/>
          </a:prstGeom>
        </p:spPr>
      </p:pic>
      <p:grpSp>
        <p:nvGrpSpPr>
          <p:cNvPr id="5" name="Group 17">
            <a:extLst>
              <a:ext uri="{FF2B5EF4-FFF2-40B4-BE49-F238E27FC236}">
                <a16:creationId xmlns:a16="http://schemas.microsoft.com/office/drawing/2014/main" id="{87A063C4-12B8-EDF9-EECD-856121CA6C51}"/>
              </a:ext>
            </a:extLst>
          </p:cNvPr>
          <p:cNvGrpSpPr/>
          <p:nvPr/>
        </p:nvGrpSpPr>
        <p:grpSpPr>
          <a:xfrm>
            <a:off x="16773722" y="9258300"/>
            <a:ext cx="485578" cy="431625"/>
            <a:chOff x="0" y="0"/>
            <a:chExt cx="647437" cy="575500"/>
          </a:xfrm>
        </p:grpSpPr>
        <p:sp>
          <p:nvSpPr>
            <p:cNvPr id="6" name="AutoShape 18">
              <a:extLst>
                <a:ext uri="{FF2B5EF4-FFF2-40B4-BE49-F238E27FC236}">
                  <a16:creationId xmlns:a16="http://schemas.microsoft.com/office/drawing/2014/main" id="{E43F5627-827D-9C6C-C569-CE9DE1E0EFD6}"/>
                </a:ext>
              </a:extLst>
            </p:cNvPr>
            <p:cNvSpPr/>
            <p:nvPr/>
          </p:nvSpPr>
          <p:spPr>
            <a:xfrm>
              <a:off x="0" y="0"/>
              <a:ext cx="647437" cy="575500"/>
            </a:xfrm>
            <a:prstGeom prst="rect">
              <a:avLst/>
            </a:prstGeom>
            <a:solidFill>
              <a:srgbClr val="E3A716"/>
            </a:solidFill>
          </p:spPr>
        </p:sp>
        <p:grpSp>
          <p:nvGrpSpPr>
            <p:cNvPr id="8" name="Group 19">
              <a:extLst>
                <a:ext uri="{FF2B5EF4-FFF2-40B4-BE49-F238E27FC236}">
                  <a16:creationId xmlns:a16="http://schemas.microsoft.com/office/drawing/2014/main" id="{44907736-1DED-BCE4-D6E7-651A494F6ECA}"/>
                </a:ext>
              </a:extLst>
            </p:cNvPr>
            <p:cNvGrpSpPr/>
            <p:nvPr/>
          </p:nvGrpSpPr>
          <p:grpSpPr>
            <a:xfrm>
              <a:off x="0" y="171992"/>
              <a:ext cx="517352" cy="231517"/>
              <a:chOff x="0" y="0"/>
              <a:chExt cx="959235" cy="429260"/>
            </a:xfrm>
          </p:grpSpPr>
          <p:sp>
            <p:nvSpPr>
              <p:cNvPr id="10" name="Freeform 20">
                <a:extLst>
                  <a:ext uri="{FF2B5EF4-FFF2-40B4-BE49-F238E27FC236}">
                    <a16:creationId xmlns:a16="http://schemas.microsoft.com/office/drawing/2014/main" id="{E40A00BF-9894-4FC3-1DC5-B5072593BA48}"/>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Elementos multimedia en línea 1" title="En Profundidad. Comunidades de aprendizaje">
            <a:hlinkClick r:id="" action="ppaction://media"/>
            <a:extLst>
              <a:ext uri="{FF2B5EF4-FFF2-40B4-BE49-F238E27FC236}">
                <a16:creationId xmlns:a16="http://schemas.microsoft.com/office/drawing/2014/main" id="{357D22D0-468D-5CEE-A436-849C53D0E09D}"/>
              </a:ext>
            </a:extLst>
          </p:cNvPr>
          <p:cNvPicPr>
            <a:picLocks noRot="1" noChangeAspect="1"/>
          </p:cNvPicPr>
          <p:nvPr>
            <a:videoFile r:link="rId1"/>
          </p:nvPr>
        </p:nvPicPr>
        <p:blipFill>
          <a:blip r:embed="rId4"/>
          <a:stretch>
            <a:fillRect/>
          </a:stretch>
        </p:blipFill>
        <p:spPr>
          <a:xfrm>
            <a:off x="1255991" y="1099935"/>
            <a:ext cx="14077969" cy="7954052"/>
          </a:xfrm>
          <a:prstGeom prst="rect">
            <a:avLst/>
          </a:prstGeom>
        </p:spPr>
      </p:pic>
      <p:grpSp>
        <p:nvGrpSpPr>
          <p:cNvPr id="9" name="Group 4">
            <a:extLst>
              <a:ext uri="{FF2B5EF4-FFF2-40B4-BE49-F238E27FC236}">
                <a16:creationId xmlns:a16="http://schemas.microsoft.com/office/drawing/2014/main" id="{EAD272EE-DD07-2C3C-249B-B07738A66955}"/>
              </a:ext>
            </a:extLst>
          </p:cNvPr>
          <p:cNvGrpSpPr/>
          <p:nvPr/>
        </p:nvGrpSpPr>
        <p:grpSpPr>
          <a:xfrm>
            <a:off x="401566" y="0"/>
            <a:ext cx="142711" cy="10287000"/>
            <a:chOff x="0" y="0"/>
            <a:chExt cx="190282" cy="13716000"/>
          </a:xfrm>
        </p:grpSpPr>
        <p:sp>
          <p:nvSpPr>
            <p:cNvPr id="11" name="AutoShape 5">
              <a:extLst>
                <a:ext uri="{FF2B5EF4-FFF2-40B4-BE49-F238E27FC236}">
                  <a16:creationId xmlns:a16="http://schemas.microsoft.com/office/drawing/2014/main" id="{09A6F8C0-DA03-58E0-FB4F-BA7BF0207BCD}"/>
                </a:ext>
              </a:extLst>
            </p:cNvPr>
            <p:cNvSpPr/>
            <p:nvPr/>
          </p:nvSpPr>
          <p:spPr>
            <a:xfrm>
              <a:off x="88791" y="0"/>
              <a:ext cx="12700" cy="13716000"/>
            </a:xfrm>
            <a:prstGeom prst="rect">
              <a:avLst/>
            </a:prstGeom>
            <a:solidFill>
              <a:srgbClr val="141414"/>
            </a:solidFill>
          </p:spPr>
        </p:sp>
        <p:sp>
          <p:nvSpPr>
            <p:cNvPr id="12" name="AutoShape 6">
              <a:extLst>
                <a:ext uri="{FF2B5EF4-FFF2-40B4-BE49-F238E27FC236}">
                  <a16:creationId xmlns:a16="http://schemas.microsoft.com/office/drawing/2014/main" id="{36D89715-A51C-5556-0D42-11E9EFC328CB}"/>
                </a:ext>
              </a:extLst>
            </p:cNvPr>
            <p:cNvSpPr/>
            <p:nvPr/>
          </p:nvSpPr>
          <p:spPr>
            <a:xfrm>
              <a:off x="0" y="5820971"/>
              <a:ext cx="190282" cy="2074059"/>
            </a:xfrm>
            <a:prstGeom prst="rect">
              <a:avLst/>
            </a:prstGeom>
            <a:solidFill>
              <a:srgbClr val="E3A716"/>
            </a:solidFill>
          </p:spPr>
        </p:sp>
      </p:grpSp>
      <p:pic>
        <p:nvPicPr>
          <p:cNvPr id="14" name="Gráfico 13" descr="Cinta de cine con relleno sólido">
            <a:extLst>
              <a:ext uri="{FF2B5EF4-FFF2-40B4-BE49-F238E27FC236}">
                <a16:creationId xmlns:a16="http://schemas.microsoft.com/office/drawing/2014/main" id="{6E4D9947-3AD9-97E9-3CBD-C9292A3A5E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565688" y="1685239"/>
            <a:ext cx="1522426" cy="1522426"/>
          </a:xfrm>
          <a:prstGeom prst="rect">
            <a:avLst/>
          </a:prstGeom>
        </p:spPr>
      </p:pic>
    </p:spTree>
    <p:extLst>
      <p:ext uri="{BB962C8B-B14F-4D97-AF65-F5344CB8AC3E}">
        <p14:creationId xmlns:p14="http://schemas.microsoft.com/office/powerpoint/2010/main" val="419877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9" name="Group 9"/>
          <p:cNvGrpSpPr/>
          <p:nvPr/>
        </p:nvGrpSpPr>
        <p:grpSpPr>
          <a:xfrm>
            <a:off x="401566" y="0"/>
            <a:ext cx="142711" cy="10287000"/>
            <a:chOff x="0" y="0"/>
            <a:chExt cx="190282" cy="13716000"/>
          </a:xfrm>
        </p:grpSpPr>
        <p:sp>
          <p:nvSpPr>
            <p:cNvPr id="10" name="AutoShape 10"/>
            <p:cNvSpPr/>
            <p:nvPr/>
          </p:nvSpPr>
          <p:spPr>
            <a:xfrm>
              <a:off x="88791" y="0"/>
              <a:ext cx="12700" cy="13716000"/>
            </a:xfrm>
            <a:prstGeom prst="rect">
              <a:avLst/>
            </a:prstGeom>
            <a:solidFill>
              <a:srgbClr val="141414"/>
            </a:solidFill>
          </p:spPr>
        </p:sp>
        <p:sp>
          <p:nvSpPr>
            <p:cNvPr id="11" name="AutoShape 11"/>
            <p:cNvSpPr/>
            <p:nvPr/>
          </p:nvSpPr>
          <p:spPr>
            <a:xfrm>
              <a:off x="0" y="5820971"/>
              <a:ext cx="190282" cy="2074059"/>
            </a:xfrm>
            <a:prstGeom prst="rect">
              <a:avLst/>
            </a:prstGeom>
            <a:solidFill>
              <a:srgbClr val="E3A716"/>
            </a:solidFill>
          </p:spPr>
        </p:sp>
      </p:grpSp>
      <p:pic>
        <p:nvPicPr>
          <p:cNvPr id="5" name="Imagen 4">
            <a:extLst>
              <a:ext uri="{FF2B5EF4-FFF2-40B4-BE49-F238E27FC236}">
                <a16:creationId xmlns:a16="http://schemas.microsoft.com/office/drawing/2014/main" id="{779A082D-9CE5-75D3-85C6-F79C0A7CFEB6}"/>
              </a:ext>
            </a:extLst>
          </p:cNvPr>
          <p:cNvPicPr>
            <a:picLocks noChangeAspect="1"/>
          </p:cNvPicPr>
          <p:nvPr/>
        </p:nvPicPr>
        <p:blipFill rotWithShape="1">
          <a:blip r:embed="rId2"/>
          <a:srcRect l="29242" t="17187" r="24474" b="5367"/>
          <a:stretch/>
        </p:blipFill>
        <p:spPr>
          <a:xfrm>
            <a:off x="977096" y="1003766"/>
            <a:ext cx="9399356" cy="8842465"/>
          </a:xfrm>
          <a:prstGeom prst="rect">
            <a:avLst/>
          </a:prstGeom>
        </p:spPr>
      </p:pic>
      <p:pic>
        <p:nvPicPr>
          <p:cNvPr id="18" name="Imagen 17">
            <a:extLst>
              <a:ext uri="{FF2B5EF4-FFF2-40B4-BE49-F238E27FC236}">
                <a16:creationId xmlns:a16="http://schemas.microsoft.com/office/drawing/2014/main" id="{19160BFE-235F-7BBD-A1B1-3EFB52EBBFE1}"/>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28293" t="26697" r="27535" b="23031"/>
          <a:stretch/>
        </p:blipFill>
        <p:spPr>
          <a:xfrm>
            <a:off x="8641861" y="3070723"/>
            <a:ext cx="8617439" cy="5513961"/>
          </a:xfrm>
          <a:prstGeom prst="rect">
            <a:avLst/>
          </a:prstGeom>
        </p:spPr>
      </p:pic>
      <p:grpSp>
        <p:nvGrpSpPr>
          <p:cNvPr id="2" name="Group 12">
            <a:extLst>
              <a:ext uri="{FF2B5EF4-FFF2-40B4-BE49-F238E27FC236}">
                <a16:creationId xmlns:a16="http://schemas.microsoft.com/office/drawing/2014/main" id="{BD5C13AE-F070-62AE-DF68-8540B4926E01}"/>
              </a:ext>
            </a:extLst>
          </p:cNvPr>
          <p:cNvGrpSpPr/>
          <p:nvPr/>
        </p:nvGrpSpPr>
        <p:grpSpPr>
          <a:xfrm>
            <a:off x="16773722" y="9295208"/>
            <a:ext cx="485578" cy="431625"/>
            <a:chOff x="0" y="0"/>
            <a:chExt cx="647437" cy="575500"/>
          </a:xfrm>
        </p:grpSpPr>
        <p:sp>
          <p:nvSpPr>
            <p:cNvPr id="3" name="AutoShape 13">
              <a:extLst>
                <a:ext uri="{FF2B5EF4-FFF2-40B4-BE49-F238E27FC236}">
                  <a16:creationId xmlns:a16="http://schemas.microsoft.com/office/drawing/2014/main" id="{89A0F776-7A72-E2AF-C380-987BA33672C8}"/>
                </a:ext>
              </a:extLst>
            </p:cNvPr>
            <p:cNvSpPr/>
            <p:nvPr/>
          </p:nvSpPr>
          <p:spPr>
            <a:xfrm>
              <a:off x="0" y="0"/>
              <a:ext cx="647437" cy="575500"/>
            </a:xfrm>
            <a:prstGeom prst="rect">
              <a:avLst/>
            </a:prstGeom>
            <a:solidFill>
              <a:srgbClr val="E3A716"/>
            </a:solidFill>
          </p:spPr>
        </p:sp>
        <p:grpSp>
          <p:nvGrpSpPr>
            <p:cNvPr id="4" name="Group 14">
              <a:extLst>
                <a:ext uri="{FF2B5EF4-FFF2-40B4-BE49-F238E27FC236}">
                  <a16:creationId xmlns:a16="http://schemas.microsoft.com/office/drawing/2014/main" id="{A34E7AFE-C890-65B7-A38B-A203F6287052}"/>
                </a:ext>
              </a:extLst>
            </p:cNvPr>
            <p:cNvGrpSpPr/>
            <p:nvPr/>
          </p:nvGrpSpPr>
          <p:grpSpPr>
            <a:xfrm>
              <a:off x="0" y="171992"/>
              <a:ext cx="517352" cy="231517"/>
              <a:chOff x="0" y="0"/>
              <a:chExt cx="959235" cy="429260"/>
            </a:xfrm>
          </p:grpSpPr>
          <p:sp>
            <p:nvSpPr>
              <p:cNvPr id="6" name="Freeform 15">
                <a:extLst>
                  <a:ext uri="{FF2B5EF4-FFF2-40B4-BE49-F238E27FC236}">
                    <a16:creationId xmlns:a16="http://schemas.microsoft.com/office/drawing/2014/main" id="{4FE2406D-DEC7-9FC9-1B88-C2CEB9C3007F}"/>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Imagen 6" descr="Logotipo&#10;&#10;Descripción generada automáticamente">
            <a:extLst>
              <a:ext uri="{FF2B5EF4-FFF2-40B4-BE49-F238E27FC236}">
                <a16:creationId xmlns:a16="http://schemas.microsoft.com/office/drawing/2014/main" id="{EAC85FA3-3DB5-E8F1-FACA-7B58871E8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93983" y="9096842"/>
            <a:ext cx="1682175" cy="910415"/>
          </a:xfrm>
          <a:prstGeom prst="rect">
            <a:avLst/>
          </a:prstGeom>
        </p:spPr>
      </p:pic>
    </p:spTree>
    <p:extLst>
      <p:ext uri="{BB962C8B-B14F-4D97-AF65-F5344CB8AC3E}">
        <p14:creationId xmlns:p14="http://schemas.microsoft.com/office/powerpoint/2010/main" val="39463425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9" name="Group 9"/>
          <p:cNvGrpSpPr/>
          <p:nvPr/>
        </p:nvGrpSpPr>
        <p:grpSpPr>
          <a:xfrm>
            <a:off x="401566" y="0"/>
            <a:ext cx="142711" cy="10287000"/>
            <a:chOff x="0" y="0"/>
            <a:chExt cx="190282" cy="13716000"/>
          </a:xfrm>
        </p:grpSpPr>
        <p:sp>
          <p:nvSpPr>
            <p:cNvPr id="10" name="AutoShape 10"/>
            <p:cNvSpPr/>
            <p:nvPr/>
          </p:nvSpPr>
          <p:spPr>
            <a:xfrm>
              <a:off x="88791" y="0"/>
              <a:ext cx="12700" cy="13716000"/>
            </a:xfrm>
            <a:prstGeom prst="rect">
              <a:avLst/>
            </a:prstGeom>
            <a:solidFill>
              <a:srgbClr val="141414"/>
            </a:solidFill>
          </p:spPr>
        </p:sp>
        <p:sp>
          <p:nvSpPr>
            <p:cNvPr id="11" name="AutoShape 11"/>
            <p:cNvSpPr/>
            <p:nvPr/>
          </p:nvSpPr>
          <p:spPr>
            <a:xfrm>
              <a:off x="0" y="5820971"/>
              <a:ext cx="190282" cy="2074059"/>
            </a:xfrm>
            <a:prstGeom prst="rect">
              <a:avLst/>
            </a:prstGeom>
            <a:solidFill>
              <a:srgbClr val="E3A716"/>
            </a:solidFill>
          </p:spPr>
        </p:sp>
      </p:grpSp>
      <p:grpSp>
        <p:nvGrpSpPr>
          <p:cNvPr id="2" name="Group 12">
            <a:extLst>
              <a:ext uri="{FF2B5EF4-FFF2-40B4-BE49-F238E27FC236}">
                <a16:creationId xmlns:a16="http://schemas.microsoft.com/office/drawing/2014/main" id="{BD5C13AE-F070-62AE-DF68-8540B4926E01}"/>
              </a:ext>
            </a:extLst>
          </p:cNvPr>
          <p:cNvGrpSpPr/>
          <p:nvPr/>
        </p:nvGrpSpPr>
        <p:grpSpPr>
          <a:xfrm>
            <a:off x="16899788" y="9624370"/>
            <a:ext cx="485578" cy="431625"/>
            <a:chOff x="0" y="0"/>
            <a:chExt cx="647437" cy="575500"/>
          </a:xfrm>
        </p:grpSpPr>
        <p:sp>
          <p:nvSpPr>
            <p:cNvPr id="3" name="AutoShape 13">
              <a:extLst>
                <a:ext uri="{FF2B5EF4-FFF2-40B4-BE49-F238E27FC236}">
                  <a16:creationId xmlns:a16="http://schemas.microsoft.com/office/drawing/2014/main" id="{89A0F776-7A72-E2AF-C380-987BA33672C8}"/>
                </a:ext>
              </a:extLst>
            </p:cNvPr>
            <p:cNvSpPr/>
            <p:nvPr/>
          </p:nvSpPr>
          <p:spPr>
            <a:xfrm>
              <a:off x="0" y="0"/>
              <a:ext cx="647437" cy="575500"/>
            </a:xfrm>
            <a:prstGeom prst="rect">
              <a:avLst/>
            </a:prstGeom>
            <a:solidFill>
              <a:srgbClr val="E3A716"/>
            </a:solidFill>
          </p:spPr>
        </p:sp>
        <p:grpSp>
          <p:nvGrpSpPr>
            <p:cNvPr id="4" name="Group 14">
              <a:extLst>
                <a:ext uri="{FF2B5EF4-FFF2-40B4-BE49-F238E27FC236}">
                  <a16:creationId xmlns:a16="http://schemas.microsoft.com/office/drawing/2014/main" id="{A34E7AFE-C890-65B7-A38B-A203F6287052}"/>
                </a:ext>
              </a:extLst>
            </p:cNvPr>
            <p:cNvGrpSpPr/>
            <p:nvPr/>
          </p:nvGrpSpPr>
          <p:grpSpPr>
            <a:xfrm>
              <a:off x="0" y="171992"/>
              <a:ext cx="517352" cy="231517"/>
              <a:chOff x="0" y="0"/>
              <a:chExt cx="959235" cy="429260"/>
            </a:xfrm>
          </p:grpSpPr>
          <p:sp>
            <p:nvSpPr>
              <p:cNvPr id="6" name="Freeform 15">
                <a:extLst>
                  <a:ext uri="{FF2B5EF4-FFF2-40B4-BE49-F238E27FC236}">
                    <a16:creationId xmlns:a16="http://schemas.microsoft.com/office/drawing/2014/main" id="{4FE2406D-DEC7-9FC9-1B88-C2CEB9C3007F}"/>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Imagen 6" descr="Logotipo&#10;&#10;Descripción generada automáticamente">
            <a:extLst>
              <a:ext uri="{FF2B5EF4-FFF2-40B4-BE49-F238E27FC236}">
                <a16:creationId xmlns:a16="http://schemas.microsoft.com/office/drawing/2014/main" id="{EAC85FA3-3DB5-E8F1-FACA-7B58871E81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sp>
        <p:nvSpPr>
          <p:cNvPr id="8" name="CuadroTexto 7">
            <a:extLst>
              <a:ext uri="{FF2B5EF4-FFF2-40B4-BE49-F238E27FC236}">
                <a16:creationId xmlns:a16="http://schemas.microsoft.com/office/drawing/2014/main" id="{82243735-2084-E7EF-A41C-66AD782A7BEC}"/>
              </a:ext>
            </a:extLst>
          </p:cNvPr>
          <p:cNvSpPr txBox="1"/>
          <p:nvPr/>
        </p:nvSpPr>
        <p:spPr>
          <a:xfrm>
            <a:off x="8456383" y="987982"/>
            <a:ext cx="9560683" cy="707886"/>
          </a:xfrm>
          <a:prstGeom prst="rect">
            <a:avLst/>
          </a:prstGeom>
          <a:noFill/>
        </p:spPr>
        <p:txBody>
          <a:bodyPr wrap="square" rtlCol="0">
            <a:spAutoFit/>
          </a:bodyPr>
          <a:lstStyle/>
          <a:p>
            <a:r>
              <a:rPr lang="es-ES" sz="4000">
                <a:solidFill>
                  <a:srgbClr val="A10105"/>
                </a:solidFill>
                <a:latin typeface="Cavolini" panose="03000502040302020204" pitchFamily="66" charset="0"/>
                <a:cs typeface="Cavolini" panose="03000502040302020204" pitchFamily="66" charset="0"/>
              </a:rPr>
              <a:t>GRUPOS INTERACTIVOS</a:t>
            </a:r>
          </a:p>
        </p:txBody>
      </p:sp>
      <p:sp>
        <p:nvSpPr>
          <p:cNvPr id="12" name="CuadroTexto 11">
            <a:extLst>
              <a:ext uri="{FF2B5EF4-FFF2-40B4-BE49-F238E27FC236}">
                <a16:creationId xmlns:a16="http://schemas.microsoft.com/office/drawing/2014/main" id="{93DABC5B-968C-FA3F-90DE-42E5B4CEF14E}"/>
              </a:ext>
            </a:extLst>
          </p:cNvPr>
          <p:cNvSpPr txBox="1"/>
          <p:nvPr/>
        </p:nvSpPr>
        <p:spPr>
          <a:xfrm>
            <a:off x="1022555" y="2297864"/>
            <a:ext cx="9948978" cy="646331"/>
          </a:xfrm>
          <a:prstGeom prst="rect">
            <a:avLst/>
          </a:prstGeom>
          <a:noFill/>
        </p:spPr>
        <p:txBody>
          <a:bodyPr wrap="square" rtlCol="0">
            <a:spAutoFit/>
          </a:bodyPr>
          <a:lstStyle/>
          <a:p>
            <a:pPr algn="l" rtl="0" fontAlgn="base"/>
            <a:r>
              <a:rPr lang="es-ES" sz="1800" b="0" i="0">
                <a:solidFill>
                  <a:srgbClr val="000000"/>
                </a:solidFill>
                <a:effectLst/>
                <a:latin typeface="Calibri" panose="020F0502020204030204" pitchFamily="34" charset="0"/>
              </a:rPr>
              <a:t> </a:t>
            </a:r>
            <a:endParaRPr lang="es-ES" b="0" i="0">
              <a:solidFill>
                <a:srgbClr val="000000"/>
              </a:solidFill>
              <a:effectLst/>
              <a:latin typeface="Segoe UI" panose="020B0502040204020203" pitchFamily="34" charset="0"/>
            </a:endParaRPr>
          </a:p>
          <a:p>
            <a:endParaRPr lang="es-ES"/>
          </a:p>
        </p:txBody>
      </p:sp>
      <p:graphicFrame>
        <p:nvGraphicFramePr>
          <p:cNvPr id="17" name="Diagrama 16">
            <a:extLst>
              <a:ext uri="{FF2B5EF4-FFF2-40B4-BE49-F238E27FC236}">
                <a16:creationId xmlns:a16="http://schemas.microsoft.com/office/drawing/2014/main" id="{6588E0B5-8BCD-5160-10A4-5DBA5427DB9E}"/>
              </a:ext>
            </a:extLst>
          </p:cNvPr>
          <p:cNvGraphicFramePr/>
          <p:nvPr>
            <p:extLst>
              <p:ext uri="{D42A27DB-BD31-4B8C-83A1-F6EECF244321}">
                <p14:modId xmlns:p14="http://schemas.microsoft.com/office/powerpoint/2010/main" val="131122206"/>
              </p:ext>
            </p:extLst>
          </p:nvPr>
        </p:nvGraphicFramePr>
        <p:xfrm>
          <a:off x="788459" y="1896533"/>
          <a:ext cx="16499344" cy="7598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Gráfico 14" descr="Marca de insignia1 contorno">
            <a:extLst>
              <a:ext uri="{FF2B5EF4-FFF2-40B4-BE49-F238E27FC236}">
                <a16:creationId xmlns:a16="http://schemas.microsoft.com/office/drawing/2014/main" id="{665A0931-9ACE-856E-1F6D-C27746D0A12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40398" y="2516628"/>
            <a:ext cx="427567" cy="427567"/>
          </a:xfrm>
          <a:prstGeom prst="rect">
            <a:avLst/>
          </a:prstGeom>
        </p:spPr>
      </p:pic>
      <p:pic>
        <p:nvPicPr>
          <p:cNvPr id="16" name="Gráfico 15" descr="Marca de insignia1 contorno">
            <a:extLst>
              <a:ext uri="{FF2B5EF4-FFF2-40B4-BE49-F238E27FC236}">
                <a16:creationId xmlns:a16="http://schemas.microsoft.com/office/drawing/2014/main" id="{1AC852AF-0989-72C9-545A-8CE3A2E3A20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40398" y="3498762"/>
            <a:ext cx="427567" cy="427567"/>
          </a:xfrm>
          <a:prstGeom prst="rect">
            <a:avLst/>
          </a:prstGeom>
        </p:spPr>
      </p:pic>
      <p:pic>
        <p:nvPicPr>
          <p:cNvPr id="18" name="Gráfico 17" descr="Marca de insignia1 contorno">
            <a:extLst>
              <a:ext uri="{FF2B5EF4-FFF2-40B4-BE49-F238E27FC236}">
                <a16:creationId xmlns:a16="http://schemas.microsoft.com/office/drawing/2014/main" id="{81A82C24-2952-2621-40A0-05C1887E549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45512" y="4421879"/>
            <a:ext cx="427567" cy="427567"/>
          </a:xfrm>
          <a:prstGeom prst="rect">
            <a:avLst/>
          </a:prstGeom>
        </p:spPr>
      </p:pic>
      <p:pic>
        <p:nvPicPr>
          <p:cNvPr id="22" name="Gráfico 21" descr="Marca de insignia1 contorno">
            <a:extLst>
              <a:ext uri="{FF2B5EF4-FFF2-40B4-BE49-F238E27FC236}">
                <a16:creationId xmlns:a16="http://schemas.microsoft.com/office/drawing/2014/main" id="{DB96EDBF-919F-EEDF-594A-C392B9F8DAE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40398" y="5308427"/>
            <a:ext cx="427567" cy="427567"/>
          </a:xfrm>
          <a:prstGeom prst="rect">
            <a:avLst/>
          </a:prstGeom>
        </p:spPr>
      </p:pic>
      <p:pic>
        <p:nvPicPr>
          <p:cNvPr id="24" name="Gráfico 23" descr="Marca de insignia1 contorno">
            <a:extLst>
              <a:ext uri="{FF2B5EF4-FFF2-40B4-BE49-F238E27FC236}">
                <a16:creationId xmlns:a16="http://schemas.microsoft.com/office/drawing/2014/main" id="{58F64FDC-5D79-B0A1-88BF-6AC8CD64F3B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22230" y="6622544"/>
            <a:ext cx="427567" cy="427567"/>
          </a:xfrm>
          <a:prstGeom prst="rect">
            <a:avLst/>
          </a:prstGeom>
        </p:spPr>
      </p:pic>
    </p:spTree>
    <p:extLst>
      <p:ext uri="{BB962C8B-B14F-4D97-AF65-F5344CB8AC3E}">
        <p14:creationId xmlns:p14="http://schemas.microsoft.com/office/powerpoint/2010/main" val="27364569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865080" y="5003800"/>
            <a:ext cx="4937760" cy="4800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661" y="934912"/>
            <a:ext cx="16357579" cy="841182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Descripción generada automáticamente">
            <a:extLst>
              <a:ext uri="{FF2B5EF4-FFF2-40B4-BE49-F238E27FC236}">
                <a16:creationId xmlns:a16="http://schemas.microsoft.com/office/drawing/2014/main" id="{334A3927-6873-AAE3-8EA2-E16655F60C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6315" y="9295287"/>
            <a:ext cx="1386539" cy="750413"/>
          </a:xfrm>
          <a:prstGeom prst="rect">
            <a:avLst/>
          </a:prstGeom>
        </p:spPr>
      </p:pic>
      <p:grpSp>
        <p:nvGrpSpPr>
          <p:cNvPr id="5" name="Group 17">
            <a:extLst>
              <a:ext uri="{FF2B5EF4-FFF2-40B4-BE49-F238E27FC236}">
                <a16:creationId xmlns:a16="http://schemas.microsoft.com/office/drawing/2014/main" id="{87A063C4-12B8-EDF9-EECD-856121CA6C51}"/>
              </a:ext>
            </a:extLst>
          </p:cNvPr>
          <p:cNvGrpSpPr/>
          <p:nvPr/>
        </p:nvGrpSpPr>
        <p:grpSpPr>
          <a:xfrm>
            <a:off x="16773722" y="9258300"/>
            <a:ext cx="485578" cy="431625"/>
            <a:chOff x="0" y="0"/>
            <a:chExt cx="647437" cy="575500"/>
          </a:xfrm>
        </p:grpSpPr>
        <p:sp>
          <p:nvSpPr>
            <p:cNvPr id="6" name="AutoShape 18">
              <a:extLst>
                <a:ext uri="{FF2B5EF4-FFF2-40B4-BE49-F238E27FC236}">
                  <a16:creationId xmlns:a16="http://schemas.microsoft.com/office/drawing/2014/main" id="{E43F5627-827D-9C6C-C569-CE9DE1E0EFD6}"/>
                </a:ext>
              </a:extLst>
            </p:cNvPr>
            <p:cNvSpPr/>
            <p:nvPr/>
          </p:nvSpPr>
          <p:spPr>
            <a:xfrm>
              <a:off x="0" y="0"/>
              <a:ext cx="647437" cy="575500"/>
            </a:xfrm>
            <a:prstGeom prst="rect">
              <a:avLst/>
            </a:prstGeom>
            <a:solidFill>
              <a:srgbClr val="E3A716"/>
            </a:solidFill>
          </p:spPr>
        </p:sp>
        <p:grpSp>
          <p:nvGrpSpPr>
            <p:cNvPr id="8" name="Group 19">
              <a:extLst>
                <a:ext uri="{FF2B5EF4-FFF2-40B4-BE49-F238E27FC236}">
                  <a16:creationId xmlns:a16="http://schemas.microsoft.com/office/drawing/2014/main" id="{44907736-1DED-BCE4-D6E7-651A494F6ECA}"/>
                </a:ext>
              </a:extLst>
            </p:cNvPr>
            <p:cNvGrpSpPr/>
            <p:nvPr/>
          </p:nvGrpSpPr>
          <p:grpSpPr>
            <a:xfrm>
              <a:off x="0" y="171992"/>
              <a:ext cx="517352" cy="231517"/>
              <a:chOff x="0" y="0"/>
              <a:chExt cx="959235" cy="429260"/>
            </a:xfrm>
          </p:grpSpPr>
          <p:sp>
            <p:nvSpPr>
              <p:cNvPr id="10" name="Freeform 20">
                <a:extLst>
                  <a:ext uri="{FF2B5EF4-FFF2-40B4-BE49-F238E27FC236}">
                    <a16:creationId xmlns:a16="http://schemas.microsoft.com/office/drawing/2014/main" id="{E40A00BF-9894-4FC3-1DC5-B5072593BA48}"/>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grpSp>
        <p:nvGrpSpPr>
          <p:cNvPr id="9" name="Group 4">
            <a:extLst>
              <a:ext uri="{FF2B5EF4-FFF2-40B4-BE49-F238E27FC236}">
                <a16:creationId xmlns:a16="http://schemas.microsoft.com/office/drawing/2014/main" id="{EAD272EE-DD07-2C3C-249B-B07738A66955}"/>
              </a:ext>
            </a:extLst>
          </p:cNvPr>
          <p:cNvGrpSpPr/>
          <p:nvPr/>
        </p:nvGrpSpPr>
        <p:grpSpPr>
          <a:xfrm>
            <a:off x="401566" y="0"/>
            <a:ext cx="142711" cy="10287000"/>
            <a:chOff x="0" y="0"/>
            <a:chExt cx="190282" cy="13716000"/>
          </a:xfrm>
        </p:grpSpPr>
        <p:sp>
          <p:nvSpPr>
            <p:cNvPr id="11" name="AutoShape 5">
              <a:extLst>
                <a:ext uri="{FF2B5EF4-FFF2-40B4-BE49-F238E27FC236}">
                  <a16:creationId xmlns:a16="http://schemas.microsoft.com/office/drawing/2014/main" id="{09A6F8C0-DA03-58E0-FB4F-BA7BF0207BCD}"/>
                </a:ext>
              </a:extLst>
            </p:cNvPr>
            <p:cNvSpPr/>
            <p:nvPr/>
          </p:nvSpPr>
          <p:spPr>
            <a:xfrm>
              <a:off x="88791" y="0"/>
              <a:ext cx="12700" cy="13716000"/>
            </a:xfrm>
            <a:prstGeom prst="rect">
              <a:avLst/>
            </a:prstGeom>
            <a:solidFill>
              <a:srgbClr val="141414"/>
            </a:solidFill>
          </p:spPr>
        </p:sp>
        <p:sp>
          <p:nvSpPr>
            <p:cNvPr id="12" name="AutoShape 6">
              <a:extLst>
                <a:ext uri="{FF2B5EF4-FFF2-40B4-BE49-F238E27FC236}">
                  <a16:creationId xmlns:a16="http://schemas.microsoft.com/office/drawing/2014/main" id="{36D89715-A51C-5556-0D42-11E9EFC328CB}"/>
                </a:ext>
              </a:extLst>
            </p:cNvPr>
            <p:cNvSpPr/>
            <p:nvPr/>
          </p:nvSpPr>
          <p:spPr>
            <a:xfrm>
              <a:off x="0" y="5820971"/>
              <a:ext cx="190282" cy="2074059"/>
            </a:xfrm>
            <a:prstGeom prst="rect">
              <a:avLst/>
            </a:prstGeom>
            <a:solidFill>
              <a:srgbClr val="E3A716"/>
            </a:solidFill>
          </p:spPr>
        </p:sp>
      </p:grpSp>
      <p:pic>
        <p:nvPicPr>
          <p:cNvPr id="3" name="Gráfico 2" descr="Cámara de vídeo con relleno sólido">
            <a:extLst>
              <a:ext uri="{FF2B5EF4-FFF2-40B4-BE49-F238E27FC236}">
                <a16:creationId xmlns:a16="http://schemas.microsoft.com/office/drawing/2014/main" id="{F9C5ADC7-EFCB-9F65-1D69-546ECC0EFF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456736" y="1404040"/>
            <a:ext cx="1827187" cy="1827187"/>
          </a:xfrm>
          <a:prstGeom prst="rect">
            <a:avLst/>
          </a:prstGeom>
        </p:spPr>
      </p:pic>
      <p:pic>
        <p:nvPicPr>
          <p:cNvPr id="7" name="Elementos multimedia en línea 6" title="Explicación grupos interactivos.">
            <a:hlinkClick r:id="" action="ppaction://media"/>
            <a:extLst>
              <a:ext uri="{FF2B5EF4-FFF2-40B4-BE49-F238E27FC236}">
                <a16:creationId xmlns:a16="http://schemas.microsoft.com/office/drawing/2014/main" id="{591242E4-31F8-2154-519F-5CB9C39017A8}"/>
              </a:ext>
            </a:extLst>
          </p:cNvPr>
          <p:cNvPicPr>
            <a:picLocks noRot="1" noChangeAspect="1"/>
          </p:cNvPicPr>
          <p:nvPr>
            <a:videoFile r:link="rId1"/>
          </p:nvPr>
        </p:nvPicPr>
        <p:blipFill>
          <a:blip r:embed="rId6"/>
          <a:stretch>
            <a:fillRect/>
          </a:stretch>
        </p:blipFill>
        <p:spPr>
          <a:xfrm>
            <a:off x="1418167" y="1187450"/>
            <a:ext cx="13969999" cy="8102600"/>
          </a:xfrm>
          <a:prstGeom prst="rect">
            <a:avLst/>
          </a:prstGeom>
        </p:spPr>
      </p:pic>
    </p:spTree>
    <p:extLst>
      <p:ext uri="{BB962C8B-B14F-4D97-AF65-F5344CB8AC3E}">
        <p14:creationId xmlns:p14="http://schemas.microsoft.com/office/powerpoint/2010/main" val="27102153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8" name="Rectangle 105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A23C56F-8A3D-C9A5-A5B2-5E56916DA252}"/>
              </a:ext>
            </a:extLst>
          </p:cNvPr>
          <p:cNvSpPr>
            <a:spLocks noGrp="1"/>
          </p:cNvSpPr>
          <p:nvPr>
            <p:ph type="title"/>
          </p:nvPr>
        </p:nvSpPr>
        <p:spPr>
          <a:xfrm>
            <a:off x="9588876" y="752476"/>
            <a:ext cx="6652080" cy="2574383"/>
          </a:xfrm>
        </p:spPr>
        <p:txBody>
          <a:bodyPr anchor="b">
            <a:normAutofit/>
          </a:bodyPr>
          <a:lstStyle/>
          <a:p>
            <a:pPr>
              <a:lnSpc>
                <a:spcPct val="90000"/>
              </a:lnSpc>
            </a:pPr>
            <a:r>
              <a:rPr lang="es-ES" sz="8400" b="1"/>
              <a:t>LOS CONFLICTOS</a:t>
            </a:r>
          </a:p>
        </p:txBody>
      </p:sp>
      <p:sp>
        <p:nvSpPr>
          <p:cNvPr id="1060" name="Rectangle 105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s 14 mejores dinámicas de resolución de conflictos">
            <a:extLst>
              <a:ext uri="{FF2B5EF4-FFF2-40B4-BE49-F238E27FC236}">
                <a16:creationId xmlns:a16="http://schemas.microsoft.com/office/drawing/2014/main" id="{17CDC2DD-5CE8-D96B-71FE-3609309BDB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66" r="2" b="2"/>
          <a:stretch/>
        </p:blipFill>
        <p:spPr bwMode="auto">
          <a:xfrm>
            <a:off x="418714" y="449262"/>
            <a:ext cx="7832438" cy="45155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 Secundaria, foco de conflictos entre alumnos - Magisnet">
            <a:extLst>
              <a:ext uri="{FF2B5EF4-FFF2-40B4-BE49-F238E27FC236}">
                <a16:creationId xmlns:a16="http://schemas.microsoft.com/office/drawing/2014/main" id="{4FF8FE90-172A-3C61-1F41-BDCB8C4E31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629"/>
          <a:stretch/>
        </p:blipFill>
        <p:spPr bwMode="auto">
          <a:xfrm>
            <a:off x="418714" y="5322142"/>
            <a:ext cx="7832438" cy="4515596"/>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F0D22747-8410-BFF3-5171-B8DACF80322F}"/>
              </a:ext>
            </a:extLst>
          </p:cNvPr>
          <p:cNvSpPr>
            <a:spLocks noGrp="1"/>
          </p:cNvSpPr>
          <p:nvPr>
            <p:ph idx="1"/>
          </p:nvPr>
        </p:nvSpPr>
        <p:spPr>
          <a:xfrm>
            <a:off x="9588874" y="3968883"/>
            <a:ext cx="6652082" cy="5565640"/>
          </a:xfrm>
        </p:spPr>
        <p:txBody>
          <a:bodyPr anchor="t">
            <a:normAutofit/>
          </a:bodyPr>
          <a:lstStyle/>
          <a:p>
            <a:r>
              <a:rPr lang="es-ES" sz="3000" i="1">
                <a:solidFill>
                  <a:schemeClr val="tx1">
                    <a:alpha val="80000"/>
                  </a:schemeClr>
                </a:solidFill>
                <a:effectLst>
                  <a:outerShdw blurRad="38100" dist="38100" dir="2700000" algn="tl">
                    <a:srgbClr val="000000">
                      <a:alpha val="43137"/>
                    </a:srgbClr>
                  </a:outerShdw>
                </a:effectLst>
              </a:rPr>
              <a:t>oportunidad de acuerdo o solución de un problema</a:t>
            </a:r>
          </a:p>
          <a:p>
            <a:endParaRPr lang="es-ES" sz="3000">
              <a:solidFill>
                <a:schemeClr val="tx1">
                  <a:alpha val="80000"/>
                </a:schemeClr>
              </a:solidFill>
            </a:endParaRPr>
          </a:p>
          <a:p>
            <a:endParaRPr lang="es-ES" sz="3000">
              <a:solidFill>
                <a:schemeClr val="tx1">
                  <a:alpha val="80000"/>
                </a:schemeClr>
              </a:solidFill>
            </a:endParaRPr>
          </a:p>
          <a:p>
            <a:endParaRPr lang="es-ES" sz="3000">
              <a:solidFill>
                <a:schemeClr val="tx1">
                  <a:alpha val="80000"/>
                </a:schemeClr>
              </a:solidFill>
            </a:endParaRPr>
          </a:p>
          <a:p>
            <a:r>
              <a:rPr lang="es-ES" sz="3000" b="1">
                <a:solidFill>
                  <a:schemeClr val="tx1">
                    <a:alpha val="80000"/>
                  </a:schemeClr>
                </a:solidFill>
                <a:effectLst/>
                <a:latin typeface="Open Sans" panose="020B0606030504020204" pitchFamily="34" charset="0"/>
                <a:ea typeface="Yu Mincho" panose="02020400000000000000" pitchFamily="18" charset="-128"/>
              </a:rPr>
              <a:t>Aprender a Ser, aprender a Conocer, aprender a Hacer y aprender a convivir </a:t>
            </a:r>
            <a:endParaRPr lang="es-ES" sz="3000">
              <a:solidFill>
                <a:schemeClr val="tx1">
                  <a:alpha val="80000"/>
                </a:schemeClr>
              </a:solidFill>
            </a:endParaRPr>
          </a:p>
        </p:txBody>
      </p:sp>
      <p:cxnSp>
        <p:nvCxnSpPr>
          <p:cNvPr id="1062" name="Straight Connector 106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0839"/>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4" name="Imagen 3" descr="Logotipo&#10;&#10;Descripción generada automáticamente">
            <a:extLst>
              <a:ext uri="{FF2B5EF4-FFF2-40B4-BE49-F238E27FC236}">
                <a16:creationId xmlns:a16="http://schemas.microsoft.com/office/drawing/2014/main" id="{86F3044F-B602-6C6A-A606-8728AD02DE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spTree>
    <p:extLst>
      <p:ext uri="{BB962C8B-B14F-4D97-AF65-F5344CB8AC3E}">
        <p14:creationId xmlns:p14="http://schemas.microsoft.com/office/powerpoint/2010/main" val="42433691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A89157-84D9-4D6D-EE69-87E87EE4DF78}"/>
              </a:ext>
            </a:extLst>
          </p:cNvPr>
          <p:cNvSpPr>
            <a:spLocks noGrp="1"/>
          </p:cNvSpPr>
          <p:nvPr>
            <p:ph type="title"/>
          </p:nvPr>
        </p:nvSpPr>
        <p:spPr>
          <a:xfrm>
            <a:off x="4025590" y="542268"/>
            <a:ext cx="8229600" cy="1143000"/>
          </a:xfrm>
        </p:spPr>
        <p:txBody>
          <a:bodyPr/>
          <a:lstStyle/>
          <a:p>
            <a:r>
              <a:rPr lang="es-ES" b="1" dirty="0">
                <a:solidFill>
                  <a:srgbClr val="FF0000"/>
                </a:solidFill>
              </a:rPr>
              <a:t>CAUSAS</a:t>
            </a:r>
            <a:r>
              <a:rPr lang="es-ES" dirty="0"/>
              <a:t>:</a:t>
            </a:r>
          </a:p>
        </p:txBody>
      </p:sp>
      <p:graphicFrame>
        <p:nvGraphicFramePr>
          <p:cNvPr id="7" name="Marcador de contenido 6">
            <a:extLst>
              <a:ext uri="{FF2B5EF4-FFF2-40B4-BE49-F238E27FC236}">
                <a16:creationId xmlns:a16="http://schemas.microsoft.com/office/drawing/2014/main" id="{71F66F42-A9F5-5B35-53AE-F0560DC5B6AC}"/>
              </a:ext>
            </a:extLst>
          </p:cNvPr>
          <p:cNvGraphicFramePr>
            <a:graphicFrameLocks noGrp="1"/>
          </p:cNvGraphicFramePr>
          <p:nvPr>
            <p:ph sz="half" idx="2"/>
            <p:extLst>
              <p:ext uri="{D42A27DB-BD31-4B8C-83A1-F6EECF244321}">
                <p14:modId xmlns:p14="http://schemas.microsoft.com/office/powerpoint/2010/main" val="2596228892"/>
              </p:ext>
            </p:extLst>
          </p:nvPr>
        </p:nvGraphicFramePr>
        <p:xfrm>
          <a:off x="1655956" y="2044178"/>
          <a:ext cx="14061688" cy="7345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Imagen 12" descr="Logotipo&#10;&#10;Descripción generada automáticamente">
            <a:extLst>
              <a:ext uri="{FF2B5EF4-FFF2-40B4-BE49-F238E27FC236}">
                <a16:creationId xmlns:a16="http://schemas.microsoft.com/office/drawing/2014/main" id="{E9B0C534-6D5D-EAD7-F71A-67B3A5F040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978543" y="8943526"/>
            <a:ext cx="1647412" cy="891601"/>
          </a:xfrm>
          <a:prstGeom prst="rect">
            <a:avLst/>
          </a:prstGeom>
        </p:spPr>
      </p:pic>
    </p:spTree>
    <p:extLst>
      <p:ext uri="{BB962C8B-B14F-4D97-AF65-F5344CB8AC3E}">
        <p14:creationId xmlns:p14="http://schemas.microsoft.com/office/powerpoint/2010/main" val="7608188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9" name="Group 9"/>
          <p:cNvGrpSpPr/>
          <p:nvPr/>
        </p:nvGrpSpPr>
        <p:grpSpPr>
          <a:xfrm>
            <a:off x="401566" y="0"/>
            <a:ext cx="142711" cy="10287000"/>
            <a:chOff x="0" y="0"/>
            <a:chExt cx="190282" cy="13716000"/>
          </a:xfrm>
        </p:grpSpPr>
        <p:sp>
          <p:nvSpPr>
            <p:cNvPr id="10" name="AutoShape 10"/>
            <p:cNvSpPr/>
            <p:nvPr/>
          </p:nvSpPr>
          <p:spPr>
            <a:xfrm>
              <a:off x="88791" y="0"/>
              <a:ext cx="12700" cy="13716000"/>
            </a:xfrm>
            <a:prstGeom prst="rect">
              <a:avLst/>
            </a:prstGeom>
            <a:solidFill>
              <a:srgbClr val="141414"/>
            </a:solidFill>
          </p:spPr>
        </p:sp>
        <p:sp>
          <p:nvSpPr>
            <p:cNvPr id="11" name="AutoShape 11"/>
            <p:cNvSpPr/>
            <p:nvPr/>
          </p:nvSpPr>
          <p:spPr>
            <a:xfrm>
              <a:off x="0" y="5820971"/>
              <a:ext cx="190282" cy="2074059"/>
            </a:xfrm>
            <a:prstGeom prst="rect">
              <a:avLst/>
            </a:prstGeom>
            <a:solidFill>
              <a:srgbClr val="E3A716"/>
            </a:solidFill>
          </p:spPr>
        </p:sp>
      </p:grpSp>
      <p:grpSp>
        <p:nvGrpSpPr>
          <p:cNvPr id="2" name="Group 12">
            <a:extLst>
              <a:ext uri="{FF2B5EF4-FFF2-40B4-BE49-F238E27FC236}">
                <a16:creationId xmlns:a16="http://schemas.microsoft.com/office/drawing/2014/main" id="{BD5C13AE-F070-62AE-DF68-8540B4926E01}"/>
              </a:ext>
            </a:extLst>
          </p:cNvPr>
          <p:cNvGrpSpPr/>
          <p:nvPr/>
        </p:nvGrpSpPr>
        <p:grpSpPr>
          <a:xfrm>
            <a:off x="16899788" y="9624370"/>
            <a:ext cx="485578" cy="431625"/>
            <a:chOff x="0" y="0"/>
            <a:chExt cx="647437" cy="575500"/>
          </a:xfrm>
        </p:grpSpPr>
        <p:sp>
          <p:nvSpPr>
            <p:cNvPr id="3" name="AutoShape 13">
              <a:extLst>
                <a:ext uri="{FF2B5EF4-FFF2-40B4-BE49-F238E27FC236}">
                  <a16:creationId xmlns:a16="http://schemas.microsoft.com/office/drawing/2014/main" id="{89A0F776-7A72-E2AF-C380-987BA33672C8}"/>
                </a:ext>
              </a:extLst>
            </p:cNvPr>
            <p:cNvSpPr/>
            <p:nvPr/>
          </p:nvSpPr>
          <p:spPr>
            <a:xfrm>
              <a:off x="0" y="0"/>
              <a:ext cx="647437" cy="575500"/>
            </a:xfrm>
            <a:prstGeom prst="rect">
              <a:avLst/>
            </a:prstGeom>
            <a:solidFill>
              <a:srgbClr val="E3A716"/>
            </a:solidFill>
          </p:spPr>
        </p:sp>
        <p:grpSp>
          <p:nvGrpSpPr>
            <p:cNvPr id="4" name="Group 14">
              <a:extLst>
                <a:ext uri="{FF2B5EF4-FFF2-40B4-BE49-F238E27FC236}">
                  <a16:creationId xmlns:a16="http://schemas.microsoft.com/office/drawing/2014/main" id="{A34E7AFE-C890-65B7-A38B-A203F6287052}"/>
                </a:ext>
              </a:extLst>
            </p:cNvPr>
            <p:cNvGrpSpPr/>
            <p:nvPr/>
          </p:nvGrpSpPr>
          <p:grpSpPr>
            <a:xfrm>
              <a:off x="0" y="171992"/>
              <a:ext cx="517352" cy="231517"/>
              <a:chOff x="0" y="0"/>
              <a:chExt cx="959235" cy="429260"/>
            </a:xfrm>
          </p:grpSpPr>
          <p:sp>
            <p:nvSpPr>
              <p:cNvPr id="6" name="Freeform 15">
                <a:extLst>
                  <a:ext uri="{FF2B5EF4-FFF2-40B4-BE49-F238E27FC236}">
                    <a16:creationId xmlns:a16="http://schemas.microsoft.com/office/drawing/2014/main" id="{4FE2406D-DEC7-9FC9-1B88-C2CEB9C3007F}"/>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Imagen 6" descr="Logotipo&#10;&#10;Descripción generada automáticamente">
            <a:extLst>
              <a:ext uri="{FF2B5EF4-FFF2-40B4-BE49-F238E27FC236}">
                <a16:creationId xmlns:a16="http://schemas.microsoft.com/office/drawing/2014/main" id="{EAC85FA3-3DB5-E8F1-FACA-7B58871E81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sp>
        <p:nvSpPr>
          <p:cNvPr id="12" name="CuadroTexto 11">
            <a:extLst>
              <a:ext uri="{FF2B5EF4-FFF2-40B4-BE49-F238E27FC236}">
                <a16:creationId xmlns:a16="http://schemas.microsoft.com/office/drawing/2014/main" id="{93DABC5B-968C-FA3F-90DE-42E5B4CEF14E}"/>
              </a:ext>
            </a:extLst>
          </p:cNvPr>
          <p:cNvSpPr txBox="1"/>
          <p:nvPr/>
        </p:nvSpPr>
        <p:spPr>
          <a:xfrm>
            <a:off x="1157286" y="1667510"/>
            <a:ext cx="9948978" cy="18158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l" rtl="0" fontAlgn="base"/>
            <a:r>
              <a:rPr lang="es-ES" sz="2800" b="0" i="0">
                <a:solidFill>
                  <a:srgbClr val="000000"/>
                </a:solidFill>
                <a:effectLst/>
                <a:latin typeface="WordVisi_MSFontService"/>
              </a:rPr>
              <a:t>• Conflictos entre alumnos y profesores:  La disrupción en el aula se corresponde con la falta de disciplina. Implica conductas perturbadoras o agresivas que rompen el clima de armonía y dificultan el proceso de enseñanza y aprendizaje</a:t>
            </a:r>
            <a:endParaRPr lang="es-ES" sz="2800"/>
          </a:p>
        </p:txBody>
      </p:sp>
      <p:sp>
        <p:nvSpPr>
          <p:cNvPr id="13" name="CuadroTexto 12">
            <a:extLst>
              <a:ext uri="{FF2B5EF4-FFF2-40B4-BE49-F238E27FC236}">
                <a16:creationId xmlns:a16="http://schemas.microsoft.com/office/drawing/2014/main" id="{BE234EBB-457B-2870-CFA2-AF6F69C26F08}"/>
              </a:ext>
            </a:extLst>
          </p:cNvPr>
          <p:cNvSpPr txBox="1"/>
          <p:nvPr/>
        </p:nvSpPr>
        <p:spPr>
          <a:xfrm>
            <a:off x="6196841" y="627182"/>
            <a:ext cx="5894318" cy="646331"/>
          </a:xfrm>
          <a:prstGeom prst="rect">
            <a:avLst/>
          </a:prstGeom>
          <a:noFill/>
        </p:spPr>
        <p:txBody>
          <a:bodyPr wrap="square" rtlCol="0">
            <a:spAutoFit/>
          </a:bodyPr>
          <a:lstStyle/>
          <a:p>
            <a:r>
              <a:rPr lang="es-ES" sz="3600" b="1">
                <a:latin typeface="Castellar" panose="020A0402060406010301" pitchFamily="18" charset="0"/>
              </a:rPr>
              <a:t>TIPOS DE CONFLICTO</a:t>
            </a:r>
          </a:p>
        </p:txBody>
      </p:sp>
      <p:sp>
        <p:nvSpPr>
          <p:cNvPr id="8" name="CuadroTexto 7">
            <a:extLst>
              <a:ext uri="{FF2B5EF4-FFF2-40B4-BE49-F238E27FC236}">
                <a16:creationId xmlns:a16="http://schemas.microsoft.com/office/drawing/2014/main" id="{6FC4B778-294D-D308-63B1-68A42DFE0A16}"/>
              </a:ext>
            </a:extLst>
          </p:cNvPr>
          <p:cNvSpPr txBox="1"/>
          <p:nvPr/>
        </p:nvSpPr>
        <p:spPr>
          <a:xfrm>
            <a:off x="8358338" y="4050368"/>
            <a:ext cx="9144000" cy="224676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l" rtl="0" fontAlgn="base"/>
            <a:r>
              <a:rPr lang="es-ES" sz="2800" b="0" i="0">
                <a:solidFill>
                  <a:srgbClr val="000000"/>
                </a:solidFill>
                <a:effectLst/>
                <a:latin typeface="WordVisi_MSFontService"/>
              </a:rPr>
              <a:t>• </a:t>
            </a:r>
            <a:r>
              <a:rPr lang="es-ES" sz="2800" b="0" i="0">
                <a:solidFill>
                  <a:srgbClr val="000000"/>
                </a:solidFill>
                <a:effectLst/>
                <a:latin typeface="Calibri" panose="020F0502020204030204" pitchFamily="34" charset="0"/>
              </a:rPr>
              <a:t> Violencia entre iguales: </a:t>
            </a:r>
            <a:r>
              <a:rPr lang="es-ES" sz="2800" b="0" i="0" err="1">
                <a:solidFill>
                  <a:srgbClr val="000000"/>
                </a:solidFill>
                <a:effectLst/>
                <a:latin typeface="Calibri" panose="020F0502020204030204" pitchFamily="34" charset="0"/>
              </a:rPr>
              <a:t>bullying</a:t>
            </a:r>
            <a:r>
              <a:rPr lang="es-ES" sz="2800" b="0" i="0">
                <a:solidFill>
                  <a:srgbClr val="000000"/>
                </a:solidFill>
                <a:effectLst/>
                <a:latin typeface="Calibri" panose="020F0502020204030204" pitchFamily="34" charset="0"/>
              </a:rPr>
              <a:t>. Se trata de un comportamiento agresivo que ejercen uno o varios alumnos contra otro u otros. Supone una conducta deliberada e implica tanto daño físico como psicológico. (RACISMO, XENOFOBIA)</a:t>
            </a:r>
            <a:endParaRPr lang="es-ES" sz="2800"/>
          </a:p>
        </p:txBody>
      </p:sp>
      <p:sp>
        <p:nvSpPr>
          <p:cNvPr id="16" name="CuadroTexto 15">
            <a:extLst>
              <a:ext uri="{FF2B5EF4-FFF2-40B4-BE49-F238E27FC236}">
                <a16:creationId xmlns:a16="http://schemas.microsoft.com/office/drawing/2014/main" id="{3A5F0482-1892-A331-3718-B851CA8E5C45}"/>
              </a:ext>
            </a:extLst>
          </p:cNvPr>
          <p:cNvSpPr txBox="1"/>
          <p:nvPr/>
        </p:nvSpPr>
        <p:spPr>
          <a:xfrm>
            <a:off x="1157286" y="7085130"/>
            <a:ext cx="9144000" cy="224676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sz="2400" b="0" i="0">
                <a:solidFill>
                  <a:srgbClr val="000000"/>
                </a:solidFill>
                <a:effectLst/>
                <a:latin typeface="Calibri" panose="020F0502020204030204" pitchFamily="34" charset="0"/>
              </a:rPr>
              <a:t>• </a:t>
            </a:r>
            <a:r>
              <a:rPr lang="es-ES" sz="2800" b="0" i="0">
                <a:solidFill>
                  <a:srgbClr val="000000"/>
                </a:solidFill>
                <a:effectLst/>
                <a:latin typeface="Calibri" panose="020F0502020204030204" pitchFamily="34" charset="0"/>
              </a:rPr>
              <a:t>Violencia de género. Este tipo de violencia surge desde muy temprana edad y, por lo tanto, aparece en los contextos educativos. La mediación tiene aquí un papel muy importante no solo a la hora de resolver conflictos, sino principalmente a la hora de realizar una intervención preventiva. </a:t>
            </a:r>
            <a:endParaRPr lang="es-ES" sz="2800"/>
          </a:p>
        </p:txBody>
      </p:sp>
      <p:pic>
        <p:nvPicPr>
          <p:cNvPr id="18" name="Imagen 17" descr="Imagen que contiene taburete, dibujo, sombrero, tabla&#10;&#10;Descripción generada automáticamente">
            <a:extLst>
              <a:ext uri="{FF2B5EF4-FFF2-40B4-BE49-F238E27FC236}">
                <a16:creationId xmlns:a16="http://schemas.microsoft.com/office/drawing/2014/main" id="{1487B3F5-F006-430B-275E-6966A8329A35}"/>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440131" y="4041018"/>
            <a:ext cx="4402674" cy="2309786"/>
          </a:xfrm>
          <a:prstGeom prst="rect">
            <a:avLst/>
          </a:prstGeom>
        </p:spPr>
      </p:pic>
    </p:spTree>
    <p:extLst>
      <p:ext uri="{BB962C8B-B14F-4D97-AF65-F5344CB8AC3E}">
        <p14:creationId xmlns:p14="http://schemas.microsoft.com/office/powerpoint/2010/main" val="2165795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uadroTexto 5">
            <a:extLst>
              <a:ext uri="{FF2B5EF4-FFF2-40B4-BE49-F238E27FC236}">
                <a16:creationId xmlns:a16="http://schemas.microsoft.com/office/drawing/2014/main" id="{E956B29B-6341-227A-4A8B-AC90F2284A55}"/>
              </a:ext>
            </a:extLst>
          </p:cNvPr>
          <p:cNvGraphicFramePr/>
          <p:nvPr>
            <p:extLst>
              <p:ext uri="{D42A27DB-BD31-4B8C-83A1-F6EECF244321}">
                <p14:modId xmlns:p14="http://schemas.microsoft.com/office/powerpoint/2010/main" val="2178120689"/>
              </p:ext>
            </p:extLst>
          </p:nvPr>
        </p:nvGraphicFramePr>
        <p:xfrm>
          <a:off x="8707516" y="1349271"/>
          <a:ext cx="9322904" cy="10120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oup 7">
            <a:extLst>
              <a:ext uri="{FF2B5EF4-FFF2-40B4-BE49-F238E27FC236}">
                <a16:creationId xmlns:a16="http://schemas.microsoft.com/office/drawing/2014/main" id="{DCFC2323-3CA8-0FD1-09D8-9289D7CDFDA1}"/>
              </a:ext>
            </a:extLst>
          </p:cNvPr>
          <p:cNvGrpSpPr/>
          <p:nvPr/>
        </p:nvGrpSpPr>
        <p:grpSpPr>
          <a:xfrm>
            <a:off x="257580" y="0"/>
            <a:ext cx="142711" cy="10287000"/>
            <a:chOff x="0" y="0"/>
            <a:chExt cx="190282" cy="13716000"/>
          </a:xfrm>
        </p:grpSpPr>
        <p:sp>
          <p:nvSpPr>
            <p:cNvPr id="10" name="AutoShape 8">
              <a:extLst>
                <a:ext uri="{FF2B5EF4-FFF2-40B4-BE49-F238E27FC236}">
                  <a16:creationId xmlns:a16="http://schemas.microsoft.com/office/drawing/2014/main" id="{E6092B5E-4260-20A1-04F6-F739658C92D3}"/>
                </a:ext>
              </a:extLst>
            </p:cNvPr>
            <p:cNvSpPr/>
            <p:nvPr/>
          </p:nvSpPr>
          <p:spPr>
            <a:xfrm>
              <a:off x="88791" y="0"/>
              <a:ext cx="12700" cy="13716000"/>
            </a:xfrm>
            <a:prstGeom prst="rect">
              <a:avLst/>
            </a:prstGeom>
            <a:solidFill>
              <a:srgbClr val="141414"/>
            </a:solidFill>
          </p:spPr>
        </p:sp>
        <p:sp>
          <p:nvSpPr>
            <p:cNvPr id="11" name="AutoShape 9">
              <a:extLst>
                <a:ext uri="{FF2B5EF4-FFF2-40B4-BE49-F238E27FC236}">
                  <a16:creationId xmlns:a16="http://schemas.microsoft.com/office/drawing/2014/main" id="{2150EB07-7007-78F4-B178-DB7559A14E96}"/>
                </a:ext>
              </a:extLst>
            </p:cNvPr>
            <p:cNvSpPr/>
            <p:nvPr/>
          </p:nvSpPr>
          <p:spPr>
            <a:xfrm>
              <a:off x="0" y="5820971"/>
              <a:ext cx="190282" cy="2074059"/>
            </a:xfrm>
            <a:prstGeom prst="rect">
              <a:avLst/>
            </a:prstGeom>
            <a:solidFill>
              <a:srgbClr val="E3A716"/>
            </a:solidFill>
          </p:spPr>
        </p:sp>
      </p:grpSp>
      <p:pic>
        <p:nvPicPr>
          <p:cNvPr id="16" name="Imagen 15" descr="Un dibujo de una persona&#10;&#10;Descripción generada automáticamente con confianza media">
            <a:extLst>
              <a:ext uri="{FF2B5EF4-FFF2-40B4-BE49-F238E27FC236}">
                <a16:creationId xmlns:a16="http://schemas.microsoft.com/office/drawing/2014/main" id="{BD72AB9C-4EF4-056D-736D-9FAAD62EC579}"/>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310457" y="2458400"/>
            <a:ext cx="6486892" cy="458542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2069807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9" name="Group 9"/>
          <p:cNvGrpSpPr/>
          <p:nvPr/>
        </p:nvGrpSpPr>
        <p:grpSpPr>
          <a:xfrm>
            <a:off x="401566" y="0"/>
            <a:ext cx="142711" cy="10287000"/>
            <a:chOff x="0" y="0"/>
            <a:chExt cx="190282" cy="13716000"/>
          </a:xfrm>
        </p:grpSpPr>
        <p:sp>
          <p:nvSpPr>
            <p:cNvPr id="10" name="AutoShape 10"/>
            <p:cNvSpPr/>
            <p:nvPr/>
          </p:nvSpPr>
          <p:spPr>
            <a:xfrm>
              <a:off x="88791" y="0"/>
              <a:ext cx="12700" cy="13716000"/>
            </a:xfrm>
            <a:prstGeom prst="rect">
              <a:avLst/>
            </a:prstGeom>
            <a:solidFill>
              <a:srgbClr val="141414"/>
            </a:solidFill>
          </p:spPr>
        </p:sp>
        <p:sp>
          <p:nvSpPr>
            <p:cNvPr id="11" name="AutoShape 11"/>
            <p:cNvSpPr/>
            <p:nvPr/>
          </p:nvSpPr>
          <p:spPr>
            <a:xfrm>
              <a:off x="0" y="5820971"/>
              <a:ext cx="190282" cy="2074059"/>
            </a:xfrm>
            <a:prstGeom prst="rect">
              <a:avLst/>
            </a:prstGeom>
            <a:solidFill>
              <a:srgbClr val="E3A716"/>
            </a:solidFill>
          </p:spPr>
        </p:sp>
      </p:grpSp>
      <p:grpSp>
        <p:nvGrpSpPr>
          <p:cNvPr id="2" name="Group 12">
            <a:extLst>
              <a:ext uri="{FF2B5EF4-FFF2-40B4-BE49-F238E27FC236}">
                <a16:creationId xmlns:a16="http://schemas.microsoft.com/office/drawing/2014/main" id="{BD5C13AE-F070-62AE-DF68-8540B4926E01}"/>
              </a:ext>
            </a:extLst>
          </p:cNvPr>
          <p:cNvGrpSpPr/>
          <p:nvPr/>
        </p:nvGrpSpPr>
        <p:grpSpPr>
          <a:xfrm>
            <a:off x="16899788" y="9624370"/>
            <a:ext cx="485578" cy="431625"/>
            <a:chOff x="0" y="0"/>
            <a:chExt cx="647437" cy="575500"/>
          </a:xfrm>
        </p:grpSpPr>
        <p:sp>
          <p:nvSpPr>
            <p:cNvPr id="3" name="AutoShape 13">
              <a:extLst>
                <a:ext uri="{FF2B5EF4-FFF2-40B4-BE49-F238E27FC236}">
                  <a16:creationId xmlns:a16="http://schemas.microsoft.com/office/drawing/2014/main" id="{89A0F776-7A72-E2AF-C380-987BA33672C8}"/>
                </a:ext>
              </a:extLst>
            </p:cNvPr>
            <p:cNvSpPr/>
            <p:nvPr/>
          </p:nvSpPr>
          <p:spPr>
            <a:xfrm>
              <a:off x="0" y="0"/>
              <a:ext cx="647437" cy="575500"/>
            </a:xfrm>
            <a:prstGeom prst="rect">
              <a:avLst/>
            </a:prstGeom>
            <a:solidFill>
              <a:srgbClr val="E3A716"/>
            </a:solidFill>
          </p:spPr>
        </p:sp>
        <p:grpSp>
          <p:nvGrpSpPr>
            <p:cNvPr id="4" name="Group 14">
              <a:extLst>
                <a:ext uri="{FF2B5EF4-FFF2-40B4-BE49-F238E27FC236}">
                  <a16:creationId xmlns:a16="http://schemas.microsoft.com/office/drawing/2014/main" id="{A34E7AFE-C890-65B7-A38B-A203F6287052}"/>
                </a:ext>
              </a:extLst>
            </p:cNvPr>
            <p:cNvGrpSpPr/>
            <p:nvPr/>
          </p:nvGrpSpPr>
          <p:grpSpPr>
            <a:xfrm>
              <a:off x="0" y="171992"/>
              <a:ext cx="517352" cy="231517"/>
              <a:chOff x="0" y="0"/>
              <a:chExt cx="959235" cy="429260"/>
            </a:xfrm>
          </p:grpSpPr>
          <p:sp>
            <p:nvSpPr>
              <p:cNvPr id="6" name="Freeform 15">
                <a:extLst>
                  <a:ext uri="{FF2B5EF4-FFF2-40B4-BE49-F238E27FC236}">
                    <a16:creationId xmlns:a16="http://schemas.microsoft.com/office/drawing/2014/main" id="{4FE2406D-DEC7-9FC9-1B88-C2CEB9C3007F}"/>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Imagen 6" descr="Logotipo&#10;&#10;Descripción generada automáticamente">
            <a:extLst>
              <a:ext uri="{FF2B5EF4-FFF2-40B4-BE49-F238E27FC236}">
                <a16:creationId xmlns:a16="http://schemas.microsoft.com/office/drawing/2014/main" id="{EAC85FA3-3DB5-E8F1-FACA-7B58871E81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sp>
        <p:nvSpPr>
          <p:cNvPr id="12" name="CuadroTexto 11">
            <a:extLst>
              <a:ext uri="{FF2B5EF4-FFF2-40B4-BE49-F238E27FC236}">
                <a16:creationId xmlns:a16="http://schemas.microsoft.com/office/drawing/2014/main" id="{93DABC5B-968C-FA3F-90DE-42E5B4CEF14E}"/>
              </a:ext>
            </a:extLst>
          </p:cNvPr>
          <p:cNvSpPr txBox="1"/>
          <p:nvPr/>
        </p:nvSpPr>
        <p:spPr>
          <a:xfrm>
            <a:off x="1022555" y="2297864"/>
            <a:ext cx="9948978" cy="646331"/>
          </a:xfrm>
          <a:prstGeom prst="rect">
            <a:avLst/>
          </a:prstGeom>
          <a:noFill/>
        </p:spPr>
        <p:txBody>
          <a:bodyPr wrap="square" rtlCol="0">
            <a:spAutoFit/>
          </a:bodyPr>
          <a:lstStyle/>
          <a:p>
            <a:pPr algn="l" rtl="0" fontAlgn="base"/>
            <a:r>
              <a:rPr lang="es-ES" sz="1800" b="0" i="0">
                <a:solidFill>
                  <a:srgbClr val="000000"/>
                </a:solidFill>
                <a:effectLst/>
                <a:latin typeface="Calibri" panose="020F0502020204030204" pitchFamily="34" charset="0"/>
              </a:rPr>
              <a:t> </a:t>
            </a:r>
            <a:endParaRPr lang="es-ES" b="0" i="0">
              <a:solidFill>
                <a:srgbClr val="000000"/>
              </a:solidFill>
              <a:effectLst/>
              <a:latin typeface="Segoe UI" panose="020B0502040204020203" pitchFamily="34" charset="0"/>
            </a:endParaRPr>
          </a:p>
          <a:p>
            <a:endParaRPr lang="es-ES"/>
          </a:p>
        </p:txBody>
      </p:sp>
      <p:graphicFrame>
        <p:nvGraphicFramePr>
          <p:cNvPr id="5" name="Diagrama 4">
            <a:extLst>
              <a:ext uri="{FF2B5EF4-FFF2-40B4-BE49-F238E27FC236}">
                <a16:creationId xmlns:a16="http://schemas.microsoft.com/office/drawing/2014/main" id="{29C04452-8D90-1019-A0A2-EAFF2FA161BF}"/>
              </a:ext>
            </a:extLst>
          </p:cNvPr>
          <p:cNvGraphicFramePr/>
          <p:nvPr>
            <p:extLst>
              <p:ext uri="{D42A27DB-BD31-4B8C-83A1-F6EECF244321}">
                <p14:modId xmlns:p14="http://schemas.microsoft.com/office/powerpoint/2010/main" val="378353062"/>
              </p:ext>
            </p:extLst>
          </p:nvPr>
        </p:nvGraphicFramePr>
        <p:xfrm>
          <a:off x="1937716" y="1426785"/>
          <a:ext cx="13222771" cy="8412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CuadroTexto 12">
            <a:extLst>
              <a:ext uri="{FF2B5EF4-FFF2-40B4-BE49-F238E27FC236}">
                <a16:creationId xmlns:a16="http://schemas.microsoft.com/office/drawing/2014/main" id="{BE234EBB-457B-2870-CFA2-AF6F69C26F08}"/>
              </a:ext>
            </a:extLst>
          </p:cNvPr>
          <p:cNvSpPr txBox="1"/>
          <p:nvPr/>
        </p:nvSpPr>
        <p:spPr>
          <a:xfrm>
            <a:off x="1392845" y="1844420"/>
            <a:ext cx="5040381" cy="584775"/>
          </a:xfrm>
          <a:prstGeom prst="rect">
            <a:avLst/>
          </a:prstGeom>
          <a:noFill/>
        </p:spPr>
        <p:txBody>
          <a:bodyPr wrap="square" rtlCol="0">
            <a:spAutoFit/>
          </a:bodyPr>
          <a:lstStyle/>
          <a:p>
            <a:r>
              <a:rPr lang="es-ES" sz="3200" b="1">
                <a:latin typeface="Castellar" panose="020A0402060406010301" pitchFamily="18" charset="0"/>
              </a:rPr>
              <a:t>MEDIACIÓN</a:t>
            </a:r>
          </a:p>
        </p:txBody>
      </p:sp>
      <p:sp>
        <p:nvSpPr>
          <p:cNvPr id="14" name="CuadroTexto 13">
            <a:extLst>
              <a:ext uri="{FF2B5EF4-FFF2-40B4-BE49-F238E27FC236}">
                <a16:creationId xmlns:a16="http://schemas.microsoft.com/office/drawing/2014/main" id="{C52E7B23-3A0C-A7A0-CDE6-5C4911E249BD}"/>
              </a:ext>
            </a:extLst>
          </p:cNvPr>
          <p:cNvSpPr txBox="1"/>
          <p:nvPr/>
        </p:nvSpPr>
        <p:spPr>
          <a:xfrm>
            <a:off x="13003352" y="5048195"/>
            <a:ext cx="5284648" cy="584775"/>
          </a:xfrm>
          <a:prstGeom prst="rect">
            <a:avLst/>
          </a:prstGeom>
          <a:noFill/>
        </p:spPr>
        <p:txBody>
          <a:bodyPr wrap="square" rtlCol="0">
            <a:spAutoFit/>
          </a:bodyPr>
          <a:lstStyle/>
          <a:p>
            <a:r>
              <a:rPr lang="es-ES" sz="3200" b="1">
                <a:latin typeface="Castellar" panose="020A0402060406010301" pitchFamily="18" charset="0"/>
              </a:rPr>
              <a:t>MEDIACIÓN ESCOLAR</a:t>
            </a:r>
          </a:p>
        </p:txBody>
      </p:sp>
      <p:sp>
        <p:nvSpPr>
          <p:cNvPr id="8" name="CuadroTexto 7">
            <a:extLst>
              <a:ext uri="{FF2B5EF4-FFF2-40B4-BE49-F238E27FC236}">
                <a16:creationId xmlns:a16="http://schemas.microsoft.com/office/drawing/2014/main" id="{A80D9318-59A2-71EB-5560-E21800BBC7FC}"/>
              </a:ext>
            </a:extLst>
          </p:cNvPr>
          <p:cNvSpPr txBox="1"/>
          <p:nvPr/>
        </p:nvSpPr>
        <p:spPr>
          <a:xfrm>
            <a:off x="11673720" y="384510"/>
            <a:ext cx="6557819" cy="523220"/>
          </a:xfrm>
          <a:prstGeom prst="rect">
            <a:avLst/>
          </a:prstGeom>
          <a:noFill/>
        </p:spPr>
        <p:txBody>
          <a:bodyPr wrap="square" rtlCol="0">
            <a:spAutoFit/>
          </a:bodyPr>
          <a:lstStyle/>
          <a:p>
            <a:r>
              <a:rPr lang="es-ES" sz="2800" b="1">
                <a:solidFill>
                  <a:srgbClr val="002060"/>
                </a:solidFill>
              </a:rPr>
              <a:t>OTRAS METODOLOGIAS FACILITADORAS</a:t>
            </a:r>
          </a:p>
        </p:txBody>
      </p:sp>
    </p:spTree>
    <p:extLst>
      <p:ext uri="{BB962C8B-B14F-4D97-AF65-F5344CB8AC3E}">
        <p14:creationId xmlns:p14="http://schemas.microsoft.com/office/powerpoint/2010/main" val="5943768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uadroTexto 8">
            <a:extLst>
              <a:ext uri="{FF2B5EF4-FFF2-40B4-BE49-F238E27FC236}">
                <a16:creationId xmlns:a16="http://schemas.microsoft.com/office/drawing/2014/main" id="{22AE474F-BE3C-55BD-2EB9-DED19697A3E3}"/>
              </a:ext>
            </a:extLst>
          </p:cNvPr>
          <p:cNvSpPr txBox="1"/>
          <p:nvPr/>
        </p:nvSpPr>
        <p:spPr>
          <a:xfrm>
            <a:off x="960120" y="493776"/>
            <a:ext cx="10341864" cy="2674620"/>
          </a:xfrm>
          <a:prstGeom prst="rect">
            <a:avLst/>
          </a:prstGeom>
        </p:spPr>
        <p:txBody>
          <a:bodyPr vert="horz" lIns="91440" tIns="45720" rIns="91440" bIns="45720" rtlCol="0" anchor="b">
            <a:normAutofit/>
          </a:bodyPr>
          <a:lstStyle/>
          <a:p>
            <a:pPr fontAlgn="base">
              <a:lnSpc>
                <a:spcPct val="90000"/>
              </a:lnSpc>
              <a:spcBef>
                <a:spcPct val="0"/>
              </a:spcBef>
              <a:spcAft>
                <a:spcPts val="600"/>
              </a:spcAft>
            </a:pPr>
            <a:r>
              <a:rPr lang="en-US" sz="6300" b="1" i="0">
                <a:effectLst/>
                <a:latin typeface="+mj-lt"/>
                <a:ea typeface="+mj-ea"/>
                <a:cs typeface="+mj-cs"/>
              </a:rPr>
              <a:t>FUNCIONES Y TAREAS DE </a:t>
            </a:r>
          </a:p>
          <a:p>
            <a:pPr fontAlgn="base">
              <a:lnSpc>
                <a:spcPct val="90000"/>
              </a:lnSpc>
              <a:spcBef>
                <a:spcPct val="0"/>
              </a:spcBef>
              <a:spcAft>
                <a:spcPts val="600"/>
              </a:spcAft>
            </a:pPr>
            <a:r>
              <a:rPr lang="en-US" sz="6300" b="1" i="0">
                <a:effectLst/>
                <a:latin typeface="+mj-lt"/>
                <a:ea typeface="+mj-ea"/>
                <a:cs typeface="+mj-cs"/>
              </a:rPr>
              <a:t>LOS MEDIADORES ESCOLARES</a:t>
            </a:r>
          </a:p>
        </p:txBody>
      </p:sp>
      <p:sp>
        <p:nvSpPr>
          <p:cNvPr id="6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428" y="3593592"/>
            <a:ext cx="6365383" cy="27432"/>
          </a:xfrm>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 name="connsiteX0" fmla="*/ 0 w 6365383"/>
              <a:gd name="connsiteY0" fmla="*/ 0 h 27432"/>
              <a:gd name="connsiteX1" fmla="*/ 509231 w 6365383"/>
              <a:gd name="connsiteY1" fmla="*/ 0 h 27432"/>
              <a:gd name="connsiteX2" fmla="*/ 954807 w 6365383"/>
              <a:gd name="connsiteY2" fmla="*/ 0 h 27432"/>
              <a:gd name="connsiteX3" fmla="*/ 1464038 w 6365383"/>
              <a:gd name="connsiteY3" fmla="*/ 0 h 27432"/>
              <a:gd name="connsiteX4" fmla="*/ 2100576 w 6365383"/>
              <a:gd name="connsiteY4" fmla="*/ 0 h 27432"/>
              <a:gd name="connsiteX5" fmla="*/ 2800769 w 6365383"/>
              <a:gd name="connsiteY5" fmla="*/ 0 h 27432"/>
              <a:gd name="connsiteX6" fmla="*/ 3564614 w 6365383"/>
              <a:gd name="connsiteY6" fmla="*/ 0 h 27432"/>
              <a:gd name="connsiteX7" fmla="*/ 4328460 w 6365383"/>
              <a:gd name="connsiteY7" fmla="*/ 0 h 27432"/>
              <a:gd name="connsiteX8" fmla="*/ 4901345 w 6365383"/>
              <a:gd name="connsiteY8" fmla="*/ 0 h 27432"/>
              <a:gd name="connsiteX9" fmla="*/ 5601537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455768 w 6365383"/>
              <a:gd name="connsiteY14" fmla="*/ 27432 h 27432"/>
              <a:gd name="connsiteX15" fmla="*/ 3882884 w 6365383"/>
              <a:gd name="connsiteY15" fmla="*/ 27432 h 27432"/>
              <a:gd name="connsiteX16" fmla="*/ 3119038 w 6365383"/>
              <a:gd name="connsiteY16" fmla="*/ 27432 h 27432"/>
              <a:gd name="connsiteX17" fmla="*/ 2609807 w 6365383"/>
              <a:gd name="connsiteY17" fmla="*/ 27432 h 27432"/>
              <a:gd name="connsiteX18" fmla="*/ 1909615 w 6365383"/>
              <a:gd name="connsiteY18" fmla="*/ 27432 h 27432"/>
              <a:gd name="connsiteX19" fmla="*/ 1464038 w 6365383"/>
              <a:gd name="connsiteY19" fmla="*/ 27432 h 27432"/>
              <a:gd name="connsiteX20" fmla="*/ 827500 w 6365383"/>
              <a:gd name="connsiteY20" fmla="*/ 27432 h 27432"/>
              <a:gd name="connsiteX21" fmla="*/ 0 w 6365383"/>
              <a:gd name="connsiteY21" fmla="*/ 27432 h 27432"/>
              <a:gd name="connsiteX22" fmla="*/ 0 w 6365383"/>
              <a:gd name="connsiteY22"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65383" h="27432" fill="none" extrusionOk="0">
                <a:moveTo>
                  <a:pt x="0" y="0"/>
                </a:moveTo>
                <a:cubicBezTo>
                  <a:pt x="139864" y="-13274"/>
                  <a:pt x="395058" y="31266"/>
                  <a:pt x="636538" y="0"/>
                </a:cubicBezTo>
                <a:cubicBezTo>
                  <a:pt x="865421" y="-30226"/>
                  <a:pt x="1115954" y="-15587"/>
                  <a:pt x="1336730" y="0"/>
                </a:cubicBezTo>
                <a:cubicBezTo>
                  <a:pt x="1576227" y="12258"/>
                  <a:pt x="1653566" y="-20128"/>
                  <a:pt x="1909615" y="0"/>
                </a:cubicBezTo>
                <a:cubicBezTo>
                  <a:pt x="2177382" y="24404"/>
                  <a:pt x="2285551" y="12186"/>
                  <a:pt x="2418846" y="0"/>
                </a:cubicBezTo>
                <a:cubicBezTo>
                  <a:pt x="2528927" y="19082"/>
                  <a:pt x="2738322" y="39620"/>
                  <a:pt x="2928076" y="0"/>
                </a:cubicBezTo>
                <a:cubicBezTo>
                  <a:pt x="3143030" y="-16600"/>
                  <a:pt x="3232468" y="-26735"/>
                  <a:pt x="3373653" y="0"/>
                </a:cubicBezTo>
                <a:cubicBezTo>
                  <a:pt x="3476986" y="29140"/>
                  <a:pt x="3904964" y="20265"/>
                  <a:pt x="4137499" y="0"/>
                </a:cubicBezTo>
                <a:cubicBezTo>
                  <a:pt x="4316057" y="-31678"/>
                  <a:pt x="4603238" y="57986"/>
                  <a:pt x="4901345" y="0"/>
                </a:cubicBezTo>
                <a:cubicBezTo>
                  <a:pt x="5188167" y="-16003"/>
                  <a:pt x="5460162" y="6613"/>
                  <a:pt x="5665191" y="0"/>
                </a:cubicBezTo>
                <a:cubicBezTo>
                  <a:pt x="5858106" y="8373"/>
                  <a:pt x="6057728" y="-36105"/>
                  <a:pt x="6365383" y="0"/>
                </a:cubicBezTo>
                <a:cubicBezTo>
                  <a:pt x="6366783" y="12212"/>
                  <a:pt x="6364136" y="20395"/>
                  <a:pt x="6365383" y="27432"/>
                </a:cubicBezTo>
                <a:cubicBezTo>
                  <a:pt x="6196030" y="28853"/>
                  <a:pt x="5906749" y="36029"/>
                  <a:pt x="5728845" y="27432"/>
                </a:cubicBezTo>
                <a:cubicBezTo>
                  <a:pt x="5554113" y="-15027"/>
                  <a:pt x="5178036" y="25909"/>
                  <a:pt x="5028653" y="27432"/>
                </a:cubicBezTo>
                <a:cubicBezTo>
                  <a:pt x="4891896" y="43795"/>
                  <a:pt x="4746237" y="37784"/>
                  <a:pt x="4583076" y="27432"/>
                </a:cubicBezTo>
                <a:cubicBezTo>
                  <a:pt x="4392571" y="37587"/>
                  <a:pt x="4312475" y="23043"/>
                  <a:pt x="4137499" y="27432"/>
                </a:cubicBezTo>
                <a:cubicBezTo>
                  <a:pt x="3979147" y="30659"/>
                  <a:pt x="3894684" y="27946"/>
                  <a:pt x="3691922" y="27432"/>
                </a:cubicBezTo>
                <a:cubicBezTo>
                  <a:pt x="3470223" y="38612"/>
                  <a:pt x="3364363" y="39145"/>
                  <a:pt x="3182692" y="27432"/>
                </a:cubicBezTo>
                <a:cubicBezTo>
                  <a:pt x="3020741" y="35057"/>
                  <a:pt x="2944258" y="54287"/>
                  <a:pt x="2673461" y="27432"/>
                </a:cubicBezTo>
                <a:cubicBezTo>
                  <a:pt x="2420261" y="11338"/>
                  <a:pt x="2407951" y="46030"/>
                  <a:pt x="2164230" y="27432"/>
                </a:cubicBezTo>
                <a:cubicBezTo>
                  <a:pt x="1925926" y="2609"/>
                  <a:pt x="1852591" y="40"/>
                  <a:pt x="1655000" y="27432"/>
                </a:cubicBezTo>
                <a:cubicBezTo>
                  <a:pt x="1452031" y="62810"/>
                  <a:pt x="1384098" y="47641"/>
                  <a:pt x="1145769" y="27432"/>
                </a:cubicBezTo>
                <a:cubicBezTo>
                  <a:pt x="918825" y="-10093"/>
                  <a:pt x="427875" y="23589"/>
                  <a:pt x="0" y="27432"/>
                </a:cubicBezTo>
                <a:cubicBezTo>
                  <a:pt x="-395" y="23124"/>
                  <a:pt x="1121" y="8148"/>
                  <a:pt x="0" y="0"/>
                </a:cubicBezTo>
                <a:close/>
              </a:path>
              <a:path w="6365383" h="27432" stroke="0" extrusionOk="0">
                <a:moveTo>
                  <a:pt x="0" y="0"/>
                </a:moveTo>
                <a:cubicBezTo>
                  <a:pt x="147179" y="14788"/>
                  <a:pt x="300981" y="1719"/>
                  <a:pt x="509231" y="0"/>
                </a:cubicBezTo>
                <a:cubicBezTo>
                  <a:pt x="711030" y="-3388"/>
                  <a:pt x="798609" y="-8246"/>
                  <a:pt x="954807" y="0"/>
                </a:cubicBezTo>
                <a:cubicBezTo>
                  <a:pt x="1101646" y="4056"/>
                  <a:pt x="1302660" y="11468"/>
                  <a:pt x="1464038" y="0"/>
                </a:cubicBezTo>
                <a:cubicBezTo>
                  <a:pt x="1594934" y="-11865"/>
                  <a:pt x="1936948" y="-38656"/>
                  <a:pt x="2100576" y="0"/>
                </a:cubicBezTo>
                <a:cubicBezTo>
                  <a:pt x="2251317" y="16246"/>
                  <a:pt x="2605202" y="-30006"/>
                  <a:pt x="2800769" y="0"/>
                </a:cubicBezTo>
                <a:cubicBezTo>
                  <a:pt x="2952324" y="59869"/>
                  <a:pt x="3353392" y="-26257"/>
                  <a:pt x="3564614" y="0"/>
                </a:cubicBezTo>
                <a:cubicBezTo>
                  <a:pt x="3785097" y="31132"/>
                  <a:pt x="4148552" y="11516"/>
                  <a:pt x="4328460" y="0"/>
                </a:cubicBezTo>
                <a:cubicBezTo>
                  <a:pt x="4524659" y="26272"/>
                  <a:pt x="4681746" y="-30210"/>
                  <a:pt x="4901345" y="0"/>
                </a:cubicBezTo>
                <a:cubicBezTo>
                  <a:pt x="5139281" y="-5228"/>
                  <a:pt x="5379645" y="48641"/>
                  <a:pt x="5601537" y="0"/>
                </a:cubicBezTo>
                <a:cubicBezTo>
                  <a:pt x="5772798" y="-17826"/>
                  <a:pt x="5986596" y="12703"/>
                  <a:pt x="6365383" y="0"/>
                </a:cubicBezTo>
                <a:cubicBezTo>
                  <a:pt x="6365646" y="13525"/>
                  <a:pt x="6366051" y="14381"/>
                  <a:pt x="6365383" y="27432"/>
                </a:cubicBezTo>
                <a:cubicBezTo>
                  <a:pt x="6203321" y="-970"/>
                  <a:pt x="5868898" y="67226"/>
                  <a:pt x="5728845" y="27432"/>
                </a:cubicBezTo>
                <a:cubicBezTo>
                  <a:pt x="5591780" y="9965"/>
                  <a:pt x="5264572" y="-28609"/>
                  <a:pt x="5028653" y="27432"/>
                </a:cubicBezTo>
                <a:cubicBezTo>
                  <a:pt x="4787665" y="58012"/>
                  <a:pt x="4687933" y="31160"/>
                  <a:pt x="4455768" y="27432"/>
                </a:cubicBezTo>
                <a:cubicBezTo>
                  <a:pt x="4246651" y="45673"/>
                  <a:pt x="4058997" y="24741"/>
                  <a:pt x="3882884" y="27432"/>
                </a:cubicBezTo>
                <a:cubicBezTo>
                  <a:pt x="3727448" y="49182"/>
                  <a:pt x="3285783" y="-46495"/>
                  <a:pt x="3119038" y="27432"/>
                </a:cubicBezTo>
                <a:cubicBezTo>
                  <a:pt x="2953443" y="68374"/>
                  <a:pt x="2785274" y="26827"/>
                  <a:pt x="2609807" y="27432"/>
                </a:cubicBezTo>
                <a:cubicBezTo>
                  <a:pt x="2437623" y="17494"/>
                  <a:pt x="2055549" y="12675"/>
                  <a:pt x="1909615" y="27432"/>
                </a:cubicBezTo>
                <a:cubicBezTo>
                  <a:pt x="1763049" y="30976"/>
                  <a:pt x="1662669" y="42757"/>
                  <a:pt x="1464038" y="27432"/>
                </a:cubicBezTo>
                <a:cubicBezTo>
                  <a:pt x="1260084" y="22226"/>
                  <a:pt x="1109619" y="28481"/>
                  <a:pt x="827500" y="27432"/>
                </a:cubicBezTo>
                <a:cubicBezTo>
                  <a:pt x="569713" y="109845"/>
                  <a:pt x="372632" y="34847"/>
                  <a:pt x="0" y="27432"/>
                </a:cubicBezTo>
                <a:cubicBezTo>
                  <a:pt x="171" y="21236"/>
                  <a:pt x="1539" y="7034"/>
                  <a:pt x="0" y="0"/>
                </a:cubicBezTo>
                <a:close/>
              </a:path>
              <a:path w="6365383" h="27432" fill="none" stroke="0" extrusionOk="0">
                <a:moveTo>
                  <a:pt x="0" y="0"/>
                </a:moveTo>
                <a:cubicBezTo>
                  <a:pt x="148114" y="-21488"/>
                  <a:pt x="370663" y="-8727"/>
                  <a:pt x="636538" y="0"/>
                </a:cubicBezTo>
                <a:cubicBezTo>
                  <a:pt x="871556" y="-17330"/>
                  <a:pt x="1052092" y="15989"/>
                  <a:pt x="1336730" y="0"/>
                </a:cubicBezTo>
                <a:cubicBezTo>
                  <a:pt x="1588412" y="2572"/>
                  <a:pt x="1638947" y="-17048"/>
                  <a:pt x="1909615" y="0"/>
                </a:cubicBezTo>
                <a:cubicBezTo>
                  <a:pt x="2172941" y="24803"/>
                  <a:pt x="2282833" y="9071"/>
                  <a:pt x="2418846" y="0"/>
                </a:cubicBezTo>
                <a:cubicBezTo>
                  <a:pt x="2579346" y="3160"/>
                  <a:pt x="2717736" y="1190"/>
                  <a:pt x="2928076" y="0"/>
                </a:cubicBezTo>
                <a:cubicBezTo>
                  <a:pt x="3134890" y="-30280"/>
                  <a:pt x="3231966" y="-8101"/>
                  <a:pt x="3373653" y="0"/>
                </a:cubicBezTo>
                <a:cubicBezTo>
                  <a:pt x="3520675" y="18506"/>
                  <a:pt x="3921804" y="-22426"/>
                  <a:pt x="4137499" y="0"/>
                </a:cubicBezTo>
                <a:cubicBezTo>
                  <a:pt x="4327702" y="-4501"/>
                  <a:pt x="4648089" y="-21054"/>
                  <a:pt x="4901345" y="0"/>
                </a:cubicBezTo>
                <a:cubicBezTo>
                  <a:pt x="5189079" y="-51139"/>
                  <a:pt x="5468836" y="-33950"/>
                  <a:pt x="5665191" y="0"/>
                </a:cubicBezTo>
                <a:cubicBezTo>
                  <a:pt x="5844792" y="63"/>
                  <a:pt x="6072101" y="-28741"/>
                  <a:pt x="6365383" y="0"/>
                </a:cubicBezTo>
                <a:cubicBezTo>
                  <a:pt x="6367575" y="13041"/>
                  <a:pt x="6363079" y="19728"/>
                  <a:pt x="6365383" y="27432"/>
                </a:cubicBezTo>
                <a:cubicBezTo>
                  <a:pt x="6168648" y="44849"/>
                  <a:pt x="5908689" y="57652"/>
                  <a:pt x="5728845" y="27432"/>
                </a:cubicBezTo>
                <a:cubicBezTo>
                  <a:pt x="5514647" y="19350"/>
                  <a:pt x="5183114" y="52441"/>
                  <a:pt x="5028653" y="27432"/>
                </a:cubicBezTo>
                <a:cubicBezTo>
                  <a:pt x="4886167" y="25261"/>
                  <a:pt x="4770301" y="25272"/>
                  <a:pt x="4583076" y="27432"/>
                </a:cubicBezTo>
                <a:cubicBezTo>
                  <a:pt x="4392628" y="11049"/>
                  <a:pt x="4297840" y="28137"/>
                  <a:pt x="4137499" y="27432"/>
                </a:cubicBezTo>
                <a:cubicBezTo>
                  <a:pt x="3979033" y="11832"/>
                  <a:pt x="3882658" y="26685"/>
                  <a:pt x="3691922" y="27432"/>
                </a:cubicBezTo>
                <a:cubicBezTo>
                  <a:pt x="3476522" y="54227"/>
                  <a:pt x="3338609" y="9824"/>
                  <a:pt x="3182692" y="27432"/>
                </a:cubicBezTo>
                <a:cubicBezTo>
                  <a:pt x="3007853" y="18413"/>
                  <a:pt x="2928857" y="26610"/>
                  <a:pt x="2673461" y="27432"/>
                </a:cubicBezTo>
                <a:cubicBezTo>
                  <a:pt x="2424071" y="7914"/>
                  <a:pt x="2403871" y="41450"/>
                  <a:pt x="2164230" y="27432"/>
                </a:cubicBezTo>
                <a:cubicBezTo>
                  <a:pt x="1915627" y="-2904"/>
                  <a:pt x="1835137" y="-6999"/>
                  <a:pt x="1655000" y="27432"/>
                </a:cubicBezTo>
                <a:cubicBezTo>
                  <a:pt x="1483520" y="44054"/>
                  <a:pt x="1385338" y="30109"/>
                  <a:pt x="1145769" y="27432"/>
                </a:cubicBezTo>
                <a:cubicBezTo>
                  <a:pt x="944537" y="-28238"/>
                  <a:pt x="362674" y="78873"/>
                  <a:pt x="0" y="27432"/>
                </a:cubicBezTo>
                <a:cubicBezTo>
                  <a:pt x="-1063" y="21428"/>
                  <a:pt x="-579" y="826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164014" y="-28800"/>
                          <a:pt x="392589" y="16597"/>
                          <a:pt x="636538" y="0"/>
                        </a:cubicBezTo>
                        <a:cubicBezTo>
                          <a:pt x="880487" y="-16597"/>
                          <a:pt x="1095224" y="-7871"/>
                          <a:pt x="1336730" y="0"/>
                        </a:cubicBezTo>
                        <a:cubicBezTo>
                          <a:pt x="1578236" y="7871"/>
                          <a:pt x="1649337" y="-22384"/>
                          <a:pt x="1909615" y="0"/>
                        </a:cubicBezTo>
                        <a:cubicBezTo>
                          <a:pt x="2169893" y="22384"/>
                          <a:pt x="2279697" y="7436"/>
                          <a:pt x="2418846" y="0"/>
                        </a:cubicBezTo>
                        <a:cubicBezTo>
                          <a:pt x="2557995" y="-7436"/>
                          <a:pt x="2719158" y="24395"/>
                          <a:pt x="2928076" y="0"/>
                        </a:cubicBezTo>
                        <a:cubicBezTo>
                          <a:pt x="3136994" y="-24395"/>
                          <a:pt x="3236398" y="-16046"/>
                          <a:pt x="3373653" y="0"/>
                        </a:cubicBezTo>
                        <a:cubicBezTo>
                          <a:pt x="3510908" y="16046"/>
                          <a:pt x="3933654" y="-18835"/>
                          <a:pt x="4137499" y="0"/>
                        </a:cubicBezTo>
                        <a:cubicBezTo>
                          <a:pt x="4341344" y="18835"/>
                          <a:pt x="4634949" y="16518"/>
                          <a:pt x="4901345" y="0"/>
                        </a:cubicBezTo>
                        <a:cubicBezTo>
                          <a:pt x="5167741" y="-16518"/>
                          <a:pt x="5482502" y="-23233"/>
                          <a:pt x="5665191" y="0"/>
                        </a:cubicBezTo>
                        <a:cubicBezTo>
                          <a:pt x="5847880" y="23233"/>
                          <a:pt x="6038909" y="-19558"/>
                          <a:pt x="6365383" y="0"/>
                        </a:cubicBezTo>
                        <a:cubicBezTo>
                          <a:pt x="6366317" y="12270"/>
                          <a:pt x="6364320" y="20068"/>
                          <a:pt x="6365383" y="27432"/>
                        </a:cubicBezTo>
                        <a:cubicBezTo>
                          <a:pt x="6160909" y="45028"/>
                          <a:pt x="5918554" y="42323"/>
                          <a:pt x="5728845" y="27432"/>
                        </a:cubicBezTo>
                        <a:cubicBezTo>
                          <a:pt x="5539136" y="12541"/>
                          <a:pt x="5172149" y="23835"/>
                          <a:pt x="5028653" y="27432"/>
                        </a:cubicBezTo>
                        <a:cubicBezTo>
                          <a:pt x="4885157" y="31029"/>
                          <a:pt x="4768966" y="33290"/>
                          <a:pt x="4583076" y="27432"/>
                        </a:cubicBezTo>
                        <a:cubicBezTo>
                          <a:pt x="4397186" y="21574"/>
                          <a:pt x="4295537" y="38724"/>
                          <a:pt x="4137499" y="27432"/>
                        </a:cubicBezTo>
                        <a:cubicBezTo>
                          <a:pt x="3979461" y="16140"/>
                          <a:pt x="3895902" y="23317"/>
                          <a:pt x="3691922" y="27432"/>
                        </a:cubicBezTo>
                        <a:cubicBezTo>
                          <a:pt x="3487942" y="31547"/>
                          <a:pt x="3348597" y="42606"/>
                          <a:pt x="3182692" y="27432"/>
                        </a:cubicBezTo>
                        <a:cubicBezTo>
                          <a:pt x="3016787" y="12259"/>
                          <a:pt x="2922425" y="45987"/>
                          <a:pt x="2673461" y="27432"/>
                        </a:cubicBezTo>
                        <a:cubicBezTo>
                          <a:pt x="2424497" y="8877"/>
                          <a:pt x="2406338" y="46461"/>
                          <a:pt x="2164230" y="27432"/>
                        </a:cubicBezTo>
                        <a:cubicBezTo>
                          <a:pt x="1922122" y="8403"/>
                          <a:pt x="1843534" y="2368"/>
                          <a:pt x="1655000" y="27432"/>
                        </a:cubicBezTo>
                        <a:cubicBezTo>
                          <a:pt x="1466466" y="52497"/>
                          <a:pt x="1384300" y="39658"/>
                          <a:pt x="1145769" y="27432"/>
                        </a:cubicBezTo>
                        <a:cubicBezTo>
                          <a:pt x="907238" y="15206"/>
                          <a:pt x="344177" y="36391"/>
                          <a:pt x="0" y="27432"/>
                        </a:cubicBezTo>
                        <a:cubicBezTo>
                          <a:pt x="-1194" y="21937"/>
                          <a:pt x="1202" y="7917"/>
                          <a:pt x="0" y="0"/>
                        </a:cubicBezTo>
                        <a:close/>
                      </a:path>
                      <a:path w="6365383" h="27432" stroke="0" extrusionOk="0">
                        <a:moveTo>
                          <a:pt x="0" y="0"/>
                        </a:moveTo>
                        <a:cubicBezTo>
                          <a:pt x="152654" y="12967"/>
                          <a:pt x="297359" y="-4977"/>
                          <a:pt x="509231" y="0"/>
                        </a:cubicBezTo>
                        <a:cubicBezTo>
                          <a:pt x="721103" y="4977"/>
                          <a:pt x="792740" y="-12744"/>
                          <a:pt x="954807" y="0"/>
                        </a:cubicBezTo>
                        <a:cubicBezTo>
                          <a:pt x="1116874" y="12744"/>
                          <a:pt x="1322429" y="24743"/>
                          <a:pt x="1464038" y="0"/>
                        </a:cubicBezTo>
                        <a:cubicBezTo>
                          <a:pt x="1605647" y="-24743"/>
                          <a:pt x="1947393" y="-20672"/>
                          <a:pt x="2100576" y="0"/>
                        </a:cubicBezTo>
                        <a:cubicBezTo>
                          <a:pt x="2253759" y="20672"/>
                          <a:pt x="2622231" y="-30966"/>
                          <a:pt x="2800769" y="0"/>
                        </a:cubicBezTo>
                        <a:cubicBezTo>
                          <a:pt x="2979307" y="30966"/>
                          <a:pt x="3356872" y="-13631"/>
                          <a:pt x="3564614" y="0"/>
                        </a:cubicBezTo>
                        <a:cubicBezTo>
                          <a:pt x="3772356" y="13631"/>
                          <a:pt x="4163183" y="-4973"/>
                          <a:pt x="4328460" y="0"/>
                        </a:cubicBezTo>
                        <a:cubicBezTo>
                          <a:pt x="4493737" y="4973"/>
                          <a:pt x="4672761" y="-9287"/>
                          <a:pt x="4901345" y="0"/>
                        </a:cubicBezTo>
                        <a:cubicBezTo>
                          <a:pt x="5129930" y="9287"/>
                          <a:pt x="5395146" y="9436"/>
                          <a:pt x="5601537" y="0"/>
                        </a:cubicBezTo>
                        <a:cubicBezTo>
                          <a:pt x="5807928" y="-9436"/>
                          <a:pt x="5983747" y="-13862"/>
                          <a:pt x="6365383" y="0"/>
                        </a:cubicBezTo>
                        <a:cubicBezTo>
                          <a:pt x="6365699" y="13405"/>
                          <a:pt x="6365869" y="14360"/>
                          <a:pt x="6365383" y="27432"/>
                        </a:cubicBezTo>
                        <a:cubicBezTo>
                          <a:pt x="6195306" y="29393"/>
                          <a:pt x="5872535" y="56613"/>
                          <a:pt x="5728845" y="27432"/>
                        </a:cubicBezTo>
                        <a:cubicBezTo>
                          <a:pt x="5585155" y="-1749"/>
                          <a:pt x="5272464" y="11679"/>
                          <a:pt x="5028653" y="27432"/>
                        </a:cubicBezTo>
                        <a:cubicBezTo>
                          <a:pt x="4784842" y="43185"/>
                          <a:pt x="4688244" y="28658"/>
                          <a:pt x="4455768" y="27432"/>
                        </a:cubicBezTo>
                        <a:cubicBezTo>
                          <a:pt x="4223293" y="26206"/>
                          <a:pt x="4032880" y="15477"/>
                          <a:pt x="3882884" y="27432"/>
                        </a:cubicBezTo>
                        <a:cubicBezTo>
                          <a:pt x="3732888" y="39387"/>
                          <a:pt x="3278726" y="-7170"/>
                          <a:pt x="3119038" y="27432"/>
                        </a:cubicBezTo>
                        <a:cubicBezTo>
                          <a:pt x="2959350" y="62034"/>
                          <a:pt x="2786856" y="40315"/>
                          <a:pt x="2609807" y="27432"/>
                        </a:cubicBezTo>
                        <a:cubicBezTo>
                          <a:pt x="2432758" y="14549"/>
                          <a:pt x="2064373" y="16547"/>
                          <a:pt x="1909615" y="27432"/>
                        </a:cubicBezTo>
                        <a:cubicBezTo>
                          <a:pt x="1754857" y="38317"/>
                          <a:pt x="1663685" y="27374"/>
                          <a:pt x="1464038" y="27432"/>
                        </a:cubicBezTo>
                        <a:cubicBezTo>
                          <a:pt x="1264391" y="27490"/>
                          <a:pt x="1071013" y="1487"/>
                          <a:pt x="827500" y="27432"/>
                        </a:cubicBezTo>
                        <a:cubicBezTo>
                          <a:pt x="583987" y="53377"/>
                          <a:pt x="349818" y="3910"/>
                          <a:pt x="0" y="27432"/>
                        </a:cubicBezTo>
                        <a:cubicBezTo>
                          <a:pt x="-116" y="21844"/>
                          <a:pt x="591" y="6534"/>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adroTexto 2">
            <a:extLst>
              <a:ext uri="{FF2B5EF4-FFF2-40B4-BE49-F238E27FC236}">
                <a16:creationId xmlns:a16="http://schemas.microsoft.com/office/drawing/2014/main" id="{10B3B075-D3A6-84F6-3DE0-92C078F7A1C1}"/>
              </a:ext>
            </a:extLst>
          </p:cNvPr>
          <p:cNvSpPr txBox="1"/>
          <p:nvPr/>
        </p:nvSpPr>
        <p:spPr>
          <a:xfrm>
            <a:off x="876665" y="4046220"/>
            <a:ext cx="10341864" cy="5225796"/>
          </a:xfrm>
          <a:prstGeom prst="rect">
            <a:avLst/>
          </a:prstGeom>
        </p:spPr>
        <p:txBody>
          <a:bodyPr vert="horz" lIns="91440" tIns="45720" rIns="91440" bIns="45720" rtlCol="0">
            <a:normAutofit/>
          </a:bodyPr>
          <a:lstStyle/>
          <a:p>
            <a:pPr fontAlgn="base">
              <a:lnSpc>
                <a:spcPct val="90000"/>
              </a:lnSpc>
              <a:spcAft>
                <a:spcPts val="600"/>
              </a:spcAft>
            </a:pPr>
            <a:r>
              <a:rPr lang="en-US" sz="3300" b="0" i="0">
                <a:effectLst/>
              </a:rPr>
              <a:t> </a:t>
            </a:r>
          </a:p>
          <a:p>
            <a:pPr fontAlgn="base">
              <a:lnSpc>
                <a:spcPct val="90000"/>
              </a:lnSpc>
              <a:spcAft>
                <a:spcPts val="600"/>
              </a:spcAft>
            </a:pPr>
            <a:r>
              <a:rPr lang="en-US" sz="3300" b="0" i="0">
                <a:effectLst/>
              </a:rPr>
              <a:t>• </a:t>
            </a:r>
            <a:r>
              <a:rPr lang="en-US" sz="3300"/>
              <a:t>D</a:t>
            </a:r>
            <a:r>
              <a:rPr lang="en-US" sz="3300" b="0" i="0">
                <a:effectLst/>
              </a:rPr>
              <a:t>isminuir las hostilidades.  </a:t>
            </a:r>
          </a:p>
          <a:p>
            <a:pPr fontAlgn="base">
              <a:lnSpc>
                <a:spcPct val="90000"/>
              </a:lnSpc>
              <a:spcAft>
                <a:spcPts val="600"/>
              </a:spcAft>
            </a:pPr>
            <a:r>
              <a:rPr lang="en-US" sz="3300" b="0" i="0">
                <a:effectLst/>
              </a:rPr>
              <a:t>• Mejorar la comunicación. </a:t>
            </a:r>
          </a:p>
          <a:p>
            <a:pPr fontAlgn="base">
              <a:lnSpc>
                <a:spcPct val="90000"/>
              </a:lnSpc>
              <a:spcAft>
                <a:spcPts val="600"/>
              </a:spcAft>
            </a:pPr>
            <a:r>
              <a:rPr lang="en-US" sz="3300" b="0" i="0">
                <a:effectLst/>
              </a:rPr>
              <a:t>• Redefinir el conflicto.  </a:t>
            </a:r>
          </a:p>
          <a:p>
            <a:pPr fontAlgn="base">
              <a:lnSpc>
                <a:spcPct val="90000"/>
              </a:lnSpc>
              <a:spcAft>
                <a:spcPts val="600"/>
              </a:spcAft>
            </a:pPr>
            <a:r>
              <a:rPr lang="en-US" sz="3300" b="0" i="0">
                <a:effectLst/>
              </a:rPr>
              <a:t>• Fomentar el pensamiento creativo y la resolución de  conflictos.</a:t>
            </a:r>
          </a:p>
          <a:p>
            <a:pPr fontAlgn="base">
              <a:lnSpc>
                <a:spcPct val="90000"/>
              </a:lnSpc>
              <a:spcAft>
                <a:spcPts val="600"/>
              </a:spcAft>
            </a:pPr>
            <a:r>
              <a:rPr lang="en-US" sz="3300" b="0" i="0">
                <a:effectLst/>
              </a:rPr>
              <a:t>• Alcanzar un acuerdo</a:t>
            </a:r>
            <a:r>
              <a:rPr lang="en-US" sz="3300"/>
              <a:t> satisfactorio.</a:t>
            </a:r>
            <a:endParaRPr lang="en-US" sz="3300" b="0" i="0">
              <a:effectLst/>
            </a:endParaRPr>
          </a:p>
          <a:p>
            <a:pPr indent="-228600" fontAlgn="base">
              <a:lnSpc>
                <a:spcPct val="90000"/>
              </a:lnSpc>
              <a:spcAft>
                <a:spcPts val="600"/>
              </a:spcAft>
              <a:buFont typeface="Arial" panose="020B0604020202020204" pitchFamily="34" charset="0"/>
              <a:buChar char="•"/>
            </a:pPr>
            <a:endParaRPr lang="en-US" sz="3300" b="0" i="0">
              <a:effectLst/>
            </a:endParaRPr>
          </a:p>
        </p:txBody>
      </p:sp>
      <p:pic>
        <p:nvPicPr>
          <p:cNvPr id="5" name="Gráfico 4" descr="Lista de comprobación con relleno sólido">
            <a:extLst>
              <a:ext uri="{FF2B5EF4-FFF2-40B4-BE49-F238E27FC236}">
                <a16:creationId xmlns:a16="http://schemas.microsoft.com/office/drawing/2014/main" id="{75FBDC80-E847-E0F9-A4B9-BFDDB30FFF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958449" y="950360"/>
            <a:ext cx="3910088" cy="3910088"/>
          </a:xfrm>
          <a:prstGeom prst="rect">
            <a:avLst/>
          </a:prstGeom>
        </p:spPr>
      </p:pic>
      <p:pic>
        <p:nvPicPr>
          <p:cNvPr id="7" name="Imagen 6" descr="Una persona con los brazos abiertos&#10;&#10;Descripción generada automáticamente con confianza media">
            <a:extLst>
              <a:ext uri="{FF2B5EF4-FFF2-40B4-BE49-F238E27FC236}">
                <a16:creationId xmlns:a16="http://schemas.microsoft.com/office/drawing/2014/main" id="{4EFF1493-CDA0-64D1-F251-1537BB4778B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916547" y="6007820"/>
            <a:ext cx="5993892" cy="3131808"/>
          </a:xfrm>
          <a:prstGeom prst="rect">
            <a:avLst/>
          </a:prstGeom>
        </p:spPr>
      </p:pic>
      <p:grpSp>
        <p:nvGrpSpPr>
          <p:cNvPr id="2" name="Group 9">
            <a:extLst>
              <a:ext uri="{FF2B5EF4-FFF2-40B4-BE49-F238E27FC236}">
                <a16:creationId xmlns:a16="http://schemas.microsoft.com/office/drawing/2014/main" id="{7D7C040F-5DF1-723F-B49C-EEFBC6F8431C}"/>
              </a:ext>
            </a:extLst>
          </p:cNvPr>
          <p:cNvGrpSpPr/>
          <p:nvPr/>
        </p:nvGrpSpPr>
        <p:grpSpPr>
          <a:xfrm>
            <a:off x="102529" y="0"/>
            <a:ext cx="142711" cy="10287000"/>
            <a:chOff x="0" y="0"/>
            <a:chExt cx="190282" cy="13716000"/>
          </a:xfrm>
        </p:grpSpPr>
        <p:sp>
          <p:nvSpPr>
            <p:cNvPr id="4" name="AutoShape 10">
              <a:extLst>
                <a:ext uri="{FF2B5EF4-FFF2-40B4-BE49-F238E27FC236}">
                  <a16:creationId xmlns:a16="http://schemas.microsoft.com/office/drawing/2014/main" id="{F35612A7-AE43-DEDC-E7EB-DABC31DF5196}"/>
                </a:ext>
              </a:extLst>
            </p:cNvPr>
            <p:cNvSpPr/>
            <p:nvPr/>
          </p:nvSpPr>
          <p:spPr>
            <a:xfrm>
              <a:off x="88791" y="0"/>
              <a:ext cx="12700" cy="13716000"/>
            </a:xfrm>
            <a:prstGeom prst="rect">
              <a:avLst/>
            </a:prstGeom>
            <a:solidFill>
              <a:srgbClr val="141414"/>
            </a:solidFill>
          </p:spPr>
        </p:sp>
        <p:sp>
          <p:nvSpPr>
            <p:cNvPr id="6" name="AutoShape 11">
              <a:extLst>
                <a:ext uri="{FF2B5EF4-FFF2-40B4-BE49-F238E27FC236}">
                  <a16:creationId xmlns:a16="http://schemas.microsoft.com/office/drawing/2014/main" id="{21D3AB37-81FE-EB56-27F0-E91D7C1F2BAE}"/>
                </a:ext>
              </a:extLst>
            </p:cNvPr>
            <p:cNvSpPr/>
            <p:nvPr/>
          </p:nvSpPr>
          <p:spPr>
            <a:xfrm>
              <a:off x="0" y="5820971"/>
              <a:ext cx="190282" cy="2074059"/>
            </a:xfrm>
            <a:prstGeom prst="rect">
              <a:avLst/>
            </a:prstGeom>
            <a:solidFill>
              <a:srgbClr val="E3A716"/>
            </a:solidFill>
          </p:spPr>
        </p:sp>
      </p:grpSp>
    </p:spTree>
    <p:extLst>
      <p:ext uri="{BB962C8B-B14F-4D97-AF65-F5344CB8AC3E}">
        <p14:creationId xmlns:p14="http://schemas.microsoft.com/office/powerpoint/2010/main" val="32743354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4" name="Group 13">
            <a:extLst>
              <a:ext uri="{FF2B5EF4-FFF2-40B4-BE49-F238E27FC236}">
                <a16:creationId xmlns:a16="http://schemas.microsoft.com/office/drawing/2014/main" id="{B29018A0-5DE6-4CC9-AB25-675616AF72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086600" cy="10287000"/>
            <a:chOff x="7467600" y="0"/>
            <a:chExt cx="4724400" cy="6858000"/>
          </a:xfrm>
        </p:grpSpPr>
        <p:sp>
          <p:nvSpPr>
            <p:cNvPr id="15" name="Rectangle 14">
              <a:extLst>
                <a:ext uri="{FF2B5EF4-FFF2-40B4-BE49-F238E27FC236}">
                  <a16:creationId xmlns:a16="http://schemas.microsoft.com/office/drawing/2014/main" id="{BAD5C302-E4AF-4B3F-818D-17AEA68E7F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D27820F-8F33-4F10-AFA0-72D2722D2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8B88B599-C539-4F18-A32A-40207EC6E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086602" cy="10287000"/>
          </a:xfrm>
          <a:custGeom>
            <a:avLst/>
            <a:gdLst>
              <a:gd name="connsiteX0" fmla="*/ 369702 w 4724401"/>
              <a:gd name="connsiteY0" fmla="*/ 6712169 h 6858000"/>
              <a:gd name="connsiteX1" fmla="*/ 366575 w 4724401"/>
              <a:gd name="connsiteY1" fmla="*/ 6715556 h 6858000"/>
              <a:gd name="connsiteX2" fmla="*/ 371637 w 4724401"/>
              <a:gd name="connsiteY2" fmla="*/ 6713954 h 6858000"/>
              <a:gd name="connsiteX3" fmla="*/ 1019354 w 4724401"/>
              <a:gd name="connsiteY3" fmla="*/ 6315006 h 6858000"/>
              <a:gd name="connsiteX4" fmla="*/ 441046 w 4724401"/>
              <a:gd name="connsiteY4" fmla="*/ 6691153 h 6858000"/>
              <a:gd name="connsiteX5" fmla="*/ 1019354 w 4724401"/>
              <a:gd name="connsiteY5" fmla="*/ 6315006 h 6858000"/>
              <a:gd name="connsiteX6" fmla="*/ 991680 w 4724401"/>
              <a:gd name="connsiteY6" fmla="*/ 6298413 h 6858000"/>
              <a:gd name="connsiteX7" fmla="*/ 409060 w 4724401"/>
              <a:gd name="connsiteY7" fmla="*/ 6671470 h 6858000"/>
              <a:gd name="connsiteX8" fmla="*/ 991680 w 4724401"/>
              <a:gd name="connsiteY8" fmla="*/ 6298413 h 6858000"/>
              <a:gd name="connsiteX9" fmla="*/ 4724401 w 4724401"/>
              <a:gd name="connsiteY9" fmla="*/ 6289099 h 6858000"/>
              <a:gd name="connsiteX10" fmla="*/ 4724401 w 4724401"/>
              <a:gd name="connsiteY10" fmla="*/ 6407899 h 6858000"/>
              <a:gd name="connsiteX11" fmla="*/ 4689678 w 4724401"/>
              <a:gd name="connsiteY11" fmla="*/ 6440241 h 6858000"/>
              <a:gd name="connsiteX12" fmla="*/ 4477543 w 4724401"/>
              <a:gd name="connsiteY12" fmla="*/ 6674836 h 6858000"/>
              <a:gd name="connsiteX13" fmla="*/ 4329957 w 4724401"/>
              <a:gd name="connsiteY13" fmla="*/ 6858000 h 6858000"/>
              <a:gd name="connsiteX14" fmla="*/ 4218595 w 4724401"/>
              <a:gd name="connsiteY14" fmla="*/ 6858000 h 6858000"/>
              <a:gd name="connsiteX15" fmla="*/ 4368888 w 4724401"/>
              <a:gd name="connsiteY15" fmla="*/ 6668412 h 6858000"/>
              <a:gd name="connsiteX16" fmla="*/ 4563091 w 4724401"/>
              <a:gd name="connsiteY16" fmla="*/ 6442508 h 6858000"/>
              <a:gd name="connsiteX17" fmla="*/ 4660205 w 4724401"/>
              <a:gd name="connsiteY17" fmla="*/ 6345369 h 6858000"/>
              <a:gd name="connsiteX18" fmla="*/ 4724401 w 4724401"/>
              <a:gd name="connsiteY18" fmla="*/ 6198577 h 6858000"/>
              <a:gd name="connsiteX19" fmla="*/ 4724401 w 4724401"/>
              <a:gd name="connsiteY19" fmla="*/ 6238480 h 6858000"/>
              <a:gd name="connsiteX20" fmla="*/ 4689789 w 4724401"/>
              <a:gd name="connsiteY20" fmla="*/ 6268382 h 6858000"/>
              <a:gd name="connsiteX21" fmla="*/ 4418722 w 4724401"/>
              <a:gd name="connsiteY21" fmla="*/ 6570886 h 6858000"/>
              <a:gd name="connsiteX22" fmla="*/ 4214944 w 4724401"/>
              <a:gd name="connsiteY22" fmla="*/ 6858000 h 6858000"/>
              <a:gd name="connsiteX23" fmla="*/ 4177898 w 4724401"/>
              <a:gd name="connsiteY23" fmla="*/ 6858000 h 6858000"/>
              <a:gd name="connsiteX24" fmla="*/ 4391597 w 4724401"/>
              <a:gd name="connsiteY24" fmla="*/ 6556370 h 6858000"/>
              <a:gd name="connsiteX25" fmla="*/ 4668889 w 4724401"/>
              <a:gd name="connsiteY25" fmla="*/ 6246399 h 6858000"/>
              <a:gd name="connsiteX26" fmla="*/ 4724401 w 4724401"/>
              <a:gd name="connsiteY26" fmla="*/ 5924240 h 6858000"/>
              <a:gd name="connsiteX27" fmla="*/ 4724401 w 4724401"/>
              <a:gd name="connsiteY27" fmla="*/ 6044002 h 6858000"/>
              <a:gd name="connsiteX28" fmla="*/ 4695216 w 4724401"/>
              <a:gd name="connsiteY28" fmla="*/ 6071545 h 6858000"/>
              <a:gd name="connsiteX29" fmla="*/ 4317146 w 4724401"/>
              <a:gd name="connsiteY29" fmla="*/ 6587716 h 6858000"/>
              <a:gd name="connsiteX30" fmla="*/ 4171627 w 4724401"/>
              <a:gd name="connsiteY30" fmla="*/ 6858000 h 6858000"/>
              <a:gd name="connsiteX31" fmla="*/ 4081585 w 4724401"/>
              <a:gd name="connsiteY31" fmla="*/ 6858000 h 6858000"/>
              <a:gd name="connsiteX32" fmla="*/ 4238603 w 4724401"/>
              <a:gd name="connsiteY32" fmla="*/ 6559341 h 6858000"/>
              <a:gd name="connsiteX33" fmla="*/ 4620848 w 4724401"/>
              <a:gd name="connsiteY33" fmla="*/ 6021419 h 6858000"/>
              <a:gd name="connsiteX34" fmla="*/ 103333 w 4724401"/>
              <a:gd name="connsiteY34" fmla="*/ 5699602 h 6858000"/>
              <a:gd name="connsiteX35" fmla="*/ 233938 w 4724401"/>
              <a:gd name="connsiteY35" fmla="*/ 5809416 h 6858000"/>
              <a:gd name="connsiteX36" fmla="*/ 883580 w 4724401"/>
              <a:gd name="connsiteY36" fmla="*/ 6180710 h 6858000"/>
              <a:gd name="connsiteX37" fmla="*/ 487337 w 4724401"/>
              <a:gd name="connsiteY37" fmla="*/ 5950182 h 6858000"/>
              <a:gd name="connsiteX38" fmla="*/ 354051 w 4724401"/>
              <a:gd name="connsiteY38" fmla="*/ 5854912 h 6858000"/>
              <a:gd name="connsiteX39" fmla="*/ 195436 w 4724401"/>
              <a:gd name="connsiteY39" fmla="*/ 5755068 h 6858000"/>
              <a:gd name="connsiteX40" fmla="*/ 51253 w 4724401"/>
              <a:gd name="connsiteY40" fmla="*/ 5631825 h 6858000"/>
              <a:gd name="connsiteX41" fmla="*/ 211622 w 4724401"/>
              <a:gd name="connsiteY41" fmla="*/ 5728803 h 6858000"/>
              <a:gd name="connsiteX42" fmla="*/ 371652 w 4724401"/>
              <a:gd name="connsiteY42" fmla="*/ 5829062 h 6858000"/>
              <a:gd name="connsiteX43" fmla="*/ 505903 w 4724401"/>
              <a:gd name="connsiteY43" fmla="*/ 5925221 h 6858000"/>
              <a:gd name="connsiteX44" fmla="*/ 899240 w 4724401"/>
              <a:gd name="connsiteY44" fmla="*/ 6153068 h 6858000"/>
              <a:gd name="connsiteX45" fmla="*/ 988114 w 4724401"/>
              <a:gd name="connsiteY45" fmla="*/ 6174204 h 6858000"/>
              <a:gd name="connsiteX46" fmla="*/ 845971 w 4724401"/>
              <a:gd name="connsiteY46" fmla="*/ 6067177 h 6858000"/>
              <a:gd name="connsiteX47" fmla="*/ 448057 w 4724401"/>
              <a:gd name="connsiteY47" fmla="*/ 5841376 h 6858000"/>
              <a:gd name="connsiteX48" fmla="*/ 51253 w 4724401"/>
              <a:gd name="connsiteY48" fmla="*/ 5631825 h 6858000"/>
              <a:gd name="connsiteX49" fmla="*/ 2606687 w 4724401"/>
              <a:gd name="connsiteY49" fmla="*/ 5630718 h 6858000"/>
              <a:gd name="connsiteX50" fmla="*/ 2645658 w 4724401"/>
              <a:gd name="connsiteY50" fmla="*/ 6640259 h 6858000"/>
              <a:gd name="connsiteX51" fmla="*/ 2606687 w 4724401"/>
              <a:gd name="connsiteY51" fmla="*/ 5630718 h 6858000"/>
              <a:gd name="connsiteX52" fmla="*/ 3642057 w 4724401"/>
              <a:gd name="connsiteY52" fmla="*/ 5573487 h 6858000"/>
              <a:gd name="connsiteX53" fmla="*/ 3632981 w 4724401"/>
              <a:gd name="connsiteY53" fmla="*/ 5579437 h 6858000"/>
              <a:gd name="connsiteX54" fmla="*/ 3382436 w 4724401"/>
              <a:gd name="connsiteY54" fmla="*/ 5952726 h 6858000"/>
              <a:gd name="connsiteX55" fmla="*/ 3191929 w 4724401"/>
              <a:gd name="connsiteY55" fmla="*/ 6662669 h 6858000"/>
              <a:gd name="connsiteX56" fmla="*/ 3369898 w 4724401"/>
              <a:gd name="connsiteY56" fmla="*/ 6081771 h 6858000"/>
              <a:gd name="connsiteX57" fmla="*/ 3642057 w 4724401"/>
              <a:gd name="connsiteY57" fmla="*/ 5573487 h 6858000"/>
              <a:gd name="connsiteX58" fmla="*/ 2650666 w 4724401"/>
              <a:gd name="connsiteY58" fmla="*/ 5530686 h 6858000"/>
              <a:gd name="connsiteX59" fmla="*/ 2650249 w 4724401"/>
              <a:gd name="connsiteY59" fmla="*/ 5532101 h 6858000"/>
              <a:gd name="connsiteX60" fmla="*/ 2663808 w 4724401"/>
              <a:gd name="connsiteY60" fmla="*/ 6535215 h 6858000"/>
              <a:gd name="connsiteX61" fmla="*/ 2665418 w 4724401"/>
              <a:gd name="connsiteY61" fmla="*/ 6132756 h 6858000"/>
              <a:gd name="connsiteX62" fmla="*/ 2650666 w 4724401"/>
              <a:gd name="connsiteY62" fmla="*/ 5530686 h 6858000"/>
              <a:gd name="connsiteX63" fmla="*/ 2680277 w 4724401"/>
              <a:gd name="connsiteY63" fmla="*/ 5479204 h 6858000"/>
              <a:gd name="connsiteX64" fmla="*/ 2678972 w 4724401"/>
              <a:gd name="connsiteY64" fmla="*/ 5481582 h 6858000"/>
              <a:gd name="connsiteX65" fmla="*/ 2696666 w 4724401"/>
              <a:gd name="connsiteY65" fmla="*/ 6133836 h 6858000"/>
              <a:gd name="connsiteX66" fmla="*/ 2695769 w 4724401"/>
              <a:gd name="connsiteY66" fmla="*/ 6390955 h 6858000"/>
              <a:gd name="connsiteX67" fmla="*/ 2739893 w 4724401"/>
              <a:gd name="connsiteY67" fmla="*/ 6108357 h 6858000"/>
              <a:gd name="connsiteX68" fmla="*/ 2680277 w 4724401"/>
              <a:gd name="connsiteY68" fmla="*/ 5479204 h 6858000"/>
              <a:gd name="connsiteX69" fmla="*/ 1132195 w 4724401"/>
              <a:gd name="connsiteY69" fmla="*/ 5467980 h 6858000"/>
              <a:gd name="connsiteX70" fmla="*/ 1679056 w 4724401"/>
              <a:gd name="connsiteY70" fmla="*/ 5516907 h 6858000"/>
              <a:gd name="connsiteX71" fmla="*/ 2128648 w 4724401"/>
              <a:gd name="connsiteY71" fmla="*/ 5474249 h 6858000"/>
              <a:gd name="connsiteX72" fmla="*/ 1825619 w 4724401"/>
              <a:gd name="connsiteY72" fmla="*/ 5478447 h 6858000"/>
              <a:gd name="connsiteX73" fmla="*/ 1737798 w 4724401"/>
              <a:gd name="connsiteY73" fmla="*/ 5483353 h 6858000"/>
              <a:gd name="connsiteX74" fmla="*/ 1132195 w 4724401"/>
              <a:gd name="connsiteY74" fmla="*/ 5467980 h 6858000"/>
              <a:gd name="connsiteX75" fmla="*/ 1456157 w 4724401"/>
              <a:gd name="connsiteY75" fmla="*/ 5371404 h 6858000"/>
              <a:gd name="connsiteX76" fmla="*/ 1244432 w 4724401"/>
              <a:gd name="connsiteY76" fmla="*/ 5385601 h 6858000"/>
              <a:gd name="connsiteX77" fmla="*/ 973990 w 4724401"/>
              <a:gd name="connsiteY77" fmla="*/ 5424940 h 6858000"/>
              <a:gd name="connsiteX78" fmla="*/ 1103809 w 4724401"/>
              <a:gd name="connsiteY78" fmla="*/ 5433720 h 6858000"/>
              <a:gd name="connsiteX79" fmla="*/ 1123454 w 4724401"/>
              <a:gd name="connsiteY79" fmla="*/ 5435727 h 6858000"/>
              <a:gd name="connsiteX80" fmla="*/ 1737017 w 4724401"/>
              <a:gd name="connsiteY80" fmla="*/ 5452183 h 6858000"/>
              <a:gd name="connsiteX81" fmla="*/ 1824397 w 4724401"/>
              <a:gd name="connsiteY81" fmla="*/ 5447757 h 6858000"/>
              <a:gd name="connsiteX82" fmla="*/ 2070059 w 4724401"/>
              <a:gd name="connsiteY82" fmla="*/ 5441660 h 6858000"/>
              <a:gd name="connsiteX83" fmla="*/ 1456157 w 4724401"/>
              <a:gd name="connsiteY83" fmla="*/ 5371404 h 6858000"/>
              <a:gd name="connsiteX84" fmla="*/ 4724401 w 4724401"/>
              <a:gd name="connsiteY84" fmla="*/ 5202141 h 6858000"/>
              <a:gd name="connsiteX85" fmla="*/ 4724401 w 4724401"/>
              <a:gd name="connsiteY85" fmla="*/ 5319690 h 6858000"/>
              <a:gd name="connsiteX86" fmla="*/ 4690088 w 4724401"/>
              <a:gd name="connsiteY86" fmla="*/ 5349711 h 6858000"/>
              <a:gd name="connsiteX87" fmla="*/ 4463413 w 4724401"/>
              <a:gd name="connsiteY87" fmla="*/ 5615162 h 6858000"/>
              <a:gd name="connsiteX88" fmla="*/ 4358134 w 4724401"/>
              <a:gd name="connsiteY88" fmla="*/ 5742791 h 6858000"/>
              <a:gd name="connsiteX89" fmla="*/ 4376219 w 4724401"/>
              <a:gd name="connsiteY89" fmla="*/ 5729027 h 6858000"/>
              <a:gd name="connsiteX90" fmla="*/ 4582340 w 4724401"/>
              <a:gd name="connsiteY90" fmla="*/ 5561037 h 6858000"/>
              <a:gd name="connsiteX91" fmla="*/ 4694684 w 4724401"/>
              <a:gd name="connsiteY91" fmla="*/ 5447098 h 6858000"/>
              <a:gd name="connsiteX92" fmla="*/ 4724401 w 4724401"/>
              <a:gd name="connsiteY92" fmla="*/ 5415874 h 6858000"/>
              <a:gd name="connsiteX93" fmla="*/ 4724401 w 4724401"/>
              <a:gd name="connsiteY93" fmla="*/ 5461678 h 6858000"/>
              <a:gd name="connsiteX94" fmla="*/ 4718341 w 4724401"/>
              <a:gd name="connsiteY94" fmla="*/ 5468043 h 6858000"/>
              <a:gd name="connsiteX95" fmla="*/ 4604655 w 4724401"/>
              <a:gd name="connsiteY95" fmla="*/ 5583434 h 6858000"/>
              <a:gd name="connsiteX96" fmla="*/ 4565074 w 4724401"/>
              <a:gd name="connsiteY96" fmla="*/ 5618550 h 6858000"/>
              <a:gd name="connsiteX97" fmla="*/ 4682209 w 4724401"/>
              <a:gd name="connsiteY97" fmla="*/ 5532923 h 6858000"/>
              <a:gd name="connsiteX98" fmla="*/ 4724401 w 4724401"/>
              <a:gd name="connsiteY98" fmla="*/ 5499248 h 6858000"/>
              <a:gd name="connsiteX99" fmla="*/ 4724401 w 4724401"/>
              <a:gd name="connsiteY99" fmla="*/ 5608295 h 6858000"/>
              <a:gd name="connsiteX100" fmla="*/ 4713577 w 4724401"/>
              <a:gd name="connsiteY100" fmla="*/ 5616803 h 6858000"/>
              <a:gd name="connsiteX101" fmla="*/ 3989559 w 4724401"/>
              <a:gd name="connsiteY101" fmla="*/ 6145945 h 6858000"/>
              <a:gd name="connsiteX102" fmla="*/ 3939824 w 4724401"/>
              <a:gd name="connsiteY102" fmla="*/ 6066900 h 6858000"/>
              <a:gd name="connsiteX103" fmla="*/ 4584537 w 4724401"/>
              <a:gd name="connsiteY103" fmla="*/ 5324826 h 6858000"/>
              <a:gd name="connsiteX104" fmla="*/ 4682005 w 4724401"/>
              <a:gd name="connsiteY104" fmla="*/ 5231398 h 6858000"/>
              <a:gd name="connsiteX105" fmla="*/ 1903353 w 4724401"/>
              <a:gd name="connsiteY105" fmla="*/ 5044827 h 6858000"/>
              <a:gd name="connsiteX106" fmla="*/ 1936931 w 4724401"/>
              <a:gd name="connsiteY106" fmla="*/ 5093954 h 6858000"/>
              <a:gd name="connsiteX107" fmla="*/ 2195868 w 4724401"/>
              <a:gd name="connsiteY107" fmla="*/ 5396574 h 6858000"/>
              <a:gd name="connsiteX108" fmla="*/ 2088852 w 4724401"/>
              <a:gd name="connsiteY108" fmla="*/ 5166123 h 6858000"/>
              <a:gd name="connsiteX109" fmla="*/ 1958241 w 4724401"/>
              <a:gd name="connsiteY109" fmla="*/ 5067955 h 6858000"/>
              <a:gd name="connsiteX110" fmla="*/ 1903353 w 4724401"/>
              <a:gd name="connsiteY110" fmla="*/ 5044827 h 6858000"/>
              <a:gd name="connsiteX111" fmla="*/ 1979378 w 4724401"/>
              <a:gd name="connsiteY111" fmla="*/ 4769504 h 6858000"/>
              <a:gd name="connsiteX112" fmla="*/ 2882120 w 4724401"/>
              <a:gd name="connsiteY112" fmla="*/ 5064547 h 6858000"/>
              <a:gd name="connsiteX113" fmla="*/ 2793103 w 4724401"/>
              <a:gd name="connsiteY113" fmla="*/ 5039699 h 6858000"/>
              <a:gd name="connsiteX114" fmla="*/ 2770041 w 4724401"/>
              <a:gd name="connsiteY114" fmla="*/ 5033634 h 6858000"/>
              <a:gd name="connsiteX115" fmla="*/ 1979378 w 4724401"/>
              <a:gd name="connsiteY115" fmla="*/ 4769504 h 6858000"/>
              <a:gd name="connsiteX116" fmla="*/ 1927410 w 4724401"/>
              <a:gd name="connsiteY116" fmla="*/ 4716164 h 6858000"/>
              <a:gd name="connsiteX117" fmla="*/ 1959587 w 4724401"/>
              <a:gd name="connsiteY117" fmla="*/ 4728849 h 6858000"/>
              <a:gd name="connsiteX118" fmla="*/ 2777707 w 4724401"/>
              <a:gd name="connsiteY118" fmla="*/ 5003991 h 6858000"/>
              <a:gd name="connsiteX119" fmla="*/ 2800768 w 4724401"/>
              <a:gd name="connsiteY119" fmla="*/ 5010056 h 6858000"/>
              <a:gd name="connsiteX120" fmla="*/ 2879408 w 4724401"/>
              <a:gd name="connsiteY120" fmla="*/ 5031590 h 6858000"/>
              <a:gd name="connsiteX121" fmla="*/ 2862295 w 4724401"/>
              <a:gd name="connsiteY121" fmla="*/ 5022958 h 6858000"/>
              <a:gd name="connsiteX122" fmla="*/ 2813343 w 4724401"/>
              <a:gd name="connsiteY122" fmla="*/ 4998369 h 6858000"/>
              <a:gd name="connsiteX123" fmla="*/ 2646245 w 4724401"/>
              <a:gd name="connsiteY123" fmla="*/ 4930999 h 6858000"/>
              <a:gd name="connsiteX124" fmla="*/ 1999243 w 4724401"/>
              <a:gd name="connsiteY124" fmla="*/ 4730524 h 6858000"/>
              <a:gd name="connsiteX125" fmla="*/ 1979527 w 4724401"/>
              <a:gd name="connsiteY125" fmla="*/ 4726651 h 6858000"/>
              <a:gd name="connsiteX126" fmla="*/ 1997014 w 4724401"/>
              <a:gd name="connsiteY126" fmla="*/ 4698007 h 6858000"/>
              <a:gd name="connsiteX127" fmla="*/ 2005458 w 4724401"/>
              <a:gd name="connsiteY127" fmla="*/ 4699540 h 6858000"/>
              <a:gd name="connsiteX128" fmla="*/ 2657186 w 4724401"/>
              <a:gd name="connsiteY128" fmla="*/ 4901687 h 6858000"/>
              <a:gd name="connsiteX129" fmla="*/ 2826662 w 4724401"/>
              <a:gd name="connsiteY129" fmla="*/ 4970362 h 6858000"/>
              <a:gd name="connsiteX130" fmla="*/ 2876100 w 4724401"/>
              <a:gd name="connsiteY130" fmla="*/ 4995397 h 6858000"/>
              <a:gd name="connsiteX131" fmla="*/ 3042600 w 4724401"/>
              <a:gd name="connsiteY131" fmla="*/ 5059532 h 6858000"/>
              <a:gd name="connsiteX132" fmla="*/ 1997014 w 4724401"/>
              <a:gd name="connsiteY132" fmla="*/ 4698007 h 6858000"/>
              <a:gd name="connsiteX133" fmla="*/ 2305292 w 4724401"/>
              <a:gd name="connsiteY133" fmla="*/ 4219492 h 6858000"/>
              <a:gd name="connsiteX134" fmla="*/ 3360922 w 4724401"/>
              <a:gd name="connsiteY134" fmla="*/ 4529373 h 6858000"/>
              <a:gd name="connsiteX135" fmla="*/ 3492420 w 4724401"/>
              <a:gd name="connsiteY135" fmla="*/ 4510145 h 6858000"/>
              <a:gd name="connsiteX136" fmla="*/ 3364086 w 4724401"/>
              <a:gd name="connsiteY136" fmla="*/ 4480340 h 6858000"/>
              <a:gd name="connsiteX137" fmla="*/ 3225818 w 4724401"/>
              <a:gd name="connsiteY137" fmla="*/ 4411822 h 6858000"/>
              <a:gd name="connsiteX138" fmla="*/ 3129696 w 4724401"/>
              <a:gd name="connsiteY138" fmla="*/ 4360704 h 6858000"/>
              <a:gd name="connsiteX139" fmla="*/ 2814545 w 4724401"/>
              <a:gd name="connsiteY139" fmla="*/ 4282955 h 6858000"/>
              <a:gd name="connsiteX140" fmla="*/ 2305292 w 4724401"/>
              <a:gd name="connsiteY140" fmla="*/ 4219492 h 6858000"/>
              <a:gd name="connsiteX141" fmla="*/ 2626982 w 4724401"/>
              <a:gd name="connsiteY141" fmla="*/ 4206450 h 6858000"/>
              <a:gd name="connsiteX142" fmla="*/ 2490617 w 4724401"/>
              <a:gd name="connsiteY142" fmla="*/ 4206951 h 6858000"/>
              <a:gd name="connsiteX143" fmla="*/ 2819869 w 4724401"/>
              <a:gd name="connsiteY143" fmla="*/ 4252936 h 6858000"/>
              <a:gd name="connsiteX144" fmla="*/ 3143018 w 4724401"/>
              <a:gd name="connsiteY144" fmla="*/ 4332698 h 6858000"/>
              <a:gd name="connsiteX145" fmla="*/ 3241520 w 4724401"/>
              <a:gd name="connsiteY145" fmla="*/ 4385112 h 6858000"/>
              <a:gd name="connsiteX146" fmla="*/ 3374575 w 4724401"/>
              <a:gd name="connsiteY146" fmla="*/ 4451517 h 6858000"/>
              <a:gd name="connsiteX147" fmla="*/ 3505221 w 4724401"/>
              <a:gd name="connsiteY147" fmla="*/ 4480757 h 6858000"/>
              <a:gd name="connsiteX148" fmla="*/ 2626982 w 4724401"/>
              <a:gd name="connsiteY148" fmla="*/ 4206450 h 6858000"/>
              <a:gd name="connsiteX149" fmla="*/ 1310106 w 4724401"/>
              <a:gd name="connsiteY149" fmla="*/ 3943217 h 6858000"/>
              <a:gd name="connsiteX150" fmla="*/ 854994 w 4724401"/>
              <a:gd name="connsiteY150" fmla="*/ 4399136 h 6858000"/>
              <a:gd name="connsiteX151" fmla="*/ 742462 w 4724401"/>
              <a:gd name="connsiteY151" fmla="*/ 4594648 h 6858000"/>
              <a:gd name="connsiteX152" fmla="*/ 820602 w 4724401"/>
              <a:gd name="connsiteY152" fmla="*/ 4485915 h 6858000"/>
              <a:gd name="connsiteX153" fmla="*/ 878295 w 4724401"/>
              <a:gd name="connsiteY153" fmla="*/ 4403594 h 6858000"/>
              <a:gd name="connsiteX154" fmla="*/ 1240607 w 4724401"/>
              <a:gd name="connsiteY154" fmla="*/ 4010401 h 6858000"/>
              <a:gd name="connsiteX155" fmla="*/ 1423113 w 4724401"/>
              <a:gd name="connsiteY155" fmla="*/ 3874565 h 6858000"/>
              <a:gd name="connsiteX156" fmla="*/ 1260565 w 4724401"/>
              <a:gd name="connsiteY156" fmla="*/ 4031982 h 6858000"/>
              <a:gd name="connsiteX157" fmla="*/ 901900 w 4724401"/>
              <a:gd name="connsiteY157" fmla="*/ 4421236 h 6858000"/>
              <a:gd name="connsiteX158" fmla="*/ 845044 w 4724401"/>
              <a:gd name="connsiteY158" fmla="*/ 4502436 h 6858000"/>
              <a:gd name="connsiteX159" fmla="*/ 685926 w 4724401"/>
              <a:gd name="connsiteY159" fmla="*/ 4703069 h 6858000"/>
              <a:gd name="connsiteX160" fmla="*/ 684248 w 4724401"/>
              <a:gd name="connsiteY160" fmla="*/ 4706721 h 6858000"/>
              <a:gd name="connsiteX161" fmla="*/ 1423113 w 4724401"/>
              <a:gd name="connsiteY161" fmla="*/ 3874565 h 6858000"/>
              <a:gd name="connsiteX162" fmla="*/ 3316479 w 4724401"/>
              <a:gd name="connsiteY162" fmla="*/ 3872136 h 6858000"/>
              <a:gd name="connsiteX163" fmla="*/ 3546806 w 4724401"/>
              <a:gd name="connsiteY163" fmla="*/ 4356139 h 6858000"/>
              <a:gd name="connsiteX164" fmla="*/ 3364433 w 4724401"/>
              <a:gd name="connsiteY164" fmla="*/ 3953121 h 6858000"/>
              <a:gd name="connsiteX165" fmla="*/ 3291335 w 4724401"/>
              <a:gd name="connsiteY165" fmla="*/ 3767420 h 6858000"/>
              <a:gd name="connsiteX166" fmla="*/ 3390805 w 4724401"/>
              <a:gd name="connsiteY166" fmla="*/ 3937163 h 6858000"/>
              <a:gd name="connsiteX167" fmla="*/ 3579062 w 4724401"/>
              <a:gd name="connsiteY167" fmla="*/ 4359040 h 6858000"/>
              <a:gd name="connsiteX168" fmla="*/ 3467355 w 4724401"/>
              <a:gd name="connsiteY168" fmla="*/ 3988130 h 6858000"/>
              <a:gd name="connsiteX169" fmla="*/ 3310753 w 4724401"/>
              <a:gd name="connsiteY169" fmla="*/ 3787140 h 6858000"/>
              <a:gd name="connsiteX170" fmla="*/ 3291335 w 4724401"/>
              <a:gd name="connsiteY170" fmla="*/ 3767420 h 6858000"/>
              <a:gd name="connsiteX171" fmla="*/ 1635889 w 4724401"/>
              <a:gd name="connsiteY171" fmla="*/ 3709494 h 6858000"/>
              <a:gd name="connsiteX172" fmla="*/ 1634800 w 4724401"/>
              <a:gd name="connsiteY172" fmla="*/ 3731111 h 6858000"/>
              <a:gd name="connsiteX173" fmla="*/ 1635889 w 4724401"/>
              <a:gd name="connsiteY173" fmla="*/ 3709494 h 6858000"/>
              <a:gd name="connsiteX174" fmla="*/ 1510397 w 4724401"/>
              <a:gd name="connsiteY174" fmla="*/ 3684705 h 6858000"/>
              <a:gd name="connsiteX175" fmla="*/ 1146550 w 4724401"/>
              <a:gd name="connsiteY175" fmla="*/ 3802012 h 6858000"/>
              <a:gd name="connsiteX176" fmla="*/ 698834 w 4724401"/>
              <a:gd name="connsiteY176" fmla="*/ 3952272 h 6858000"/>
              <a:gd name="connsiteX177" fmla="*/ 34256 w 4724401"/>
              <a:gd name="connsiteY177" fmla="*/ 4347603 h 6858000"/>
              <a:gd name="connsiteX178" fmla="*/ 527241 w 4724401"/>
              <a:gd name="connsiteY178" fmla="*/ 4065078 h 6858000"/>
              <a:gd name="connsiteX179" fmla="*/ 1510397 w 4724401"/>
              <a:gd name="connsiteY179" fmla="*/ 3684705 h 6858000"/>
              <a:gd name="connsiteX180" fmla="*/ 1313114 w 4724401"/>
              <a:gd name="connsiteY180" fmla="*/ 3655216 h 6858000"/>
              <a:gd name="connsiteX181" fmla="*/ 1109304 w 4724401"/>
              <a:gd name="connsiteY181" fmla="*/ 3669030 h 6858000"/>
              <a:gd name="connsiteX182" fmla="*/ 8129 w 4724401"/>
              <a:gd name="connsiteY182" fmla="*/ 4330519 h 6858000"/>
              <a:gd name="connsiteX183" fmla="*/ 687572 w 4724401"/>
              <a:gd name="connsiteY183" fmla="*/ 3925629 h 6858000"/>
              <a:gd name="connsiteX184" fmla="*/ 1138365 w 4724401"/>
              <a:gd name="connsiteY184" fmla="*/ 3774515 h 6858000"/>
              <a:gd name="connsiteX185" fmla="*/ 1505579 w 4724401"/>
              <a:gd name="connsiteY185" fmla="*/ 3655526 h 6858000"/>
              <a:gd name="connsiteX186" fmla="*/ 1313114 w 4724401"/>
              <a:gd name="connsiteY186" fmla="*/ 3655216 h 6858000"/>
              <a:gd name="connsiteX187" fmla="*/ 3655073 w 4724401"/>
              <a:gd name="connsiteY187" fmla="*/ 3650884 h 6858000"/>
              <a:gd name="connsiteX188" fmla="*/ 3989938 w 4724401"/>
              <a:gd name="connsiteY188" fmla="*/ 3991685 h 6858000"/>
              <a:gd name="connsiteX189" fmla="*/ 4393907 w 4724401"/>
              <a:gd name="connsiteY189" fmla="*/ 4261258 h 6858000"/>
              <a:gd name="connsiteX190" fmla="*/ 4648051 w 4724401"/>
              <a:gd name="connsiteY190" fmla="*/ 4374051 h 6858000"/>
              <a:gd name="connsiteX191" fmla="*/ 4383389 w 4724401"/>
              <a:gd name="connsiteY191" fmla="*/ 4184369 h 6858000"/>
              <a:gd name="connsiteX192" fmla="*/ 4165508 w 4724401"/>
              <a:gd name="connsiteY192" fmla="*/ 4035196 h 6858000"/>
              <a:gd name="connsiteX193" fmla="*/ 4068162 w 4724401"/>
              <a:gd name="connsiteY193" fmla="*/ 3953394 h 6858000"/>
              <a:gd name="connsiteX194" fmla="*/ 3981416 w 4724401"/>
              <a:gd name="connsiteY194" fmla="*/ 3880482 h 6858000"/>
              <a:gd name="connsiteX195" fmla="*/ 3800147 w 4724401"/>
              <a:gd name="connsiteY195" fmla="*/ 3749872 h 6858000"/>
              <a:gd name="connsiteX196" fmla="*/ 3670252 w 4724401"/>
              <a:gd name="connsiteY196" fmla="*/ 3622798 h 6858000"/>
              <a:gd name="connsiteX197" fmla="*/ 3817258 w 4724401"/>
              <a:gd name="connsiteY197" fmla="*/ 3723577 h 6858000"/>
              <a:gd name="connsiteX198" fmla="*/ 4000461 w 4724401"/>
              <a:gd name="connsiteY198" fmla="*/ 3855966 h 6858000"/>
              <a:gd name="connsiteX199" fmla="*/ 4088180 w 4724401"/>
              <a:gd name="connsiteY199" fmla="*/ 3929774 h 6858000"/>
              <a:gd name="connsiteX200" fmla="*/ 4184555 w 4724401"/>
              <a:gd name="connsiteY200" fmla="*/ 4010683 h 6858000"/>
              <a:gd name="connsiteX201" fmla="*/ 4399563 w 4724401"/>
              <a:gd name="connsiteY201" fmla="*/ 4158106 h 6858000"/>
              <a:gd name="connsiteX202" fmla="*/ 4684469 w 4724401"/>
              <a:gd name="connsiteY202" fmla="*/ 4364680 h 6858000"/>
              <a:gd name="connsiteX203" fmla="*/ 4690271 w 4724401"/>
              <a:gd name="connsiteY203" fmla="*/ 4370034 h 6858000"/>
              <a:gd name="connsiteX204" fmla="*/ 4136093 w 4724401"/>
              <a:gd name="connsiteY204" fmla="*/ 3858466 h 6858000"/>
              <a:gd name="connsiteX205" fmla="*/ 3670252 w 4724401"/>
              <a:gd name="connsiteY205" fmla="*/ 3622798 h 6858000"/>
              <a:gd name="connsiteX206" fmla="*/ 3174829 w 4724401"/>
              <a:gd name="connsiteY206" fmla="*/ 3620110 h 6858000"/>
              <a:gd name="connsiteX207" fmla="*/ 3189263 w 4724401"/>
              <a:gd name="connsiteY207" fmla="*/ 3625726 h 6858000"/>
              <a:gd name="connsiteX208" fmla="*/ 3560912 w 4724401"/>
              <a:gd name="connsiteY208" fmla="*/ 4079863 h 6858000"/>
              <a:gd name="connsiteX209" fmla="*/ 3626636 w 4724401"/>
              <a:gd name="connsiteY209" fmla="*/ 4512230 h 6858000"/>
              <a:gd name="connsiteX210" fmla="*/ 3653088 w 4724401"/>
              <a:gd name="connsiteY210" fmla="*/ 4521417 h 6858000"/>
              <a:gd name="connsiteX211" fmla="*/ 3988128 w 4724401"/>
              <a:gd name="connsiteY211" fmla="*/ 4817267 h 6858000"/>
              <a:gd name="connsiteX212" fmla="*/ 4618309 w 4724401"/>
              <a:gd name="connsiteY212" fmla="*/ 4699202 h 6858000"/>
              <a:gd name="connsiteX213" fmla="*/ 4724401 w 4724401"/>
              <a:gd name="connsiteY213" fmla="*/ 4687606 h 6858000"/>
              <a:gd name="connsiteX214" fmla="*/ 4724401 w 4724401"/>
              <a:gd name="connsiteY214" fmla="*/ 4773345 h 6858000"/>
              <a:gd name="connsiteX215" fmla="*/ 4671155 w 4724401"/>
              <a:gd name="connsiteY215" fmla="*/ 4778608 h 6858000"/>
              <a:gd name="connsiteX216" fmla="*/ 4086300 w 4724401"/>
              <a:gd name="connsiteY216" fmla="*/ 4884599 h 6858000"/>
              <a:gd name="connsiteX217" fmla="*/ 4085485 w 4724401"/>
              <a:gd name="connsiteY217" fmla="*/ 4899070 h 6858000"/>
              <a:gd name="connsiteX218" fmla="*/ 3871915 w 4724401"/>
              <a:gd name="connsiteY218" fmla="*/ 5253645 h 6858000"/>
              <a:gd name="connsiteX219" fmla="*/ 3799374 w 4724401"/>
              <a:gd name="connsiteY219" fmla="*/ 5466127 h 6858000"/>
              <a:gd name="connsiteX220" fmla="*/ 3498850 w 4724401"/>
              <a:gd name="connsiteY220" fmla="*/ 6661888 h 6858000"/>
              <a:gd name="connsiteX221" fmla="*/ 3399216 w 4724401"/>
              <a:gd name="connsiteY221" fmla="*/ 6858000 h 6858000"/>
              <a:gd name="connsiteX222" fmla="*/ 3303688 w 4724401"/>
              <a:gd name="connsiteY222" fmla="*/ 6858000 h 6858000"/>
              <a:gd name="connsiteX223" fmla="*/ 3391774 w 4724401"/>
              <a:gd name="connsiteY223" fmla="*/ 6697181 h 6858000"/>
              <a:gd name="connsiteX224" fmla="*/ 3735540 w 4724401"/>
              <a:gd name="connsiteY224" fmla="*/ 5546923 h 6858000"/>
              <a:gd name="connsiteX225" fmla="*/ 3729438 w 4724401"/>
              <a:gd name="connsiteY225" fmla="*/ 5569058 h 6858000"/>
              <a:gd name="connsiteX226" fmla="*/ 3707782 w 4724401"/>
              <a:gd name="connsiteY226" fmla="*/ 5644908 h 6858000"/>
              <a:gd name="connsiteX227" fmla="*/ 3583827 w 4724401"/>
              <a:gd name="connsiteY227" fmla="*/ 6039215 h 6858000"/>
              <a:gd name="connsiteX228" fmla="*/ 3547861 w 4724401"/>
              <a:gd name="connsiteY228" fmla="*/ 6129609 h 6858000"/>
              <a:gd name="connsiteX229" fmla="*/ 3490905 w 4724401"/>
              <a:gd name="connsiteY229" fmla="*/ 6277660 h 6858000"/>
              <a:gd name="connsiteX230" fmla="*/ 3455859 w 4724401"/>
              <a:gd name="connsiteY230" fmla="*/ 6391301 h 6858000"/>
              <a:gd name="connsiteX231" fmla="*/ 3429112 w 4724401"/>
              <a:gd name="connsiteY231" fmla="*/ 6479469 h 6858000"/>
              <a:gd name="connsiteX232" fmla="*/ 3304862 w 4724401"/>
              <a:gd name="connsiteY232" fmla="*/ 6796476 h 6858000"/>
              <a:gd name="connsiteX233" fmla="*/ 3276071 w 4724401"/>
              <a:gd name="connsiteY233" fmla="*/ 6858000 h 6858000"/>
              <a:gd name="connsiteX234" fmla="*/ 3240805 w 4724401"/>
              <a:gd name="connsiteY234" fmla="*/ 6858000 h 6858000"/>
              <a:gd name="connsiteX235" fmla="*/ 3275917 w 4724401"/>
              <a:gd name="connsiteY235" fmla="*/ 6783192 h 6858000"/>
              <a:gd name="connsiteX236" fmla="*/ 3399358 w 4724401"/>
              <a:gd name="connsiteY236" fmla="*/ 6469011 h 6858000"/>
              <a:gd name="connsiteX237" fmla="*/ 3425650 w 4724401"/>
              <a:gd name="connsiteY237" fmla="*/ 6381333 h 6858000"/>
              <a:gd name="connsiteX238" fmla="*/ 3460661 w 4724401"/>
              <a:gd name="connsiteY238" fmla="*/ 6266763 h 6858000"/>
              <a:gd name="connsiteX239" fmla="*/ 3518021 w 4724401"/>
              <a:gd name="connsiteY239" fmla="*/ 6117298 h 6858000"/>
              <a:gd name="connsiteX240" fmla="*/ 3554035 w 4724401"/>
              <a:gd name="connsiteY240" fmla="*/ 6027832 h 6858000"/>
              <a:gd name="connsiteX241" fmla="*/ 3677174 w 4724401"/>
              <a:gd name="connsiteY241" fmla="*/ 5636351 h 6858000"/>
              <a:gd name="connsiteX242" fmla="*/ 3698819 w 4724401"/>
              <a:gd name="connsiteY242" fmla="*/ 5560503 h 6858000"/>
              <a:gd name="connsiteX243" fmla="*/ 3702094 w 4724401"/>
              <a:gd name="connsiteY243" fmla="*/ 5549194 h 6858000"/>
              <a:gd name="connsiteX244" fmla="*/ 3398355 w 4724401"/>
              <a:gd name="connsiteY244" fmla="*/ 6094603 h 6858000"/>
              <a:gd name="connsiteX245" fmla="*/ 3193941 w 4724401"/>
              <a:gd name="connsiteY245" fmla="*/ 6798775 h 6858000"/>
              <a:gd name="connsiteX246" fmla="*/ 3184140 w 4724401"/>
              <a:gd name="connsiteY246" fmla="*/ 6858000 h 6858000"/>
              <a:gd name="connsiteX247" fmla="*/ 3099978 w 4724401"/>
              <a:gd name="connsiteY247" fmla="*/ 6858000 h 6858000"/>
              <a:gd name="connsiteX248" fmla="*/ 3101556 w 4724401"/>
              <a:gd name="connsiteY248" fmla="*/ 6843337 h 6858000"/>
              <a:gd name="connsiteX249" fmla="*/ 3370162 w 4724401"/>
              <a:gd name="connsiteY249" fmla="*/ 5785550 h 6858000"/>
              <a:gd name="connsiteX250" fmla="*/ 3746477 w 4724401"/>
              <a:gd name="connsiteY250" fmla="*/ 5377889 h 6858000"/>
              <a:gd name="connsiteX251" fmla="*/ 3863399 w 4724401"/>
              <a:gd name="connsiteY251" fmla="*/ 5087257 h 6858000"/>
              <a:gd name="connsiteX252" fmla="*/ 3968712 w 4724401"/>
              <a:gd name="connsiteY252" fmla="*/ 4913989 h 6858000"/>
              <a:gd name="connsiteX253" fmla="*/ 2792390 w 4724401"/>
              <a:gd name="connsiteY253" fmla="*/ 5382974 h 6858000"/>
              <a:gd name="connsiteX254" fmla="*/ 2714982 w 4724401"/>
              <a:gd name="connsiteY254" fmla="*/ 5427051 h 6858000"/>
              <a:gd name="connsiteX255" fmla="*/ 2813361 w 4724401"/>
              <a:gd name="connsiteY255" fmla="*/ 6023912 h 6858000"/>
              <a:gd name="connsiteX256" fmla="*/ 2688430 w 4724401"/>
              <a:gd name="connsiteY256" fmla="*/ 6801564 h 6858000"/>
              <a:gd name="connsiteX257" fmla="*/ 2629626 w 4724401"/>
              <a:gd name="connsiteY257" fmla="*/ 6763394 h 6858000"/>
              <a:gd name="connsiteX258" fmla="*/ 2565328 w 4724401"/>
              <a:gd name="connsiteY258" fmla="*/ 5516399 h 6858000"/>
              <a:gd name="connsiteX259" fmla="*/ 1922999 w 4724401"/>
              <a:gd name="connsiteY259" fmla="*/ 5980343 h 6858000"/>
              <a:gd name="connsiteX260" fmla="*/ 1950261 w 4724401"/>
              <a:gd name="connsiteY260" fmla="*/ 6405858 h 6858000"/>
              <a:gd name="connsiteX261" fmla="*/ 2365554 w 4724401"/>
              <a:gd name="connsiteY261" fmla="*/ 6759107 h 6858000"/>
              <a:gd name="connsiteX262" fmla="*/ 2424142 w 4724401"/>
              <a:gd name="connsiteY262" fmla="*/ 6858000 h 6858000"/>
              <a:gd name="connsiteX263" fmla="*/ 2395994 w 4724401"/>
              <a:gd name="connsiteY263" fmla="*/ 6858000 h 6858000"/>
              <a:gd name="connsiteX264" fmla="*/ 2392863 w 4724401"/>
              <a:gd name="connsiteY264" fmla="*/ 6852964 h 6858000"/>
              <a:gd name="connsiteX265" fmla="*/ 2017589 w 4724401"/>
              <a:gd name="connsiteY265" fmla="*/ 6493982 h 6858000"/>
              <a:gd name="connsiteX266" fmla="*/ 2147336 w 4724401"/>
              <a:gd name="connsiteY266" fmla="*/ 6594052 h 6858000"/>
              <a:gd name="connsiteX267" fmla="*/ 2207047 w 4724401"/>
              <a:gd name="connsiteY267" fmla="*/ 6654540 h 6858000"/>
              <a:gd name="connsiteX268" fmla="*/ 2299106 w 4724401"/>
              <a:gd name="connsiteY268" fmla="*/ 6778931 h 6858000"/>
              <a:gd name="connsiteX269" fmla="*/ 2314430 w 4724401"/>
              <a:gd name="connsiteY269" fmla="*/ 6801144 h 6858000"/>
              <a:gd name="connsiteX270" fmla="*/ 2352406 w 4724401"/>
              <a:gd name="connsiteY270" fmla="*/ 6858000 h 6858000"/>
              <a:gd name="connsiteX271" fmla="*/ 2314492 w 4724401"/>
              <a:gd name="connsiteY271" fmla="*/ 6858000 h 6858000"/>
              <a:gd name="connsiteX272" fmla="*/ 2288095 w 4724401"/>
              <a:gd name="connsiteY272" fmla="*/ 6818030 h 6858000"/>
              <a:gd name="connsiteX273" fmla="*/ 2272768 w 4724401"/>
              <a:gd name="connsiteY273" fmla="*/ 6795822 h 6858000"/>
              <a:gd name="connsiteX274" fmla="*/ 2182715 w 4724401"/>
              <a:gd name="connsiteY274" fmla="*/ 6675071 h 6858000"/>
              <a:gd name="connsiteX275" fmla="*/ 2032061 w 4724401"/>
              <a:gd name="connsiteY275" fmla="*/ 6541380 h 6858000"/>
              <a:gd name="connsiteX276" fmla="*/ 2257220 w 4724401"/>
              <a:gd name="connsiteY276" fmla="*/ 6826257 h 6858000"/>
              <a:gd name="connsiteX277" fmla="*/ 2281324 w 4724401"/>
              <a:gd name="connsiteY277" fmla="*/ 6858000 h 6858000"/>
              <a:gd name="connsiteX278" fmla="*/ 2242860 w 4724401"/>
              <a:gd name="connsiteY278" fmla="*/ 6858000 h 6858000"/>
              <a:gd name="connsiteX279" fmla="*/ 2232818 w 4724401"/>
              <a:gd name="connsiteY279" fmla="*/ 6844926 h 6858000"/>
              <a:gd name="connsiteX280" fmla="*/ 1990172 w 4724401"/>
              <a:gd name="connsiteY280" fmla="*/ 6542121 h 6858000"/>
              <a:gd name="connsiteX281" fmla="*/ 2124090 w 4724401"/>
              <a:gd name="connsiteY281" fmla="*/ 6761017 h 6858000"/>
              <a:gd name="connsiteX282" fmla="*/ 2200380 w 4724401"/>
              <a:gd name="connsiteY282" fmla="*/ 6858000 h 6858000"/>
              <a:gd name="connsiteX283" fmla="*/ 2147507 w 4724401"/>
              <a:gd name="connsiteY283" fmla="*/ 6858000 h 6858000"/>
              <a:gd name="connsiteX284" fmla="*/ 2070668 w 4724401"/>
              <a:gd name="connsiteY284" fmla="*/ 6761520 h 6858000"/>
              <a:gd name="connsiteX285" fmla="*/ 1975142 w 4724401"/>
              <a:gd name="connsiteY285" fmla="*/ 6585570 h 6858000"/>
              <a:gd name="connsiteX286" fmla="*/ 2050035 w 4724401"/>
              <a:gd name="connsiteY286" fmla="*/ 6813345 h 6858000"/>
              <a:gd name="connsiteX287" fmla="*/ 2063025 w 4724401"/>
              <a:gd name="connsiteY287" fmla="*/ 6858000 h 6858000"/>
              <a:gd name="connsiteX288" fmla="*/ 2021675 w 4724401"/>
              <a:gd name="connsiteY288" fmla="*/ 6858000 h 6858000"/>
              <a:gd name="connsiteX289" fmla="*/ 2019308 w 4724401"/>
              <a:gd name="connsiteY289" fmla="*/ 6847118 h 6858000"/>
              <a:gd name="connsiteX290" fmla="*/ 1938835 w 4724401"/>
              <a:gd name="connsiteY290" fmla="*/ 6551160 h 6858000"/>
              <a:gd name="connsiteX291" fmla="*/ 1953230 w 4724401"/>
              <a:gd name="connsiteY291" fmla="*/ 6759699 h 6858000"/>
              <a:gd name="connsiteX292" fmla="*/ 1956763 w 4724401"/>
              <a:gd name="connsiteY292" fmla="*/ 6778191 h 6858000"/>
              <a:gd name="connsiteX293" fmla="*/ 1967925 w 4724401"/>
              <a:gd name="connsiteY293" fmla="*/ 6858000 h 6858000"/>
              <a:gd name="connsiteX294" fmla="*/ 1936622 w 4724401"/>
              <a:gd name="connsiteY294" fmla="*/ 6858000 h 6858000"/>
              <a:gd name="connsiteX295" fmla="*/ 1926261 w 4724401"/>
              <a:gd name="connsiteY295" fmla="*/ 6784064 h 6858000"/>
              <a:gd name="connsiteX296" fmla="*/ 1922724 w 4724401"/>
              <a:gd name="connsiteY296" fmla="*/ 6765577 h 6858000"/>
              <a:gd name="connsiteX297" fmla="*/ 1904650 w 4724401"/>
              <a:gd name="connsiteY297" fmla="*/ 6639616 h 6858000"/>
              <a:gd name="connsiteX298" fmla="*/ 1885273 w 4724401"/>
              <a:gd name="connsiteY298" fmla="*/ 6858000 h 6858000"/>
              <a:gd name="connsiteX299" fmla="*/ 1854363 w 4724401"/>
              <a:gd name="connsiteY299" fmla="*/ 6858000 h 6858000"/>
              <a:gd name="connsiteX300" fmla="*/ 1880391 w 4724401"/>
              <a:gd name="connsiteY300" fmla="*/ 6603796 h 6858000"/>
              <a:gd name="connsiteX301" fmla="*/ 1818273 w 4724401"/>
              <a:gd name="connsiteY301" fmla="*/ 6715729 h 6858000"/>
              <a:gd name="connsiteX302" fmla="*/ 1794691 w 4724401"/>
              <a:gd name="connsiteY302" fmla="*/ 6843239 h 6858000"/>
              <a:gd name="connsiteX303" fmla="*/ 1794914 w 4724401"/>
              <a:gd name="connsiteY303" fmla="*/ 6858000 h 6858000"/>
              <a:gd name="connsiteX304" fmla="*/ 1746128 w 4724401"/>
              <a:gd name="connsiteY304" fmla="*/ 6858000 h 6858000"/>
              <a:gd name="connsiteX305" fmla="*/ 1753934 w 4724401"/>
              <a:gd name="connsiteY305" fmla="*/ 6724796 h 6858000"/>
              <a:gd name="connsiteX306" fmla="*/ 1792053 w 4724401"/>
              <a:gd name="connsiteY306" fmla="*/ 6572396 h 6858000"/>
              <a:gd name="connsiteX307" fmla="*/ 1862248 w 4724401"/>
              <a:gd name="connsiteY307" fmla="*/ 6266397 h 6858000"/>
              <a:gd name="connsiteX308" fmla="*/ 1862250 w 4724401"/>
              <a:gd name="connsiteY308" fmla="*/ 6033531 h 6858000"/>
              <a:gd name="connsiteX309" fmla="*/ 1211999 w 4724401"/>
              <a:gd name="connsiteY309" fmla="*/ 6683610 h 6858000"/>
              <a:gd name="connsiteX310" fmla="*/ 1213266 w 4724401"/>
              <a:gd name="connsiteY310" fmla="*/ 6691947 h 6858000"/>
              <a:gd name="connsiteX311" fmla="*/ 1203370 w 4724401"/>
              <a:gd name="connsiteY311" fmla="*/ 6850676 h 6858000"/>
              <a:gd name="connsiteX312" fmla="*/ 1203671 w 4724401"/>
              <a:gd name="connsiteY312" fmla="*/ 6858000 h 6858000"/>
              <a:gd name="connsiteX313" fmla="*/ 1143180 w 4724401"/>
              <a:gd name="connsiteY313" fmla="*/ 6858000 h 6858000"/>
              <a:gd name="connsiteX314" fmla="*/ 1142176 w 4724401"/>
              <a:gd name="connsiteY314" fmla="*/ 6766045 h 6858000"/>
              <a:gd name="connsiteX315" fmla="*/ 1067484 w 4724401"/>
              <a:gd name="connsiteY315" fmla="*/ 6858000 h 6858000"/>
              <a:gd name="connsiteX316" fmla="*/ 953928 w 4724401"/>
              <a:gd name="connsiteY316" fmla="*/ 6858000 h 6858000"/>
              <a:gd name="connsiteX317" fmla="*/ 959715 w 4724401"/>
              <a:gd name="connsiteY317" fmla="*/ 6850185 h 6858000"/>
              <a:gd name="connsiteX318" fmla="*/ 1483788 w 4724401"/>
              <a:gd name="connsiteY318" fmla="*/ 6259174 h 6858000"/>
              <a:gd name="connsiteX319" fmla="*/ 1100671 w 4724401"/>
              <a:gd name="connsiteY319" fmla="*/ 6252137 h 6858000"/>
              <a:gd name="connsiteX320" fmla="*/ 1090144 w 4724401"/>
              <a:gd name="connsiteY320" fmla="*/ 6256748 h 6858000"/>
              <a:gd name="connsiteX321" fmla="*/ 1095872 w 4724401"/>
              <a:gd name="connsiteY321" fmla="*/ 6271892 h 6858000"/>
              <a:gd name="connsiteX322" fmla="*/ 262785 w 4724401"/>
              <a:gd name="connsiteY322" fmla="*/ 6845450 h 6858000"/>
              <a:gd name="connsiteX323" fmla="*/ 209968 w 4724401"/>
              <a:gd name="connsiteY323" fmla="*/ 6770713 h 6858000"/>
              <a:gd name="connsiteX324" fmla="*/ 873460 w 4724401"/>
              <a:gd name="connsiteY324" fmla="*/ 6253768 h 6858000"/>
              <a:gd name="connsiteX325" fmla="*/ 192686 w 4724401"/>
              <a:gd name="connsiteY325" fmla="*/ 5849257 h 6858000"/>
              <a:gd name="connsiteX326" fmla="*/ 4696 w 4724401"/>
              <a:gd name="connsiteY326" fmla="*/ 5697668 h 6858000"/>
              <a:gd name="connsiteX327" fmla="*/ 0 w 4724401"/>
              <a:gd name="connsiteY327" fmla="*/ 5689984 h 6858000"/>
              <a:gd name="connsiteX328" fmla="*/ 0 w 4724401"/>
              <a:gd name="connsiteY328" fmla="*/ 5513472 h 6858000"/>
              <a:gd name="connsiteX329" fmla="*/ 174101 w 4724401"/>
              <a:gd name="connsiteY329" fmla="*/ 5620277 h 6858000"/>
              <a:gd name="connsiteX330" fmla="*/ 891800 w 4724401"/>
              <a:gd name="connsiteY330" fmla="*/ 6036935 h 6858000"/>
              <a:gd name="connsiteX331" fmla="*/ 1072219 w 4724401"/>
              <a:gd name="connsiteY331" fmla="*/ 6169443 h 6858000"/>
              <a:gd name="connsiteX332" fmla="*/ 1074117 w 4724401"/>
              <a:gd name="connsiteY332" fmla="*/ 6170301 h 6858000"/>
              <a:gd name="connsiteX333" fmla="*/ 1083114 w 4724401"/>
              <a:gd name="connsiteY333" fmla="*/ 6174131 h 6858000"/>
              <a:gd name="connsiteX334" fmla="*/ 1543010 w 4724401"/>
              <a:gd name="connsiteY334" fmla="*/ 6191140 h 6858000"/>
              <a:gd name="connsiteX335" fmla="*/ 1551080 w 4724401"/>
              <a:gd name="connsiteY335" fmla="*/ 6195006 h 6858000"/>
              <a:gd name="connsiteX336" fmla="*/ 2345443 w 4724401"/>
              <a:gd name="connsiteY336" fmla="*/ 5549882 h 6858000"/>
              <a:gd name="connsiteX337" fmla="*/ 1721499 w 4724401"/>
              <a:gd name="connsiteY337" fmla="*/ 5599969 h 6858000"/>
              <a:gd name="connsiteX338" fmla="*/ 767716 w 4724401"/>
              <a:gd name="connsiteY338" fmla="*/ 5472768 h 6858000"/>
              <a:gd name="connsiteX339" fmla="*/ 722147 w 4724401"/>
              <a:gd name="connsiteY339" fmla="*/ 5393091 h 6858000"/>
              <a:gd name="connsiteX340" fmla="*/ 1485552 w 4724401"/>
              <a:gd name="connsiteY340" fmla="*/ 5313202 h 6858000"/>
              <a:gd name="connsiteX341" fmla="*/ 2143004 w 4724401"/>
              <a:gd name="connsiteY341" fmla="*/ 5402420 h 6858000"/>
              <a:gd name="connsiteX342" fmla="*/ 1933391 w 4724401"/>
              <a:gd name="connsiteY342" fmla="*/ 5156971 h 6858000"/>
              <a:gd name="connsiteX343" fmla="*/ 1827118 w 4724401"/>
              <a:gd name="connsiteY343" fmla="*/ 4968410 h 6858000"/>
              <a:gd name="connsiteX344" fmla="*/ 1837349 w 4724401"/>
              <a:gd name="connsiteY344" fmla="*/ 4956357 h 6858000"/>
              <a:gd name="connsiteX345" fmla="*/ 2162835 w 4724401"/>
              <a:gd name="connsiteY345" fmla="*/ 5187853 h 6858000"/>
              <a:gd name="connsiteX346" fmla="*/ 2257167 w 4724401"/>
              <a:gd name="connsiteY346" fmla="*/ 5462123 h 6858000"/>
              <a:gd name="connsiteX347" fmla="*/ 2261598 w 4724401"/>
              <a:gd name="connsiteY347" fmla="*/ 5467998 h 6858000"/>
              <a:gd name="connsiteX348" fmla="*/ 2437177 w 4724401"/>
              <a:gd name="connsiteY348" fmla="*/ 5479608 h 6858000"/>
              <a:gd name="connsiteX349" fmla="*/ 2445247 w 4724401"/>
              <a:gd name="connsiteY349" fmla="*/ 5483476 h 6858000"/>
              <a:gd name="connsiteX350" fmla="*/ 2743626 w 4724401"/>
              <a:gd name="connsiteY350" fmla="*/ 5304819 h 6858000"/>
              <a:gd name="connsiteX351" fmla="*/ 3048102 w 4724401"/>
              <a:gd name="connsiteY351" fmla="*/ 5150595 h 6858000"/>
              <a:gd name="connsiteX352" fmla="*/ 1799414 w 4724401"/>
              <a:gd name="connsiteY352" fmla="*/ 4694732 h 6858000"/>
              <a:gd name="connsiteX353" fmla="*/ 1771735 w 4724401"/>
              <a:gd name="connsiteY353" fmla="*/ 4619929 h 6858000"/>
              <a:gd name="connsiteX354" fmla="*/ 3104273 w 4724401"/>
              <a:gd name="connsiteY354" fmla="*/ 5076159 h 6858000"/>
              <a:gd name="connsiteX355" fmla="*/ 3113245 w 4724401"/>
              <a:gd name="connsiteY355" fmla="*/ 5090705 h 6858000"/>
              <a:gd name="connsiteX356" fmla="*/ 3126294 w 4724401"/>
              <a:gd name="connsiteY356" fmla="*/ 5114400 h 6858000"/>
              <a:gd name="connsiteX357" fmla="*/ 3937433 w 4724401"/>
              <a:gd name="connsiteY357" fmla="*/ 4830473 h 6858000"/>
              <a:gd name="connsiteX358" fmla="*/ 3590475 w 4724401"/>
              <a:gd name="connsiteY358" fmla="*/ 4597974 h 6858000"/>
              <a:gd name="connsiteX359" fmla="*/ 3100264 w 4724401"/>
              <a:gd name="connsiteY359" fmla="*/ 4579845 h 6858000"/>
              <a:gd name="connsiteX360" fmla="*/ 2183576 w 4724401"/>
              <a:gd name="connsiteY360" fmla="*/ 4227150 h 6858000"/>
              <a:gd name="connsiteX361" fmla="*/ 2151029 w 4724401"/>
              <a:gd name="connsiteY361" fmla="*/ 4146947 h 6858000"/>
              <a:gd name="connsiteX362" fmla="*/ 3563434 w 4724401"/>
              <a:gd name="connsiteY362" fmla="*/ 4469115 h 6858000"/>
              <a:gd name="connsiteX363" fmla="*/ 3177952 w 4724401"/>
              <a:gd name="connsiteY363" fmla="*/ 3657386 h 6858000"/>
              <a:gd name="connsiteX364" fmla="*/ 3174829 w 4724401"/>
              <a:gd name="connsiteY364" fmla="*/ 3620110 h 6858000"/>
              <a:gd name="connsiteX365" fmla="*/ 3429186 w 4724401"/>
              <a:gd name="connsiteY365" fmla="*/ 3458784 h 6858000"/>
              <a:gd name="connsiteX366" fmla="*/ 3446761 w 4724401"/>
              <a:gd name="connsiteY366" fmla="*/ 3461278 h 6858000"/>
              <a:gd name="connsiteX367" fmla="*/ 4419733 w 4724401"/>
              <a:gd name="connsiteY367" fmla="*/ 3963555 h 6858000"/>
              <a:gd name="connsiteX368" fmla="*/ 4659448 w 4724401"/>
              <a:gd name="connsiteY368" fmla="*/ 4172746 h 6858000"/>
              <a:gd name="connsiteX369" fmla="*/ 4724401 w 4724401"/>
              <a:gd name="connsiteY369" fmla="*/ 4275524 h 6858000"/>
              <a:gd name="connsiteX370" fmla="*/ 4724401 w 4724401"/>
              <a:gd name="connsiteY370" fmla="*/ 4519331 h 6858000"/>
              <a:gd name="connsiteX371" fmla="*/ 4695727 w 4724401"/>
              <a:gd name="connsiteY371" fmla="*/ 4489837 h 6858000"/>
              <a:gd name="connsiteX372" fmla="*/ 4036318 w 4724401"/>
              <a:gd name="connsiteY372" fmla="*/ 4147013 h 6858000"/>
              <a:gd name="connsiteX373" fmla="*/ 3432098 w 4724401"/>
              <a:gd name="connsiteY373" fmla="*/ 3537312 h 6858000"/>
              <a:gd name="connsiteX374" fmla="*/ 3429186 w 4724401"/>
              <a:gd name="connsiteY374" fmla="*/ 3458784 h 6858000"/>
              <a:gd name="connsiteX375" fmla="*/ 4287835 w 4724401"/>
              <a:gd name="connsiteY375" fmla="*/ 3252276 h 6858000"/>
              <a:gd name="connsiteX376" fmla="*/ 4305321 w 4724401"/>
              <a:gd name="connsiteY376" fmla="*/ 3256953 h 6858000"/>
              <a:gd name="connsiteX377" fmla="*/ 4633631 w 4724401"/>
              <a:gd name="connsiteY377" fmla="*/ 3503706 h 6858000"/>
              <a:gd name="connsiteX378" fmla="*/ 4724401 w 4724401"/>
              <a:gd name="connsiteY378" fmla="*/ 3579225 h 6858000"/>
              <a:gd name="connsiteX379" fmla="*/ 4724401 w 4724401"/>
              <a:gd name="connsiteY379" fmla="*/ 3637622 h 6858000"/>
              <a:gd name="connsiteX380" fmla="*/ 4594837 w 4724401"/>
              <a:gd name="connsiteY380" fmla="*/ 3532274 h 6858000"/>
              <a:gd name="connsiteX381" fmla="*/ 4441737 w 4724401"/>
              <a:gd name="connsiteY381" fmla="*/ 3399734 h 6858000"/>
              <a:gd name="connsiteX382" fmla="*/ 4431236 w 4724401"/>
              <a:gd name="connsiteY382" fmla="*/ 3400954 h 6858000"/>
              <a:gd name="connsiteX383" fmla="*/ 4557150 w 4724401"/>
              <a:gd name="connsiteY383" fmla="*/ 3510023 h 6858000"/>
              <a:gd name="connsiteX384" fmla="*/ 4709959 w 4724401"/>
              <a:gd name="connsiteY384" fmla="*/ 3658245 h 6858000"/>
              <a:gd name="connsiteX385" fmla="*/ 4724401 w 4724401"/>
              <a:gd name="connsiteY385" fmla="*/ 3673072 h 6858000"/>
              <a:gd name="connsiteX386" fmla="*/ 4724401 w 4724401"/>
              <a:gd name="connsiteY386" fmla="*/ 3718516 h 6858000"/>
              <a:gd name="connsiteX387" fmla="*/ 4642986 w 4724401"/>
              <a:gd name="connsiteY387" fmla="*/ 3635718 h 6858000"/>
              <a:gd name="connsiteX388" fmla="*/ 4440129 w 4724401"/>
              <a:gd name="connsiteY388" fmla="*/ 3448571 h 6858000"/>
              <a:gd name="connsiteX389" fmla="*/ 4700658 w 4724401"/>
              <a:gd name="connsiteY389" fmla="*/ 3767518 h 6858000"/>
              <a:gd name="connsiteX390" fmla="*/ 4724401 w 4724401"/>
              <a:gd name="connsiteY390" fmla="*/ 3790032 h 6858000"/>
              <a:gd name="connsiteX391" fmla="*/ 4724401 w 4724401"/>
              <a:gd name="connsiteY391" fmla="*/ 3871856 h 6858000"/>
              <a:gd name="connsiteX392" fmla="*/ 4649232 w 4724401"/>
              <a:gd name="connsiteY392" fmla="*/ 3785028 h 6858000"/>
              <a:gd name="connsiteX393" fmla="*/ 4294126 w 4724401"/>
              <a:gd name="connsiteY393" fmla="*/ 3303048 h 6858000"/>
              <a:gd name="connsiteX394" fmla="*/ 4287835 w 4724401"/>
              <a:gd name="connsiteY394" fmla="*/ 3252276 h 6858000"/>
              <a:gd name="connsiteX395" fmla="*/ 1318687 w 4724401"/>
              <a:gd name="connsiteY395" fmla="*/ 3113840 h 6858000"/>
              <a:gd name="connsiteX396" fmla="*/ 1066793 w 4724401"/>
              <a:gd name="connsiteY396" fmla="*/ 3212171 h 6858000"/>
              <a:gd name="connsiteX397" fmla="*/ 993319 w 4724401"/>
              <a:gd name="connsiteY397" fmla="*/ 3247648 h 6858000"/>
              <a:gd name="connsiteX398" fmla="*/ 853081 w 4724401"/>
              <a:gd name="connsiteY398" fmla="*/ 3312410 h 6858000"/>
              <a:gd name="connsiteX399" fmla="*/ 805957 w 4724401"/>
              <a:gd name="connsiteY399" fmla="*/ 3330443 h 6858000"/>
              <a:gd name="connsiteX400" fmla="*/ 1318687 w 4724401"/>
              <a:gd name="connsiteY400" fmla="*/ 3113840 h 6858000"/>
              <a:gd name="connsiteX401" fmla="*/ 1238695 w 4724401"/>
              <a:gd name="connsiteY401" fmla="*/ 3076820 h 6858000"/>
              <a:gd name="connsiteX402" fmla="*/ 716371 w 4724401"/>
              <a:gd name="connsiteY402" fmla="*/ 3293249 h 6858000"/>
              <a:gd name="connsiteX403" fmla="*/ 579522 w 4724401"/>
              <a:gd name="connsiteY403" fmla="*/ 3371759 h 6858000"/>
              <a:gd name="connsiteX404" fmla="*/ 600288 w 4724401"/>
              <a:gd name="connsiteY404" fmla="*/ 3365555 h 6858000"/>
              <a:gd name="connsiteX405" fmla="*/ 840692 w 4724401"/>
              <a:gd name="connsiteY405" fmla="*/ 3284921 h 6858000"/>
              <a:gd name="connsiteX406" fmla="*/ 979248 w 4724401"/>
              <a:gd name="connsiteY406" fmla="*/ 3221003 h 6858000"/>
              <a:gd name="connsiteX407" fmla="*/ 1053282 w 4724401"/>
              <a:gd name="connsiteY407" fmla="*/ 3185247 h 6858000"/>
              <a:gd name="connsiteX408" fmla="*/ 1320603 w 4724401"/>
              <a:gd name="connsiteY408" fmla="*/ 3081281 h 6858000"/>
              <a:gd name="connsiteX409" fmla="*/ 1238695 w 4724401"/>
              <a:gd name="connsiteY409" fmla="*/ 3076820 h 6858000"/>
              <a:gd name="connsiteX410" fmla="*/ 2399523 w 4724401"/>
              <a:gd name="connsiteY410" fmla="*/ 1428234 h 6858000"/>
              <a:gd name="connsiteX411" fmla="*/ 2224982 w 4724401"/>
              <a:gd name="connsiteY411" fmla="*/ 1826201 h 6858000"/>
              <a:gd name="connsiteX412" fmla="*/ 2096099 w 4724401"/>
              <a:gd name="connsiteY412" fmla="*/ 2345900 h 6858000"/>
              <a:gd name="connsiteX413" fmla="*/ 2283317 w 4724401"/>
              <a:gd name="connsiteY413" fmla="*/ 1796925 h 6858000"/>
              <a:gd name="connsiteX414" fmla="*/ 2448558 w 4724401"/>
              <a:gd name="connsiteY414" fmla="*/ 1373435 h 6858000"/>
              <a:gd name="connsiteX415" fmla="*/ 2312521 w 4724401"/>
              <a:gd name="connsiteY415" fmla="*/ 1806140 h 6858000"/>
              <a:gd name="connsiteX416" fmla="*/ 2127533 w 4724401"/>
              <a:gd name="connsiteY416" fmla="*/ 2348380 h 6858000"/>
              <a:gd name="connsiteX417" fmla="*/ 2358080 w 4724401"/>
              <a:gd name="connsiteY417" fmla="*/ 1866134 h 6858000"/>
              <a:gd name="connsiteX418" fmla="*/ 2407436 w 4724401"/>
              <a:gd name="connsiteY418" fmla="*/ 1651070 h 6858000"/>
              <a:gd name="connsiteX419" fmla="*/ 2448558 w 4724401"/>
              <a:gd name="connsiteY419" fmla="*/ 1373435 h 6858000"/>
              <a:gd name="connsiteX420" fmla="*/ 278707 w 4724401"/>
              <a:gd name="connsiteY420" fmla="*/ 1352270 h 6858000"/>
              <a:gd name="connsiteX421" fmla="*/ 321570 w 4724401"/>
              <a:gd name="connsiteY421" fmla="*/ 1861610 h 6858000"/>
              <a:gd name="connsiteX422" fmla="*/ 294281 w 4724401"/>
              <a:gd name="connsiteY422" fmla="*/ 1440658 h 6858000"/>
              <a:gd name="connsiteX423" fmla="*/ 1423821 w 4724401"/>
              <a:gd name="connsiteY423" fmla="*/ 1351958 h 6858000"/>
              <a:gd name="connsiteX424" fmla="*/ 1638521 w 4724401"/>
              <a:gd name="connsiteY424" fmla="*/ 1908470 h 6858000"/>
              <a:gd name="connsiteX425" fmla="*/ 1754199 w 4724401"/>
              <a:gd name="connsiteY425" fmla="*/ 2149284 h 6858000"/>
              <a:gd name="connsiteX426" fmla="*/ 1908359 w 4724401"/>
              <a:gd name="connsiteY426" fmla="*/ 2364988 h 6858000"/>
              <a:gd name="connsiteX427" fmla="*/ 1647661 w 4724401"/>
              <a:gd name="connsiteY427" fmla="*/ 1825945 h 6858000"/>
              <a:gd name="connsiteX428" fmla="*/ 1423821 w 4724401"/>
              <a:gd name="connsiteY428" fmla="*/ 1351958 h 6858000"/>
              <a:gd name="connsiteX429" fmla="*/ 1431890 w 4724401"/>
              <a:gd name="connsiteY429" fmla="*/ 1306475 h 6858000"/>
              <a:gd name="connsiteX430" fmla="*/ 1507597 w 4724401"/>
              <a:gd name="connsiteY430" fmla="*/ 1446132 h 6858000"/>
              <a:gd name="connsiteX431" fmla="*/ 1674586 w 4724401"/>
              <a:gd name="connsiteY431" fmla="*/ 1813832 h 6858000"/>
              <a:gd name="connsiteX432" fmla="*/ 1815950 w 4724401"/>
              <a:gd name="connsiteY432" fmla="*/ 2128564 h 6858000"/>
              <a:gd name="connsiteX433" fmla="*/ 1984242 w 4724401"/>
              <a:gd name="connsiteY433" fmla="*/ 2430829 h 6858000"/>
              <a:gd name="connsiteX434" fmla="*/ 2014023 w 4724401"/>
              <a:gd name="connsiteY434" fmla="*/ 2450995 h 6858000"/>
              <a:gd name="connsiteX435" fmla="*/ 1747337 w 4724401"/>
              <a:gd name="connsiteY435" fmla="*/ 1855264 h 6858000"/>
              <a:gd name="connsiteX436" fmla="*/ 1533749 w 4724401"/>
              <a:gd name="connsiteY436" fmla="*/ 1478656 h 6858000"/>
              <a:gd name="connsiteX437" fmla="*/ 1431890 w 4724401"/>
              <a:gd name="connsiteY437" fmla="*/ 1306475 h 6858000"/>
              <a:gd name="connsiteX438" fmla="*/ 655236 w 4724401"/>
              <a:gd name="connsiteY438" fmla="*/ 1268632 h 6858000"/>
              <a:gd name="connsiteX439" fmla="*/ 839521 w 4724401"/>
              <a:gd name="connsiteY439" fmla="*/ 1685315 h 6858000"/>
              <a:gd name="connsiteX440" fmla="*/ 1109416 w 4724401"/>
              <a:gd name="connsiteY440" fmla="*/ 2061663 h 6858000"/>
              <a:gd name="connsiteX441" fmla="*/ 1298300 w 4724401"/>
              <a:gd name="connsiteY441" fmla="*/ 2247742 h 6858000"/>
              <a:gd name="connsiteX442" fmla="*/ 1125871 w 4724401"/>
              <a:gd name="connsiteY442" fmla="*/ 1989513 h 6858000"/>
              <a:gd name="connsiteX443" fmla="*/ 981574 w 4724401"/>
              <a:gd name="connsiteY443" fmla="*/ 1783157 h 6858000"/>
              <a:gd name="connsiteX444" fmla="*/ 922198 w 4724401"/>
              <a:gd name="connsiteY444" fmla="*/ 1677437 h 6858000"/>
              <a:gd name="connsiteX445" fmla="*/ 869293 w 4724401"/>
              <a:gd name="connsiteY445" fmla="*/ 1583214 h 6858000"/>
              <a:gd name="connsiteX446" fmla="*/ 751431 w 4724401"/>
              <a:gd name="connsiteY446" fmla="*/ 1405731 h 6858000"/>
              <a:gd name="connsiteX447" fmla="*/ 291466 w 4724401"/>
              <a:gd name="connsiteY447" fmla="*/ 1250369 h 6858000"/>
              <a:gd name="connsiteX448" fmla="*/ 323180 w 4724401"/>
              <a:gd name="connsiteY448" fmla="*/ 1435283 h 6858000"/>
              <a:gd name="connsiteX449" fmla="*/ 349381 w 4724401"/>
              <a:gd name="connsiteY449" fmla="*/ 1875041 h 6858000"/>
              <a:gd name="connsiteX450" fmla="*/ 374363 w 4724401"/>
              <a:gd name="connsiteY450" fmla="*/ 1506494 h 6858000"/>
              <a:gd name="connsiteX451" fmla="*/ 302168 w 4724401"/>
              <a:gd name="connsiteY451" fmla="*/ 1274495 h 6858000"/>
              <a:gd name="connsiteX452" fmla="*/ 291466 w 4724401"/>
              <a:gd name="connsiteY452" fmla="*/ 1250369 h 6858000"/>
              <a:gd name="connsiteX453" fmla="*/ 678222 w 4724401"/>
              <a:gd name="connsiteY453" fmla="*/ 1248670 h 6858000"/>
              <a:gd name="connsiteX454" fmla="*/ 775536 w 4724401"/>
              <a:gd name="connsiteY454" fmla="*/ 1388015 h 6858000"/>
              <a:gd name="connsiteX455" fmla="*/ 894529 w 4724401"/>
              <a:gd name="connsiteY455" fmla="*/ 1567739 h 6858000"/>
              <a:gd name="connsiteX456" fmla="*/ 948000 w 4724401"/>
              <a:gd name="connsiteY456" fmla="*/ 1663088 h 6858000"/>
              <a:gd name="connsiteX457" fmla="*/ 1006812 w 4724401"/>
              <a:gd name="connsiteY457" fmla="*/ 1767683 h 6858000"/>
              <a:gd name="connsiteX458" fmla="*/ 1149133 w 4724401"/>
              <a:gd name="connsiteY458" fmla="*/ 1971513 h 6858000"/>
              <a:gd name="connsiteX459" fmla="*/ 1333952 w 4724401"/>
              <a:gd name="connsiteY459" fmla="*/ 2251620 h 6858000"/>
              <a:gd name="connsiteX460" fmla="*/ 1337329 w 4724401"/>
              <a:gd name="connsiteY460" fmla="*/ 2258350 h 6858000"/>
              <a:gd name="connsiteX461" fmla="*/ 1014726 w 4724401"/>
              <a:gd name="connsiteY461" fmla="*/ 1615556 h 6858000"/>
              <a:gd name="connsiteX462" fmla="*/ 678222 w 4724401"/>
              <a:gd name="connsiteY462" fmla="*/ 1248670 h 6858000"/>
              <a:gd name="connsiteX463" fmla="*/ 4002475 w 4724401"/>
              <a:gd name="connsiteY463" fmla="*/ 1037802 h 6858000"/>
              <a:gd name="connsiteX464" fmla="*/ 4000324 w 4724401"/>
              <a:gd name="connsiteY464" fmla="*/ 1039362 h 6858000"/>
              <a:gd name="connsiteX465" fmla="*/ 4002862 w 4724401"/>
              <a:gd name="connsiteY465" fmla="*/ 1042866 h 6858000"/>
              <a:gd name="connsiteX466" fmla="*/ 4002475 w 4724401"/>
              <a:gd name="connsiteY466" fmla="*/ 1037802 h 6858000"/>
              <a:gd name="connsiteX467" fmla="*/ 506322 w 4724401"/>
              <a:gd name="connsiteY467" fmla="*/ 1020997 h 6858000"/>
              <a:gd name="connsiteX468" fmla="*/ 533068 w 4724401"/>
              <a:gd name="connsiteY468" fmla="*/ 1029409 h 6858000"/>
              <a:gd name="connsiteX469" fmla="*/ 1232525 w 4724401"/>
              <a:gd name="connsiteY469" fmla="*/ 1804675 h 6858000"/>
              <a:gd name="connsiteX470" fmla="*/ 1388858 w 4724401"/>
              <a:gd name="connsiteY470" fmla="*/ 2368011 h 6858000"/>
              <a:gd name="connsiteX471" fmla="*/ 1384098 w 4724401"/>
              <a:gd name="connsiteY471" fmla="*/ 2378125 h 6858000"/>
              <a:gd name="connsiteX472" fmla="*/ 1425393 w 4724401"/>
              <a:gd name="connsiteY472" fmla="*/ 2589124 h 6858000"/>
              <a:gd name="connsiteX473" fmla="*/ 1424001 w 4724401"/>
              <a:gd name="connsiteY473" fmla="*/ 2597541 h 6858000"/>
              <a:gd name="connsiteX474" fmla="*/ 2152729 w 4724401"/>
              <a:gd name="connsiteY474" fmla="*/ 2864487 h 6858000"/>
              <a:gd name="connsiteX475" fmla="*/ 2020609 w 4724401"/>
              <a:gd name="connsiteY475" fmla="*/ 2539671 h 6858000"/>
              <a:gd name="connsiteX476" fmla="*/ 2018920 w 4724401"/>
              <a:gd name="connsiteY476" fmla="*/ 2536309 h 6858000"/>
              <a:gd name="connsiteX477" fmla="*/ 1342441 w 4724401"/>
              <a:gd name="connsiteY477" fmla="*/ 1173017 h 6858000"/>
              <a:gd name="connsiteX478" fmla="*/ 1367925 w 4724401"/>
              <a:gd name="connsiteY478" fmla="*/ 1135648 h 6858000"/>
              <a:gd name="connsiteX479" fmla="*/ 1771401 w 4724401"/>
              <a:gd name="connsiteY479" fmla="*/ 1806673 h 6858000"/>
              <a:gd name="connsiteX480" fmla="*/ 1972385 w 4724401"/>
              <a:gd name="connsiteY480" fmla="*/ 2198735 h 6858000"/>
              <a:gd name="connsiteX481" fmla="*/ 2040892 w 4724401"/>
              <a:gd name="connsiteY481" fmla="*/ 2405205 h 6858000"/>
              <a:gd name="connsiteX482" fmla="*/ 2131689 w 4724401"/>
              <a:gd name="connsiteY482" fmla="*/ 1936926 h 6858000"/>
              <a:gd name="connsiteX483" fmla="*/ 2454820 w 4724401"/>
              <a:gd name="connsiteY483" fmla="*/ 1248808 h 6858000"/>
              <a:gd name="connsiteX484" fmla="*/ 2492512 w 4724401"/>
              <a:gd name="connsiteY484" fmla="*/ 1302920 h 6858000"/>
              <a:gd name="connsiteX485" fmla="*/ 2081216 w 4724401"/>
              <a:gd name="connsiteY485" fmla="*/ 2527513 h 6858000"/>
              <a:gd name="connsiteX486" fmla="*/ 2081211 w 4724401"/>
              <a:gd name="connsiteY486" fmla="*/ 2528916 h 6858000"/>
              <a:gd name="connsiteX487" fmla="*/ 2199067 w 4724401"/>
              <a:gd name="connsiteY487" fmla="*/ 2884061 h 6858000"/>
              <a:gd name="connsiteX488" fmla="*/ 3192586 w 4724401"/>
              <a:gd name="connsiteY488" fmla="*/ 3411496 h 6858000"/>
              <a:gd name="connsiteX489" fmla="*/ 3182620 w 4724401"/>
              <a:gd name="connsiteY489" fmla="*/ 3483279 h 6858000"/>
              <a:gd name="connsiteX490" fmla="*/ 2435119 w 4724401"/>
              <a:gd name="connsiteY490" fmla="*/ 3080173 h 6858000"/>
              <a:gd name="connsiteX491" fmla="*/ 2410152 w 4724401"/>
              <a:gd name="connsiteY491" fmla="*/ 3063751 h 6858000"/>
              <a:gd name="connsiteX492" fmla="*/ 2408099 w 4724401"/>
              <a:gd name="connsiteY492" fmla="*/ 3064403 h 6858000"/>
              <a:gd name="connsiteX493" fmla="*/ 2407218 w 4724401"/>
              <a:gd name="connsiteY493" fmla="*/ 3070324 h 6858000"/>
              <a:gd name="connsiteX494" fmla="*/ 2380138 w 4724401"/>
              <a:gd name="connsiteY494" fmla="*/ 3099341 h 6858000"/>
              <a:gd name="connsiteX495" fmla="*/ 1765923 w 4724401"/>
              <a:gd name="connsiteY495" fmla="*/ 3581043 h 6858000"/>
              <a:gd name="connsiteX496" fmla="*/ 1702258 w 4724401"/>
              <a:gd name="connsiteY496" fmla="*/ 3612286 h 6858000"/>
              <a:gd name="connsiteX497" fmla="*/ 1538370 w 4724401"/>
              <a:gd name="connsiteY497" fmla="*/ 3811804 h 6858000"/>
              <a:gd name="connsiteX498" fmla="*/ 542867 w 4724401"/>
              <a:gd name="connsiteY498" fmla="*/ 4944092 h 6858000"/>
              <a:gd name="connsiteX499" fmla="*/ 515800 w 4724401"/>
              <a:gd name="connsiteY499" fmla="*/ 4862180 h 6858000"/>
              <a:gd name="connsiteX500" fmla="*/ 909145 w 4724401"/>
              <a:gd name="connsiteY500" fmla="*/ 4199225 h 6858000"/>
              <a:gd name="connsiteX501" fmla="*/ 1214067 w 4724401"/>
              <a:gd name="connsiteY501" fmla="*/ 3908561 h 6858000"/>
              <a:gd name="connsiteX502" fmla="*/ 640967 w 4724401"/>
              <a:gd name="connsiteY502" fmla="*/ 4105601 h 6858000"/>
              <a:gd name="connsiteX503" fmla="*/ 112563 w 4724401"/>
              <a:gd name="connsiteY503" fmla="*/ 4396952 h 6858000"/>
              <a:gd name="connsiteX504" fmla="*/ 0 w 4724401"/>
              <a:gd name="connsiteY504" fmla="*/ 4466006 h 6858000"/>
              <a:gd name="connsiteX505" fmla="*/ 0 w 4724401"/>
              <a:gd name="connsiteY505" fmla="*/ 4233763 h 6858000"/>
              <a:gd name="connsiteX506" fmla="*/ 36881 w 4724401"/>
              <a:gd name="connsiteY506" fmla="*/ 4200118 h 6858000"/>
              <a:gd name="connsiteX507" fmla="*/ 910534 w 4724401"/>
              <a:gd name="connsiteY507" fmla="*/ 3629753 h 6858000"/>
              <a:gd name="connsiteX508" fmla="*/ 1578717 w 4724401"/>
              <a:gd name="connsiteY508" fmla="*/ 3575982 h 6858000"/>
              <a:gd name="connsiteX509" fmla="*/ 2338780 w 4724401"/>
              <a:gd name="connsiteY509" fmla="*/ 3033725 h 6858000"/>
              <a:gd name="connsiteX510" fmla="*/ 1807991 w 4724401"/>
              <a:gd name="connsiteY510" fmla="*/ 2807184 h 6858000"/>
              <a:gd name="connsiteX511" fmla="*/ 1416358 w 4724401"/>
              <a:gd name="connsiteY511" fmla="*/ 3112571 h 6858000"/>
              <a:gd name="connsiteX512" fmla="*/ 939066 w 4724401"/>
              <a:gd name="connsiteY512" fmla="*/ 3378798 h 6858000"/>
              <a:gd name="connsiteX513" fmla="*/ 115099 w 4724401"/>
              <a:gd name="connsiteY513" fmla="*/ 3607650 h 6858000"/>
              <a:gd name="connsiteX514" fmla="*/ 97284 w 4724401"/>
              <a:gd name="connsiteY514" fmla="*/ 3520393 h 6858000"/>
              <a:gd name="connsiteX515" fmla="*/ 922050 w 4724401"/>
              <a:gd name="connsiteY515" fmla="*/ 3074867 h 6858000"/>
              <a:gd name="connsiteX516" fmla="*/ 1405265 w 4724401"/>
              <a:gd name="connsiteY516" fmla="*/ 3016319 h 6858000"/>
              <a:gd name="connsiteX517" fmla="*/ 1407512 w 4724401"/>
              <a:gd name="connsiteY517" fmla="*/ 3018001 h 6858000"/>
              <a:gd name="connsiteX518" fmla="*/ 1726266 w 4724401"/>
              <a:gd name="connsiteY518" fmla="*/ 2777274 h 6858000"/>
              <a:gd name="connsiteX519" fmla="*/ 625390 w 4724401"/>
              <a:gd name="connsiteY519" fmla="*/ 2514541 h 6858000"/>
              <a:gd name="connsiteX520" fmla="*/ 619799 w 4724401"/>
              <a:gd name="connsiteY520" fmla="*/ 2527180 h 6858000"/>
              <a:gd name="connsiteX521" fmla="*/ 310030 w 4724401"/>
              <a:gd name="connsiteY521" fmla="*/ 2771818 h 6858000"/>
              <a:gd name="connsiteX522" fmla="*/ 173877 w 4724401"/>
              <a:gd name="connsiteY522" fmla="*/ 2937056 h 6858000"/>
              <a:gd name="connsiteX523" fmla="*/ 77889 w 4724401"/>
              <a:gd name="connsiteY523" fmla="*/ 3138440 h 6858000"/>
              <a:gd name="connsiteX524" fmla="*/ 0 w 4724401"/>
              <a:gd name="connsiteY524" fmla="*/ 3271395 h 6858000"/>
              <a:gd name="connsiteX525" fmla="*/ 0 w 4724401"/>
              <a:gd name="connsiteY525" fmla="*/ 3153002 h 6858000"/>
              <a:gd name="connsiteX526" fmla="*/ 2386 w 4724401"/>
              <a:gd name="connsiteY526" fmla="*/ 3149203 h 6858000"/>
              <a:gd name="connsiteX527" fmla="*/ 89753 w 4724401"/>
              <a:gd name="connsiteY527" fmla="*/ 2987702 h 6858000"/>
              <a:gd name="connsiteX528" fmla="*/ 76869 w 4724401"/>
              <a:gd name="connsiteY528" fmla="*/ 3005404 h 6858000"/>
              <a:gd name="connsiteX529" fmla="*/ 32049 w 4724401"/>
              <a:gd name="connsiteY529" fmla="*/ 3065814 h 6858000"/>
              <a:gd name="connsiteX530" fmla="*/ 0 w 4724401"/>
              <a:gd name="connsiteY530" fmla="*/ 3108744 h 6858000"/>
              <a:gd name="connsiteX531" fmla="*/ 0 w 4724401"/>
              <a:gd name="connsiteY531" fmla="*/ 3058059 h 6858000"/>
              <a:gd name="connsiteX532" fmla="*/ 7610 w 4724401"/>
              <a:gd name="connsiteY532" fmla="*/ 3047889 h 6858000"/>
              <a:gd name="connsiteX533" fmla="*/ 52419 w 4724401"/>
              <a:gd name="connsiteY533" fmla="*/ 2987479 h 6858000"/>
              <a:gd name="connsiteX534" fmla="*/ 59142 w 4724401"/>
              <a:gd name="connsiteY534" fmla="*/ 2978488 h 6858000"/>
              <a:gd name="connsiteX535" fmla="*/ 0 w 4724401"/>
              <a:gd name="connsiteY535" fmla="*/ 3015334 h 6858000"/>
              <a:gd name="connsiteX536" fmla="*/ 0 w 4724401"/>
              <a:gd name="connsiteY536" fmla="*/ 2914286 h 6858000"/>
              <a:gd name="connsiteX537" fmla="*/ 36383 w 4724401"/>
              <a:gd name="connsiteY537" fmla="*/ 2901128 h 6858000"/>
              <a:gd name="connsiteX538" fmla="*/ 156329 w 4724401"/>
              <a:gd name="connsiteY538" fmla="*/ 2840533 h 6858000"/>
              <a:gd name="connsiteX539" fmla="*/ 358355 w 4724401"/>
              <a:gd name="connsiteY539" fmla="*/ 2620471 h 6858000"/>
              <a:gd name="connsiteX540" fmla="*/ 510577 w 4724401"/>
              <a:gd name="connsiteY540" fmla="*/ 2501244 h 6858000"/>
              <a:gd name="connsiteX541" fmla="*/ 211967 w 4724401"/>
              <a:gd name="connsiteY541" fmla="*/ 2479171 h 6858000"/>
              <a:gd name="connsiteX542" fmla="*/ 0 w 4724401"/>
              <a:gd name="connsiteY542" fmla="*/ 2476398 h 6858000"/>
              <a:gd name="connsiteX543" fmla="*/ 0 w 4724401"/>
              <a:gd name="connsiteY543" fmla="*/ 2389189 h 6858000"/>
              <a:gd name="connsiteX544" fmla="*/ 103062 w 4724401"/>
              <a:gd name="connsiteY544" fmla="*/ 2389518 h 6858000"/>
              <a:gd name="connsiteX545" fmla="*/ 510734 w 4724401"/>
              <a:gd name="connsiteY545" fmla="*/ 2416201 h 6858000"/>
              <a:gd name="connsiteX546" fmla="*/ 279257 w 4724401"/>
              <a:gd name="connsiteY546" fmla="*/ 2092102 h 6858000"/>
              <a:gd name="connsiteX547" fmla="*/ 65265 w 4724401"/>
              <a:gd name="connsiteY547" fmla="*/ 2006049 h 6858000"/>
              <a:gd name="connsiteX548" fmla="*/ 0 w 4724401"/>
              <a:gd name="connsiteY548" fmla="*/ 1982532 h 6858000"/>
              <a:gd name="connsiteX549" fmla="*/ 0 w 4724401"/>
              <a:gd name="connsiteY549" fmla="*/ 1912789 h 6858000"/>
              <a:gd name="connsiteX550" fmla="*/ 97460 w 4724401"/>
              <a:gd name="connsiteY550" fmla="*/ 1953725 h 6858000"/>
              <a:gd name="connsiteX551" fmla="*/ 221272 w 4724401"/>
              <a:gd name="connsiteY551" fmla="*/ 1980766 h 6858000"/>
              <a:gd name="connsiteX552" fmla="*/ 116765 w 4724401"/>
              <a:gd name="connsiteY552" fmla="*/ 1911033 h 6858000"/>
              <a:gd name="connsiteX553" fmla="*/ 16405 w 4724401"/>
              <a:gd name="connsiteY553" fmla="*/ 1803412 h 6858000"/>
              <a:gd name="connsiteX554" fmla="*/ 0 w 4724401"/>
              <a:gd name="connsiteY554" fmla="*/ 1784777 h 6858000"/>
              <a:gd name="connsiteX555" fmla="*/ 0 w 4724401"/>
              <a:gd name="connsiteY555" fmla="*/ 1740082 h 6858000"/>
              <a:gd name="connsiteX556" fmla="*/ 39394 w 4724401"/>
              <a:gd name="connsiteY556" fmla="*/ 1784856 h 6858000"/>
              <a:gd name="connsiteX557" fmla="*/ 135813 w 4724401"/>
              <a:gd name="connsiteY557" fmla="*/ 1888838 h 6858000"/>
              <a:gd name="connsiteX558" fmla="*/ 242575 w 4724401"/>
              <a:gd name="connsiteY558" fmla="*/ 1958841 h 6858000"/>
              <a:gd name="connsiteX559" fmla="*/ 82197 w 4724401"/>
              <a:gd name="connsiteY559" fmla="*/ 1754826 h 6858000"/>
              <a:gd name="connsiteX560" fmla="*/ 0 w 4724401"/>
              <a:gd name="connsiteY560" fmla="*/ 1679650 h 6858000"/>
              <a:gd name="connsiteX561" fmla="*/ 0 w 4724401"/>
              <a:gd name="connsiteY561" fmla="*/ 1602463 h 6858000"/>
              <a:gd name="connsiteX562" fmla="*/ 84689 w 4724401"/>
              <a:gd name="connsiteY562" fmla="*/ 1677442 h 6858000"/>
              <a:gd name="connsiteX563" fmla="*/ 298437 w 4724401"/>
              <a:gd name="connsiteY563" fmla="*/ 1968019 h 6858000"/>
              <a:gd name="connsiteX564" fmla="*/ 227269 w 4724401"/>
              <a:gd name="connsiteY564" fmla="*/ 1114064 h 6858000"/>
              <a:gd name="connsiteX565" fmla="*/ 248003 w 4724401"/>
              <a:gd name="connsiteY565" fmla="*/ 1089613 h 6858000"/>
              <a:gd name="connsiteX566" fmla="*/ 427020 w 4724401"/>
              <a:gd name="connsiteY566" fmla="*/ 1619803 h 6858000"/>
              <a:gd name="connsiteX567" fmla="*/ 340345 w 4724401"/>
              <a:gd name="connsiteY567" fmla="*/ 2027739 h 6858000"/>
              <a:gd name="connsiteX568" fmla="*/ 360865 w 4724401"/>
              <a:gd name="connsiteY568" fmla="*/ 2044827 h 6858000"/>
              <a:gd name="connsiteX569" fmla="*/ 560414 w 4724401"/>
              <a:gd name="connsiteY569" fmla="*/ 2421457 h 6858000"/>
              <a:gd name="connsiteX570" fmla="*/ 1359703 w 4724401"/>
              <a:gd name="connsiteY570" fmla="*/ 2578554 h 6858000"/>
              <a:gd name="connsiteX571" fmla="*/ 1359422 w 4724401"/>
              <a:gd name="connsiteY571" fmla="*/ 2577994 h 6858000"/>
              <a:gd name="connsiteX572" fmla="*/ 828701 w 4724401"/>
              <a:gd name="connsiteY572" fmla="*/ 1839520 h 6858000"/>
              <a:gd name="connsiteX573" fmla="*/ 494427 w 4724401"/>
              <a:gd name="connsiteY573" fmla="*/ 1092333 h 6858000"/>
              <a:gd name="connsiteX574" fmla="*/ 506322 w 4724401"/>
              <a:gd name="connsiteY574" fmla="*/ 1020997 h 6858000"/>
              <a:gd name="connsiteX575" fmla="*/ 4570198 w 4724401"/>
              <a:gd name="connsiteY575" fmla="*/ 978081 h 6858000"/>
              <a:gd name="connsiteX576" fmla="*/ 4523691 w 4724401"/>
              <a:gd name="connsiteY576" fmla="*/ 1127776 h 6858000"/>
              <a:gd name="connsiteX577" fmla="*/ 4509875 w 4724401"/>
              <a:gd name="connsiteY577" fmla="*/ 1167552 h 6858000"/>
              <a:gd name="connsiteX578" fmla="*/ 4478168 w 4724401"/>
              <a:gd name="connsiteY578" fmla="*/ 1260735 h 6858000"/>
              <a:gd name="connsiteX579" fmla="*/ 4409309 w 4724401"/>
              <a:gd name="connsiteY579" fmla="*/ 1666996 h 6858000"/>
              <a:gd name="connsiteX580" fmla="*/ 4370031 w 4724401"/>
              <a:gd name="connsiteY580" fmla="*/ 1955666 h 6858000"/>
              <a:gd name="connsiteX581" fmla="*/ 4570198 w 4724401"/>
              <a:gd name="connsiteY581" fmla="*/ 978081 h 6858000"/>
              <a:gd name="connsiteX582" fmla="*/ 4557898 w 4724401"/>
              <a:gd name="connsiteY582" fmla="*/ 900011 h 6858000"/>
              <a:gd name="connsiteX583" fmla="*/ 4344840 w 4724401"/>
              <a:gd name="connsiteY583" fmla="*/ 1922038 h 6858000"/>
              <a:gd name="connsiteX584" fmla="*/ 4378710 w 4724401"/>
              <a:gd name="connsiteY584" fmla="*/ 1665516 h 6858000"/>
              <a:gd name="connsiteX585" fmla="*/ 4448798 w 4724401"/>
              <a:gd name="connsiteY585" fmla="*/ 1253024 h 6858000"/>
              <a:gd name="connsiteX586" fmla="*/ 4480315 w 4724401"/>
              <a:gd name="connsiteY586" fmla="*/ 1158454 h 6858000"/>
              <a:gd name="connsiteX587" fmla="*/ 4494133 w 4724401"/>
              <a:gd name="connsiteY587" fmla="*/ 1118676 h 6858000"/>
              <a:gd name="connsiteX588" fmla="*/ 4557898 w 4724401"/>
              <a:gd name="connsiteY588" fmla="*/ 900011 h 6858000"/>
              <a:gd name="connsiteX589" fmla="*/ 3607114 w 4724401"/>
              <a:gd name="connsiteY589" fmla="*/ 467441 h 6858000"/>
              <a:gd name="connsiteX590" fmla="*/ 3296242 w 4724401"/>
              <a:gd name="connsiteY590" fmla="*/ 807991 h 6858000"/>
              <a:gd name="connsiteX591" fmla="*/ 3174674 w 4724401"/>
              <a:gd name="connsiteY591" fmla="*/ 919759 h 6858000"/>
              <a:gd name="connsiteX592" fmla="*/ 3042978 w 4724401"/>
              <a:gd name="connsiteY592" fmla="*/ 1054894 h 6858000"/>
              <a:gd name="connsiteX593" fmla="*/ 2968914 w 4724401"/>
              <a:gd name="connsiteY593" fmla="*/ 1133756 h 6858000"/>
              <a:gd name="connsiteX594" fmla="*/ 3103823 w 4724401"/>
              <a:gd name="connsiteY594" fmla="*/ 1026814 h 6858000"/>
              <a:gd name="connsiteX595" fmla="*/ 3607114 w 4724401"/>
              <a:gd name="connsiteY595" fmla="*/ 467441 h 6858000"/>
              <a:gd name="connsiteX596" fmla="*/ 3744487 w 4724401"/>
              <a:gd name="connsiteY596" fmla="*/ 383136 h 6858000"/>
              <a:gd name="connsiteX597" fmla="*/ 3970213 w 4724401"/>
              <a:gd name="connsiteY597" fmla="*/ 995559 h 6858000"/>
              <a:gd name="connsiteX598" fmla="*/ 3744487 w 4724401"/>
              <a:gd name="connsiteY598" fmla="*/ 383136 h 6858000"/>
              <a:gd name="connsiteX599" fmla="*/ 3624562 w 4724401"/>
              <a:gd name="connsiteY599" fmla="*/ 367041 h 6858000"/>
              <a:gd name="connsiteX600" fmla="*/ 3489712 w 4724401"/>
              <a:gd name="connsiteY600" fmla="*/ 485386 h 6858000"/>
              <a:gd name="connsiteX601" fmla="*/ 3182994 w 4724401"/>
              <a:gd name="connsiteY601" fmla="*/ 828265 h 6858000"/>
              <a:gd name="connsiteX602" fmla="*/ 2892114 w 4724401"/>
              <a:gd name="connsiteY602" fmla="*/ 1172635 h 6858000"/>
              <a:gd name="connsiteX603" fmla="*/ 3021459 w 4724401"/>
              <a:gd name="connsiteY603" fmla="*/ 1035385 h 6858000"/>
              <a:gd name="connsiteX604" fmla="*/ 3153873 w 4724401"/>
              <a:gd name="connsiteY604" fmla="*/ 898971 h 6858000"/>
              <a:gd name="connsiteX605" fmla="*/ 3276511 w 4724401"/>
              <a:gd name="connsiteY605" fmla="*/ 786423 h 6858000"/>
              <a:gd name="connsiteX606" fmla="*/ 3584154 w 4724401"/>
              <a:gd name="connsiteY606" fmla="*/ 448218 h 6858000"/>
              <a:gd name="connsiteX607" fmla="*/ 3624562 w 4724401"/>
              <a:gd name="connsiteY607" fmla="*/ 367041 h 6858000"/>
              <a:gd name="connsiteX608" fmla="*/ 3766672 w 4724401"/>
              <a:gd name="connsiteY608" fmla="*/ 359429 h 6858000"/>
              <a:gd name="connsiteX609" fmla="*/ 3996338 w 4724401"/>
              <a:gd name="connsiteY609" fmla="*/ 968237 h 6858000"/>
              <a:gd name="connsiteX610" fmla="*/ 3766672 w 4724401"/>
              <a:gd name="connsiteY610" fmla="*/ 359429 h 6858000"/>
              <a:gd name="connsiteX611" fmla="*/ 3882765 w 4724401"/>
              <a:gd name="connsiteY611" fmla="*/ 0 h 6858000"/>
              <a:gd name="connsiteX612" fmla="*/ 3995099 w 4724401"/>
              <a:gd name="connsiteY612" fmla="*/ 0 h 6858000"/>
              <a:gd name="connsiteX613" fmla="*/ 4163818 w 4724401"/>
              <a:gd name="connsiteY613" fmla="*/ 234104 h 6858000"/>
              <a:gd name="connsiteX614" fmla="*/ 4172099 w 4724401"/>
              <a:gd name="connsiteY614" fmla="*/ 234207 h 6858000"/>
              <a:gd name="connsiteX615" fmla="*/ 4628589 w 4724401"/>
              <a:gd name="connsiteY615" fmla="*/ 289746 h 6858000"/>
              <a:gd name="connsiteX616" fmla="*/ 4724401 w 4724401"/>
              <a:gd name="connsiteY616" fmla="*/ 281632 h 6858000"/>
              <a:gd name="connsiteX617" fmla="*/ 4724401 w 4724401"/>
              <a:gd name="connsiteY617" fmla="*/ 330664 h 6858000"/>
              <a:gd name="connsiteX618" fmla="*/ 4657975 w 4724401"/>
              <a:gd name="connsiteY618" fmla="*/ 338772 h 6858000"/>
              <a:gd name="connsiteX619" fmla="*/ 4227047 w 4724401"/>
              <a:gd name="connsiteY619" fmla="*/ 313415 h 6858000"/>
              <a:gd name="connsiteX620" fmla="*/ 4346041 w 4724401"/>
              <a:gd name="connsiteY620" fmla="*/ 456086 h 6858000"/>
              <a:gd name="connsiteX621" fmla="*/ 4599604 w 4724401"/>
              <a:gd name="connsiteY621" fmla="*/ 723178 h 6858000"/>
              <a:gd name="connsiteX622" fmla="*/ 4724401 w 4724401"/>
              <a:gd name="connsiteY622" fmla="*/ 833497 h 6858000"/>
              <a:gd name="connsiteX623" fmla="*/ 4724401 w 4724401"/>
              <a:gd name="connsiteY623" fmla="*/ 950118 h 6858000"/>
              <a:gd name="connsiteX624" fmla="*/ 4655015 w 4724401"/>
              <a:gd name="connsiteY624" fmla="*/ 891426 h 6858000"/>
              <a:gd name="connsiteX625" fmla="*/ 4348002 w 4724401"/>
              <a:gd name="connsiteY625" fmla="*/ 2205895 h 6858000"/>
              <a:gd name="connsiteX626" fmla="*/ 4262250 w 4724401"/>
              <a:gd name="connsiteY626" fmla="*/ 2219972 h 6858000"/>
              <a:gd name="connsiteX627" fmla="*/ 4550611 w 4724401"/>
              <a:gd name="connsiteY627" fmla="*/ 817540 h 6858000"/>
              <a:gd name="connsiteX628" fmla="*/ 4564418 w 4724401"/>
              <a:gd name="connsiteY628" fmla="*/ 808293 h 6858000"/>
              <a:gd name="connsiteX629" fmla="*/ 4266388 w 4724401"/>
              <a:gd name="connsiteY629" fmla="*/ 500083 h 6858000"/>
              <a:gd name="connsiteX630" fmla="*/ 4032842 w 4724401"/>
              <a:gd name="connsiteY630" fmla="*/ 211809 h 6858000"/>
              <a:gd name="connsiteX631" fmla="*/ 3721337 w 4724401"/>
              <a:gd name="connsiteY631" fmla="*/ 0 h 6858000"/>
              <a:gd name="connsiteX632" fmla="*/ 3797544 w 4724401"/>
              <a:gd name="connsiteY632" fmla="*/ 0 h 6858000"/>
              <a:gd name="connsiteX633" fmla="*/ 3775734 w 4724401"/>
              <a:gd name="connsiteY633" fmla="*/ 95131 h 6858000"/>
              <a:gd name="connsiteX634" fmla="*/ 3724807 w 4724401"/>
              <a:gd name="connsiteY634" fmla="*/ 272257 h 6858000"/>
              <a:gd name="connsiteX635" fmla="*/ 3726844 w 4724401"/>
              <a:gd name="connsiteY635" fmla="*/ 282988 h 6858000"/>
              <a:gd name="connsiteX636" fmla="*/ 3742664 w 4724401"/>
              <a:gd name="connsiteY636" fmla="*/ 279918 h 6858000"/>
              <a:gd name="connsiteX637" fmla="*/ 4103910 w 4724401"/>
              <a:gd name="connsiteY637" fmla="*/ 1161917 h 6858000"/>
              <a:gd name="connsiteX638" fmla="*/ 4020269 w 4724401"/>
              <a:gd name="connsiteY638" fmla="*/ 1200406 h 6858000"/>
              <a:gd name="connsiteX639" fmla="*/ 3674882 w 4724401"/>
              <a:gd name="connsiteY639" fmla="*/ 488524 h 6858000"/>
              <a:gd name="connsiteX640" fmla="*/ 3132682 w 4724401"/>
              <a:gd name="connsiteY640" fmla="*/ 1072284 h 6858000"/>
              <a:gd name="connsiteX641" fmla="*/ 2716346 w 4724401"/>
              <a:gd name="connsiteY641" fmla="*/ 1276376 h 6858000"/>
              <a:gd name="connsiteX642" fmla="*/ 2716772 w 4724401"/>
              <a:gd name="connsiteY642" fmla="*/ 1255462 h 6858000"/>
              <a:gd name="connsiteX643" fmla="*/ 3471096 w 4724401"/>
              <a:gd name="connsiteY643" fmla="*/ 437072 h 6858000"/>
              <a:gd name="connsiteX644" fmla="*/ 3639057 w 4724401"/>
              <a:gd name="connsiteY644" fmla="*/ 286334 h 6858000"/>
              <a:gd name="connsiteX645" fmla="*/ 3640309 w 4724401"/>
              <a:gd name="connsiteY645" fmla="*/ 284664 h 6858000"/>
              <a:gd name="connsiteX646" fmla="*/ 3646022 w 4724401"/>
              <a:gd name="connsiteY646" fmla="*/ 276711 h 6858000"/>
              <a:gd name="connsiteX647" fmla="*/ 3707943 w 4724401"/>
              <a:gd name="connsiteY647" fmla="*/ 65958 h 6858000"/>
              <a:gd name="connsiteX648" fmla="*/ 2867960 w 4724401"/>
              <a:gd name="connsiteY648" fmla="*/ 0 h 6858000"/>
              <a:gd name="connsiteX649" fmla="*/ 2926351 w 4724401"/>
              <a:gd name="connsiteY649" fmla="*/ 0 h 6858000"/>
              <a:gd name="connsiteX650" fmla="*/ 2902823 w 4724401"/>
              <a:gd name="connsiteY650" fmla="*/ 262929 h 6858000"/>
              <a:gd name="connsiteX651" fmla="*/ 2940663 w 4724401"/>
              <a:gd name="connsiteY651" fmla="*/ 140884 h 6858000"/>
              <a:gd name="connsiteX652" fmla="*/ 2947039 w 4724401"/>
              <a:gd name="connsiteY652" fmla="*/ 122524 h 6858000"/>
              <a:gd name="connsiteX653" fmla="*/ 2984316 w 4724401"/>
              <a:gd name="connsiteY653" fmla="*/ 0 h 6858000"/>
              <a:gd name="connsiteX654" fmla="*/ 3016114 w 4724401"/>
              <a:gd name="connsiteY654" fmla="*/ 0 h 6858000"/>
              <a:gd name="connsiteX655" fmla="*/ 2979949 w 4724401"/>
              <a:gd name="connsiteY655" fmla="*/ 119274 h 6858000"/>
              <a:gd name="connsiteX656" fmla="*/ 3023879 w 4724401"/>
              <a:gd name="connsiteY656" fmla="*/ 0 h 6858000"/>
              <a:gd name="connsiteX657" fmla="*/ 3105400 w 4724401"/>
              <a:gd name="connsiteY657" fmla="*/ 0 h 6858000"/>
              <a:gd name="connsiteX658" fmla="*/ 3094669 w 4724401"/>
              <a:gd name="connsiteY658" fmla="*/ 30308 h 6858000"/>
              <a:gd name="connsiteX659" fmla="*/ 2901945 w 4724401"/>
              <a:gd name="connsiteY659" fmla="*/ 466538 h 6858000"/>
              <a:gd name="connsiteX660" fmla="*/ 2815209 w 4724401"/>
              <a:gd name="connsiteY660" fmla="*/ 497361 h 6858000"/>
              <a:gd name="connsiteX661" fmla="*/ 2844845 w 4724401"/>
              <a:gd name="connsiteY661" fmla="*/ 127638 h 6858000"/>
              <a:gd name="connsiteX662" fmla="*/ 1057230 w 4724401"/>
              <a:gd name="connsiteY662" fmla="*/ 0 h 6858000"/>
              <a:gd name="connsiteX663" fmla="*/ 1111003 w 4724401"/>
              <a:gd name="connsiteY663" fmla="*/ 0 h 6858000"/>
              <a:gd name="connsiteX664" fmla="*/ 1125553 w 4724401"/>
              <a:gd name="connsiteY664" fmla="*/ 52588 h 6858000"/>
              <a:gd name="connsiteX665" fmla="*/ 1304276 w 4724401"/>
              <a:gd name="connsiteY665" fmla="*/ 476275 h 6858000"/>
              <a:gd name="connsiteX666" fmla="*/ 1492066 w 4724401"/>
              <a:gd name="connsiteY666" fmla="*/ 886333 h 6858000"/>
              <a:gd name="connsiteX667" fmla="*/ 1423698 w 4724401"/>
              <a:gd name="connsiteY667" fmla="*/ 710817 h 6858000"/>
              <a:gd name="connsiteX668" fmla="*/ 1357609 w 4724401"/>
              <a:gd name="connsiteY668" fmla="*/ 532892 h 6858000"/>
              <a:gd name="connsiteX669" fmla="*/ 1309550 w 4724401"/>
              <a:gd name="connsiteY669" fmla="*/ 374031 h 6858000"/>
              <a:gd name="connsiteX670" fmla="*/ 1193673 w 4724401"/>
              <a:gd name="connsiteY670" fmla="*/ 49533 h 6858000"/>
              <a:gd name="connsiteX671" fmla="*/ 1164391 w 4724401"/>
              <a:gd name="connsiteY671" fmla="*/ 0 h 6858000"/>
              <a:gd name="connsiteX672" fmla="*/ 1200666 w 4724401"/>
              <a:gd name="connsiteY672" fmla="*/ 0 h 6858000"/>
              <a:gd name="connsiteX673" fmla="*/ 1223408 w 4724401"/>
              <a:gd name="connsiteY673" fmla="*/ 38996 h 6858000"/>
              <a:gd name="connsiteX674" fmla="*/ 1339635 w 4724401"/>
              <a:gd name="connsiteY674" fmla="*/ 365517 h 6858000"/>
              <a:gd name="connsiteX675" fmla="*/ 1387469 w 4724401"/>
              <a:gd name="connsiteY675" fmla="*/ 523079 h 6858000"/>
              <a:gd name="connsiteX676" fmla="*/ 1452685 w 4724401"/>
              <a:gd name="connsiteY676" fmla="*/ 699806 h 6858000"/>
              <a:gd name="connsiteX677" fmla="*/ 1492092 w 4724401"/>
              <a:gd name="connsiteY677" fmla="*/ 800424 h 6858000"/>
              <a:gd name="connsiteX678" fmla="*/ 1455302 w 4724401"/>
              <a:gd name="connsiteY678" fmla="*/ 632913 h 6858000"/>
              <a:gd name="connsiteX679" fmla="*/ 1222336 w 4724401"/>
              <a:gd name="connsiteY679" fmla="*/ 9480 h 6858000"/>
              <a:gd name="connsiteX680" fmla="*/ 1214634 w 4724401"/>
              <a:gd name="connsiteY680" fmla="*/ 0 h 6858000"/>
              <a:gd name="connsiteX681" fmla="*/ 1289827 w 4724401"/>
              <a:gd name="connsiteY681" fmla="*/ 0 h 6858000"/>
              <a:gd name="connsiteX682" fmla="*/ 1321076 w 4724401"/>
              <a:gd name="connsiteY682" fmla="*/ 59722 h 6858000"/>
              <a:gd name="connsiteX683" fmla="*/ 1512579 w 4724401"/>
              <a:gd name="connsiteY683" fmla="*/ 626441 h 6858000"/>
              <a:gd name="connsiteX684" fmla="*/ 1506076 w 4724401"/>
              <a:gd name="connsiteY684" fmla="*/ 1089289 h 6858000"/>
              <a:gd name="connsiteX685" fmla="*/ 1486346 w 4724401"/>
              <a:gd name="connsiteY685" fmla="*/ 1079919 h 6858000"/>
              <a:gd name="connsiteX686" fmla="*/ 1070511 w 4724401"/>
              <a:gd name="connsiteY686" fmla="*/ 48609 h 6858000"/>
              <a:gd name="connsiteX687" fmla="*/ 43151 w 4724401"/>
              <a:gd name="connsiteY687" fmla="*/ 0 h 6858000"/>
              <a:gd name="connsiteX688" fmla="*/ 95283 w 4724401"/>
              <a:gd name="connsiteY688" fmla="*/ 0 h 6858000"/>
              <a:gd name="connsiteX689" fmla="*/ 300708 w 4724401"/>
              <a:gd name="connsiteY689" fmla="*/ 154571 h 6858000"/>
              <a:gd name="connsiteX690" fmla="*/ 530414 w 4724401"/>
              <a:gd name="connsiteY690" fmla="*/ 354673 h 6858000"/>
              <a:gd name="connsiteX691" fmla="*/ 333785 w 4724401"/>
              <a:gd name="connsiteY691" fmla="*/ 161564 h 6858000"/>
              <a:gd name="connsiteX692" fmla="*/ 147005 w 4724401"/>
              <a:gd name="connsiteY692" fmla="*/ 0 h 6858000"/>
              <a:gd name="connsiteX693" fmla="*/ 272509 w 4724401"/>
              <a:gd name="connsiteY693" fmla="*/ 0 h 6858000"/>
              <a:gd name="connsiteX694" fmla="*/ 326276 w 4724401"/>
              <a:gd name="connsiteY694" fmla="*/ 45847 h 6858000"/>
              <a:gd name="connsiteX695" fmla="*/ 823759 w 4724401"/>
              <a:gd name="connsiteY695" fmla="*/ 574145 h 6858000"/>
              <a:gd name="connsiteX696" fmla="*/ 811254 w 4724401"/>
              <a:gd name="connsiteY696" fmla="*/ 665546 h 6858000"/>
              <a:gd name="connsiteX697" fmla="*/ 154042 w 4724401"/>
              <a:gd name="connsiteY697" fmla="*/ 261522 h 6858000"/>
              <a:gd name="connsiteX698" fmla="*/ 13550 w 4724401"/>
              <a:gd name="connsiteY698" fmla="*/ 158423 h 6858000"/>
              <a:gd name="connsiteX699" fmla="*/ 0 w 4724401"/>
              <a:gd name="connsiteY699" fmla="*/ 146618 h 6858000"/>
              <a:gd name="connsiteX700" fmla="*/ 0 w 4724401"/>
              <a:gd name="connsiteY700" fmla="*/ 59161 h 6858000"/>
              <a:gd name="connsiteX701" fmla="*/ 45427 w 4724401"/>
              <a:gd name="connsiteY701" fmla="*/ 101078 h 6858000"/>
              <a:gd name="connsiteX702" fmla="*/ 630103 w 4724401"/>
              <a:gd name="connsiteY702" fmla="*/ 485885 h 6858000"/>
              <a:gd name="connsiteX703" fmla="*/ 532040 w 4724401"/>
              <a:gd name="connsiteY703" fmla="*/ 399359 h 6858000"/>
              <a:gd name="connsiteX704" fmla="*/ 517618 w 4724401"/>
              <a:gd name="connsiteY704" fmla="*/ 385726 h 6858000"/>
              <a:gd name="connsiteX705" fmla="*/ 285074 w 4724401"/>
              <a:gd name="connsiteY705" fmla="*/ 1827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4724401" h="6858000">
                <a:moveTo>
                  <a:pt x="369702" y="6712169"/>
                </a:moveTo>
                <a:lnTo>
                  <a:pt x="366575" y="6715556"/>
                </a:lnTo>
                <a:cubicBezTo>
                  <a:pt x="367954" y="6715031"/>
                  <a:pt x="369326" y="6714512"/>
                  <a:pt x="371637" y="6713954"/>
                </a:cubicBez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4724401" y="6289099"/>
                </a:moveTo>
                <a:lnTo>
                  <a:pt x="4724401" y="6407899"/>
                </a:lnTo>
                <a:lnTo>
                  <a:pt x="4689678" y="6440241"/>
                </a:ln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593999" y="6408904"/>
                  <a:pt x="4626518" y="6376648"/>
                  <a:pt x="4660205" y="6345369"/>
                </a:cubicBezTo>
                <a:close/>
                <a:moveTo>
                  <a:pt x="4724401" y="6198577"/>
                </a:moveTo>
                <a:lnTo>
                  <a:pt x="4724401" y="6238480"/>
                </a:lnTo>
                <a:lnTo>
                  <a:pt x="4689789" y="6268382"/>
                </a:ln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lose/>
                <a:moveTo>
                  <a:pt x="4724401" y="5924240"/>
                </a:moveTo>
                <a:lnTo>
                  <a:pt x="4724401" y="6044002"/>
                </a:lnTo>
                <a:lnTo>
                  <a:pt x="4695216" y="6071545"/>
                </a:lnTo>
                <a:cubicBezTo>
                  <a:pt x="4548599" y="6220767"/>
                  <a:pt x="4426366" y="6399245"/>
                  <a:pt x="4317146" y="6587716"/>
                </a:cubicBezTo>
                <a:lnTo>
                  <a:pt x="4171627" y="6858000"/>
                </a:lnTo>
                <a:lnTo>
                  <a:pt x="4081585" y="6858000"/>
                </a:lnTo>
                <a:lnTo>
                  <a:pt x="4238603" y="6559341"/>
                </a:lnTo>
                <a:cubicBezTo>
                  <a:pt x="4349147" y="6364728"/>
                  <a:pt x="4472301" y="6179172"/>
                  <a:pt x="4620848" y="6021419"/>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lnTo>
                  <a:pt x="2665418" y="6132756"/>
                </a:ln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cubicBezTo>
                  <a:pt x="1766288" y="5450544"/>
                  <a:pt x="1795121" y="5449390"/>
                  <a:pt x="1824397" y="5447757"/>
                </a:cubicBezTo>
                <a:cubicBezTo>
                  <a:pt x="1905266" y="5443590"/>
                  <a:pt x="1987993" y="5439352"/>
                  <a:pt x="2070059" y="5441660"/>
                </a:cubicBezTo>
                <a:cubicBezTo>
                  <a:pt x="1883310" y="5383634"/>
                  <a:pt x="1669251" y="5365013"/>
                  <a:pt x="1456157" y="5371404"/>
                </a:cubicBezTo>
                <a:close/>
                <a:moveTo>
                  <a:pt x="4724401" y="5202141"/>
                </a:moveTo>
                <a:lnTo>
                  <a:pt x="4724401" y="5319690"/>
                </a:lnTo>
                <a:lnTo>
                  <a:pt x="4690088" y="5349711"/>
                </a:lnTo>
                <a:cubicBezTo>
                  <a:pt x="4608685" y="5427949"/>
                  <a:pt x="4537495" y="5522778"/>
                  <a:pt x="4463413" y="5615162"/>
                </a:cubicBezTo>
                <a:cubicBezTo>
                  <a:pt x="4428815" y="5658459"/>
                  <a:pt x="4393697" y="5700384"/>
                  <a:pt x="4358134" y="5742791"/>
                </a:cubicBezTo>
                <a:cubicBezTo>
                  <a:pt x="4364015" y="5738366"/>
                  <a:pt x="4369890" y="5733933"/>
                  <a:pt x="4376219" y="5729027"/>
                </a:cubicBezTo>
                <a:cubicBezTo>
                  <a:pt x="4445817" y="5675939"/>
                  <a:pt x="4517680" y="5621374"/>
                  <a:pt x="4582340" y="5561037"/>
                </a:cubicBezTo>
                <a:cubicBezTo>
                  <a:pt x="4621394" y="5524545"/>
                  <a:pt x="4658482" y="5485345"/>
                  <a:pt x="4694684" y="5447098"/>
                </a:cubicBezTo>
                <a:lnTo>
                  <a:pt x="4724401" y="5415874"/>
                </a:lnTo>
                <a:lnTo>
                  <a:pt x="4724401" y="5461678"/>
                </a:lnTo>
                <a:lnTo>
                  <a:pt x="4718341" y="5468043"/>
                </a:lnTo>
                <a:cubicBezTo>
                  <a:pt x="4681696" y="5506771"/>
                  <a:pt x="4644162" y="5546455"/>
                  <a:pt x="4604655" y="5583434"/>
                </a:cubicBezTo>
                <a:cubicBezTo>
                  <a:pt x="4591636" y="5595592"/>
                  <a:pt x="4578581" y="5606832"/>
                  <a:pt x="4565074" y="5618550"/>
                </a:cubicBezTo>
                <a:cubicBezTo>
                  <a:pt x="4601957" y="5591693"/>
                  <a:pt x="4641858" y="5563143"/>
                  <a:pt x="4682209" y="5532923"/>
                </a:cubicBezTo>
                <a:lnTo>
                  <a:pt x="4724401" y="5499248"/>
                </a:lnTo>
                <a:lnTo>
                  <a:pt x="4724401" y="5608295"/>
                </a:lnTo>
                <a:lnTo>
                  <a:pt x="4713577" y="5616803"/>
                </a:ln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616120" y="5290612"/>
                  <a:pt x="4648400" y="5259282"/>
                  <a:pt x="4682005" y="5231398"/>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cubicBezTo>
                  <a:pt x="2826662" y="5016937"/>
                  <a:pt x="2852553" y="5023818"/>
                  <a:pt x="2879408" y="5031590"/>
                </a:cubicBez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3174829" y="3620110"/>
                </a:moveTo>
                <a:cubicBezTo>
                  <a:pt x="3177710" y="3619202"/>
                  <a:pt x="3182308" y="3620648"/>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195984" y="4765295"/>
                  <a:pt x="4406452" y="4726316"/>
                  <a:pt x="4618309" y="4699202"/>
                </a:cubicBezTo>
                <a:lnTo>
                  <a:pt x="4724401" y="4687606"/>
                </a:lnTo>
                <a:lnTo>
                  <a:pt x="4724401" y="4773345"/>
                </a:lnTo>
                <a:lnTo>
                  <a:pt x="4671155" y="4778608"/>
                </a:lnTo>
                <a:cubicBezTo>
                  <a:pt x="4474613" y="4803290"/>
                  <a:pt x="4279364" y="4838457"/>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cubicBezTo>
                  <a:pt x="2766432" y="5397515"/>
                  <a:pt x="2740950" y="5412509"/>
                  <a:pt x="2714982" y="5427051"/>
                </a:cubicBez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lnTo>
                  <a:pt x="1794914" y="6858000"/>
                </a:ln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lnTo>
                  <a:pt x="1203671" y="6858000"/>
                </a:lnTo>
                <a:lnTo>
                  <a:pt x="1143180" y="6858000"/>
                </a:lnTo>
                <a:lnTo>
                  <a:pt x="1142176" y="6766045"/>
                </a:ln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2991" y="3646754"/>
                  <a:pt x="3166185" y="3622836"/>
                  <a:pt x="3174829" y="3620110"/>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24401" y="4275524"/>
                </a:lnTo>
                <a:lnTo>
                  <a:pt x="4724401" y="4519331"/>
                </a:lnTo>
                <a:lnTo>
                  <a:pt x="4695727" y="4489837"/>
                </a:lnTo>
                <a:cubicBezTo>
                  <a:pt x="4513213" y="4341718"/>
                  <a:pt x="4213060" y="4286653"/>
                  <a:pt x="4036318" y="4147013"/>
                </a:cubicBezTo>
                <a:cubicBezTo>
                  <a:pt x="3810777" y="3969273"/>
                  <a:pt x="3654591" y="3720297"/>
                  <a:pt x="3432098" y="3537312"/>
                </a:cubicBezTo>
                <a:cubicBezTo>
                  <a:pt x="3408505" y="3517876"/>
                  <a:pt x="3395188" y="3461306"/>
                  <a:pt x="3429186" y="3458784"/>
                </a:cubicBezTo>
                <a:close/>
                <a:moveTo>
                  <a:pt x="4287835" y="3252276"/>
                </a:moveTo>
                <a:cubicBezTo>
                  <a:pt x="4291252" y="3250181"/>
                  <a:pt x="4296821" y="3251122"/>
                  <a:pt x="4305321" y="3256953"/>
                </a:cubicBezTo>
                <a:cubicBezTo>
                  <a:pt x="4417921" y="3335817"/>
                  <a:pt x="4526830" y="3418438"/>
                  <a:pt x="4633631" y="3503706"/>
                </a:cubicBezTo>
                <a:lnTo>
                  <a:pt x="4724401" y="3579225"/>
                </a:lnTo>
                <a:lnTo>
                  <a:pt x="4724401" y="3637622"/>
                </a:lnTo>
                <a:lnTo>
                  <a:pt x="4594837" y="3532274"/>
                </a:ln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09378" y="3558235"/>
                  <a:pt x="4660155" y="3608017"/>
                  <a:pt x="4709959" y="3658245"/>
                </a:cubicBezTo>
                <a:lnTo>
                  <a:pt x="4724401" y="3673072"/>
                </a:lnTo>
                <a:lnTo>
                  <a:pt x="4724401" y="3718516"/>
                </a:lnTo>
                <a:lnTo>
                  <a:pt x="4642986" y="3635718"/>
                </a:lnTo>
                <a:cubicBezTo>
                  <a:pt x="4577419" y="3571274"/>
                  <a:pt x="4510044" y="3508184"/>
                  <a:pt x="4440129" y="3448571"/>
                </a:cubicBezTo>
                <a:cubicBezTo>
                  <a:pt x="4477976" y="3543407"/>
                  <a:pt x="4595539" y="3666345"/>
                  <a:pt x="4700658" y="3767518"/>
                </a:cubicBezTo>
                <a:lnTo>
                  <a:pt x="4724401" y="3790032"/>
                </a:lnTo>
                <a:lnTo>
                  <a:pt x="4724401" y="3871856"/>
                </a:lnTo>
                <a:lnTo>
                  <a:pt x="4649232" y="3785028"/>
                </a:lnTo>
                <a:cubicBezTo>
                  <a:pt x="4512119" y="3616669"/>
                  <a:pt x="4392441" y="3442504"/>
                  <a:pt x="4294126" y="3303048"/>
                </a:cubicBezTo>
                <a:cubicBezTo>
                  <a:pt x="4286701" y="3292165"/>
                  <a:pt x="4277584" y="3258559"/>
                  <a:pt x="4287835" y="3252276"/>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3882765" y="0"/>
                </a:moveTo>
                <a:lnTo>
                  <a:pt x="3995099" y="0"/>
                </a:lnTo>
                <a:lnTo>
                  <a:pt x="4163818" y="234104"/>
                </a:lnTo>
                <a:cubicBezTo>
                  <a:pt x="4167056" y="234046"/>
                  <a:pt x="4169933" y="233486"/>
                  <a:pt x="4172099" y="234207"/>
                </a:cubicBezTo>
                <a:cubicBezTo>
                  <a:pt x="4320772" y="276387"/>
                  <a:pt x="4473568" y="294979"/>
                  <a:pt x="4628589" y="289746"/>
                </a:cubicBezTo>
                <a:lnTo>
                  <a:pt x="4724401" y="281632"/>
                </a:lnTo>
                <a:lnTo>
                  <a:pt x="4724401" y="330664"/>
                </a:lnTo>
                <a:lnTo>
                  <a:pt x="4657975" y="338772"/>
                </a:lnTo>
                <a:cubicBezTo>
                  <a:pt x="4512264" y="350060"/>
                  <a:pt x="4368090" y="341672"/>
                  <a:pt x="4227047" y="313415"/>
                </a:cubicBezTo>
                <a:cubicBezTo>
                  <a:pt x="4265992" y="361495"/>
                  <a:pt x="4305481" y="409180"/>
                  <a:pt x="4346041" y="456086"/>
                </a:cubicBezTo>
                <a:cubicBezTo>
                  <a:pt x="4427343" y="550152"/>
                  <a:pt x="4511990" y="638932"/>
                  <a:pt x="4599604" y="723178"/>
                </a:cubicBezTo>
                <a:lnTo>
                  <a:pt x="4724401" y="833497"/>
                </a:lnTo>
                <a:lnTo>
                  <a:pt x="4724401" y="950118"/>
                </a:lnTo>
                <a:lnTo>
                  <a:pt x="4655015" y="891426"/>
                </a:ln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0" name="Rectangle 19">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5" y="1485900"/>
            <a:ext cx="9144005" cy="73152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uadroTexto 2">
            <a:extLst>
              <a:ext uri="{FF2B5EF4-FFF2-40B4-BE49-F238E27FC236}">
                <a16:creationId xmlns:a16="http://schemas.microsoft.com/office/drawing/2014/main" id="{38596A32-03DD-3E88-0120-8FD05E820516}"/>
              </a:ext>
            </a:extLst>
          </p:cNvPr>
          <p:cNvSpPr txBox="1"/>
          <p:nvPr/>
        </p:nvSpPr>
        <p:spPr>
          <a:xfrm>
            <a:off x="10172697" y="2514600"/>
            <a:ext cx="7780766" cy="1824229"/>
          </a:xfrm>
          <a:prstGeom prst="rect">
            <a:avLst/>
          </a:prstGeom>
        </p:spPr>
        <p:txBody>
          <a:bodyPr vert="horz" lIns="91440" tIns="45720" rIns="91440" bIns="45720" rtlCol="0" anchor="t">
            <a:normAutofit/>
          </a:bodyPr>
          <a:lstStyle/>
          <a:p>
            <a:pPr algn="ctr">
              <a:lnSpc>
                <a:spcPct val="90000"/>
              </a:lnSpc>
              <a:spcBef>
                <a:spcPct val="0"/>
              </a:spcBef>
              <a:spcAft>
                <a:spcPts val="600"/>
              </a:spcAft>
            </a:pPr>
            <a:r>
              <a:rPr lang="en-US" sz="4200" b="1" dirty="0">
                <a:latin typeface="+mj-lt"/>
                <a:ea typeface="+mj-ea"/>
                <a:cs typeface="+mj-cs"/>
              </a:rPr>
              <a:t>MEDIACIONES PARA PREVENCIÓN DE ACOSO ESCOLAR</a:t>
            </a:r>
          </a:p>
        </p:txBody>
      </p:sp>
      <p:sp useBgFill="1">
        <p:nvSpPr>
          <p:cNvPr id="22" name="Rectangle 21">
            <a:extLst>
              <a:ext uri="{FF2B5EF4-FFF2-40B4-BE49-F238E27FC236}">
                <a16:creationId xmlns:a16="http://schemas.microsoft.com/office/drawing/2014/main" id="{A17BF396-6023-48D8-9C0C-8938208729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5" y="685798"/>
            <a:ext cx="8458200" cy="8915399"/>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Imagen 3" descr="Fotografía de la guía  ‘Conecta con la realidad de tu hijo’ de UNICEF España">
            <a:hlinkClick r:id="rId2"/>
            <a:extLst>
              <a:ext uri="{FF2B5EF4-FFF2-40B4-BE49-F238E27FC236}">
                <a16:creationId xmlns:a16="http://schemas.microsoft.com/office/drawing/2014/main" id="{423D2ACA-03A8-A399-7991-4D6F3CC498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205" r="5710" b="1"/>
          <a:stretch/>
        </p:blipFill>
        <p:spPr bwMode="auto">
          <a:xfrm>
            <a:off x="1371598" y="1485895"/>
            <a:ext cx="7086600" cy="7315199"/>
          </a:xfrm>
          <a:prstGeom prst="rect">
            <a:avLst/>
          </a:prstGeom>
          <a:noFill/>
        </p:spPr>
      </p:pic>
      <p:pic>
        <p:nvPicPr>
          <p:cNvPr id="2" name="Imagen 1" descr="Logotipo&#10;&#10;Descripción generada automáticamente">
            <a:extLst>
              <a:ext uri="{FF2B5EF4-FFF2-40B4-BE49-F238E27FC236}">
                <a16:creationId xmlns:a16="http://schemas.microsoft.com/office/drawing/2014/main" id="{3E482A50-4968-B8CA-3380-7C2AE7BF06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graphicFrame>
        <p:nvGraphicFramePr>
          <p:cNvPr id="7" name="Diagrama 6">
            <a:extLst>
              <a:ext uri="{FF2B5EF4-FFF2-40B4-BE49-F238E27FC236}">
                <a16:creationId xmlns:a16="http://schemas.microsoft.com/office/drawing/2014/main" id="{5B9F9569-A798-7E99-688B-B94963A848E7}"/>
              </a:ext>
            </a:extLst>
          </p:cNvPr>
          <p:cNvGraphicFramePr/>
          <p:nvPr>
            <p:extLst>
              <p:ext uri="{D42A27DB-BD31-4B8C-83A1-F6EECF244321}">
                <p14:modId xmlns:p14="http://schemas.microsoft.com/office/powerpoint/2010/main" val="2778644852"/>
              </p:ext>
            </p:extLst>
          </p:nvPr>
        </p:nvGraphicFramePr>
        <p:xfrm>
          <a:off x="10172697" y="5143500"/>
          <a:ext cx="7429500" cy="26288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013705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D6B30A0-C226-9480-02F3-EECB1C8F0132}"/>
              </a:ext>
            </a:extLst>
          </p:cNvPr>
          <p:cNvSpPr>
            <a:spLocks noGrp="1"/>
          </p:cNvSpPr>
          <p:nvPr>
            <p:ph type="title"/>
          </p:nvPr>
        </p:nvSpPr>
        <p:spPr>
          <a:xfrm>
            <a:off x="9986572" y="611697"/>
            <a:ext cx="7543298" cy="3078783"/>
          </a:xfrm>
        </p:spPr>
        <p:txBody>
          <a:bodyPr anchor="b">
            <a:normAutofit/>
          </a:bodyPr>
          <a:lstStyle/>
          <a:p>
            <a:r>
              <a:rPr lang="es-ES" sz="8400"/>
              <a:t>AULAS DE ESCUCHA</a:t>
            </a:r>
          </a:p>
        </p:txBody>
      </p:sp>
      <p:sp>
        <p:nvSpPr>
          <p:cNvPr id="3081" name="Oval 3080">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447" y="831228"/>
            <a:ext cx="8613284" cy="8613283"/>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Presentacion 2020 - Aulas de Escucha">
            <a:extLst>
              <a:ext uri="{FF2B5EF4-FFF2-40B4-BE49-F238E27FC236}">
                <a16:creationId xmlns:a16="http://schemas.microsoft.com/office/drawing/2014/main" id="{E1CAE416-ED40-B945-210D-2A54CD11DC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335" r="5761" b="-1"/>
          <a:stretch/>
        </p:blipFill>
        <p:spPr bwMode="auto">
          <a:xfrm>
            <a:off x="758128" y="1315224"/>
            <a:ext cx="8129284" cy="8129285"/>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3083"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434" y="1055518"/>
            <a:ext cx="257272" cy="257273"/>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3085"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129" y="2344044"/>
            <a:ext cx="236318" cy="236317"/>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Marcador de contenido 2">
            <a:extLst>
              <a:ext uri="{FF2B5EF4-FFF2-40B4-BE49-F238E27FC236}">
                <a16:creationId xmlns:a16="http://schemas.microsoft.com/office/drawing/2014/main" id="{A8C5FB4F-83F4-1D4B-5F59-6F80844214A5}"/>
              </a:ext>
            </a:extLst>
          </p:cNvPr>
          <p:cNvSpPr>
            <a:spLocks noGrp="1"/>
          </p:cNvSpPr>
          <p:nvPr>
            <p:ph idx="1"/>
          </p:nvPr>
        </p:nvSpPr>
        <p:spPr>
          <a:xfrm>
            <a:off x="9986572" y="4486227"/>
            <a:ext cx="6293510" cy="4370808"/>
          </a:xfrm>
        </p:spPr>
        <p:txBody>
          <a:bodyPr anchor="t">
            <a:normAutofit/>
          </a:bodyPr>
          <a:lstStyle/>
          <a:p>
            <a:r>
              <a:rPr lang="es-ES" sz="3000" dirty="0">
                <a:solidFill>
                  <a:schemeClr val="tx1">
                    <a:alpha val="80000"/>
                  </a:schemeClr>
                </a:solidFill>
              </a:rPr>
              <a:t>COMUNICACIÓN ENTRE IGUALES</a:t>
            </a:r>
          </a:p>
          <a:p>
            <a:r>
              <a:rPr lang="es-ES" sz="3000" dirty="0">
                <a:solidFill>
                  <a:schemeClr val="tx1">
                    <a:alpha val="80000"/>
                  </a:schemeClr>
                </a:solidFill>
              </a:rPr>
              <a:t>IDENTIFICACIÓN DE PROBLEMAS</a:t>
            </a:r>
          </a:p>
          <a:p>
            <a:r>
              <a:rPr lang="es-ES" sz="3000" dirty="0">
                <a:solidFill>
                  <a:schemeClr val="tx1">
                    <a:alpha val="80000"/>
                  </a:schemeClr>
                </a:solidFill>
              </a:rPr>
              <a:t>RESOLUCIÓN DE CONFLICTOS</a:t>
            </a:r>
          </a:p>
        </p:txBody>
      </p:sp>
      <p:sp>
        <p:nvSpPr>
          <p:cNvPr id="3087"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81223" y="8662623"/>
            <a:ext cx="168639" cy="168639"/>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3089"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4" name="Imagen 3" descr="Logotipo&#10;&#10;Descripción generada automáticamente">
            <a:extLst>
              <a:ext uri="{FF2B5EF4-FFF2-40B4-BE49-F238E27FC236}">
                <a16:creationId xmlns:a16="http://schemas.microsoft.com/office/drawing/2014/main" id="{467C27E2-D742-5CAB-78EC-8579AE7764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spTree>
    <p:extLst>
      <p:ext uri="{BB962C8B-B14F-4D97-AF65-F5344CB8AC3E}">
        <p14:creationId xmlns:p14="http://schemas.microsoft.com/office/powerpoint/2010/main" val="8558441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60B6C556-02AB-32F0-DCA5-2743E45E548D}"/>
              </a:ext>
            </a:extLst>
          </p:cNvPr>
          <p:cNvSpPr txBox="1"/>
          <p:nvPr/>
        </p:nvSpPr>
        <p:spPr>
          <a:xfrm>
            <a:off x="8939237" y="700906"/>
            <a:ext cx="9081133" cy="307878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8400" dirty="0">
                <a:latin typeface="+mj-lt"/>
                <a:ea typeface="+mj-ea"/>
                <a:cs typeface="+mj-cs"/>
              </a:rPr>
              <a:t>2. ESCUCHA ACTIVA</a:t>
            </a:r>
          </a:p>
        </p:txBody>
      </p:sp>
      <p:sp>
        <p:nvSpPr>
          <p:cNvPr id="4105" name="Oval 4104">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447" y="831228"/>
            <a:ext cx="8613284" cy="8613283"/>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DOCENCIA: El valor de la escucha activa.">
            <a:extLst>
              <a:ext uri="{FF2B5EF4-FFF2-40B4-BE49-F238E27FC236}">
                <a16:creationId xmlns:a16="http://schemas.microsoft.com/office/drawing/2014/main" id="{912D2DC9-7E2F-C7BE-B5FA-2E8E1321F9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93" r="13321"/>
          <a:stretch/>
        </p:blipFill>
        <p:spPr bwMode="auto">
          <a:xfrm>
            <a:off x="758128" y="1537080"/>
            <a:ext cx="7907428" cy="790742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4107"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434" y="1055518"/>
            <a:ext cx="257272" cy="257273"/>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4109"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129" y="2344044"/>
            <a:ext cx="236318" cy="236317"/>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4" name="CuadroTexto 3">
            <a:extLst>
              <a:ext uri="{FF2B5EF4-FFF2-40B4-BE49-F238E27FC236}">
                <a16:creationId xmlns:a16="http://schemas.microsoft.com/office/drawing/2014/main" id="{9890E33D-66D9-36ED-8986-8EBFAB855346}"/>
              </a:ext>
            </a:extLst>
          </p:cNvPr>
          <p:cNvSpPr txBox="1"/>
          <p:nvPr/>
        </p:nvSpPr>
        <p:spPr>
          <a:xfrm>
            <a:off x="9986572" y="4486227"/>
            <a:ext cx="6293510" cy="4370808"/>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3000">
                <a:solidFill>
                  <a:schemeClr val="tx1">
                    <a:alpha val="80000"/>
                  </a:schemeClr>
                </a:solidFill>
              </a:rPr>
              <a:t>PARAFRASEO Y REPETICIÓN</a:t>
            </a:r>
          </a:p>
          <a:p>
            <a:pPr marL="285750" indent="-228600">
              <a:lnSpc>
                <a:spcPct val="90000"/>
              </a:lnSpc>
              <a:spcAft>
                <a:spcPts val="600"/>
              </a:spcAft>
              <a:buFont typeface="Arial" panose="020B0604020202020204" pitchFamily="34" charset="0"/>
              <a:buChar char="•"/>
            </a:pPr>
            <a:r>
              <a:rPr lang="en-US" sz="3000">
                <a:solidFill>
                  <a:schemeClr val="tx1">
                    <a:alpha val="80000"/>
                  </a:schemeClr>
                </a:solidFill>
              </a:rPr>
              <a:t>PERCEPCIÓN/POSICIÓN/ACTITUD</a:t>
            </a:r>
          </a:p>
          <a:p>
            <a:pPr marL="285750" indent="-228600">
              <a:lnSpc>
                <a:spcPct val="90000"/>
              </a:lnSpc>
              <a:spcAft>
                <a:spcPts val="600"/>
              </a:spcAft>
              <a:buFont typeface="Arial" panose="020B0604020202020204" pitchFamily="34" charset="0"/>
              <a:buChar char="•"/>
            </a:pPr>
            <a:r>
              <a:rPr lang="en-US" sz="3000">
                <a:solidFill>
                  <a:schemeClr val="tx1">
                    <a:alpha val="80000"/>
                  </a:schemeClr>
                </a:solidFill>
              </a:rPr>
              <a:t>DESACELERAR INTERACCIONES</a:t>
            </a:r>
          </a:p>
        </p:txBody>
      </p:sp>
      <p:sp>
        <p:nvSpPr>
          <p:cNvPr id="4111"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81223" y="8662623"/>
            <a:ext cx="168639" cy="168639"/>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4113"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2" name="Imagen 1" descr="Logotipo&#10;&#10;Descripción generada automáticamente">
            <a:extLst>
              <a:ext uri="{FF2B5EF4-FFF2-40B4-BE49-F238E27FC236}">
                <a16:creationId xmlns:a16="http://schemas.microsoft.com/office/drawing/2014/main" id="{76590EAE-96EB-D070-45C3-0AC845D767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spTree>
    <p:extLst>
      <p:ext uri="{BB962C8B-B14F-4D97-AF65-F5344CB8AC3E}">
        <p14:creationId xmlns:p14="http://schemas.microsoft.com/office/powerpoint/2010/main" val="11675370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3428" cy="1028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31" name="Picture 5130">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8283428" cy="10293570"/>
          </a:xfrm>
          <a:prstGeom prst="rect">
            <a:avLst/>
          </a:prstGeom>
        </p:spPr>
      </p:pic>
      <p:sp>
        <p:nvSpPr>
          <p:cNvPr id="5133" name="Rectangle 5132">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5" name="Rectangle 5134">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813" y="1093762"/>
            <a:ext cx="16649028" cy="809947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3" name="CuadroTexto 2">
            <a:extLst>
              <a:ext uri="{FF2B5EF4-FFF2-40B4-BE49-F238E27FC236}">
                <a16:creationId xmlns:a16="http://schemas.microsoft.com/office/drawing/2014/main" id="{60B6C556-02AB-32F0-DCA5-2743E45E548D}"/>
              </a:ext>
            </a:extLst>
          </p:cNvPr>
          <p:cNvSpPr txBox="1"/>
          <p:nvPr/>
        </p:nvSpPr>
        <p:spPr>
          <a:xfrm>
            <a:off x="6400800" y="1590685"/>
            <a:ext cx="10378716" cy="11803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7200" kern="1200" dirty="0">
                <a:solidFill>
                  <a:schemeClr val="tx1"/>
                </a:solidFill>
                <a:latin typeface="+mj-lt"/>
                <a:ea typeface="+mj-ea"/>
                <a:cs typeface="+mj-cs"/>
              </a:rPr>
              <a:t>3. JUEGO DE ROLES</a:t>
            </a:r>
          </a:p>
        </p:txBody>
      </p:sp>
      <p:pic>
        <p:nvPicPr>
          <p:cNvPr id="5122" name="Picture 2" descr="Role Playing | Cómo aplicarlo en una entrevista de trabajo">
            <a:extLst>
              <a:ext uri="{FF2B5EF4-FFF2-40B4-BE49-F238E27FC236}">
                <a16:creationId xmlns:a16="http://schemas.microsoft.com/office/drawing/2014/main" id="{F7B9DCCE-4CC3-DFF2-F176-E63148D1E22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08484" y="1664121"/>
            <a:ext cx="4512676" cy="2527098"/>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9890E33D-66D9-36ED-8986-8EBFAB855346}"/>
              </a:ext>
            </a:extLst>
          </p:cNvPr>
          <p:cNvSpPr txBox="1"/>
          <p:nvPr/>
        </p:nvSpPr>
        <p:spPr>
          <a:xfrm>
            <a:off x="7365136" y="2922263"/>
            <a:ext cx="6883992" cy="1648681"/>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700" dirty="0"/>
              <a:t>DISTINTAS PERSPECTIVAS</a:t>
            </a:r>
          </a:p>
          <a:p>
            <a:pPr marL="285750" indent="-228600">
              <a:lnSpc>
                <a:spcPct val="90000"/>
              </a:lnSpc>
              <a:spcAft>
                <a:spcPts val="600"/>
              </a:spcAft>
              <a:buFont typeface="Arial" panose="020B0604020202020204" pitchFamily="34" charset="0"/>
              <a:buChar char="•"/>
            </a:pPr>
            <a:r>
              <a:rPr lang="en-US" sz="2700" dirty="0"/>
              <a:t>EMPATÍA</a:t>
            </a:r>
          </a:p>
          <a:p>
            <a:pPr marL="285750" indent="-228600">
              <a:lnSpc>
                <a:spcPct val="90000"/>
              </a:lnSpc>
              <a:spcAft>
                <a:spcPts val="600"/>
              </a:spcAft>
              <a:buFont typeface="Arial" panose="020B0604020202020204" pitchFamily="34" charset="0"/>
              <a:buChar char="•"/>
            </a:pPr>
            <a:r>
              <a:rPr lang="en-US" sz="2700" dirty="0"/>
              <a:t>OPINIÓN PÚBLICO/DEBATE</a:t>
            </a:r>
          </a:p>
        </p:txBody>
      </p:sp>
      <p:pic>
        <p:nvPicPr>
          <p:cNvPr id="2" name="Imagen 1" descr="Logotipo&#10;&#10;Descripción generada automáticamente">
            <a:extLst>
              <a:ext uri="{FF2B5EF4-FFF2-40B4-BE49-F238E27FC236}">
                <a16:creationId xmlns:a16="http://schemas.microsoft.com/office/drawing/2014/main" id="{76590EAE-96EB-D070-45C3-0AC845D767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sp>
        <p:nvSpPr>
          <p:cNvPr id="5" name="CuadroTexto 4">
            <a:extLst>
              <a:ext uri="{FF2B5EF4-FFF2-40B4-BE49-F238E27FC236}">
                <a16:creationId xmlns:a16="http://schemas.microsoft.com/office/drawing/2014/main" id="{A588B6EF-9099-653E-92D4-DAFE99EF7AA1}"/>
              </a:ext>
            </a:extLst>
          </p:cNvPr>
          <p:cNvSpPr txBox="1"/>
          <p:nvPr/>
        </p:nvSpPr>
        <p:spPr>
          <a:xfrm>
            <a:off x="3128648" y="5013294"/>
            <a:ext cx="10378716" cy="11803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7200" dirty="0">
                <a:latin typeface="+mj-lt"/>
                <a:ea typeface="+mj-ea"/>
                <a:cs typeface="+mj-cs"/>
              </a:rPr>
              <a:t>4</a:t>
            </a:r>
            <a:r>
              <a:rPr lang="en-US" sz="7200" kern="1200" dirty="0">
                <a:solidFill>
                  <a:schemeClr val="tx1"/>
                </a:solidFill>
                <a:latin typeface="+mj-lt"/>
                <a:ea typeface="+mj-ea"/>
                <a:cs typeface="+mj-cs"/>
              </a:rPr>
              <a:t>. REUNIONES DE AULA</a:t>
            </a:r>
          </a:p>
        </p:txBody>
      </p:sp>
      <p:sp>
        <p:nvSpPr>
          <p:cNvPr id="6" name="CuadroTexto 5">
            <a:extLst>
              <a:ext uri="{FF2B5EF4-FFF2-40B4-BE49-F238E27FC236}">
                <a16:creationId xmlns:a16="http://schemas.microsoft.com/office/drawing/2014/main" id="{B61E63E0-6B4A-0094-20E1-6F8836B82E6C}"/>
              </a:ext>
            </a:extLst>
          </p:cNvPr>
          <p:cNvSpPr txBox="1"/>
          <p:nvPr/>
        </p:nvSpPr>
        <p:spPr>
          <a:xfrm>
            <a:off x="3580217" y="6523466"/>
            <a:ext cx="4426359" cy="1648681"/>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700" dirty="0"/>
              <a:t>ENFOQUE DE SOLUCIONES</a:t>
            </a:r>
          </a:p>
          <a:p>
            <a:pPr marL="285750" indent="-228600">
              <a:lnSpc>
                <a:spcPct val="90000"/>
              </a:lnSpc>
              <a:spcAft>
                <a:spcPts val="600"/>
              </a:spcAft>
              <a:buFont typeface="Arial" panose="020B0604020202020204" pitchFamily="34" charset="0"/>
              <a:buChar char="•"/>
            </a:pPr>
            <a:r>
              <a:rPr lang="en-US" sz="2700" dirty="0"/>
              <a:t>ACTIVIDADES DE COHESIÓN</a:t>
            </a:r>
          </a:p>
          <a:p>
            <a:pPr marL="285750" indent="-228600">
              <a:lnSpc>
                <a:spcPct val="90000"/>
              </a:lnSpc>
              <a:spcAft>
                <a:spcPts val="600"/>
              </a:spcAft>
              <a:buFont typeface="Arial" panose="020B0604020202020204" pitchFamily="34" charset="0"/>
              <a:buChar char="•"/>
            </a:pPr>
            <a:r>
              <a:rPr lang="en-US" sz="2700" dirty="0"/>
              <a:t>CIERRE</a:t>
            </a:r>
          </a:p>
        </p:txBody>
      </p:sp>
      <p:pic>
        <p:nvPicPr>
          <p:cNvPr id="5124" name="Picture 4" descr="Cómo resolver conflictos violentos de manera pacífica en la escuela-  RED/ACCIÓN">
            <a:extLst>
              <a:ext uri="{FF2B5EF4-FFF2-40B4-BE49-F238E27FC236}">
                <a16:creationId xmlns:a16="http://schemas.microsoft.com/office/drawing/2014/main" id="{8FEC5FFA-4F9C-950F-DF88-D27973A2CE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66342" y="5777275"/>
            <a:ext cx="3849522" cy="21020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a 6">
            <a:extLst>
              <a:ext uri="{FF2B5EF4-FFF2-40B4-BE49-F238E27FC236}">
                <a16:creationId xmlns:a16="http://schemas.microsoft.com/office/drawing/2014/main" id="{171D9728-527F-E6FC-0545-CA99064FFFBE}"/>
              </a:ext>
            </a:extLst>
          </p:cNvPr>
          <p:cNvGraphicFramePr/>
          <p:nvPr>
            <p:extLst>
              <p:ext uri="{D42A27DB-BD31-4B8C-83A1-F6EECF244321}">
                <p14:modId xmlns:p14="http://schemas.microsoft.com/office/powerpoint/2010/main" val="100321362"/>
              </p:ext>
            </p:extLst>
          </p:nvPr>
        </p:nvGraphicFramePr>
        <p:xfrm>
          <a:off x="8175679" y="5853458"/>
          <a:ext cx="5003180" cy="268403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747366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6153" name="Group 6152">
            <a:extLst>
              <a:ext uri="{FF2B5EF4-FFF2-40B4-BE49-F238E27FC236}">
                <a16:creationId xmlns:a16="http://schemas.microsoft.com/office/drawing/2014/main" id="{B29018A0-5DE6-4CC9-AB25-675616AF72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086600" cy="10287000"/>
            <a:chOff x="7467600" y="0"/>
            <a:chExt cx="4724400" cy="6858000"/>
          </a:xfrm>
        </p:grpSpPr>
        <p:sp>
          <p:nvSpPr>
            <p:cNvPr id="6154" name="Rectangle 6153">
              <a:extLst>
                <a:ext uri="{FF2B5EF4-FFF2-40B4-BE49-F238E27FC236}">
                  <a16:creationId xmlns:a16="http://schemas.microsoft.com/office/drawing/2014/main" id="{BAD5C302-E4AF-4B3F-818D-17AEA68E7F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5" name="Rectangle 6154">
              <a:extLst>
                <a:ext uri="{FF2B5EF4-FFF2-40B4-BE49-F238E27FC236}">
                  <a16:creationId xmlns:a16="http://schemas.microsoft.com/office/drawing/2014/main" id="{7D27820F-8F33-4F10-AFA0-72D2722D2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157" name="Freeform: Shape 6156">
            <a:extLst>
              <a:ext uri="{FF2B5EF4-FFF2-40B4-BE49-F238E27FC236}">
                <a16:creationId xmlns:a16="http://schemas.microsoft.com/office/drawing/2014/main" id="{8B88B599-C539-4F18-A32A-40207EC6E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086602" cy="10287000"/>
          </a:xfrm>
          <a:custGeom>
            <a:avLst/>
            <a:gdLst>
              <a:gd name="connsiteX0" fmla="*/ 369702 w 4724401"/>
              <a:gd name="connsiteY0" fmla="*/ 6712169 h 6858000"/>
              <a:gd name="connsiteX1" fmla="*/ 366575 w 4724401"/>
              <a:gd name="connsiteY1" fmla="*/ 6715556 h 6858000"/>
              <a:gd name="connsiteX2" fmla="*/ 371637 w 4724401"/>
              <a:gd name="connsiteY2" fmla="*/ 6713954 h 6858000"/>
              <a:gd name="connsiteX3" fmla="*/ 1019354 w 4724401"/>
              <a:gd name="connsiteY3" fmla="*/ 6315006 h 6858000"/>
              <a:gd name="connsiteX4" fmla="*/ 441046 w 4724401"/>
              <a:gd name="connsiteY4" fmla="*/ 6691153 h 6858000"/>
              <a:gd name="connsiteX5" fmla="*/ 1019354 w 4724401"/>
              <a:gd name="connsiteY5" fmla="*/ 6315006 h 6858000"/>
              <a:gd name="connsiteX6" fmla="*/ 991680 w 4724401"/>
              <a:gd name="connsiteY6" fmla="*/ 6298413 h 6858000"/>
              <a:gd name="connsiteX7" fmla="*/ 409060 w 4724401"/>
              <a:gd name="connsiteY7" fmla="*/ 6671470 h 6858000"/>
              <a:gd name="connsiteX8" fmla="*/ 991680 w 4724401"/>
              <a:gd name="connsiteY8" fmla="*/ 6298413 h 6858000"/>
              <a:gd name="connsiteX9" fmla="*/ 4724401 w 4724401"/>
              <a:gd name="connsiteY9" fmla="*/ 6289099 h 6858000"/>
              <a:gd name="connsiteX10" fmla="*/ 4724401 w 4724401"/>
              <a:gd name="connsiteY10" fmla="*/ 6407899 h 6858000"/>
              <a:gd name="connsiteX11" fmla="*/ 4689678 w 4724401"/>
              <a:gd name="connsiteY11" fmla="*/ 6440241 h 6858000"/>
              <a:gd name="connsiteX12" fmla="*/ 4477543 w 4724401"/>
              <a:gd name="connsiteY12" fmla="*/ 6674836 h 6858000"/>
              <a:gd name="connsiteX13" fmla="*/ 4329957 w 4724401"/>
              <a:gd name="connsiteY13" fmla="*/ 6858000 h 6858000"/>
              <a:gd name="connsiteX14" fmla="*/ 4218595 w 4724401"/>
              <a:gd name="connsiteY14" fmla="*/ 6858000 h 6858000"/>
              <a:gd name="connsiteX15" fmla="*/ 4368888 w 4724401"/>
              <a:gd name="connsiteY15" fmla="*/ 6668412 h 6858000"/>
              <a:gd name="connsiteX16" fmla="*/ 4563091 w 4724401"/>
              <a:gd name="connsiteY16" fmla="*/ 6442508 h 6858000"/>
              <a:gd name="connsiteX17" fmla="*/ 4660205 w 4724401"/>
              <a:gd name="connsiteY17" fmla="*/ 6345369 h 6858000"/>
              <a:gd name="connsiteX18" fmla="*/ 4724401 w 4724401"/>
              <a:gd name="connsiteY18" fmla="*/ 6198577 h 6858000"/>
              <a:gd name="connsiteX19" fmla="*/ 4724401 w 4724401"/>
              <a:gd name="connsiteY19" fmla="*/ 6238480 h 6858000"/>
              <a:gd name="connsiteX20" fmla="*/ 4689789 w 4724401"/>
              <a:gd name="connsiteY20" fmla="*/ 6268382 h 6858000"/>
              <a:gd name="connsiteX21" fmla="*/ 4418722 w 4724401"/>
              <a:gd name="connsiteY21" fmla="*/ 6570886 h 6858000"/>
              <a:gd name="connsiteX22" fmla="*/ 4214944 w 4724401"/>
              <a:gd name="connsiteY22" fmla="*/ 6858000 h 6858000"/>
              <a:gd name="connsiteX23" fmla="*/ 4177898 w 4724401"/>
              <a:gd name="connsiteY23" fmla="*/ 6858000 h 6858000"/>
              <a:gd name="connsiteX24" fmla="*/ 4391597 w 4724401"/>
              <a:gd name="connsiteY24" fmla="*/ 6556370 h 6858000"/>
              <a:gd name="connsiteX25" fmla="*/ 4668889 w 4724401"/>
              <a:gd name="connsiteY25" fmla="*/ 6246399 h 6858000"/>
              <a:gd name="connsiteX26" fmla="*/ 4724401 w 4724401"/>
              <a:gd name="connsiteY26" fmla="*/ 5924240 h 6858000"/>
              <a:gd name="connsiteX27" fmla="*/ 4724401 w 4724401"/>
              <a:gd name="connsiteY27" fmla="*/ 6044002 h 6858000"/>
              <a:gd name="connsiteX28" fmla="*/ 4695216 w 4724401"/>
              <a:gd name="connsiteY28" fmla="*/ 6071545 h 6858000"/>
              <a:gd name="connsiteX29" fmla="*/ 4317146 w 4724401"/>
              <a:gd name="connsiteY29" fmla="*/ 6587716 h 6858000"/>
              <a:gd name="connsiteX30" fmla="*/ 4171627 w 4724401"/>
              <a:gd name="connsiteY30" fmla="*/ 6858000 h 6858000"/>
              <a:gd name="connsiteX31" fmla="*/ 4081585 w 4724401"/>
              <a:gd name="connsiteY31" fmla="*/ 6858000 h 6858000"/>
              <a:gd name="connsiteX32" fmla="*/ 4238603 w 4724401"/>
              <a:gd name="connsiteY32" fmla="*/ 6559341 h 6858000"/>
              <a:gd name="connsiteX33" fmla="*/ 4620848 w 4724401"/>
              <a:gd name="connsiteY33" fmla="*/ 6021419 h 6858000"/>
              <a:gd name="connsiteX34" fmla="*/ 103333 w 4724401"/>
              <a:gd name="connsiteY34" fmla="*/ 5699602 h 6858000"/>
              <a:gd name="connsiteX35" fmla="*/ 233938 w 4724401"/>
              <a:gd name="connsiteY35" fmla="*/ 5809416 h 6858000"/>
              <a:gd name="connsiteX36" fmla="*/ 883580 w 4724401"/>
              <a:gd name="connsiteY36" fmla="*/ 6180710 h 6858000"/>
              <a:gd name="connsiteX37" fmla="*/ 487337 w 4724401"/>
              <a:gd name="connsiteY37" fmla="*/ 5950182 h 6858000"/>
              <a:gd name="connsiteX38" fmla="*/ 354051 w 4724401"/>
              <a:gd name="connsiteY38" fmla="*/ 5854912 h 6858000"/>
              <a:gd name="connsiteX39" fmla="*/ 195436 w 4724401"/>
              <a:gd name="connsiteY39" fmla="*/ 5755068 h 6858000"/>
              <a:gd name="connsiteX40" fmla="*/ 51253 w 4724401"/>
              <a:gd name="connsiteY40" fmla="*/ 5631825 h 6858000"/>
              <a:gd name="connsiteX41" fmla="*/ 211622 w 4724401"/>
              <a:gd name="connsiteY41" fmla="*/ 5728803 h 6858000"/>
              <a:gd name="connsiteX42" fmla="*/ 371652 w 4724401"/>
              <a:gd name="connsiteY42" fmla="*/ 5829062 h 6858000"/>
              <a:gd name="connsiteX43" fmla="*/ 505903 w 4724401"/>
              <a:gd name="connsiteY43" fmla="*/ 5925221 h 6858000"/>
              <a:gd name="connsiteX44" fmla="*/ 899240 w 4724401"/>
              <a:gd name="connsiteY44" fmla="*/ 6153068 h 6858000"/>
              <a:gd name="connsiteX45" fmla="*/ 988114 w 4724401"/>
              <a:gd name="connsiteY45" fmla="*/ 6174204 h 6858000"/>
              <a:gd name="connsiteX46" fmla="*/ 845971 w 4724401"/>
              <a:gd name="connsiteY46" fmla="*/ 6067177 h 6858000"/>
              <a:gd name="connsiteX47" fmla="*/ 448057 w 4724401"/>
              <a:gd name="connsiteY47" fmla="*/ 5841376 h 6858000"/>
              <a:gd name="connsiteX48" fmla="*/ 51253 w 4724401"/>
              <a:gd name="connsiteY48" fmla="*/ 5631825 h 6858000"/>
              <a:gd name="connsiteX49" fmla="*/ 2606687 w 4724401"/>
              <a:gd name="connsiteY49" fmla="*/ 5630718 h 6858000"/>
              <a:gd name="connsiteX50" fmla="*/ 2645658 w 4724401"/>
              <a:gd name="connsiteY50" fmla="*/ 6640259 h 6858000"/>
              <a:gd name="connsiteX51" fmla="*/ 2606687 w 4724401"/>
              <a:gd name="connsiteY51" fmla="*/ 5630718 h 6858000"/>
              <a:gd name="connsiteX52" fmla="*/ 3642057 w 4724401"/>
              <a:gd name="connsiteY52" fmla="*/ 5573487 h 6858000"/>
              <a:gd name="connsiteX53" fmla="*/ 3632981 w 4724401"/>
              <a:gd name="connsiteY53" fmla="*/ 5579437 h 6858000"/>
              <a:gd name="connsiteX54" fmla="*/ 3382436 w 4724401"/>
              <a:gd name="connsiteY54" fmla="*/ 5952726 h 6858000"/>
              <a:gd name="connsiteX55" fmla="*/ 3191929 w 4724401"/>
              <a:gd name="connsiteY55" fmla="*/ 6662669 h 6858000"/>
              <a:gd name="connsiteX56" fmla="*/ 3369898 w 4724401"/>
              <a:gd name="connsiteY56" fmla="*/ 6081771 h 6858000"/>
              <a:gd name="connsiteX57" fmla="*/ 3642057 w 4724401"/>
              <a:gd name="connsiteY57" fmla="*/ 5573487 h 6858000"/>
              <a:gd name="connsiteX58" fmla="*/ 2650666 w 4724401"/>
              <a:gd name="connsiteY58" fmla="*/ 5530686 h 6858000"/>
              <a:gd name="connsiteX59" fmla="*/ 2650249 w 4724401"/>
              <a:gd name="connsiteY59" fmla="*/ 5532101 h 6858000"/>
              <a:gd name="connsiteX60" fmla="*/ 2663808 w 4724401"/>
              <a:gd name="connsiteY60" fmla="*/ 6535215 h 6858000"/>
              <a:gd name="connsiteX61" fmla="*/ 2665418 w 4724401"/>
              <a:gd name="connsiteY61" fmla="*/ 6132756 h 6858000"/>
              <a:gd name="connsiteX62" fmla="*/ 2650666 w 4724401"/>
              <a:gd name="connsiteY62" fmla="*/ 5530686 h 6858000"/>
              <a:gd name="connsiteX63" fmla="*/ 2680277 w 4724401"/>
              <a:gd name="connsiteY63" fmla="*/ 5479204 h 6858000"/>
              <a:gd name="connsiteX64" fmla="*/ 2678972 w 4724401"/>
              <a:gd name="connsiteY64" fmla="*/ 5481582 h 6858000"/>
              <a:gd name="connsiteX65" fmla="*/ 2696666 w 4724401"/>
              <a:gd name="connsiteY65" fmla="*/ 6133836 h 6858000"/>
              <a:gd name="connsiteX66" fmla="*/ 2695769 w 4724401"/>
              <a:gd name="connsiteY66" fmla="*/ 6390955 h 6858000"/>
              <a:gd name="connsiteX67" fmla="*/ 2739893 w 4724401"/>
              <a:gd name="connsiteY67" fmla="*/ 6108357 h 6858000"/>
              <a:gd name="connsiteX68" fmla="*/ 2680277 w 4724401"/>
              <a:gd name="connsiteY68" fmla="*/ 5479204 h 6858000"/>
              <a:gd name="connsiteX69" fmla="*/ 1132195 w 4724401"/>
              <a:gd name="connsiteY69" fmla="*/ 5467980 h 6858000"/>
              <a:gd name="connsiteX70" fmla="*/ 1679056 w 4724401"/>
              <a:gd name="connsiteY70" fmla="*/ 5516907 h 6858000"/>
              <a:gd name="connsiteX71" fmla="*/ 2128648 w 4724401"/>
              <a:gd name="connsiteY71" fmla="*/ 5474249 h 6858000"/>
              <a:gd name="connsiteX72" fmla="*/ 1825619 w 4724401"/>
              <a:gd name="connsiteY72" fmla="*/ 5478447 h 6858000"/>
              <a:gd name="connsiteX73" fmla="*/ 1737798 w 4724401"/>
              <a:gd name="connsiteY73" fmla="*/ 5483353 h 6858000"/>
              <a:gd name="connsiteX74" fmla="*/ 1132195 w 4724401"/>
              <a:gd name="connsiteY74" fmla="*/ 5467980 h 6858000"/>
              <a:gd name="connsiteX75" fmla="*/ 1456157 w 4724401"/>
              <a:gd name="connsiteY75" fmla="*/ 5371404 h 6858000"/>
              <a:gd name="connsiteX76" fmla="*/ 1244432 w 4724401"/>
              <a:gd name="connsiteY76" fmla="*/ 5385601 h 6858000"/>
              <a:gd name="connsiteX77" fmla="*/ 973990 w 4724401"/>
              <a:gd name="connsiteY77" fmla="*/ 5424940 h 6858000"/>
              <a:gd name="connsiteX78" fmla="*/ 1103809 w 4724401"/>
              <a:gd name="connsiteY78" fmla="*/ 5433720 h 6858000"/>
              <a:gd name="connsiteX79" fmla="*/ 1123454 w 4724401"/>
              <a:gd name="connsiteY79" fmla="*/ 5435727 h 6858000"/>
              <a:gd name="connsiteX80" fmla="*/ 1737017 w 4724401"/>
              <a:gd name="connsiteY80" fmla="*/ 5452183 h 6858000"/>
              <a:gd name="connsiteX81" fmla="*/ 1824397 w 4724401"/>
              <a:gd name="connsiteY81" fmla="*/ 5447757 h 6858000"/>
              <a:gd name="connsiteX82" fmla="*/ 2070059 w 4724401"/>
              <a:gd name="connsiteY82" fmla="*/ 5441660 h 6858000"/>
              <a:gd name="connsiteX83" fmla="*/ 1456157 w 4724401"/>
              <a:gd name="connsiteY83" fmla="*/ 5371404 h 6858000"/>
              <a:gd name="connsiteX84" fmla="*/ 4724401 w 4724401"/>
              <a:gd name="connsiteY84" fmla="*/ 5202141 h 6858000"/>
              <a:gd name="connsiteX85" fmla="*/ 4724401 w 4724401"/>
              <a:gd name="connsiteY85" fmla="*/ 5319690 h 6858000"/>
              <a:gd name="connsiteX86" fmla="*/ 4690088 w 4724401"/>
              <a:gd name="connsiteY86" fmla="*/ 5349711 h 6858000"/>
              <a:gd name="connsiteX87" fmla="*/ 4463413 w 4724401"/>
              <a:gd name="connsiteY87" fmla="*/ 5615162 h 6858000"/>
              <a:gd name="connsiteX88" fmla="*/ 4358134 w 4724401"/>
              <a:gd name="connsiteY88" fmla="*/ 5742791 h 6858000"/>
              <a:gd name="connsiteX89" fmla="*/ 4376219 w 4724401"/>
              <a:gd name="connsiteY89" fmla="*/ 5729027 h 6858000"/>
              <a:gd name="connsiteX90" fmla="*/ 4582340 w 4724401"/>
              <a:gd name="connsiteY90" fmla="*/ 5561037 h 6858000"/>
              <a:gd name="connsiteX91" fmla="*/ 4694684 w 4724401"/>
              <a:gd name="connsiteY91" fmla="*/ 5447098 h 6858000"/>
              <a:gd name="connsiteX92" fmla="*/ 4724401 w 4724401"/>
              <a:gd name="connsiteY92" fmla="*/ 5415874 h 6858000"/>
              <a:gd name="connsiteX93" fmla="*/ 4724401 w 4724401"/>
              <a:gd name="connsiteY93" fmla="*/ 5461678 h 6858000"/>
              <a:gd name="connsiteX94" fmla="*/ 4718341 w 4724401"/>
              <a:gd name="connsiteY94" fmla="*/ 5468043 h 6858000"/>
              <a:gd name="connsiteX95" fmla="*/ 4604655 w 4724401"/>
              <a:gd name="connsiteY95" fmla="*/ 5583434 h 6858000"/>
              <a:gd name="connsiteX96" fmla="*/ 4565074 w 4724401"/>
              <a:gd name="connsiteY96" fmla="*/ 5618550 h 6858000"/>
              <a:gd name="connsiteX97" fmla="*/ 4682209 w 4724401"/>
              <a:gd name="connsiteY97" fmla="*/ 5532923 h 6858000"/>
              <a:gd name="connsiteX98" fmla="*/ 4724401 w 4724401"/>
              <a:gd name="connsiteY98" fmla="*/ 5499248 h 6858000"/>
              <a:gd name="connsiteX99" fmla="*/ 4724401 w 4724401"/>
              <a:gd name="connsiteY99" fmla="*/ 5608295 h 6858000"/>
              <a:gd name="connsiteX100" fmla="*/ 4713577 w 4724401"/>
              <a:gd name="connsiteY100" fmla="*/ 5616803 h 6858000"/>
              <a:gd name="connsiteX101" fmla="*/ 3989559 w 4724401"/>
              <a:gd name="connsiteY101" fmla="*/ 6145945 h 6858000"/>
              <a:gd name="connsiteX102" fmla="*/ 3939824 w 4724401"/>
              <a:gd name="connsiteY102" fmla="*/ 6066900 h 6858000"/>
              <a:gd name="connsiteX103" fmla="*/ 4584537 w 4724401"/>
              <a:gd name="connsiteY103" fmla="*/ 5324826 h 6858000"/>
              <a:gd name="connsiteX104" fmla="*/ 4682005 w 4724401"/>
              <a:gd name="connsiteY104" fmla="*/ 5231398 h 6858000"/>
              <a:gd name="connsiteX105" fmla="*/ 1903353 w 4724401"/>
              <a:gd name="connsiteY105" fmla="*/ 5044827 h 6858000"/>
              <a:gd name="connsiteX106" fmla="*/ 1936931 w 4724401"/>
              <a:gd name="connsiteY106" fmla="*/ 5093954 h 6858000"/>
              <a:gd name="connsiteX107" fmla="*/ 2195868 w 4724401"/>
              <a:gd name="connsiteY107" fmla="*/ 5396574 h 6858000"/>
              <a:gd name="connsiteX108" fmla="*/ 2088852 w 4724401"/>
              <a:gd name="connsiteY108" fmla="*/ 5166123 h 6858000"/>
              <a:gd name="connsiteX109" fmla="*/ 1958241 w 4724401"/>
              <a:gd name="connsiteY109" fmla="*/ 5067955 h 6858000"/>
              <a:gd name="connsiteX110" fmla="*/ 1903353 w 4724401"/>
              <a:gd name="connsiteY110" fmla="*/ 5044827 h 6858000"/>
              <a:gd name="connsiteX111" fmla="*/ 1979378 w 4724401"/>
              <a:gd name="connsiteY111" fmla="*/ 4769504 h 6858000"/>
              <a:gd name="connsiteX112" fmla="*/ 2882120 w 4724401"/>
              <a:gd name="connsiteY112" fmla="*/ 5064547 h 6858000"/>
              <a:gd name="connsiteX113" fmla="*/ 2793103 w 4724401"/>
              <a:gd name="connsiteY113" fmla="*/ 5039699 h 6858000"/>
              <a:gd name="connsiteX114" fmla="*/ 2770041 w 4724401"/>
              <a:gd name="connsiteY114" fmla="*/ 5033634 h 6858000"/>
              <a:gd name="connsiteX115" fmla="*/ 1979378 w 4724401"/>
              <a:gd name="connsiteY115" fmla="*/ 4769504 h 6858000"/>
              <a:gd name="connsiteX116" fmla="*/ 1927410 w 4724401"/>
              <a:gd name="connsiteY116" fmla="*/ 4716164 h 6858000"/>
              <a:gd name="connsiteX117" fmla="*/ 1959587 w 4724401"/>
              <a:gd name="connsiteY117" fmla="*/ 4728849 h 6858000"/>
              <a:gd name="connsiteX118" fmla="*/ 2777707 w 4724401"/>
              <a:gd name="connsiteY118" fmla="*/ 5003991 h 6858000"/>
              <a:gd name="connsiteX119" fmla="*/ 2800768 w 4724401"/>
              <a:gd name="connsiteY119" fmla="*/ 5010056 h 6858000"/>
              <a:gd name="connsiteX120" fmla="*/ 2879408 w 4724401"/>
              <a:gd name="connsiteY120" fmla="*/ 5031590 h 6858000"/>
              <a:gd name="connsiteX121" fmla="*/ 2862295 w 4724401"/>
              <a:gd name="connsiteY121" fmla="*/ 5022958 h 6858000"/>
              <a:gd name="connsiteX122" fmla="*/ 2813343 w 4724401"/>
              <a:gd name="connsiteY122" fmla="*/ 4998369 h 6858000"/>
              <a:gd name="connsiteX123" fmla="*/ 2646245 w 4724401"/>
              <a:gd name="connsiteY123" fmla="*/ 4930999 h 6858000"/>
              <a:gd name="connsiteX124" fmla="*/ 1999243 w 4724401"/>
              <a:gd name="connsiteY124" fmla="*/ 4730524 h 6858000"/>
              <a:gd name="connsiteX125" fmla="*/ 1979527 w 4724401"/>
              <a:gd name="connsiteY125" fmla="*/ 4726651 h 6858000"/>
              <a:gd name="connsiteX126" fmla="*/ 1997014 w 4724401"/>
              <a:gd name="connsiteY126" fmla="*/ 4698007 h 6858000"/>
              <a:gd name="connsiteX127" fmla="*/ 2005458 w 4724401"/>
              <a:gd name="connsiteY127" fmla="*/ 4699540 h 6858000"/>
              <a:gd name="connsiteX128" fmla="*/ 2657186 w 4724401"/>
              <a:gd name="connsiteY128" fmla="*/ 4901687 h 6858000"/>
              <a:gd name="connsiteX129" fmla="*/ 2826662 w 4724401"/>
              <a:gd name="connsiteY129" fmla="*/ 4970362 h 6858000"/>
              <a:gd name="connsiteX130" fmla="*/ 2876100 w 4724401"/>
              <a:gd name="connsiteY130" fmla="*/ 4995397 h 6858000"/>
              <a:gd name="connsiteX131" fmla="*/ 3042600 w 4724401"/>
              <a:gd name="connsiteY131" fmla="*/ 5059532 h 6858000"/>
              <a:gd name="connsiteX132" fmla="*/ 1997014 w 4724401"/>
              <a:gd name="connsiteY132" fmla="*/ 4698007 h 6858000"/>
              <a:gd name="connsiteX133" fmla="*/ 2305292 w 4724401"/>
              <a:gd name="connsiteY133" fmla="*/ 4219492 h 6858000"/>
              <a:gd name="connsiteX134" fmla="*/ 3360922 w 4724401"/>
              <a:gd name="connsiteY134" fmla="*/ 4529373 h 6858000"/>
              <a:gd name="connsiteX135" fmla="*/ 3492420 w 4724401"/>
              <a:gd name="connsiteY135" fmla="*/ 4510145 h 6858000"/>
              <a:gd name="connsiteX136" fmla="*/ 3364086 w 4724401"/>
              <a:gd name="connsiteY136" fmla="*/ 4480340 h 6858000"/>
              <a:gd name="connsiteX137" fmla="*/ 3225818 w 4724401"/>
              <a:gd name="connsiteY137" fmla="*/ 4411822 h 6858000"/>
              <a:gd name="connsiteX138" fmla="*/ 3129696 w 4724401"/>
              <a:gd name="connsiteY138" fmla="*/ 4360704 h 6858000"/>
              <a:gd name="connsiteX139" fmla="*/ 2814545 w 4724401"/>
              <a:gd name="connsiteY139" fmla="*/ 4282955 h 6858000"/>
              <a:gd name="connsiteX140" fmla="*/ 2305292 w 4724401"/>
              <a:gd name="connsiteY140" fmla="*/ 4219492 h 6858000"/>
              <a:gd name="connsiteX141" fmla="*/ 2626982 w 4724401"/>
              <a:gd name="connsiteY141" fmla="*/ 4206450 h 6858000"/>
              <a:gd name="connsiteX142" fmla="*/ 2490617 w 4724401"/>
              <a:gd name="connsiteY142" fmla="*/ 4206951 h 6858000"/>
              <a:gd name="connsiteX143" fmla="*/ 2819869 w 4724401"/>
              <a:gd name="connsiteY143" fmla="*/ 4252936 h 6858000"/>
              <a:gd name="connsiteX144" fmla="*/ 3143018 w 4724401"/>
              <a:gd name="connsiteY144" fmla="*/ 4332698 h 6858000"/>
              <a:gd name="connsiteX145" fmla="*/ 3241520 w 4724401"/>
              <a:gd name="connsiteY145" fmla="*/ 4385112 h 6858000"/>
              <a:gd name="connsiteX146" fmla="*/ 3374575 w 4724401"/>
              <a:gd name="connsiteY146" fmla="*/ 4451517 h 6858000"/>
              <a:gd name="connsiteX147" fmla="*/ 3505221 w 4724401"/>
              <a:gd name="connsiteY147" fmla="*/ 4480757 h 6858000"/>
              <a:gd name="connsiteX148" fmla="*/ 2626982 w 4724401"/>
              <a:gd name="connsiteY148" fmla="*/ 4206450 h 6858000"/>
              <a:gd name="connsiteX149" fmla="*/ 1310106 w 4724401"/>
              <a:gd name="connsiteY149" fmla="*/ 3943217 h 6858000"/>
              <a:gd name="connsiteX150" fmla="*/ 854994 w 4724401"/>
              <a:gd name="connsiteY150" fmla="*/ 4399136 h 6858000"/>
              <a:gd name="connsiteX151" fmla="*/ 742462 w 4724401"/>
              <a:gd name="connsiteY151" fmla="*/ 4594648 h 6858000"/>
              <a:gd name="connsiteX152" fmla="*/ 820602 w 4724401"/>
              <a:gd name="connsiteY152" fmla="*/ 4485915 h 6858000"/>
              <a:gd name="connsiteX153" fmla="*/ 878295 w 4724401"/>
              <a:gd name="connsiteY153" fmla="*/ 4403594 h 6858000"/>
              <a:gd name="connsiteX154" fmla="*/ 1240607 w 4724401"/>
              <a:gd name="connsiteY154" fmla="*/ 4010401 h 6858000"/>
              <a:gd name="connsiteX155" fmla="*/ 1423113 w 4724401"/>
              <a:gd name="connsiteY155" fmla="*/ 3874565 h 6858000"/>
              <a:gd name="connsiteX156" fmla="*/ 1260565 w 4724401"/>
              <a:gd name="connsiteY156" fmla="*/ 4031982 h 6858000"/>
              <a:gd name="connsiteX157" fmla="*/ 901900 w 4724401"/>
              <a:gd name="connsiteY157" fmla="*/ 4421236 h 6858000"/>
              <a:gd name="connsiteX158" fmla="*/ 845044 w 4724401"/>
              <a:gd name="connsiteY158" fmla="*/ 4502436 h 6858000"/>
              <a:gd name="connsiteX159" fmla="*/ 685926 w 4724401"/>
              <a:gd name="connsiteY159" fmla="*/ 4703069 h 6858000"/>
              <a:gd name="connsiteX160" fmla="*/ 684248 w 4724401"/>
              <a:gd name="connsiteY160" fmla="*/ 4706721 h 6858000"/>
              <a:gd name="connsiteX161" fmla="*/ 1423113 w 4724401"/>
              <a:gd name="connsiteY161" fmla="*/ 3874565 h 6858000"/>
              <a:gd name="connsiteX162" fmla="*/ 3316479 w 4724401"/>
              <a:gd name="connsiteY162" fmla="*/ 3872136 h 6858000"/>
              <a:gd name="connsiteX163" fmla="*/ 3546806 w 4724401"/>
              <a:gd name="connsiteY163" fmla="*/ 4356139 h 6858000"/>
              <a:gd name="connsiteX164" fmla="*/ 3364433 w 4724401"/>
              <a:gd name="connsiteY164" fmla="*/ 3953121 h 6858000"/>
              <a:gd name="connsiteX165" fmla="*/ 3291335 w 4724401"/>
              <a:gd name="connsiteY165" fmla="*/ 3767420 h 6858000"/>
              <a:gd name="connsiteX166" fmla="*/ 3390805 w 4724401"/>
              <a:gd name="connsiteY166" fmla="*/ 3937163 h 6858000"/>
              <a:gd name="connsiteX167" fmla="*/ 3579062 w 4724401"/>
              <a:gd name="connsiteY167" fmla="*/ 4359040 h 6858000"/>
              <a:gd name="connsiteX168" fmla="*/ 3467355 w 4724401"/>
              <a:gd name="connsiteY168" fmla="*/ 3988130 h 6858000"/>
              <a:gd name="connsiteX169" fmla="*/ 3310753 w 4724401"/>
              <a:gd name="connsiteY169" fmla="*/ 3787140 h 6858000"/>
              <a:gd name="connsiteX170" fmla="*/ 3291335 w 4724401"/>
              <a:gd name="connsiteY170" fmla="*/ 3767420 h 6858000"/>
              <a:gd name="connsiteX171" fmla="*/ 1635889 w 4724401"/>
              <a:gd name="connsiteY171" fmla="*/ 3709494 h 6858000"/>
              <a:gd name="connsiteX172" fmla="*/ 1634800 w 4724401"/>
              <a:gd name="connsiteY172" fmla="*/ 3731111 h 6858000"/>
              <a:gd name="connsiteX173" fmla="*/ 1635889 w 4724401"/>
              <a:gd name="connsiteY173" fmla="*/ 3709494 h 6858000"/>
              <a:gd name="connsiteX174" fmla="*/ 1510397 w 4724401"/>
              <a:gd name="connsiteY174" fmla="*/ 3684705 h 6858000"/>
              <a:gd name="connsiteX175" fmla="*/ 1146550 w 4724401"/>
              <a:gd name="connsiteY175" fmla="*/ 3802012 h 6858000"/>
              <a:gd name="connsiteX176" fmla="*/ 698834 w 4724401"/>
              <a:gd name="connsiteY176" fmla="*/ 3952272 h 6858000"/>
              <a:gd name="connsiteX177" fmla="*/ 34256 w 4724401"/>
              <a:gd name="connsiteY177" fmla="*/ 4347603 h 6858000"/>
              <a:gd name="connsiteX178" fmla="*/ 527241 w 4724401"/>
              <a:gd name="connsiteY178" fmla="*/ 4065078 h 6858000"/>
              <a:gd name="connsiteX179" fmla="*/ 1510397 w 4724401"/>
              <a:gd name="connsiteY179" fmla="*/ 3684705 h 6858000"/>
              <a:gd name="connsiteX180" fmla="*/ 1313114 w 4724401"/>
              <a:gd name="connsiteY180" fmla="*/ 3655216 h 6858000"/>
              <a:gd name="connsiteX181" fmla="*/ 1109304 w 4724401"/>
              <a:gd name="connsiteY181" fmla="*/ 3669030 h 6858000"/>
              <a:gd name="connsiteX182" fmla="*/ 8129 w 4724401"/>
              <a:gd name="connsiteY182" fmla="*/ 4330519 h 6858000"/>
              <a:gd name="connsiteX183" fmla="*/ 687572 w 4724401"/>
              <a:gd name="connsiteY183" fmla="*/ 3925629 h 6858000"/>
              <a:gd name="connsiteX184" fmla="*/ 1138365 w 4724401"/>
              <a:gd name="connsiteY184" fmla="*/ 3774515 h 6858000"/>
              <a:gd name="connsiteX185" fmla="*/ 1505579 w 4724401"/>
              <a:gd name="connsiteY185" fmla="*/ 3655526 h 6858000"/>
              <a:gd name="connsiteX186" fmla="*/ 1313114 w 4724401"/>
              <a:gd name="connsiteY186" fmla="*/ 3655216 h 6858000"/>
              <a:gd name="connsiteX187" fmla="*/ 3655073 w 4724401"/>
              <a:gd name="connsiteY187" fmla="*/ 3650884 h 6858000"/>
              <a:gd name="connsiteX188" fmla="*/ 3989938 w 4724401"/>
              <a:gd name="connsiteY188" fmla="*/ 3991685 h 6858000"/>
              <a:gd name="connsiteX189" fmla="*/ 4393907 w 4724401"/>
              <a:gd name="connsiteY189" fmla="*/ 4261258 h 6858000"/>
              <a:gd name="connsiteX190" fmla="*/ 4648051 w 4724401"/>
              <a:gd name="connsiteY190" fmla="*/ 4374051 h 6858000"/>
              <a:gd name="connsiteX191" fmla="*/ 4383389 w 4724401"/>
              <a:gd name="connsiteY191" fmla="*/ 4184369 h 6858000"/>
              <a:gd name="connsiteX192" fmla="*/ 4165508 w 4724401"/>
              <a:gd name="connsiteY192" fmla="*/ 4035196 h 6858000"/>
              <a:gd name="connsiteX193" fmla="*/ 4068162 w 4724401"/>
              <a:gd name="connsiteY193" fmla="*/ 3953394 h 6858000"/>
              <a:gd name="connsiteX194" fmla="*/ 3981416 w 4724401"/>
              <a:gd name="connsiteY194" fmla="*/ 3880482 h 6858000"/>
              <a:gd name="connsiteX195" fmla="*/ 3800147 w 4724401"/>
              <a:gd name="connsiteY195" fmla="*/ 3749872 h 6858000"/>
              <a:gd name="connsiteX196" fmla="*/ 3670252 w 4724401"/>
              <a:gd name="connsiteY196" fmla="*/ 3622798 h 6858000"/>
              <a:gd name="connsiteX197" fmla="*/ 3817258 w 4724401"/>
              <a:gd name="connsiteY197" fmla="*/ 3723577 h 6858000"/>
              <a:gd name="connsiteX198" fmla="*/ 4000461 w 4724401"/>
              <a:gd name="connsiteY198" fmla="*/ 3855966 h 6858000"/>
              <a:gd name="connsiteX199" fmla="*/ 4088180 w 4724401"/>
              <a:gd name="connsiteY199" fmla="*/ 3929774 h 6858000"/>
              <a:gd name="connsiteX200" fmla="*/ 4184555 w 4724401"/>
              <a:gd name="connsiteY200" fmla="*/ 4010683 h 6858000"/>
              <a:gd name="connsiteX201" fmla="*/ 4399563 w 4724401"/>
              <a:gd name="connsiteY201" fmla="*/ 4158106 h 6858000"/>
              <a:gd name="connsiteX202" fmla="*/ 4684469 w 4724401"/>
              <a:gd name="connsiteY202" fmla="*/ 4364680 h 6858000"/>
              <a:gd name="connsiteX203" fmla="*/ 4690271 w 4724401"/>
              <a:gd name="connsiteY203" fmla="*/ 4370034 h 6858000"/>
              <a:gd name="connsiteX204" fmla="*/ 4136093 w 4724401"/>
              <a:gd name="connsiteY204" fmla="*/ 3858466 h 6858000"/>
              <a:gd name="connsiteX205" fmla="*/ 3670252 w 4724401"/>
              <a:gd name="connsiteY205" fmla="*/ 3622798 h 6858000"/>
              <a:gd name="connsiteX206" fmla="*/ 3174829 w 4724401"/>
              <a:gd name="connsiteY206" fmla="*/ 3620110 h 6858000"/>
              <a:gd name="connsiteX207" fmla="*/ 3189263 w 4724401"/>
              <a:gd name="connsiteY207" fmla="*/ 3625726 h 6858000"/>
              <a:gd name="connsiteX208" fmla="*/ 3560912 w 4724401"/>
              <a:gd name="connsiteY208" fmla="*/ 4079863 h 6858000"/>
              <a:gd name="connsiteX209" fmla="*/ 3626636 w 4724401"/>
              <a:gd name="connsiteY209" fmla="*/ 4512230 h 6858000"/>
              <a:gd name="connsiteX210" fmla="*/ 3653088 w 4724401"/>
              <a:gd name="connsiteY210" fmla="*/ 4521417 h 6858000"/>
              <a:gd name="connsiteX211" fmla="*/ 3988128 w 4724401"/>
              <a:gd name="connsiteY211" fmla="*/ 4817267 h 6858000"/>
              <a:gd name="connsiteX212" fmla="*/ 4618309 w 4724401"/>
              <a:gd name="connsiteY212" fmla="*/ 4699202 h 6858000"/>
              <a:gd name="connsiteX213" fmla="*/ 4724401 w 4724401"/>
              <a:gd name="connsiteY213" fmla="*/ 4687606 h 6858000"/>
              <a:gd name="connsiteX214" fmla="*/ 4724401 w 4724401"/>
              <a:gd name="connsiteY214" fmla="*/ 4773345 h 6858000"/>
              <a:gd name="connsiteX215" fmla="*/ 4671155 w 4724401"/>
              <a:gd name="connsiteY215" fmla="*/ 4778608 h 6858000"/>
              <a:gd name="connsiteX216" fmla="*/ 4086300 w 4724401"/>
              <a:gd name="connsiteY216" fmla="*/ 4884599 h 6858000"/>
              <a:gd name="connsiteX217" fmla="*/ 4085485 w 4724401"/>
              <a:gd name="connsiteY217" fmla="*/ 4899070 h 6858000"/>
              <a:gd name="connsiteX218" fmla="*/ 3871915 w 4724401"/>
              <a:gd name="connsiteY218" fmla="*/ 5253645 h 6858000"/>
              <a:gd name="connsiteX219" fmla="*/ 3799374 w 4724401"/>
              <a:gd name="connsiteY219" fmla="*/ 5466127 h 6858000"/>
              <a:gd name="connsiteX220" fmla="*/ 3498850 w 4724401"/>
              <a:gd name="connsiteY220" fmla="*/ 6661888 h 6858000"/>
              <a:gd name="connsiteX221" fmla="*/ 3399216 w 4724401"/>
              <a:gd name="connsiteY221" fmla="*/ 6858000 h 6858000"/>
              <a:gd name="connsiteX222" fmla="*/ 3303688 w 4724401"/>
              <a:gd name="connsiteY222" fmla="*/ 6858000 h 6858000"/>
              <a:gd name="connsiteX223" fmla="*/ 3391774 w 4724401"/>
              <a:gd name="connsiteY223" fmla="*/ 6697181 h 6858000"/>
              <a:gd name="connsiteX224" fmla="*/ 3735540 w 4724401"/>
              <a:gd name="connsiteY224" fmla="*/ 5546923 h 6858000"/>
              <a:gd name="connsiteX225" fmla="*/ 3729438 w 4724401"/>
              <a:gd name="connsiteY225" fmla="*/ 5569058 h 6858000"/>
              <a:gd name="connsiteX226" fmla="*/ 3707782 w 4724401"/>
              <a:gd name="connsiteY226" fmla="*/ 5644908 h 6858000"/>
              <a:gd name="connsiteX227" fmla="*/ 3583827 w 4724401"/>
              <a:gd name="connsiteY227" fmla="*/ 6039215 h 6858000"/>
              <a:gd name="connsiteX228" fmla="*/ 3547861 w 4724401"/>
              <a:gd name="connsiteY228" fmla="*/ 6129609 h 6858000"/>
              <a:gd name="connsiteX229" fmla="*/ 3490905 w 4724401"/>
              <a:gd name="connsiteY229" fmla="*/ 6277660 h 6858000"/>
              <a:gd name="connsiteX230" fmla="*/ 3455859 w 4724401"/>
              <a:gd name="connsiteY230" fmla="*/ 6391301 h 6858000"/>
              <a:gd name="connsiteX231" fmla="*/ 3429112 w 4724401"/>
              <a:gd name="connsiteY231" fmla="*/ 6479469 h 6858000"/>
              <a:gd name="connsiteX232" fmla="*/ 3304862 w 4724401"/>
              <a:gd name="connsiteY232" fmla="*/ 6796476 h 6858000"/>
              <a:gd name="connsiteX233" fmla="*/ 3276071 w 4724401"/>
              <a:gd name="connsiteY233" fmla="*/ 6858000 h 6858000"/>
              <a:gd name="connsiteX234" fmla="*/ 3240805 w 4724401"/>
              <a:gd name="connsiteY234" fmla="*/ 6858000 h 6858000"/>
              <a:gd name="connsiteX235" fmla="*/ 3275917 w 4724401"/>
              <a:gd name="connsiteY235" fmla="*/ 6783192 h 6858000"/>
              <a:gd name="connsiteX236" fmla="*/ 3399358 w 4724401"/>
              <a:gd name="connsiteY236" fmla="*/ 6469011 h 6858000"/>
              <a:gd name="connsiteX237" fmla="*/ 3425650 w 4724401"/>
              <a:gd name="connsiteY237" fmla="*/ 6381333 h 6858000"/>
              <a:gd name="connsiteX238" fmla="*/ 3460661 w 4724401"/>
              <a:gd name="connsiteY238" fmla="*/ 6266763 h 6858000"/>
              <a:gd name="connsiteX239" fmla="*/ 3518021 w 4724401"/>
              <a:gd name="connsiteY239" fmla="*/ 6117298 h 6858000"/>
              <a:gd name="connsiteX240" fmla="*/ 3554035 w 4724401"/>
              <a:gd name="connsiteY240" fmla="*/ 6027832 h 6858000"/>
              <a:gd name="connsiteX241" fmla="*/ 3677174 w 4724401"/>
              <a:gd name="connsiteY241" fmla="*/ 5636351 h 6858000"/>
              <a:gd name="connsiteX242" fmla="*/ 3698819 w 4724401"/>
              <a:gd name="connsiteY242" fmla="*/ 5560503 h 6858000"/>
              <a:gd name="connsiteX243" fmla="*/ 3702094 w 4724401"/>
              <a:gd name="connsiteY243" fmla="*/ 5549194 h 6858000"/>
              <a:gd name="connsiteX244" fmla="*/ 3398355 w 4724401"/>
              <a:gd name="connsiteY244" fmla="*/ 6094603 h 6858000"/>
              <a:gd name="connsiteX245" fmla="*/ 3193941 w 4724401"/>
              <a:gd name="connsiteY245" fmla="*/ 6798775 h 6858000"/>
              <a:gd name="connsiteX246" fmla="*/ 3184140 w 4724401"/>
              <a:gd name="connsiteY246" fmla="*/ 6858000 h 6858000"/>
              <a:gd name="connsiteX247" fmla="*/ 3099978 w 4724401"/>
              <a:gd name="connsiteY247" fmla="*/ 6858000 h 6858000"/>
              <a:gd name="connsiteX248" fmla="*/ 3101556 w 4724401"/>
              <a:gd name="connsiteY248" fmla="*/ 6843337 h 6858000"/>
              <a:gd name="connsiteX249" fmla="*/ 3370162 w 4724401"/>
              <a:gd name="connsiteY249" fmla="*/ 5785550 h 6858000"/>
              <a:gd name="connsiteX250" fmla="*/ 3746477 w 4724401"/>
              <a:gd name="connsiteY250" fmla="*/ 5377889 h 6858000"/>
              <a:gd name="connsiteX251" fmla="*/ 3863399 w 4724401"/>
              <a:gd name="connsiteY251" fmla="*/ 5087257 h 6858000"/>
              <a:gd name="connsiteX252" fmla="*/ 3968712 w 4724401"/>
              <a:gd name="connsiteY252" fmla="*/ 4913989 h 6858000"/>
              <a:gd name="connsiteX253" fmla="*/ 2792390 w 4724401"/>
              <a:gd name="connsiteY253" fmla="*/ 5382974 h 6858000"/>
              <a:gd name="connsiteX254" fmla="*/ 2714982 w 4724401"/>
              <a:gd name="connsiteY254" fmla="*/ 5427051 h 6858000"/>
              <a:gd name="connsiteX255" fmla="*/ 2813361 w 4724401"/>
              <a:gd name="connsiteY255" fmla="*/ 6023912 h 6858000"/>
              <a:gd name="connsiteX256" fmla="*/ 2688430 w 4724401"/>
              <a:gd name="connsiteY256" fmla="*/ 6801564 h 6858000"/>
              <a:gd name="connsiteX257" fmla="*/ 2629626 w 4724401"/>
              <a:gd name="connsiteY257" fmla="*/ 6763394 h 6858000"/>
              <a:gd name="connsiteX258" fmla="*/ 2565328 w 4724401"/>
              <a:gd name="connsiteY258" fmla="*/ 5516399 h 6858000"/>
              <a:gd name="connsiteX259" fmla="*/ 1922999 w 4724401"/>
              <a:gd name="connsiteY259" fmla="*/ 5980343 h 6858000"/>
              <a:gd name="connsiteX260" fmla="*/ 1950261 w 4724401"/>
              <a:gd name="connsiteY260" fmla="*/ 6405858 h 6858000"/>
              <a:gd name="connsiteX261" fmla="*/ 2365554 w 4724401"/>
              <a:gd name="connsiteY261" fmla="*/ 6759107 h 6858000"/>
              <a:gd name="connsiteX262" fmla="*/ 2424142 w 4724401"/>
              <a:gd name="connsiteY262" fmla="*/ 6858000 h 6858000"/>
              <a:gd name="connsiteX263" fmla="*/ 2395994 w 4724401"/>
              <a:gd name="connsiteY263" fmla="*/ 6858000 h 6858000"/>
              <a:gd name="connsiteX264" fmla="*/ 2392863 w 4724401"/>
              <a:gd name="connsiteY264" fmla="*/ 6852964 h 6858000"/>
              <a:gd name="connsiteX265" fmla="*/ 2017589 w 4724401"/>
              <a:gd name="connsiteY265" fmla="*/ 6493982 h 6858000"/>
              <a:gd name="connsiteX266" fmla="*/ 2147336 w 4724401"/>
              <a:gd name="connsiteY266" fmla="*/ 6594052 h 6858000"/>
              <a:gd name="connsiteX267" fmla="*/ 2207047 w 4724401"/>
              <a:gd name="connsiteY267" fmla="*/ 6654540 h 6858000"/>
              <a:gd name="connsiteX268" fmla="*/ 2299106 w 4724401"/>
              <a:gd name="connsiteY268" fmla="*/ 6778931 h 6858000"/>
              <a:gd name="connsiteX269" fmla="*/ 2314430 w 4724401"/>
              <a:gd name="connsiteY269" fmla="*/ 6801144 h 6858000"/>
              <a:gd name="connsiteX270" fmla="*/ 2352406 w 4724401"/>
              <a:gd name="connsiteY270" fmla="*/ 6858000 h 6858000"/>
              <a:gd name="connsiteX271" fmla="*/ 2314492 w 4724401"/>
              <a:gd name="connsiteY271" fmla="*/ 6858000 h 6858000"/>
              <a:gd name="connsiteX272" fmla="*/ 2288095 w 4724401"/>
              <a:gd name="connsiteY272" fmla="*/ 6818030 h 6858000"/>
              <a:gd name="connsiteX273" fmla="*/ 2272768 w 4724401"/>
              <a:gd name="connsiteY273" fmla="*/ 6795822 h 6858000"/>
              <a:gd name="connsiteX274" fmla="*/ 2182715 w 4724401"/>
              <a:gd name="connsiteY274" fmla="*/ 6675071 h 6858000"/>
              <a:gd name="connsiteX275" fmla="*/ 2032061 w 4724401"/>
              <a:gd name="connsiteY275" fmla="*/ 6541380 h 6858000"/>
              <a:gd name="connsiteX276" fmla="*/ 2257220 w 4724401"/>
              <a:gd name="connsiteY276" fmla="*/ 6826257 h 6858000"/>
              <a:gd name="connsiteX277" fmla="*/ 2281324 w 4724401"/>
              <a:gd name="connsiteY277" fmla="*/ 6858000 h 6858000"/>
              <a:gd name="connsiteX278" fmla="*/ 2242860 w 4724401"/>
              <a:gd name="connsiteY278" fmla="*/ 6858000 h 6858000"/>
              <a:gd name="connsiteX279" fmla="*/ 2232818 w 4724401"/>
              <a:gd name="connsiteY279" fmla="*/ 6844926 h 6858000"/>
              <a:gd name="connsiteX280" fmla="*/ 1990172 w 4724401"/>
              <a:gd name="connsiteY280" fmla="*/ 6542121 h 6858000"/>
              <a:gd name="connsiteX281" fmla="*/ 2124090 w 4724401"/>
              <a:gd name="connsiteY281" fmla="*/ 6761017 h 6858000"/>
              <a:gd name="connsiteX282" fmla="*/ 2200380 w 4724401"/>
              <a:gd name="connsiteY282" fmla="*/ 6858000 h 6858000"/>
              <a:gd name="connsiteX283" fmla="*/ 2147507 w 4724401"/>
              <a:gd name="connsiteY283" fmla="*/ 6858000 h 6858000"/>
              <a:gd name="connsiteX284" fmla="*/ 2070668 w 4724401"/>
              <a:gd name="connsiteY284" fmla="*/ 6761520 h 6858000"/>
              <a:gd name="connsiteX285" fmla="*/ 1975142 w 4724401"/>
              <a:gd name="connsiteY285" fmla="*/ 6585570 h 6858000"/>
              <a:gd name="connsiteX286" fmla="*/ 2050035 w 4724401"/>
              <a:gd name="connsiteY286" fmla="*/ 6813345 h 6858000"/>
              <a:gd name="connsiteX287" fmla="*/ 2063025 w 4724401"/>
              <a:gd name="connsiteY287" fmla="*/ 6858000 h 6858000"/>
              <a:gd name="connsiteX288" fmla="*/ 2021675 w 4724401"/>
              <a:gd name="connsiteY288" fmla="*/ 6858000 h 6858000"/>
              <a:gd name="connsiteX289" fmla="*/ 2019308 w 4724401"/>
              <a:gd name="connsiteY289" fmla="*/ 6847118 h 6858000"/>
              <a:gd name="connsiteX290" fmla="*/ 1938835 w 4724401"/>
              <a:gd name="connsiteY290" fmla="*/ 6551160 h 6858000"/>
              <a:gd name="connsiteX291" fmla="*/ 1953230 w 4724401"/>
              <a:gd name="connsiteY291" fmla="*/ 6759699 h 6858000"/>
              <a:gd name="connsiteX292" fmla="*/ 1956763 w 4724401"/>
              <a:gd name="connsiteY292" fmla="*/ 6778191 h 6858000"/>
              <a:gd name="connsiteX293" fmla="*/ 1967925 w 4724401"/>
              <a:gd name="connsiteY293" fmla="*/ 6858000 h 6858000"/>
              <a:gd name="connsiteX294" fmla="*/ 1936622 w 4724401"/>
              <a:gd name="connsiteY294" fmla="*/ 6858000 h 6858000"/>
              <a:gd name="connsiteX295" fmla="*/ 1926261 w 4724401"/>
              <a:gd name="connsiteY295" fmla="*/ 6784064 h 6858000"/>
              <a:gd name="connsiteX296" fmla="*/ 1922724 w 4724401"/>
              <a:gd name="connsiteY296" fmla="*/ 6765577 h 6858000"/>
              <a:gd name="connsiteX297" fmla="*/ 1904650 w 4724401"/>
              <a:gd name="connsiteY297" fmla="*/ 6639616 h 6858000"/>
              <a:gd name="connsiteX298" fmla="*/ 1885273 w 4724401"/>
              <a:gd name="connsiteY298" fmla="*/ 6858000 h 6858000"/>
              <a:gd name="connsiteX299" fmla="*/ 1854363 w 4724401"/>
              <a:gd name="connsiteY299" fmla="*/ 6858000 h 6858000"/>
              <a:gd name="connsiteX300" fmla="*/ 1880391 w 4724401"/>
              <a:gd name="connsiteY300" fmla="*/ 6603796 h 6858000"/>
              <a:gd name="connsiteX301" fmla="*/ 1818273 w 4724401"/>
              <a:gd name="connsiteY301" fmla="*/ 6715729 h 6858000"/>
              <a:gd name="connsiteX302" fmla="*/ 1794691 w 4724401"/>
              <a:gd name="connsiteY302" fmla="*/ 6843239 h 6858000"/>
              <a:gd name="connsiteX303" fmla="*/ 1794914 w 4724401"/>
              <a:gd name="connsiteY303" fmla="*/ 6858000 h 6858000"/>
              <a:gd name="connsiteX304" fmla="*/ 1746128 w 4724401"/>
              <a:gd name="connsiteY304" fmla="*/ 6858000 h 6858000"/>
              <a:gd name="connsiteX305" fmla="*/ 1753934 w 4724401"/>
              <a:gd name="connsiteY305" fmla="*/ 6724796 h 6858000"/>
              <a:gd name="connsiteX306" fmla="*/ 1792053 w 4724401"/>
              <a:gd name="connsiteY306" fmla="*/ 6572396 h 6858000"/>
              <a:gd name="connsiteX307" fmla="*/ 1862248 w 4724401"/>
              <a:gd name="connsiteY307" fmla="*/ 6266397 h 6858000"/>
              <a:gd name="connsiteX308" fmla="*/ 1862250 w 4724401"/>
              <a:gd name="connsiteY308" fmla="*/ 6033531 h 6858000"/>
              <a:gd name="connsiteX309" fmla="*/ 1211999 w 4724401"/>
              <a:gd name="connsiteY309" fmla="*/ 6683610 h 6858000"/>
              <a:gd name="connsiteX310" fmla="*/ 1213266 w 4724401"/>
              <a:gd name="connsiteY310" fmla="*/ 6691947 h 6858000"/>
              <a:gd name="connsiteX311" fmla="*/ 1203370 w 4724401"/>
              <a:gd name="connsiteY311" fmla="*/ 6850676 h 6858000"/>
              <a:gd name="connsiteX312" fmla="*/ 1203671 w 4724401"/>
              <a:gd name="connsiteY312" fmla="*/ 6858000 h 6858000"/>
              <a:gd name="connsiteX313" fmla="*/ 1143180 w 4724401"/>
              <a:gd name="connsiteY313" fmla="*/ 6858000 h 6858000"/>
              <a:gd name="connsiteX314" fmla="*/ 1142176 w 4724401"/>
              <a:gd name="connsiteY314" fmla="*/ 6766045 h 6858000"/>
              <a:gd name="connsiteX315" fmla="*/ 1067484 w 4724401"/>
              <a:gd name="connsiteY315" fmla="*/ 6858000 h 6858000"/>
              <a:gd name="connsiteX316" fmla="*/ 953928 w 4724401"/>
              <a:gd name="connsiteY316" fmla="*/ 6858000 h 6858000"/>
              <a:gd name="connsiteX317" fmla="*/ 959715 w 4724401"/>
              <a:gd name="connsiteY317" fmla="*/ 6850185 h 6858000"/>
              <a:gd name="connsiteX318" fmla="*/ 1483788 w 4724401"/>
              <a:gd name="connsiteY318" fmla="*/ 6259174 h 6858000"/>
              <a:gd name="connsiteX319" fmla="*/ 1100671 w 4724401"/>
              <a:gd name="connsiteY319" fmla="*/ 6252137 h 6858000"/>
              <a:gd name="connsiteX320" fmla="*/ 1090144 w 4724401"/>
              <a:gd name="connsiteY320" fmla="*/ 6256748 h 6858000"/>
              <a:gd name="connsiteX321" fmla="*/ 1095872 w 4724401"/>
              <a:gd name="connsiteY321" fmla="*/ 6271892 h 6858000"/>
              <a:gd name="connsiteX322" fmla="*/ 262785 w 4724401"/>
              <a:gd name="connsiteY322" fmla="*/ 6845450 h 6858000"/>
              <a:gd name="connsiteX323" fmla="*/ 209968 w 4724401"/>
              <a:gd name="connsiteY323" fmla="*/ 6770713 h 6858000"/>
              <a:gd name="connsiteX324" fmla="*/ 873460 w 4724401"/>
              <a:gd name="connsiteY324" fmla="*/ 6253768 h 6858000"/>
              <a:gd name="connsiteX325" fmla="*/ 192686 w 4724401"/>
              <a:gd name="connsiteY325" fmla="*/ 5849257 h 6858000"/>
              <a:gd name="connsiteX326" fmla="*/ 4696 w 4724401"/>
              <a:gd name="connsiteY326" fmla="*/ 5697668 h 6858000"/>
              <a:gd name="connsiteX327" fmla="*/ 0 w 4724401"/>
              <a:gd name="connsiteY327" fmla="*/ 5689984 h 6858000"/>
              <a:gd name="connsiteX328" fmla="*/ 0 w 4724401"/>
              <a:gd name="connsiteY328" fmla="*/ 5513472 h 6858000"/>
              <a:gd name="connsiteX329" fmla="*/ 174101 w 4724401"/>
              <a:gd name="connsiteY329" fmla="*/ 5620277 h 6858000"/>
              <a:gd name="connsiteX330" fmla="*/ 891800 w 4724401"/>
              <a:gd name="connsiteY330" fmla="*/ 6036935 h 6858000"/>
              <a:gd name="connsiteX331" fmla="*/ 1072219 w 4724401"/>
              <a:gd name="connsiteY331" fmla="*/ 6169443 h 6858000"/>
              <a:gd name="connsiteX332" fmla="*/ 1074117 w 4724401"/>
              <a:gd name="connsiteY332" fmla="*/ 6170301 h 6858000"/>
              <a:gd name="connsiteX333" fmla="*/ 1083114 w 4724401"/>
              <a:gd name="connsiteY333" fmla="*/ 6174131 h 6858000"/>
              <a:gd name="connsiteX334" fmla="*/ 1543010 w 4724401"/>
              <a:gd name="connsiteY334" fmla="*/ 6191140 h 6858000"/>
              <a:gd name="connsiteX335" fmla="*/ 1551080 w 4724401"/>
              <a:gd name="connsiteY335" fmla="*/ 6195006 h 6858000"/>
              <a:gd name="connsiteX336" fmla="*/ 2345443 w 4724401"/>
              <a:gd name="connsiteY336" fmla="*/ 5549882 h 6858000"/>
              <a:gd name="connsiteX337" fmla="*/ 1721499 w 4724401"/>
              <a:gd name="connsiteY337" fmla="*/ 5599969 h 6858000"/>
              <a:gd name="connsiteX338" fmla="*/ 767716 w 4724401"/>
              <a:gd name="connsiteY338" fmla="*/ 5472768 h 6858000"/>
              <a:gd name="connsiteX339" fmla="*/ 722147 w 4724401"/>
              <a:gd name="connsiteY339" fmla="*/ 5393091 h 6858000"/>
              <a:gd name="connsiteX340" fmla="*/ 1485552 w 4724401"/>
              <a:gd name="connsiteY340" fmla="*/ 5313202 h 6858000"/>
              <a:gd name="connsiteX341" fmla="*/ 2143004 w 4724401"/>
              <a:gd name="connsiteY341" fmla="*/ 5402420 h 6858000"/>
              <a:gd name="connsiteX342" fmla="*/ 1933391 w 4724401"/>
              <a:gd name="connsiteY342" fmla="*/ 5156971 h 6858000"/>
              <a:gd name="connsiteX343" fmla="*/ 1827118 w 4724401"/>
              <a:gd name="connsiteY343" fmla="*/ 4968410 h 6858000"/>
              <a:gd name="connsiteX344" fmla="*/ 1837349 w 4724401"/>
              <a:gd name="connsiteY344" fmla="*/ 4956357 h 6858000"/>
              <a:gd name="connsiteX345" fmla="*/ 2162835 w 4724401"/>
              <a:gd name="connsiteY345" fmla="*/ 5187853 h 6858000"/>
              <a:gd name="connsiteX346" fmla="*/ 2257167 w 4724401"/>
              <a:gd name="connsiteY346" fmla="*/ 5462123 h 6858000"/>
              <a:gd name="connsiteX347" fmla="*/ 2261598 w 4724401"/>
              <a:gd name="connsiteY347" fmla="*/ 5467998 h 6858000"/>
              <a:gd name="connsiteX348" fmla="*/ 2437177 w 4724401"/>
              <a:gd name="connsiteY348" fmla="*/ 5479608 h 6858000"/>
              <a:gd name="connsiteX349" fmla="*/ 2445247 w 4724401"/>
              <a:gd name="connsiteY349" fmla="*/ 5483476 h 6858000"/>
              <a:gd name="connsiteX350" fmla="*/ 2743626 w 4724401"/>
              <a:gd name="connsiteY350" fmla="*/ 5304819 h 6858000"/>
              <a:gd name="connsiteX351" fmla="*/ 3048102 w 4724401"/>
              <a:gd name="connsiteY351" fmla="*/ 5150595 h 6858000"/>
              <a:gd name="connsiteX352" fmla="*/ 1799414 w 4724401"/>
              <a:gd name="connsiteY352" fmla="*/ 4694732 h 6858000"/>
              <a:gd name="connsiteX353" fmla="*/ 1771735 w 4724401"/>
              <a:gd name="connsiteY353" fmla="*/ 4619929 h 6858000"/>
              <a:gd name="connsiteX354" fmla="*/ 3104273 w 4724401"/>
              <a:gd name="connsiteY354" fmla="*/ 5076159 h 6858000"/>
              <a:gd name="connsiteX355" fmla="*/ 3113245 w 4724401"/>
              <a:gd name="connsiteY355" fmla="*/ 5090705 h 6858000"/>
              <a:gd name="connsiteX356" fmla="*/ 3126294 w 4724401"/>
              <a:gd name="connsiteY356" fmla="*/ 5114400 h 6858000"/>
              <a:gd name="connsiteX357" fmla="*/ 3937433 w 4724401"/>
              <a:gd name="connsiteY357" fmla="*/ 4830473 h 6858000"/>
              <a:gd name="connsiteX358" fmla="*/ 3590475 w 4724401"/>
              <a:gd name="connsiteY358" fmla="*/ 4597974 h 6858000"/>
              <a:gd name="connsiteX359" fmla="*/ 3100264 w 4724401"/>
              <a:gd name="connsiteY359" fmla="*/ 4579845 h 6858000"/>
              <a:gd name="connsiteX360" fmla="*/ 2183576 w 4724401"/>
              <a:gd name="connsiteY360" fmla="*/ 4227150 h 6858000"/>
              <a:gd name="connsiteX361" fmla="*/ 2151029 w 4724401"/>
              <a:gd name="connsiteY361" fmla="*/ 4146947 h 6858000"/>
              <a:gd name="connsiteX362" fmla="*/ 3563434 w 4724401"/>
              <a:gd name="connsiteY362" fmla="*/ 4469115 h 6858000"/>
              <a:gd name="connsiteX363" fmla="*/ 3177952 w 4724401"/>
              <a:gd name="connsiteY363" fmla="*/ 3657386 h 6858000"/>
              <a:gd name="connsiteX364" fmla="*/ 3174829 w 4724401"/>
              <a:gd name="connsiteY364" fmla="*/ 3620110 h 6858000"/>
              <a:gd name="connsiteX365" fmla="*/ 3429186 w 4724401"/>
              <a:gd name="connsiteY365" fmla="*/ 3458784 h 6858000"/>
              <a:gd name="connsiteX366" fmla="*/ 3446761 w 4724401"/>
              <a:gd name="connsiteY366" fmla="*/ 3461278 h 6858000"/>
              <a:gd name="connsiteX367" fmla="*/ 4419733 w 4724401"/>
              <a:gd name="connsiteY367" fmla="*/ 3963555 h 6858000"/>
              <a:gd name="connsiteX368" fmla="*/ 4659448 w 4724401"/>
              <a:gd name="connsiteY368" fmla="*/ 4172746 h 6858000"/>
              <a:gd name="connsiteX369" fmla="*/ 4724401 w 4724401"/>
              <a:gd name="connsiteY369" fmla="*/ 4275524 h 6858000"/>
              <a:gd name="connsiteX370" fmla="*/ 4724401 w 4724401"/>
              <a:gd name="connsiteY370" fmla="*/ 4519331 h 6858000"/>
              <a:gd name="connsiteX371" fmla="*/ 4695727 w 4724401"/>
              <a:gd name="connsiteY371" fmla="*/ 4489837 h 6858000"/>
              <a:gd name="connsiteX372" fmla="*/ 4036318 w 4724401"/>
              <a:gd name="connsiteY372" fmla="*/ 4147013 h 6858000"/>
              <a:gd name="connsiteX373" fmla="*/ 3432098 w 4724401"/>
              <a:gd name="connsiteY373" fmla="*/ 3537312 h 6858000"/>
              <a:gd name="connsiteX374" fmla="*/ 3429186 w 4724401"/>
              <a:gd name="connsiteY374" fmla="*/ 3458784 h 6858000"/>
              <a:gd name="connsiteX375" fmla="*/ 4287835 w 4724401"/>
              <a:gd name="connsiteY375" fmla="*/ 3252276 h 6858000"/>
              <a:gd name="connsiteX376" fmla="*/ 4305321 w 4724401"/>
              <a:gd name="connsiteY376" fmla="*/ 3256953 h 6858000"/>
              <a:gd name="connsiteX377" fmla="*/ 4633631 w 4724401"/>
              <a:gd name="connsiteY377" fmla="*/ 3503706 h 6858000"/>
              <a:gd name="connsiteX378" fmla="*/ 4724401 w 4724401"/>
              <a:gd name="connsiteY378" fmla="*/ 3579225 h 6858000"/>
              <a:gd name="connsiteX379" fmla="*/ 4724401 w 4724401"/>
              <a:gd name="connsiteY379" fmla="*/ 3637622 h 6858000"/>
              <a:gd name="connsiteX380" fmla="*/ 4594837 w 4724401"/>
              <a:gd name="connsiteY380" fmla="*/ 3532274 h 6858000"/>
              <a:gd name="connsiteX381" fmla="*/ 4441737 w 4724401"/>
              <a:gd name="connsiteY381" fmla="*/ 3399734 h 6858000"/>
              <a:gd name="connsiteX382" fmla="*/ 4431236 w 4724401"/>
              <a:gd name="connsiteY382" fmla="*/ 3400954 h 6858000"/>
              <a:gd name="connsiteX383" fmla="*/ 4557150 w 4724401"/>
              <a:gd name="connsiteY383" fmla="*/ 3510023 h 6858000"/>
              <a:gd name="connsiteX384" fmla="*/ 4709959 w 4724401"/>
              <a:gd name="connsiteY384" fmla="*/ 3658245 h 6858000"/>
              <a:gd name="connsiteX385" fmla="*/ 4724401 w 4724401"/>
              <a:gd name="connsiteY385" fmla="*/ 3673072 h 6858000"/>
              <a:gd name="connsiteX386" fmla="*/ 4724401 w 4724401"/>
              <a:gd name="connsiteY386" fmla="*/ 3718516 h 6858000"/>
              <a:gd name="connsiteX387" fmla="*/ 4642986 w 4724401"/>
              <a:gd name="connsiteY387" fmla="*/ 3635718 h 6858000"/>
              <a:gd name="connsiteX388" fmla="*/ 4440129 w 4724401"/>
              <a:gd name="connsiteY388" fmla="*/ 3448571 h 6858000"/>
              <a:gd name="connsiteX389" fmla="*/ 4700658 w 4724401"/>
              <a:gd name="connsiteY389" fmla="*/ 3767518 h 6858000"/>
              <a:gd name="connsiteX390" fmla="*/ 4724401 w 4724401"/>
              <a:gd name="connsiteY390" fmla="*/ 3790032 h 6858000"/>
              <a:gd name="connsiteX391" fmla="*/ 4724401 w 4724401"/>
              <a:gd name="connsiteY391" fmla="*/ 3871856 h 6858000"/>
              <a:gd name="connsiteX392" fmla="*/ 4649232 w 4724401"/>
              <a:gd name="connsiteY392" fmla="*/ 3785028 h 6858000"/>
              <a:gd name="connsiteX393" fmla="*/ 4294126 w 4724401"/>
              <a:gd name="connsiteY393" fmla="*/ 3303048 h 6858000"/>
              <a:gd name="connsiteX394" fmla="*/ 4287835 w 4724401"/>
              <a:gd name="connsiteY394" fmla="*/ 3252276 h 6858000"/>
              <a:gd name="connsiteX395" fmla="*/ 1318687 w 4724401"/>
              <a:gd name="connsiteY395" fmla="*/ 3113840 h 6858000"/>
              <a:gd name="connsiteX396" fmla="*/ 1066793 w 4724401"/>
              <a:gd name="connsiteY396" fmla="*/ 3212171 h 6858000"/>
              <a:gd name="connsiteX397" fmla="*/ 993319 w 4724401"/>
              <a:gd name="connsiteY397" fmla="*/ 3247648 h 6858000"/>
              <a:gd name="connsiteX398" fmla="*/ 853081 w 4724401"/>
              <a:gd name="connsiteY398" fmla="*/ 3312410 h 6858000"/>
              <a:gd name="connsiteX399" fmla="*/ 805957 w 4724401"/>
              <a:gd name="connsiteY399" fmla="*/ 3330443 h 6858000"/>
              <a:gd name="connsiteX400" fmla="*/ 1318687 w 4724401"/>
              <a:gd name="connsiteY400" fmla="*/ 3113840 h 6858000"/>
              <a:gd name="connsiteX401" fmla="*/ 1238695 w 4724401"/>
              <a:gd name="connsiteY401" fmla="*/ 3076820 h 6858000"/>
              <a:gd name="connsiteX402" fmla="*/ 716371 w 4724401"/>
              <a:gd name="connsiteY402" fmla="*/ 3293249 h 6858000"/>
              <a:gd name="connsiteX403" fmla="*/ 579522 w 4724401"/>
              <a:gd name="connsiteY403" fmla="*/ 3371759 h 6858000"/>
              <a:gd name="connsiteX404" fmla="*/ 600288 w 4724401"/>
              <a:gd name="connsiteY404" fmla="*/ 3365555 h 6858000"/>
              <a:gd name="connsiteX405" fmla="*/ 840692 w 4724401"/>
              <a:gd name="connsiteY405" fmla="*/ 3284921 h 6858000"/>
              <a:gd name="connsiteX406" fmla="*/ 979248 w 4724401"/>
              <a:gd name="connsiteY406" fmla="*/ 3221003 h 6858000"/>
              <a:gd name="connsiteX407" fmla="*/ 1053282 w 4724401"/>
              <a:gd name="connsiteY407" fmla="*/ 3185247 h 6858000"/>
              <a:gd name="connsiteX408" fmla="*/ 1320603 w 4724401"/>
              <a:gd name="connsiteY408" fmla="*/ 3081281 h 6858000"/>
              <a:gd name="connsiteX409" fmla="*/ 1238695 w 4724401"/>
              <a:gd name="connsiteY409" fmla="*/ 3076820 h 6858000"/>
              <a:gd name="connsiteX410" fmla="*/ 2399523 w 4724401"/>
              <a:gd name="connsiteY410" fmla="*/ 1428234 h 6858000"/>
              <a:gd name="connsiteX411" fmla="*/ 2224982 w 4724401"/>
              <a:gd name="connsiteY411" fmla="*/ 1826201 h 6858000"/>
              <a:gd name="connsiteX412" fmla="*/ 2096099 w 4724401"/>
              <a:gd name="connsiteY412" fmla="*/ 2345900 h 6858000"/>
              <a:gd name="connsiteX413" fmla="*/ 2283317 w 4724401"/>
              <a:gd name="connsiteY413" fmla="*/ 1796925 h 6858000"/>
              <a:gd name="connsiteX414" fmla="*/ 2448558 w 4724401"/>
              <a:gd name="connsiteY414" fmla="*/ 1373435 h 6858000"/>
              <a:gd name="connsiteX415" fmla="*/ 2312521 w 4724401"/>
              <a:gd name="connsiteY415" fmla="*/ 1806140 h 6858000"/>
              <a:gd name="connsiteX416" fmla="*/ 2127533 w 4724401"/>
              <a:gd name="connsiteY416" fmla="*/ 2348380 h 6858000"/>
              <a:gd name="connsiteX417" fmla="*/ 2358080 w 4724401"/>
              <a:gd name="connsiteY417" fmla="*/ 1866134 h 6858000"/>
              <a:gd name="connsiteX418" fmla="*/ 2407436 w 4724401"/>
              <a:gd name="connsiteY418" fmla="*/ 1651070 h 6858000"/>
              <a:gd name="connsiteX419" fmla="*/ 2448558 w 4724401"/>
              <a:gd name="connsiteY419" fmla="*/ 1373435 h 6858000"/>
              <a:gd name="connsiteX420" fmla="*/ 278707 w 4724401"/>
              <a:gd name="connsiteY420" fmla="*/ 1352270 h 6858000"/>
              <a:gd name="connsiteX421" fmla="*/ 321570 w 4724401"/>
              <a:gd name="connsiteY421" fmla="*/ 1861610 h 6858000"/>
              <a:gd name="connsiteX422" fmla="*/ 294281 w 4724401"/>
              <a:gd name="connsiteY422" fmla="*/ 1440658 h 6858000"/>
              <a:gd name="connsiteX423" fmla="*/ 1423821 w 4724401"/>
              <a:gd name="connsiteY423" fmla="*/ 1351958 h 6858000"/>
              <a:gd name="connsiteX424" fmla="*/ 1638521 w 4724401"/>
              <a:gd name="connsiteY424" fmla="*/ 1908470 h 6858000"/>
              <a:gd name="connsiteX425" fmla="*/ 1754199 w 4724401"/>
              <a:gd name="connsiteY425" fmla="*/ 2149284 h 6858000"/>
              <a:gd name="connsiteX426" fmla="*/ 1908359 w 4724401"/>
              <a:gd name="connsiteY426" fmla="*/ 2364988 h 6858000"/>
              <a:gd name="connsiteX427" fmla="*/ 1647661 w 4724401"/>
              <a:gd name="connsiteY427" fmla="*/ 1825945 h 6858000"/>
              <a:gd name="connsiteX428" fmla="*/ 1423821 w 4724401"/>
              <a:gd name="connsiteY428" fmla="*/ 1351958 h 6858000"/>
              <a:gd name="connsiteX429" fmla="*/ 1431890 w 4724401"/>
              <a:gd name="connsiteY429" fmla="*/ 1306475 h 6858000"/>
              <a:gd name="connsiteX430" fmla="*/ 1507597 w 4724401"/>
              <a:gd name="connsiteY430" fmla="*/ 1446132 h 6858000"/>
              <a:gd name="connsiteX431" fmla="*/ 1674586 w 4724401"/>
              <a:gd name="connsiteY431" fmla="*/ 1813832 h 6858000"/>
              <a:gd name="connsiteX432" fmla="*/ 1815950 w 4724401"/>
              <a:gd name="connsiteY432" fmla="*/ 2128564 h 6858000"/>
              <a:gd name="connsiteX433" fmla="*/ 1984242 w 4724401"/>
              <a:gd name="connsiteY433" fmla="*/ 2430829 h 6858000"/>
              <a:gd name="connsiteX434" fmla="*/ 2014023 w 4724401"/>
              <a:gd name="connsiteY434" fmla="*/ 2450995 h 6858000"/>
              <a:gd name="connsiteX435" fmla="*/ 1747337 w 4724401"/>
              <a:gd name="connsiteY435" fmla="*/ 1855264 h 6858000"/>
              <a:gd name="connsiteX436" fmla="*/ 1533749 w 4724401"/>
              <a:gd name="connsiteY436" fmla="*/ 1478656 h 6858000"/>
              <a:gd name="connsiteX437" fmla="*/ 1431890 w 4724401"/>
              <a:gd name="connsiteY437" fmla="*/ 1306475 h 6858000"/>
              <a:gd name="connsiteX438" fmla="*/ 655236 w 4724401"/>
              <a:gd name="connsiteY438" fmla="*/ 1268632 h 6858000"/>
              <a:gd name="connsiteX439" fmla="*/ 839521 w 4724401"/>
              <a:gd name="connsiteY439" fmla="*/ 1685315 h 6858000"/>
              <a:gd name="connsiteX440" fmla="*/ 1109416 w 4724401"/>
              <a:gd name="connsiteY440" fmla="*/ 2061663 h 6858000"/>
              <a:gd name="connsiteX441" fmla="*/ 1298300 w 4724401"/>
              <a:gd name="connsiteY441" fmla="*/ 2247742 h 6858000"/>
              <a:gd name="connsiteX442" fmla="*/ 1125871 w 4724401"/>
              <a:gd name="connsiteY442" fmla="*/ 1989513 h 6858000"/>
              <a:gd name="connsiteX443" fmla="*/ 981574 w 4724401"/>
              <a:gd name="connsiteY443" fmla="*/ 1783157 h 6858000"/>
              <a:gd name="connsiteX444" fmla="*/ 922198 w 4724401"/>
              <a:gd name="connsiteY444" fmla="*/ 1677437 h 6858000"/>
              <a:gd name="connsiteX445" fmla="*/ 869293 w 4724401"/>
              <a:gd name="connsiteY445" fmla="*/ 1583214 h 6858000"/>
              <a:gd name="connsiteX446" fmla="*/ 751431 w 4724401"/>
              <a:gd name="connsiteY446" fmla="*/ 1405731 h 6858000"/>
              <a:gd name="connsiteX447" fmla="*/ 291466 w 4724401"/>
              <a:gd name="connsiteY447" fmla="*/ 1250369 h 6858000"/>
              <a:gd name="connsiteX448" fmla="*/ 323180 w 4724401"/>
              <a:gd name="connsiteY448" fmla="*/ 1435283 h 6858000"/>
              <a:gd name="connsiteX449" fmla="*/ 349381 w 4724401"/>
              <a:gd name="connsiteY449" fmla="*/ 1875041 h 6858000"/>
              <a:gd name="connsiteX450" fmla="*/ 374363 w 4724401"/>
              <a:gd name="connsiteY450" fmla="*/ 1506494 h 6858000"/>
              <a:gd name="connsiteX451" fmla="*/ 302168 w 4724401"/>
              <a:gd name="connsiteY451" fmla="*/ 1274495 h 6858000"/>
              <a:gd name="connsiteX452" fmla="*/ 291466 w 4724401"/>
              <a:gd name="connsiteY452" fmla="*/ 1250369 h 6858000"/>
              <a:gd name="connsiteX453" fmla="*/ 678222 w 4724401"/>
              <a:gd name="connsiteY453" fmla="*/ 1248670 h 6858000"/>
              <a:gd name="connsiteX454" fmla="*/ 775536 w 4724401"/>
              <a:gd name="connsiteY454" fmla="*/ 1388015 h 6858000"/>
              <a:gd name="connsiteX455" fmla="*/ 894529 w 4724401"/>
              <a:gd name="connsiteY455" fmla="*/ 1567739 h 6858000"/>
              <a:gd name="connsiteX456" fmla="*/ 948000 w 4724401"/>
              <a:gd name="connsiteY456" fmla="*/ 1663088 h 6858000"/>
              <a:gd name="connsiteX457" fmla="*/ 1006812 w 4724401"/>
              <a:gd name="connsiteY457" fmla="*/ 1767683 h 6858000"/>
              <a:gd name="connsiteX458" fmla="*/ 1149133 w 4724401"/>
              <a:gd name="connsiteY458" fmla="*/ 1971513 h 6858000"/>
              <a:gd name="connsiteX459" fmla="*/ 1333952 w 4724401"/>
              <a:gd name="connsiteY459" fmla="*/ 2251620 h 6858000"/>
              <a:gd name="connsiteX460" fmla="*/ 1337329 w 4724401"/>
              <a:gd name="connsiteY460" fmla="*/ 2258350 h 6858000"/>
              <a:gd name="connsiteX461" fmla="*/ 1014726 w 4724401"/>
              <a:gd name="connsiteY461" fmla="*/ 1615556 h 6858000"/>
              <a:gd name="connsiteX462" fmla="*/ 678222 w 4724401"/>
              <a:gd name="connsiteY462" fmla="*/ 1248670 h 6858000"/>
              <a:gd name="connsiteX463" fmla="*/ 4002475 w 4724401"/>
              <a:gd name="connsiteY463" fmla="*/ 1037802 h 6858000"/>
              <a:gd name="connsiteX464" fmla="*/ 4000324 w 4724401"/>
              <a:gd name="connsiteY464" fmla="*/ 1039362 h 6858000"/>
              <a:gd name="connsiteX465" fmla="*/ 4002862 w 4724401"/>
              <a:gd name="connsiteY465" fmla="*/ 1042866 h 6858000"/>
              <a:gd name="connsiteX466" fmla="*/ 4002475 w 4724401"/>
              <a:gd name="connsiteY466" fmla="*/ 1037802 h 6858000"/>
              <a:gd name="connsiteX467" fmla="*/ 506322 w 4724401"/>
              <a:gd name="connsiteY467" fmla="*/ 1020997 h 6858000"/>
              <a:gd name="connsiteX468" fmla="*/ 533068 w 4724401"/>
              <a:gd name="connsiteY468" fmla="*/ 1029409 h 6858000"/>
              <a:gd name="connsiteX469" fmla="*/ 1232525 w 4724401"/>
              <a:gd name="connsiteY469" fmla="*/ 1804675 h 6858000"/>
              <a:gd name="connsiteX470" fmla="*/ 1388858 w 4724401"/>
              <a:gd name="connsiteY470" fmla="*/ 2368011 h 6858000"/>
              <a:gd name="connsiteX471" fmla="*/ 1384098 w 4724401"/>
              <a:gd name="connsiteY471" fmla="*/ 2378125 h 6858000"/>
              <a:gd name="connsiteX472" fmla="*/ 1425393 w 4724401"/>
              <a:gd name="connsiteY472" fmla="*/ 2589124 h 6858000"/>
              <a:gd name="connsiteX473" fmla="*/ 1424001 w 4724401"/>
              <a:gd name="connsiteY473" fmla="*/ 2597541 h 6858000"/>
              <a:gd name="connsiteX474" fmla="*/ 2152729 w 4724401"/>
              <a:gd name="connsiteY474" fmla="*/ 2864487 h 6858000"/>
              <a:gd name="connsiteX475" fmla="*/ 2020609 w 4724401"/>
              <a:gd name="connsiteY475" fmla="*/ 2539671 h 6858000"/>
              <a:gd name="connsiteX476" fmla="*/ 2018920 w 4724401"/>
              <a:gd name="connsiteY476" fmla="*/ 2536309 h 6858000"/>
              <a:gd name="connsiteX477" fmla="*/ 1342441 w 4724401"/>
              <a:gd name="connsiteY477" fmla="*/ 1173017 h 6858000"/>
              <a:gd name="connsiteX478" fmla="*/ 1367925 w 4724401"/>
              <a:gd name="connsiteY478" fmla="*/ 1135648 h 6858000"/>
              <a:gd name="connsiteX479" fmla="*/ 1771401 w 4724401"/>
              <a:gd name="connsiteY479" fmla="*/ 1806673 h 6858000"/>
              <a:gd name="connsiteX480" fmla="*/ 1972385 w 4724401"/>
              <a:gd name="connsiteY480" fmla="*/ 2198735 h 6858000"/>
              <a:gd name="connsiteX481" fmla="*/ 2040892 w 4724401"/>
              <a:gd name="connsiteY481" fmla="*/ 2405205 h 6858000"/>
              <a:gd name="connsiteX482" fmla="*/ 2131689 w 4724401"/>
              <a:gd name="connsiteY482" fmla="*/ 1936926 h 6858000"/>
              <a:gd name="connsiteX483" fmla="*/ 2454820 w 4724401"/>
              <a:gd name="connsiteY483" fmla="*/ 1248808 h 6858000"/>
              <a:gd name="connsiteX484" fmla="*/ 2492512 w 4724401"/>
              <a:gd name="connsiteY484" fmla="*/ 1302920 h 6858000"/>
              <a:gd name="connsiteX485" fmla="*/ 2081216 w 4724401"/>
              <a:gd name="connsiteY485" fmla="*/ 2527513 h 6858000"/>
              <a:gd name="connsiteX486" fmla="*/ 2081211 w 4724401"/>
              <a:gd name="connsiteY486" fmla="*/ 2528916 h 6858000"/>
              <a:gd name="connsiteX487" fmla="*/ 2199067 w 4724401"/>
              <a:gd name="connsiteY487" fmla="*/ 2884061 h 6858000"/>
              <a:gd name="connsiteX488" fmla="*/ 3192586 w 4724401"/>
              <a:gd name="connsiteY488" fmla="*/ 3411496 h 6858000"/>
              <a:gd name="connsiteX489" fmla="*/ 3182620 w 4724401"/>
              <a:gd name="connsiteY489" fmla="*/ 3483279 h 6858000"/>
              <a:gd name="connsiteX490" fmla="*/ 2435119 w 4724401"/>
              <a:gd name="connsiteY490" fmla="*/ 3080173 h 6858000"/>
              <a:gd name="connsiteX491" fmla="*/ 2410152 w 4724401"/>
              <a:gd name="connsiteY491" fmla="*/ 3063751 h 6858000"/>
              <a:gd name="connsiteX492" fmla="*/ 2408099 w 4724401"/>
              <a:gd name="connsiteY492" fmla="*/ 3064403 h 6858000"/>
              <a:gd name="connsiteX493" fmla="*/ 2407218 w 4724401"/>
              <a:gd name="connsiteY493" fmla="*/ 3070324 h 6858000"/>
              <a:gd name="connsiteX494" fmla="*/ 2380138 w 4724401"/>
              <a:gd name="connsiteY494" fmla="*/ 3099341 h 6858000"/>
              <a:gd name="connsiteX495" fmla="*/ 1765923 w 4724401"/>
              <a:gd name="connsiteY495" fmla="*/ 3581043 h 6858000"/>
              <a:gd name="connsiteX496" fmla="*/ 1702258 w 4724401"/>
              <a:gd name="connsiteY496" fmla="*/ 3612286 h 6858000"/>
              <a:gd name="connsiteX497" fmla="*/ 1538370 w 4724401"/>
              <a:gd name="connsiteY497" fmla="*/ 3811804 h 6858000"/>
              <a:gd name="connsiteX498" fmla="*/ 542867 w 4724401"/>
              <a:gd name="connsiteY498" fmla="*/ 4944092 h 6858000"/>
              <a:gd name="connsiteX499" fmla="*/ 515800 w 4724401"/>
              <a:gd name="connsiteY499" fmla="*/ 4862180 h 6858000"/>
              <a:gd name="connsiteX500" fmla="*/ 909145 w 4724401"/>
              <a:gd name="connsiteY500" fmla="*/ 4199225 h 6858000"/>
              <a:gd name="connsiteX501" fmla="*/ 1214067 w 4724401"/>
              <a:gd name="connsiteY501" fmla="*/ 3908561 h 6858000"/>
              <a:gd name="connsiteX502" fmla="*/ 640967 w 4724401"/>
              <a:gd name="connsiteY502" fmla="*/ 4105601 h 6858000"/>
              <a:gd name="connsiteX503" fmla="*/ 112563 w 4724401"/>
              <a:gd name="connsiteY503" fmla="*/ 4396952 h 6858000"/>
              <a:gd name="connsiteX504" fmla="*/ 0 w 4724401"/>
              <a:gd name="connsiteY504" fmla="*/ 4466006 h 6858000"/>
              <a:gd name="connsiteX505" fmla="*/ 0 w 4724401"/>
              <a:gd name="connsiteY505" fmla="*/ 4233763 h 6858000"/>
              <a:gd name="connsiteX506" fmla="*/ 36881 w 4724401"/>
              <a:gd name="connsiteY506" fmla="*/ 4200118 h 6858000"/>
              <a:gd name="connsiteX507" fmla="*/ 910534 w 4724401"/>
              <a:gd name="connsiteY507" fmla="*/ 3629753 h 6858000"/>
              <a:gd name="connsiteX508" fmla="*/ 1578717 w 4724401"/>
              <a:gd name="connsiteY508" fmla="*/ 3575982 h 6858000"/>
              <a:gd name="connsiteX509" fmla="*/ 2338780 w 4724401"/>
              <a:gd name="connsiteY509" fmla="*/ 3033725 h 6858000"/>
              <a:gd name="connsiteX510" fmla="*/ 1807991 w 4724401"/>
              <a:gd name="connsiteY510" fmla="*/ 2807184 h 6858000"/>
              <a:gd name="connsiteX511" fmla="*/ 1416358 w 4724401"/>
              <a:gd name="connsiteY511" fmla="*/ 3112571 h 6858000"/>
              <a:gd name="connsiteX512" fmla="*/ 939066 w 4724401"/>
              <a:gd name="connsiteY512" fmla="*/ 3378798 h 6858000"/>
              <a:gd name="connsiteX513" fmla="*/ 115099 w 4724401"/>
              <a:gd name="connsiteY513" fmla="*/ 3607650 h 6858000"/>
              <a:gd name="connsiteX514" fmla="*/ 97284 w 4724401"/>
              <a:gd name="connsiteY514" fmla="*/ 3520393 h 6858000"/>
              <a:gd name="connsiteX515" fmla="*/ 922050 w 4724401"/>
              <a:gd name="connsiteY515" fmla="*/ 3074867 h 6858000"/>
              <a:gd name="connsiteX516" fmla="*/ 1405265 w 4724401"/>
              <a:gd name="connsiteY516" fmla="*/ 3016319 h 6858000"/>
              <a:gd name="connsiteX517" fmla="*/ 1407512 w 4724401"/>
              <a:gd name="connsiteY517" fmla="*/ 3018001 h 6858000"/>
              <a:gd name="connsiteX518" fmla="*/ 1726266 w 4724401"/>
              <a:gd name="connsiteY518" fmla="*/ 2777274 h 6858000"/>
              <a:gd name="connsiteX519" fmla="*/ 625390 w 4724401"/>
              <a:gd name="connsiteY519" fmla="*/ 2514541 h 6858000"/>
              <a:gd name="connsiteX520" fmla="*/ 619799 w 4724401"/>
              <a:gd name="connsiteY520" fmla="*/ 2527180 h 6858000"/>
              <a:gd name="connsiteX521" fmla="*/ 310030 w 4724401"/>
              <a:gd name="connsiteY521" fmla="*/ 2771818 h 6858000"/>
              <a:gd name="connsiteX522" fmla="*/ 173877 w 4724401"/>
              <a:gd name="connsiteY522" fmla="*/ 2937056 h 6858000"/>
              <a:gd name="connsiteX523" fmla="*/ 77889 w 4724401"/>
              <a:gd name="connsiteY523" fmla="*/ 3138440 h 6858000"/>
              <a:gd name="connsiteX524" fmla="*/ 0 w 4724401"/>
              <a:gd name="connsiteY524" fmla="*/ 3271395 h 6858000"/>
              <a:gd name="connsiteX525" fmla="*/ 0 w 4724401"/>
              <a:gd name="connsiteY525" fmla="*/ 3153002 h 6858000"/>
              <a:gd name="connsiteX526" fmla="*/ 2386 w 4724401"/>
              <a:gd name="connsiteY526" fmla="*/ 3149203 h 6858000"/>
              <a:gd name="connsiteX527" fmla="*/ 89753 w 4724401"/>
              <a:gd name="connsiteY527" fmla="*/ 2987702 h 6858000"/>
              <a:gd name="connsiteX528" fmla="*/ 76869 w 4724401"/>
              <a:gd name="connsiteY528" fmla="*/ 3005404 h 6858000"/>
              <a:gd name="connsiteX529" fmla="*/ 32049 w 4724401"/>
              <a:gd name="connsiteY529" fmla="*/ 3065814 h 6858000"/>
              <a:gd name="connsiteX530" fmla="*/ 0 w 4724401"/>
              <a:gd name="connsiteY530" fmla="*/ 3108744 h 6858000"/>
              <a:gd name="connsiteX531" fmla="*/ 0 w 4724401"/>
              <a:gd name="connsiteY531" fmla="*/ 3058059 h 6858000"/>
              <a:gd name="connsiteX532" fmla="*/ 7610 w 4724401"/>
              <a:gd name="connsiteY532" fmla="*/ 3047889 h 6858000"/>
              <a:gd name="connsiteX533" fmla="*/ 52419 w 4724401"/>
              <a:gd name="connsiteY533" fmla="*/ 2987479 h 6858000"/>
              <a:gd name="connsiteX534" fmla="*/ 59142 w 4724401"/>
              <a:gd name="connsiteY534" fmla="*/ 2978488 h 6858000"/>
              <a:gd name="connsiteX535" fmla="*/ 0 w 4724401"/>
              <a:gd name="connsiteY535" fmla="*/ 3015334 h 6858000"/>
              <a:gd name="connsiteX536" fmla="*/ 0 w 4724401"/>
              <a:gd name="connsiteY536" fmla="*/ 2914286 h 6858000"/>
              <a:gd name="connsiteX537" fmla="*/ 36383 w 4724401"/>
              <a:gd name="connsiteY537" fmla="*/ 2901128 h 6858000"/>
              <a:gd name="connsiteX538" fmla="*/ 156329 w 4724401"/>
              <a:gd name="connsiteY538" fmla="*/ 2840533 h 6858000"/>
              <a:gd name="connsiteX539" fmla="*/ 358355 w 4724401"/>
              <a:gd name="connsiteY539" fmla="*/ 2620471 h 6858000"/>
              <a:gd name="connsiteX540" fmla="*/ 510577 w 4724401"/>
              <a:gd name="connsiteY540" fmla="*/ 2501244 h 6858000"/>
              <a:gd name="connsiteX541" fmla="*/ 211967 w 4724401"/>
              <a:gd name="connsiteY541" fmla="*/ 2479171 h 6858000"/>
              <a:gd name="connsiteX542" fmla="*/ 0 w 4724401"/>
              <a:gd name="connsiteY542" fmla="*/ 2476398 h 6858000"/>
              <a:gd name="connsiteX543" fmla="*/ 0 w 4724401"/>
              <a:gd name="connsiteY543" fmla="*/ 2389189 h 6858000"/>
              <a:gd name="connsiteX544" fmla="*/ 103062 w 4724401"/>
              <a:gd name="connsiteY544" fmla="*/ 2389518 h 6858000"/>
              <a:gd name="connsiteX545" fmla="*/ 510734 w 4724401"/>
              <a:gd name="connsiteY545" fmla="*/ 2416201 h 6858000"/>
              <a:gd name="connsiteX546" fmla="*/ 279257 w 4724401"/>
              <a:gd name="connsiteY546" fmla="*/ 2092102 h 6858000"/>
              <a:gd name="connsiteX547" fmla="*/ 65265 w 4724401"/>
              <a:gd name="connsiteY547" fmla="*/ 2006049 h 6858000"/>
              <a:gd name="connsiteX548" fmla="*/ 0 w 4724401"/>
              <a:gd name="connsiteY548" fmla="*/ 1982532 h 6858000"/>
              <a:gd name="connsiteX549" fmla="*/ 0 w 4724401"/>
              <a:gd name="connsiteY549" fmla="*/ 1912789 h 6858000"/>
              <a:gd name="connsiteX550" fmla="*/ 97460 w 4724401"/>
              <a:gd name="connsiteY550" fmla="*/ 1953725 h 6858000"/>
              <a:gd name="connsiteX551" fmla="*/ 221272 w 4724401"/>
              <a:gd name="connsiteY551" fmla="*/ 1980766 h 6858000"/>
              <a:gd name="connsiteX552" fmla="*/ 116765 w 4724401"/>
              <a:gd name="connsiteY552" fmla="*/ 1911033 h 6858000"/>
              <a:gd name="connsiteX553" fmla="*/ 16405 w 4724401"/>
              <a:gd name="connsiteY553" fmla="*/ 1803412 h 6858000"/>
              <a:gd name="connsiteX554" fmla="*/ 0 w 4724401"/>
              <a:gd name="connsiteY554" fmla="*/ 1784777 h 6858000"/>
              <a:gd name="connsiteX555" fmla="*/ 0 w 4724401"/>
              <a:gd name="connsiteY555" fmla="*/ 1740082 h 6858000"/>
              <a:gd name="connsiteX556" fmla="*/ 39394 w 4724401"/>
              <a:gd name="connsiteY556" fmla="*/ 1784856 h 6858000"/>
              <a:gd name="connsiteX557" fmla="*/ 135813 w 4724401"/>
              <a:gd name="connsiteY557" fmla="*/ 1888838 h 6858000"/>
              <a:gd name="connsiteX558" fmla="*/ 242575 w 4724401"/>
              <a:gd name="connsiteY558" fmla="*/ 1958841 h 6858000"/>
              <a:gd name="connsiteX559" fmla="*/ 82197 w 4724401"/>
              <a:gd name="connsiteY559" fmla="*/ 1754826 h 6858000"/>
              <a:gd name="connsiteX560" fmla="*/ 0 w 4724401"/>
              <a:gd name="connsiteY560" fmla="*/ 1679650 h 6858000"/>
              <a:gd name="connsiteX561" fmla="*/ 0 w 4724401"/>
              <a:gd name="connsiteY561" fmla="*/ 1602463 h 6858000"/>
              <a:gd name="connsiteX562" fmla="*/ 84689 w 4724401"/>
              <a:gd name="connsiteY562" fmla="*/ 1677442 h 6858000"/>
              <a:gd name="connsiteX563" fmla="*/ 298437 w 4724401"/>
              <a:gd name="connsiteY563" fmla="*/ 1968019 h 6858000"/>
              <a:gd name="connsiteX564" fmla="*/ 227269 w 4724401"/>
              <a:gd name="connsiteY564" fmla="*/ 1114064 h 6858000"/>
              <a:gd name="connsiteX565" fmla="*/ 248003 w 4724401"/>
              <a:gd name="connsiteY565" fmla="*/ 1089613 h 6858000"/>
              <a:gd name="connsiteX566" fmla="*/ 427020 w 4724401"/>
              <a:gd name="connsiteY566" fmla="*/ 1619803 h 6858000"/>
              <a:gd name="connsiteX567" fmla="*/ 340345 w 4724401"/>
              <a:gd name="connsiteY567" fmla="*/ 2027739 h 6858000"/>
              <a:gd name="connsiteX568" fmla="*/ 360865 w 4724401"/>
              <a:gd name="connsiteY568" fmla="*/ 2044827 h 6858000"/>
              <a:gd name="connsiteX569" fmla="*/ 560414 w 4724401"/>
              <a:gd name="connsiteY569" fmla="*/ 2421457 h 6858000"/>
              <a:gd name="connsiteX570" fmla="*/ 1359703 w 4724401"/>
              <a:gd name="connsiteY570" fmla="*/ 2578554 h 6858000"/>
              <a:gd name="connsiteX571" fmla="*/ 1359422 w 4724401"/>
              <a:gd name="connsiteY571" fmla="*/ 2577994 h 6858000"/>
              <a:gd name="connsiteX572" fmla="*/ 828701 w 4724401"/>
              <a:gd name="connsiteY572" fmla="*/ 1839520 h 6858000"/>
              <a:gd name="connsiteX573" fmla="*/ 494427 w 4724401"/>
              <a:gd name="connsiteY573" fmla="*/ 1092333 h 6858000"/>
              <a:gd name="connsiteX574" fmla="*/ 506322 w 4724401"/>
              <a:gd name="connsiteY574" fmla="*/ 1020997 h 6858000"/>
              <a:gd name="connsiteX575" fmla="*/ 4570198 w 4724401"/>
              <a:gd name="connsiteY575" fmla="*/ 978081 h 6858000"/>
              <a:gd name="connsiteX576" fmla="*/ 4523691 w 4724401"/>
              <a:gd name="connsiteY576" fmla="*/ 1127776 h 6858000"/>
              <a:gd name="connsiteX577" fmla="*/ 4509875 w 4724401"/>
              <a:gd name="connsiteY577" fmla="*/ 1167552 h 6858000"/>
              <a:gd name="connsiteX578" fmla="*/ 4478168 w 4724401"/>
              <a:gd name="connsiteY578" fmla="*/ 1260735 h 6858000"/>
              <a:gd name="connsiteX579" fmla="*/ 4409309 w 4724401"/>
              <a:gd name="connsiteY579" fmla="*/ 1666996 h 6858000"/>
              <a:gd name="connsiteX580" fmla="*/ 4370031 w 4724401"/>
              <a:gd name="connsiteY580" fmla="*/ 1955666 h 6858000"/>
              <a:gd name="connsiteX581" fmla="*/ 4570198 w 4724401"/>
              <a:gd name="connsiteY581" fmla="*/ 978081 h 6858000"/>
              <a:gd name="connsiteX582" fmla="*/ 4557898 w 4724401"/>
              <a:gd name="connsiteY582" fmla="*/ 900011 h 6858000"/>
              <a:gd name="connsiteX583" fmla="*/ 4344840 w 4724401"/>
              <a:gd name="connsiteY583" fmla="*/ 1922038 h 6858000"/>
              <a:gd name="connsiteX584" fmla="*/ 4378710 w 4724401"/>
              <a:gd name="connsiteY584" fmla="*/ 1665516 h 6858000"/>
              <a:gd name="connsiteX585" fmla="*/ 4448798 w 4724401"/>
              <a:gd name="connsiteY585" fmla="*/ 1253024 h 6858000"/>
              <a:gd name="connsiteX586" fmla="*/ 4480315 w 4724401"/>
              <a:gd name="connsiteY586" fmla="*/ 1158454 h 6858000"/>
              <a:gd name="connsiteX587" fmla="*/ 4494133 w 4724401"/>
              <a:gd name="connsiteY587" fmla="*/ 1118676 h 6858000"/>
              <a:gd name="connsiteX588" fmla="*/ 4557898 w 4724401"/>
              <a:gd name="connsiteY588" fmla="*/ 900011 h 6858000"/>
              <a:gd name="connsiteX589" fmla="*/ 3607114 w 4724401"/>
              <a:gd name="connsiteY589" fmla="*/ 467441 h 6858000"/>
              <a:gd name="connsiteX590" fmla="*/ 3296242 w 4724401"/>
              <a:gd name="connsiteY590" fmla="*/ 807991 h 6858000"/>
              <a:gd name="connsiteX591" fmla="*/ 3174674 w 4724401"/>
              <a:gd name="connsiteY591" fmla="*/ 919759 h 6858000"/>
              <a:gd name="connsiteX592" fmla="*/ 3042978 w 4724401"/>
              <a:gd name="connsiteY592" fmla="*/ 1054894 h 6858000"/>
              <a:gd name="connsiteX593" fmla="*/ 2968914 w 4724401"/>
              <a:gd name="connsiteY593" fmla="*/ 1133756 h 6858000"/>
              <a:gd name="connsiteX594" fmla="*/ 3103823 w 4724401"/>
              <a:gd name="connsiteY594" fmla="*/ 1026814 h 6858000"/>
              <a:gd name="connsiteX595" fmla="*/ 3607114 w 4724401"/>
              <a:gd name="connsiteY595" fmla="*/ 467441 h 6858000"/>
              <a:gd name="connsiteX596" fmla="*/ 3744487 w 4724401"/>
              <a:gd name="connsiteY596" fmla="*/ 383136 h 6858000"/>
              <a:gd name="connsiteX597" fmla="*/ 3970213 w 4724401"/>
              <a:gd name="connsiteY597" fmla="*/ 995559 h 6858000"/>
              <a:gd name="connsiteX598" fmla="*/ 3744487 w 4724401"/>
              <a:gd name="connsiteY598" fmla="*/ 383136 h 6858000"/>
              <a:gd name="connsiteX599" fmla="*/ 3624562 w 4724401"/>
              <a:gd name="connsiteY599" fmla="*/ 367041 h 6858000"/>
              <a:gd name="connsiteX600" fmla="*/ 3489712 w 4724401"/>
              <a:gd name="connsiteY600" fmla="*/ 485386 h 6858000"/>
              <a:gd name="connsiteX601" fmla="*/ 3182994 w 4724401"/>
              <a:gd name="connsiteY601" fmla="*/ 828265 h 6858000"/>
              <a:gd name="connsiteX602" fmla="*/ 2892114 w 4724401"/>
              <a:gd name="connsiteY602" fmla="*/ 1172635 h 6858000"/>
              <a:gd name="connsiteX603" fmla="*/ 3021459 w 4724401"/>
              <a:gd name="connsiteY603" fmla="*/ 1035385 h 6858000"/>
              <a:gd name="connsiteX604" fmla="*/ 3153873 w 4724401"/>
              <a:gd name="connsiteY604" fmla="*/ 898971 h 6858000"/>
              <a:gd name="connsiteX605" fmla="*/ 3276511 w 4724401"/>
              <a:gd name="connsiteY605" fmla="*/ 786423 h 6858000"/>
              <a:gd name="connsiteX606" fmla="*/ 3584154 w 4724401"/>
              <a:gd name="connsiteY606" fmla="*/ 448218 h 6858000"/>
              <a:gd name="connsiteX607" fmla="*/ 3624562 w 4724401"/>
              <a:gd name="connsiteY607" fmla="*/ 367041 h 6858000"/>
              <a:gd name="connsiteX608" fmla="*/ 3766672 w 4724401"/>
              <a:gd name="connsiteY608" fmla="*/ 359429 h 6858000"/>
              <a:gd name="connsiteX609" fmla="*/ 3996338 w 4724401"/>
              <a:gd name="connsiteY609" fmla="*/ 968237 h 6858000"/>
              <a:gd name="connsiteX610" fmla="*/ 3766672 w 4724401"/>
              <a:gd name="connsiteY610" fmla="*/ 359429 h 6858000"/>
              <a:gd name="connsiteX611" fmla="*/ 3882765 w 4724401"/>
              <a:gd name="connsiteY611" fmla="*/ 0 h 6858000"/>
              <a:gd name="connsiteX612" fmla="*/ 3995099 w 4724401"/>
              <a:gd name="connsiteY612" fmla="*/ 0 h 6858000"/>
              <a:gd name="connsiteX613" fmla="*/ 4163818 w 4724401"/>
              <a:gd name="connsiteY613" fmla="*/ 234104 h 6858000"/>
              <a:gd name="connsiteX614" fmla="*/ 4172099 w 4724401"/>
              <a:gd name="connsiteY614" fmla="*/ 234207 h 6858000"/>
              <a:gd name="connsiteX615" fmla="*/ 4628589 w 4724401"/>
              <a:gd name="connsiteY615" fmla="*/ 289746 h 6858000"/>
              <a:gd name="connsiteX616" fmla="*/ 4724401 w 4724401"/>
              <a:gd name="connsiteY616" fmla="*/ 281632 h 6858000"/>
              <a:gd name="connsiteX617" fmla="*/ 4724401 w 4724401"/>
              <a:gd name="connsiteY617" fmla="*/ 330664 h 6858000"/>
              <a:gd name="connsiteX618" fmla="*/ 4657975 w 4724401"/>
              <a:gd name="connsiteY618" fmla="*/ 338772 h 6858000"/>
              <a:gd name="connsiteX619" fmla="*/ 4227047 w 4724401"/>
              <a:gd name="connsiteY619" fmla="*/ 313415 h 6858000"/>
              <a:gd name="connsiteX620" fmla="*/ 4346041 w 4724401"/>
              <a:gd name="connsiteY620" fmla="*/ 456086 h 6858000"/>
              <a:gd name="connsiteX621" fmla="*/ 4599604 w 4724401"/>
              <a:gd name="connsiteY621" fmla="*/ 723178 h 6858000"/>
              <a:gd name="connsiteX622" fmla="*/ 4724401 w 4724401"/>
              <a:gd name="connsiteY622" fmla="*/ 833497 h 6858000"/>
              <a:gd name="connsiteX623" fmla="*/ 4724401 w 4724401"/>
              <a:gd name="connsiteY623" fmla="*/ 950118 h 6858000"/>
              <a:gd name="connsiteX624" fmla="*/ 4655015 w 4724401"/>
              <a:gd name="connsiteY624" fmla="*/ 891426 h 6858000"/>
              <a:gd name="connsiteX625" fmla="*/ 4348002 w 4724401"/>
              <a:gd name="connsiteY625" fmla="*/ 2205895 h 6858000"/>
              <a:gd name="connsiteX626" fmla="*/ 4262250 w 4724401"/>
              <a:gd name="connsiteY626" fmla="*/ 2219972 h 6858000"/>
              <a:gd name="connsiteX627" fmla="*/ 4550611 w 4724401"/>
              <a:gd name="connsiteY627" fmla="*/ 817540 h 6858000"/>
              <a:gd name="connsiteX628" fmla="*/ 4564418 w 4724401"/>
              <a:gd name="connsiteY628" fmla="*/ 808293 h 6858000"/>
              <a:gd name="connsiteX629" fmla="*/ 4266388 w 4724401"/>
              <a:gd name="connsiteY629" fmla="*/ 500083 h 6858000"/>
              <a:gd name="connsiteX630" fmla="*/ 4032842 w 4724401"/>
              <a:gd name="connsiteY630" fmla="*/ 211809 h 6858000"/>
              <a:gd name="connsiteX631" fmla="*/ 3721337 w 4724401"/>
              <a:gd name="connsiteY631" fmla="*/ 0 h 6858000"/>
              <a:gd name="connsiteX632" fmla="*/ 3797544 w 4724401"/>
              <a:gd name="connsiteY632" fmla="*/ 0 h 6858000"/>
              <a:gd name="connsiteX633" fmla="*/ 3775734 w 4724401"/>
              <a:gd name="connsiteY633" fmla="*/ 95131 h 6858000"/>
              <a:gd name="connsiteX634" fmla="*/ 3724807 w 4724401"/>
              <a:gd name="connsiteY634" fmla="*/ 272257 h 6858000"/>
              <a:gd name="connsiteX635" fmla="*/ 3726844 w 4724401"/>
              <a:gd name="connsiteY635" fmla="*/ 282988 h 6858000"/>
              <a:gd name="connsiteX636" fmla="*/ 3742664 w 4724401"/>
              <a:gd name="connsiteY636" fmla="*/ 279918 h 6858000"/>
              <a:gd name="connsiteX637" fmla="*/ 4103910 w 4724401"/>
              <a:gd name="connsiteY637" fmla="*/ 1161917 h 6858000"/>
              <a:gd name="connsiteX638" fmla="*/ 4020269 w 4724401"/>
              <a:gd name="connsiteY638" fmla="*/ 1200406 h 6858000"/>
              <a:gd name="connsiteX639" fmla="*/ 3674882 w 4724401"/>
              <a:gd name="connsiteY639" fmla="*/ 488524 h 6858000"/>
              <a:gd name="connsiteX640" fmla="*/ 3132682 w 4724401"/>
              <a:gd name="connsiteY640" fmla="*/ 1072284 h 6858000"/>
              <a:gd name="connsiteX641" fmla="*/ 2716346 w 4724401"/>
              <a:gd name="connsiteY641" fmla="*/ 1276376 h 6858000"/>
              <a:gd name="connsiteX642" fmla="*/ 2716772 w 4724401"/>
              <a:gd name="connsiteY642" fmla="*/ 1255462 h 6858000"/>
              <a:gd name="connsiteX643" fmla="*/ 3471096 w 4724401"/>
              <a:gd name="connsiteY643" fmla="*/ 437072 h 6858000"/>
              <a:gd name="connsiteX644" fmla="*/ 3639057 w 4724401"/>
              <a:gd name="connsiteY644" fmla="*/ 286334 h 6858000"/>
              <a:gd name="connsiteX645" fmla="*/ 3640309 w 4724401"/>
              <a:gd name="connsiteY645" fmla="*/ 284664 h 6858000"/>
              <a:gd name="connsiteX646" fmla="*/ 3646022 w 4724401"/>
              <a:gd name="connsiteY646" fmla="*/ 276711 h 6858000"/>
              <a:gd name="connsiteX647" fmla="*/ 3707943 w 4724401"/>
              <a:gd name="connsiteY647" fmla="*/ 65958 h 6858000"/>
              <a:gd name="connsiteX648" fmla="*/ 2867960 w 4724401"/>
              <a:gd name="connsiteY648" fmla="*/ 0 h 6858000"/>
              <a:gd name="connsiteX649" fmla="*/ 2926351 w 4724401"/>
              <a:gd name="connsiteY649" fmla="*/ 0 h 6858000"/>
              <a:gd name="connsiteX650" fmla="*/ 2902823 w 4724401"/>
              <a:gd name="connsiteY650" fmla="*/ 262929 h 6858000"/>
              <a:gd name="connsiteX651" fmla="*/ 2940663 w 4724401"/>
              <a:gd name="connsiteY651" fmla="*/ 140884 h 6858000"/>
              <a:gd name="connsiteX652" fmla="*/ 2947039 w 4724401"/>
              <a:gd name="connsiteY652" fmla="*/ 122524 h 6858000"/>
              <a:gd name="connsiteX653" fmla="*/ 2984316 w 4724401"/>
              <a:gd name="connsiteY653" fmla="*/ 0 h 6858000"/>
              <a:gd name="connsiteX654" fmla="*/ 3016114 w 4724401"/>
              <a:gd name="connsiteY654" fmla="*/ 0 h 6858000"/>
              <a:gd name="connsiteX655" fmla="*/ 2979949 w 4724401"/>
              <a:gd name="connsiteY655" fmla="*/ 119274 h 6858000"/>
              <a:gd name="connsiteX656" fmla="*/ 3023879 w 4724401"/>
              <a:gd name="connsiteY656" fmla="*/ 0 h 6858000"/>
              <a:gd name="connsiteX657" fmla="*/ 3105400 w 4724401"/>
              <a:gd name="connsiteY657" fmla="*/ 0 h 6858000"/>
              <a:gd name="connsiteX658" fmla="*/ 3094669 w 4724401"/>
              <a:gd name="connsiteY658" fmla="*/ 30308 h 6858000"/>
              <a:gd name="connsiteX659" fmla="*/ 2901945 w 4724401"/>
              <a:gd name="connsiteY659" fmla="*/ 466538 h 6858000"/>
              <a:gd name="connsiteX660" fmla="*/ 2815209 w 4724401"/>
              <a:gd name="connsiteY660" fmla="*/ 497361 h 6858000"/>
              <a:gd name="connsiteX661" fmla="*/ 2844845 w 4724401"/>
              <a:gd name="connsiteY661" fmla="*/ 127638 h 6858000"/>
              <a:gd name="connsiteX662" fmla="*/ 1057230 w 4724401"/>
              <a:gd name="connsiteY662" fmla="*/ 0 h 6858000"/>
              <a:gd name="connsiteX663" fmla="*/ 1111003 w 4724401"/>
              <a:gd name="connsiteY663" fmla="*/ 0 h 6858000"/>
              <a:gd name="connsiteX664" fmla="*/ 1125553 w 4724401"/>
              <a:gd name="connsiteY664" fmla="*/ 52588 h 6858000"/>
              <a:gd name="connsiteX665" fmla="*/ 1304276 w 4724401"/>
              <a:gd name="connsiteY665" fmla="*/ 476275 h 6858000"/>
              <a:gd name="connsiteX666" fmla="*/ 1492066 w 4724401"/>
              <a:gd name="connsiteY666" fmla="*/ 886333 h 6858000"/>
              <a:gd name="connsiteX667" fmla="*/ 1423698 w 4724401"/>
              <a:gd name="connsiteY667" fmla="*/ 710817 h 6858000"/>
              <a:gd name="connsiteX668" fmla="*/ 1357609 w 4724401"/>
              <a:gd name="connsiteY668" fmla="*/ 532892 h 6858000"/>
              <a:gd name="connsiteX669" fmla="*/ 1309550 w 4724401"/>
              <a:gd name="connsiteY669" fmla="*/ 374031 h 6858000"/>
              <a:gd name="connsiteX670" fmla="*/ 1193673 w 4724401"/>
              <a:gd name="connsiteY670" fmla="*/ 49533 h 6858000"/>
              <a:gd name="connsiteX671" fmla="*/ 1164391 w 4724401"/>
              <a:gd name="connsiteY671" fmla="*/ 0 h 6858000"/>
              <a:gd name="connsiteX672" fmla="*/ 1200666 w 4724401"/>
              <a:gd name="connsiteY672" fmla="*/ 0 h 6858000"/>
              <a:gd name="connsiteX673" fmla="*/ 1223408 w 4724401"/>
              <a:gd name="connsiteY673" fmla="*/ 38996 h 6858000"/>
              <a:gd name="connsiteX674" fmla="*/ 1339635 w 4724401"/>
              <a:gd name="connsiteY674" fmla="*/ 365517 h 6858000"/>
              <a:gd name="connsiteX675" fmla="*/ 1387469 w 4724401"/>
              <a:gd name="connsiteY675" fmla="*/ 523079 h 6858000"/>
              <a:gd name="connsiteX676" fmla="*/ 1452685 w 4724401"/>
              <a:gd name="connsiteY676" fmla="*/ 699806 h 6858000"/>
              <a:gd name="connsiteX677" fmla="*/ 1492092 w 4724401"/>
              <a:gd name="connsiteY677" fmla="*/ 800424 h 6858000"/>
              <a:gd name="connsiteX678" fmla="*/ 1455302 w 4724401"/>
              <a:gd name="connsiteY678" fmla="*/ 632913 h 6858000"/>
              <a:gd name="connsiteX679" fmla="*/ 1222336 w 4724401"/>
              <a:gd name="connsiteY679" fmla="*/ 9480 h 6858000"/>
              <a:gd name="connsiteX680" fmla="*/ 1214634 w 4724401"/>
              <a:gd name="connsiteY680" fmla="*/ 0 h 6858000"/>
              <a:gd name="connsiteX681" fmla="*/ 1289827 w 4724401"/>
              <a:gd name="connsiteY681" fmla="*/ 0 h 6858000"/>
              <a:gd name="connsiteX682" fmla="*/ 1321076 w 4724401"/>
              <a:gd name="connsiteY682" fmla="*/ 59722 h 6858000"/>
              <a:gd name="connsiteX683" fmla="*/ 1512579 w 4724401"/>
              <a:gd name="connsiteY683" fmla="*/ 626441 h 6858000"/>
              <a:gd name="connsiteX684" fmla="*/ 1506076 w 4724401"/>
              <a:gd name="connsiteY684" fmla="*/ 1089289 h 6858000"/>
              <a:gd name="connsiteX685" fmla="*/ 1486346 w 4724401"/>
              <a:gd name="connsiteY685" fmla="*/ 1079919 h 6858000"/>
              <a:gd name="connsiteX686" fmla="*/ 1070511 w 4724401"/>
              <a:gd name="connsiteY686" fmla="*/ 48609 h 6858000"/>
              <a:gd name="connsiteX687" fmla="*/ 43151 w 4724401"/>
              <a:gd name="connsiteY687" fmla="*/ 0 h 6858000"/>
              <a:gd name="connsiteX688" fmla="*/ 95283 w 4724401"/>
              <a:gd name="connsiteY688" fmla="*/ 0 h 6858000"/>
              <a:gd name="connsiteX689" fmla="*/ 300708 w 4724401"/>
              <a:gd name="connsiteY689" fmla="*/ 154571 h 6858000"/>
              <a:gd name="connsiteX690" fmla="*/ 530414 w 4724401"/>
              <a:gd name="connsiteY690" fmla="*/ 354673 h 6858000"/>
              <a:gd name="connsiteX691" fmla="*/ 333785 w 4724401"/>
              <a:gd name="connsiteY691" fmla="*/ 161564 h 6858000"/>
              <a:gd name="connsiteX692" fmla="*/ 147005 w 4724401"/>
              <a:gd name="connsiteY692" fmla="*/ 0 h 6858000"/>
              <a:gd name="connsiteX693" fmla="*/ 272509 w 4724401"/>
              <a:gd name="connsiteY693" fmla="*/ 0 h 6858000"/>
              <a:gd name="connsiteX694" fmla="*/ 326276 w 4724401"/>
              <a:gd name="connsiteY694" fmla="*/ 45847 h 6858000"/>
              <a:gd name="connsiteX695" fmla="*/ 823759 w 4724401"/>
              <a:gd name="connsiteY695" fmla="*/ 574145 h 6858000"/>
              <a:gd name="connsiteX696" fmla="*/ 811254 w 4724401"/>
              <a:gd name="connsiteY696" fmla="*/ 665546 h 6858000"/>
              <a:gd name="connsiteX697" fmla="*/ 154042 w 4724401"/>
              <a:gd name="connsiteY697" fmla="*/ 261522 h 6858000"/>
              <a:gd name="connsiteX698" fmla="*/ 13550 w 4724401"/>
              <a:gd name="connsiteY698" fmla="*/ 158423 h 6858000"/>
              <a:gd name="connsiteX699" fmla="*/ 0 w 4724401"/>
              <a:gd name="connsiteY699" fmla="*/ 146618 h 6858000"/>
              <a:gd name="connsiteX700" fmla="*/ 0 w 4724401"/>
              <a:gd name="connsiteY700" fmla="*/ 59161 h 6858000"/>
              <a:gd name="connsiteX701" fmla="*/ 45427 w 4724401"/>
              <a:gd name="connsiteY701" fmla="*/ 101078 h 6858000"/>
              <a:gd name="connsiteX702" fmla="*/ 630103 w 4724401"/>
              <a:gd name="connsiteY702" fmla="*/ 485885 h 6858000"/>
              <a:gd name="connsiteX703" fmla="*/ 532040 w 4724401"/>
              <a:gd name="connsiteY703" fmla="*/ 399359 h 6858000"/>
              <a:gd name="connsiteX704" fmla="*/ 517618 w 4724401"/>
              <a:gd name="connsiteY704" fmla="*/ 385726 h 6858000"/>
              <a:gd name="connsiteX705" fmla="*/ 285074 w 4724401"/>
              <a:gd name="connsiteY705" fmla="*/ 1827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4724401" h="6858000">
                <a:moveTo>
                  <a:pt x="369702" y="6712169"/>
                </a:moveTo>
                <a:lnTo>
                  <a:pt x="366575" y="6715556"/>
                </a:lnTo>
                <a:cubicBezTo>
                  <a:pt x="367954" y="6715031"/>
                  <a:pt x="369326" y="6714512"/>
                  <a:pt x="371637" y="6713954"/>
                </a:cubicBez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4724401" y="6289099"/>
                </a:moveTo>
                <a:lnTo>
                  <a:pt x="4724401" y="6407899"/>
                </a:lnTo>
                <a:lnTo>
                  <a:pt x="4689678" y="6440241"/>
                </a:ln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593999" y="6408904"/>
                  <a:pt x="4626518" y="6376648"/>
                  <a:pt x="4660205" y="6345369"/>
                </a:cubicBezTo>
                <a:close/>
                <a:moveTo>
                  <a:pt x="4724401" y="6198577"/>
                </a:moveTo>
                <a:lnTo>
                  <a:pt x="4724401" y="6238480"/>
                </a:lnTo>
                <a:lnTo>
                  <a:pt x="4689789" y="6268382"/>
                </a:ln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lose/>
                <a:moveTo>
                  <a:pt x="4724401" y="5924240"/>
                </a:moveTo>
                <a:lnTo>
                  <a:pt x="4724401" y="6044002"/>
                </a:lnTo>
                <a:lnTo>
                  <a:pt x="4695216" y="6071545"/>
                </a:lnTo>
                <a:cubicBezTo>
                  <a:pt x="4548599" y="6220767"/>
                  <a:pt x="4426366" y="6399245"/>
                  <a:pt x="4317146" y="6587716"/>
                </a:cubicBezTo>
                <a:lnTo>
                  <a:pt x="4171627" y="6858000"/>
                </a:lnTo>
                <a:lnTo>
                  <a:pt x="4081585" y="6858000"/>
                </a:lnTo>
                <a:lnTo>
                  <a:pt x="4238603" y="6559341"/>
                </a:lnTo>
                <a:cubicBezTo>
                  <a:pt x="4349147" y="6364728"/>
                  <a:pt x="4472301" y="6179172"/>
                  <a:pt x="4620848" y="6021419"/>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lnTo>
                  <a:pt x="2665418" y="6132756"/>
                </a:ln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cubicBezTo>
                  <a:pt x="1766288" y="5450544"/>
                  <a:pt x="1795121" y="5449390"/>
                  <a:pt x="1824397" y="5447757"/>
                </a:cubicBezTo>
                <a:cubicBezTo>
                  <a:pt x="1905266" y="5443590"/>
                  <a:pt x="1987993" y="5439352"/>
                  <a:pt x="2070059" y="5441660"/>
                </a:cubicBezTo>
                <a:cubicBezTo>
                  <a:pt x="1883310" y="5383634"/>
                  <a:pt x="1669251" y="5365013"/>
                  <a:pt x="1456157" y="5371404"/>
                </a:cubicBezTo>
                <a:close/>
                <a:moveTo>
                  <a:pt x="4724401" y="5202141"/>
                </a:moveTo>
                <a:lnTo>
                  <a:pt x="4724401" y="5319690"/>
                </a:lnTo>
                <a:lnTo>
                  <a:pt x="4690088" y="5349711"/>
                </a:lnTo>
                <a:cubicBezTo>
                  <a:pt x="4608685" y="5427949"/>
                  <a:pt x="4537495" y="5522778"/>
                  <a:pt x="4463413" y="5615162"/>
                </a:cubicBezTo>
                <a:cubicBezTo>
                  <a:pt x="4428815" y="5658459"/>
                  <a:pt x="4393697" y="5700384"/>
                  <a:pt x="4358134" y="5742791"/>
                </a:cubicBezTo>
                <a:cubicBezTo>
                  <a:pt x="4364015" y="5738366"/>
                  <a:pt x="4369890" y="5733933"/>
                  <a:pt x="4376219" y="5729027"/>
                </a:cubicBezTo>
                <a:cubicBezTo>
                  <a:pt x="4445817" y="5675939"/>
                  <a:pt x="4517680" y="5621374"/>
                  <a:pt x="4582340" y="5561037"/>
                </a:cubicBezTo>
                <a:cubicBezTo>
                  <a:pt x="4621394" y="5524545"/>
                  <a:pt x="4658482" y="5485345"/>
                  <a:pt x="4694684" y="5447098"/>
                </a:cubicBezTo>
                <a:lnTo>
                  <a:pt x="4724401" y="5415874"/>
                </a:lnTo>
                <a:lnTo>
                  <a:pt x="4724401" y="5461678"/>
                </a:lnTo>
                <a:lnTo>
                  <a:pt x="4718341" y="5468043"/>
                </a:lnTo>
                <a:cubicBezTo>
                  <a:pt x="4681696" y="5506771"/>
                  <a:pt x="4644162" y="5546455"/>
                  <a:pt x="4604655" y="5583434"/>
                </a:cubicBezTo>
                <a:cubicBezTo>
                  <a:pt x="4591636" y="5595592"/>
                  <a:pt x="4578581" y="5606832"/>
                  <a:pt x="4565074" y="5618550"/>
                </a:cubicBezTo>
                <a:cubicBezTo>
                  <a:pt x="4601957" y="5591693"/>
                  <a:pt x="4641858" y="5563143"/>
                  <a:pt x="4682209" y="5532923"/>
                </a:cubicBezTo>
                <a:lnTo>
                  <a:pt x="4724401" y="5499248"/>
                </a:lnTo>
                <a:lnTo>
                  <a:pt x="4724401" y="5608295"/>
                </a:lnTo>
                <a:lnTo>
                  <a:pt x="4713577" y="5616803"/>
                </a:ln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616120" y="5290612"/>
                  <a:pt x="4648400" y="5259282"/>
                  <a:pt x="4682005" y="5231398"/>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cubicBezTo>
                  <a:pt x="2826662" y="5016937"/>
                  <a:pt x="2852553" y="5023818"/>
                  <a:pt x="2879408" y="5031590"/>
                </a:cubicBez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3174829" y="3620110"/>
                </a:moveTo>
                <a:cubicBezTo>
                  <a:pt x="3177710" y="3619202"/>
                  <a:pt x="3182308" y="3620648"/>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195984" y="4765295"/>
                  <a:pt x="4406452" y="4726316"/>
                  <a:pt x="4618309" y="4699202"/>
                </a:cubicBezTo>
                <a:lnTo>
                  <a:pt x="4724401" y="4687606"/>
                </a:lnTo>
                <a:lnTo>
                  <a:pt x="4724401" y="4773345"/>
                </a:lnTo>
                <a:lnTo>
                  <a:pt x="4671155" y="4778608"/>
                </a:lnTo>
                <a:cubicBezTo>
                  <a:pt x="4474613" y="4803290"/>
                  <a:pt x="4279364" y="4838457"/>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cubicBezTo>
                  <a:pt x="2766432" y="5397515"/>
                  <a:pt x="2740950" y="5412509"/>
                  <a:pt x="2714982" y="5427051"/>
                </a:cubicBez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lnTo>
                  <a:pt x="1794914" y="6858000"/>
                </a:ln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lnTo>
                  <a:pt x="1203671" y="6858000"/>
                </a:lnTo>
                <a:lnTo>
                  <a:pt x="1143180" y="6858000"/>
                </a:lnTo>
                <a:lnTo>
                  <a:pt x="1142176" y="6766045"/>
                </a:ln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2991" y="3646754"/>
                  <a:pt x="3166185" y="3622836"/>
                  <a:pt x="3174829" y="3620110"/>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24401" y="4275524"/>
                </a:lnTo>
                <a:lnTo>
                  <a:pt x="4724401" y="4519331"/>
                </a:lnTo>
                <a:lnTo>
                  <a:pt x="4695727" y="4489837"/>
                </a:lnTo>
                <a:cubicBezTo>
                  <a:pt x="4513213" y="4341718"/>
                  <a:pt x="4213060" y="4286653"/>
                  <a:pt x="4036318" y="4147013"/>
                </a:cubicBezTo>
                <a:cubicBezTo>
                  <a:pt x="3810777" y="3969273"/>
                  <a:pt x="3654591" y="3720297"/>
                  <a:pt x="3432098" y="3537312"/>
                </a:cubicBezTo>
                <a:cubicBezTo>
                  <a:pt x="3408505" y="3517876"/>
                  <a:pt x="3395188" y="3461306"/>
                  <a:pt x="3429186" y="3458784"/>
                </a:cubicBezTo>
                <a:close/>
                <a:moveTo>
                  <a:pt x="4287835" y="3252276"/>
                </a:moveTo>
                <a:cubicBezTo>
                  <a:pt x="4291252" y="3250181"/>
                  <a:pt x="4296821" y="3251122"/>
                  <a:pt x="4305321" y="3256953"/>
                </a:cubicBezTo>
                <a:cubicBezTo>
                  <a:pt x="4417921" y="3335817"/>
                  <a:pt x="4526830" y="3418438"/>
                  <a:pt x="4633631" y="3503706"/>
                </a:cubicBezTo>
                <a:lnTo>
                  <a:pt x="4724401" y="3579225"/>
                </a:lnTo>
                <a:lnTo>
                  <a:pt x="4724401" y="3637622"/>
                </a:lnTo>
                <a:lnTo>
                  <a:pt x="4594837" y="3532274"/>
                </a:ln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09378" y="3558235"/>
                  <a:pt x="4660155" y="3608017"/>
                  <a:pt x="4709959" y="3658245"/>
                </a:cubicBezTo>
                <a:lnTo>
                  <a:pt x="4724401" y="3673072"/>
                </a:lnTo>
                <a:lnTo>
                  <a:pt x="4724401" y="3718516"/>
                </a:lnTo>
                <a:lnTo>
                  <a:pt x="4642986" y="3635718"/>
                </a:lnTo>
                <a:cubicBezTo>
                  <a:pt x="4577419" y="3571274"/>
                  <a:pt x="4510044" y="3508184"/>
                  <a:pt x="4440129" y="3448571"/>
                </a:cubicBezTo>
                <a:cubicBezTo>
                  <a:pt x="4477976" y="3543407"/>
                  <a:pt x="4595539" y="3666345"/>
                  <a:pt x="4700658" y="3767518"/>
                </a:cubicBezTo>
                <a:lnTo>
                  <a:pt x="4724401" y="3790032"/>
                </a:lnTo>
                <a:lnTo>
                  <a:pt x="4724401" y="3871856"/>
                </a:lnTo>
                <a:lnTo>
                  <a:pt x="4649232" y="3785028"/>
                </a:lnTo>
                <a:cubicBezTo>
                  <a:pt x="4512119" y="3616669"/>
                  <a:pt x="4392441" y="3442504"/>
                  <a:pt x="4294126" y="3303048"/>
                </a:cubicBezTo>
                <a:cubicBezTo>
                  <a:pt x="4286701" y="3292165"/>
                  <a:pt x="4277584" y="3258559"/>
                  <a:pt x="4287835" y="3252276"/>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3882765" y="0"/>
                </a:moveTo>
                <a:lnTo>
                  <a:pt x="3995099" y="0"/>
                </a:lnTo>
                <a:lnTo>
                  <a:pt x="4163818" y="234104"/>
                </a:lnTo>
                <a:cubicBezTo>
                  <a:pt x="4167056" y="234046"/>
                  <a:pt x="4169933" y="233486"/>
                  <a:pt x="4172099" y="234207"/>
                </a:cubicBezTo>
                <a:cubicBezTo>
                  <a:pt x="4320772" y="276387"/>
                  <a:pt x="4473568" y="294979"/>
                  <a:pt x="4628589" y="289746"/>
                </a:cubicBezTo>
                <a:lnTo>
                  <a:pt x="4724401" y="281632"/>
                </a:lnTo>
                <a:lnTo>
                  <a:pt x="4724401" y="330664"/>
                </a:lnTo>
                <a:lnTo>
                  <a:pt x="4657975" y="338772"/>
                </a:lnTo>
                <a:cubicBezTo>
                  <a:pt x="4512264" y="350060"/>
                  <a:pt x="4368090" y="341672"/>
                  <a:pt x="4227047" y="313415"/>
                </a:cubicBezTo>
                <a:cubicBezTo>
                  <a:pt x="4265992" y="361495"/>
                  <a:pt x="4305481" y="409180"/>
                  <a:pt x="4346041" y="456086"/>
                </a:cubicBezTo>
                <a:cubicBezTo>
                  <a:pt x="4427343" y="550152"/>
                  <a:pt x="4511990" y="638932"/>
                  <a:pt x="4599604" y="723178"/>
                </a:cubicBezTo>
                <a:lnTo>
                  <a:pt x="4724401" y="833497"/>
                </a:lnTo>
                <a:lnTo>
                  <a:pt x="4724401" y="950118"/>
                </a:lnTo>
                <a:lnTo>
                  <a:pt x="4655015" y="891426"/>
                </a:ln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6159" name="Rectangle 6158">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5" y="1485900"/>
            <a:ext cx="9144005" cy="73152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uadroTexto 2">
            <a:extLst>
              <a:ext uri="{FF2B5EF4-FFF2-40B4-BE49-F238E27FC236}">
                <a16:creationId xmlns:a16="http://schemas.microsoft.com/office/drawing/2014/main" id="{60B6C556-02AB-32F0-DCA5-2743E45E548D}"/>
              </a:ext>
            </a:extLst>
          </p:cNvPr>
          <p:cNvSpPr txBox="1"/>
          <p:nvPr/>
        </p:nvSpPr>
        <p:spPr>
          <a:xfrm>
            <a:off x="10172697" y="2514600"/>
            <a:ext cx="7429500" cy="1824229"/>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6000" dirty="0">
                <a:latin typeface="+mj-lt"/>
                <a:ea typeface="+mj-ea"/>
                <a:cs typeface="+mj-cs"/>
              </a:rPr>
              <a:t>OTRAS HERRAMIENTAS </a:t>
            </a:r>
          </a:p>
        </p:txBody>
      </p:sp>
      <p:sp>
        <p:nvSpPr>
          <p:cNvPr id="4" name="CuadroTexto 3">
            <a:extLst>
              <a:ext uri="{FF2B5EF4-FFF2-40B4-BE49-F238E27FC236}">
                <a16:creationId xmlns:a16="http://schemas.microsoft.com/office/drawing/2014/main" id="{9890E33D-66D9-36ED-8986-8EBFAB855346}"/>
              </a:ext>
            </a:extLst>
          </p:cNvPr>
          <p:cNvSpPr txBox="1"/>
          <p:nvPr/>
        </p:nvSpPr>
        <p:spPr>
          <a:xfrm>
            <a:off x="10172697" y="5143500"/>
            <a:ext cx="7429500" cy="262889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700" b="1" u="sng" dirty="0" err="1">
                <a:solidFill>
                  <a:schemeClr val="tx1">
                    <a:alpha val="55000"/>
                  </a:schemeClr>
                </a:solidFill>
                <a:effectLst/>
                <a:hlinkClick r:id="rId2"/>
              </a:rPr>
              <a:t>Tolerancia</a:t>
            </a:r>
            <a:r>
              <a:rPr lang="en-US" sz="2700" b="1" u="sng" dirty="0">
                <a:solidFill>
                  <a:schemeClr val="tx1">
                    <a:alpha val="55000"/>
                  </a:schemeClr>
                </a:solidFill>
                <a:effectLst/>
                <a:hlinkClick r:id="rId2"/>
              </a:rPr>
              <a:t> y </a:t>
            </a:r>
            <a:r>
              <a:rPr lang="en-US" sz="2700" b="1" u="sng" dirty="0" err="1">
                <a:solidFill>
                  <a:schemeClr val="tx1">
                    <a:alpha val="55000"/>
                  </a:schemeClr>
                </a:solidFill>
                <a:effectLst/>
                <a:hlinkClick r:id="rId2"/>
              </a:rPr>
              <a:t>Cooperación</a:t>
            </a:r>
            <a:r>
              <a:rPr lang="en-US" sz="2700" b="1" dirty="0">
                <a:solidFill>
                  <a:schemeClr val="tx1">
                    <a:alpha val="55000"/>
                  </a:schemeClr>
                </a:solidFill>
                <a:effectLst/>
              </a:rPr>
              <a:t>: </a:t>
            </a:r>
            <a:r>
              <a:rPr lang="en-US" sz="2700" dirty="0">
                <a:solidFill>
                  <a:schemeClr val="tx1">
                    <a:alpha val="55000"/>
                  </a:schemeClr>
                </a:solidFill>
                <a:effectLst/>
              </a:rPr>
              <a:t> </a:t>
            </a:r>
          </a:p>
          <a:p>
            <a:pPr marL="285750" indent="-228600">
              <a:lnSpc>
                <a:spcPct val="90000"/>
              </a:lnSpc>
              <a:spcAft>
                <a:spcPts val="600"/>
              </a:spcAft>
              <a:buFont typeface="Arial" panose="020B0604020202020204" pitchFamily="34" charset="0"/>
              <a:buChar char="•"/>
            </a:pPr>
            <a:r>
              <a:rPr lang="en-US" sz="2700" b="1" u="sng" dirty="0" err="1">
                <a:solidFill>
                  <a:schemeClr val="tx1">
                    <a:alpha val="55000"/>
                  </a:schemeClr>
                </a:solidFill>
                <a:effectLst/>
                <a:hlinkClick r:id="rId3"/>
              </a:rPr>
              <a:t>Solución</a:t>
            </a:r>
            <a:r>
              <a:rPr lang="en-US" sz="2700" b="1" u="sng" dirty="0">
                <a:solidFill>
                  <a:schemeClr val="tx1">
                    <a:alpha val="55000"/>
                  </a:schemeClr>
                </a:solidFill>
                <a:effectLst/>
                <a:hlinkClick r:id="rId3"/>
              </a:rPr>
              <a:t> de </a:t>
            </a:r>
            <a:r>
              <a:rPr lang="en-US" sz="2700" b="1" u="sng" dirty="0" err="1">
                <a:solidFill>
                  <a:schemeClr val="tx1">
                    <a:alpha val="55000"/>
                  </a:schemeClr>
                </a:solidFill>
                <a:effectLst/>
                <a:hlinkClick r:id="rId3"/>
              </a:rPr>
              <a:t>conflictos</a:t>
            </a:r>
            <a:r>
              <a:rPr lang="en-US" sz="2700" b="1" u="sng" dirty="0">
                <a:solidFill>
                  <a:schemeClr val="tx1">
                    <a:alpha val="55000"/>
                  </a:schemeClr>
                </a:solidFill>
                <a:effectLst/>
                <a:hlinkClick r:id="rId3"/>
              </a:rPr>
              <a:t>. Las </a:t>
            </a:r>
            <a:r>
              <a:rPr lang="en-US" sz="2700" b="1" u="sng" dirty="0" err="1">
                <a:solidFill>
                  <a:schemeClr val="tx1">
                    <a:alpha val="55000"/>
                  </a:schemeClr>
                </a:solidFill>
                <a:effectLst/>
                <a:hlinkClick r:id="rId3"/>
              </a:rPr>
              <a:t>Mentiras</a:t>
            </a:r>
            <a:r>
              <a:rPr lang="en-US" sz="2700" b="1" dirty="0">
                <a:solidFill>
                  <a:schemeClr val="tx1">
                    <a:alpha val="55000"/>
                  </a:schemeClr>
                </a:solidFill>
                <a:effectLst/>
              </a:rPr>
              <a:t>:</a:t>
            </a:r>
            <a:endParaRPr lang="en-US" sz="2700" b="1" dirty="0">
              <a:solidFill>
                <a:schemeClr val="tx1">
                  <a:alpha val="55000"/>
                </a:schemeClr>
              </a:solidFill>
            </a:endParaRPr>
          </a:p>
          <a:p>
            <a:pPr marL="285750" indent="-228600">
              <a:lnSpc>
                <a:spcPct val="90000"/>
              </a:lnSpc>
              <a:spcAft>
                <a:spcPts val="600"/>
              </a:spcAft>
              <a:buFont typeface="Arial" panose="020B0604020202020204" pitchFamily="34" charset="0"/>
              <a:buChar char="•"/>
            </a:pPr>
            <a:r>
              <a:rPr lang="en-US" sz="2700" b="1" u="sng" dirty="0">
                <a:solidFill>
                  <a:schemeClr val="tx1">
                    <a:alpha val="55000"/>
                  </a:schemeClr>
                </a:solidFill>
                <a:effectLst/>
                <a:hlinkClick r:id="rId4"/>
              </a:rPr>
              <a:t>Dados para </a:t>
            </a:r>
            <a:r>
              <a:rPr lang="en-US" sz="2700" b="1" u="sng" dirty="0" err="1">
                <a:solidFill>
                  <a:schemeClr val="tx1">
                    <a:alpha val="55000"/>
                  </a:schemeClr>
                </a:solidFill>
                <a:effectLst/>
                <a:hlinkClick r:id="rId4"/>
              </a:rPr>
              <a:t>crear</a:t>
            </a:r>
            <a:r>
              <a:rPr lang="en-US" sz="2700" b="1" u="sng" dirty="0">
                <a:solidFill>
                  <a:schemeClr val="tx1">
                    <a:alpha val="55000"/>
                  </a:schemeClr>
                </a:solidFill>
                <a:effectLst/>
                <a:hlinkClick r:id="rId4"/>
              </a:rPr>
              <a:t> </a:t>
            </a:r>
            <a:r>
              <a:rPr lang="en-US" sz="2700" b="1" u="sng" dirty="0" err="1">
                <a:solidFill>
                  <a:schemeClr val="tx1">
                    <a:alpha val="55000"/>
                  </a:schemeClr>
                </a:solidFill>
                <a:effectLst/>
                <a:hlinkClick r:id="rId4"/>
              </a:rPr>
              <a:t>historias</a:t>
            </a:r>
            <a:endParaRPr lang="en-US" sz="2700" b="1" u="sng" dirty="0">
              <a:solidFill>
                <a:schemeClr val="tx1">
                  <a:alpha val="55000"/>
                </a:schemeClr>
              </a:solidFill>
              <a:effectLst/>
            </a:endParaRPr>
          </a:p>
          <a:p>
            <a:pPr marL="285750" indent="-228600">
              <a:lnSpc>
                <a:spcPct val="90000"/>
              </a:lnSpc>
              <a:spcAft>
                <a:spcPts val="600"/>
              </a:spcAft>
              <a:buFont typeface="Arial" panose="020B0604020202020204" pitchFamily="34" charset="0"/>
              <a:buChar char="•"/>
            </a:pPr>
            <a:r>
              <a:rPr lang="en-US" sz="2700" b="1" u="sng" dirty="0" err="1">
                <a:solidFill>
                  <a:schemeClr val="tx1">
                    <a:alpha val="55000"/>
                  </a:schemeClr>
                </a:solidFill>
              </a:rPr>
              <a:t>Tiempo</a:t>
            </a:r>
            <a:r>
              <a:rPr lang="en-US" sz="2700" b="1" u="sng" dirty="0">
                <a:solidFill>
                  <a:schemeClr val="tx1">
                    <a:alpha val="55000"/>
                  </a:schemeClr>
                </a:solidFill>
              </a:rPr>
              <a:t> </a:t>
            </a:r>
            <a:r>
              <a:rPr lang="en-US" sz="2700" b="1" u="sng" dirty="0" err="1">
                <a:solidFill>
                  <a:schemeClr val="tx1">
                    <a:alpha val="55000"/>
                  </a:schemeClr>
                </a:solidFill>
              </a:rPr>
              <a:t>fuera</a:t>
            </a:r>
            <a:r>
              <a:rPr lang="en-US" sz="2700" b="1" u="sng" dirty="0">
                <a:solidFill>
                  <a:schemeClr val="tx1">
                    <a:alpha val="55000"/>
                  </a:schemeClr>
                </a:solidFill>
              </a:rPr>
              <a:t> </a:t>
            </a:r>
            <a:r>
              <a:rPr lang="en-US" sz="2700" b="1" u="sng" dirty="0" err="1">
                <a:solidFill>
                  <a:schemeClr val="tx1">
                    <a:alpha val="55000"/>
                  </a:schemeClr>
                </a:solidFill>
              </a:rPr>
              <a:t>positivo</a:t>
            </a:r>
            <a:endParaRPr lang="en-US" sz="2700" b="1" u="sng" dirty="0">
              <a:solidFill>
                <a:schemeClr val="tx1">
                  <a:alpha val="55000"/>
                </a:schemeClr>
              </a:solidFill>
            </a:endParaRPr>
          </a:p>
          <a:p>
            <a:pPr marL="285750" indent="-228600">
              <a:lnSpc>
                <a:spcPct val="90000"/>
              </a:lnSpc>
              <a:spcAft>
                <a:spcPts val="600"/>
              </a:spcAft>
              <a:buFont typeface="Arial" panose="020B0604020202020204" pitchFamily="34" charset="0"/>
              <a:buChar char="•"/>
            </a:pPr>
            <a:r>
              <a:rPr lang="en-US" sz="2700" b="1" u="sng" dirty="0" err="1">
                <a:solidFill>
                  <a:schemeClr val="tx1">
                    <a:alpha val="55000"/>
                  </a:schemeClr>
                </a:solidFill>
              </a:rPr>
              <a:t>Damos</a:t>
            </a:r>
            <a:r>
              <a:rPr lang="en-US" sz="2700" b="1" u="sng" dirty="0">
                <a:solidFill>
                  <a:schemeClr val="tx1">
                    <a:alpha val="55000"/>
                  </a:schemeClr>
                </a:solidFill>
              </a:rPr>
              <a:t> la Vuelta a la </a:t>
            </a:r>
            <a:r>
              <a:rPr lang="en-US" sz="2700" b="1" u="sng" dirty="0" err="1">
                <a:solidFill>
                  <a:schemeClr val="tx1">
                    <a:alpha val="55000"/>
                  </a:schemeClr>
                </a:solidFill>
              </a:rPr>
              <a:t>sábana</a:t>
            </a:r>
            <a:endParaRPr lang="en-US" sz="2700" b="1" u="sng" dirty="0">
              <a:solidFill>
                <a:schemeClr val="tx1">
                  <a:alpha val="55000"/>
                </a:schemeClr>
              </a:solidFill>
            </a:endParaRPr>
          </a:p>
        </p:txBody>
      </p:sp>
      <p:sp useBgFill="1">
        <p:nvSpPr>
          <p:cNvPr id="6161" name="Rectangle 6160">
            <a:extLst>
              <a:ext uri="{FF2B5EF4-FFF2-40B4-BE49-F238E27FC236}">
                <a16:creationId xmlns:a16="http://schemas.microsoft.com/office/drawing/2014/main" id="{A17BF396-6023-48D8-9C0C-8938208729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5" y="685798"/>
            <a:ext cx="8458200" cy="8915399"/>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6146" name="Picture 2" descr="La mediación: La mejor estrategia de resolución de conflictos | Edeca  Formación">
            <a:extLst>
              <a:ext uri="{FF2B5EF4-FFF2-40B4-BE49-F238E27FC236}">
                <a16:creationId xmlns:a16="http://schemas.microsoft.com/office/drawing/2014/main" id="{1448B7F2-C5CF-96E1-EFB9-1B5B13C3128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548" r="20987" b="1"/>
          <a:stretch/>
        </p:blipFill>
        <p:spPr bwMode="auto">
          <a:xfrm>
            <a:off x="1371598" y="1485895"/>
            <a:ext cx="7086600" cy="7315199"/>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descr="Logotipo&#10;&#10;Descripción generada automáticamente">
            <a:extLst>
              <a:ext uri="{FF2B5EF4-FFF2-40B4-BE49-F238E27FC236}">
                <a16:creationId xmlns:a16="http://schemas.microsoft.com/office/drawing/2014/main" id="{76590EAE-96EB-D070-45C3-0AC845D767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952630" y="9305508"/>
            <a:ext cx="1647412" cy="891601"/>
          </a:xfrm>
          <a:prstGeom prst="rect">
            <a:avLst/>
          </a:prstGeom>
        </p:spPr>
      </p:pic>
      <p:pic>
        <p:nvPicPr>
          <p:cNvPr id="6148" name="Picture 4" descr="Claves para manejar las conductas disruptivas en el aula">
            <a:extLst>
              <a:ext uri="{FF2B5EF4-FFF2-40B4-BE49-F238E27FC236}">
                <a16:creationId xmlns:a16="http://schemas.microsoft.com/office/drawing/2014/main" id="{FA5DF617-4D63-A324-26AA-7F0DB909DD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59109" y="6912470"/>
            <a:ext cx="2371725" cy="1933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28865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2" name="Rectangle 7181">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3936733-5E19-64F2-42E4-54D81A3E68F0}"/>
              </a:ext>
            </a:extLst>
          </p:cNvPr>
          <p:cNvSpPr>
            <a:spLocks noGrp="1"/>
          </p:cNvSpPr>
          <p:nvPr>
            <p:ph type="ctrTitle"/>
          </p:nvPr>
        </p:nvSpPr>
        <p:spPr>
          <a:xfrm>
            <a:off x="13901863" y="3034665"/>
            <a:ext cx="3704436" cy="4269105"/>
          </a:xfrm>
        </p:spPr>
        <p:txBody>
          <a:bodyPr anchor="ctr">
            <a:normAutofit/>
          </a:bodyPr>
          <a:lstStyle/>
          <a:p>
            <a:pPr algn="l"/>
            <a:r>
              <a:rPr lang="es-ES" sz="5600">
                <a:hlinkClick r:id="rId2"/>
              </a:rPr>
              <a:t>Caso práctico</a:t>
            </a:r>
            <a:endParaRPr lang="es-ES" sz="5600"/>
          </a:p>
        </p:txBody>
      </p:sp>
      <p:sp>
        <p:nvSpPr>
          <p:cNvPr id="7184" name="Rectangle 718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150960" y="-1240850"/>
            <a:ext cx="2573217" cy="128751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86" name="Rectangle 718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27" y="996462"/>
            <a:ext cx="12123948" cy="840051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Caso mediación espontánea pelea a la salida">
            <a:extLst>
              <a:ext uri="{FF2B5EF4-FFF2-40B4-BE49-F238E27FC236}">
                <a16:creationId xmlns:a16="http://schemas.microsoft.com/office/drawing/2014/main" id="{171EC7CD-8811-6B5C-52EE-2DAB63B5BCF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7857" y="2315071"/>
            <a:ext cx="11412456" cy="5763290"/>
          </a:xfrm>
          <a:prstGeom prst="rect">
            <a:avLst/>
          </a:prstGeom>
          <a:noFill/>
          <a:extLst>
            <a:ext uri="{909E8E84-426E-40DD-AFC4-6F175D3DCCD1}">
              <a14:hiddenFill xmlns:a14="http://schemas.microsoft.com/office/drawing/2010/main">
                <a:solidFill>
                  <a:srgbClr val="FFFFFF"/>
                </a:solidFill>
              </a14:hiddenFill>
            </a:ext>
          </a:extLst>
        </p:spPr>
      </p:pic>
      <p:sp>
        <p:nvSpPr>
          <p:cNvPr id="7188" name="Rectangle 7187">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925671" y="5088146"/>
            <a:ext cx="2578608"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80040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9" name="Group 9"/>
          <p:cNvGrpSpPr/>
          <p:nvPr/>
        </p:nvGrpSpPr>
        <p:grpSpPr>
          <a:xfrm>
            <a:off x="401566" y="0"/>
            <a:ext cx="142711" cy="10287000"/>
            <a:chOff x="0" y="0"/>
            <a:chExt cx="190282" cy="13716000"/>
          </a:xfrm>
        </p:grpSpPr>
        <p:sp>
          <p:nvSpPr>
            <p:cNvPr id="10" name="AutoShape 10"/>
            <p:cNvSpPr/>
            <p:nvPr/>
          </p:nvSpPr>
          <p:spPr>
            <a:xfrm>
              <a:off x="88791" y="0"/>
              <a:ext cx="12700" cy="13716000"/>
            </a:xfrm>
            <a:prstGeom prst="rect">
              <a:avLst/>
            </a:prstGeom>
            <a:solidFill>
              <a:srgbClr val="141414"/>
            </a:solidFill>
          </p:spPr>
        </p:sp>
        <p:sp>
          <p:nvSpPr>
            <p:cNvPr id="11" name="AutoShape 11"/>
            <p:cNvSpPr/>
            <p:nvPr/>
          </p:nvSpPr>
          <p:spPr>
            <a:xfrm>
              <a:off x="0" y="5820971"/>
              <a:ext cx="190282" cy="2074059"/>
            </a:xfrm>
            <a:prstGeom prst="rect">
              <a:avLst/>
            </a:prstGeom>
            <a:solidFill>
              <a:srgbClr val="E3A716"/>
            </a:solidFill>
          </p:spPr>
        </p:sp>
      </p:grpSp>
      <p:grpSp>
        <p:nvGrpSpPr>
          <p:cNvPr id="2" name="Group 12">
            <a:extLst>
              <a:ext uri="{FF2B5EF4-FFF2-40B4-BE49-F238E27FC236}">
                <a16:creationId xmlns:a16="http://schemas.microsoft.com/office/drawing/2014/main" id="{BD5C13AE-F070-62AE-DF68-8540B4926E01}"/>
              </a:ext>
            </a:extLst>
          </p:cNvPr>
          <p:cNvGrpSpPr/>
          <p:nvPr/>
        </p:nvGrpSpPr>
        <p:grpSpPr>
          <a:xfrm>
            <a:off x="16899788" y="9624370"/>
            <a:ext cx="485578" cy="431625"/>
            <a:chOff x="0" y="0"/>
            <a:chExt cx="647437" cy="575500"/>
          </a:xfrm>
        </p:grpSpPr>
        <p:sp>
          <p:nvSpPr>
            <p:cNvPr id="3" name="AutoShape 13">
              <a:extLst>
                <a:ext uri="{FF2B5EF4-FFF2-40B4-BE49-F238E27FC236}">
                  <a16:creationId xmlns:a16="http://schemas.microsoft.com/office/drawing/2014/main" id="{89A0F776-7A72-E2AF-C380-987BA33672C8}"/>
                </a:ext>
              </a:extLst>
            </p:cNvPr>
            <p:cNvSpPr/>
            <p:nvPr/>
          </p:nvSpPr>
          <p:spPr>
            <a:xfrm>
              <a:off x="0" y="0"/>
              <a:ext cx="647437" cy="575500"/>
            </a:xfrm>
            <a:prstGeom prst="rect">
              <a:avLst/>
            </a:prstGeom>
            <a:solidFill>
              <a:srgbClr val="E3A716"/>
            </a:solidFill>
          </p:spPr>
        </p:sp>
        <p:grpSp>
          <p:nvGrpSpPr>
            <p:cNvPr id="4" name="Group 14">
              <a:extLst>
                <a:ext uri="{FF2B5EF4-FFF2-40B4-BE49-F238E27FC236}">
                  <a16:creationId xmlns:a16="http://schemas.microsoft.com/office/drawing/2014/main" id="{A34E7AFE-C890-65B7-A38B-A203F6287052}"/>
                </a:ext>
              </a:extLst>
            </p:cNvPr>
            <p:cNvGrpSpPr/>
            <p:nvPr/>
          </p:nvGrpSpPr>
          <p:grpSpPr>
            <a:xfrm>
              <a:off x="0" y="171992"/>
              <a:ext cx="517352" cy="231517"/>
              <a:chOff x="0" y="0"/>
              <a:chExt cx="959235" cy="429260"/>
            </a:xfrm>
          </p:grpSpPr>
          <p:sp>
            <p:nvSpPr>
              <p:cNvPr id="6" name="Freeform 15">
                <a:extLst>
                  <a:ext uri="{FF2B5EF4-FFF2-40B4-BE49-F238E27FC236}">
                    <a16:creationId xmlns:a16="http://schemas.microsoft.com/office/drawing/2014/main" id="{4FE2406D-DEC7-9FC9-1B88-C2CEB9C3007F}"/>
                  </a:ext>
                </a:extLst>
              </p:cNvPr>
              <p:cNvSpPr/>
              <p:nvPr/>
            </p:nvSpPr>
            <p:spPr>
              <a:xfrm>
                <a:off x="0" y="-5080"/>
                <a:ext cx="959235" cy="434340"/>
              </a:xfrm>
              <a:custGeom>
                <a:avLst/>
                <a:gdLst/>
                <a:ahLst/>
                <a:cxnLst/>
                <a:rect l="l" t="t" r="r" b="b"/>
                <a:pathLst>
                  <a:path w="959235" h="434340">
                    <a:moveTo>
                      <a:pt x="941455" y="187960"/>
                    </a:moveTo>
                    <a:lnTo>
                      <a:pt x="679835" y="11430"/>
                    </a:lnTo>
                    <a:cubicBezTo>
                      <a:pt x="662055" y="0"/>
                      <a:pt x="639195" y="3810"/>
                      <a:pt x="626495" y="21590"/>
                    </a:cubicBezTo>
                    <a:cubicBezTo>
                      <a:pt x="615065" y="39370"/>
                      <a:pt x="618875" y="62230"/>
                      <a:pt x="636655" y="74930"/>
                    </a:cubicBezTo>
                    <a:lnTo>
                      <a:pt x="795405" y="181610"/>
                    </a:lnTo>
                    <a:lnTo>
                      <a:pt x="0" y="181610"/>
                    </a:lnTo>
                    <a:lnTo>
                      <a:pt x="0" y="257810"/>
                    </a:lnTo>
                    <a:lnTo>
                      <a:pt x="795405" y="257810"/>
                    </a:lnTo>
                    <a:lnTo>
                      <a:pt x="636655" y="364490"/>
                    </a:lnTo>
                    <a:cubicBezTo>
                      <a:pt x="618875" y="375920"/>
                      <a:pt x="615065" y="400050"/>
                      <a:pt x="626495" y="417830"/>
                    </a:cubicBezTo>
                    <a:cubicBezTo>
                      <a:pt x="634115" y="429260"/>
                      <a:pt x="645545" y="434340"/>
                      <a:pt x="658245" y="434340"/>
                    </a:cubicBezTo>
                    <a:cubicBezTo>
                      <a:pt x="665865" y="434340"/>
                      <a:pt x="673485" y="431800"/>
                      <a:pt x="679835" y="427990"/>
                    </a:cubicBezTo>
                    <a:lnTo>
                      <a:pt x="942725" y="251460"/>
                    </a:lnTo>
                    <a:cubicBezTo>
                      <a:pt x="952885" y="243840"/>
                      <a:pt x="959235" y="232410"/>
                      <a:pt x="959235" y="219710"/>
                    </a:cubicBezTo>
                    <a:cubicBezTo>
                      <a:pt x="959235" y="207010"/>
                      <a:pt x="952885" y="195580"/>
                      <a:pt x="941455" y="187960"/>
                    </a:cubicBezTo>
                    <a:close/>
                  </a:path>
                </a:pathLst>
              </a:custGeom>
              <a:solidFill>
                <a:srgbClr val="FDFCFC"/>
              </a:solidFill>
            </p:spPr>
          </p:sp>
        </p:grpSp>
      </p:grpSp>
      <p:pic>
        <p:nvPicPr>
          <p:cNvPr id="7" name="Imagen 6" descr="Logotipo&#10;&#10;Descripción generada automáticamente">
            <a:extLst>
              <a:ext uri="{FF2B5EF4-FFF2-40B4-BE49-F238E27FC236}">
                <a16:creationId xmlns:a16="http://schemas.microsoft.com/office/drawing/2014/main" id="{EAC85FA3-3DB5-E8F1-FACA-7B58871E81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26122" y="9556988"/>
            <a:ext cx="1318141" cy="713395"/>
          </a:xfrm>
          <a:prstGeom prst="rect">
            <a:avLst/>
          </a:prstGeom>
        </p:spPr>
      </p:pic>
      <p:pic>
        <p:nvPicPr>
          <p:cNvPr id="5" name="Imagen 4" descr="Diagrama&#10;&#10;Descripción generada automáticamente">
            <a:extLst>
              <a:ext uri="{FF2B5EF4-FFF2-40B4-BE49-F238E27FC236}">
                <a16:creationId xmlns:a16="http://schemas.microsoft.com/office/drawing/2014/main" id="{C10850C7-393C-E881-8AB8-DD97D21FBD8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b="49666"/>
          <a:stretch/>
        </p:blipFill>
        <p:spPr>
          <a:xfrm>
            <a:off x="610870" y="292976"/>
            <a:ext cx="8498189" cy="9267925"/>
          </a:xfrm>
          <a:prstGeom prst="rect">
            <a:avLst/>
          </a:prstGeom>
        </p:spPr>
      </p:pic>
      <p:pic>
        <p:nvPicPr>
          <p:cNvPr id="15" name="Imagen 14" descr="Diagrama&#10;&#10;Descripción generada automáticamente">
            <a:extLst>
              <a:ext uri="{FF2B5EF4-FFF2-40B4-BE49-F238E27FC236}">
                <a16:creationId xmlns:a16="http://schemas.microsoft.com/office/drawing/2014/main" id="{948F3536-A38C-067C-3216-0344D980AC4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50000"/>
          <a:stretch/>
        </p:blipFill>
        <p:spPr>
          <a:xfrm>
            <a:off x="9407297" y="292976"/>
            <a:ext cx="8479137" cy="9185732"/>
          </a:xfrm>
          <a:prstGeom prst="rect">
            <a:avLst/>
          </a:prstGeom>
        </p:spPr>
      </p:pic>
    </p:spTree>
    <p:extLst>
      <p:ext uri="{BB962C8B-B14F-4D97-AF65-F5344CB8AC3E}">
        <p14:creationId xmlns:p14="http://schemas.microsoft.com/office/powerpoint/2010/main" val="1721516620"/>
      </p:ext>
    </p:extLst>
  </p:cSld>
  <p:clrMapOvr>
    <a:masterClrMapping/>
  </p:clrMapOvr>
</p:sld>
</file>

<file path=ppt/theme/theme1.xml><?xml version="1.0" encoding="utf-8"?>
<a:theme xmlns:a="http://schemas.openxmlformats.org/drawingml/2006/main" name="Office Theme">
  <a:themeElements>
    <a:clrScheme name="Personalizado 7">
      <a:dk1>
        <a:sysClr val="windowText" lastClr="000000"/>
      </a:dk1>
      <a:lt1>
        <a:sysClr val="window" lastClr="FFFFFF"/>
      </a:lt1>
      <a:dk2>
        <a:srgbClr val="C00000"/>
      </a:dk2>
      <a:lt2>
        <a:srgbClr val="EEECE1"/>
      </a:lt2>
      <a:accent1>
        <a:srgbClr val="F58B30"/>
      </a:accent1>
      <a:accent2>
        <a:srgbClr val="C0504D"/>
      </a:accent2>
      <a:accent3>
        <a:srgbClr val="9BBB59"/>
      </a:accent3>
      <a:accent4>
        <a:srgbClr val="EEECE1"/>
      </a:accent4>
      <a:accent5>
        <a:srgbClr val="C00000"/>
      </a:accent5>
      <a:accent6>
        <a:srgbClr val="F79646"/>
      </a:accent6>
      <a:hlink>
        <a:srgbClr val="0070C0"/>
      </a:hlink>
      <a:folHlink>
        <a:srgbClr val="1515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ombra extrema">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Evento principal</Template>
  <TotalTime>21</TotalTime>
  <Words>5587</Words>
  <Application>Microsoft Office PowerPoint</Application>
  <PresentationFormat>Personalizado</PresentationFormat>
  <Paragraphs>492</Paragraphs>
  <Slides>98</Slides>
  <Notes>0</Notes>
  <HiddenSlides>0</HiddenSlides>
  <MMClips>6</MMClips>
  <ScaleCrop>false</ScaleCrop>
  <HeadingPairs>
    <vt:vector size="6" baseType="variant">
      <vt:variant>
        <vt:lpstr>Fuentes usadas</vt:lpstr>
      </vt:variant>
      <vt:variant>
        <vt:i4>31</vt:i4>
      </vt:variant>
      <vt:variant>
        <vt:lpstr>Tema</vt:lpstr>
      </vt:variant>
      <vt:variant>
        <vt:i4>2</vt:i4>
      </vt:variant>
      <vt:variant>
        <vt:lpstr>Títulos de diapositiva</vt:lpstr>
      </vt:variant>
      <vt:variant>
        <vt:i4>98</vt:i4>
      </vt:variant>
    </vt:vector>
  </HeadingPairs>
  <TitlesOfParts>
    <vt:vector size="131" baseType="lpstr">
      <vt:lpstr>Montserrat 1 Italics</vt:lpstr>
      <vt:lpstr>Calibri</vt:lpstr>
      <vt:lpstr>Montserrat Classic Bold</vt:lpstr>
      <vt:lpstr>Architects Daughter</vt:lpstr>
      <vt:lpstr>ABeeZee</vt:lpstr>
      <vt:lpstr>Montserrat</vt:lpstr>
      <vt:lpstr>Segoe UI</vt:lpstr>
      <vt:lpstr>Montserrat 5</vt:lpstr>
      <vt:lpstr>Times New Roman</vt:lpstr>
      <vt:lpstr>Wingdings</vt:lpstr>
      <vt:lpstr>Open Sans</vt:lpstr>
      <vt:lpstr>Source Sans Pro</vt:lpstr>
      <vt:lpstr>Montserrat 3 Bold</vt:lpstr>
      <vt:lpstr>WordVisiCarriageReturn_MSFontService</vt:lpstr>
      <vt:lpstr>Arial</vt:lpstr>
      <vt:lpstr>Montserrat 6</vt:lpstr>
      <vt:lpstr>Modern Love Caps</vt:lpstr>
      <vt:lpstr>Linux Libertine</vt:lpstr>
      <vt:lpstr>Bernard MT Condensed</vt:lpstr>
      <vt:lpstr>Castellar</vt:lpstr>
      <vt:lpstr>WordVisi_MSFontService</vt:lpstr>
      <vt:lpstr>Vivian</vt:lpstr>
      <vt:lpstr>Borealis</vt:lpstr>
      <vt:lpstr>X-Files</vt:lpstr>
      <vt:lpstr>Tenorite</vt:lpstr>
      <vt:lpstr>Cavolini</vt:lpstr>
      <vt:lpstr>Verdana Pro</vt:lpstr>
      <vt:lpstr>Abadi Extra Light</vt:lpstr>
      <vt:lpstr>Montserrat SemiBold</vt:lpstr>
      <vt:lpstr>Candles</vt:lpstr>
      <vt:lpstr>Montserrat 1 Bold</vt:lpstr>
      <vt:lpstr>Office Theme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LOS CONFLICTOS</vt:lpstr>
      <vt:lpstr>CAUSAS:</vt:lpstr>
      <vt:lpstr>Presentación de PowerPoint</vt:lpstr>
      <vt:lpstr>Presentación de PowerPoint</vt:lpstr>
      <vt:lpstr>Presentación de PowerPoint</vt:lpstr>
      <vt:lpstr>Presentación de PowerPoint</vt:lpstr>
      <vt:lpstr>AULAS DE ESCUCHA</vt:lpstr>
      <vt:lpstr>Presentación de PowerPoint</vt:lpstr>
      <vt:lpstr>Presentación de PowerPoint</vt:lpstr>
      <vt:lpstr>Presentación de PowerPoint</vt:lpstr>
      <vt:lpstr>Caso práctico</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Diaconía España 2021</dc:title>
  <dc:creator>DAVID MORALES</dc:creator>
  <cp:lastModifiedBy>JESUS RICARDO ALVAREZ MONTIEL</cp:lastModifiedBy>
  <cp:revision>11</cp:revision>
  <dcterms:created xsi:type="dcterms:W3CDTF">2006-08-16T00:00:00Z</dcterms:created>
  <dcterms:modified xsi:type="dcterms:W3CDTF">2023-05-10T17:39:49Z</dcterms:modified>
  <dc:identifier>DAEbvhWilvo</dc:identifier>
</cp:coreProperties>
</file>