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4" r:id="rId5"/>
  </p:sldMasterIdLst>
  <p:notesMasterIdLst>
    <p:notesMasterId r:id="rId36"/>
  </p:notesMasterIdLst>
  <p:sldIdLst>
    <p:sldId id="404" r:id="rId6"/>
    <p:sldId id="403" r:id="rId7"/>
    <p:sldId id="402" r:id="rId8"/>
    <p:sldId id="401" r:id="rId9"/>
    <p:sldId id="400" r:id="rId10"/>
    <p:sldId id="399" r:id="rId11"/>
    <p:sldId id="398" r:id="rId12"/>
    <p:sldId id="397" r:id="rId13"/>
    <p:sldId id="396" r:id="rId14"/>
    <p:sldId id="395" r:id="rId15"/>
    <p:sldId id="394" r:id="rId16"/>
    <p:sldId id="393" r:id="rId17"/>
    <p:sldId id="392" r:id="rId18"/>
    <p:sldId id="391" r:id="rId19"/>
    <p:sldId id="390" r:id="rId20"/>
    <p:sldId id="389" r:id="rId21"/>
    <p:sldId id="388" r:id="rId22"/>
    <p:sldId id="387" r:id="rId23"/>
    <p:sldId id="386" r:id="rId24"/>
    <p:sldId id="385" r:id="rId25"/>
    <p:sldId id="384" r:id="rId26"/>
    <p:sldId id="383" r:id="rId27"/>
    <p:sldId id="382" r:id="rId28"/>
    <p:sldId id="381" r:id="rId29"/>
    <p:sldId id="380" r:id="rId30"/>
    <p:sldId id="379" r:id="rId31"/>
    <p:sldId id="378" r:id="rId32"/>
    <p:sldId id="377" r:id="rId33"/>
    <p:sldId id="376" r:id="rId34"/>
    <p:sldId id="375" r:id="rId3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B37802-AB3E-481A-AB9C-F43A3E61FDF8}" v="109" dt="2022-09-05T15:30:10.893"/>
    <p1510:client id="{01B1B23C-8C66-48A6-97DB-5758AF0160ED}" v="61" dt="2023-09-19T14:04:50.965"/>
    <p1510:client id="{113CEBBC-9246-4B8F-B00C-546A06FF5265}" v="476" dt="2022-09-05T16:09:19.778"/>
    <p1510:client id="{229685AD-5C08-4623-A85F-27011BF02E90}" v="110" dt="2022-09-09T10:38:24.147"/>
    <p1510:client id="{30AFAA49-C73A-4D54-9FB4-F2470B90652C}" v="943" dt="2022-09-06T16:28:14.289"/>
    <p1510:client id="{31B035F0-5F22-47D5-99D6-C5D34BDD38EB}" v="1384" dt="2022-09-06T07:58:25.648"/>
    <p1510:client id="{54B68A69-A880-F1B6-0D6C-4D28F2F72414}" v="71" dt="2022-09-08T18:41:16.596"/>
    <p1510:client id="{5CB56AA9-E54D-4397-ADD9-48530E1CA074}" v="8" dt="2023-09-19T14:17:53.907"/>
    <p1510:client id="{70EDC445-8B82-E76B-BDFE-0A52C6AA6DE5}" v="6" dt="2022-09-08T18:50:39.738"/>
    <p1510:client id="{7A91228C-EBE5-4C49-9DBE-762EF7156DF3}" v="143" dt="2022-09-06T17:10:12.115"/>
    <p1510:client id="{7E5111EF-8A59-4D80-9EA6-81EFE2C9A8FF}" v="76" dt="2022-09-07T15:49:54.793"/>
    <p1510:client id="{86E48B54-2029-47C8-B65D-1ADBDED24FA6}" v="974" dt="2022-09-06T17:00:31.028"/>
    <p1510:client id="{A21F0B8B-12B7-0D95-FC78-F269BFBC35C0}" v="64" dt="2023-09-19T14:25:20.998"/>
    <p1510:client id="{B3515C73-E6FB-9703-F405-C2AC97E66DDE}" v="307" dt="2022-09-09T09:14:18.759"/>
    <p1510:client id="{E42F68B0-D948-4412-9135-63E9573B2EDE}" v="25" dt="2022-09-06T18:30:13.658"/>
    <p1510:client id="{EAFBFD1C-80B1-4369-9342-E25571D89D11}" v="478" dt="2022-09-06T17:55:24.530"/>
    <p1510:client id="{F67FD92A-2864-4F39-941D-C4D0711673BE}" v="46" dt="2022-09-06T07:07:45.928"/>
    <p1510:client id="{F8B2B3D3-3E3E-46A4-805B-723E31A7A754}" v="563" dt="2022-09-07T20:09:25.234"/>
    <p1510:client id="{F932455C-4646-4F7F-A7EF-5954FFAE8D1B}" v="350" dt="2022-09-06T18:16:04.4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 TERESA HERRERO OTERO" userId="S::anat.herote@educa.jcyl.es::43f35685-4303-40fc-84d3-93781fa4b041" providerId="AD" clId="Web-{EAFBFD1C-80B1-4369-9342-E25571D89D11}"/>
    <pc:docChg chg="addSld delSld modSld sldOrd">
      <pc:chgData name="ANA TERESA HERRERO OTERO" userId="S::anat.herote@educa.jcyl.es::43f35685-4303-40fc-84d3-93781fa4b041" providerId="AD" clId="Web-{EAFBFD1C-80B1-4369-9342-E25571D89D11}" dt="2022-09-06T17:55:24.530" v="468"/>
      <pc:docMkLst>
        <pc:docMk/>
      </pc:docMkLst>
      <pc:sldChg chg="del">
        <pc:chgData name="ANA TERESA HERRERO OTERO" userId="S::anat.herote@educa.jcyl.es::43f35685-4303-40fc-84d3-93781fa4b041" providerId="AD" clId="Web-{EAFBFD1C-80B1-4369-9342-E25571D89D11}" dt="2022-09-06T17:19:55.883" v="27"/>
        <pc:sldMkLst>
          <pc:docMk/>
          <pc:sldMk cId="1317711395" sldId="315"/>
        </pc:sldMkLst>
      </pc:sldChg>
      <pc:sldChg chg="del">
        <pc:chgData name="ANA TERESA HERRERO OTERO" userId="S::anat.herote@educa.jcyl.es::43f35685-4303-40fc-84d3-93781fa4b041" providerId="AD" clId="Web-{EAFBFD1C-80B1-4369-9342-E25571D89D11}" dt="2022-09-06T17:19:14.054" v="26"/>
        <pc:sldMkLst>
          <pc:docMk/>
          <pc:sldMk cId="3478993634" sldId="325"/>
        </pc:sldMkLst>
      </pc:sldChg>
      <pc:sldChg chg="ord">
        <pc:chgData name="ANA TERESA HERRERO OTERO" userId="S::anat.herote@educa.jcyl.es::43f35685-4303-40fc-84d3-93781fa4b041" providerId="AD" clId="Web-{EAFBFD1C-80B1-4369-9342-E25571D89D11}" dt="2022-09-06T17:18:17.787" v="25"/>
        <pc:sldMkLst>
          <pc:docMk/>
          <pc:sldMk cId="1663309627" sldId="326"/>
        </pc:sldMkLst>
      </pc:sldChg>
      <pc:sldChg chg="del">
        <pc:chgData name="ANA TERESA HERRERO OTERO" userId="S::anat.herote@educa.jcyl.es::43f35685-4303-40fc-84d3-93781fa4b041" providerId="AD" clId="Web-{EAFBFD1C-80B1-4369-9342-E25571D89D11}" dt="2022-09-06T17:42:54.838" v="190"/>
        <pc:sldMkLst>
          <pc:docMk/>
          <pc:sldMk cId="939253235" sldId="340"/>
        </pc:sldMkLst>
      </pc:sldChg>
      <pc:sldChg chg="modSp del ord">
        <pc:chgData name="ANA TERESA HERRERO OTERO" userId="S::anat.herote@educa.jcyl.es::43f35685-4303-40fc-84d3-93781fa4b041" providerId="AD" clId="Web-{EAFBFD1C-80B1-4369-9342-E25571D89D11}" dt="2022-09-06T17:49:06.303" v="317"/>
        <pc:sldMkLst>
          <pc:docMk/>
          <pc:sldMk cId="2462715321" sldId="344"/>
        </pc:sldMkLst>
        <pc:spChg chg="mod">
          <ac:chgData name="ANA TERESA HERRERO OTERO" userId="S::anat.herote@educa.jcyl.es::43f35685-4303-40fc-84d3-93781fa4b041" providerId="AD" clId="Web-{EAFBFD1C-80B1-4369-9342-E25571D89D11}" dt="2022-09-06T17:43:16.980" v="191" actId="20577"/>
          <ac:spMkLst>
            <pc:docMk/>
            <pc:sldMk cId="2462715321" sldId="344"/>
            <ac:spMk id="3" creationId="{4C18E2D7-95DF-D2C6-CB39-21B8BC5E4443}"/>
          </ac:spMkLst>
        </pc:spChg>
      </pc:sldChg>
      <pc:sldChg chg="addSp delSp modSp">
        <pc:chgData name="ANA TERESA HERRERO OTERO" userId="S::anat.herote@educa.jcyl.es::43f35685-4303-40fc-84d3-93781fa4b041" providerId="AD" clId="Web-{EAFBFD1C-80B1-4369-9342-E25571D89D11}" dt="2022-09-06T17:17:03.270" v="24"/>
        <pc:sldMkLst>
          <pc:docMk/>
          <pc:sldMk cId="1236924695" sldId="355"/>
        </pc:sldMkLst>
        <pc:spChg chg="mod">
          <ac:chgData name="ANA TERESA HERRERO OTERO" userId="S::anat.herote@educa.jcyl.es::43f35685-4303-40fc-84d3-93781fa4b041" providerId="AD" clId="Web-{EAFBFD1C-80B1-4369-9342-E25571D89D11}" dt="2022-09-06T17:17:00.707" v="23" actId="20577"/>
          <ac:spMkLst>
            <pc:docMk/>
            <pc:sldMk cId="1236924695" sldId="355"/>
            <ac:spMk id="188" creationId="{00000000-0000-0000-0000-000000000000}"/>
          </ac:spMkLst>
        </pc:spChg>
        <pc:spChg chg="del">
          <ac:chgData name="ANA TERESA HERRERO OTERO" userId="S::anat.herote@educa.jcyl.es::43f35685-4303-40fc-84d3-93781fa4b041" providerId="AD" clId="Web-{EAFBFD1C-80B1-4369-9342-E25571D89D11}" dt="2022-09-06T17:17:03.270" v="24"/>
          <ac:spMkLst>
            <pc:docMk/>
            <pc:sldMk cId="1236924695" sldId="355"/>
            <ac:spMk id="189" creationId="{00000000-0000-0000-0000-000000000000}"/>
          </ac:spMkLst>
        </pc:spChg>
        <pc:picChg chg="add mod modCrop">
          <ac:chgData name="ANA TERESA HERRERO OTERO" userId="S::anat.herote@educa.jcyl.es::43f35685-4303-40fc-84d3-93781fa4b041" providerId="AD" clId="Web-{EAFBFD1C-80B1-4369-9342-E25571D89D11}" dt="2022-09-06T17:15:05.048" v="4" actId="1076"/>
          <ac:picMkLst>
            <pc:docMk/>
            <pc:sldMk cId="1236924695" sldId="355"/>
            <ac:picMk id="2" creationId="{843ECEA0-8E37-0ACA-AA48-F73A336F1375}"/>
          </ac:picMkLst>
        </pc:picChg>
      </pc:sldChg>
      <pc:sldChg chg="modSp ord">
        <pc:chgData name="ANA TERESA HERRERO OTERO" userId="S::anat.herote@educa.jcyl.es::43f35685-4303-40fc-84d3-93781fa4b041" providerId="AD" clId="Web-{EAFBFD1C-80B1-4369-9342-E25571D89D11}" dt="2022-09-06T17:48:38.458" v="316" actId="20577"/>
        <pc:sldMkLst>
          <pc:docMk/>
          <pc:sldMk cId="768471065" sldId="362"/>
        </pc:sldMkLst>
        <pc:spChg chg="mod">
          <ac:chgData name="ANA TERESA HERRERO OTERO" userId="S::anat.herote@educa.jcyl.es::43f35685-4303-40fc-84d3-93781fa4b041" providerId="AD" clId="Web-{EAFBFD1C-80B1-4369-9342-E25571D89D11}" dt="2022-09-06T17:35:46.969" v="63" actId="20577"/>
          <ac:spMkLst>
            <pc:docMk/>
            <pc:sldMk cId="768471065" sldId="362"/>
            <ac:spMk id="2" creationId="{A5DE5C58-2A59-9B4A-BC00-379D1B6C94FD}"/>
          </ac:spMkLst>
        </pc:spChg>
        <pc:spChg chg="mod">
          <ac:chgData name="ANA TERESA HERRERO OTERO" userId="S::anat.herote@educa.jcyl.es::43f35685-4303-40fc-84d3-93781fa4b041" providerId="AD" clId="Web-{EAFBFD1C-80B1-4369-9342-E25571D89D11}" dt="2022-09-06T17:48:38.458" v="316" actId="20577"/>
          <ac:spMkLst>
            <pc:docMk/>
            <pc:sldMk cId="768471065" sldId="362"/>
            <ac:spMk id="3" creationId="{F0277499-3A6E-D419-CC61-6FAC81DBE7BF}"/>
          </ac:spMkLst>
        </pc:spChg>
      </pc:sldChg>
      <pc:sldChg chg="addSp delSp modSp add ord replId">
        <pc:chgData name="ANA TERESA HERRERO OTERO" userId="S::anat.herote@educa.jcyl.es::43f35685-4303-40fc-84d3-93781fa4b041" providerId="AD" clId="Web-{EAFBFD1C-80B1-4369-9342-E25571D89D11}" dt="2022-09-06T17:33:20.059" v="54"/>
        <pc:sldMkLst>
          <pc:docMk/>
          <pc:sldMk cId="2611187313" sldId="363"/>
        </pc:sldMkLst>
        <pc:spChg chg="add mod">
          <ac:chgData name="ANA TERESA HERRERO OTERO" userId="S::anat.herote@educa.jcyl.es::43f35685-4303-40fc-84d3-93781fa4b041" providerId="AD" clId="Web-{EAFBFD1C-80B1-4369-9342-E25571D89D11}" dt="2022-09-06T17:33:20.059" v="54"/>
          <ac:spMkLst>
            <pc:docMk/>
            <pc:sldMk cId="2611187313" sldId="363"/>
            <ac:spMk id="3" creationId="{75359172-5F52-A0E9-899D-61AD19975F4C}"/>
          </ac:spMkLst>
        </pc:spChg>
        <pc:spChg chg="mod">
          <ac:chgData name="ANA TERESA HERRERO OTERO" userId="S::anat.herote@educa.jcyl.es::43f35685-4303-40fc-84d3-93781fa4b041" providerId="AD" clId="Web-{EAFBFD1C-80B1-4369-9342-E25571D89D11}" dt="2022-09-06T17:32:45.527" v="32" actId="20577"/>
          <ac:spMkLst>
            <pc:docMk/>
            <pc:sldMk cId="2611187313" sldId="363"/>
            <ac:spMk id="210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EAFBFD1C-80B1-4369-9342-E25571D89D11}" dt="2022-09-06T17:33:08.090" v="51" actId="20577"/>
          <ac:spMkLst>
            <pc:docMk/>
            <pc:sldMk cId="2611187313" sldId="363"/>
            <ac:spMk id="214" creationId="{00000000-0000-0000-0000-000000000000}"/>
          </ac:spMkLst>
        </pc:spChg>
        <pc:spChg chg="del mod">
          <ac:chgData name="ANA TERESA HERRERO OTERO" userId="S::anat.herote@educa.jcyl.es::43f35685-4303-40fc-84d3-93781fa4b041" providerId="AD" clId="Web-{EAFBFD1C-80B1-4369-9342-E25571D89D11}" dt="2022-09-06T17:33:20.059" v="54"/>
          <ac:spMkLst>
            <pc:docMk/>
            <pc:sldMk cId="2611187313" sldId="363"/>
            <ac:spMk id="215" creationId="{00000000-0000-0000-0000-000000000000}"/>
          </ac:spMkLst>
        </pc:spChg>
        <pc:picChg chg="mod">
          <ac:chgData name="ANA TERESA HERRERO OTERO" userId="S::anat.herote@educa.jcyl.es::43f35685-4303-40fc-84d3-93781fa4b041" providerId="AD" clId="Web-{EAFBFD1C-80B1-4369-9342-E25571D89D11}" dt="2022-09-06T17:32:49.808" v="33" actId="1076"/>
          <ac:picMkLst>
            <pc:docMk/>
            <pc:sldMk cId="2611187313" sldId="363"/>
            <ac:picMk id="211" creationId="{00000000-0000-0000-0000-000000000000}"/>
          </ac:picMkLst>
        </pc:picChg>
      </pc:sldChg>
      <pc:sldChg chg="addSp delSp modSp add ord replId">
        <pc:chgData name="ANA TERESA HERRERO OTERO" userId="S::anat.herote@educa.jcyl.es::43f35685-4303-40fc-84d3-93781fa4b041" providerId="AD" clId="Web-{EAFBFD1C-80B1-4369-9342-E25571D89D11}" dt="2022-09-06T17:42:51.838" v="189" actId="1076"/>
        <pc:sldMkLst>
          <pc:docMk/>
          <pc:sldMk cId="1055053751" sldId="364"/>
        </pc:sldMkLst>
        <pc:spChg chg="mod">
          <ac:chgData name="ANA TERESA HERRERO OTERO" userId="S::anat.herote@educa.jcyl.es::43f35685-4303-40fc-84d3-93781fa4b041" providerId="AD" clId="Web-{EAFBFD1C-80B1-4369-9342-E25571D89D11}" dt="2022-09-06T17:41:15.820" v="171" actId="1076"/>
          <ac:spMkLst>
            <pc:docMk/>
            <pc:sldMk cId="1055053751" sldId="364"/>
            <ac:spMk id="2" creationId="{A5DE5C58-2A59-9B4A-BC00-379D1B6C94FD}"/>
          </ac:spMkLst>
        </pc:spChg>
        <pc:spChg chg="del mod">
          <ac:chgData name="ANA TERESA HERRERO OTERO" userId="S::anat.herote@educa.jcyl.es::43f35685-4303-40fc-84d3-93781fa4b041" providerId="AD" clId="Web-{EAFBFD1C-80B1-4369-9342-E25571D89D11}" dt="2022-09-06T17:40:32.194" v="164"/>
          <ac:spMkLst>
            <pc:docMk/>
            <pc:sldMk cId="1055053751" sldId="364"/>
            <ac:spMk id="3" creationId="{F0277499-3A6E-D419-CC61-6FAC81DBE7BF}"/>
          </ac:spMkLst>
        </pc:spChg>
        <pc:spChg chg="add mod">
          <ac:chgData name="ANA TERESA HERRERO OTERO" userId="S::anat.herote@educa.jcyl.es::43f35685-4303-40fc-84d3-93781fa4b041" providerId="AD" clId="Web-{EAFBFD1C-80B1-4369-9342-E25571D89D11}" dt="2022-09-06T17:41:26.961" v="175" actId="14100"/>
          <ac:spMkLst>
            <pc:docMk/>
            <pc:sldMk cId="1055053751" sldId="364"/>
            <ac:spMk id="7" creationId="{D7D00DD9-D638-69AB-FFEA-9A1C20B364A5}"/>
          </ac:spMkLst>
        </pc:spChg>
        <pc:spChg chg="add mod">
          <ac:chgData name="ANA TERESA HERRERO OTERO" userId="S::anat.herote@educa.jcyl.es::43f35685-4303-40fc-84d3-93781fa4b041" providerId="AD" clId="Web-{EAFBFD1C-80B1-4369-9342-E25571D89D11}" dt="2022-09-06T17:41:59.212" v="182" actId="14100"/>
          <ac:spMkLst>
            <pc:docMk/>
            <pc:sldMk cId="1055053751" sldId="364"/>
            <ac:spMk id="11" creationId="{E86B2416-CC26-4E58-86AC-2AD7CF67ED11}"/>
          </ac:spMkLst>
        </pc:spChg>
        <pc:spChg chg="add mod">
          <ac:chgData name="ANA TERESA HERRERO OTERO" userId="S::anat.herote@educa.jcyl.es::43f35685-4303-40fc-84d3-93781fa4b041" providerId="AD" clId="Web-{EAFBFD1C-80B1-4369-9342-E25571D89D11}" dt="2022-09-06T17:42:21.525" v="185" actId="14100"/>
          <ac:spMkLst>
            <pc:docMk/>
            <pc:sldMk cId="1055053751" sldId="364"/>
            <ac:spMk id="15" creationId="{BA358A77-5B1B-506F-BFE3-48D382D36D38}"/>
          </ac:spMkLst>
        </pc:spChg>
        <pc:spChg chg="add mod">
          <ac:chgData name="ANA TERESA HERRERO OTERO" userId="S::anat.herote@educa.jcyl.es::43f35685-4303-40fc-84d3-93781fa4b041" providerId="AD" clId="Web-{EAFBFD1C-80B1-4369-9342-E25571D89D11}" dt="2022-09-06T17:42:51.838" v="189" actId="1076"/>
          <ac:spMkLst>
            <pc:docMk/>
            <pc:sldMk cId="1055053751" sldId="364"/>
            <ac:spMk id="19" creationId="{BF612547-E71B-5340-B206-237FB5F94820}"/>
          </ac:spMkLst>
        </pc:spChg>
        <pc:picChg chg="add mod">
          <ac:chgData name="ANA TERESA HERRERO OTERO" userId="S::anat.herote@educa.jcyl.es::43f35685-4303-40fc-84d3-93781fa4b041" providerId="AD" clId="Web-{EAFBFD1C-80B1-4369-9342-E25571D89D11}" dt="2022-09-06T17:41:19.977" v="173" actId="1076"/>
          <ac:picMkLst>
            <pc:docMk/>
            <pc:sldMk cId="1055053751" sldId="364"/>
            <ac:picMk id="5" creationId="{5BB93DA9-A49E-1470-D4E5-62124008DF1B}"/>
          </ac:picMkLst>
        </pc:picChg>
        <pc:picChg chg="add mod">
          <ac:chgData name="ANA TERESA HERRERO OTERO" userId="S::anat.herote@educa.jcyl.es::43f35685-4303-40fc-84d3-93781fa4b041" providerId="AD" clId="Web-{EAFBFD1C-80B1-4369-9342-E25571D89D11}" dt="2022-09-06T17:41:56.024" v="181" actId="14100"/>
          <ac:picMkLst>
            <pc:docMk/>
            <pc:sldMk cId="1055053751" sldId="364"/>
            <ac:picMk id="9" creationId="{3BCFF905-D182-2C4C-A063-0A624C9788F0}"/>
          </ac:picMkLst>
        </pc:picChg>
        <pc:picChg chg="add mod">
          <ac:chgData name="ANA TERESA HERRERO OTERO" userId="S::anat.herote@educa.jcyl.es::43f35685-4303-40fc-84d3-93781fa4b041" providerId="AD" clId="Web-{EAFBFD1C-80B1-4369-9342-E25571D89D11}" dt="2022-09-06T17:41:52.681" v="180" actId="14100"/>
          <ac:picMkLst>
            <pc:docMk/>
            <pc:sldMk cId="1055053751" sldId="364"/>
            <ac:picMk id="13" creationId="{39CC1C8A-6D3B-7177-87D2-EFAB9B553C00}"/>
          </ac:picMkLst>
        </pc:picChg>
        <pc:picChg chg="add mod">
          <ac:chgData name="ANA TERESA HERRERO OTERO" userId="S::anat.herote@educa.jcyl.es::43f35685-4303-40fc-84d3-93781fa4b041" providerId="AD" clId="Web-{EAFBFD1C-80B1-4369-9342-E25571D89D11}" dt="2022-09-06T17:42:34.619" v="187" actId="1076"/>
          <ac:picMkLst>
            <pc:docMk/>
            <pc:sldMk cId="1055053751" sldId="364"/>
            <ac:picMk id="17" creationId="{17CD73C1-220A-A764-CB39-9284829C3F0E}"/>
          </ac:picMkLst>
        </pc:picChg>
      </pc:sldChg>
      <pc:sldChg chg="delSp modSp add ord replId">
        <pc:chgData name="ANA TERESA HERRERO OTERO" userId="S::anat.herote@educa.jcyl.es::43f35685-4303-40fc-84d3-93781fa4b041" providerId="AD" clId="Web-{EAFBFD1C-80B1-4369-9342-E25571D89D11}" dt="2022-09-06T17:55:24.530" v="468"/>
        <pc:sldMkLst>
          <pc:docMk/>
          <pc:sldMk cId="2528401228" sldId="365"/>
        </pc:sldMkLst>
        <pc:spChg chg="mod">
          <ac:chgData name="ANA TERESA HERRERO OTERO" userId="S::anat.herote@educa.jcyl.es::43f35685-4303-40fc-84d3-93781fa4b041" providerId="AD" clId="Web-{EAFBFD1C-80B1-4369-9342-E25571D89D11}" dt="2022-09-06T17:52:03.369" v="330" actId="20577"/>
          <ac:spMkLst>
            <pc:docMk/>
            <pc:sldMk cId="2528401228" sldId="365"/>
            <ac:spMk id="187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EAFBFD1C-80B1-4369-9342-E25571D89D11}" dt="2022-09-06T17:55:18.077" v="467" actId="20577"/>
          <ac:spMkLst>
            <pc:docMk/>
            <pc:sldMk cId="2528401228" sldId="365"/>
            <ac:spMk id="188" creationId="{00000000-0000-0000-0000-000000000000}"/>
          </ac:spMkLst>
        </pc:spChg>
        <pc:picChg chg="del">
          <ac:chgData name="ANA TERESA HERRERO OTERO" userId="S::anat.herote@educa.jcyl.es::43f35685-4303-40fc-84d3-93781fa4b041" providerId="AD" clId="Web-{EAFBFD1C-80B1-4369-9342-E25571D89D11}" dt="2022-09-06T17:52:04.229" v="331"/>
          <ac:picMkLst>
            <pc:docMk/>
            <pc:sldMk cId="2528401228" sldId="365"/>
            <ac:picMk id="2" creationId="{843ECEA0-8E37-0ACA-AA48-F73A336F1375}"/>
          </ac:picMkLst>
        </pc:picChg>
      </pc:sldChg>
    </pc:docChg>
  </pc:docChgLst>
  <pc:docChgLst>
    <pc:chgData name="ANA TERESA HERRERO OTERO" userId="S::anat.herote@educa.jcyl.es::43f35685-4303-40fc-84d3-93781fa4b041" providerId="AD" clId="Web-{00B37802-AB3E-481A-AB9C-F43A3E61FDF8}"/>
    <pc:docChg chg="delSld modSld">
      <pc:chgData name="ANA TERESA HERRERO OTERO" userId="S::anat.herote@educa.jcyl.es::43f35685-4303-40fc-84d3-93781fa4b041" providerId="AD" clId="Web-{00B37802-AB3E-481A-AB9C-F43A3E61FDF8}" dt="2022-09-05T15:30:10.893" v="87"/>
      <pc:docMkLst>
        <pc:docMk/>
      </pc:docMkLst>
      <pc:sldChg chg="modSp">
        <pc:chgData name="ANA TERESA HERRERO OTERO" userId="S::anat.herote@educa.jcyl.es::43f35685-4303-40fc-84d3-93781fa4b041" providerId="AD" clId="Web-{00B37802-AB3E-481A-AB9C-F43A3E61FDF8}" dt="2022-09-05T15:17:13.336" v="6" actId="20577"/>
        <pc:sldMkLst>
          <pc:docMk/>
          <pc:sldMk cId="0" sldId="257"/>
        </pc:sldMkLst>
        <pc:spChg chg="mod">
          <ac:chgData name="ANA TERESA HERRERO OTERO" userId="S::anat.herote@educa.jcyl.es::43f35685-4303-40fc-84d3-93781fa4b041" providerId="AD" clId="Web-{00B37802-AB3E-481A-AB9C-F43A3E61FDF8}" dt="2022-09-05T15:17:04.960" v="3" actId="20577"/>
          <ac:spMkLst>
            <pc:docMk/>
            <pc:sldMk cId="0" sldId="257"/>
            <ac:spMk id="2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00B37802-AB3E-481A-AB9C-F43A3E61FDF8}" dt="2022-09-05T15:17:13.336" v="6" actId="20577"/>
          <ac:spMkLst>
            <pc:docMk/>
            <pc:sldMk cId="0" sldId="257"/>
            <ac:spMk id="4" creationId="{00000000-0000-0000-0000-000000000000}"/>
          </ac:spMkLst>
        </pc:spChg>
      </pc:sldChg>
      <pc:sldChg chg="del">
        <pc:chgData name="ANA TERESA HERRERO OTERO" userId="S::anat.herote@educa.jcyl.es::43f35685-4303-40fc-84d3-93781fa4b041" providerId="AD" clId="Web-{00B37802-AB3E-481A-AB9C-F43A3E61FDF8}" dt="2022-09-05T15:25:24.399" v="40"/>
        <pc:sldMkLst>
          <pc:docMk/>
          <pc:sldMk cId="0" sldId="322"/>
        </pc:sldMkLst>
      </pc:sldChg>
      <pc:sldChg chg="modSp">
        <pc:chgData name="ANA TERESA HERRERO OTERO" userId="S::anat.herote@educa.jcyl.es::43f35685-4303-40fc-84d3-93781fa4b041" providerId="AD" clId="Web-{00B37802-AB3E-481A-AB9C-F43A3E61FDF8}" dt="2022-09-05T15:30:10.893" v="87"/>
        <pc:sldMkLst>
          <pc:docMk/>
          <pc:sldMk cId="0" sldId="323"/>
        </pc:sldMkLst>
        <pc:graphicFrameChg chg="mod modGraphic">
          <ac:chgData name="ANA TERESA HERRERO OTERO" userId="S::anat.herote@educa.jcyl.es::43f35685-4303-40fc-84d3-93781fa4b041" providerId="AD" clId="Web-{00B37802-AB3E-481A-AB9C-F43A3E61FDF8}" dt="2022-09-05T15:30:10.893" v="87"/>
          <ac:graphicFrameMkLst>
            <pc:docMk/>
            <pc:sldMk cId="0" sldId="323"/>
            <ac:graphicFrameMk id="3" creationId="{00000000-0000-0000-0000-000000000000}"/>
          </ac:graphicFrameMkLst>
        </pc:graphicFrameChg>
      </pc:sldChg>
      <pc:sldChg chg="del">
        <pc:chgData name="ANA TERESA HERRERO OTERO" userId="S::anat.herote@educa.jcyl.es::43f35685-4303-40fc-84d3-93781fa4b041" providerId="AD" clId="Web-{00B37802-AB3E-481A-AB9C-F43A3E61FDF8}" dt="2022-09-05T15:24:29.319" v="37"/>
        <pc:sldMkLst>
          <pc:docMk/>
          <pc:sldMk cId="1981621087" sldId="330"/>
        </pc:sldMkLst>
      </pc:sldChg>
      <pc:sldChg chg="addSp modSp">
        <pc:chgData name="ANA TERESA HERRERO OTERO" userId="S::anat.herote@educa.jcyl.es::43f35685-4303-40fc-84d3-93781fa4b041" providerId="AD" clId="Web-{00B37802-AB3E-481A-AB9C-F43A3E61FDF8}" dt="2022-09-05T15:24:13.600" v="36" actId="20577"/>
        <pc:sldMkLst>
          <pc:docMk/>
          <pc:sldMk cId="2317702617" sldId="331"/>
        </pc:sldMkLst>
        <pc:spChg chg="mod">
          <ac:chgData name="ANA TERESA HERRERO OTERO" userId="S::anat.herote@educa.jcyl.es::43f35685-4303-40fc-84d3-93781fa4b041" providerId="AD" clId="Web-{00B37802-AB3E-481A-AB9C-F43A3E61FDF8}" dt="2022-09-05T15:22:34.206" v="27" actId="1076"/>
          <ac:spMkLst>
            <pc:docMk/>
            <pc:sldMk cId="2317702617" sldId="331"/>
            <ac:spMk id="3" creationId="{00000000-0000-0000-0000-000000000000}"/>
          </ac:spMkLst>
        </pc:spChg>
        <pc:spChg chg="add mod">
          <ac:chgData name="ANA TERESA HERRERO OTERO" userId="S::anat.herote@educa.jcyl.es::43f35685-4303-40fc-84d3-93781fa4b041" providerId="AD" clId="Web-{00B37802-AB3E-481A-AB9C-F43A3E61FDF8}" dt="2022-09-05T15:23:26.723" v="30" actId="1076"/>
          <ac:spMkLst>
            <pc:docMk/>
            <pc:sldMk cId="2317702617" sldId="331"/>
            <ac:spMk id="6" creationId="{8545952C-C19C-9469-CEF7-2DA9191E6952}"/>
          </ac:spMkLst>
        </pc:spChg>
        <pc:spChg chg="add mod">
          <ac:chgData name="ANA TERESA HERRERO OTERO" userId="S::anat.herote@educa.jcyl.es::43f35685-4303-40fc-84d3-93781fa4b041" providerId="AD" clId="Web-{00B37802-AB3E-481A-AB9C-F43A3E61FDF8}" dt="2022-09-05T15:23:52.224" v="33" actId="20577"/>
          <ac:spMkLst>
            <pc:docMk/>
            <pc:sldMk cId="2317702617" sldId="331"/>
            <ac:spMk id="7" creationId="{EE3AAD79-DEB5-16AD-DE7D-4C798E67D8C2}"/>
          </ac:spMkLst>
        </pc:spChg>
        <pc:spChg chg="add mod">
          <ac:chgData name="ANA TERESA HERRERO OTERO" userId="S::anat.herote@educa.jcyl.es::43f35685-4303-40fc-84d3-93781fa4b041" providerId="AD" clId="Web-{00B37802-AB3E-481A-AB9C-F43A3E61FDF8}" dt="2022-09-05T15:24:13.600" v="36" actId="20577"/>
          <ac:spMkLst>
            <pc:docMk/>
            <pc:sldMk cId="2317702617" sldId="331"/>
            <ac:spMk id="8" creationId="{452CE881-2B66-9BD3-DC2B-F1326D7DCA75}"/>
          </ac:spMkLst>
        </pc:spChg>
        <pc:picChg chg="mod modCrop">
          <ac:chgData name="ANA TERESA HERRERO OTERO" userId="S::anat.herote@educa.jcyl.es::43f35685-4303-40fc-84d3-93781fa4b041" providerId="AD" clId="Web-{00B37802-AB3E-481A-AB9C-F43A3E61FDF8}" dt="2022-09-05T15:22:17.408" v="26" actId="1076"/>
          <ac:picMkLst>
            <pc:docMk/>
            <pc:sldMk cId="2317702617" sldId="331"/>
            <ac:picMk id="2" creationId="{00000000-0000-0000-0000-000000000000}"/>
          </ac:picMkLst>
        </pc:picChg>
      </pc:sldChg>
      <pc:sldChg chg="modSp">
        <pc:chgData name="ANA TERESA HERRERO OTERO" userId="S::anat.herote@educa.jcyl.es::43f35685-4303-40fc-84d3-93781fa4b041" providerId="AD" clId="Web-{00B37802-AB3E-481A-AB9C-F43A3E61FDF8}" dt="2022-09-05T15:18:04.978" v="14" actId="20577"/>
        <pc:sldMkLst>
          <pc:docMk/>
          <pc:sldMk cId="158677620" sldId="333"/>
        </pc:sldMkLst>
        <pc:graphicFrameChg chg="modGraphic">
          <ac:chgData name="ANA TERESA HERRERO OTERO" userId="S::anat.herote@educa.jcyl.es::43f35685-4303-40fc-84d3-93781fa4b041" providerId="AD" clId="Web-{00B37802-AB3E-481A-AB9C-F43A3E61FDF8}" dt="2022-09-05T15:18:04.978" v="14" actId="20577"/>
          <ac:graphicFrameMkLst>
            <pc:docMk/>
            <pc:sldMk cId="158677620" sldId="333"/>
            <ac:graphicFrameMk id="2" creationId="{2F0FA784-B638-4447-AF26-B6BCA07807FD}"/>
          </ac:graphicFrameMkLst>
        </pc:graphicFrameChg>
      </pc:sldChg>
      <pc:sldChg chg="del">
        <pc:chgData name="ANA TERESA HERRERO OTERO" userId="S::anat.herote@educa.jcyl.es::43f35685-4303-40fc-84d3-93781fa4b041" providerId="AD" clId="Web-{00B37802-AB3E-481A-AB9C-F43A3E61FDF8}" dt="2022-09-05T15:25:15.555" v="38"/>
        <pc:sldMkLst>
          <pc:docMk/>
          <pc:sldMk cId="2766520127" sldId="335"/>
        </pc:sldMkLst>
      </pc:sldChg>
      <pc:sldChg chg="del">
        <pc:chgData name="ANA TERESA HERRERO OTERO" userId="S::anat.herote@educa.jcyl.es::43f35685-4303-40fc-84d3-93781fa4b041" providerId="AD" clId="Web-{00B37802-AB3E-481A-AB9C-F43A3E61FDF8}" dt="2022-09-05T15:25:20.149" v="39"/>
        <pc:sldMkLst>
          <pc:docMk/>
          <pc:sldMk cId="3639066151" sldId="336"/>
        </pc:sldMkLst>
      </pc:sldChg>
      <pc:sldChg chg="addSp modSp">
        <pc:chgData name="ANA TERESA HERRERO OTERO" userId="S::anat.herote@educa.jcyl.es::43f35685-4303-40fc-84d3-93781fa4b041" providerId="AD" clId="Web-{00B37802-AB3E-481A-AB9C-F43A3E61FDF8}" dt="2022-09-05T15:27:27.606" v="76" actId="14100"/>
        <pc:sldMkLst>
          <pc:docMk/>
          <pc:sldMk cId="939253235" sldId="340"/>
        </pc:sldMkLst>
        <pc:spChg chg="add mod">
          <ac:chgData name="ANA TERESA HERRERO OTERO" userId="S::anat.herote@educa.jcyl.es::43f35685-4303-40fc-84d3-93781fa4b041" providerId="AD" clId="Web-{00B37802-AB3E-481A-AB9C-F43A3E61FDF8}" dt="2022-09-05T15:27:27.606" v="76" actId="14100"/>
          <ac:spMkLst>
            <pc:docMk/>
            <pc:sldMk cId="939253235" sldId="340"/>
            <ac:spMk id="5" creationId="{315B4D0B-04C9-F2CB-7C4C-FC1CD7249A95}"/>
          </ac:spMkLst>
        </pc:spChg>
        <pc:picChg chg="mod">
          <ac:chgData name="ANA TERESA HERRERO OTERO" userId="S::anat.herote@educa.jcyl.es::43f35685-4303-40fc-84d3-93781fa4b041" providerId="AD" clId="Web-{00B37802-AB3E-481A-AB9C-F43A3E61FDF8}" dt="2022-09-05T15:26:25.636" v="45" actId="1076"/>
          <ac:picMkLst>
            <pc:docMk/>
            <pc:sldMk cId="939253235" sldId="340"/>
            <ac:picMk id="2" creationId="{00000000-0000-0000-0000-000000000000}"/>
          </ac:picMkLst>
        </pc:picChg>
        <pc:picChg chg="mod">
          <ac:chgData name="ANA TERESA HERRERO OTERO" userId="S::anat.herote@educa.jcyl.es::43f35685-4303-40fc-84d3-93781fa4b041" providerId="AD" clId="Web-{00B37802-AB3E-481A-AB9C-F43A3E61FDF8}" dt="2022-09-05T15:25:41.306" v="41" actId="14100"/>
          <ac:picMkLst>
            <pc:docMk/>
            <pc:sldMk cId="939253235" sldId="340"/>
            <ac:picMk id="8" creationId="{00000000-0000-0000-0000-000000000000}"/>
          </ac:picMkLst>
        </pc:picChg>
      </pc:sldChg>
    </pc:docChg>
  </pc:docChgLst>
  <pc:docChgLst>
    <pc:chgData name="ANA TERESA HERRERO OTERO" userId="S::anat.herote@educa.jcyl.es::43f35685-4303-40fc-84d3-93781fa4b041" providerId="AD" clId="Web-{86E48B54-2029-47C8-B65D-1ADBDED24FA6}"/>
    <pc:docChg chg="addSld modSld">
      <pc:chgData name="ANA TERESA HERRERO OTERO" userId="S::anat.herote@educa.jcyl.es::43f35685-4303-40fc-84d3-93781fa4b041" providerId="AD" clId="Web-{86E48B54-2029-47C8-B65D-1ADBDED24FA6}" dt="2022-09-06T17:00:23.042" v="536" actId="20577"/>
      <pc:docMkLst>
        <pc:docMk/>
      </pc:docMkLst>
      <pc:sldChg chg="addSp delSp modSp">
        <pc:chgData name="ANA TERESA HERRERO OTERO" userId="S::anat.herote@educa.jcyl.es::43f35685-4303-40fc-84d3-93781fa4b041" providerId="AD" clId="Web-{86E48B54-2029-47C8-B65D-1ADBDED24FA6}" dt="2022-09-06T16:46:08.167" v="164" actId="20577"/>
        <pc:sldMkLst>
          <pc:docMk/>
          <pc:sldMk cId="939253235" sldId="340"/>
        </pc:sldMkLst>
        <pc:spChg chg="add mod">
          <ac:chgData name="ANA TERESA HERRERO OTERO" userId="S::anat.herote@educa.jcyl.es::43f35685-4303-40fc-84d3-93781fa4b041" providerId="AD" clId="Web-{86E48B54-2029-47C8-B65D-1ADBDED24FA6}" dt="2022-09-06T16:44:25.429" v="93" actId="1076"/>
          <ac:spMkLst>
            <pc:docMk/>
            <pc:sldMk cId="939253235" sldId="340"/>
            <ac:spMk id="6" creationId="{160FEF93-C0B2-0B4A-EF12-EADC12C53211}"/>
          </ac:spMkLst>
        </pc:spChg>
        <pc:spChg chg="mod">
          <ac:chgData name="ANA TERESA HERRERO OTERO" userId="S::anat.herote@educa.jcyl.es::43f35685-4303-40fc-84d3-93781fa4b041" providerId="AD" clId="Web-{86E48B54-2029-47C8-B65D-1ADBDED24FA6}" dt="2022-09-06T16:32:24.468" v="70" actId="1076"/>
          <ac:spMkLst>
            <pc:docMk/>
            <pc:sldMk cId="939253235" sldId="340"/>
            <ac:spMk id="9" creationId="{00000000-0000-0000-0000-000000000000}"/>
          </ac:spMkLst>
        </pc:spChg>
        <pc:spChg chg="del">
          <ac:chgData name="ANA TERESA HERRERO OTERO" userId="S::anat.herote@educa.jcyl.es::43f35685-4303-40fc-84d3-93781fa4b041" providerId="AD" clId="Web-{86E48B54-2029-47C8-B65D-1ADBDED24FA6}" dt="2022-09-06T16:30:50.075" v="10"/>
          <ac:spMkLst>
            <pc:docMk/>
            <pc:sldMk cId="939253235" sldId="340"/>
            <ac:spMk id="10" creationId="{00000000-0000-0000-0000-000000000000}"/>
          </ac:spMkLst>
        </pc:spChg>
        <pc:spChg chg="add mod">
          <ac:chgData name="ANA TERESA HERRERO OTERO" userId="S::anat.herote@educa.jcyl.es::43f35685-4303-40fc-84d3-93781fa4b041" providerId="AD" clId="Web-{86E48B54-2029-47C8-B65D-1ADBDED24FA6}" dt="2022-09-06T16:46:08.167" v="164" actId="20577"/>
          <ac:spMkLst>
            <pc:docMk/>
            <pc:sldMk cId="939253235" sldId="340"/>
            <ac:spMk id="11" creationId="{A39467AA-1240-C655-B725-0C1647E33ACF}"/>
          </ac:spMkLst>
        </pc:spChg>
        <pc:picChg chg="mod">
          <ac:chgData name="ANA TERESA HERRERO OTERO" userId="S::anat.herote@educa.jcyl.es::43f35685-4303-40fc-84d3-93781fa4b041" providerId="AD" clId="Web-{86E48B54-2029-47C8-B65D-1ADBDED24FA6}" dt="2022-09-06T16:43:11.755" v="85" actId="1076"/>
          <ac:picMkLst>
            <pc:docMk/>
            <pc:sldMk cId="939253235" sldId="340"/>
            <ac:picMk id="2" creationId="{00000000-0000-0000-0000-000000000000}"/>
          </ac:picMkLst>
        </pc:picChg>
        <pc:picChg chg="mod">
          <ac:chgData name="ANA TERESA HERRERO OTERO" userId="S::anat.herote@educa.jcyl.es::43f35685-4303-40fc-84d3-93781fa4b041" providerId="AD" clId="Web-{86E48B54-2029-47C8-B65D-1ADBDED24FA6}" dt="2022-09-06T16:44:18.132" v="91" actId="1076"/>
          <ac:picMkLst>
            <pc:docMk/>
            <pc:sldMk cId="939253235" sldId="340"/>
            <ac:picMk id="3" creationId="{00000000-0000-0000-0000-000000000000}"/>
          </ac:picMkLst>
        </pc:picChg>
        <pc:picChg chg="add mod">
          <ac:chgData name="ANA TERESA HERRERO OTERO" userId="S::anat.herote@educa.jcyl.es::43f35685-4303-40fc-84d3-93781fa4b041" providerId="AD" clId="Web-{86E48B54-2029-47C8-B65D-1ADBDED24FA6}" dt="2022-09-06T16:45:02.649" v="97" actId="1076"/>
          <ac:picMkLst>
            <pc:docMk/>
            <pc:sldMk cId="939253235" sldId="340"/>
            <ac:picMk id="7" creationId="{1EFDD826-517F-D64A-7FF0-8860FC5EE470}"/>
          </ac:picMkLst>
        </pc:picChg>
        <pc:picChg chg="mod">
          <ac:chgData name="ANA TERESA HERRERO OTERO" userId="S::anat.herote@educa.jcyl.es::43f35685-4303-40fc-84d3-93781fa4b041" providerId="AD" clId="Web-{86E48B54-2029-47C8-B65D-1ADBDED24FA6}" dt="2022-09-06T16:44:46.789" v="96" actId="1076"/>
          <ac:picMkLst>
            <pc:docMk/>
            <pc:sldMk cId="939253235" sldId="340"/>
            <ac:picMk id="8" creationId="{00000000-0000-0000-0000-000000000000}"/>
          </ac:picMkLst>
        </pc:picChg>
      </pc:sldChg>
      <pc:sldChg chg="delSp modSp">
        <pc:chgData name="ANA TERESA HERRERO OTERO" userId="S::anat.herote@educa.jcyl.es::43f35685-4303-40fc-84d3-93781fa4b041" providerId="AD" clId="Web-{86E48B54-2029-47C8-B65D-1ADBDED24FA6}" dt="2022-09-06T16:59:56.432" v="526" actId="20577"/>
        <pc:sldMkLst>
          <pc:docMk/>
          <pc:sldMk cId="2353461951" sldId="341"/>
        </pc:sldMkLst>
        <pc:spChg chg="del">
          <ac:chgData name="ANA TERESA HERRERO OTERO" userId="S::anat.herote@educa.jcyl.es::43f35685-4303-40fc-84d3-93781fa4b041" providerId="AD" clId="Web-{86E48B54-2029-47C8-B65D-1ADBDED24FA6}" dt="2022-09-06T16:55:30.298" v="397"/>
          <ac:spMkLst>
            <pc:docMk/>
            <pc:sldMk cId="2353461951" sldId="341"/>
            <ac:spMk id="5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86E48B54-2029-47C8-B65D-1ADBDED24FA6}" dt="2022-09-06T16:54:15.339" v="380" actId="20577"/>
          <ac:spMkLst>
            <pc:docMk/>
            <pc:sldMk cId="2353461951" sldId="341"/>
            <ac:spMk id="6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86E48B54-2029-47C8-B65D-1ADBDED24FA6}" dt="2022-09-06T16:59:56.432" v="526" actId="20577"/>
          <ac:spMkLst>
            <pc:docMk/>
            <pc:sldMk cId="2353461951" sldId="341"/>
            <ac:spMk id="7" creationId="{00000000-0000-0000-0000-000000000000}"/>
          </ac:spMkLst>
        </pc:spChg>
        <pc:picChg chg="del">
          <ac:chgData name="ANA TERESA HERRERO OTERO" userId="S::anat.herote@educa.jcyl.es::43f35685-4303-40fc-84d3-93781fa4b041" providerId="AD" clId="Web-{86E48B54-2029-47C8-B65D-1ADBDED24FA6}" dt="2022-09-06T16:54:57.864" v="388"/>
          <ac:picMkLst>
            <pc:docMk/>
            <pc:sldMk cId="2353461951" sldId="341"/>
            <ac:picMk id="2" creationId="{00000000-0000-0000-0000-000000000000}"/>
          </ac:picMkLst>
        </pc:picChg>
        <pc:picChg chg="del">
          <ac:chgData name="ANA TERESA HERRERO OTERO" userId="S::anat.herote@educa.jcyl.es::43f35685-4303-40fc-84d3-93781fa4b041" providerId="AD" clId="Web-{86E48B54-2029-47C8-B65D-1ADBDED24FA6}" dt="2022-09-06T16:46:25.855" v="166"/>
          <ac:picMkLst>
            <pc:docMk/>
            <pc:sldMk cId="2353461951" sldId="341"/>
            <ac:picMk id="3" creationId="{00000000-0000-0000-0000-000000000000}"/>
          </ac:picMkLst>
        </pc:picChg>
        <pc:picChg chg="del">
          <ac:chgData name="ANA TERESA HERRERO OTERO" userId="S::anat.herote@educa.jcyl.es::43f35685-4303-40fc-84d3-93781fa4b041" providerId="AD" clId="Web-{86E48B54-2029-47C8-B65D-1ADBDED24FA6}" dt="2022-09-06T16:46:23.089" v="165"/>
          <ac:picMkLst>
            <pc:docMk/>
            <pc:sldMk cId="2353461951" sldId="341"/>
            <ac:picMk id="4" creationId="{00000000-0000-0000-0000-000000000000}"/>
          </ac:picMkLst>
        </pc:picChg>
      </pc:sldChg>
      <pc:sldChg chg="delSp add replId">
        <pc:chgData name="ANA TERESA HERRERO OTERO" userId="S::anat.herote@educa.jcyl.es::43f35685-4303-40fc-84d3-93781fa4b041" providerId="AD" clId="Web-{86E48B54-2029-47C8-B65D-1ADBDED24FA6}" dt="2022-09-06T16:34:54.114" v="84"/>
        <pc:sldMkLst>
          <pc:docMk/>
          <pc:sldMk cId="3346278059" sldId="359"/>
        </pc:sldMkLst>
        <pc:spChg chg="del">
          <ac:chgData name="ANA TERESA HERRERO OTERO" userId="S::anat.herote@educa.jcyl.es::43f35685-4303-40fc-84d3-93781fa4b041" providerId="AD" clId="Web-{86E48B54-2029-47C8-B65D-1ADBDED24FA6}" dt="2022-09-06T16:34:52.801" v="83"/>
          <ac:spMkLst>
            <pc:docMk/>
            <pc:sldMk cId="3346278059" sldId="359"/>
            <ac:spMk id="7" creationId="{00000000-0000-0000-0000-000000000000}"/>
          </ac:spMkLst>
        </pc:spChg>
        <pc:picChg chg="del">
          <ac:chgData name="ANA TERESA HERRERO OTERO" userId="S::anat.herote@educa.jcyl.es::43f35685-4303-40fc-84d3-93781fa4b041" providerId="AD" clId="Web-{86E48B54-2029-47C8-B65D-1ADBDED24FA6}" dt="2022-09-06T16:34:50.989" v="82"/>
          <ac:picMkLst>
            <pc:docMk/>
            <pc:sldMk cId="3346278059" sldId="359"/>
            <ac:picMk id="2" creationId="{00000000-0000-0000-0000-000000000000}"/>
          </ac:picMkLst>
        </pc:picChg>
        <pc:picChg chg="del">
          <ac:chgData name="ANA TERESA HERRERO OTERO" userId="S::anat.herote@educa.jcyl.es::43f35685-4303-40fc-84d3-93781fa4b041" providerId="AD" clId="Web-{86E48B54-2029-47C8-B65D-1ADBDED24FA6}" dt="2022-09-06T16:34:54.114" v="84"/>
          <ac:picMkLst>
            <pc:docMk/>
            <pc:sldMk cId="3346278059" sldId="359"/>
            <ac:picMk id="8" creationId="{2D327D90-5D9D-8943-3A87-9D690296C87D}"/>
          </ac:picMkLst>
        </pc:picChg>
      </pc:sldChg>
      <pc:sldChg chg="addSp delSp modSp add replId">
        <pc:chgData name="ANA TERESA HERRERO OTERO" userId="S::anat.herote@educa.jcyl.es::43f35685-4303-40fc-84d3-93781fa4b041" providerId="AD" clId="Web-{86E48B54-2029-47C8-B65D-1ADBDED24FA6}" dt="2022-09-06T16:53:45.853" v="374" actId="20577"/>
        <pc:sldMkLst>
          <pc:docMk/>
          <pc:sldMk cId="904363351" sldId="360"/>
        </pc:sldMkLst>
        <pc:spChg chg="mod">
          <ac:chgData name="ANA TERESA HERRERO OTERO" userId="S::anat.herote@educa.jcyl.es::43f35685-4303-40fc-84d3-93781fa4b041" providerId="AD" clId="Web-{86E48B54-2029-47C8-B65D-1ADBDED24FA6}" dt="2022-09-06T16:47:02.793" v="184" actId="20577"/>
          <ac:spMkLst>
            <pc:docMk/>
            <pc:sldMk cId="904363351" sldId="360"/>
            <ac:spMk id="4" creationId="{00000000-0000-0000-0000-000000000000}"/>
          </ac:spMkLst>
        </pc:spChg>
        <pc:spChg chg="del">
          <ac:chgData name="ANA TERESA HERRERO OTERO" userId="S::anat.herote@educa.jcyl.es::43f35685-4303-40fc-84d3-93781fa4b041" providerId="AD" clId="Web-{86E48B54-2029-47C8-B65D-1ADBDED24FA6}" dt="2022-09-06T16:53:18.509" v="329"/>
          <ac:spMkLst>
            <pc:docMk/>
            <pc:sldMk cId="904363351" sldId="360"/>
            <ac:spMk id="5" creationId="{315B4D0B-04C9-F2CB-7C4C-FC1CD7249A95}"/>
          </ac:spMkLst>
        </pc:spChg>
        <pc:spChg chg="del">
          <ac:chgData name="ANA TERESA HERRERO OTERO" userId="S::anat.herote@educa.jcyl.es::43f35685-4303-40fc-84d3-93781fa4b041" providerId="AD" clId="Web-{86E48B54-2029-47C8-B65D-1ADBDED24FA6}" dt="2022-09-06T16:53:15.399" v="328"/>
          <ac:spMkLst>
            <pc:docMk/>
            <pc:sldMk cId="904363351" sldId="360"/>
            <ac:spMk id="6" creationId="{160FEF93-C0B2-0B4A-EF12-EADC12C53211}"/>
          </ac:spMkLst>
        </pc:spChg>
        <pc:spChg chg="mod">
          <ac:chgData name="ANA TERESA HERRERO OTERO" userId="S::anat.herote@educa.jcyl.es::43f35685-4303-40fc-84d3-93781fa4b041" providerId="AD" clId="Web-{86E48B54-2029-47C8-B65D-1ADBDED24FA6}" dt="2022-09-06T16:53:45.853" v="374" actId="20577"/>
          <ac:spMkLst>
            <pc:docMk/>
            <pc:sldMk cId="904363351" sldId="360"/>
            <ac:spMk id="9" creationId="{00000000-0000-0000-0000-000000000000}"/>
          </ac:spMkLst>
        </pc:spChg>
        <pc:spChg chg="del mod">
          <ac:chgData name="ANA TERESA HERRERO OTERO" userId="S::anat.herote@educa.jcyl.es::43f35685-4303-40fc-84d3-93781fa4b041" providerId="AD" clId="Web-{86E48B54-2029-47C8-B65D-1ADBDED24FA6}" dt="2022-09-06T16:53:22.665" v="331"/>
          <ac:spMkLst>
            <pc:docMk/>
            <pc:sldMk cId="904363351" sldId="360"/>
            <ac:spMk id="11" creationId="{A39467AA-1240-C655-B725-0C1647E33ACF}"/>
          </ac:spMkLst>
        </pc:spChg>
        <pc:picChg chg="del">
          <ac:chgData name="ANA TERESA HERRERO OTERO" userId="S::anat.herote@educa.jcyl.es::43f35685-4303-40fc-84d3-93781fa4b041" providerId="AD" clId="Web-{86E48B54-2029-47C8-B65D-1ADBDED24FA6}" dt="2022-09-06T16:52:43.195" v="324"/>
          <ac:picMkLst>
            <pc:docMk/>
            <pc:sldMk cId="904363351" sldId="360"/>
            <ac:picMk id="3" creationId="{00000000-0000-0000-0000-000000000000}"/>
          </ac:picMkLst>
        </pc:picChg>
        <pc:picChg chg="del">
          <ac:chgData name="ANA TERESA HERRERO OTERO" userId="S::anat.herote@educa.jcyl.es::43f35685-4303-40fc-84d3-93781fa4b041" providerId="AD" clId="Web-{86E48B54-2029-47C8-B65D-1ADBDED24FA6}" dt="2022-09-06T16:52:41.851" v="323"/>
          <ac:picMkLst>
            <pc:docMk/>
            <pc:sldMk cId="904363351" sldId="360"/>
            <ac:picMk id="7" creationId="{1EFDD826-517F-D64A-7FF0-8860FC5EE470}"/>
          </ac:picMkLst>
        </pc:picChg>
        <pc:picChg chg="del">
          <ac:chgData name="ANA TERESA HERRERO OTERO" userId="S::anat.herote@educa.jcyl.es::43f35685-4303-40fc-84d3-93781fa4b041" providerId="AD" clId="Web-{86E48B54-2029-47C8-B65D-1ADBDED24FA6}" dt="2022-09-06T16:52:45.320" v="325"/>
          <ac:picMkLst>
            <pc:docMk/>
            <pc:sldMk cId="904363351" sldId="360"/>
            <ac:picMk id="8" creationId="{00000000-0000-0000-0000-000000000000}"/>
          </ac:picMkLst>
        </pc:picChg>
        <pc:picChg chg="add mod">
          <ac:chgData name="ANA TERESA HERRERO OTERO" userId="S::anat.herote@educa.jcyl.es::43f35685-4303-40fc-84d3-93781fa4b041" providerId="AD" clId="Web-{86E48B54-2029-47C8-B65D-1ADBDED24FA6}" dt="2022-09-06T16:53:10.852" v="327" actId="14100"/>
          <ac:picMkLst>
            <pc:docMk/>
            <pc:sldMk cId="904363351" sldId="360"/>
            <ac:picMk id="10" creationId="{282238E1-EC2A-C936-4DD1-1BD6C3C80BBF}"/>
          </ac:picMkLst>
        </pc:picChg>
      </pc:sldChg>
      <pc:sldChg chg="addSp delSp modSp add replId">
        <pc:chgData name="ANA TERESA HERRERO OTERO" userId="S::anat.herote@educa.jcyl.es::43f35685-4303-40fc-84d3-93781fa4b041" providerId="AD" clId="Web-{86E48B54-2029-47C8-B65D-1ADBDED24FA6}" dt="2022-09-06T17:00:23.042" v="536" actId="20577"/>
        <pc:sldMkLst>
          <pc:docMk/>
          <pc:sldMk cId="465688723" sldId="361"/>
        </pc:sldMkLst>
        <pc:spChg chg="mod">
          <ac:chgData name="ANA TERESA HERRERO OTERO" userId="S::anat.herote@educa.jcyl.es::43f35685-4303-40fc-84d3-93781fa4b041" providerId="AD" clId="Web-{86E48B54-2029-47C8-B65D-1ADBDED24FA6}" dt="2022-09-06T16:54:49.641" v="387" actId="20577"/>
          <ac:spMkLst>
            <pc:docMk/>
            <pc:sldMk cId="465688723" sldId="361"/>
            <ac:spMk id="4" creationId="{00000000-0000-0000-0000-000000000000}"/>
          </ac:spMkLst>
        </pc:spChg>
        <pc:spChg chg="add mod">
          <ac:chgData name="ANA TERESA HERRERO OTERO" userId="S::anat.herote@educa.jcyl.es::43f35685-4303-40fc-84d3-93781fa4b041" providerId="AD" clId="Web-{86E48B54-2029-47C8-B65D-1ADBDED24FA6}" dt="2022-09-06T16:59:47.510" v="523" actId="20577"/>
          <ac:spMkLst>
            <pc:docMk/>
            <pc:sldMk cId="465688723" sldId="361"/>
            <ac:spMk id="5" creationId="{DFCBC26D-291B-EDDB-2FC4-54B9A5E01961}"/>
          </ac:spMkLst>
        </pc:spChg>
        <pc:spChg chg="mod">
          <ac:chgData name="ANA TERESA HERRERO OTERO" userId="S::anat.herote@educa.jcyl.es::43f35685-4303-40fc-84d3-93781fa4b041" providerId="AD" clId="Web-{86E48B54-2029-47C8-B65D-1ADBDED24FA6}" dt="2022-09-06T17:00:23.042" v="536" actId="20577"/>
          <ac:spMkLst>
            <pc:docMk/>
            <pc:sldMk cId="465688723" sldId="361"/>
            <ac:spMk id="9" creationId="{00000000-0000-0000-0000-000000000000}"/>
          </ac:spMkLst>
        </pc:spChg>
        <pc:picChg chg="del">
          <ac:chgData name="ANA TERESA HERRERO OTERO" userId="S::anat.herote@educa.jcyl.es::43f35685-4303-40fc-84d3-93781fa4b041" providerId="AD" clId="Web-{86E48B54-2029-47C8-B65D-1ADBDED24FA6}" dt="2022-09-06T16:55:01.407" v="389"/>
          <ac:picMkLst>
            <pc:docMk/>
            <pc:sldMk cId="465688723" sldId="361"/>
            <ac:picMk id="2" creationId="{00000000-0000-0000-0000-000000000000}"/>
          </ac:picMkLst>
        </pc:picChg>
        <pc:picChg chg="add mod">
          <ac:chgData name="ANA TERESA HERRERO OTERO" userId="S::anat.herote@educa.jcyl.es::43f35685-4303-40fc-84d3-93781fa4b041" providerId="AD" clId="Web-{86E48B54-2029-47C8-B65D-1ADBDED24FA6}" dt="2022-09-06T16:55:49.393" v="401" actId="14100"/>
          <ac:picMkLst>
            <pc:docMk/>
            <pc:sldMk cId="465688723" sldId="361"/>
            <ac:picMk id="3" creationId="{49E7DBC6-9A1F-3587-0321-8DDD50660374}"/>
          </ac:picMkLst>
        </pc:picChg>
        <pc:picChg chg="del">
          <ac:chgData name="ANA TERESA HERRERO OTERO" userId="S::anat.herote@educa.jcyl.es::43f35685-4303-40fc-84d3-93781fa4b041" providerId="AD" clId="Web-{86E48B54-2029-47C8-B65D-1ADBDED24FA6}" dt="2022-09-06T16:55:06.485" v="394"/>
          <ac:picMkLst>
            <pc:docMk/>
            <pc:sldMk cId="465688723" sldId="361"/>
            <ac:picMk id="10" creationId="{282238E1-EC2A-C936-4DD1-1BD6C3C80BBF}"/>
          </ac:picMkLst>
        </pc:picChg>
      </pc:sldChg>
    </pc:docChg>
  </pc:docChgLst>
  <pc:docChgLst>
    <pc:chgData name="ANA TERESA HERRERO OTERO" userId="S::anat.herote@educa.jcyl.es::43f35685-4303-40fc-84d3-93781fa4b041" providerId="AD" clId="Web-{70EDC445-8B82-E76B-BDFE-0A52C6AA6DE5}"/>
    <pc:docChg chg="modSld">
      <pc:chgData name="ANA TERESA HERRERO OTERO" userId="S::anat.herote@educa.jcyl.es::43f35685-4303-40fc-84d3-93781fa4b041" providerId="AD" clId="Web-{70EDC445-8B82-E76B-BDFE-0A52C6AA6DE5}" dt="2022-09-08T18:50:39.738" v="2"/>
      <pc:docMkLst>
        <pc:docMk/>
      </pc:docMkLst>
      <pc:sldChg chg="delSp modSp">
        <pc:chgData name="ANA TERESA HERRERO OTERO" userId="S::anat.herote@educa.jcyl.es::43f35685-4303-40fc-84d3-93781fa4b041" providerId="AD" clId="Web-{70EDC445-8B82-E76B-BDFE-0A52C6AA6DE5}" dt="2022-09-08T18:50:39.738" v="2"/>
        <pc:sldMkLst>
          <pc:docMk/>
          <pc:sldMk cId="2528401228" sldId="365"/>
        </pc:sldMkLst>
        <pc:spChg chg="del mod">
          <ac:chgData name="ANA TERESA HERRERO OTERO" userId="S::anat.herote@educa.jcyl.es::43f35685-4303-40fc-84d3-93781fa4b041" providerId="AD" clId="Web-{70EDC445-8B82-E76B-BDFE-0A52C6AA6DE5}" dt="2022-09-08T18:50:39.738" v="2"/>
          <ac:spMkLst>
            <pc:docMk/>
            <pc:sldMk cId="2528401228" sldId="365"/>
            <ac:spMk id="6" creationId="{2D906D70-E5D0-76C2-B6FB-F14BA0C44836}"/>
          </ac:spMkLst>
        </pc:spChg>
        <pc:grpChg chg="del">
          <ac:chgData name="ANA TERESA HERRERO OTERO" userId="S::anat.herote@educa.jcyl.es::43f35685-4303-40fc-84d3-93781fa4b041" providerId="AD" clId="Web-{70EDC445-8B82-E76B-BDFE-0A52C6AA6DE5}" dt="2022-09-08T18:50:34.081" v="0"/>
          <ac:grpSpMkLst>
            <pc:docMk/>
            <pc:sldMk cId="2528401228" sldId="365"/>
            <ac:grpSpMk id="2" creationId="{BCBC471F-B5F6-510D-C09D-7C66E3006BF0}"/>
          </ac:grpSpMkLst>
        </pc:grpChg>
      </pc:sldChg>
    </pc:docChg>
  </pc:docChgLst>
  <pc:docChgLst>
    <pc:chgData name="ANA TERESA HERRERO OTERO" userId="S::anat.herote@educa.jcyl.es::43f35685-4303-40fc-84d3-93781fa4b041" providerId="AD" clId="Web-{F8B2B3D3-3E3E-46A4-805B-723E31A7A754}"/>
    <pc:docChg chg="addSld delSld modSld sldOrd">
      <pc:chgData name="ANA TERESA HERRERO OTERO" userId="S::anat.herote@educa.jcyl.es::43f35685-4303-40fc-84d3-93781fa4b041" providerId="AD" clId="Web-{F8B2B3D3-3E3E-46A4-805B-723E31A7A754}" dt="2022-09-07T20:09:25.234" v="509"/>
      <pc:docMkLst>
        <pc:docMk/>
      </pc:docMkLst>
      <pc:sldChg chg="modSp">
        <pc:chgData name="ANA TERESA HERRERO OTERO" userId="S::anat.herote@educa.jcyl.es::43f35685-4303-40fc-84d3-93781fa4b041" providerId="AD" clId="Web-{F8B2B3D3-3E3E-46A4-805B-723E31A7A754}" dt="2022-09-07T18:46:57.597" v="24" actId="20577"/>
        <pc:sldMkLst>
          <pc:docMk/>
          <pc:sldMk cId="0" sldId="257"/>
        </pc:sldMkLst>
        <pc:spChg chg="mod">
          <ac:chgData name="ANA TERESA HERRERO OTERO" userId="S::anat.herote@educa.jcyl.es::43f35685-4303-40fc-84d3-93781fa4b041" providerId="AD" clId="Web-{F8B2B3D3-3E3E-46A4-805B-723E31A7A754}" dt="2022-09-07T18:46:57.597" v="24" actId="20577"/>
          <ac:spMkLst>
            <pc:docMk/>
            <pc:sldMk cId="0" sldId="257"/>
            <ac:spMk id="3" creationId="{00000000-0000-0000-0000-000000000000}"/>
          </ac:spMkLst>
        </pc:spChg>
      </pc:sldChg>
      <pc:sldChg chg="modTransition">
        <pc:chgData name="ANA TERESA HERRERO OTERO" userId="S::anat.herote@educa.jcyl.es::43f35685-4303-40fc-84d3-93781fa4b041" providerId="AD" clId="Web-{F8B2B3D3-3E3E-46A4-805B-723E31A7A754}" dt="2022-09-07T19:36:17.563" v="205"/>
        <pc:sldMkLst>
          <pc:docMk/>
          <pc:sldMk cId="2317702617" sldId="331"/>
        </pc:sldMkLst>
      </pc:sldChg>
      <pc:sldChg chg="modTransition">
        <pc:chgData name="ANA TERESA HERRERO OTERO" userId="S::anat.herote@educa.jcyl.es::43f35685-4303-40fc-84d3-93781fa4b041" providerId="AD" clId="Web-{F8B2B3D3-3E3E-46A4-805B-723E31A7A754}" dt="2022-09-07T19:36:20.188" v="206"/>
        <pc:sldMkLst>
          <pc:docMk/>
          <pc:sldMk cId="233867686" sldId="332"/>
        </pc:sldMkLst>
      </pc:sldChg>
      <pc:sldChg chg="modTransition">
        <pc:chgData name="ANA TERESA HERRERO OTERO" userId="S::anat.herote@educa.jcyl.es::43f35685-4303-40fc-84d3-93781fa4b041" providerId="AD" clId="Web-{F8B2B3D3-3E3E-46A4-805B-723E31A7A754}" dt="2022-09-07T19:36:15.001" v="204"/>
        <pc:sldMkLst>
          <pc:docMk/>
          <pc:sldMk cId="3963652736" sldId="334"/>
        </pc:sldMkLst>
      </pc:sldChg>
      <pc:sldChg chg="modTransition">
        <pc:chgData name="ANA TERESA HERRERO OTERO" userId="S::anat.herote@educa.jcyl.es::43f35685-4303-40fc-84d3-93781fa4b041" providerId="AD" clId="Web-{F8B2B3D3-3E3E-46A4-805B-723E31A7A754}" dt="2022-09-07T20:09:25.234" v="509"/>
        <pc:sldMkLst>
          <pc:docMk/>
          <pc:sldMk cId="447201551" sldId="338"/>
        </pc:sldMkLst>
      </pc:sldChg>
      <pc:sldChg chg="modTransition">
        <pc:chgData name="ANA TERESA HERRERO OTERO" userId="S::anat.herote@educa.jcyl.es::43f35685-4303-40fc-84d3-93781fa4b041" providerId="AD" clId="Web-{F8B2B3D3-3E3E-46A4-805B-723E31A7A754}" dt="2022-09-07T19:36:22.548" v="207"/>
        <pc:sldMkLst>
          <pc:docMk/>
          <pc:sldMk cId="3954472685" sldId="345"/>
        </pc:sldMkLst>
      </pc:sldChg>
      <pc:sldChg chg="modTransition">
        <pc:chgData name="ANA TERESA HERRERO OTERO" userId="S::anat.herote@educa.jcyl.es::43f35685-4303-40fc-84d3-93781fa4b041" providerId="AD" clId="Web-{F8B2B3D3-3E3E-46A4-805B-723E31A7A754}" dt="2022-09-07T19:36:24.829" v="208"/>
        <pc:sldMkLst>
          <pc:docMk/>
          <pc:sldMk cId="2555157695" sldId="346"/>
        </pc:sldMkLst>
      </pc:sldChg>
      <pc:sldChg chg="modTransition">
        <pc:chgData name="ANA TERESA HERRERO OTERO" userId="S::anat.herote@educa.jcyl.es::43f35685-4303-40fc-84d3-93781fa4b041" providerId="AD" clId="Web-{F8B2B3D3-3E3E-46A4-805B-723E31A7A754}" dt="2022-09-07T19:36:28.095" v="209"/>
        <pc:sldMkLst>
          <pc:docMk/>
          <pc:sldMk cId="1817378704" sldId="348"/>
        </pc:sldMkLst>
      </pc:sldChg>
      <pc:sldChg chg="modSp">
        <pc:chgData name="ANA TERESA HERRERO OTERO" userId="S::anat.herote@educa.jcyl.es::43f35685-4303-40fc-84d3-93781fa4b041" providerId="AD" clId="Web-{F8B2B3D3-3E3E-46A4-805B-723E31A7A754}" dt="2022-09-07T18:49:36.305" v="40" actId="1076"/>
        <pc:sldMkLst>
          <pc:docMk/>
          <pc:sldMk cId="3373485505" sldId="350"/>
        </pc:sldMkLst>
        <pc:spChg chg="mod">
          <ac:chgData name="ANA TERESA HERRERO OTERO" userId="S::anat.herote@educa.jcyl.es::43f35685-4303-40fc-84d3-93781fa4b041" providerId="AD" clId="Web-{F8B2B3D3-3E3E-46A4-805B-723E31A7A754}" dt="2022-09-07T18:49:36.305" v="40" actId="1076"/>
          <ac:spMkLst>
            <pc:docMk/>
            <pc:sldMk cId="3373485505" sldId="350"/>
            <ac:spMk id="188" creationId="{00000000-0000-0000-0000-000000000000}"/>
          </ac:spMkLst>
        </pc:spChg>
      </pc:sldChg>
      <pc:sldChg chg="modSp">
        <pc:chgData name="ANA TERESA HERRERO OTERO" userId="S::anat.herote@educa.jcyl.es::43f35685-4303-40fc-84d3-93781fa4b041" providerId="AD" clId="Web-{F8B2B3D3-3E3E-46A4-805B-723E31A7A754}" dt="2022-09-07T18:49:55.290" v="43" actId="20577"/>
        <pc:sldMkLst>
          <pc:docMk/>
          <pc:sldMk cId="635212787" sldId="357"/>
        </pc:sldMkLst>
        <pc:spChg chg="mod">
          <ac:chgData name="ANA TERESA HERRERO OTERO" userId="S::anat.herote@educa.jcyl.es::43f35685-4303-40fc-84d3-93781fa4b041" providerId="AD" clId="Web-{F8B2B3D3-3E3E-46A4-805B-723E31A7A754}" dt="2022-09-07T18:49:55.290" v="43" actId="20577"/>
          <ac:spMkLst>
            <pc:docMk/>
            <pc:sldMk cId="635212787" sldId="357"/>
            <ac:spMk id="188" creationId="{00000000-0000-0000-0000-000000000000}"/>
          </ac:spMkLst>
        </pc:spChg>
      </pc:sldChg>
      <pc:sldChg chg="mod modShow">
        <pc:chgData name="ANA TERESA HERRERO OTERO" userId="S::anat.herote@educa.jcyl.es::43f35685-4303-40fc-84d3-93781fa4b041" providerId="AD" clId="Web-{F8B2B3D3-3E3E-46A4-805B-723E31A7A754}" dt="2022-09-07T19:09:05.056" v="105"/>
        <pc:sldMkLst>
          <pc:docMk/>
          <pc:sldMk cId="3877807202" sldId="358"/>
        </pc:sldMkLst>
      </pc:sldChg>
      <pc:sldChg chg="del">
        <pc:chgData name="ANA TERESA HERRERO OTERO" userId="S::anat.herote@educa.jcyl.es::43f35685-4303-40fc-84d3-93781fa4b041" providerId="AD" clId="Web-{F8B2B3D3-3E3E-46A4-805B-723E31A7A754}" dt="2022-09-07T19:31:49.301" v="198"/>
        <pc:sldMkLst>
          <pc:docMk/>
          <pc:sldMk cId="904363351" sldId="360"/>
        </pc:sldMkLst>
      </pc:sldChg>
      <pc:sldChg chg="addSp delSp modSp del mod modClrScheme chgLayout">
        <pc:chgData name="ANA TERESA HERRERO OTERO" userId="S::anat.herote@educa.jcyl.es::43f35685-4303-40fc-84d3-93781fa4b041" providerId="AD" clId="Web-{F8B2B3D3-3E3E-46A4-805B-723E31A7A754}" dt="2022-09-07T19:59:59.076" v="334"/>
        <pc:sldMkLst>
          <pc:docMk/>
          <pc:sldMk cId="465688723" sldId="361"/>
        </pc:sldMkLst>
        <pc:spChg chg="add del mod ord">
          <ac:chgData name="ANA TERESA HERRERO OTERO" userId="S::anat.herote@educa.jcyl.es::43f35685-4303-40fc-84d3-93781fa4b041" providerId="AD" clId="Web-{F8B2B3D3-3E3E-46A4-805B-723E31A7A754}" dt="2022-09-07T19:37:48.863" v="211"/>
          <ac:spMkLst>
            <pc:docMk/>
            <pc:sldMk cId="465688723" sldId="361"/>
            <ac:spMk id="2" creationId="{F7D57FFA-675D-922E-4E01-AB41E9335479}"/>
          </ac:spMkLst>
        </pc:spChg>
        <pc:spChg chg="mod">
          <ac:chgData name="ANA TERESA HERRERO OTERO" userId="S::anat.herote@educa.jcyl.es::43f35685-4303-40fc-84d3-93781fa4b041" providerId="AD" clId="Web-{F8B2B3D3-3E3E-46A4-805B-723E31A7A754}" dt="2022-09-07T19:43:51.343" v="244" actId="20577"/>
          <ac:spMkLst>
            <pc:docMk/>
            <pc:sldMk cId="465688723" sldId="361"/>
            <ac:spMk id="5" creationId="{DFCBC26D-291B-EDDB-2FC4-54B9A5E01961}"/>
          </ac:spMkLst>
        </pc:spChg>
        <pc:spChg chg="add del mod ord">
          <ac:chgData name="ANA TERESA HERRERO OTERO" userId="S::anat.herote@educa.jcyl.es::43f35685-4303-40fc-84d3-93781fa4b041" providerId="AD" clId="Web-{F8B2B3D3-3E3E-46A4-805B-723E31A7A754}" dt="2022-09-07T19:37:48.863" v="211"/>
          <ac:spMkLst>
            <pc:docMk/>
            <pc:sldMk cId="465688723" sldId="361"/>
            <ac:spMk id="6" creationId="{9EFE7CF6-4B77-0000-0C0B-226C2716BFC6}"/>
          </ac:spMkLst>
        </pc:spChg>
      </pc:sldChg>
      <pc:sldChg chg="modSp mod modClrScheme chgLayout">
        <pc:chgData name="ANA TERESA HERRERO OTERO" userId="S::anat.herote@educa.jcyl.es::43f35685-4303-40fc-84d3-93781fa4b041" providerId="AD" clId="Web-{F8B2B3D3-3E3E-46A4-805B-723E31A7A754}" dt="2022-09-07T19:13:03.001" v="107"/>
        <pc:sldMkLst>
          <pc:docMk/>
          <pc:sldMk cId="1055053751" sldId="364"/>
        </pc:sldMkLst>
        <pc:spChg chg="mod ord">
          <ac:chgData name="ANA TERESA HERRERO OTERO" userId="S::anat.herote@educa.jcyl.es::43f35685-4303-40fc-84d3-93781fa4b041" providerId="AD" clId="Web-{F8B2B3D3-3E3E-46A4-805B-723E31A7A754}" dt="2022-09-07T19:13:03.001" v="107"/>
          <ac:spMkLst>
            <pc:docMk/>
            <pc:sldMk cId="1055053751" sldId="364"/>
            <ac:spMk id="2" creationId="{A5DE5C58-2A59-9B4A-BC00-379D1B6C94FD}"/>
          </ac:spMkLst>
        </pc:spChg>
      </pc:sldChg>
      <pc:sldChg chg="addSp ord">
        <pc:chgData name="ANA TERESA HERRERO OTERO" userId="S::anat.herote@educa.jcyl.es::43f35685-4303-40fc-84d3-93781fa4b041" providerId="AD" clId="Web-{F8B2B3D3-3E3E-46A4-805B-723E31A7A754}" dt="2022-09-07T20:01:05.812" v="339"/>
        <pc:sldMkLst>
          <pc:docMk/>
          <pc:sldMk cId="2528401228" sldId="365"/>
        </pc:sldMkLst>
        <pc:spChg chg="add">
          <ac:chgData name="ANA TERESA HERRERO OTERO" userId="S::anat.herote@educa.jcyl.es::43f35685-4303-40fc-84d3-93781fa4b041" providerId="AD" clId="Web-{F8B2B3D3-3E3E-46A4-805B-723E31A7A754}" dt="2022-09-07T20:00:47.718" v="337"/>
          <ac:spMkLst>
            <pc:docMk/>
            <pc:sldMk cId="2528401228" sldId="365"/>
            <ac:spMk id="3" creationId="{2A0FDE3E-DCC7-FD06-414C-24FB5C842DCC}"/>
          </ac:spMkLst>
        </pc:spChg>
        <pc:spChg chg="add">
          <ac:chgData name="ANA TERESA HERRERO OTERO" userId="S::anat.herote@educa.jcyl.es::43f35685-4303-40fc-84d3-93781fa4b041" providerId="AD" clId="Web-{F8B2B3D3-3E3E-46A4-805B-723E31A7A754}" dt="2022-09-07T20:00:47.718" v="337"/>
          <ac:spMkLst>
            <pc:docMk/>
            <pc:sldMk cId="2528401228" sldId="365"/>
            <ac:spMk id="4" creationId="{E94083F5-94EF-7D6C-B840-4FE856E2B0F3}"/>
          </ac:spMkLst>
        </pc:spChg>
        <pc:spChg chg="add">
          <ac:chgData name="ANA TERESA HERRERO OTERO" userId="S::anat.herote@educa.jcyl.es::43f35685-4303-40fc-84d3-93781fa4b041" providerId="AD" clId="Web-{F8B2B3D3-3E3E-46A4-805B-723E31A7A754}" dt="2022-09-07T20:00:47.718" v="337"/>
          <ac:spMkLst>
            <pc:docMk/>
            <pc:sldMk cId="2528401228" sldId="365"/>
            <ac:spMk id="5" creationId="{24DBE04C-F3DA-DB43-B85D-0021D5B778A4}"/>
          </ac:spMkLst>
        </pc:spChg>
        <pc:spChg chg="add">
          <ac:chgData name="ANA TERESA HERRERO OTERO" userId="S::anat.herote@educa.jcyl.es::43f35685-4303-40fc-84d3-93781fa4b041" providerId="AD" clId="Web-{F8B2B3D3-3E3E-46A4-805B-723E31A7A754}" dt="2022-09-07T20:01:05.812" v="339"/>
          <ac:spMkLst>
            <pc:docMk/>
            <pc:sldMk cId="2528401228" sldId="365"/>
            <ac:spMk id="6" creationId="{2D906D70-E5D0-76C2-B6FB-F14BA0C44836}"/>
          </ac:spMkLst>
        </pc:spChg>
        <pc:grpChg chg="add">
          <ac:chgData name="ANA TERESA HERRERO OTERO" userId="S::anat.herote@educa.jcyl.es::43f35685-4303-40fc-84d3-93781fa4b041" providerId="AD" clId="Web-{F8B2B3D3-3E3E-46A4-805B-723E31A7A754}" dt="2022-09-07T20:00:47.718" v="337"/>
          <ac:grpSpMkLst>
            <pc:docMk/>
            <pc:sldMk cId="2528401228" sldId="365"/>
            <ac:grpSpMk id="2" creationId="{BCBC471F-B5F6-510D-C09D-7C66E3006BF0}"/>
          </ac:grpSpMkLst>
        </pc:grpChg>
      </pc:sldChg>
      <pc:sldChg chg="del">
        <pc:chgData name="ANA TERESA HERRERO OTERO" userId="S::anat.herote@educa.jcyl.es::43f35685-4303-40fc-84d3-93781fa4b041" providerId="AD" clId="Web-{F8B2B3D3-3E3E-46A4-805B-723E31A7A754}" dt="2022-09-07T20:02:27.502" v="340"/>
        <pc:sldMkLst>
          <pc:docMk/>
          <pc:sldMk cId="3365558489" sldId="370"/>
        </pc:sldMkLst>
      </pc:sldChg>
      <pc:sldChg chg="addSp delSp modSp add mod replId modClrScheme addAnim delAnim modAnim chgLayout">
        <pc:chgData name="ANA TERESA HERRERO OTERO" userId="S::anat.herote@educa.jcyl.es::43f35685-4303-40fc-84d3-93781fa4b041" providerId="AD" clId="Web-{F8B2B3D3-3E3E-46A4-805B-723E31A7A754}" dt="2022-09-07T20:01:00.609" v="338"/>
        <pc:sldMkLst>
          <pc:docMk/>
          <pc:sldMk cId="237993387" sldId="371"/>
        </pc:sldMkLst>
        <pc:spChg chg="del">
          <ac:chgData name="ANA TERESA HERRERO OTERO" userId="S::anat.herote@educa.jcyl.es::43f35685-4303-40fc-84d3-93781fa4b041" providerId="AD" clId="Web-{F8B2B3D3-3E3E-46A4-805B-723E31A7A754}" dt="2022-09-07T19:15:45.678" v="113"/>
          <ac:spMkLst>
            <pc:docMk/>
            <pc:sldMk cId="237993387" sldId="371"/>
            <ac:spMk id="4" creationId="{E2F06D22-4206-9528-E909-ECC7FA10D370}"/>
          </ac:spMkLst>
        </pc:spChg>
        <pc:spChg chg="add">
          <ac:chgData name="ANA TERESA HERRERO OTERO" userId="S::anat.herote@educa.jcyl.es::43f35685-4303-40fc-84d3-93781fa4b041" providerId="AD" clId="Web-{F8B2B3D3-3E3E-46A4-805B-723E31A7A754}" dt="2022-09-07T19:20:59.109" v="117"/>
          <ac:spMkLst>
            <pc:docMk/>
            <pc:sldMk cId="237993387" sldId="371"/>
            <ac:spMk id="5" creationId="{8C823B28-0735-BBB4-2575-A52C05EB401B}"/>
          </ac:spMkLst>
        </pc:spChg>
        <pc:spChg chg="add mod">
          <ac:chgData name="ANA TERESA HERRERO OTERO" userId="S::anat.herote@educa.jcyl.es::43f35685-4303-40fc-84d3-93781fa4b041" providerId="AD" clId="Web-{F8B2B3D3-3E3E-46A4-805B-723E31A7A754}" dt="2022-09-07T19:21:24.173" v="121" actId="20577"/>
          <ac:spMkLst>
            <pc:docMk/>
            <pc:sldMk cId="237993387" sldId="371"/>
            <ac:spMk id="6" creationId="{034DCBC7-1078-8960-8A21-09E5DA3C63D1}"/>
          </ac:spMkLst>
        </pc:spChg>
        <pc:spChg chg="add">
          <ac:chgData name="ANA TERESA HERRERO OTERO" userId="S::anat.herote@educa.jcyl.es::43f35685-4303-40fc-84d3-93781fa4b041" providerId="AD" clId="Web-{F8B2B3D3-3E3E-46A4-805B-723E31A7A754}" dt="2022-09-07T19:20:59.109" v="117"/>
          <ac:spMkLst>
            <pc:docMk/>
            <pc:sldMk cId="237993387" sldId="371"/>
            <ac:spMk id="7" creationId="{25077A85-A0CA-D47A-073D-9157851942BD}"/>
          </ac:spMkLst>
        </pc:spChg>
        <pc:spChg chg="add del mod">
          <ac:chgData name="ANA TERESA HERRERO OTERO" userId="S::anat.herote@educa.jcyl.es::43f35685-4303-40fc-84d3-93781fa4b041" providerId="AD" clId="Web-{F8B2B3D3-3E3E-46A4-805B-723E31A7A754}" dt="2022-09-07T20:01:00.609" v="338"/>
          <ac:spMkLst>
            <pc:docMk/>
            <pc:sldMk cId="237993387" sldId="371"/>
            <ac:spMk id="8" creationId="{F6FAEDBA-CA2D-6C85-0739-C09DC6C7EE7A}"/>
          </ac:spMkLst>
        </pc:spChg>
        <pc:spChg chg="mod ord">
          <ac:chgData name="ANA TERESA HERRERO OTERO" userId="S::anat.herote@educa.jcyl.es::43f35685-4303-40fc-84d3-93781fa4b041" providerId="AD" clId="Web-{F8B2B3D3-3E3E-46A4-805B-723E31A7A754}" dt="2022-09-07T19:17:07.196" v="115"/>
          <ac:spMkLst>
            <pc:docMk/>
            <pc:sldMk cId="237993387" sldId="371"/>
            <ac:spMk id="187" creationId="{00000000-0000-0000-0000-000000000000}"/>
          </ac:spMkLst>
        </pc:spChg>
        <pc:spChg chg="mod ord">
          <ac:chgData name="ANA TERESA HERRERO OTERO" userId="S::anat.herote@educa.jcyl.es::43f35685-4303-40fc-84d3-93781fa4b041" providerId="AD" clId="Web-{F8B2B3D3-3E3E-46A4-805B-723E31A7A754}" dt="2022-09-07T19:17:07.196" v="115"/>
          <ac:spMkLst>
            <pc:docMk/>
            <pc:sldMk cId="237993387" sldId="371"/>
            <ac:spMk id="188" creationId="{00000000-0000-0000-0000-000000000000}"/>
          </ac:spMkLst>
        </pc:spChg>
        <pc:grpChg chg="add del mod">
          <ac:chgData name="ANA TERESA HERRERO OTERO" userId="S::anat.herote@educa.jcyl.es::43f35685-4303-40fc-84d3-93781fa4b041" providerId="AD" clId="Web-{F8B2B3D3-3E3E-46A4-805B-723E31A7A754}" dt="2022-09-07T20:00:38.936" v="336"/>
          <ac:grpSpMkLst>
            <pc:docMk/>
            <pc:sldMk cId="237993387" sldId="371"/>
            <ac:grpSpMk id="3" creationId="{F6DEA56C-9A7D-370C-4F2D-45E266438314}"/>
          </ac:grpSpMkLst>
        </pc:grpChg>
        <pc:picChg chg="del">
          <ac:chgData name="ANA TERESA HERRERO OTERO" userId="S::anat.herote@educa.jcyl.es::43f35685-4303-40fc-84d3-93781fa4b041" providerId="AD" clId="Web-{F8B2B3D3-3E3E-46A4-805B-723E31A7A754}" dt="2022-09-07T19:04:43.063" v="54"/>
          <ac:picMkLst>
            <pc:docMk/>
            <pc:sldMk cId="237993387" sldId="371"/>
            <ac:picMk id="2" creationId="{0AB42B50-FD3F-7039-5400-44B4B074B351}"/>
          </ac:picMkLst>
        </pc:picChg>
      </pc:sldChg>
      <pc:sldChg chg="modSp add del replId">
        <pc:chgData name="ANA TERESA HERRERO OTERO" userId="S::anat.herote@educa.jcyl.es::43f35685-4303-40fc-84d3-93781fa4b041" providerId="AD" clId="Web-{F8B2B3D3-3E3E-46A4-805B-723E31A7A754}" dt="2022-09-07T19:04:18.672" v="47"/>
        <pc:sldMkLst>
          <pc:docMk/>
          <pc:sldMk cId="454446187" sldId="371"/>
        </pc:sldMkLst>
        <pc:spChg chg="mod">
          <ac:chgData name="ANA TERESA HERRERO OTERO" userId="S::anat.herote@educa.jcyl.es::43f35685-4303-40fc-84d3-93781fa4b041" providerId="AD" clId="Web-{F8B2B3D3-3E3E-46A4-805B-723E31A7A754}" dt="2022-09-07T19:04:11.609" v="46" actId="20577"/>
          <ac:spMkLst>
            <pc:docMk/>
            <pc:sldMk cId="454446187" sldId="371"/>
            <ac:spMk id="187" creationId="{00000000-0000-0000-0000-000000000000}"/>
          </ac:spMkLst>
        </pc:spChg>
      </pc:sldChg>
      <pc:sldChg chg="new del">
        <pc:chgData name="ANA TERESA HERRERO OTERO" userId="S::anat.herote@educa.jcyl.es::43f35685-4303-40fc-84d3-93781fa4b041" providerId="AD" clId="Web-{F8B2B3D3-3E3E-46A4-805B-723E31A7A754}" dt="2022-09-07T19:24:44.257" v="145"/>
        <pc:sldMkLst>
          <pc:docMk/>
          <pc:sldMk cId="3497171426" sldId="372"/>
        </pc:sldMkLst>
      </pc:sldChg>
      <pc:sldChg chg="new del">
        <pc:chgData name="ANA TERESA HERRERO OTERO" userId="S::anat.herote@educa.jcyl.es::43f35685-4303-40fc-84d3-93781fa4b041" providerId="AD" clId="Web-{F8B2B3D3-3E3E-46A4-805B-723E31A7A754}" dt="2022-09-07T19:27:06.964" v="147"/>
        <pc:sldMkLst>
          <pc:docMk/>
          <pc:sldMk cId="3765858268" sldId="372"/>
        </pc:sldMkLst>
      </pc:sldChg>
      <pc:sldChg chg="addSp modSp add">
        <pc:chgData name="ANA TERESA HERRERO OTERO" userId="S::anat.herote@educa.jcyl.es::43f35685-4303-40fc-84d3-93781fa4b041" providerId="AD" clId="Web-{F8B2B3D3-3E3E-46A4-805B-723E31A7A754}" dt="2022-09-07T19:35:08.463" v="203" actId="1076"/>
        <pc:sldMkLst>
          <pc:docMk/>
          <pc:sldMk cId="4133050017" sldId="372"/>
        </pc:sldMkLst>
        <pc:spChg chg="add mod">
          <ac:chgData name="ANA TERESA HERRERO OTERO" userId="S::anat.herote@educa.jcyl.es::43f35685-4303-40fc-84d3-93781fa4b041" providerId="AD" clId="Web-{F8B2B3D3-3E3E-46A4-805B-723E31A7A754}" dt="2022-09-07T19:35:00.666" v="202" actId="1076"/>
          <ac:spMkLst>
            <pc:docMk/>
            <pc:sldMk cId="4133050017" sldId="372"/>
            <ac:spMk id="4" creationId="{039D03A3-524D-1F9D-A02D-B6B0FCB2503B}"/>
          </ac:spMkLst>
        </pc:spChg>
        <pc:spChg chg="mod">
          <ac:chgData name="ANA TERESA HERRERO OTERO" userId="S::anat.herote@educa.jcyl.es::43f35685-4303-40fc-84d3-93781fa4b041" providerId="AD" clId="Web-{F8B2B3D3-3E3E-46A4-805B-723E31A7A754}" dt="2022-09-07T19:31:36.863" v="197" actId="14100"/>
          <ac:spMkLst>
            <pc:docMk/>
            <pc:sldMk cId="4133050017" sldId="372"/>
            <ac:spMk id="430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F8B2B3D3-3E3E-46A4-805B-723E31A7A754}" dt="2022-09-07T19:30:41.471" v="188" actId="20577"/>
          <ac:spMkLst>
            <pc:docMk/>
            <pc:sldMk cId="4133050017" sldId="372"/>
            <ac:spMk id="435" creationId="{00000000-0000-0000-0000-000000000000}"/>
          </ac:spMkLst>
        </pc:spChg>
        <pc:picChg chg="add mod">
          <ac:chgData name="ANA TERESA HERRERO OTERO" userId="S::anat.herote@educa.jcyl.es::43f35685-4303-40fc-84d3-93781fa4b041" providerId="AD" clId="Web-{F8B2B3D3-3E3E-46A4-805B-723E31A7A754}" dt="2022-09-07T19:35:08.463" v="203" actId="1076"/>
          <ac:picMkLst>
            <pc:docMk/>
            <pc:sldMk cId="4133050017" sldId="372"/>
            <ac:picMk id="3" creationId="{FE2A92C8-4241-51CA-8A6E-7A2103596BF8}"/>
          </ac:picMkLst>
        </pc:picChg>
        <pc:picChg chg="mod">
          <ac:chgData name="ANA TERESA HERRERO OTERO" userId="S::anat.herote@educa.jcyl.es::43f35685-4303-40fc-84d3-93781fa4b041" providerId="AD" clId="Web-{F8B2B3D3-3E3E-46A4-805B-723E31A7A754}" dt="2022-09-07T19:34:55.463" v="201" actId="1076"/>
          <ac:picMkLst>
            <pc:docMk/>
            <pc:sldMk cId="4133050017" sldId="372"/>
            <ac:picMk id="436" creationId="{00000000-0000-0000-0000-000000000000}"/>
          </ac:picMkLst>
        </pc:picChg>
      </pc:sldChg>
      <pc:sldChg chg="addSp delSp modSp add del">
        <pc:chgData name="ANA TERESA HERRERO OTERO" userId="S::anat.herote@educa.jcyl.es::43f35685-4303-40fc-84d3-93781fa4b041" providerId="AD" clId="Web-{F8B2B3D3-3E3E-46A4-805B-723E31A7A754}" dt="2022-09-07T19:46:30.473" v="260"/>
        <pc:sldMkLst>
          <pc:docMk/>
          <pc:sldMk cId="1928738530" sldId="373"/>
        </pc:sldMkLst>
        <pc:spChg chg="add del mod">
          <ac:chgData name="ANA TERESA HERRERO OTERO" userId="S::anat.herote@educa.jcyl.es::43f35685-4303-40fc-84d3-93781fa4b041" providerId="AD" clId="Web-{F8B2B3D3-3E3E-46A4-805B-723E31A7A754}" dt="2022-09-07T19:40:02.680" v="226"/>
          <ac:spMkLst>
            <pc:docMk/>
            <pc:sldMk cId="1928738530" sldId="373"/>
            <ac:spMk id="5" creationId="{4EBDAFB1-4781-2C2D-494B-5D55318B939E}"/>
          </ac:spMkLst>
        </pc:spChg>
        <pc:spChg chg="add del">
          <ac:chgData name="ANA TERESA HERRERO OTERO" userId="S::anat.herote@educa.jcyl.es::43f35685-4303-40fc-84d3-93781fa4b041" providerId="AD" clId="Web-{F8B2B3D3-3E3E-46A4-805B-723E31A7A754}" dt="2022-09-07T19:41:19.572" v="233"/>
          <ac:spMkLst>
            <pc:docMk/>
            <pc:sldMk cId="1928738530" sldId="373"/>
            <ac:spMk id="6" creationId="{D840DDDC-034A-7AFF-3717-BAAD4E538647}"/>
          </ac:spMkLst>
        </pc:spChg>
        <pc:spChg chg="add mod">
          <ac:chgData name="ANA TERESA HERRERO OTERO" userId="S::anat.herote@educa.jcyl.es::43f35685-4303-40fc-84d3-93781fa4b041" providerId="AD" clId="Web-{F8B2B3D3-3E3E-46A4-805B-723E31A7A754}" dt="2022-09-07T19:42:31.403" v="240" actId="1076"/>
          <ac:spMkLst>
            <pc:docMk/>
            <pc:sldMk cId="1928738530" sldId="373"/>
            <ac:spMk id="7" creationId="{3F1BC525-9875-9EC6-C887-8541A6A318A4}"/>
          </ac:spMkLst>
        </pc:spChg>
        <pc:spChg chg="add del mod">
          <ac:chgData name="ANA TERESA HERRERO OTERO" userId="S::anat.herote@educa.jcyl.es::43f35685-4303-40fc-84d3-93781fa4b041" providerId="AD" clId="Web-{F8B2B3D3-3E3E-46A4-805B-723E31A7A754}" dt="2022-09-07T19:44:33.891" v="253"/>
          <ac:spMkLst>
            <pc:docMk/>
            <pc:sldMk cId="1928738530" sldId="373"/>
            <ac:spMk id="9" creationId="{CFF1E5F7-7F1B-5778-6AB0-794F96D09B45}"/>
          </ac:spMkLst>
        </pc:spChg>
        <pc:spChg chg="del">
          <ac:chgData name="ANA TERESA HERRERO OTERO" userId="S::anat.herote@educa.jcyl.es::43f35685-4303-40fc-84d3-93781fa4b041" providerId="AD" clId="Web-{F8B2B3D3-3E3E-46A4-805B-723E31A7A754}" dt="2022-09-07T19:39:58.289" v="225"/>
          <ac:spMkLst>
            <pc:docMk/>
            <pc:sldMk cId="1928738530" sldId="373"/>
            <ac:spMk id="342" creationId="{00000000-0000-0000-0000-000000000000}"/>
          </ac:spMkLst>
        </pc:spChg>
        <pc:spChg chg="del">
          <ac:chgData name="ANA TERESA HERRERO OTERO" userId="S::anat.herote@educa.jcyl.es::43f35685-4303-40fc-84d3-93781fa4b041" providerId="AD" clId="Web-{F8B2B3D3-3E3E-46A4-805B-723E31A7A754}" dt="2022-09-07T19:38:42.802" v="214"/>
          <ac:spMkLst>
            <pc:docMk/>
            <pc:sldMk cId="1928738530" sldId="373"/>
            <ac:spMk id="348" creationId="{00000000-0000-0000-0000-000000000000}"/>
          </ac:spMkLst>
        </pc:spChg>
        <pc:spChg chg="mod ord">
          <ac:chgData name="ANA TERESA HERRERO OTERO" userId="S::anat.herote@educa.jcyl.es::43f35685-4303-40fc-84d3-93781fa4b041" providerId="AD" clId="Web-{F8B2B3D3-3E3E-46A4-805B-723E31A7A754}" dt="2022-09-07T19:41:58.011" v="237" actId="14100"/>
          <ac:spMkLst>
            <pc:docMk/>
            <pc:sldMk cId="1928738530" sldId="373"/>
            <ac:spMk id="349" creationId="{00000000-0000-0000-0000-000000000000}"/>
          </ac:spMkLst>
        </pc:spChg>
        <pc:spChg chg="del mod ord">
          <ac:chgData name="ANA TERESA HERRERO OTERO" userId="S::anat.herote@educa.jcyl.es::43f35685-4303-40fc-84d3-93781fa4b041" providerId="AD" clId="Web-{F8B2B3D3-3E3E-46A4-805B-723E31A7A754}" dt="2022-09-07T19:44:29.469" v="252"/>
          <ac:spMkLst>
            <pc:docMk/>
            <pc:sldMk cId="1928738530" sldId="373"/>
            <ac:spMk id="350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F8B2B3D3-3E3E-46A4-805B-723E31A7A754}" dt="2022-09-07T19:46:10.628" v="259" actId="20577"/>
          <ac:spMkLst>
            <pc:docMk/>
            <pc:sldMk cId="1928738530" sldId="373"/>
            <ac:spMk id="351" creationId="{00000000-0000-0000-0000-000000000000}"/>
          </ac:spMkLst>
        </pc:spChg>
        <pc:grpChg chg="del">
          <ac:chgData name="ANA TERESA HERRERO OTERO" userId="S::anat.herote@educa.jcyl.es::43f35685-4303-40fc-84d3-93781fa4b041" providerId="AD" clId="Web-{F8B2B3D3-3E3E-46A4-805B-723E31A7A754}" dt="2022-09-07T19:38:40.443" v="213"/>
          <ac:grpSpMkLst>
            <pc:docMk/>
            <pc:sldMk cId="1928738530" sldId="373"/>
            <ac:grpSpMk id="344" creationId="{00000000-0000-0000-0000-000000000000}"/>
          </ac:grpSpMkLst>
        </pc:grpChg>
        <pc:grpChg chg="del">
          <ac:chgData name="ANA TERESA HERRERO OTERO" userId="S::anat.herote@educa.jcyl.es::43f35685-4303-40fc-84d3-93781fa4b041" providerId="AD" clId="Web-{F8B2B3D3-3E3E-46A4-805B-723E31A7A754}" dt="2022-09-07T19:43:57.062" v="245"/>
          <ac:grpSpMkLst>
            <pc:docMk/>
            <pc:sldMk cId="1928738530" sldId="373"/>
            <ac:grpSpMk id="355" creationId="{00000000-0000-0000-0000-000000000000}"/>
          </ac:grpSpMkLst>
        </pc:grpChg>
        <pc:picChg chg="add mod ord">
          <ac:chgData name="ANA TERESA HERRERO OTERO" userId="S::anat.herote@educa.jcyl.es::43f35685-4303-40fc-84d3-93781fa4b041" providerId="AD" clId="Web-{F8B2B3D3-3E3E-46A4-805B-723E31A7A754}" dt="2022-09-07T19:43:26.467" v="242"/>
          <ac:picMkLst>
            <pc:docMk/>
            <pc:sldMk cId="1928738530" sldId="373"/>
            <ac:picMk id="3" creationId="{37193679-6233-6744-209B-26142F107CCD}"/>
          </ac:picMkLst>
        </pc:picChg>
        <pc:picChg chg="del">
          <ac:chgData name="ANA TERESA HERRERO OTERO" userId="S::anat.herote@educa.jcyl.es::43f35685-4303-40fc-84d3-93781fa4b041" providerId="AD" clId="Web-{F8B2B3D3-3E3E-46A4-805B-723E31A7A754}" dt="2022-09-07T19:39:40.319" v="221"/>
          <ac:picMkLst>
            <pc:docMk/>
            <pc:sldMk cId="1928738530" sldId="373"/>
            <ac:picMk id="343" creationId="{00000000-0000-0000-0000-000000000000}"/>
          </ac:picMkLst>
        </pc:picChg>
      </pc:sldChg>
      <pc:sldChg chg="modSp new del">
        <pc:chgData name="ANA TERESA HERRERO OTERO" userId="S::anat.herote@educa.jcyl.es::43f35685-4303-40fc-84d3-93781fa4b041" providerId="AD" clId="Web-{F8B2B3D3-3E3E-46A4-805B-723E31A7A754}" dt="2022-09-07T19:17:21.275" v="116"/>
        <pc:sldMkLst>
          <pc:docMk/>
          <pc:sldMk cId="2358402092" sldId="373"/>
        </pc:sldMkLst>
        <pc:spChg chg="mod">
          <ac:chgData name="ANA TERESA HERRERO OTERO" userId="S::anat.herote@educa.jcyl.es::43f35685-4303-40fc-84d3-93781fa4b041" providerId="AD" clId="Web-{F8B2B3D3-3E3E-46A4-805B-723E31A7A754}" dt="2022-09-07T19:13:44.690" v="110" actId="1076"/>
          <ac:spMkLst>
            <pc:docMk/>
            <pc:sldMk cId="2358402092" sldId="373"/>
            <ac:spMk id="2" creationId="{68532BE9-A835-0921-A289-5A31EFFE4F56}"/>
          </ac:spMkLst>
        </pc:spChg>
      </pc:sldChg>
      <pc:sldChg chg="addSp delSp modSp add addAnim delAnim modAnim">
        <pc:chgData name="ANA TERESA HERRERO OTERO" userId="S::anat.herote@educa.jcyl.es::43f35685-4303-40fc-84d3-93781fa4b041" providerId="AD" clId="Web-{F8B2B3D3-3E3E-46A4-805B-723E31A7A754}" dt="2022-09-07T19:59:53.482" v="333"/>
        <pc:sldMkLst>
          <pc:docMk/>
          <pc:sldMk cId="3580226794" sldId="373"/>
        </pc:sldMkLst>
        <pc:spChg chg="add del mod">
          <ac:chgData name="ANA TERESA HERRERO OTERO" userId="S::anat.herote@educa.jcyl.es::43f35685-4303-40fc-84d3-93781fa4b041" providerId="AD" clId="Web-{F8B2B3D3-3E3E-46A4-805B-723E31A7A754}" dt="2022-09-07T19:54:17.378" v="274"/>
          <ac:spMkLst>
            <pc:docMk/>
            <pc:sldMk cId="3580226794" sldId="373"/>
            <ac:spMk id="5" creationId="{A97F4CCB-7E03-CDF8-2576-B24D3C074AA1}"/>
          </ac:spMkLst>
        </pc:spChg>
        <pc:spChg chg="add mod">
          <ac:chgData name="ANA TERESA HERRERO OTERO" userId="S::anat.herote@educa.jcyl.es::43f35685-4303-40fc-84d3-93781fa4b041" providerId="AD" clId="Web-{F8B2B3D3-3E3E-46A4-805B-723E31A7A754}" dt="2022-09-07T19:57:14.899" v="307" actId="1076"/>
          <ac:spMkLst>
            <pc:docMk/>
            <pc:sldMk cId="3580226794" sldId="373"/>
            <ac:spMk id="6" creationId="{A81AAC02-7781-E5AC-6CDC-8B1F6A9ADA9D}"/>
          </ac:spMkLst>
        </pc:spChg>
        <pc:spChg chg="add mod">
          <ac:chgData name="ANA TERESA HERRERO OTERO" userId="S::anat.herote@educa.jcyl.es::43f35685-4303-40fc-84d3-93781fa4b041" providerId="AD" clId="Web-{F8B2B3D3-3E3E-46A4-805B-723E31A7A754}" dt="2022-09-07T19:57:42.525" v="310" actId="1076"/>
          <ac:spMkLst>
            <pc:docMk/>
            <pc:sldMk cId="3580226794" sldId="373"/>
            <ac:spMk id="8" creationId="{CB84B5A6-4E67-BCC0-4B1C-6F433C9D2935}"/>
          </ac:spMkLst>
        </pc:spChg>
        <pc:spChg chg="add del mod">
          <ac:chgData name="ANA TERESA HERRERO OTERO" userId="S::anat.herote@educa.jcyl.es::43f35685-4303-40fc-84d3-93781fa4b041" providerId="AD" clId="Web-{F8B2B3D3-3E3E-46A4-805B-723E31A7A754}" dt="2022-09-07T19:58:29.276" v="313"/>
          <ac:spMkLst>
            <pc:docMk/>
            <pc:sldMk cId="3580226794" sldId="373"/>
            <ac:spMk id="10" creationId="{BB9E42F7-295C-94C2-5284-F472CC2BCA1A}"/>
          </ac:spMkLst>
        </pc:spChg>
        <pc:spChg chg="add del mod">
          <ac:chgData name="ANA TERESA HERRERO OTERO" userId="S::anat.herote@educa.jcyl.es::43f35685-4303-40fc-84d3-93781fa4b041" providerId="AD" clId="Web-{F8B2B3D3-3E3E-46A4-805B-723E31A7A754}" dt="2022-09-07T19:58:39.120" v="317"/>
          <ac:spMkLst>
            <pc:docMk/>
            <pc:sldMk cId="3580226794" sldId="373"/>
            <ac:spMk id="12" creationId="{B014B485-B3C8-0A5C-D166-8AD869D99D48}"/>
          </ac:spMkLst>
        </pc:spChg>
        <pc:spChg chg="add del mod">
          <ac:chgData name="ANA TERESA HERRERO OTERO" userId="S::anat.herote@educa.jcyl.es::43f35685-4303-40fc-84d3-93781fa4b041" providerId="AD" clId="Web-{F8B2B3D3-3E3E-46A4-805B-723E31A7A754}" dt="2022-09-07T19:58:37.417" v="316"/>
          <ac:spMkLst>
            <pc:docMk/>
            <pc:sldMk cId="3580226794" sldId="373"/>
            <ac:spMk id="14" creationId="{1D87725D-176B-1855-9D60-7261EE485532}"/>
          </ac:spMkLst>
        </pc:spChg>
        <pc:spChg chg="add del mod">
          <ac:chgData name="ANA TERESA HERRERO OTERO" userId="S::anat.herote@educa.jcyl.es::43f35685-4303-40fc-84d3-93781fa4b041" providerId="AD" clId="Web-{F8B2B3D3-3E3E-46A4-805B-723E31A7A754}" dt="2022-09-07T19:58:49.902" v="321"/>
          <ac:spMkLst>
            <pc:docMk/>
            <pc:sldMk cId="3580226794" sldId="373"/>
            <ac:spMk id="16" creationId="{3FC04E6E-88F3-A2E0-CACD-515A9A724E09}"/>
          </ac:spMkLst>
        </pc:spChg>
        <pc:spChg chg="add del">
          <ac:chgData name="ANA TERESA HERRERO OTERO" userId="S::anat.herote@educa.jcyl.es::43f35685-4303-40fc-84d3-93781fa4b041" providerId="AD" clId="Web-{F8B2B3D3-3E3E-46A4-805B-723E31A7A754}" dt="2022-09-07T19:58:52.933" v="322"/>
          <ac:spMkLst>
            <pc:docMk/>
            <pc:sldMk cId="3580226794" sldId="373"/>
            <ac:spMk id="17" creationId="{82AA6257-52F9-ACDD-22DB-BDE237B5C7C2}"/>
          </ac:spMkLst>
        </pc:spChg>
        <pc:spChg chg="add mod">
          <ac:chgData name="ANA TERESA HERRERO OTERO" userId="S::anat.herote@educa.jcyl.es::43f35685-4303-40fc-84d3-93781fa4b041" providerId="AD" clId="Web-{F8B2B3D3-3E3E-46A4-805B-723E31A7A754}" dt="2022-09-07T19:59:37.560" v="329" actId="20577"/>
          <ac:spMkLst>
            <pc:docMk/>
            <pc:sldMk cId="3580226794" sldId="373"/>
            <ac:spMk id="18" creationId="{ECDD6572-998A-AC66-DB10-5CCBA6378E08}"/>
          </ac:spMkLst>
        </pc:spChg>
        <pc:spChg chg="del">
          <ac:chgData name="ANA TERESA HERRERO OTERO" userId="S::anat.herote@educa.jcyl.es::43f35685-4303-40fc-84d3-93781fa4b041" providerId="AD" clId="Web-{F8B2B3D3-3E3E-46A4-805B-723E31A7A754}" dt="2022-09-07T19:54:00.628" v="272"/>
          <ac:spMkLst>
            <pc:docMk/>
            <pc:sldMk cId="3580226794" sldId="373"/>
            <ac:spMk id="342" creationId="{00000000-0000-0000-0000-000000000000}"/>
          </ac:spMkLst>
        </pc:spChg>
        <pc:spChg chg="del">
          <ac:chgData name="ANA TERESA HERRERO OTERO" userId="S::anat.herote@educa.jcyl.es::43f35685-4303-40fc-84d3-93781fa4b041" providerId="AD" clId="Web-{F8B2B3D3-3E3E-46A4-805B-723E31A7A754}" dt="2022-09-07T19:53:10.657" v="263"/>
          <ac:spMkLst>
            <pc:docMk/>
            <pc:sldMk cId="3580226794" sldId="373"/>
            <ac:spMk id="348" creationId="{00000000-0000-0000-0000-000000000000}"/>
          </ac:spMkLst>
        </pc:spChg>
        <pc:spChg chg="mod ord">
          <ac:chgData name="ANA TERESA HERRERO OTERO" userId="S::anat.herote@educa.jcyl.es::43f35685-4303-40fc-84d3-93781fa4b041" providerId="AD" clId="Web-{F8B2B3D3-3E3E-46A4-805B-723E31A7A754}" dt="2022-09-07T19:57:36.650" v="309" actId="1076"/>
          <ac:spMkLst>
            <pc:docMk/>
            <pc:sldMk cId="3580226794" sldId="373"/>
            <ac:spMk id="349" creationId="{00000000-0000-0000-0000-000000000000}"/>
          </ac:spMkLst>
        </pc:spChg>
        <pc:spChg chg="del ord">
          <ac:chgData name="ANA TERESA HERRERO OTERO" userId="S::anat.herote@educa.jcyl.es::43f35685-4303-40fc-84d3-93781fa4b041" providerId="AD" clId="Web-{F8B2B3D3-3E3E-46A4-805B-723E31A7A754}" dt="2022-09-07T19:58:42.480" v="319"/>
          <ac:spMkLst>
            <pc:docMk/>
            <pc:sldMk cId="3580226794" sldId="373"/>
            <ac:spMk id="350" creationId="{00000000-0000-0000-0000-000000000000}"/>
          </ac:spMkLst>
        </pc:spChg>
        <pc:spChg chg="del">
          <ac:chgData name="ANA TERESA HERRERO OTERO" userId="S::anat.herote@educa.jcyl.es::43f35685-4303-40fc-84d3-93781fa4b041" providerId="AD" clId="Web-{F8B2B3D3-3E3E-46A4-805B-723E31A7A754}" dt="2022-09-07T19:58:25.229" v="312"/>
          <ac:spMkLst>
            <pc:docMk/>
            <pc:sldMk cId="3580226794" sldId="373"/>
            <ac:spMk id="351" creationId="{00000000-0000-0000-0000-000000000000}"/>
          </ac:spMkLst>
        </pc:spChg>
        <pc:spChg chg="del">
          <ac:chgData name="ANA TERESA HERRERO OTERO" userId="S::anat.herote@educa.jcyl.es::43f35685-4303-40fc-84d3-93781fa4b041" providerId="AD" clId="Web-{F8B2B3D3-3E3E-46A4-805B-723E31A7A754}" dt="2022-09-07T19:58:34.589" v="315"/>
          <ac:spMkLst>
            <pc:docMk/>
            <pc:sldMk cId="3580226794" sldId="373"/>
            <ac:spMk id="352" creationId="{00000000-0000-0000-0000-000000000000}"/>
          </ac:spMkLst>
        </pc:spChg>
        <pc:spChg chg="del">
          <ac:chgData name="ANA TERESA HERRERO OTERO" userId="S::anat.herote@educa.jcyl.es::43f35685-4303-40fc-84d3-93781fa4b041" providerId="AD" clId="Web-{F8B2B3D3-3E3E-46A4-805B-723E31A7A754}" dt="2022-09-07T19:58:31.667" v="314"/>
          <ac:spMkLst>
            <pc:docMk/>
            <pc:sldMk cId="3580226794" sldId="373"/>
            <ac:spMk id="353" creationId="{00000000-0000-0000-0000-000000000000}"/>
          </ac:spMkLst>
        </pc:spChg>
        <pc:spChg chg="del">
          <ac:chgData name="ANA TERESA HERRERO OTERO" userId="S::anat.herote@educa.jcyl.es::43f35685-4303-40fc-84d3-93781fa4b041" providerId="AD" clId="Web-{F8B2B3D3-3E3E-46A4-805B-723E31A7A754}" dt="2022-09-07T19:58:40.292" v="318"/>
          <ac:spMkLst>
            <pc:docMk/>
            <pc:sldMk cId="3580226794" sldId="373"/>
            <ac:spMk id="354" creationId="{00000000-0000-0000-0000-000000000000}"/>
          </ac:spMkLst>
        </pc:spChg>
        <pc:grpChg chg="del">
          <ac:chgData name="ANA TERESA HERRERO OTERO" userId="S::anat.herote@educa.jcyl.es::43f35685-4303-40fc-84d3-93781fa4b041" providerId="AD" clId="Web-{F8B2B3D3-3E3E-46A4-805B-723E31A7A754}" dt="2022-09-07T19:53:04.876" v="262"/>
          <ac:grpSpMkLst>
            <pc:docMk/>
            <pc:sldMk cId="3580226794" sldId="373"/>
            <ac:grpSpMk id="344" creationId="{00000000-0000-0000-0000-000000000000}"/>
          </ac:grpSpMkLst>
        </pc:grpChg>
        <pc:grpChg chg="del">
          <ac:chgData name="ANA TERESA HERRERO OTERO" userId="S::anat.herote@educa.jcyl.es::43f35685-4303-40fc-84d3-93781fa4b041" providerId="AD" clId="Web-{F8B2B3D3-3E3E-46A4-805B-723E31A7A754}" dt="2022-09-07T19:58:22.370" v="311"/>
          <ac:grpSpMkLst>
            <pc:docMk/>
            <pc:sldMk cId="3580226794" sldId="373"/>
            <ac:grpSpMk id="355" creationId="{00000000-0000-0000-0000-000000000000}"/>
          </ac:grpSpMkLst>
        </pc:grpChg>
        <pc:picChg chg="add mod ord">
          <ac:chgData name="ANA TERESA HERRERO OTERO" userId="S::anat.herote@educa.jcyl.es::43f35685-4303-40fc-84d3-93781fa4b041" providerId="AD" clId="Web-{F8B2B3D3-3E3E-46A4-805B-723E31A7A754}" dt="2022-09-07T19:57:05.633" v="306" actId="1076"/>
          <ac:picMkLst>
            <pc:docMk/>
            <pc:sldMk cId="3580226794" sldId="373"/>
            <ac:picMk id="3" creationId="{8E06A886-2C9E-F192-53D2-11B55A330A4A}"/>
          </ac:picMkLst>
        </pc:picChg>
        <pc:picChg chg="del">
          <ac:chgData name="ANA TERESA HERRERO OTERO" userId="S::anat.herote@educa.jcyl.es::43f35685-4303-40fc-84d3-93781fa4b041" providerId="AD" clId="Web-{F8B2B3D3-3E3E-46A4-805B-723E31A7A754}" dt="2022-09-07T19:53:13.454" v="264"/>
          <ac:picMkLst>
            <pc:docMk/>
            <pc:sldMk cId="3580226794" sldId="373"/>
            <ac:picMk id="343" creationId="{00000000-0000-0000-0000-000000000000}"/>
          </ac:picMkLst>
        </pc:picChg>
      </pc:sldChg>
      <pc:sldChg chg="addSp delSp modSp add replId">
        <pc:chgData name="ANA TERESA HERRERO OTERO" userId="S::anat.herote@educa.jcyl.es::43f35685-4303-40fc-84d3-93781fa4b041" providerId="AD" clId="Web-{F8B2B3D3-3E3E-46A4-805B-723E31A7A754}" dt="2022-09-07T20:09:13.155" v="508" actId="20577"/>
        <pc:sldMkLst>
          <pc:docMk/>
          <pc:sldMk cId="572665751" sldId="374"/>
        </pc:sldMkLst>
        <pc:spChg chg="add del mod">
          <ac:chgData name="ANA TERESA HERRERO OTERO" userId="S::anat.herote@educa.jcyl.es::43f35685-4303-40fc-84d3-93781fa4b041" providerId="AD" clId="Web-{F8B2B3D3-3E3E-46A4-805B-723E31A7A754}" dt="2022-09-07T20:08:03.325" v="448"/>
          <ac:spMkLst>
            <pc:docMk/>
            <pc:sldMk cId="572665751" sldId="374"/>
            <ac:spMk id="3" creationId="{16ACA03C-3967-7D29-4F59-9FF9273A40CC}"/>
          </ac:spMkLst>
        </pc:spChg>
        <pc:spChg chg="del mod">
          <ac:chgData name="ANA TERESA HERRERO OTERO" userId="S::anat.herote@educa.jcyl.es::43f35685-4303-40fc-84d3-93781fa4b041" providerId="AD" clId="Web-{F8B2B3D3-3E3E-46A4-805B-723E31A7A754}" dt="2022-09-07T20:08:00.528" v="447"/>
          <ac:spMkLst>
            <pc:docMk/>
            <pc:sldMk cId="572665751" sldId="374"/>
            <ac:spMk id="187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F8B2B3D3-3E3E-46A4-805B-723E31A7A754}" dt="2022-09-07T20:09:13.155" v="508" actId="20577"/>
          <ac:spMkLst>
            <pc:docMk/>
            <pc:sldMk cId="572665751" sldId="374"/>
            <ac:spMk id="188" creationId="{00000000-0000-0000-0000-000000000000}"/>
          </ac:spMkLst>
        </pc:spChg>
      </pc:sldChg>
    </pc:docChg>
  </pc:docChgLst>
  <pc:docChgLst>
    <pc:chgData name="ANA TERESA HERRERO OTERO" userId="S::anat.herote@educa.jcyl.es::43f35685-4303-40fc-84d3-93781fa4b041" providerId="AD" clId="Web-{54B68A69-A880-F1B6-0D6C-4D28F2F72414}"/>
    <pc:docChg chg="addSld modSld">
      <pc:chgData name="ANA TERESA HERRERO OTERO" userId="S::anat.herote@educa.jcyl.es::43f35685-4303-40fc-84d3-93781fa4b041" providerId="AD" clId="Web-{54B68A69-A880-F1B6-0D6C-4D28F2F72414}" dt="2022-09-08T18:41:01.236" v="67" actId="20577"/>
      <pc:docMkLst>
        <pc:docMk/>
      </pc:docMkLst>
      <pc:sldChg chg="delSp modSp add replId">
        <pc:chgData name="ANA TERESA HERRERO OTERO" userId="S::anat.herote@educa.jcyl.es::43f35685-4303-40fc-84d3-93781fa4b041" providerId="AD" clId="Web-{54B68A69-A880-F1B6-0D6C-4D28F2F72414}" dt="2022-09-08T18:41:01.236" v="67" actId="20577"/>
        <pc:sldMkLst>
          <pc:docMk/>
          <pc:sldMk cId="1912159963" sldId="375"/>
        </pc:sldMkLst>
        <pc:spChg chg="del mod">
          <ac:chgData name="ANA TERESA HERRERO OTERO" userId="S::anat.herote@educa.jcyl.es::43f35685-4303-40fc-84d3-93781fa4b041" providerId="AD" clId="Web-{54B68A69-A880-F1B6-0D6C-4D28F2F72414}" dt="2022-09-08T18:38:12.045" v="19"/>
          <ac:spMkLst>
            <pc:docMk/>
            <pc:sldMk cId="1912159963" sldId="375"/>
            <ac:spMk id="6" creationId="{2D906D70-E5D0-76C2-B6FB-F14BA0C44836}"/>
          </ac:spMkLst>
        </pc:spChg>
        <pc:spChg chg="mod">
          <ac:chgData name="ANA TERESA HERRERO OTERO" userId="S::anat.herote@educa.jcyl.es::43f35685-4303-40fc-84d3-93781fa4b041" providerId="AD" clId="Web-{54B68A69-A880-F1B6-0D6C-4D28F2F72414}" dt="2022-09-08T18:37:03.700" v="9" actId="20577"/>
          <ac:spMkLst>
            <pc:docMk/>
            <pc:sldMk cId="1912159963" sldId="375"/>
            <ac:spMk id="187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54B68A69-A880-F1B6-0D6C-4D28F2F72414}" dt="2022-09-08T18:41:01.236" v="67" actId="20577"/>
          <ac:spMkLst>
            <pc:docMk/>
            <pc:sldMk cId="1912159963" sldId="375"/>
            <ac:spMk id="188" creationId="{00000000-0000-0000-0000-000000000000}"/>
          </ac:spMkLst>
        </pc:spChg>
        <pc:grpChg chg="del">
          <ac:chgData name="ANA TERESA HERRERO OTERO" userId="S::anat.herote@educa.jcyl.es::43f35685-4303-40fc-84d3-93781fa4b041" providerId="AD" clId="Web-{54B68A69-A880-F1B6-0D6C-4D28F2F72414}" dt="2022-09-08T18:38:02.170" v="17"/>
          <ac:grpSpMkLst>
            <pc:docMk/>
            <pc:sldMk cId="1912159963" sldId="375"/>
            <ac:grpSpMk id="2" creationId="{BCBC471F-B5F6-510D-C09D-7C66E3006BF0}"/>
          </ac:grpSpMkLst>
        </pc:grpChg>
      </pc:sldChg>
    </pc:docChg>
  </pc:docChgLst>
  <pc:docChgLst>
    <pc:chgData name="GABRIEL GIL TALAVERO" userId="S::gabriel.giltal@educa.jcyl.es::9118650c-5a8f-490b-ae0f-9d30315d13a8" providerId="AD" clId="Web-{01B1B23C-8C66-48A6-97DB-5758AF0160ED}"/>
    <pc:docChg chg="delSld modSld">
      <pc:chgData name="GABRIEL GIL TALAVERO" userId="S::gabriel.giltal@educa.jcyl.es::9118650c-5a8f-490b-ae0f-9d30315d13a8" providerId="AD" clId="Web-{01B1B23C-8C66-48A6-97DB-5758AF0160ED}" dt="2023-09-19T14:04:50.965" v="39" actId="1076"/>
      <pc:docMkLst>
        <pc:docMk/>
      </pc:docMkLst>
      <pc:sldChg chg="modSp">
        <pc:chgData name="GABRIEL GIL TALAVERO" userId="S::gabriel.giltal@educa.jcyl.es::9118650c-5a8f-490b-ae0f-9d30315d13a8" providerId="AD" clId="Web-{01B1B23C-8C66-48A6-97DB-5758AF0160ED}" dt="2023-09-19T14:04:50.965" v="39" actId="1076"/>
        <pc:sldMkLst>
          <pc:docMk/>
          <pc:sldMk cId="0" sldId="257"/>
        </pc:sldMkLst>
        <pc:spChg chg="mod">
          <ac:chgData name="GABRIEL GIL TALAVERO" userId="S::gabriel.giltal@educa.jcyl.es::9118650c-5a8f-490b-ae0f-9d30315d13a8" providerId="AD" clId="Web-{01B1B23C-8C66-48A6-97DB-5758AF0160ED}" dt="2023-09-19T13:58:38.218" v="9" actId="20577"/>
          <ac:spMkLst>
            <pc:docMk/>
            <pc:sldMk cId="0" sldId="257"/>
            <ac:spMk id="3" creationId="{00000000-0000-0000-0000-000000000000}"/>
          </ac:spMkLst>
        </pc:spChg>
        <pc:spChg chg="mod">
          <ac:chgData name="GABRIEL GIL TALAVERO" userId="S::gabriel.giltal@educa.jcyl.es::9118650c-5a8f-490b-ae0f-9d30315d13a8" providerId="AD" clId="Web-{01B1B23C-8C66-48A6-97DB-5758AF0160ED}" dt="2023-09-19T14:04:50.965" v="39" actId="1076"/>
          <ac:spMkLst>
            <pc:docMk/>
            <pc:sldMk cId="0" sldId="257"/>
            <ac:spMk id="4" creationId="{00000000-0000-0000-0000-000000000000}"/>
          </ac:spMkLst>
        </pc:spChg>
        <pc:picChg chg="mod">
          <ac:chgData name="GABRIEL GIL TALAVERO" userId="S::gabriel.giltal@educa.jcyl.es::9118650c-5a8f-490b-ae0f-9d30315d13a8" providerId="AD" clId="Web-{01B1B23C-8C66-48A6-97DB-5758AF0160ED}" dt="2023-09-19T13:59:59.158" v="37" actId="1076"/>
          <ac:picMkLst>
            <pc:docMk/>
            <pc:sldMk cId="0" sldId="257"/>
            <ac:picMk id="20482" creationId="{00000000-0000-0000-0000-000000000000}"/>
          </ac:picMkLst>
        </pc:picChg>
      </pc:sldChg>
      <pc:sldChg chg="del">
        <pc:chgData name="GABRIEL GIL TALAVERO" userId="S::gabriel.giltal@educa.jcyl.es::9118650c-5a8f-490b-ae0f-9d30315d13a8" providerId="AD" clId="Web-{01B1B23C-8C66-48A6-97DB-5758AF0160ED}" dt="2023-09-19T13:57:11.981" v="0"/>
        <pc:sldMkLst>
          <pc:docMk/>
          <pc:sldMk cId="2934627561" sldId="318"/>
        </pc:sldMkLst>
      </pc:sldChg>
      <pc:sldChg chg="del">
        <pc:chgData name="GABRIEL GIL TALAVERO" userId="S::gabriel.giltal@educa.jcyl.es::9118650c-5a8f-490b-ae0f-9d30315d13a8" providerId="AD" clId="Web-{01B1B23C-8C66-48A6-97DB-5758AF0160ED}" dt="2023-09-19T13:58:12.373" v="5"/>
        <pc:sldMkLst>
          <pc:docMk/>
          <pc:sldMk cId="1598552787" sldId="353"/>
        </pc:sldMkLst>
      </pc:sldChg>
      <pc:sldChg chg="del">
        <pc:chgData name="GABRIEL GIL TALAVERO" userId="S::gabriel.giltal@educa.jcyl.es::9118650c-5a8f-490b-ae0f-9d30315d13a8" providerId="AD" clId="Web-{01B1B23C-8C66-48A6-97DB-5758AF0160ED}" dt="2023-09-19T13:58:06.451" v="4"/>
        <pc:sldMkLst>
          <pc:docMk/>
          <pc:sldMk cId="1236924695" sldId="355"/>
        </pc:sldMkLst>
      </pc:sldChg>
      <pc:sldChg chg="del">
        <pc:chgData name="GABRIEL GIL TALAVERO" userId="S::gabriel.giltal@educa.jcyl.es::9118650c-5a8f-490b-ae0f-9d30315d13a8" providerId="AD" clId="Web-{01B1B23C-8C66-48A6-97DB-5758AF0160ED}" dt="2023-09-19T13:57:53.029" v="2"/>
        <pc:sldMkLst>
          <pc:docMk/>
          <pc:sldMk cId="2528401228" sldId="365"/>
        </pc:sldMkLst>
      </pc:sldChg>
      <pc:sldChg chg="del">
        <pc:chgData name="GABRIEL GIL TALAVERO" userId="S::gabriel.giltal@educa.jcyl.es::9118650c-5a8f-490b-ae0f-9d30315d13a8" providerId="AD" clId="Web-{01B1B23C-8C66-48A6-97DB-5758AF0160ED}" dt="2023-09-19T13:57:59.404" v="3"/>
        <pc:sldMkLst>
          <pc:docMk/>
          <pc:sldMk cId="1553563278" sldId="366"/>
        </pc:sldMkLst>
      </pc:sldChg>
      <pc:sldChg chg="del">
        <pc:chgData name="GABRIEL GIL TALAVERO" userId="S::gabriel.giltal@educa.jcyl.es::9118650c-5a8f-490b-ae0f-9d30315d13a8" providerId="AD" clId="Web-{01B1B23C-8C66-48A6-97DB-5758AF0160ED}" dt="2023-09-19T13:57:46.669" v="1"/>
        <pc:sldMkLst>
          <pc:docMk/>
          <pc:sldMk cId="1912159963" sldId="375"/>
        </pc:sldMkLst>
      </pc:sldChg>
    </pc:docChg>
  </pc:docChgLst>
  <pc:docChgLst>
    <pc:chgData name="ANA TERESA HERRERO OTERO" userId="S::anat.herote@educa.jcyl.es::43f35685-4303-40fc-84d3-93781fa4b041" providerId="AD" clId="Web-{113CEBBC-9246-4B8F-B00C-546A06FF5265}"/>
    <pc:docChg chg="addSld delSld modSld sldOrd">
      <pc:chgData name="ANA TERESA HERRERO OTERO" userId="S::anat.herote@educa.jcyl.es::43f35685-4303-40fc-84d3-93781fa4b041" providerId="AD" clId="Web-{113CEBBC-9246-4B8F-B00C-546A06FF5265}" dt="2022-09-05T16:09:19.778" v="456" actId="14100"/>
      <pc:docMkLst>
        <pc:docMk/>
      </pc:docMkLst>
      <pc:sldChg chg="delSp">
        <pc:chgData name="ANA TERESA HERRERO OTERO" userId="S::anat.herote@educa.jcyl.es::43f35685-4303-40fc-84d3-93781fa4b041" providerId="AD" clId="Web-{113CEBBC-9246-4B8F-B00C-546A06FF5265}" dt="2022-09-05T15:35:38.370" v="34"/>
        <pc:sldMkLst>
          <pc:docMk/>
          <pc:sldMk cId="4276224355" sldId="302"/>
        </pc:sldMkLst>
        <pc:spChg chg="del">
          <ac:chgData name="ANA TERESA HERRERO OTERO" userId="S::anat.herote@educa.jcyl.es::43f35685-4303-40fc-84d3-93781fa4b041" providerId="AD" clId="Web-{113CEBBC-9246-4B8F-B00C-546A06FF5265}" dt="2022-09-05T15:35:38.370" v="34"/>
          <ac:spMkLst>
            <pc:docMk/>
            <pc:sldMk cId="4276224355" sldId="302"/>
            <ac:spMk id="4" creationId="{4BCB0EC9-40E6-4EA0-9254-548684386F52}"/>
          </ac:spMkLst>
        </pc:spChg>
      </pc:sldChg>
      <pc:sldChg chg="del">
        <pc:chgData name="ANA TERESA HERRERO OTERO" userId="S::anat.herote@educa.jcyl.es::43f35685-4303-40fc-84d3-93781fa4b041" providerId="AD" clId="Web-{113CEBBC-9246-4B8F-B00C-546A06FF5265}" dt="2022-09-05T15:51:28.557" v="343"/>
        <pc:sldMkLst>
          <pc:docMk/>
          <pc:sldMk cId="2982173188" sldId="310"/>
        </pc:sldMkLst>
      </pc:sldChg>
      <pc:sldChg chg="modSp">
        <pc:chgData name="ANA TERESA HERRERO OTERO" userId="S::anat.herote@educa.jcyl.es::43f35685-4303-40fc-84d3-93781fa4b041" providerId="AD" clId="Web-{113CEBBC-9246-4B8F-B00C-546A06FF5265}" dt="2022-09-05T15:50:24.914" v="341" actId="20577"/>
        <pc:sldMkLst>
          <pc:docMk/>
          <pc:sldMk cId="1317711395" sldId="315"/>
        </pc:sldMkLst>
        <pc:spChg chg="mod">
          <ac:chgData name="ANA TERESA HERRERO OTERO" userId="S::anat.herote@educa.jcyl.es::43f35685-4303-40fc-84d3-93781fa4b041" providerId="AD" clId="Web-{113CEBBC-9246-4B8F-B00C-546A06FF5265}" dt="2022-09-05T15:50:24.914" v="341" actId="20577"/>
          <ac:spMkLst>
            <pc:docMk/>
            <pc:sldMk cId="1317711395" sldId="315"/>
            <ac:spMk id="2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113CEBBC-9246-4B8F-B00C-546A06FF5265}" dt="2022-09-05T15:50:20.054" v="337" actId="20577"/>
          <ac:spMkLst>
            <pc:docMk/>
            <pc:sldMk cId="1317711395" sldId="315"/>
            <ac:spMk id="3" creationId="{00000000-0000-0000-0000-000000000000}"/>
          </ac:spMkLst>
        </pc:spChg>
      </pc:sldChg>
      <pc:sldChg chg="modSp">
        <pc:chgData name="ANA TERESA HERRERO OTERO" userId="S::anat.herote@educa.jcyl.es::43f35685-4303-40fc-84d3-93781fa4b041" providerId="AD" clId="Web-{113CEBBC-9246-4B8F-B00C-546A06FF5265}" dt="2022-09-05T15:54:10.530" v="351" actId="20577"/>
        <pc:sldMkLst>
          <pc:docMk/>
          <pc:sldMk cId="2934627561" sldId="318"/>
        </pc:sldMkLst>
        <pc:spChg chg="mod">
          <ac:chgData name="ANA TERESA HERRERO OTERO" userId="S::anat.herote@educa.jcyl.es::43f35685-4303-40fc-84d3-93781fa4b041" providerId="AD" clId="Web-{113CEBBC-9246-4B8F-B00C-546A06FF5265}" dt="2022-09-05T15:54:10.530" v="351" actId="20577"/>
          <ac:spMkLst>
            <pc:docMk/>
            <pc:sldMk cId="2934627561" sldId="318"/>
            <ac:spMk id="4" creationId="{00000000-0000-0000-0000-000000000000}"/>
          </ac:spMkLst>
        </pc:spChg>
      </pc:sldChg>
      <pc:sldChg chg="del">
        <pc:chgData name="ANA TERESA HERRERO OTERO" userId="S::anat.herote@educa.jcyl.es::43f35685-4303-40fc-84d3-93781fa4b041" providerId="AD" clId="Web-{113CEBBC-9246-4B8F-B00C-546A06FF5265}" dt="2022-09-05T15:51:31.807" v="344"/>
        <pc:sldMkLst>
          <pc:docMk/>
          <pc:sldMk cId="0" sldId="319"/>
        </pc:sldMkLst>
      </pc:sldChg>
      <pc:sldChg chg="modSp">
        <pc:chgData name="ANA TERESA HERRERO OTERO" userId="S::anat.herote@educa.jcyl.es::43f35685-4303-40fc-84d3-93781fa4b041" providerId="AD" clId="Web-{113CEBBC-9246-4B8F-B00C-546A06FF5265}" dt="2022-09-05T15:34:58.322" v="33" actId="20577"/>
        <pc:sldMkLst>
          <pc:docMk/>
          <pc:sldMk cId="0" sldId="323"/>
        </pc:sldMkLst>
        <pc:spChg chg="mod">
          <ac:chgData name="ANA TERESA HERRERO OTERO" userId="S::anat.herote@educa.jcyl.es::43f35685-4303-40fc-84d3-93781fa4b041" providerId="AD" clId="Web-{113CEBBC-9246-4B8F-B00C-546A06FF5265}" dt="2022-09-05T15:32:11.942" v="5" actId="20577"/>
          <ac:spMkLst>
            <pc:docMk/>
            <pc:sldMk cId="0" sldId="323"/>
            <ac:spMk id="2" creationId="{00000000-0000-0000-0000-000000000000}"/>
          </ac:spMkLst>
        </pc:spChg>
        <pc:graphicFrameChg chg="mod modGraphic">
          <ac:chgData name="ANA TERESA HERRERO OTERO" userId="S::anat.herote@educa.jcyl.es::43f35685-4303-40fc-84d3-93781fa4b041" providerId="AD" clId="Web-{113CEBBC-9246-4B8F-B00C-546A06FF5265}" dt="2022-09-05T15:34:58.322" v="33" actId="20577"/>
          <ac:graphicFrameMkLst>
            <pc:docMk/>
            <pc:sldMk cId="0" sldId="323"/>
            <ac:graphicFrameMk id="3" creationId="{00000000-0000-0000-0000-000000000000}"/>
          </ac:graphicFrameMkLst>
        </pc:graphicFrameChg>
      </pc:sldChg>
      <pc:sldChg chg="delSp delAnim">
        <pc:chgData name="ANA TERESA HERRERO OTERO" userId="S::anat.herote@educa.jcyl.es::43f35685-4303-40fc-84d3-93781fa4b041" providerId="AD" clId="Web-{113CEBBC-9246-4B8F-B00C-546A06FF5265}" dt="2022-09-05T15:53:10.904" v="349"/>
        <pc:sldMkLst>
          <pc:docMk/>
          <pc:sldMk cId="1663309627" sldId="326"/>
        </pc:sldMkLst>
        <pc:spChg chg="del">
          <ac:chgData name="ANA TERESA HERRERO OTERO" userId="S::anat.herote@educa.jcyl.es::43f35685-4303-40fc-84d3-93781fa4b041" providerId="AD" clId="Web-{113CEBBC-9246-4B8F-B00C-546A06FF5265}" dt="2022-09-05T15:53:10.904" v="349"/>
          <ac:spMkLst>
            <pc:docMk/>
            <pc:sldMk cId="1663309627" sldId="326"/>
            <ac:spMk id="8" creationId="{00000000-0000-0000-0000-000000000000}"/>
          </ac:spMkLst>
        </pc:spChg>
      </pc:sldChg>
      <pc:sldChg chg="modSp">
        <pc:chgData name="ANA TERESA HERRERO OTERO" userId="S::anat.herote@educa.jcyl.es::43f35685-4303-40fc-84d3-93781fa4b041" providerId="AD" clId="Web-{113CEBBC-9246-4B8F-B00C-546A06FF5265}" dt="2022-09-05T15:48:53.724" v="329" actId="20577"/>
        <pc:sldMkLst>
          <pc:docMk/>
          <pc:sldMk cId="2259496549" sldId="327"/>
        </pc:sldMkLst>
        <pc:spChg chg="mod">
          <ac:chgData name="ANA TERESA HERRERO OTERO" userId="S::anat.herote@educa.jcyl.es::43f35685-4303-40fc-84d3-93781fa4b041" providerId="AD" clId="Web-{113CEBBC-9246-4B8F-B00C-546A06FF5265}" dt="2022-09-05T15:48:53.724" v="329" actId="20577"/>
          <ac:spMkLst>
            <pc:docMk/>
            <pc:sldMk cId="2259496549" sldId="327"/>
            <ac:spMk id="3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113CEBBC-9246-4B8F-B00C-546A06FF5265}" dt="2022-09-05T15:48:32.035" v="324" actId="20577"/>
          <ac:spMkLst>
            <pc:docMk/>
            <pc:sldMk cId="2259496549" sldId="327"/>
            <ac:spMk id="4" creationId="{00000000-0000-0000-0000-000000000000}"/>
          </ac:spMkLst>
        </pc:spChg>
      </pc:sldChg>
      <pc:sldChg chg="del">
        <pc:chgData name="ANA TERESA HERRERO OTERO" userId="S::anat.herote@educa.jcyl.es::43f35685-4303-40fc-84d3-93781fa4b041" providerId="AD" clId="Web-{113CEBBC-9246-4B8F-B00C-546A06FF5265}" dt="2022-09-05T15:50:59.384" v="342"/>
        <pc:sldMkLst>
          <pc:docMk/>
          <pc:sldMk cId="3732432226" sldId="328"/>
        </pc:sldMkLst>
      </pc:sldChg>
      <pc:sldChg chg="modSp">
        <pc:chgData name="ANA TERESA HERRERO OTERO" userId="S::anat.herote@educa.jcyl.es::43f35685-4303-40fc-84d3-93781fa4b041" providerId="AD" clId="Web-{113CEBBC-9246-4B8F-B00C-546A06FF5265}" dt="2022-09-05T15:45:33.217" v="221" actId="1076"/>
        <pc:sldMkLst>
          <pc:docMk/>
          <pc:sldMk cId="2646404007" sldId="329"/>
        </pc:sldMkLst>
        <pc:picChg chg="mod">
          <ac:chgData name="ANA TERESA HERRERO OTERO" userId="S::anat.herote@educa.jcyl.es::43f35685-4303-40fc-84d3-93781fa4b041" providerId="AD" clId="Web-{113CEBBC-9246-4B8F-B00C-546A06FF5265}" dt="2022-09-05T15:45:33.217" v="221" actId="1076"/>
          <ac:picMkLst>
            <pc:docMk/>
            <pc:sldMk cId="2646404007" sldId="329"/>
            <ac:picMk id="2" creationId="{00000000-0000-0000-0000-000000000000}"/>
          </ac:picMkLst>
        </pc:picChg>
      </pc:sldChg>
      <pc:sldChg chg="ord">
        <pc:chgData name="ANA TERESA HERRERO OTERO" userId="S::anat.herote@educa.jcyl.es::43f35685-4303-40fc-84d3-93781fa4b041" providerId="AD" clId="Web-{113CEBBC-9246-4B8F-B00C-546A06FF5265}" dt="2022-09-05T15:55:28.955" v="353"/>
        <pc:sldMkLst>
          <pc:docMk/>
          <pc:sldMk cId="2317702617" sldId="331"/>
        </pc:sldMkLst>
      </pc:sldChg>
      <pc:sldChg chg="ord">
        <pc:chgData name="ANA TERESA HERRERO OTERO" userId="S::anat.herote@educa.jcyl.es::43f35685-4303-40fc-84d3-93781fa4b041" providerId="AD" clId="Web-{113CEBBC-9246-4B8F-B00C-546A06FF5265}" dt="2022-09-05T15:55:32.564" v="354"/>
        <pc:sldMkLst>
          <pc:docMk/>
          <pc:sldMk cId="233867686" sldId="332"/>
        </pc:sldMkLst>
      </pc:sldChg>
      <pc:sldChg chg="ord">
        <pc:chgData name="ANA TERESA HERRERO OTERO" userId="S::anat.herote@educa.jcyl.es::43f35685-4303-40fc-84d3-93781fa4b041" providerId="AD" clId="Web-{113CEBBC-9246-4B8F-B00C-546A06FF5265}" dt="2022-09-05T15:55:26.095" v="352"/>
        <pc:sldMkLst>
          <pc:docMk/>
          <pc:sldMk cId="3963652736" sldId="334"/>
        </pc:sldMkLst>
      </pc:sldChg>
      <pc:sldChg chg="addSp modSp">
        <pc:chgData name="ANA TERESA HERRERO OTERO" userId="S::anat.herote@educa.jcyl.es::43f35685-4303-40fc-84d3-93781fa4b041" providerId="AD" clId="Web-{113CEBBC-9246-4B8F-B00C-546A06FF5265}" dt="2022-09-05T15:52:38.793" v="348" actId="14100"/>
        <pc:sldMkLst>
          <pc:docMk/>
          <pc:sldMk cId="447201551" sldId="338"/>
        </pc:sldMkLst>
        <pc:picChg chg="add mod">
          <ac:chgData name="ANA TERESA HERRERO OTERO" userId="S::anat.herote@educa.jcyl.es::43f35685-4303-40fc-84d3-93781fa4b041" providerId="AD" clId="Web-{113CEBBC-9246-4B8F-B00C-546A06FF5265}" dt="2022-09-05T15:52:38.793" v="348" actId="14100"/>
          <ac:picMkLst>
            <pc:docMk/>
            <pc:sldMk cId="447201551" sldId="338"/>
            <ac:picMk id="7" creationId="{07F49AB0-66AF-23E2-40E2-4ECF1ED05B94}"/>
          </ac:picMkLst>
        </pc:picChg>
      </pc:sldChg>
      <pc:sldChg chg="new del ord">
        <pc:chgData name="ANA TERESA HERRERO OTERO" userId="S::anat.herote@educa.jcyl.es::43f35685-4303-40fc-84d3-93781fa4b041" providerId="AD" clId="Web-{113CEBBC-9246-4B8F-B00C-546A06FF5265}" dt="2022-09-05T15:37:49.437" v="38"/>
        <pc:sldMkLst>
          <pc:docMk/>
          <pc:sldMk cId="2505886427" sldId="342"/>
        </pc:sldMkLst>
      </pc:sldChg>
      <pc:sldChg chg="modSp new ord">
        <pc:chgData name="ANA TERESA HERRERO OTERO" userId="S::anat.herote@educa.jcyl.es::43f35685-4303-40fc-84d3-93781fa4b041" providerId="AD" clId="Web-{113CEBBC-9246-4B8F-B00C-546A06FF5265}" dt="2022-09-05T15:44:00.480" v="220"/>
        <pc:sldMkLst>
          <pc:docMk/>
          <pc:sldMk cId="4244889801" sldId="343"/>
        </pc:sldMkLst>
        <pc:spChg chg="mod">
          <ac:chgData name="ANA TERESA HERRERO OTERO" userId="S::anat.herote@educa.jcyl.es::43f35685-4303-40fc-84d3-93781fa4b041" providerId="AD" clId="Web-{113CEBBC-9246-4B8F-B00C-546A06FF5265}" dt="2022-09-05T15:38:00.672" v="50" actId="20577"/>
          <ac:spMkLst>
            <pc:docMk/>
            <pc:sldMk cId="4244889801" sldId="343"/>
            <ac:spMk id="2" creationId="{08C0E61D-203C-A669-D55E-D09F2533BAC2}"/>
          </ac:spMkLst>
        </pc:spChg>
        <pc:spChg chg="mod">
          <ac:chgData name="ANA TERESA HERRERO OTERO" userId="S::anat.herote@educa.jcyl.es::43f35685-4303-40fc-84d3-93781fa4b041" providerId="AD" clId="Web-{113CEBBC-9246-4B8F-B00C-546A06FF5265}" dt="2022-09-05T15:43:56.183" v="218" actId="20577"/>
          <ac:spMkLst>
            <pc:docMk/>
            <pc:sldMk cId="4244889801" sldId="343"/>
            <ac:spMk id="3" creationId="{B26791DC-31ED-3221-2EF3-BBA98BF1FA0E}"/>
          </ac:spMkLst>
        </pc:spChg>
      </pc:sldChg>
      <pc:sldChg chg="modSp new">
        <pc:chgData name="ANA TERESA HERRERO OTERO" userId="S::anat.herote@educa.jcyl.es::43f35685-4303-40fc-84d3-93781fa4b041" providerId="AD" clId="Web-{113CEBBC-9246-4B8F-B00C-546A06FF5265}" dt="2022-09-05T15:49:27.037" v="334" actId="20577"/>
        <pc:sldMkLst>
          <pc:docMk/>
          <pc:sldMk cId="2462715321" sldId="344"/>
        </pc:sldMkLst>
        <pc:spChg chg="mod">
          <ac:chgData name="ANA TERESA HERRERO OTERO" userId="S::anat.herote@educa.jcyl.es::43f35685-4303-40fc-84d3-93781fa4b041" providerId="AD" clId="Web-{113CEBBC-9246-4B8F-B00C-546A06FF5265}" dt="2022-09-05T15:47:25.893" v="239" actId="20577"/>
          <ac:spMkLst>
            <pc:docMk/>
            <pc:sldMk cId="2462715321" sldId="344"/>
            <ac:spMk id="2" creationId="{C84ACBD0-F9B6-FEC4-C9B6-8CDC6DAD47BA}"/>
          </ac:spMkLst>
        </pc:spChg>
        <pc:spChg chg="mod">
          <ac:chgData name="ANA TERESA HERRERO OTERO" userId="S::anat.herote@educa.jcyl.es::43f35685-4303-40fc-84d3-93781fa4b041" providerId="AD" clId="Web-{113CEBBC-9246-4B8F-B00C-546A06FF5265}" dt="2022-09-05T15:49:27.037" v="334" actId="20577"/>
          <ac:spMkLst>
            <pc:docMk/>
            <pc:sldMk cId="2462715321" sldId="344"/>
            <ac:spMk id="3" creationId="{4C18E2D7-95DF-D2C6-CB39-21B8BC5E4443}"/>
          </ac:spMkLst>
        </pc:spChg>
      </pc:sldChg>
      <pc:sldChg chg="addSp modSp new">
        <pc:chgData name="ANA TERESA HERRERO OTERO" userId="S::anat.herote@educa.jcyl.es::43f35685-4303-40fc-84d3-93781fa4b041" providerId="AD" clId="Web-{113CEBBC-9246-4B8F-B00C-546A06FF5265}" dt="2022-09-05T16:00:36.105" v="386" actId="14100"/>
        <pc:sldMkLst>
          <pc:docMk/>
          <pc:sldMk cId="3954472685" sldId="345"/>
        </pc:sldMkLst>
        <pc:spChg chg="add mod">
          <ac:chgData name="ANA TERESA HERRERO OTERO" userId="S::anat.herote@educa.jcyl.es::43f35685-4303-40fc-84d3-93781fa4b041" providerId="AD" clId="Web-{113CEBBC-9246-4B8F-B00C-546A06FF5265}" dt="2022-09-05T16:00:36.105" v="386" actId="14100"/>
          <ac:spMkLst>
            <pc:docMk/>
            <pc:sldMk cId="3954472685" sldId="345"/>
            <ac:spMk id="6" creationId="{8DD84762-0EE6-907D-C970-9055FFE3AB59}"/>
          </ac:spMkLst>
        </pc:spChg>
        <pc:picChg chg="add mod modCrop">
          <ac:chgData name="ANA TERESA HERRERO OTERO" userId="S::anat.herote@educa.jcyl.es::43f35685-4303-40fc-84d3-93781fa4b041" providerId="AD" clId="Web-{113CEBBC-9246-4B8F-B00C-546A06FF5265}" dt="2022-09-05T15:59:25.947" v="378" actId="14100"/>
          <ac:picMkLst>
            <pc:docMk/>
            <pc:sldMk cId="3954472685" sldId="345"/>
            <ac:picMk id="3" creationId="{7F286FEF-9B86-AD28-9296-6935D995FB7A}"/>
          </ac:picMkLst>
        </pc:picChg>
        <pc:picChg chg="add mod modCrop">
          <ac:chgData name="ANA TERESA HERRERO OTERO" userId="S::anat.herote@educa.jcyl.es::43f35685-4303-40fc-84d3-93781fa4b041" providerId="AD" clId="Web-{113CEBBC-9246-4B8F-B00C-546A06FF5265}" dt="2022-09-05T15:58:36.539" v="372"/>
          <ac:picMkLst>
            <pc:docMk/>
            <pc:sldMk cId="3954472685" sldId="345"/>
            <ac:picMk id="5" creationId="{EAEE3A08-D6D0-1E0E-DED6-007546888DEA}"/>
          </ac:picMkLst>
        </pc:picChg>
      </pc:sldChg>
      <pc:sldChg chg="addSp modSp new">
        <pc:chgData name="ANA TERESA HERRERO OTERO" userId="S::anat.herote@educa.jcyl.es::43f35685-4303-40fc-84d3-93781fa4b041" providerId="AD" clId="Web-{113CEBBC-9246-4B8F-B00C-546A06FF5265}" dt="2022-09-05T16:01:22.247" v="393" actId="1076"/>
        <pc:sldMkLst>
          <pc:docMk/>
          <pc:sldMk cId="2555157695" sldId="346"/>
        </pc:sldMkLst>
        <pc:picChg chg="add mod modCrop">
          <ac:chgData name="ANA TERESA HERRERO OTERO" userId="S::anat.herote@educa.jcyl.es::43f35685-4303-40fc-84d3-93781fa4b041" providerId="AD" clId="Web-{113CEBBC-9246-4B8F-B00C-546A06FF5265}" dt="2022-09-05T16:01:22.247" v="393" actId="1076"/>
          <ac:picMkLst>
            <pc:docMk/>
            <pc:sldMk cId="2555157695" sldId="346"/>
            <ac:picMk id="3" creationId="{D6C04018-FCAF-3CC5-BA31-20C4B6914488}"/>
          </ac:picMkLst>
        </pc:picChg>
      </pc:sldChg>
      <pc:sldChg chg="addSp modSp new">
        <pc:chgData name="ANA TERESA HERRERO OTERO" userId="S::anat.herote@educa.jcyl.es::43f35685-4303-40fc-84d3-93781fa4b041" providerId="AD" clId="Web-{113CEBBC-9246-4B8F-B00C-546A06FF5265}" dt="2022-09-05T16:02:56.797" v="401" actId="14100"/>
        <pc:sldMkLst>
          <pc:docMk/>
          <pc:sldMk cId="3361258898" sldId="347"/>
        </pc:sldMkLst>
        <pc:picChg chg="add mod modCrop">
          <ac:chgData name="ANA TERESA HERRERO OTERO" userId="S::anat.herote@educa.jcyl.es::43f35685-4303-40fc-84d3-93781fa4b041" providerId="AD" clId="Web-{113CEBBC-9246-4B8F-B00C-546A06FF5265}" dt="2022-09-05T16:02:56.797" v="401" actId="14100"/>
          <ac:picMkLst>
            <pc:docMk/>
            <pc:sldMk cId="3361258898" sldId="347"/>
            <ac:picMk id="3" creationId="{206C042C-61BC-AFDF-73FB-E4502CA8D70D}"/>
          </ac:picMkLst>
        </pc:picChg>
      </pc:sldChg>
      <pc:sldChg chg="addSp modSp new">
        <pc:chgData name="ANA TERESA HERRERO OTERO" userId="S::anat.herote@educa.jcyl.es::43f35685-4303-40fc-84d3-93781fa4b041" providerId="AD" clId="Web-{113CEBBC-9246-4B8F-B00C-546A06FF5265}" dt="2022-09-05T16:09:19.778" v="456" actId="14100"/>
        <pc:sldMkLst>
          <pc:docMk/>
          <pc:sldMk cId="1817378704" sldId="348"/>
        </pc:sldMkLst>
        <pc:spChg chg="add mod">
          <ac:chgData name="ANA TERESA HERRERO OTERO" userId="S::anat.herote@educa.jcyl.es::43f35685-4303-40fc-84d3-93781fa4b041" providerId="AD" clId="Web-{113CEBBC-9246-4B8F-B00C-546A06FF5265}" dt="2022-09-05T16:09:19.778" v="456" actId="14100"/>
          <ac:spMkLst>
            <pc:docMk/>
            <pc:sldMk cId="1817378704" sldId="348"/>
            <ac:spMk id="4" creationId="{700B587D-DD01-4AC8-11E4-DBA8989F39B1}"/>
          </ac:spMkLst>
        </pc:spChg>
        <pc:picChg chg="add mod modCrop">
          <ac:chgData name="ANA TERESA HERRERO OTERO" userId="S::anat.herote@educa.jcyl.es::43f35685-4303-40fc-84d3-93781fa4b041" providerId="AD" clId="Web-{113CEBBC-9246-4B8F-B00C-546A06FF5265}" dt="2022-09-05T16:05:25.927" v="408" actId="1076"/>
          <ac:picMkLst>
            <pc:docMk/>
            <pc:sldMk cId="1817378704" sldId="348"/>
            <ac:picMk id="3" creationId="{5BA2EF58-58C9-F882-A223-7371F941452C}"/>
          </ac:picMkLst>
        </pc:picChg>
      </pc:sldChg>
    </pc:docChg>
  </pc:docChgLst>
  <pc:docChgLst>
    <pc:chgData name="ANA TERESA HERRERO OTERO" userId="S::anat.herote@educa.jcyl.es::43f35685-4303-40fc-84d3-93781fa4b041" providerId="AD" clId="Web-{F932455C-4646-4F7F-A7EF-5954FFAE8D1B}"/>
    <pc:docChg chg="addSld delSld modSld sldOrd">
      <pc:chgData name="ANA TERESA HERRERO OTERO" userId="S::anat.herote@educa.jcyl.es::43f35685-4303-40fc-84d3-93781fa4b041" providerId="AD" clId="Web-{F932455C-4646-4F7F-A7EF-5954FFAE8D1B}" dt="2022-09-06T18:16:04.495" v="336" actId="1076"/>
      <pc:docMkLst>
        <pc:docMk/>
      </pc:docMkLst>
      <pc:sldChg chg="del">
        <pc:chgData name="ANA TERESA HERRERO OTERO" userId="S::anat.herote@educa.jcyl.es::43f35685-4303-40fc-84d3-93781fa4b041" providerId="AD" clId="Web-{F932455C-4646-4F7F-A7EF-5954FFAE8D1B}" dt="2022-09-06T18:04:52.522" v="151"/>
        <pc:sldMkLst>
          <pc:docMk/>
          <pc:sldMk cId="4276224355" sldId="302"/>
        </pc:sldMkLst>
      </pc:sldChg>
      <pc:sldChg chg="del">
        <pc:chgData name="ANA TERESA HERRERO OTERO" userId="S::anat.herote@educa.jcyl.es::43f35685-4303-40fc-84d3-93781fa4b041" providerId="AD" clId="Web-{F932455C-4646-4F7F-A7EF-5954FFAE8D1B}" dt="2022-09-06T18:04:55.116" v="152"/>
        <pc:sldMkLst>
          <pc:docMk/>
          <pc:sldMk cId="1955471360" sldId="304"/>
        </pc:sldMkLst>
      </pc:sldChg>
      <pc:sldChg chg="del">
        <pc:chgData name="ANA TERESA HERRERO OTERO" userId="S::anat.herote@educa.jcyl.es::43f35685-4303-40fc-84d3-93781fa4b041" providerId="AD" clId="Web-{F932455C-4646-4F7F-A7EF-5954FFAE8D1B}" dt="2022-09-06T18:05:04.054" v="153"/>
        <pc:sldMkLst>
          <pc:docMk/>
          <pc:sldMk cId="3929744129" sldId="314"/>
        </pc:sldMkLst>
      </pc:sldChg>
      <pc:sldChg chg="del">
        <pc:chgData name="ANA TERESA HERRERO OTERO" userId="S::anat.herote@educa.jcyl.es::43f35685-4303-40fc-84d3-93781fa4b041" providerId="AD" clId="Web-{F932455C-4646-4F7F-A7EF-5954FFAE8D1B}" dt="2022-09-06T18:06:11.259" v="159"/>
        <pc:sldMkLst>
          <pc:docMk/>
          <pc:sldMk cId="0" sldId="323"/>
        </pc:sldMkLst>
      </pc:sldChg>
      <pc:sldChg chg="modSp ord">
        <pc:chgData name="ANA TERESA HERRERO OTERO" userId="S::anat.herote@educa.jcyl.es::43f35685-4303-40fc-84d3-93781fa4b041" providerId="AD" clId="Web-{F932455C-4646-4F7F-A7EF-5954FFAE8D1B}" dt="2022-09-06T18:12:04.441" v="309"/>
        <pc:sldMkLst>
          <pc:docMk/>
          <pc:sldMk cId="0" sldId="324"/>
        </pc:sldMkLst>
        <pc:spChg chg="mod">
          <ac:chgData name="ANA TERESA HERRERO OTERO" userId="S::anat.herote@educa.jcyl.es::43f35685-4303-40fc-84d3-93781fa4b041" providerId="AD" clId="Web-{F932455C-4646-4F7F-A7EF-5954FFAE8D1B}" dt="2022-09-06T18:02:56.816" v="149" actId="20577"/>
          <ac:spMkLst>
            <pc:docMk/>
            <pc:sldMk cId="0" sldId="324"/>
            <ac:spMk id="5" creationId="{00000000-0000-0000-0000-000000000000}"/>
          </ac:spMkLst>
        </pc:spChg>
      </pc:sldChg>
      <pc:sldChg chg="del">
        <pc:chgData name="ANA TERESA HERRERO OTERO" userId="S::anat.herote@educa.jcyl.es::43f35685-4303-40fc-84d3-93781fa4b041" providerId="AD" clId="Web-{F932455C-4646-4F7F-A7EF-5954FFAE8D1B}" dt="2022-09-06T18:05:41.820" v="156"/>
        <pc:sldMkLst>
          <pc:docMk/>
          <pc:sldMk cId="2259496549" sldId="327"/>
        </pc:sldMkLst>
      </pc:sldChg>
      <pc:sldChg chg="del">
        <pc:chgData name="ANA TERESA HERRERO OTERO" userId="S::anat.herote@educa.jcyl.es::43f35685-4303-40fc-84d3-93781fa4b041" providerId="AD" clId="Web-{F932455C-4646-4F7F-A7EF-5954FFAE8D1B}" dt="2022-09-06T18:04:30.256" v="150"/>
        <pc:sldMkLst>
          <pc:docMk/>
          <pc:sldMk cId="2646404007" sldId="329"/>
        </pc:sldMkLst>
      </pc:sldChg>
      <pc:sldChg chg="del">
        <pc:chgData name="ANA TERESA HERRERO OTERO" userId="S::anat.herote@educa.jcyl.es::43f35685-4303-40fc-84d3-93781fa4b041" providerId="AD" clId="Web-{F932455C-4646-4F7F-A7EF-5954FFAE8D1B}" dt="2022-09-06T18:07:08.573" v="160"/>
        <pc:sldMkLst>
          <pc:docMk/>
          <pc:sldMk cId="158677620" sldId="333"/>
        </pc:sldMkLst>
      </pc:sldChg>
      <pc:sldChg chg="del">
        <pc:chgData name="ANA TERESA HERRERO OTERO" userId="S::anat.herote@educa.jcyl.es::43f35685-4303-40fc-84d3-93781fa4b041" providerId="AD" clId="Web-{F932455C-4646-4F7F-A7EF-5954FFAE8D1B}" dt="2022-09-06T18:07:50.246" v="161"/>
        <pc:sldMkLst>
          <pc:docMk/>
          <pc:sldMk cId="823871509" sldId="337"/>
        </pc:sldMkLst>
      </pc:sldChg>
      <pc:sldChg chg="addSp modSp">
        <pc:chgData name="ANA TERESA HERRERO OTERO" userId="S::anat.herote@educa.jcyl.es::43f35685-4303-40fc-84d3-93781fa4b041" providerId="AD" clId="Web-{F932455C-4646-4F7F-A7EF-5954FFAE8D1B}" dt="2022-09-06T18:16:04.495" v="336" actId="1076"/>
        <pc:sldMkLst>
          <pc:docMk/>
          <pc:sldMk cId="447201551" sldId="338"/>
        </pc:sldMkLst>
        <pc:spChg chg="add mod">
          <ac:chgData name="ANA TERESA HERRERO OTERO" userId="S::anat.herote@educa.jcyl.es::43f35685-4303-40fc-84d3-93781fa4b041" providerId="AD" clId="Web-{F932455C-4646-4F7F-A7EF-5954FFAE8D1B}" dt="2022-09-06T18:16:00.776" v="335" actId="20577"/>
          <ac:spMkLst>
            <pc:docMk/>
            <pc:sldMk cId="447201551" sldId="338"/>
            <ac:spMk id="8" creationId="{C248C596-FE08-2D20-85FD-D10DAF081288}"/>
          </ac:spMkLst>
        </pc:spChg>
        <pc:picChg chg="mod">
          <ac:chgData name="ANA TERESA HERRERO OTERO" userId="S::anat.herote@educa.jcyl.es::43f35685-4303-40fc-84d3-93781fa4b041" providerId="AD" clId="Web-{F932455C-4646-4F7F-A7EF-5954FFAE8D1B}" dt="2022-09-06T18:16:04.495" v="336" actId="1076"/>
          <ac:picMkLst>
            <pc:docMk/>
            <pc:sldMk cId="447201551" sldId="338"/>
            <ac:picMk id="3" creationId="{00000000-0000-0000-0000-000000000000}"/>
          </ac:picMkLst>
        </pc:picChg>
        <pc:picChg chg="mod">
          <ac:chgData name="ANA TERESA HERRERO OTERO" userId="S::anat.herote@educa.jcyl.es::43f35685-4303-40fc-84d3-93781fa4b041" providerId="AD" clId="Web-{F932455C-4646-4F7F-A7EF-5954FFAE8D1B}" dt="2022-09-06T18:14:10.663" v="325" actId="1076"/>
          <ac:picMkLst>
            <pc:docMk/>
            <pc:sldMk cId="447201551" sldId="338"/>
            <ac:picMk id="7" creationId="{07F49AB0-66AF-23E2-40E2-4ECF1ED05B94}"/>
          </ac:picMkLst>
        </pc:picChg>
      </pc:sldChg>
      <pc:sldChg chg="del">
        <pc:chgData name="ANA TERESA HERRERO OTERO" userId="S::anat.herote@educa.jcyl.es::43f35685-4303-40fc-84d3-93781fa4b041" providerId="AD" clId="Web-{F932455C-4646-4F7F-A7EF-5954FFAE8D1B}" dt="2022-09-06T18:13:25.271" v="324"/>
        <pc:sldMkLst>
          <pc:docMk/>
          <pc:sldMk cId="4168725225" sldId="339"/>
        </pc:sldMkLst>
      </pc:sldChg>
      <pc:sldChg chg="delSp modSp">
        <pc:chgData name="ANA TERESA HERRERO OTERO" userId="S::anat.herote@educa.jcyl.es::43f35685-4303-40fc-84d3-93781fa4b041" providerId="AD" clId="Web-{F932455C-4646-4F7F-A7EF-5954FFAE8D1B}" dt="2022-09-06T18:02:09.252" v="143" actId="1076"/>
        <pc:sldMkLst>
          <pc:docMk/>
          <pc:sldMk cId="1236924695" sldId="355"/>
        </pc:sldMkLst>
        <pc:spChg chg="del mod">
          <ac:chgData name="ANA TERESA HERRERO OTERO" userId="S::anat.herote@educa.jcyl.es::43f35685-4303-40fc-84d3-93781fa4b041" providerId="AD" clId="Web-{F932455C-4646-4F7F-A7EF-5954FFAE8D1B}" dt="2022-09-06T18:01:06.812" v="63"/>
          <ac:spMkLst>
            <pc:docMk/>
            <pc:sldMk cId="1236924695" sldId="355"/>
            <ac:spMk id="4" creationId="{E2F06D22-4206-9528-E909-ECC7FA10D370}"/>
          </ac:spMkLst>
        </pc:spChg>
        <pc:spChg chg="mod">
          <ac:chgData name="ANA TERESA HERRERO OTERO" userId="S::anat.herote@educa.jcyl.es::43f35685-4303-40fc-84d3-93781fa4b041" providerId="AD" clId="Web-{F932455C-4646-4F7F-A7EF-5954FFAE8D1B}" dt="2022-09-06T18:02:07.720" v="142" actId="20577"/>
          <ac:spMkLst>
            <pc:docMk/>
            <pc:sldMk cId="1236924695" sldId="355"/>
            <ac:spMk id="188" creationId="{00000000-0000-0000-0000-000000000000}"/>
          </ac:spMkLst>
        </pc:spChg>
        <pc:picChg chg="mod">
          <ac:chgData name="ANA TERESA HERRERO OTERO" userId="S::anat.herote@educa.jcyl.es::43f35685-4303-40fc-84d3-93781fa4b041" providerId="AD" clId="Web-{F932455C-4646-4F7F-A7EF-5954FFAE8D1B}" dt="2022-09-06T18:02:09.252" v="143" actId="1076"/>
          <ac:picMkLst>
            <pc:docMk/>
            <pc:sldMk cId="1236924695" sldId="355"/>
            <ac:picMk id="2" creationId="{843ECEA0-8E37-0ACA-AA48-F73A336F1375}"/>
          </ac:picMkLst>
        </pc:picChg>
      </pc:sldChg>
      <pc:sldChg chg="modSp">
        <pc:chgData name="ANA TERESA HERRERO OTERO" userId="S::anat.herote@educa.jcyl.es::43f35685-4303-40fc-84d3-93781fa4b041" providerId="AD" clId="Web-{F932455C-4646-4F7F-A7EF-5954FFAE8D1B}" dt="2022-09-06T18:02:24.377" v="144" actId="20577"/>
        <pc:sldMkLst>
          <pc:docMk/>
          <pc:sldMk cId="768471065" sldId="362"/>
        </pc:sldMkLst>
        <pc:spChg chg="mod">
          <ac:chgData name="ANA TERESA HERRERO OTERO" userId="S::anat.herote@educa.jcyl.es::43f35685-4303-40fc-84d3-93781fa4b041" providerId="AD" clId="Web-{F932455C-4646-4F7F-A7EF-5954FFAE8D1B}" dt="2022-09-06T18:02:24.377" v="144" actId="20577"/>
          <ac:spMkLst>
            <pc:docMk/>
            <pc:sldMk cId="768471065" sldId="362"/>
            <ac:spMk id="3" creationId="{F0277499-3A6E-D419-CC61-6FAC81DBE7BF}"/>
          </ac:spMkLst>
        </pc:spChg>
      </pc:sldChg>
      <pc:sldChg chg="delSp modSp">
        <pc:chgData name="ANA TERESA HERRERO OTERO" userId="S::anat.herote@educa.jcyl.es::43f35685-4303-40fc-84d3-93781fa4b041" providerId="AD" clId="Web-{F932455C-4646-4F7F-A7EF-5954FFAE8D1B}" dt="2022-09-06T18:05:58.508" v="158"/>
        <pc:sldMkLst>
          <pc:docMk/>
          <pc:sldMk cId="2611187313" sldId="363"/>
        </pc:sldMkLst>
        <pc:spChg chg="del mod">
          <ac:chgData name="ANA TERESA HERRERO OTERO" userId="S::anat.herote@educa.jcyl.es::43f35685-4303-40fc-84d3-93781fa4b041" providerId="AD" clId="Web-{F932455C-4646-4F7F-A7EF-5954FFAE8D1B}" dt="2022-09-06T18:05:58.508" v="158"/>
          <ac:spMkLst>
            <pc:docMk/>
            <pc:sldMk cId="2611187313" sldId="363"/>
            <ac:spMk id="3" creationId="{75359172-5F52-A0E9-899D-61AD19975F4C}"/>
          </ac:spMkLst>
        </pc:spChg>
      </pc:sldChg>
      <pc:sldChg chg="addSp delSp modSp">
        <pc:chgData name="ANA TERESA HERRERO OTERO" userId="S::anat.herote@educa.jcyl.es::43f35685-4303-40fc-84d3-93781fa4b041" providerId="AD" clId="Web-{F932455C-4646-4F7F-A7EF-5954FFAE8D1B}" dt="2022-09-06T18:11:43.690" v="308" actId="20577"/>
        <pc:sldMkLst>
          <pc:docMk/>
          <pc:sldMk cId="2528401228" sldId="365"/>
        </pc:sldMkLst>
        <pc:spChg chg="del mod">
          <ac:chgData name="ANA TERESA HERRERO OTERO" userId="S::anat.herote@educa.jcyl.es::43f35685-4303-40fc-84d3-93781fa4b041" providerId="AD" clId="Web-{F932455C-4646-4F7F-A7EF-5954FFAE8D1B}" dt="2022-09-06T18:11:34.221" v="305"/>
          <ac:spMkLst>
            <pc:docMk/>
            <pc:sldMk cId="2528401228" sldId="365"/>
            <ac:spMk id="4" creationId="{E2F06D22-4206-9528-E909-ECC7FA10D370}"/>
          </ac:spMkLst>
        </pc:spChg>
        <pc:spChg chg="mod">
          <ac:chgData name="ANA TERESA HERRERO OTERO" userId="S::anat.herote@educa.jcyl.es::43f35685-4303-40fc-84d3-93781fa4b041" providerId="AD" clId="Web-{F932455C-4646-4F7F-A7EF-5954FFAE8D1B}" dt="2022-09-06T18:08:36.982" v="164" actId="20577"/>
          <ac:spMkLst>
            <pc:docMk/>
            <pc:sldMk cId="2528401228" sldId="365"/>
            <ac:spMk id="187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F932455C-4646-4F7F-A7EF-5954FFAE8D1B}" dt="2022-09-06T18:11:43.690" v="308" actId="20577"/>
          <ac:spMkLst>
            <pc:docMk/>
            <pc:sldMk cId="2528401228" sldId="365"/>
            <ac:spMk id="188" creationId="{00000000-0000-0000-0000-000000000000}"/>
          </ac:spMkLst>
        </pc:spChg>
        <pc:picChg chg="add del mod modCrop">
          <ac:chgData name="ANA TERESA HERRERO OTERO" userId="S::anat.herote@educa.jcyl.es::43f35685-4303-40fc-84d3-93781fa4b041" providerId="AD" clId="Web-{F932455C-4646-4F7F-A7EF-5954FFAE8D1B}" dt="2022-09-06T18:08:39.888" v="165"/>
          <ac:picMkLst>
            <pc:docMk/>
            <pc:sldMk cId="2528401228" sldId="365"/>
            <ac:picMk id="2" creationId="{0AB42B50-FD3F-7039-5400-44B4B074B351}"/>
          </ac:picMkLst>
        </pc:picChg>
      </pc:sldChg>
      <pc:sldChg chg="add replId">
        <pc:chgData name="ANA TERESA HERRERO OTERO" userId="S::anat.herote@educa.jcyl.es::43f35685-4303-40fc-84d3-93781fa4b041" providerId="AD" clId="Web-{F932455C-4646-4F7F-A7EF-5954FFAE8D1B}" dt="2022-09-06T18:08:27.544" v="162"/>
        <pc:sldMkLst>
          <pc:docMk/>
          <pc:sldMk cId="1553563278" sldId="366"/>
        </pc:sldMkLst>
      </pc:sldChg>
      <pc:sldChg chg="new del">
        <pc:chgData name="ANA TERESA HERRERO OTERO" userId="S::anat.herote@educa.jcyl.es::43f35685-4303-40fc-84d3-93781fa4b041" providerId="AD" clId="Web-{F932455C-4646-4F7F-A7EF-5954FFAE8D1B}" dt="2022-09-06T18:05:36.601" v="155"/>
        <pc:sldMkLst>
          <pc:docMk/>
          <pc:sldMk cId="4128914905" sldId="366"/>
        </pc:sldMkLst>
      </pc:sldChg>
      <pc:sldChg chg="modSp add ord replId">
        <pc:chgData name="ANA TERESA HERRERO OTERO" userId="S::anat.herote@educa.jcyl.es::43f35685-4303-40fc-84d3-93781fa4b041" providerId="AD" clId="Web-{F932455C-4646-4F7F-A7EF-5954FFAE8D1B}" dt="2022-09-06T18:13:24.537" v="323" actId="20577"/>
        <pc:sldMkLst>
          <pc:docMk/>
          <pc:sldMk cId="2687219694" sldId="367"/>
        </pc:sldMkLst>
        <pc:spChg chg="mod">
          <ac:chgData name="ANA TERESA HERRERO OTERO" userId="S::anat.herote@educa.jcyl.es::43f35685-4303-40fc-84d3-93781fa4b041" providerId="AD" clId="Web-{F932455C-4646-4F7F-A7EF-5954FFAE8D1B}" dt="2022-09-06T18:13:02.036" v="314" actId="20577"/>
          <ac:spMkLst>
            <pc:docMk/>
            <pc:sldMk cId="2687219694" sldId="367"/>
            <ac:spMk id="210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F932455C-4646-4F7F-A7EF-5954FFAE8D1B}" dt="2022-09-06T18:13:24.537" v="323" actId="20577"/>
          <ac:spMkLst>
            <pc:docMk/>
            <pc:sldMk cId="2687219694" sldId="367"/>
            <ac:spMk id="214" creationId="{00000000-0000-0000-0000-000000000000}"/>
          </ac:spMkLst>
        </pc:spChg>
        <pc:picChg chg="mod">
          <ac:chgData name="ANA TERESA HERRERO OTERO" userId="S::anat.herote@educa.jcyl.es::43f35685-4303-40fc-84d3-93781fa4b041" providerId="AD" clId="Web-{F932455C-4646-4F7F-A7EF-5954FFAE8D1B}" dt="2022-09-06T18:13:04.052" v="315" actId="1076"/>
          <ac:picMkLst>
            <pc:docMk/>
            <pc:sldMk cId="2687219694" sldId="367"/>
            <ac:picMk id="211" creationId="{00000000-0000-0000-0000-000000000000}"/>
          </ac:picMkLst>
        </pc:picChg>
      </pc:sldChg>
    </pc:docChg>
  </pc:docChgLst>
  <pc:docChgLst>
    <pc:chgData name="GABRIEL GIL TALAVERO" userId="S::gabriel.giltal@educa.jcyl.es::9118650c-5a8f-490b-ae0f-9d30315d13a8" providerId="AD" clId="Web-{5CB56AA9-E54D-4397-ADD9-48530E1CA074}"/>
    <pc:docChg chg="modSld">
      <pc:chgData name="GABRIEL GIL TALAVERO" userId="S::gabriel.giltal@educa.jcyl.es::9118650c-5a8f-490b-ae0f-9d30315d13a8" providerId="AD" clId="Web-{5CB56AA9-E54D-4397-ADD9-48530E1CA074}" dt="2023-09-19T14:17:53.907" v="6" actId="20577"/>
      <pc:docMkLst>
        <pc:docMk/>
      </pc:docMkLst>
      <pc:sldChg chg="modSp">
        <pc:chgData name="GABRIEL GIL TALAVERO" userId="S::gabriel.giltal@educa.jcyl.es::9118650c-5a8f-490b-ae0f-9d30315d13a8" providerId="AD" clId="Web-{5CB56AA9-E54D-4397-ADD9-48530E1CA074}" dt="2023-09-19T14:17:53.907" v="6" actId="20577"/>
        <pc:sldMkLst>
          <pc:docMk/>
          <pc:sldMk cId="0" sldId="257"/>
        </pc:sldMkLst>
        <pc:spChg chg="mod">
          <ac:chgData name="GABRIEL GIL TALAVERO" userId="S::gabriel.giltal@educa.jcyl.es::9118650c-5a8f-490b-ae0f-9d30315d13a8" providerId="AD" clId="Web-{5CB56AA9-E54D-4397-ADD9-48530E1CA074}" dt="2023-09-19T14:17:53.907" v="6" actId="20577"/>
          <ac:spMkLst>
            <pc:docMk/>
            <pc:sldMk cId="0" sldId="257"/>
            <ac:spMk id="4" creationId="{00000000-0000-0000-0000-000000000000}"/>
          </ac:spMkLst>
        </pc:spChg>
      </pc:sldChg>
    </pc:docChg>
  </pc:docChgLst>
  <pc:docChgLst>
    <pc:chgData name="ANA TERESA HERRERO OTERO" userId="S::anat.herote@educa.jcyl.es::43f35685-4303-40fc-84d3-93781fa4b041" providerId="AD" clId="Web-{F67FD92A-2864-4F39-941D-C4D0711673BE}"/>
    <pc:docChg chg="addSld modSld addMainMaster">
      <pc:chgData name="ANA TERESA HERRERO OTERO" userId="S::anat.herote@educa.jcyl.es::43f35685-4303-40fc-84d3-93781fa4b041" providerId="AD" clId="Web-{F67FD92A-2864-4F39-941D-C4D0711673BE}" dt="2022-09-06T07:07:45.928" v="44" actId="14100"/>
      <pc:docMkLst>
        <pc:docMk/>
      </pc:docMkLst>
      <pc:sldChg chg="modSp">
        <pc:chgData name="ANA TERESA HERRERO OTERO" userId="S::anat.herote@educa.jcyl.es::43f35685-4303-40fc-84d3-93781fa4b041" providerId="AD" clId="Web-{F67FD92A-2864-4F39-941D-C4D0711673BE}" dt="2022-09-06T07:06:57.567" v="36" actId="20577"/>
        <pc:sldMkLst>
          <pc:docMk/>
          <pc:sldMk cId="4244889801" sldId="343"/>
        </pc:sldMkLst>
        <pc:spChg chg="mod">
          <ac:chgData name="ANA TERESA HERRERO OTERO" userId="S::anat.herote@educa.jcyl.es::43f35685-4303-40fc-84d3-93781fa4b041" providerId="AD" clId="Web-{F67FD92A-2864-4F39-941D-C4D0711673BE}" dt="2022-09-06T07:06:37.253" v="33" actId="20577"/>
          <ac:spMkLst>
            <pc:docMk/>
            <pc:sldMk cId="4244889801" sldId="343"/>
            <ac:spMk id="2" creationId="{08C0E61D-203C-A669-D55E-D09F2533BAC2}"/>
          </ac:spMkLst>
        </pc:spChg>
        <pc:spChg chg="mod">
          <ac:chgData name="ANA TERESA HERRERO OTERO" userId="S::anat.herote@educa.jcyl.es::43f35685-4303-40fc-84d3-93781fa4b041" providerId="AD" clId="Web-{F67FD92A-2864-4F39-941D-C4D0711673BE}" dt="2022-09-06T07:06:57.567" v="36" actId="20577"/>
          <ac:spMkLst>
            <pc:docMk/>
            <pc:sldMk cId="4244889801" sldId="343"/>
            <ac:spMk id="3" creationId="{B26791DC-31ED-3221-2EF3-BBA98BF1FA0E}"/>
          </ac:spMkLst>
        </pc:spChg>
      </pc:sldChg>
      <pc:sldChg chg="modSp add">
        <pc:chgData name="ANA TERESA HERRERO OTERO" userId="S::anat.herote@educa.jcyl.es::43f35685-4303-40fc-84d3-93781fa4b041" providerId="AD" clId="Web-{F67FD92A-2864-4F39-941D-C4D0711673BE}" dt="2022-09-06T07:05:35.782" v="31" actId="20577"/>
        <pc:sldMkLst>
          <pc:docMk/>
          <pc:sldMk cId="697112126" sldId="349"/>
        </pc:sldMkLst>
        <pc:spChg chg="mod">
          <ac:chgData name="ANA TERESA HERRERO OTERO" userId="S::anat.herote@educa.jcyl.es::43f35685-4303-40fc-84d3-93781fa4b041" providerId="AD" clId="Web-{F67FD92A-2864-4F39-941D-C4D0711673BE}" dt="2022-09-06T07:05:13.922" v="6" actId="20577"/>
          <ac:spMkLst>
            <pc:docMk/>
            <pc:sldMk cId="697112126" sldId="349"/>
            <ac:spMk id="214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F67FD92A-2864-4F39-941D-C4D0711673BE}" dt="2022-09-06T07:05:35.782" v="31" actId="20577"/>
          <ac:spMkLst>
            <pc:docMk/>
            <pc:sldMk cId="697112126" sldId="349"/>
            <ac:spMk id="215" creationId="{00000000-0000-0000-0000-000000000000}"/>
          </ac:spMkLst>
        </pc:spChg>
      </pc:sldChg>
      <pc:sldChg chg="delSp modSp add">
        <pc:chgData name="ANA TERESA HERRERO OTERO" userId="S::anat.herote@educa.jcyl.es::43f35685-4303-40fc-84d3-93781fa4b041" providerId="AD" clId="Web-{F67FD92A-2864-4F39-941D-C4D0711673BE}" dt="2022-09-06T07:07:45.928" v="44" actId="14100"/>
        <pc:sldMkLst>
          <pc:docMk/>
          <pc:sldMk cId="3373485505" sldId="350"/>
        </pc:sldMkLst>
        <pc:spChg chg="mod">
          <ac:chgData name="ANA TERESA HERRERO OTERO" userId="S::anat.herote@educa.jcyl.es::43f35685-4303-40fc-84d3-93781fa4b041" providerId="AD" clId="Web-{F67FD92A-2864-4F39-941D-C4D0711673BE}" dt="2022-09-06T07:07:32.849" v="42" actId="1076"/>
          <ac:spMkLst>
            <pc:docMk/>
            <pc:sldMk cId="3373485505" sldId="350"/>
            <ac:spMk id="187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F67FD92A-2864-4F39-941D-C4D0711673BE}" dt="2022-09-06T07:07:45.928" v="44" actId="14100"/>
          <ac:spMkLst>
            <pc:docMk/>
            <pc:sldMk cId="3373485505" sldId="350"/>
            <ac:spMk id="188" creationId="{00000000-0000-0000-0000-000000000000}"/>
          </ac:spMkLst>
        </pc:spChg>
        <pc:spChg chg="del mod">
          <ac:chgData name="ANA TERESA HERRERO OTERO" userId="S::anat.herote@educa.jcyl.es::43f35685-4303-40fc-84d3-93781fa4b041" providerId="AD" clId="Web-{F67FD92A-2864-4F39-941D-C4D0711673BE}" dt="2022-09-06T07:07:16.130" v="40"/>
          <ac:spMkLst>
            <pc:docMk/>
            <pc:sldMk cId="3373485505" sldId="350"/>
            <ac:spMk id="189" creationId="{00000000-0000-0000-0000-000000000000}"/>
          </ac:spMkLst>
        </pc:spChg>
      </pc:sldChg>
      <pc:sldMasterChg chg="add addSldLayout">
        <pc:chgData name="ANA TERESA HERRERO OTERO" userId="S::anat.herote@educa.jcyl.es::43f35685-4303-40fc-84d3-93781fa4b041" providerId="AD" clId="Web-{F67FD92A-2864-4F39-941D-C4D0711673BE}" dt="2022-09-06T07:04:56.968" v="0"/>
        <pc:sldMasterMkLst>
          <pc:docMk/>
          <pc:sldMasterMk cId="0" sldId="2147483674"/>
        </pc:sldMasterMkLst>
        <pc:sldLayoutChg chg="add">
          <pc:chgData name="ANA TERESA HERRERO OTERO" userId="S::anat.herote@educa.jcyl.es::43f35685-4303-40fc-84d3-93781fa4b041" providerId="AD" clId="Web-{F67FD92A-2864-4F39-941D-C4D0711673BE}" dt="2022-09-06T07:04:56.968" v="0"/>
          <pc:sldLayoutMkLst>
            <pc:docMk/>
            <pc:sldMasterMk cId="0" sldId="2147483674"/>
            <pc:sldLayoutMk cId="0" sldId="2147483660"/>
          </pc:sldLayoutMkLst>
        </pc:sldLayoutChg>
        <pc:sldLayoutChg chg="add">
          <pc:chgData name="ANA TERESA HERRERO OTERO" userId="S::anat.herote@educa.jcyl.es::43f35685-4303-40fc-84d3-93781fa4b041" providerId="AD" clId="Web-{F67FD92A-2864-4F39-941D-C4D0711673BE}" dt="2022-09-06T07:04:56.968" v="0"/>
          <pc:sldLayoutMkLst>
            <pc:docMk/>
            <pc:sldMasterMk cId="0" sldId="2147483674"/>
            <pc:sldLayoutMk cId="0" sldId="2147483661"/>
          </pc:sldLayoutMkLst>
        </pc:sldLayoutChg>
        <pc:sldLayoutChg chg="add">
          <pc:chgData name="ANA TERESA HERRERO OTERO" userId="S::anat.herote@educa.jcyl.es::43f35685-4303-40fc-84d3-93781fa4b041" providerId="AD" clId="Web-{F67FD92A-2864-4F39-941D-C4D0711673BE}" dt="2022-09-06T07:04:56.968" v="0"/>
          <pc:sldLayoutMkLst>
            <pc:docMk/>
            <pc:sldMasterMk cId="0" sldId="2147483674"/>
            <pc:sldLayoutMk cId="0" sldId="2147483662"/>
          </pc:sldLayoutMkLst>
        </pc:sldLayoutChg>
        <pc:sldLayoutChg chg="add">
          <pc:chgData name="ANA TERESA HERRERO OTERO" userId="S::anat.herote@educa.jcyl.es::43f35685-4303-40fc-84d3-93781fa4b041" providerId="AD" clId="Web-{F67FD92A-2864-4F39-941D-C4D0711673BE}" dt="2022-09-06T07:04:56.968" v="0"/>
          <pc:sldLayoutMkLst>
            <pc:docMk/>
            <pc:sldMasterMk cId="0" sldId="2147483674"/>
            <pc:sldLayoutMk cId="0" sldId="2147483663"/>
          </pc:sldLayoutMkLst>
        </pc:sldLayoutChg>
        <pc:sldLayoutChg chg="add">
          <pc:chgData name="ANA TERESA HERRERO OTERO" userId="S::anat.herote@educa.jcyl.es::43f35685-4303-40fc-84d3-93781fa4b041" providerId="AD" clId="Web-{F67FD92A-2864-4F39-941D-C4D0711673BE}" dt="2022-09-06T07:04:56.968" v="0"/>
          <pc:sldLayoutMkLst>
            <pc:docMk/>
            <pc:sldMasterMk cId="0" sldId="2147483674"/>
            <pc:sldLayoutMk cId="0" sldId="2147483664"/>
          </pc:sldLayoutMkLst>
        </pc:sldLayoutChg>
        <pc:sldLayoutChg chg="add">
          <pc:chgData name="ANA TERESA HERRERO OTERO" userId="S::anat.herote@educa.jcyl.es::43f35685-4303-40fc-84d3-93781fa4b041" providerId="AD" clId="Web-{F67FD92A-2864-4F39-941D-C4D0711673BE}" dt="2022-09-06T07:04:56.968" v="0"/>
          <pc:sldLayoutMkLst>
            <pc:docMk/>
            <pc:sldMasterMk cId="0" sldId="2147483674"/>
            <pc:sldLayoutMk cId="0" sldId="2147483665"/>
          </pc:sldLayoutMkLst>
        </pc:sldLayoutChg>
        <pc:sldLayoutChg chg="add">
          <pc:chgData name="ANA TERESA HERRERO OTERO" userId="S::anat.herote@educa.jcyl.es::43f35685-4303-40fc-84d3-93781fa4b041" providerId="AD" clId="Web-{F67FD92A-2864-4F39-941D-C4D0711673BE}" dt="2022-09-06T07:04:56.968" v="0"/>
          <pc:sldLayoutMkLst>
            <pc:docMk/>
            <pc:sldMasterMk cId="0" sldId="2147483674"/>
            <pc:sldLayoutMk cId="0" sldId="2147483666"/>
          </pc:sldLayoutMkLst>
        </pc:sldLayoutChg>
        <pc:sldLayoutChg chg="add">
          <pc:chgData name="ANA TERESA HERRERO OTERO" userId="S::anat.herote@educa.jcyl.es::43f35685-4303-40fc-84d3-93781fa4b041" providerId="AD" clId="Web-{F67FD92A-2864-4F39-941D-C4D0711673BE}" dt="2022-09-06T07:04:56.968" v="0"/>
          <pc:sldLayoutMkLst>
            <pc:docMk/>
            <pc:sldMasterMk cId="0" sldId="2147483674"/>
            <pc:sldLayoutMk cId="0" sldId="2147483667"/>
          </pc:sldLayoutMkLst>
        </pc:sldLayoutChg>
        <pc:sldLayoutChg chg="add">
          <pc:chgData name="ANA TERESA HERRERO OTERO" userId="S::anat.herote@educa.jcyl.es::43f35685-4303-40fc-84d3-93781fa4b041" providerId="AD" clId="Web-{F67FD92A-2864-4F39-941D-C4D0711673BE}" dt="2022-09-06T07:04:56.968" v="0"/>
          <pc:sldLayoutMkLst>
            <pc:docMk/>
            <pc:sldMasterMk cId="0" sldId="2147483674"/>
            <pc:sldLayoutMk cId="0" sldId="2147483668"/>
          </pc:sldLayoutMkLst>
        </pc:sldLayoutChg>
        <pc:sldLayoutChg chg="add">
          <pc:chgData name="ANA TERESA HERRERO OTERO" userId="S::anat.herote@educa.jcyl.es::43f35685-4303-40fc-84d3-93781fa4b041" providerId="AD" clId="Web-{F67FD92A-2864-4F39-941D-C4D0711673BE}" dt="2022-09-06T07:04:56.968" v="0"/>
          <pc:sldLayoutMkLst>
            <pc:docMk/>
            <pc:sldMasterMk cId="0" sldId="2147483674"/>
            <pc:sldLayoutMk cId="0" sldId="2147483669"/>
          </pc:sldLayoutMkLst>
        </pc:sldLayoutChg>
        <pc:sldLayoutChg chg="add">
          <pc:chgData name="ANA TERESA HERRERO OTERO" userId="S::anat.herote@educa.jcyl.es::43f35685-4303-40fc-84d3-93781fa4b041" providerId="AD" clId="Web-{F67FD92A-2864-4F39-941D-C4D0711673BE}" dt="2022-09-06T07:04:56.968" v="0"/>
          <pc:sldLayoutMkLst>
            <pc:docMk/>
            <pc:sldMasterMk cId="0" sldId="2147483674"/>
            <pc:sldLayoutMk cId="0" sldId="2147483670"/>
          </pc:sldLayoutMkLst>
        </pc:sldLayoutChg>
        <pc:sldLayoutChg chg="add">
          <pc:chgData name="ANA TERESA HERRERO OTERO" userId="S::anat.herote@educa.jcyl.es::43f35685-4303-40fc-84d3-93781fa4b041" providerId="AD" clId="Web-{F67FD92A-2864-4F39-941D-C4D0711673BE}" dt="2022-09-06T07:04:56.968" v="0"/>
          <pc:sldLayoutMkLst>
            <pc:docMk/>
            <pc:sldMasterMk cId="0" sldId="2147483674"/>
            <pc:sldLayoutMk cId="0" sldId="2147483671"/>
          </pc:sldLayoutMkLst>
        </pc:sldLayoutChg>
        <pc:sldLayoutChg chg="add">
          <pc:chgData name="ANA TERESA HERRERO OTERO" userId="S::anat.herote@educa.jcyl.es::43f35685-4303-40fc-84d3-93781fa4b041" providerId="AD" clId="Web-{F67FD92A-2864-4F39-941D-C4D0711673BE}" dt="2022-09-06T07:04:56.968" v="0"/>
          <pc:sldLayoutMkLst>
            <pc:docMk/>
            <pc:sldMasterMk cId="0" sldId="2147483674"/>
            <pc:sldLayoutMk cId="0" sldId="2147483672"/>
          </pc:sldLayoutMkLst>
        </pc:sldLayoutChg>
        <pc:sldLayoutChg chg="add">
          <pc:chgData name="ANA TERESA HERRERO OTERO" userId="S::anat.herote@educa.jcyl.es::43f35685-4303-40fc-84d3-93781fa4b041" providerId="AD" clId="Web-{F67FD92A-2864-4F39-941D-C4D0711673BE}" dt="2022-09-06T07:04:56.968" v="0"/>
          <pc:sldLayoutMkLst>
            <pc:docMk/>
            <pc:sldMasterMk cId="0" sldId="2147483674"/>
            <pc:sldLayoutMk cId="0" sldId="2147483675"/>
          </pc:sldLayoutMkLst>
        </pc:sldLayoutChg>
        <pc:sldLayoutChg chg="add">
          <pc:chgData name="ANA TERESA HERRERO OTERO" userId="S::anat.herote@educa.jcyl.es::43f35685-4303-40fc-84d3-93781fa4b041" providerId="AD" clId="Web-{F67FD92A-2864-4F39-941D-C4D0711673BE}" dt="2022-09-06T07:04:56.968" v="0"/>
          <pc:sldLayoutMkLst>
            <pc:docMk/>
            <pc:sldMasterMk cId="0" sldId="2147483674"/>
            <pc:sldLayoutMk cId="0" sldId="2147483676"/>
          </pc:sldLayoutMkLst>
        </pc:sldLayoutChg>
        <pc:sldLayoutChg chg="add">
          <pc:chgData name="ANA TERESA HERRERO OTERO" userId="S::anat.herote@educa.jcyl.es::43f35685-4303-40fc-84d3-93781fa4b041" providerId="AD" clId="Web-{F67FD92A-2864-4F39-941D-C4D0711673BE}" dt="2022-09-06T07:04:56.968" v="0"/>
          <pc:sldLayoutMkLst>
            <pc:docMk/>
            <pc:sldMasterMk cId="0" sldId="2147483674"/>
            <pc:sldLayoutMk cId="0" sldId="2147483677"/>
          </pc:sldLayoutMkLst>
        </pc:sldLayoutChg>
        <pc:sldLayoutChg chg="add">
          <pc:chgData name="ANA TERESA HERRERO OTERO" userId="S::anat.herote@educa.jcyl.es::43f35685-4303-40fc-84d3-93781fa4b041" providerId="AD" clId="Web-{F67FD92A-2864-4F39-941D-C4D0711673BE}" dt="2022-09-06T07:04:56.968" v="0"/>
          <pc:sldLayoutMkLst>
            <pc:docMk/>
            <pc:sldMasterMk cId="0" sldId="2147483674"/>
            <pc:sldLayoutMk cId="0" sldId="2147483678"/>
          </pc:sldLayoutMkLst>
        </pc:sldLayoutChg>
        <pc:sldLayoutChg chg="add">
          <pc:chgData name="ANA TERESA HERRERO OTERO" userId="S::anat.herote@educa.jcyl.es::43f35685-4303-40fc-84d3-93781fa4b041" providerId="AD" clId="Web-{F67FD92A-2864-4F39-941D-C4D0711673BE}" dt="2022-09-06T07:04:56.968" v="0"/>
          <pc:sldLayoutMkLst>
            <pc:docMk/>
            <pc:sldMasterMk cId="0" sldId="2147483674"/>
            <pc:sldLayoutMk cId="0" sldId="2147483679"/>
          </pc:sldLayoutMkLst>
        </pc:sldLayoutChg>
        <pc:sldLayoutChg chg="add">
          <pc:chgData name="ANA TERESA HERRERO OTERO" userId="S::anat.herote@educa.jcyl.es::43f35685-4303-40fc-84d3-93781fa4b041" providerId="AD" clId="Web-{F67FD92A-2864-4F39-941D-C4D0711673BE}" dt="2022-09-06T07:04:56.968" v="0"/>
          <pc:sldLayoutMkLst>
            <pc:docMk/>
            <pc:sldMasterMk cId="0" sldId="2147483674"/>
            <pc:sldLayoutMk cId="0" sldId="2147483680"/>
          </pc:sldLayoutMkLst>
        </pc:sldLayoutChg>
        <pc:sldLayoutChg chg="add">
          <pc:chgData name="ANA TERESA HERRERO OTERO" userId="S::anat.herote@educa.jcyl.es::43f35685-4303-40fc-84d3-93781fa4b041" providerId="AD" clId="Web-{F67FD92A-2864-4F39-941D-C4D0711673BE}" dt="2022-09-06T07:04:56.968" v="0"/>
          <pc:sldLayoutMkLst>
            <pc:docMk/>
            <pc:sldMasterMk cId="0" sldId="2147483674"/>
            <pc:sldLayoutMk cId="0" sldId="2147483681"/>
          </pc:sldLayoutMkLst>
        </pc:sldLayoutChg>
        <pc:sldLayoutChg chg="add">
          <pc:chgData name="ANA TERESA HERRERO OTERO" userId="S::anat.herote@educa.jcyl.es::43f35685-4303-40fc-84d3-93781fa4b041" providerId="AD" clId="Web-{F67FD92A-2864-4F39-941D-C4D0711673BE}" dt="2022-09-06T07:04:56.968" v="0"/>
          <pc:sldLayoutMkLst>
            <pc:docMk/>
            <pc:sldMasterMk cId="0" sldId="2147483674"/>
            <pc:sldLayoutMk cId="0" sldId="2147483682"/>
          </pc:sldLayoutMkLst>
        </pc:sldLayoutChg>
        <pc:sldLayoutChg chg="add">
          <pc:chgData name="ANA TERESA HERRERO OTERO" userId="S::anat.herote@educa.jcyl.es::43f35685-4303-40fc-84d3-93781fa4b041" providerId="AD" clId="Web-{F67FD92A-2864-4F39-941D-C4D0711673BE}" dt="2022-09-06T07:04:56.968" v="0"/>
          <pc:sldLayoutMkLst>
            <pc:docMk/>
            <pc:sldMasterMk cId="0" sldId="2147483674"/>
            <pc:sldLayoutMk cId="0" sldId="2147483683"/>
          </pc:sldLayoutMkLst>
        </pc:sldLayoutChg>
        <pc:sldLayoutChg chg="add">
          <pc:chgData name="ANA TERESA HERRERO OTERO" userId="S::anat.herote@educa.jcyl.es::43f35685-4303-40fc-84d3-93781fa4b041" providerId="AD" clId="Web-{F67FD92A-2864-4F39-941D-C4D0711673BE}" dt="2022-09-06T07:04:56.968" v="0"/>
          <pc:sldLayoutMkLst>
            <pc:docMk/>
            <pc:sldMasterMk cId="0" sldId="2147483674"/>
            <pc:sldLayoutMk cId="0" sldId="2147483684"/>
          </pc:sldLayoutMkLst>
        </pc:sldLayoutChg>
        <pc:sldLayoutChg chg="add">
          <pc:chgData name="ANA TERESA HERRERO OTERO" userId="S::anat.herote@educa.jcyl.es::43f35685-4303-40fc-84d3-93781fa4b041" providerId="AD" clId="Web-{F67FD92A-2864-4F39-941D-C4D0711673BE}" dt="2022-09-06T07:04:56.968" v="0"/>
          <pc:sldLayoutMkLst>
            <pc:docMk/>
            <pc:sldMasterMk cId="0" sldId="2147483674"/>
            <pc:sldLayoutMk cId="0" sldId="2147483685"/>
          </pc:sldLayoutMkLst>
        </pc:sldLayoutChg>
        <pc:sldLayoutChg chg="add">
          <pc:chgData name="ANA TERESA HERRERO OTERO" userId="S::anat.herote@educa.jcyl.es::43f35685-4303-40fc-84d3-93781fa4b041" providerId="AD" clId="Web-{F67FD92A-2864-4F39-941D-C4D0711673BE}" dt="2022-09-06T07:04:56.968" v="0"/>
          <pc:sldLayoutMkLst>
            <pc:docMk/>
            <pc:sldMasterMk cId="0" sldId="2147483674"/>
            <pc:sldLayoutMk cId="0" sldId="2147483686"/>
          </pc:sldLayoutMkLst>
        </pc:sldLayoutChg>
      </pc:sldMasterChg>
    </pc:docChg>
  </pc:docChgLst>
  <pc:docChgLst>
    <pc:chgData name="ANGELES FERNANDEZ SACRISTAN" userId="S::afernandezsac@educa.jcyl.es::4f155964-f28c-4a4f-925e-17aad5715d59" providerId="AD" clId="Web-{229685AD-5C08-4623-A85F-27011BF02E90}"/>
    <pc:docChg chg="delSld modSld">
      <pc:chgData name="ANGELES FERNANDEZ SACRISTAN" userId="S::afernandezsac@educa.jcyl.es::4f155964-f28c-4a4f-925e-17aad5715d59" providerId="AD" clId="Web-{229685AD-5C08-4623-A85F-27011BF02E90}" dt="2022-09-09T10:38:22.413" v="106" actId="20577"/>
      <pc:docMkLst>
        <pc:docMk/>
      </pc:docMkLst>
      <pc:sldChg chg="del">
        <pc:chgData name="ANGELES FERNANDEZ SACRISTAN" userId="S::afernandezsac@educa.jcyl.es::4f155964-f28c-4a4f-925e-17aad5715d59" providerId="AD" clId="Web-{229685AD-5C08-4623-A85F-27011BF02E90}" dt="2022-09-09T10:34:46.360" v="1"/>
        <pc:sldMkLst>
          <pc:docMk/>
          <pc:sldMk cId="3954472685" sldId="345"/>
        </pc:sldMkLst>
      </pc:sldChg>
      <pc:sldChg chg="del">
        <pc:chgData name="ANGELES FERNANDEZ SACRISTAN" userId="S::afernandezsac@educa.jcyl.es::4f155964-f28c-4a4f-925e-17aad5715d59" providerId="AD" clId="Web-{229685AD-5C08-4623-A85F-27011BF02E90}" dt="2022-09-09T10:34:48.407" v="2"/>
        <pc:sldMkLst>
          <pc:docMk/>
          <pc:sldMk cId="2555157695" sldId="346"/>
        </pc:sldMkLst>
      </pc:sldChg>
      <pc:sldChg chg="del">
        <pc:chgData name="ANGELES FERNANDEZ SACRISTAN" userId="S::afernandezsac@educa.jcyl.es::4f155964-f28c-4a4f-925e-17aad5715d59" providerId="AD" clId="Web-{229685AD-5C08-4623-A85F-27011BF02E90}" dt="2022-09-09T10:34:49.782" v="3"/>
        <pc:sldMkLst>
          <pc:docMk/>
          <pc:sldMk cId="3361258898" sldId="347"/>
        </pc:sldMkLst>
      </pc:sldChg>
      <pc:sldChg chg="del">
        <pc:chgData name="ANGELES FERNANDEZ SACRISTAN" userId="S::afernandezsac@educa.jcyl.es::4f155964-f28c-4a4f-925e-17aad5715d59" providerId="AD" clId="Web-{229685AD-5C08-4623-A85F-27011BF02E90}" dt="2022-09-09T10:34:51.375" v="4"/>
        <pc:sldMkLst>
          <pc:docMk/>
          <pc:sldMk cId="1817378704" sldId="348"/>
        </pc:sldMkLst>
      </pc:sldChg>
      <pc:sldChg chg="modSp">
        <pc:chgData name="ANGELES FERNANDEZ SACRISTAN" userId="S::afernandezsac@educa.jcyl.es::4f155964-f28c-4a4f-925e-17aad5715d59" providerId="AD" clId="Web-{229685AD-5C08-4623-A85F-27011BF02E90}" dt="2022-09-09T10:34:17.156" v="0" actId="20577"/>
        <pc:sldMkLst>
          <pc:docMk/>
          <pc:sldMk cId="635212787" sldId="357"/>
        </pc:sldMkLst>
        <pc:spChg chg="mod">
          <ac:chgData name="ANGELES FERNANDEZ SACRISTAN" userId="S::afernandezsac@educa.jcyl.es::4f155964-f28c-4a4f-925e-17aad5715d59" providerId="AD" clId="Web-{229685AD-5C08-4623-A85F-27011BF02E90}" dt="2022-09-09T10:34:17.156" v="0" actId="20577"/>
          <ac:spMkLst>
            <pc:docMk/>
            <pc:sldMk cId="635212787" sldId="357"/>
            <ac:spMk id="188" creationId="{00000000-0000-0000-0000-000000000000}"/>
          </ac:spMkLst>
        </pc:spChg>
      </pc:sldChg>
      <pc:sldChg chg="modSp">
        <pc:chgData name="ANGELES FERNANDEZ SACRISTAN" userId="S::afernandezsac@educa.jcyl.es::4f155964-f28c-4a4f-925e-17aad5715d59" providerId="AD" clId="Web-{229685AD-5C08-4623-A85F-27011BF02E90}" dt="2022-09-09T10:38:22.413" v="106" actId="20577"/>
        <pc:sldMkLst>
          <pc:docMk/>
          <pc:sldMk cId="3877807202" sldId="358"/>
        </pc:sldMkLst>
        <pc:spChg chg="mod">
          <ac:chgData name="ANGELES FERNANDEZ SACRISTAN" userId="S::afernandezsac@educa.jcyl.es::4f155964-f28c-4a4f-925e-17aad5715d59" providerId="AD" clId="Web-{229685AD-5C08-4623-A85F-27011BF02E90}" dt="2022-09-09T10:38:22.413" v="106" actId="20577"/>
          <ac:spMkLst>
            <pc:docMk/>
            <pc:sldMk cId="3877807202" sldId="358"/>
            <ac:spMk id="252" creationId="{00000000-0000-0000-0000-000000000000}"/>
          </ac:spMkLst>
        </pc:spChg>
      </pc:sldChg>
    </pc:docChg>
  </pc:docChgLst>
  <pc:docChgLst>
    <pc:chgData name="ANA TERESA HERRERO OTERO" userId="S::anat.herote@educa.jcyl.es::43f35685-4303-40fc-84d3-93781fa4b041" providerId="AD" clId="Web-{7E5111EF-8A59-4D80-9EA6-81EFE2C9A8FF}"/>
    <pc:docChg chg="modSld">
      <pc:chgData name="ANA TERESA HERRERO OTERO" userId="S::anat.herote@educa.jcyl.es::43f35685-4303-40fc-84d3-93781fa4b041" providerId="AD" clId="Web-{7E5111EF-8A59-4D80-9EA6-81EFE2C9A8FF}" dt="2022-09-07T15:49:54.793" v="73" actId="20577"/>
      <pc:docMkLst>
        <pc:docMk/>
      </pc:docMkLst>
      <pc:sldChg chg="modSp">
        <pc:chgData name="ANA TERESA HERRERO OTERO" userId="S::anat.herote@educa.jcyl.es::43f35685-4303-40fc-84d3-93781fa4b041" providerId="AD" clId="Web-{7E5111EF-8A59-4D80-9EA6-81EFE2C9A8FF}" dt="2022-09-07T15:33:28.812" v="20" actId="20577"/>
        <pc:sldMkLst>
          <pc:docMk/>
          <pc:sldMk cId="3373485505" sldId="350"/>
        </pc:sldMkLst>
        <pc:spChg chg="mod">
          <ac:chgData name="ANA TERESA HERRERO OTERO" userId="S::anat.herote@educa.jcyl.es::43f35685-4303-40fc-84d3-93781fa4b041" providerId="AD" clId="Web-{7E5111EF-8A59-4D80-9EA6-81EFE2C9A8FF}" dt="2022-09-07T15:33:28.812" v="20" actId="20577"/>
          <ac:spMkLst>
            <pc:docMk/>
            <pc:sldMk cId="3373485505" sldId="350"/>
            <ac:spMk id="188" creationId="{00000000-0000-0000-0000-000000000000}"/>
          </ac:spMkLst>
        </pc:spChg>
      </pc:sldChg>
      <pc:sldChg chg="modSp">
        <pc:chgData name="ANA TERESA HERRERO OTERO" userId="S::anat.herote@educa.jcyl.es::43f35685-4303-40fc-84d3-93781fa4b041" providerId="AD" clId="Web-{7E5111EF-8A59-4D80-9EA6-81EFE2C9A8FF}" dt="2022-09-07T15:49:54.793" v="73" actId="20577"/>
        <pc:sldMkLst>
          <pc:docMk/>
          <pc:sldMk cId="80551138" sldId="368"/>
        </pc:sldMkLst>
        <pc:spChg chg="mod">
          <ac:chgData name="ANA TERESA HERRERO OTERO" userId="S::anat.herote@educa.jcyl.es::43f35685-4303-40fc-84d3-93781fa4b041" providerId="AD" clId="Web-{7E5111EF-8A59-4D80-9EA6-81EFE2C9A8FF}" dt="2022-09-07T15:49:54.793" v="73" actId="20577"/>
          <ac:spMkLst>
            <pc:docMk/>
            <pc:sldMk cId="80551138" sldId="368"/>
            <ac:spMk id="188" creationId="{00000000-0000-0000-0000-000000000000}"/>
          </ac:spMkLst>
        </pc:spChg>
      </pc:sldChg>
    </pc:docChg>
  </pc:docChgLst>
  <pc:docChgLst>
    <pc:chgData name="ANA TERESA HERRERO OTERO" userId="S::anat.herote@educa.jcyl.es::43f35685-4303-40fc-84d3-93781fa4b041" providerId="AD" clId="Web-{E42F68B0-D948-4412-9135-63E9573B2EDE}"/>
    <pc:docChg chg="addSld modSld sldOrd">
      <pc:chgData name="ANA TERESA HERRERO OTERO" userId="S::anat.herote@educa.jcyl.es::43f35685-4303-40fc-84d3-93781fa4b041" providerId="AD" clId="Web-{E42F68B0-D948-4412-9135-63E9573B2EDE}" dt="2022-09-06T18:30:13.658" v="23" actId="20577"/>
      <pc:docMkLst>
        <pc:docMk/>
      </pc:docMkLst>
      <pc:sldChg chg="modSp add ord replId">
        <pc:chgData name="ANA TERESA HERRERO OTERO" userId="S::anat.herote@educa.jcyl.es::43f35685-4303-40fc-84d3-93781fa4b041" providerId="AD" clId="Web-{E42F68B0-D948-4412-9135-63E9573B2EDE}" dt="2022-09-06T18:30:13.658" v="23" actId="20577"/>
        <pc:sldMkLst>
          <pc:docMk/>
          <pc:sldMk cId="80551138" sldId="368"/>
        </pc:sldMkLst>
        <pc:spChg chg="mod">
          <ac:chgData name="ANA TERESA HERRERO OTERO" userId="S::anat.herote@educa.jcyl.es::43f35685-4303-40fc-84d3-93781fa4b041" providerId="AD" clId="Web-{E42F68B0-D948-4412-9135-63E9573B2EDE}" dt="2022-09-06T18:29:45.470" v="7" actId="20577"/>
          <ac:spMkLst>
            <pc:docMk/>
            <pc:sldMk cId="80551138" sldId="368"/>
            <ac:spMk id="187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E42F68B0-D948-4412-9135-63E9573B2EDE}" dt="2022-09-06T18:30:13.658" v="23" actId="20577"/>
          <ac:spMkLst>
            <pc:docMk/>
            <pc:sldMk cId="80551138" sldId="368"/>
            <ac:spMk id="188" creationId="{00000000-0000-0000-0000-000000000000}"/>
          </ac:spMkLst>
        </pc:spChg>
      </pc:sldChg>
    </pc:docChg>
  </pc:docChgLst>
  <pc:docChgLst>
    <pc:chgData name="GABRIEL GIL TALAVERO" userId="S::gabriel.giltal@educa.jcyl.es::9118650c-5a8f-490b-ae0f-9d30315d13a8" providerId="AD" clId="Web-{A21F0B8B-12B7-0D95-FC78-F269BFBC35C0}"/>
    <pc:docChg chg="addSld delSld">
      <pc:chgData name="GABRIEL GIL TALAVERO" userId="S::gabriel.giltal@educa.jcyl.es::9118650c-5a8f-490b-ae0f-9d30315d13a8" providerId="AD" clId="Web-{A21F0B8B-12B7-0D95-FC78-F269BFBC35C0}" dt="2023-09-19T14:25:20.998" v="57"/>
      <pc:docMkLst>
        <pc:docMk/>
      </pc:docMkLst>
      <pc:sldChg chg="del">
        <pc:chgData name="GABRIEL GIL TALAVERO" userId="S::gabriel.giltal@educa.jcyl.es::9118650c-5a8f-490b-ae0f-9d30315d13a8" providerId="AD" clId="Web-{A21F0B8B-12B7-0D95-FC78-F269BFBC35C0}" dt="2023-09-19T14:21:21.304" v="30"/>
        <pc:sldMkLst>
          <pc:docMk/>
          <pc:sldMk cId="0" sldId="257"/>
        </pc:sldMkLst>
      </pc:sldChg>
      <pc:sldChg chg="del">
        <pc:chgData name="GABRIEL GIL TALAVERO" userId="S::gabriel.giltal@educa.jcyl.es::9118650c-5a8f-490b-ae0f-9d30315d13a8" providerId="AD" clId="Web-{A21F0B8B-12B7-0D95-FC78-F269BFBC35C0}" dt="2023-09-19T14:22:07.180" v="33"/>
        <pc:sldMkLst>
          <pc:docMk/>
          <pc:sldMk cId="0" sldId="324"/>
        </pc:sldMkLst>
      </pc:sldChg>
      <pc:sldChg chg="del">
        <pc:chgData name="GABRIEL GIL TALAVERO" userId="S::gabriel.giltal@educa.jcyl.es::9118650c-5a8f-490b-ae0f-9d30315d13a8" providerId="AD" clId="Web-{A21F0B8B-12B7-0D95-FC78-F269BFBC35C0}" dt="2023-09-19T14:22:09.243" v="36"/>
        <pc:sldMkLst>
          <pc:docMk/>
          <pc:sldMk cId="1663309627" sldId="326"/>
        </pc:sldMkLst>
      </pc:sldChg>
      <pc:sldChg chg="del">
        <pc:chgData name="GABRIEL GIL TALAVERO" userId="S::gabriel.giltal@educa.jcyl.es::9118650c-5a8f-490b-ae0f-9d30315d13a8" providerId="AD" clId="Web-{A21F0B8B-12B7-0D95-FC78-F269BFBC35C0}" dt="2023-09-19T14:25:10.091" v="45"/>
        <pc:sldMkLst>
          <pc:docMk/>
          <pc:sldMk cId="2317702617" sldId="331"/>
        </pc:sldMkLst>
      </pc:sldChg>
      <pc:sldChg chg="del">
        <pc:chgData name="GABRIEL GIL TALAVERO" userId="S::gabriel.giltal@educa.jcyl.es::9118650c-5a8f-490b-ae0f-9d30315d13a8" providerId="AD" clId="Web-{A21F0B8B-12B7-0D95-FC78-F269BFBC35C0}" dt="2023-09-19T14:25:10.794" v="46"/>
        <pc:sldMkLst>
          <pc:docMk/>
          <pc:sldMk cId="233867686" sldId="332"/>
        </pc:sldMkLst>
      </pc:sldChg>
      <pc:sldChg chg="del">
        <pc:chgData name="GABRIEL GIL TALAVERO" userId="S::gabriel.giltal@educa.jcyl.es::9118650c-5a8f-490b-ae0f-9d30315d13a8" providerId="AD" clId="Web-{A21F0B8B-12B7-0D95-FC78-F269BFBC35C0}" dt="2023-09-19T14:25:09.404" v="44"/>
        <pc:sldMkLst>
          <pc:docMk/>
          <pc:sldMk cId="3963652736" sldId="334"/>
        </pc:sldMkLst>
      </pc:sldChg>
      <pc:sldChg chg="del">
        <pc:chgData name="GABRIEL GIL TALAVERO" userId="S::gabriel.giltal@educa.jcyl.es::9118650c-5a8f-490b-ae0f-9d30315d13a8" providerId="AD" clId="Web-{A21F0B8B-12B7-0D95-FC78-F269BFBC35C0}" dt="2023-09-19T14:22:02.477" v="31"/>
        <pc:sldMkLst>
          <pc:docMk/>
          <pc:sldMk cId="447201551" sldId="338"/>
        </pc:sldMkLst>
      </pc:sldChg>
      <pc:sldChg chg="del">
        <pc:chgData name="GABRIEL GIL TALAVERO" userId="S::gabriel.giltal@educa.jcyl.es::9118650c-5a8f-490b-ae0f-9d30315d13a8" providerId="AD" clId="Web-{A21F0B8B-12B7-0D95-FC78-F269BFBC35C0}" dt="2023-09-19T14:25:07.325" v="41"/>
        <pc:sldMkLst>
          <pc:docMk/>
          <pc:sldMk cId="697112126" sldId="349"/>
        </pc:sldMkLst>
      </pc:sldChg>
      <pc:sldChg chg="del">
        <pc:chgData name="GABRIEL GIL TALAVERO" userId="S::gabriel.giltal@educa.jcyl.es::9118650c-5a8f-490b-ae0f-9d30315d13a8" providerId="AD" clId="Web-{A21F0B8B-12B7-0D95-FC78-F269BFBC35C0}" dt="2023-09-19T14:25:08.169" v="42"/>
        <pc:sldMkLst>
          <pc:docMk/>
          <pc:sldMk cId="3373485505" sldId="350"/>
        </pc:sldMkLst>
      </pc:sldChg>
      <pc:sldChg chg="del">
        <pc:chgData name="GABRIEL GIL TALAVERO" userId="S::gabriel.giltal@educa.jcyl.es::9118650c-5a8f-490b-ae0f-9d30315d13a8" providerId="AD" clId="Web-{A21F0B8B-12B7-0D95-FC78-F269BFBC35C0}" dt="2023-09-19T14:25:12.966" v="50"/>
        <pc:sldMkLst>
          <pc:docMk/>
          <pc:sldMk cId="1576939408" sldId="351"/>
        </pc:sldMkLst>
      </pc:sldChg>
      <pc:sldChg chg="del">
        <pc:chgData name="GABRIEL GIL TALAVERO" userId="S::gabriel.giltal@educa.jcyl.es::9118650c-5a8f-490b-ae0f-9d30315d13a8" providerId="AD" clId="Web-{A21F0B8B-12B7-0D95-FC78-F269BFBC35C0}" dt="2023-09-19T14:25:12.247" v="49"/>
        <pc:sldMkLst>
          <pc:docMk/>
          <pc:sldMk cId="1542588210" sldId="352"/>
        </pc:sldMkLst>
      </pc:sldChg>
      <pc:sldChg chg="del">
        <pc:chgData name="GABRIEL GIL TALAVERO" userId="S::gabriel.giltal@educa.jcyl.es::9118650c-5a8f-490b-ae0f-9d30315d13a8" providerId="AD" clId="Web-{A21F0B8B-12B7-0D95-FC78-F269BFBC35C0}" dt="2023-09-19T14:25:11.154" v="47"/>
        <pc:sldMkLst>
          <pc:docMk/>
          <pc:sldMk cId="1170304829" sldId="354"/>
        </pc:sldMkLst>
      </pc:sldChg>
      <pc:sldChg chg="del">
        <pc:chgData name="GABRIEL GIL TALAVERO" userId="S::gabriel.giltal@educa.jcyl.es::9118650c-5a8f-490b-ae0f-9d30315d13a8" providerId="AD" clId="Web-{A21F0B8B-12B7-0D95-FC78-F269BFBC35C0}" dt="2023-09-19T14:25:08.794" v="43"/>
        <pc:sldMkLst>
          <pc:docMk/>
          <pc:sldMk cId="635212787" sldId="357"/>
        </pc:sldMkLst>
      </pc:sldChg>
      <pc:sldChg chg="del">
        <pc:chgData name="GABRIEL GIL TALAVERO" userId="S::gabriel.giltal@educa.jcyl.es::9118650c-5a8f-490b-ae0f-9d30315d13a8" providerId="AD" clId="Web-{A21F0B8B-12B7-0D95-FC78-F269BFBC35C0}" dt="2023-09-19T14:25:11.857" v="48"/>
        <pc:sldMkLst>
          <pc:docMk/>
          <pc:sldMk cId="3877807202" sldId="358"/>
        </pc:sldMkLst>
      </pc:sldChg>
      <pc:sldChg chg="add del">
        <pc:chgData name="GABRIEL GIL TALAVERO" userId="S::gabriel.giltal@educa.jcyl.es::9118650c-5a8f-490b-ae0f-9d30315d13a8" providerId="AD" clId="Web-{A21F0B8B-12B7-0D95-FC78-F269BFBC35C0}" dt="2023-09-19T14:25:20.998" v="57"/>
        <pc:sldMkLst>
          <pc:docMk/>
          <pc:sldMk cId="768471065" sldId="362"/>
        </pc:sldMkLst>
      </pc:sldChg>
      <pc:sldChg chg="add del">
        <pc:chgData name="GABRIEL GIL TALAVERO" userId="S::gabriel.giltal@educa.jcyl.es::9118650c-5a8f-490b-ae0f-9d30315d13a8" providerId="AD" clId="Web-{A21F0B8B-12B7-0D95-FC78-F269BFBC35C0}" dt="2023-09-19T14:25:18.404" v="56"/>
        <pc:sldMkLst>
          <pc:docMk/>
          <pc:sldMk cId="2611187313" sldId="363"/>
        </pc:sldMkLst>
      </pc:sldChg>
      <pc:sldChg chg="del">
        <pc:chgData name="GABRIEL GIL TALAVERO" userId="S::gabriel.giltal@educa.jcyl.es::9118650c-5a8f-490b-ae0f-9d30315d13a8" providerId="AD" clId="Web-{A21F0B8B-12B7-0D95-FC78-F269BFBC35C0}" dt="2023-09-19T14:25:14.419" v="52"/>
        <pc:sldMkLst>
          <pc:docMk/>
          <pc:sldMk cId="1055053751" sldId="364"/>
        </pc:sldMkLst>
      </pc:sldChg>
      <pc:sldChg chg="del">
        <pc:chgData name="GABRIEL GIL TALAVERO" userId="S::gabriel.giltal@educa.jcyl.es::9118650c-5a8f-490b-ae0f-9d30315d13a8" providerId="AD" clId="Web-{A21F0B8B-12B7-0D95-FC78-F269BFBC35C0}" dt="2023-09-19T14:22:03.555" v="32"/>
        <pc:sldMkLst>
          <pc:docMk/>
          <pc:sldMk cId="2687219694" sldId="367"/>
        </pc:sldMkLst>
      </pc:sldChg>
      <pc:sldChg chg="del">
        <pc:chgData name="GABRIEL GIL TALAVERO" userId="S::gabriel.giltal@educa.jcyl.es::9118650c-5a8f-490b-ae0f-9d30315d13a8" providerId="AD" clId="Web-{A21F0B8B-12B7-0D95-FC78-F269BFBC35C0}" dt="2023-09-19T14:25:17.482" v="54"/>
        <pc:sldMkLst>
          <pc:docMk/>
          <pc:sldMk cId="80551138" sldId="368"/>
        </pc:sldMkLst>
      </pc:sldChg>
      <pc:sldChg chg="del">
        <pc:chgData name="GABRIEL GIL TALAVERO" userId="S::gabriel.giltal@educa.jcyl.es::9118650c-5a8f-490b-ae0f-9d30315d13a8" providerId="AD" clId="Web-{A21F0B8B-12B7-0D95-FC78-F269BFBC35C0}" dt="2023-09-19T14:22:08.665" v="35"/>
        <pc:sldMkLst>
          <pc:docMk/>
          <pc:sldMk cId="4134363215" sldId="369"/>
        </pc:sldMkLst>
      </pc:sldChg>
      <pc:sldChg chg="del">
        <pc:chgData name="GABRIEL GIL TALAVERO" userId="S::gabriel.giltal@educa.jcyl.es::9118650c-5a8f-490b-ae0f-9d30315d13a8" providerId="AD" clId="Web-{A21F0B8B-12B7-0D95-FC78-F269BFBC35C0}" dt="2023-09-19T14:25:13.576" v="51"/>
        <pc:sldMkLst>
          <pc:docMk/>
          <pc:sldMk cId="237993387" sldId="371"/>
        </pc:sldMkLst>
      </pc:sldChg>
      <pc:sldChg chg="del">
        <pc:chgData name="GABRIEL GIL TALAVERO" userId="S::gabriel.giltal@educa.jcyl.es::9118650c-5a8f-490b-ae0f-9d30315d13a8" providerId="AD" clId="Web-{A21F0B8B-12B7-0D95-FC78-F269BFBC35C0}" dt="2023-09-19T14:25:15.091" v="53"/>
        <pc:sldMkLst>
          <pc:docMk/>
          <pc:sldMk cId="4133050017" sldId="372"/>
        </pc:sldMkLst>
      </pc:sldChg>
      <pc:sldChg chg="del">
        <pc:chgData name="GABRIEL GIL TALAVERO" userId="S::gabriel.giltal@educa.jcyl.es::9118650c-5a8f-490b-ae0f-9d30315d13a8" providerId="AD" clId="Web-{A21F0B8B-12B7-0D95-FC78-F269BFBC35C0}" dt="2023-09-19T14:25:17.498" v="55"/>
        <pc:sldMkLst>
          <pc:docMk/>
          <pc:sldMk cId="3580226794" sldId="373"/>
        </pc:sldMkLst>
      </pc:sldChg>
      <pc:sldChg chg="del">
        <pc:chgData name="GABRIEL GIL TALAVERO" userId="S::gabriel.giltal@educa.jcyl.es::9118650c-5a8f-490b-ae0f-9d30315d13a8" providerId="AD" clId="Web-{A21F0B8B-12B7-0D95-FC78-F269BFBC35C0}" dt="2023-09-19T14:22:08.102" v="34"/>
        <pc:sldMkLst>
          <pc:docMk/>
          <pc:sldMk cId="572665751" sldId="374"/>
        </pc:sldMkLst>
      </pc:sldChg>
      <pc:sldChg chg="add">
        <pc:chgData name="GABRIEL GIL TALAVERO" userId="S::gabriel.giltal@educa.jcyl.es::9118650c-5a8f-490b-ae0f-9d30315d13a8" providerId="AD" clId="Web-{A21F0B8B-12B7-0D95-FC78-F269BFBC35C0}" dt="2023-09-19T14:20:56.038" v="0"/>
        <pc:sldMkLst>
          <pc:docMk/>
          <pc:sldMk cId="3502530497" sldId="375"/>
        </pc:sldMkLst>
      </pc:sldChg>
      <pc:sldChg chg="add">
        <pc:chgData name="GABRIEL GIL TALAVERO" userId="S::gabriel.giltal@educa.jcyl.es::9118650c-5a8f-490b-ae0f-9d30315d13a8" providerId="AD" clId="Web-{A21F0B8B-12B7-0D95-FC78-F269BFBC35C0}" dt="2023-09-19T14:20:56.116" v="1"/>
        <pc:sldMkLst>
          <pc:docMk/>
          <pc:sldMk cId="1024414011" sldId="376"/>
        </pc:sldMkLst>
      </pc:sldChg>
      <pc:sldChg chg="add">
        <pc:chgData name="GABRIEL GIL TALAVERO" userId="S::gabriel.giltal@educa.jcyl.es::9118650c-5a8f-490b-ae0f-9d30315d13a8" providerId="AD" clId="Web-{A21F0B8B-12B7-0D95-FC78-F269BFBC35C0}" dt="2023-09-19T14:20:56.413" v="2"/>
        <pc:sldMkLst>
          <pc:docMk/>
          <pc:sldMk cId="2488770395" sldId="377"/>
        </pc:sldMkLst>
      </pc:sldChg>
      <pc:sldChg chg="add">
        <pc:chgData name="GABRIEL GIL TALAVERO" userId="S::gabriel.giltal@educa.jcyl.es::9118650c-5a8f-490b-ae0f-9d30315d13a8" providerId="AD" clId="Web-{A21F0B8B-12B7-0D95-FC78-F269BFBC35C0}" dt="2023-09-19T14:20:56.507" v="3"/>
        <pc:sldMkLst>
          <pc:docMk/>
          <pc:sldMk cId="1024297116" sldId="378"/>
        </pc:sldMkLst>
      </pc:sldChg>
      <pc:sldChg chg="add">
        <pc:chgData name="GABRIEL GIL TALAVERO" userId="S::gabriel.giltal@educa.jcyl.es::9118650c-5a8f-490b-ae0f-9d30315d13a8" providerId="AD" clId="Web-{A21F0B8B-12B7-0D95-FC78-F269BFBC35C0}" dt="2023-09-19T14:20:56.741" v="4"/>
        <pc:sldMkLst>
          <pc:docMk/>
          <pc:sldMk cId="714460834" sldId="379"/>
        </pc:sldMkLst>
      </pc:sldChg>
      <pc:sldChg chg="add">
        <pc:chgData name="GABRIEL GIL TALAVERO" userId="S::gabriel.giltal@educa.jcyl.es::9118650c-5a8f-490b-ae0f-9d30315d13a8" providerId="AD" clId="Web-{A21F0B8B-12B7-0D95-FC78-F269BFBC35C0}" dt="2023-09-19T14:20:57.069" v="5"/>
        <pc:sldMkLst>
          <pc:docMk/>
          <pc:sldMk cId="2224922203" sldId="380"/>
        </pc:sldMkLst>
      </pc:sldChg>
      <pc:sldChg chg="add">
        <pc:chgData name="GABRIEL GIL TALAVERO" userId="S::gabriel.giltal@educa.jcyl.es::9118650c-5a8f-490b-ae0f-9d30315d13a8" providerId="AD" clId="Web-{A21F0B8B-12B7-0D95-FC78-F269BFBC35C0}" dt="2023-09-19T14:20:57.163" v="6"/>
        <pc:sldMkLst>
          <pc:docMk/>
          <pc:sldMk cId="1208562080" sldId="381"/>
        </pc:sldMkLst>
      </pc:sldChg>
      <pc:sldChg chg="add">
        <pc:chgData name="GABRIEL GIL TALAVERO" userId="S::gabriel.giltal@educa.jcyl.es::9118650c-5a8f-490b-ae0f-9d30315d13a8" providerId="AD" clId="Web-{A21F0B8B-12B7-0D95-FC78-F269BFBC35C0}" dt="2023-09-19T14:20:57.444" v="7"/>
        <pc:sldMkLst>
          <pc:docMk/>
          <pc:sldMk cId="751686072" sldId="382"/>
        </pc:sldMkLst>
      </pc:sldChg>
      <pc:sldChg chg="add">
        <pc:chgData name="GABRIEL GIL TALAVERO" userId="S::gabriel.giltal@educa.jcyl.es::9118650c-5a8f-490b-ae0f-9d30315d13a8" providerId="AD" clId="Web-{A21F0B8B-12B7-0D95-FC78-F269BFBC35C0}" dt="2023-09-19T14:20:57.741" v="8"/>
        <pc:sldMkLst>
          <pc:docMk/>
          <pc:sldMk cId="1322742731" sldId="383"/>
        </pc:sldMkLst>
      </pc:sldChg>
      <pc:sldChg chg="add">
        <pc:chgData name="GABRIEL GIL TALAVERO" userId="S::gabriel.giltal@educa.jcyl.es::9118650c-5a8f-490b-ae0f-9d30315d13a8" providerId="AD" clId="Web-{A21F0B8B-12B7-0D95-FC78-F269BFBC35C0}" dt="2023-09-19T14:20:58.132" v="9"/>
        <pc:sldMkLst>
          <pc:docMk/>
          <pc:sldMk cId="916308378" sldId="384"/>
        </pc:sldMkLst>
      </pc:sldChg>
      <pc:sldChg chg="add">
        <pc:chgData name="GABRIEL GIL TALAVERO" userId="S::gabriel.giltal@educa.jcyl.es::9118650c-5a8f-490b-ae0f-9d30315d13a8" providerId="AD" clId="Web-{A21F0B8B-12B7-0D95-FC78-F269BFBC35C0}" dt="2023-09-19T14:20:58.382" v="10"/>
        <pc:sldMkLst>
          <pc:docMk/>
          <pc:sldMk cId="3375916720" sldId="385"/>
        </pc:sldMkLst>
      </pc:sldChg>
      <pc:sldChg chg="add">
        <pc:chgData name="GABRIEL GIL TALAVERO" userId="S::gabriel.giltal@educa.jcyl.es::9118650c-5a8f-490b-ae0f-9d30315d13a8" providerId="AD" clId="Web-{A21F0B8B-12B7-0D95-FC78-F269BFBC35C0}" dt="2023-09-19T14:20:58.772" v="11"/>
        <pc:sldMkLst>
          <pc:docMk/>
          <pc:sldMk cId="2300008743" sldId="386"/>
        </pc:sldMkLst>
      </pc:sldChg>
      <pc:sldChg chg="add">
        <pc:chgData name="GABRIEL GIL TALAVERO" userId="S::gabriel.giltal@educa.jcyl.es::9118650c-5a8f-490b-ae0f-9d30315d13a8" providerId="AD" clId="Web-{A21F0B8B-12B7-0D95-FC78-F269BFBC35C0}" dt="2023-09-19T14:20:59.085" v="12"/>
        <pc:sldMkLst>
          <pc:docMk/>
          <pc:sldMk cId="3805590169" sldId="387"/>
        </pc:sldMkLst>
      </pc:sldChg>
      <pc:sldChg chg="add">
        <pc:chgData name="GABRIEL GIL TALAVERO" userId="S::gabriel.giltal@educa.jcyl.es::9118650c-5a8f-490b-ae0f-9d30315d13a8" providerId="AD" clId="Web-{A21F0B8B-12B7-0D95-FC78-F269BFBC35C0}" dt="2023-09-19T14:20:59.382" v="13"/>
        <pc:sldMkLst>
          <pc:docMk/>
          <pc:sldMk cId="1269625370" sldId="388"/>
        </pc:sldMkLst>
      </pc:sldChg>
      <pc:sldChg chg="add">
        <pc:chgData name="GABRIEL GIL TALAVERO" userId="S::gabriel.giltal@educa.jcyl.es::9118650c-5a8f-490b-ae0f-9d30315d13a8" providerId="AD" clId="Web-{A21F0B8B-12B7-0D95-FC78-F269BFBC35C0}" dt="2023-09-19T14:20:59.663" v="14"/>
        <pc:sldMkLst>
          <pc:docMk/>
          <pc:sldMk cId="4073212265" sldId="389"/>
        </pc:sldMkLst>
      </pc:sldChg>
      <pc:sldChg chg="add">
        <pc:chgData name="GABRIEL GIL TALAVERO" userId="S::gabriel.giltal@educa.jcyl.es::9118650c-5a8f-490b-ae0f-9d30315d13a8" providerId="AD" clId="Web-{A21F0B8B-12B7-0D95-FC78-F269BFBC35C0}" dt="2023-09-19T14:20:59.913" v="15"/>
        <pc:sldMkLst>
          <pc:docMk/>
          <pc:sldMk cId="3513130402" sldId="390"/>
        </pc:sldMkLst>
      </pc:sldChg>
      <pc:sldChg chg="add">
        <pc:chgData name="GABRIEL GIL TALAVERO" userId="S::gabriel.giltal@educa.jcyl.es::9118650c-5a8f-490b-ae0f-9d30315d13a8" providerId="AD" clId="Web-{A21F0B8B-12B7-0D95-FC78-F269BFBC35C0}" dt="2023-09-19T14:21:00.241" v="16"/>
        <pc:sldMkLst>
          <pc:docMk/>
          <pc:sldMk cId="297743183" sldId="391"/>
        </pc:sldMkLst>
      </pc:sldChg>
      <pc:sldChg chg="add">
        <pc:chgData name="GABRIEL GIL TALAVERO" userId="S::gabriel.giltal@educa.jcyl.es::9118650c-5a8f-490b-ae0f-9d30315d13a8" providerId="AD" clId="Web-{A21F0B8B-12B7-0D95-FC78-F269BFBC35C0}" dt="2023-09-19T14:21:00.585" v="17"/>
        <pc:sldMkLst>
          <pc:docMk/>
          <pc:sldMk cId="2424423862" sldId="392"/>
        </pc:sldMkLst>
      </pc:sldChg>
      <pc:sldChg chg="add">
        <pc:chgData name="GABRIEL GIL TALAVERO" userId="S::gabriel.giltal@educa.jcyl.es::9118650c-5a8f-490b-ae0f-9d30315d13a8" providerId="AD" clId="Web-{A21F0B8B-12B7-0D95-FC78-F269BFBC35C0}" dt="2023-09-19T14:21:00.897" v="18"/>
        <pc:sldMkLst>
          <pc:docMk/>
          <pc:sldMk cId="796898710" sldId="393"/>
        </pc:sldMkLst>
      </pc:sldChg>
      <pc:sldChg chg="add">
        <pc:chgData name="GABRIEL GIL TALAVERO" userId="S::gabriel.giltal@educa.jcyl.es::9118650c-5a8f-490b-ae0f-9d30315d13a8" providerId="AD" clId="Web-{A21F0B8B-12B7-0D95-FC78-F269BFBC35C0}" dt="2023-09-19T14:21:01.429" v="19"/>
        <pc:sldMkLst>
          <pc:docMk/>
          <pc:sldMk cId="197290292" sldId="394"/>
        </pc:sldMkLst>
      </pc:sldChg>
      <pc:sldChg chg="add">
        <pc:chgData name="GABRIEL GIL TALAVERO" userId="S::gabriel.giltal@educa.jcyl.es::9118650c-5a8f-490b-ae0f-9d30315d13a8" providerId="AD" clId="Web-{A21F0B8B-12B7-0D95-FC78-F269BFBC35C0}" dt="2023-09-19T14:21:01.850" v="20"/>
        <pc:sldMkLst>
          <pc:docMk/>
          <pc:sldMk cId="2890943735" sldId="395"/>
        </pc:sldMkLst>
      </pc:sldChg>
      <pc:sldChg chg="add">
        <pc:chgData name="GABRIEL GIL TALAVERO" userId="S::gabriel.giltal@educa.jcyl.es::9118650c-5a8f-490b-ae0f-9d30315d13a8" providerId="AD" clId="Web-{A21F0B8B-12B7-0D95-FC78-F269BFBC35C0}" dt="2023-09-19T14:21:02.272" v="21"/>
        <pc:sldMkLst>
          <pc:docMk/>
          <pc:sldMk cId="2152409421" sldId="396"/>
        </pc:sldMkLst>
      </pc:sldChg>
      <pc:sldChg chg="add">
        <pc:chgData name="GABRIEL GIL TALAVERO" userId="S::gabriel.giltal@educa.jcyl.es::9118650c-5a8f-490b-ae0f-9d30315d13a8" providerId="AD" clId="Web-{A21F0B8B-12B7-0D95-FC78-F269BFBC35C0}" dt="2023-09-19T14:21:02.788" v="22"/>
        <pc:sldMkLst>
          <pc:docMk/>
          <pc:sldMk cId="1346002025" sldId="397"/>
        </pc:sldMkLst>
      </pc:sldChg>
      <pc:sldChg chg="add">
        <pc:chgData name="GABRIEL GIL TALAVERO" userId="S::gabriel.giltal@educa.jcyl.es::9118650c-5a8f-490b-ae0f-9d30315d13a8" providerId="AD" clId="Web-{A21F0B8B-12B7-0D95-FC78-F269BFBC35C0}" dt="2023-09-19T14:21:02.882" v="23"/>
        <pc:sldMkLst>
          <pc:docMk/>
          <pc:sldMk cId="4190313483" sldId="398"/>
        </pc:sldMkLst>
      </pc:sldChg>
      <pc:sldChg chg="add">
        <pc:chgData name="GABRIEL GIL TALAVERO" userId="S::gabriel.giltal@educa.jcyl.es::9118650c-5a8f-490b-ae0f-9d30315d13a8" providerId="AD" clId="Web-{A21F0B8B-12B7-0D95-FC78-F269BFBC35C0}" dt="2023-09-19T14:21:03.179" v="24"/>
        <pc:sldMkLst>
          <pc:docMk/>
          <pc:sldMk cId="346938517" sldId="399"/>
        </pc:sldMkLst>
      </pc:sldChg>
      <pc:sldChg chg="add">
        <pc:chgData name="GABRIEL GIL TALAVERO" userId="S::gabriel.giltal@educa.jcyl.es::9118650c-5a8f-490b-ae0f-9d30315d13a8" providerId="AD" clId="Web-{A21F0B8B-12B7-0D95-FC78-F269BFBC35C0}" dt="2023-09-19T14:21:03.382" v="25"/>
        <pc:sldMkLst>
          <pc:docMk/>
          <pc:sldMk cId="3553621274" sldId="400"/>
        </pc:sldMkLst>
      </pc:sldChg>
      <pc:sldChg chg="add">
        <pc:chgData name="GABRIEL GIL TALAVERO" userId="S::gabriel.giltal@educa.jcyl.es::9118650c-5a8f-490b-ae0f-9d30315d13a8" providerId="AD" clId="Web-{A21F0B8B-12B7-0D95-FC78-F269BFBC35C0}" dt="2023-09-19T14:21:03.647" v="26"/>
        <pc:sldMkLst>
          <pc:docMk/>
          <pc:sldMk cId="312152143" sldId="401"/>
        </pc:sldMkLst>
      </pc:sldChg>
      <pc:sldChg chg="add">
        <pc:chgData name="GABRIEL GIL TALAVERO" userId="S::gabriel.giltal@educa.jcyl.es::9118650c-5a8f-490b-ae0f-9d30315d13a8" providerId="AD" clId="Web-{A21F0B8B-12B7-0D95-FC78-F269BFBC35C0}" dt="2023-09-19T14:21:03.913" v="27"/>
        <pc:sldMkLst>
          <pc:docMk/>
          <pc:sldMk cId="812703317" sldId="402"/>
        </pc:sldMkLst>
      </pc:sldChg>
      <pc:sldChg chg="add">
        <pc:chgData name="GABRIEL GIL TALAVERO" userId="S::gabriel.giltal@educa.jcyl.es::9118650c-5a8f-490b-ae0f-9d30315d13a8" providerId="AD" clId="Web-{A21F0B8B-12B7-0D95-FC78-F269BFBC35C0}" dt="2023-09-19T14:21:04.257" v="28"/>
        <pc:sldMkLst>
          <pc:docMk/>
          <pc:sldMk cId="682417145" sldId="403"/>
        </pc:sldMkLst>
      </pc:sldChg>
      <pc:sldChg chg="add">
        <pc:chgData name="GABRIEL GIL TALAVERO" userId="S::gabriel.giltal@educa.jcyl.es::9118650c-5a8f-490b-ae0f-9d30315d13a8" providerId="AD" clId="Web-{A21F0B8B-12B7-0D95-FC78-F269BFBC35C0}" dt="2023-09-19T14:21:04.397" v="29"/>
        <pc:sldMkLst>
          <pc:docMk/>
          <pc:sldMk cId="642210034" sldId="404"/>
        </pc:sldMkLst>
      </pc:sldChg>
    </pc:docChg>
  </pc:docChgLst>
  <pc:docChgLst>
    <pc:chgData name="ANA TERESA HERRERO OTERO" userId="S::anat.herote@educa.jcyl.es::43f35685-4303-40fc-84d3-93781fa4b041" providerId="AD" clId="Web-{31B035F0-5F22-47D5-99D6-C5D34BDD38EB}"/>
    <pc:docChg chg="addSld delSld modSld sldOrd">
      <pc:chgData name="ANA TERESA HERRERO OTERO" userId="S::anat.herote@educa.jcyl.es::43f35685-4303-40fc-84d3-93781fa4b041" providerId="AD" clId="Web-{31B035F0-5F22-47D5-99D6-C5D34BDD38EB}" dt="2022-09-06T07:58:25.648" v="1277" actId="20577"/>
      <pc:docMkLst>
        <pc:docMk/>
      </pc:docMkLst>
      <pc:sldChg chg="mod setBg">
        <pc:chgData name="ANA TERESA HERRERO OTERO" userId="S::anat.herote@educa.jcyl.es::43f35685-4303-40fc-84d3-93781fa4b041" providerId="AD" clId="Web-{31B035F0-5F22-47D5-99D6-C5D34BDD38EB}" dt="2022-09-06T07:09:32.235" v="0"/>
        <pc:sldMkLst>
          <pc:docMk/>
          <pc:sldMk cId="0" sldId="257"/>
        </pc:sldMkLst>
      </pc:sldChg>
      <pc:sldChg chg="modSp mod setBg">
        <pc:chgData name="ANA TERESA HERRERO OTERO" userId="S::anat.herote@educa.jcyl.es::43f35685-4303-40fc-84d3-93781fa4b041" providerId="AD" clId="Web-{31B035F0-5F22-47D5-99D6-C5D34BDD38EB}" dt="2022-09-06T07:10:32.096" v="4" actId="1076"/>
        <pc:sldMkLst>
          <pc:docMk/>
          <pc:sldMk cId="2317702617" sldId="331"/>
        </pc:sldMkLst>
        <pc:spChg chg="mod">
          <ac:chgData name="ANA TERESA HERRERO OTERO" userId="S::anat.herote@educa.jcyl.es::43f35685-4303-40fc-84d3-93781fa4b041" providerId="AD" clId="Web-{31B035F0-5F22-47D5-99D6-C5D34BDD38EB}" dt="2022-09-06T07:10:32.096" v="4" actId="1076"/>
          <ac:spMkLst>
            <pc:docMk/>
            <pc:sldMk cId="2317702617" sldId="331"/>
            <ac:spMk id="5" creationId="{00000000-0000-0000-0000-000000000000}"/>
          </ac:spMkLst>
        </pc:spChg>
      </pc:sldChg>
      <pc:sldChg chg="ord">
        <pc:chgData name="ANA TERESA HERRERO OTERO" userId="S::anat.herote@educa.jcyl.es::43f35685-4303-40fc-84d3-93781fa4b041" providerId="AD" clId="Web-{31B035F0-5F22-47D5-99D6-C5D34BDD38EB}" dt="2022-09-06T07:54:16.186" v="1177"/>
        <pc:sldMkLst>
          <pc:docMk/>
          <pc:sldMk cId="158677620" sldId="333"/>
        </pc:sldMkLst>
      </pc:sldChg>
      <pc:sldChg chg="mod setBg">
        <pc:chgData name="ANA TERESA HERRERO OTERO" userId="S::anat.herote@educa.jcyl.es::43f35685-4303-40fc-84d3-93781fa4b041" providerId="AD" clId="Web-{31B035F0-5F22-47D5-99D6-C5D34BDD38EB}" dt="2022-09-06T07:10:13.643" v="2"/>
        <pc:sldMkLst>
          <pc:docMk/>
          <pc:sldMk cId="3963652736" sldId="334"/>
        </pc:sldMkLst>
      </pc:sldChg>
      <pc:sldChg chg="ord">
        <pc:chgData name="ANA TERESA HERRERO OTERO" userId="S::anat.herote@educa.jcyl.es::43f35685-4303-40fc-84d3-93781fa4b041" providerId="AD" clId="Web-{31B035F0-5F22-47D5-99D6-C5D34BDD38EB}" dt="2022-09-06T07:54:28.171" v="1178"/>
        <pc:sldMkLst>
          <pc:docMk/>
          <pc:sldMk cId="823871509" sldId="337"/>
        </pc:sldMkLst>
      </pc:sldChg>
      <pc:sldChg chg="modSp mod ord setBg">
        <pc:chgData name="ANA TERESA HERRERO OTERO" userId="S::anat.herote@educa.jcyl.es::43f35685-4303-40fc-84d3-93781fa4b041" providerId="AD" clId="Web-{31B035F0-5F22-47D5-99D6-C5D34BDD38EB}" dt="2022-09-06T07:23:54.249" v="349" actId="20577"/>
        <pc:sldMkLst>
          <pc:docMk/>
          <pc:sldMk cId="939253235" sldId="340"/>
        </pc:sldMkLst>
        <pc:spChg chg="mod">
          <ac:chgData name="ANA TERESA HERRERO OTERO" userId="S::anat.herote@educa.jcyl.es::43f35685-4303-40fc-84d3-93781fa4b041" providerId="AD" clId="Web-{31B035F0-5F22-47D5-99D6-C5D34BDD38EB}" dt="2022-09-06T07:23:06.638" v="324" actId="1076"/>
          <ac:spMkLst>
            <pc:docMk/>
            <pc:sldMk cId="939253235" sldId="340"/>
            <ac:spMk id="4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31B035F0-5F22-47D5-99D6-C5D34BDD38EB}" dt="2022-09-06T07:22:23.496" v="321" actId="1076"/>
          <ac:spMkLst>
            <pc:docMk/>
            <pc:sldMk cId="939253235" sldId="340"/>
            <ac:spMk id="5" creationId="{315B4D0B-04C9-F2CB-7C4C-FC1CD7249A95}"/>
          </ac:spMkLst>
        </pc:spChg>
        <pc:spChg chg="mod">
          <ac:chgData name="ANA TERESA HERRERO OTERO" userId="S::anat.herote@educa.jcyl.es::43f35685-4303-40fc-84d3-93781fa4b041" providerId="AD" clId="Web-{31B035F0-5F22-47D5-99D6-C5D34BDD38EB}" dt="2022-09-06T07:23:54.249" v="349" actId="20577"/>
          <ac:spMkLst>
            <pc:docMk/>
            <pc:sldMk cId="939253235" sldId="340"/>
            <ac:spMk id="9" creationId="{00000000-0000-0000-0000-000000000000}"/>
          </ac:spMkLst>
        </pc:spChg>
        <pc:picChg chg="mod modCrop">
          <ac:chgData name="ANA TERESA HERRERO OTERO" userId="S::anat.herote@educa.jcyl.es::43f35685-4303-40fc-84d3-93781fa4b041" providerId="AD" clId="Web-{31B035F0-5F22-47D5-99D6-C5D34BDD38EB}" dt="2022-09-06T07:23:16.669" v="327" actId="1076"/>
          <ac:picMkLst>
            <pc:docMk/>
            <pc:sldMk cId="939253235" sldId="340"/>
            <ac:picMk id="2" creationId="{00000000-0000-0000-0000-000000000000}"/>
          </ac:picMkLst>
        </pc:picChg>
      </pc:sldChg>
      <pc:sldChg chg="addSp modSp ord">
        <pc:chgData name="ANA TERESA HERRERO OTERO" userId="S::anat.herote@educa.jcyl.es::43f35685-4303-40fc-84d3-93781fa4b041" providerId="AD" clId="Web-{31B035F0-5F22-47D5-99D6-C5D34BDD38EB}" dt="2022-09-06T07:31:34.702" v="535" actId="1076"/>
        <pc:sldMkLst>
          <pc:docMk/>
          <pc:sldMk cId="2353461951" sldId="341"/>
        </pc:sldMkLst>
        <pc:spChg chg="mod">
          <ac:chgData name="ANA TERESA HERRERO OTERO" userId="S::anat.herote@educa.jcyl.es::43f35685-4303-40fc-84d3-93781fa4b041" providerId="AD" clId="Web-{31B035F0-5F22-47D5-99D6-C5D34BDD38EB}" dt="2022-09-06T07:29:52.464" v="532" actId="1076"/>
          <ac:spMkLst>
            <pc:docMk/>
            <pc:sldMk cId="2353461951" sldId="341"/>
            <ac:spMk id="7" creationId="{00000000-0000-0000-0000-000000000000}"/>
          </ac:spMkLst>
        </pc:spChg>
        <pc:picChg chg="mod">
          <ac:chgData name="ANA TERESA HERRERO OTERO" userId="S::anat.herote@educa.jcyl.es::43f35685-4303-40fc-84d3-93781fa4b041" providerId="AD" clId="Web-{31B035F0-5F22-47D5-99D6-C5D34BDD38EB}" dt="2022-09-06T07:31:30.702" v="534" actId="1076"/>
          <ac:picMkLst>
            <pc:docMk/>
            <pc:sldMk cId="2353461951" sldId="341"/>
            <ac:picMk id="2" creationId="{00000000-0000-0000-0000-000000000000}"/>
          </ac:picMkLst>
        </pc:picChg>
        <pc:picChg chg="add mod">
          <ac:chgData name="ANA TERESA HERRERO OTERO" userId="S::anat.herote@educa.jcyl.es::43f35685-4303-40fc-84d3-93781fa4b041" providerId="AD" clId="Web-{31B035F0-5F22-47D5-99D6-C5D34BDD38EB}" dt="2022-09-06T07:31:34.702" v="535" actId="1076"/>
          <ac:picMkLst>
            <pc:docMk/>
            <pc:sldMk cId="2353461951" sldId="341"/>
            <ac:picMk id="8" creationId="{2D327D90-5D9D-8943-3A87-9D690296C87D}"/>
          </ac:picMkLst>
        </pc:picChg>
      </pc:sldChg>
      <pc:sldChg chg="del">
        <pc:chgData name="ANA TERESA HERRERO OTERO" userId="S::anat.herote@educa.jcyl.es::43f35685-4303-40fc-84d3-93781fa4b041" providerId="AD" clId="Web-{31B035F0-5F22-47D5-99D6-C5D34BDD38EB}" dt="2022-09-06T07:09:52.048" v="1"/>
        <pc:sldMkLst>
          <pc:docMk/>
          <pc:sldMk cId="4244889801" sldId="343"/>
        </pc:sldMkLst>
      </pc:sldChg>
      <pc:sldChg chg="modSp add">
        <pc:chgData name="ANA TERESA HERRERO OTERO" userId="S::anat.herote@educa.jcyl.es::43f35685-4303-40fc-84d3-93781fa4b041" providerId="AD" clId="Web-{31B035F0-5F22-47D5-99D6-C5D34BDD38EB}" dt="2022-09-06T07:14:05.385" v="62" actId="20577"/>
        <pc:sldMkLst>
          <pc:docMk/>
          <pc:sldMk cId="1576939408" sldId="351"/>
        </pc:sldMkLst>
        <pc:spChg chg="mod">
          <ac:chgData name="ANA TERESA HERRERO OTERO" userId="S::anat.herote@educa.jcyl.es::43f35685-4303-40fc-84d3-93781fa4b041" providerId="AD" clId="Web-{31B035F0-5F22-47D5-99D6-C5D34BDD38EB}" dt="2022-09-06T07:12:22.428" v="10" actId="20577"/>
          <ac:spMkLst>
            <pc:docMk/>
            <pc:sldMk cId="1576939408" sldId="351"/>
            <ac:spMk id="210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31B035F0-5F22-47D5-99D6-C5D34BDD38EB}" dt="2022-09-06T07:12:51.132" v="24" actId="14100"/>
          <ac:spMkLst>
            <pc:docMk/>
            <pc:sldMk cId="1576939408" sldId="351"/>
            <ac:spMk id="214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31B035F0-5F22-47D5-99D6-C5D34BDD38EB}" dt="2022-09-06T07:14:05.385" v="62" actId="20577"/>
          <ac:spMkLst>
            <pc:docMk/>
            <pc:sldMk cId="1576939408" sldId="351"/>
            <ac:spMk id="215" creationId="{00000000-0000-0000-0000-000000000000}"/>
          </ac:spMkLst>
        </pc:spChg>
        <pc:picChg chg="mod">
          <ac:chgData name="ANA TERESA HERRERO OTERO" userId="S::anat.herote@educa.jcyl.es::43f35685-4303-40fc-84d3-93781fa4b041" providerId="AD" clId="Web-{31B035F0-5F22-47D5-99D6-C5D34BDD38EB}" dt="2022-09-06T07:12:28.460" v="12" actId="1076"/>
          <ac:picMkLst>
            <pc:docMk/>
            <pc:sldMk cId="1576939408" sldId="351"/>
            <ac:picMk id="211" creationId="{00000000-0000-0000-0000-000000000000}"/>
          </ac:picMkLst>
        </pc:picChg>
      </pc:sldChg>
      <pc:sldChg chg="addSp delSp modSp add">
        <pc:chgData name="ANA TERESA HERRERO OTERO" userId="S::anat.herote@educa.jcyl.es::43f35685-4303-40fc-84d3-93781fa4b041" providerId="AD" clId="Web-{31B035F0-5F22-47D5-99D6-C5D34BDD38EB}" dt="2022-09-06T07:21:56.354" v="319" actId="14100"/>
        <pc:sldMkLst>
          <pc:docMk/>
          <pc:sldMk cId="1542588210" sldId="352"/>
        </pc:sldMkLst>
        <pc:spChg chg="add del mod">
          <ac:chgData name="ANA TERESA HERRERO OTERO" userId="S::anat.herote@educa.jcyl.es::43f35685-4303-40fc-84d3-93781fa4b041" providerId="AD" clId="Web-{31B035F0-5F22-47D5-99D6-C5D34BDD38EB}" dt="2022-09-06T07:17:48.986" v="144"/>
          <ac:spMkLst>
            <pc:docMk/>
            <pc:sldMk cId="1542588210" sldId="352"/>
            <ac:spMk id="3" creationId="{2AE4591A-9270-290A-E5B8-A4A578366D07}"/>
          </ac:spMkLst>
        </pc:spChg>
        <pc:spChg chg="add del mod">
          <ac:chgData name="ANA TERESA HERRERO OTERO" userId="S::anat.herote@educa.jcyl.es::43f35685-4303-40fc-84d3-93781fa4b041" providerId="AD" clId="Web-{31B035F0-5F22-47D5-99D6-C5D34BDD38EB}" dt="2022-09-06T07:20:09.976" v="208"/>
          <ac:spMkLst>
            <pc:docMk/>
            <pc:sldMk cId="1542588210" sldId="352"/>
            <ac:spMk id="5" creationId="{8888575C-2917-DD11-20C1-D0D9865FFD3D}"/>
          </ac:spMkLst>
        </pc:spChg>
        <pc:spChg chg="add mod">
          <ac:chgData name="ANA TERESA HERRERO OTERO" userId="S::anat.herote@educa.jcyl.es::43f35685-4303-40fc-84d3-93781fa4b041" providerId="AD" clId="Web-{31B035F0-5F22-47D5-99D6-C5D34BDD38EB}" dt="2022-09-06T07:21:13.040" v="280" actId="14100"/>
          <ac:spMkLst>
            <pc:docMk/>
            <pc:sldMk cId="1542588210" sldId="352"/>
            <ac:spMk id="7" creationId="{191CC260-1F60-D230-D51A-CF9B432BAD43}"/>
          </ac:spMkLst>
        </pc:spChg>
        <pc:spChg chg="mod">
          <ac:chgData name="ANA TERESA HERRERO OTERO" userId="S::anat.herote@educa.jcyl.es::43f35685-4303-40fc-84d3-93781fa4b041" providerId="AD" clId="Web-{31B035F0-5F22-47D5-99D6-C5D34BDD38EB}" dt="2022-09-06T07:15:48.154" v="76" actId="20577"/>
          <ac:spMkLst>
            <pc:docMk/>
            <pc:sldMk cId="1542588210" sldId="352"/>
            <ac:spMk id="194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31B035F0-5F22-47D5-99D6-C5D34BDD38EB}" dt="2022-09-06T07:15:55.326" v="81" actId="20577"/>
          <ac:spMkLst>
            <pc:docMk/>
            <pc:sldMk cId="1542588210" sldId="352"/>
            <ac:spMk id="197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31B035F0-5F22-47D5-99D6-C5D34BDD38EB}" dt="2022-09-06T07:16:50.641" v="134" actId="20577"/>
          <ac:spMkLst>
            <pc:docMk/>
            <pc:sldMk cId="1542588210" sldId="352"/>
            <ac:spMk id="198" creationId="{00000000-0000-0000-0000-000000000000}"/>
          </ac:spMkLst>
        </pc:spChg>
        <pc:spChg chg="del">
          <ac:chgData name="ANA TERESA HERRERO OTERO" userId="S::anat.herote@educa.jcyl.es::43f35685-4303-40fc-84d3-93781fa4b041" providerId="AD" clId="Web-{31B035F0-5F22-47D5-99D6-C5D34BDD38EB}" dt="2022-09-06T07:20:05.632" v="207"/>
          <ac:spMkLst>
            <pc:docMk/>
            <pc:sldMk cId="1542588210" sldId="352"/>
            <ac:spMk id="199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31B035F0-5F22-47D5-99D6-C5D34BDD38EB}" dt="2022-09-06T07:20:32.773" v="232" actId="1076"/>
          <ac:spMkLst>
            <pc:docMk/>
            <pc:sldMk cId="1542588210" sldId="352"/>
            <ac:spMk id="200" creationId="{00000000-0000-0000-0000-000000000000}"/>
          </ac:spMkLst>
        </pc:spChg>
        <pc:spChg chg="del mod">
          <ac:chgData name="ANA TERESA HERRERO OTERO" userId="S::anat.herote@educa.jcyl.es::43f35685-4303-40fc-84d3-93781fa4b041" providerId="AD" clId="Web-{31B035F0-5F22-47D5-99D6-C5D34BDD38EB}" dt="2022-09-06T07:17:43.549" v="143"/>
          <ac:spMkLst>
            <pc:docMk/>
            <pc:sldMk cId="1542588210" sldId="352"/>
            <ac:spMk id="201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31B035F0-5F22-47D5-99D6-C5D34BDD38EB}" dt="2022-09-06T07:19:56.366" v="206" actId="20577"/>
          <ac:spMkLst>
            <pc:docMk/>
            <pc:sldMk cId="1542588210" sldId="352"/>
            <ac:spMk id="202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31B035F0-5F22-47D5-99D6-C5D34BDD38EB}" dt="2022-09-06T07:21:19.322" v="281" actId="20577"/>
          <ac:spMkLst>
            <pc:docMk/>
            <pc:sldMk cId="1542588210" sldId="352"/>
            <ac:spMk id="203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31B035F0-5F22-47D5-99D6-C5D34BDD38EB}" dt="2022-09-06T07:21:56.354" v="319" actId="14100"/>
          <ac:spMkLst>
            <pc:docMk/>
            <pc:sldMk cId="1542588210" sldId="352"/>
            <ac:spMk id="204" creationId="{00000000-0000-0000-0000-000000000000}"/>
          </ac:spMkLst>
        </pc:spChg>
        <pc:picChg chg="del">
          <ac:chgData name="ANA TERESA HERRERO OTERO" userId="S::anat.herote@educa.jcyl.es::43f35685-4303-40fc-84d3-93781fa4b041" providerId="AD" clId="Web-{31B035F0-5F22-47D5-99D6-C5D34BDD38EB}" dt="2022-09-06T07:15:22.950" v="70"/>
          <ac:picMkLst>
            <pc:docMk/>
            <pc:sldMk cId="1542588210" sldId="352"/>
            <ac:picMk id="205" creationId="{00000000-0000-0000-0000-000000000000}"/>
          </ac:picMkLst>
        </pc:picChg>
      </pc:sldChg>
      <pc:sldChg chg="addSp delSp modSp add replId">
        <pc:chgData name="ANA TERESA HERRERO OTERO" userId="S::anat.herote@educa.jcyl.es::43f35685-4303-40fc-84d3-93781fa4b041" providerId="AD" clId="Web-{31B035F0-5F22-47D5-99D6-C5D34BDD38EB}" dt="2022-09-06T07:53:35.872" v="1176" actId="1076"/>
        <pc:sldMkLst>
          <pc:docMk/>
          <pc:sldMk cId="1598552787" sldId="353"/>
        </pc:sldMkLst>
        <pc:spChg chg="add del mod">
          <ac:chgData name="ANA TERESA HERRERO OTERO" userId="S::anat.herote@educa.jcyl.es::43f35685-4303-40fc-84d3-93781fa4b041" providerId="AD" clId="Web-{31B035F0-5F22-47D5-99D6-C5D34BDD38EB}" dt="2022-09-06T07:25:20.392" v="366"/>
          <ac:spMkLst>
            <pc:docMk/>
            <pc:sldMk cId="1598552787" sldId="353"/>
            <ac:spMk id="3" creationId="{F7135339-5992-FEB2-2E0E-4FE27920D966}"/>
          </ac:spMkLst>
        </pc:spChg>
        <pc:spChg chg="add del mod">
          <ac:chgData name="ANA TERESA HERRERO OTERO" userId="S::anat.herote@educa.jcyl.es::43f35685-4303-40fc-84d3-93781fa4b041" providerId="AD" clId="Web-{31B035F0-5F22-47D5-99D6-C5D34BDD38EB}" dt="2022-09-06T07:51:08.430" v="1098"/>
          <ac:spMkLst>
            <pc:docMk/>
            <pc:sldMk cId="1598552787" sldId="353"/>
            <ac:spMk id="6" creationId="{809E58BD-8753-73F1-02EE-731F54155B80}"/>
          </ac:spMkLst>
        </pc:spChg>
        <pc:spChg chg="mod">
          <ac:chgData name="ANA TERESA HERRERO OTERO" userId="S::anat.herote@educa.jcyl.es::43f35685-4303-40fc-84d3-93781fa4b041" providerId="AD" clId="Web-{31B035F0-5F22-47D5-99D6-C5D34BDD38EB}" dt="2022-09-06T07:53:35.872" v="1176" actId="1076"/>
          <ac:spMkLst>
            <pc:docMk/>
            <pc:sldMk cId="1598552787" sldId="353"/>
            <ac:spMk id="7" creationId="{191CC260-1F60-D230-D51A-CF9B432BAD43}"/>
          </ac:spMkLst>
        </pc:spChg>
        <pc:spChg chg="add del mod">
          <ac:chgData name="ANA TERESA HERRERO OTERO" userId="S::anat.herote@educa.jcyl.es::43f35685-4303-40fc-84d3-93781fa4b041" providerId="AD" clId="Web-{31B035F0-5F22-47D5-99D6-C5D34BDD38EB}" dt="2022-09-06T07:51:10.898" v="1099"/>
          <ac:spMkLst>
            <pc:docMk/>
            <pc:sldMk cId="1598552787" sldId="353"/>
            <ac:spMk id="9" creationId="{A2C1E17F-6177-4232-039F-F6B6BFEF139F}"/>
          </ac:spMkLst>
        </pc:spChg>
        <pc:spChg chg="mod">
          <ac:chgData name="ANA TERESA HERRERO OTERO" userId="S::anat.herote@educa.jcyl.es::43f35685-4303-40fc-84d3-93781fa4b041" providerId="AD" clId="Web-{31B035F0-5F22-47D5-99D6-C5D34BDD38EB}" dt="2022-09-06T07:35:14.444" v="540" actId="1076"/>
          <ac:spMkLst>
            <pc:docMk/>
            <pc:sldMk cId="1598552787" sldId="353"/>
            <ac:spMk id="194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31B035F0-5F22-47D5-99D6-C5D34BDD38EB}" dt="2022-09-06T07:48:47.628" v="1002" actId="1076"/>
          <ac:spMkLst>
            <pc:docMk/>
            <pc:sldMk cId="1598552787" sldId="353"/>
            <ac:spMk id="195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31B035F0-5F22-47D5-99D6-C5D34BDD38EB}" dt="2022-09-06T07:48:41.487" v="1001" actId="1076"/>
          <ac:spMkLst>
            <pc:docMk/>
            <pc:sldMk cId="1598552787" sldId="353"/>
            <ac:spMk id="196" creationId="{00000000-0000-0000-0000-000000000000}"/>
          </ac:spMkLst>
        </pc:spChg>
        <pc:spChg chg="del mod">
          <ac:chgData name="ANA TERESA HERRERO OTERO" userId="S::anat.herote@educa.jcyl.es::43f35685-4303-40fc-84d3-93781fa4b041" providerId="AD" clId="Web-{31B035F0-5F22-47D5-99D6-C5D34BDD38EB}" dt="2022-09-06T07:25:05.407" v="365"/>
          <ac:spMkLst>
            <pc:docMk/>
            <pc:sldMk cId="1598552787" sldId="353"/>
            <ac:spMk id="197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31B035F0-5F22-47D5-99D6-C5D34BDD38EB}" dt="2022-09-06T07:35:21.194" v="542" actId="1076"/>
          <ac:spMkLst>
            <pc:docMk/>
            <pc:sldMk cId="1598552787" sldId="353"/>
            <ac:spMk id="198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31B035F0-5F22-47D5-99D6-C5D34BDD38EB}" dt="2022-09-06T07:50:20.178" v="1070" actId="20577"/>
          <ac:spMkLst>
            <pc:docMk/>
            <pc:sldMk cId="1598552787" sldId="353"/>
            <ac:spMk id="200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31B035F0-5F22-47D5-99D6-C5D34BDD38EB}" dt="2022-09-06T07:31:53.609" v="536" actId="14100"/>
          <ac:spMkLst>
            <pc:docMk/>
            <pc:sldMk cId="1598552787" sldId="353"/>
            <ac:spMk id="202" creationId="{00000000-0000-0000-0000-000000000000}"/>
          </ac:spMkLst>
        </pc:spChg>
        <pc:spChg chg="del">
          <ac:chgData name="ANA TERESA HERRERO OTERO" userId="S::anat.herote@educa.jcyl.es::43f35685-4303-40fc-84d3-93781fa4b041" providerId="AD" clId="Web-{31B035F0-5F22-47D5-99D6-C5D34BDD38EB}" dt="2022-09-06T07:51:06.242" v="1097"/>
          <ac:spMkLst>
            <pc:docMk/>
            <pc:sldMk cId="1598552787" sldId="353"/>
            <ac:spMk id="203" creationId="{00000000-0000-0000-0000-000000000000}"/>
          </ac:spMkLst>
        </pc:spChg>
        <pc:spChg chg="del">
          <ac:chgData name="ANA TERESA HERRERO OTERO" userId="S::anat.herote@educa.jcyl.es::43f35685-4303-40fc-84d3-93781fa4b041" providerId="AD" clId="Web-{31B035F0-5F22-47D5-99D6-C5D34BDD38EB}" dt="2022-09-06T07:51:03.820" v="1096"/>
          <ac:spMkLst>
            <pc:docMk/>
            <pc:sldMk cId="1598552787" sldId="353"/>
            <ac:spMk id="204" creationId="{00000000-0000-0000-0000-000000000000}"/>
          </ac:spMkLst>
        </pc:spChg>
        <pc:picChg chg="add mod modCrop">
          <ac:chgData name="ANA TERESA HERRERO OTERO" userId="S::anat.herote@educa.jcyl.es::43f35685-4303-40fc-84d3-93781fa4b041" providerId="AD" clId="Web-{31B035F0-5F22-47D5-99D6-C5D34BDD38EB}" dt="2022-09-06T07:35:26.116" v="543" actId="1076"/>
          <ac:picMkLst>
            <pc:docMk/>
            <pc:sldMk cId="1598552787" sldId="353"/>
            <ac:picMk id="4" creationId="{36113055-6806-7F33-4006-82DB27D7A0A1}"/>
          </ac:picMkLst>
        </pc:picChg>
      </pc:sldChg>
      <pc:sldChg chg="addSp delSp modSp add">
        <pc:chgData name="ANA TERESA HERRERO OTERO" userId="S::anat.herote@educa.jcyl.es::43f35685-4303-40fc-84d3-93781fa4b041" providerId="AD" clId="Web-{31B035F0-5F22-47D5-99D6-C5D34BDD38EB}" dt="2022-09-06T07:48:18.080" v="1000" actId="20577"/>
        <pc:sldMkLst>
          <pc:docMk/>
          <pc:sldMk cId="1170304829" sldId="354"/>
        </pc:sldMkLst>
        <pc:spChg chg="add del mod">
          <ac:chgData name="ANA TERESA HERRERO OTERO" userId="S::anat.herote@educa.jcyl.es::43f35685-4303-40fc-84d3-93781fa4b041" providerId="AD" clId="Web-{31B035F0-5F22-47D5-99D6-C5D34BDD38EB}" dt="2022-09-06T07:37:49.684" v="552"/>
          <ac:spMkLst>
            <pc:docMk/>
            <pc:sldMk cId="1170304829" sldId="354"/>
            <ac:spMk id="3" creationId="{5C76A350-EE9C-7891-4C95-F76240F20350}"/>
          </ac:spMkLst>
        </pc:spChg>
        <pc:spChg chg="add mod">
          <ac:chgData name="ANA TERESA HERRERO OTERO" userId="S::anat.herote@educa.jcyl.es::43f35685-4303-40fc-84d3-93781fa4b041" providerId="AD" clId="Web-{31B035F0-5F22-47D5-99D6-C5D34BDD38EB}" dt="2022-09-06T07:47:56.876" v="994" actId="20577"/>
          <ac:spMkLst>
            <pc:docMk/>
            <pc:sldMk cId="1170304829" sldId="354"/>
            <ac:spMk id="5" creationId="{B937E8E8-66D1-8E09-9FF1-2BDEC8903B32}"/>
          </ac:spMkLst>
        </pc:spChg>
        <pc:spChg chg="del">
          <ac:chgData name="ANA TERESA HERRERO OTERO" userId="S::anat.herote@educa.jcyl.es::43f35685-4303-40fc-84d3-93781fa4b041" providerId="AD" clId="Web-{31B035F0-5F22-47D5-99D6-C5D34BDD38EB}" dt="2022-09-06T07:37:34.621" v="547"/>
          <ac:spMkLst>
            <pc:docMk/>
            <pc:sldMk cId="1170304829" sldId="354"/>
            <ac:spMk id="251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31B035F0-5F22-47D5-99D6-C5D34BDD38EB}" dt="2022-09-06T07:48:18.080" v="1000" actId="20577"/>
          <ac:spMkLst>
            <pc:docMk/>
            <pc:sldMk cId="1170304829" sldId="354"/>
            <ac:spMk id="252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31B035F0-5F22-47D5-99D6-C5D34BDD38EB}" dt="2022-09-06T07:37:15.901" v="546" actId="1076"/>
          <ac:spMkLst>
            <pc:docMk/>
            <pc:sldMk cId="1170304829" sldId="354"/>
            <ac:spMk id="253" creationId="{00000000-0000-0000-0000-000000000000}"/>
          </ac:spMkLst>
        </pc:spChg>
        <pc:spChg chg="del">
          <ac:chgData name="ANA TERESA HERRERO OTERO" userId="S::anat.herote@educa.jcyl.es::43f35685-4303-40fc-84d3-93781fa4b041" providerId="AD" clId="Web-{31B035F0-5F22-47D5-99D6-C5D34BDD38EB}" dt="2022-09-06T07:37:40.933" v="549"/>
          <ac:spMkLst>
            <pc:docMk/>
            <pc:sldMk cId="1170304829" sldId="354"/>
            <ac:spMk id="255" creationId="{00000000-0000-0000-0000-000000000000}"/>
          </ac:spMkLst>
        </pc:spChg>
        <pc:spChg chg="del">
          <ac:chgData name="ANA TERESA HERRERO OTERO" userId="S::anat.herote@educa.jcyl.es::43f35685-4303-40fc-84d3-93781fa4b041" providerId="AD" clId="Web-{31B035F0-5F22-47D5-99D6-C5D34BDD38EB}" dt="2022-09-06T07:37:46.137" v="550"/>
          <ac:spMkLst>
            <pc:docMk/>
            <pc:sldMk cId="1170304829" sldId="354"/>
            <ac:spMk id="256" creationId="{00000000-0000-0000-0000-000000000000}"/>
          </ac:spMkLst>
        </pc:spChg>
        <pc:picChg chg="del">
          <ac:chgData name="ANA TERESA HERRERO OTERO" userId="S::anat.herote@educa.jcyl.es::43f35685-4303-40fc-84d3-93781fa4b041" providerId="AD" clId="Web-{31B035F0-5F22-47D5-99D6-C5D34BDD38EB}" dt="2022-09-06T07:37:36.777" v="548"/>
          <ac:picMkLst>
            <pc:docMk/>
            <pc:sldMk cId="1170304829" sldId="354"/>
            <ac:picMk id="254" creationId="{00000000-0000-0000-0000-000000000000}"/>
          </ac:picMkLst>
        </pc:picChg>
        <pc:picChg chg="del">
          <ac:chgData name="ANA TERESA HERRERO OTERO" userId="S::anat.herote@educa.jcyl.es::43f35685-4303-40fc-84d3-93781fa4b041" providerId="AD" clId="Web-{31B035F0-5F22-47D5-99D6-C5D34BDD38EB}" dt="2022-09-06T07:37:47.668" v="551"/>
          <ac:picMkLst>
            <pc:docMk/>
            <pc:sldMk cId="1170304829" sldId="354"/>
            <ac:picMk id="257" creationId="{00000000-0000-0000-0000-000000000000}"/>
          </ac:picMkLst>
        </pc:picChg>
      </pc:sldChg>
      <pc:sldChg chg="addSp delSp modSp add">
        <pc:chgData name="ANA TERESA HERRERO OTERO" userId="S::anat.herote@educa.jcyl.es::43f35685-4303-40fc-84d3-93781fa4b041" providerId="AD" clId="Web-{31B035F0-5F22-47D5-99D6-C5D34BDD38EB}" dt="2022-09-06T07:58:25.648" v="1277" actId="20577"/>
        <pc:sldMkLst>
          <pc:docMk/>
          <pc:sldMk cId="1236924695" sldId="355"/>
        </pc:sldMkLst>
        <pc:spChg chg="mod">
          <ac:chgData name="ANA TERESA HERRERO OTERO" userId="S::anat.herote@educa.jcyl.es::43f35685-4303-40fc-84d3-93781fa4b041" providerId="AD" clId="Web-{31B035F0-5F22-47D5-99D6-C5D34BDD38EB}" dt="2022-09-06T07:56:57.988" v="1237" actId="1076"/>
          <ac:spMkLst>
            <pc:docMk/>
            <pc:sldMk cId="1236924695" sldId="355"/>
            <ac:spMk id="187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31B035F0-5F22-47D5-99D6-C5D34BDD38EB}" dt="2022-09-06T07:58:25.648" v="1277" actId="20577"/>
          <ac:spMkLst>
            <pc:docMk/>
            <pc:sldMk cId="1236924695" sldId="355"/>
            <ac:spMk id="188" creationId="{00000000-0000-0000-0000-000000000000}"/>
          </ac:spMkLst>
        </pc:spChg>
        <pc:spChg chg="add del mod">
          <ac:chgData name="ANA TERESA HERRERO OTERO" userId="S::anat.herote@educa.jcyl.es::43f35685-4303-40fc-84d3-93781fa4b041" providerId="AD" clId="Web-{31B035F0-5F22-47D5-99D6-C5D34BDD38EB}" dt="2022-09-06T07:57:28.489" v="1242" actId="20577"/>
          <ac:spMkLst>
            <pc:docMk/>
            <pc:sldMk cId="1236924695" sldId="355"/>
            <ac:spMk id="189" creationId="{00000000-0000-0000-0000-000000000000}"/>
          </ac:spMkLst>
        </pc:spChg>
      </pc:sldChg>
    </pc:docChg>
  </pc:docChgLst>
  <pc:docChgLst>
    <pc:chgData name="ANA TERESA HERRERO OTERO" userId="S::anat.herote@educa.jcyl.es::43f35685-4303-40fc-84d3-93781fa4b041" providerId="AD" clId="Web-{30AFAA49-C73A-4D54-9FB4-F2470B90652C}"/>
    <pc:docChg chg="addSld delSld modSld sldOrd">
      <pc:chgData name="ANA TERESA HERRERO OTERO" userId="S::anat.herote@educa.jcyl.es::43f35685-4303-40fc-84d3-93781fa4b041" providerId="AD" clId="Web-{30AFAA49-C73A-4D54-9FB4-F2470B90652C}" dt="2022-09-06T16:28:14.289" v="833" actId="20577"/>
      <pc:docMkLst>
        <pc:docMk/>
      </pc:docMkLst>
      <pc:sldChg chg="delSp">
        <pc:chgData name="ANA TERESA HERRERO OTERO" userId="S::anat.herote@educa.jcyl.es::43f35685-4303-40fc-84d3-93781fa4b041" providerId="AD" clId="Web-{30AFAA49-C73A-4D54-9FB4-F2470B90652C}" dt="2022-09-06T15:48:54.332" v="242"/>
        <pc:sldMkLst>
          <pc:docMk/>
          <pc:sldMk cId="3963652736" sldId="334"/>
        </pc:sldMkLst>
        <pc:spChg chg="del">
          <ac:chgData name="ANA TERESA HERRERO OTERO" userId="S::anat.herote@educa.jcyl.es::43f35685-4303-40fc-84d3-93781fa4b041" providerId="AD" clId="Web-{30AFAA49-C73A-4D54-9FB4-F2470B90652C}" dt="2022-09-06T15:48:54.332" v="242"/>
          <ac:spMkLst>
            <pc:docMk/>
            <pc:sldMk cId="3963652736" sldId="334"/>
            <ac:spMk id="2" creationId="{00000000-0000-0000-0000-000000000000}"/>
          </ac:spMkLst>
        </pc:spChg>
      </pc:sldChg>
      <pc:sldChg chg="addSp delSp modSp">
        <pc:chgData name="ANA TERESA HERRERO OTERO" userId="S::anat.herote@educa.jcyl.es::43f35685-4303-40fc-84d3-93781fa4b041" providerId="AD" clId="Web-{30AFAA49-C73A-4D54-9FB4-F2470B90652C}" dt="2022-09-06T16:28:14.289" v="833" actId="20577"/>
        <pc:sldMkLst>
          <pc:docMk/>
          <pc:sldMk cId="939253235" sldId="340"/>
        </pc:sldMkLst>
        <pc:spChg chg="mod">
          <ac:chgData name="ANA TERESA HERRERO OTERO" userId="S::anat.herote@educa.jcyl.es::43f35685-4303-40fc-84d3-93781fa4b041" providerId="AD" clId="Web-{30AFAA49-C73A-4D54-9FB4-F2470B90652C}" dt="2022-09-06T16:26:09.472" v="761" actId="14100"/>
          <ac:spMkLst>
            <pc:docMk/>
            <pc:sldMk cId="939253235" sldId="340"/>
            <ac:spMk id="4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30AFAA49-C73A-4D54-9FB4-F2470B90652C}" dt="2022-09-06T16:26:35.614" v="768" actId="1076"/>
          <ac:spMkLst>
            <pc:docMk/>
            <pc:sldMk cId="939253235" sldId="340"/>
            <ac:spMk id="5" creationId="{315B4D0B-04C9-F2CB-7C4C-FC1CD7249A95}"/>
          </ac:spMkLst>
        </pc:spChg>
        <pc:spChg chg="del mod">
          <ac:chgData name="ANA TERESA HERRERO OTERO" userId="S::anat.herote@educa.jcyl.es::43f35685-4303-40fc-84d3-93781fa4b041" providerId="AD" clId="Web-{30AFAA49-C73A-4D54-9FB4-F2470B90652C}" dt="2022-09-06T16:25:08.408" v="759"/>
          <ac:spMkLst>
            <pc:docMk/>
            <pc:sldMk cId="939253235" sldId="340"/>
            <ac:spMk id="7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30AFAA49-C73A-4D54-9FB4-F2470B90652C}" dt="2022-09-06T16:28:14.289" v="833" actId="20577"/>
          <ac:spMkLst>
            <pc:docMk/>
            <pc:sldMk cId="939253235" sldId="340"/>
            <ac:spMk id="9" creationId="{00000000-0000-0000-0000-000000000000}"/>
          </ac:spMkLst>
        </pc:spChg>
        <pc:spChg chg="add del mod">
          <ac:chgData name="ANA TERESA HERRERO OTERO" userId="S::anat.herote@educa.jcyl.es::43f35685-4303-40fc-84d3-93781fa4b041" providerId="AD" clId="Web-{30AFAA49-C73A-4D54-9FB4-F2470B90652C}" dt="2022-09-06T16:27:09.302" v="775" actId="1076"/>
          <ac:spMkLst>
            <pc:docMk/>
            <pc:sldMk cId="939253235" sldId="340"/>
            <ac:spMk id="10" creationId="{00000000-0000-0000-0000-000000000000}"/>
          </ac:spMkLst>
        </pc:spChg>
        <pc:picChg chg="mod">
          <ac:chgData name="ANA TERESA HERRERO OTERO" userId="S::anat.herote@educa.jcyl.es::43f35685-4303-40fc-84d3-93781fa4b041" providerId="AD" clId="Web-{30AFAA49-C73A-4D54-9FB4-F2470B90652C}" dt="2022-09-06T16:26:17.894" v="763" actId="14100"/>
          <ac:picMkLst>
            <pc:docMk/>
            <pc:sldMk cId="939253235" sldId="340"/>
            <ac:picMk id="2" creationId="{00000000-0000-0000-0000-000000000000}"/>
          </ac:picMkLst>
        </pc:picChg>
        <pc:picChg chg="mod">
          <ac:chgData name="ANA TERESA HERRERO OTERO" userId="S::anat.herote@educa.jcyl.es::43f35685-4303-40fc-84d3-93781fa4b041" providerId="AD" clId="Web-{30AFAA49-C73A-4D54-9FB4-F2470B90652C}" dt="2022-09-06T16:26:22.332" v="765" actId="1076"/>
          <ac:picMkLst>
            <pc:docMk/>
            <pc:sldMk cId="939253235" sldId="340"/>
            <ac:picMk id="3" creationId="{00000000-0000-0000-0000-000000000000}"/>
          </ac:picMkLst>
        </pc:picChg>
        <pc:picChg chg="del">
          <ac:chgData name="ANA TERESA HERRERO OTERO" userId="S::anat.herote@educa.jcyl.es::43f35685-4303-40fc-84d3-93781fa4b041" providerId="AD" clId="Web-{30AFAA49-C73A-4D54-9FB4-F2470B90652C}" dt="2022-09-06T16:25:00.892" v="757"/>
          <ac:picMkLst>
            <pc:docMk/>
            <pc:sldMk cId="939253235" sldId="340"/>
            <ac:picMk id="6" creationId="{00000000-0000-0000-0000-000000000000}"/>
          </ac:picMkLst>
        </pc:picChg>
        <pc:picChg chg="mod">
          <ac:chgData name="ANA TERESA HERRERO OTERO" userId="S::anat.herote@educa.jcyl.es::43f35685-4303-40fc-84d3-93781fa4b041" providerId="AD" clId="Web-{30AFAA49-C73A-4D54-9FB4-F2470B90652C}" dt="2022-09-06T16:26:38.817" v="769" actId="1076"/>
          <ac:picMkLst>
            <pc:docMk/>
            <pc:sldMk cId="939253235" sldId="340"/>
            <ac:picMk id="8" creationId="{00000000-0000-0000-0000-000000000000}"/>
          </ac:picMkLst>
        </pc:picChg>
      </pc:sldChg>
      <pc:sldChg chg="modSp">
        <pc:chgData name="ANA TERESA HERRERO OTERO" userId="S::anat.herote@educa.jcyl.es::43f35685-4303-40fc-84d3-93781fa4b041" providerId="AD" clId="Web-{30AFAA49-C73A-4D54-9FB4-F2470B90652C}" dt="2022-09-06T15:47:42.563" v="217" actId="20577"/>
        <pc:sldMkLst>
          <pc:docMk/>
          <pc:sldMk cId="3373485505" sldId="350"/>
        </pc:sldMkLst>
        <pc:spChg chg="mod">
          <ac:chgData name="ANA TERESA HERRERO OTERO" userId="S::anat.herote@educa.jcyl.es::43f35685-4303-40fc-84d3-93781fa4b041" providerId="AD" clId="Web-{30AFAA49-C73A-4D54-9FB4-F2470B90652C}" dt="2022-09-06T15:47:42.563" v="217" actId="20577"/>
          <ac:spMkLst>
            <pc:docMk/>
            <pc:sldMk cId="3373485505" sldId="350"/>
            <ac:spMk id="187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30AFAA49-C73A-4D54-9FB4-F2470B90652C}" dt="2022-09-06T15:43:50.993" v="97" actId="20577"/>
          <ac:spMkLst>
            <pc:docMk/>
            <pc:sldMk cId="3373485505" sldId="350"/>
            <ac:spMk id="188" creationId="{00000000-0000-0000-0000-000000000000}"/>
          </ac:spMkLst>
        </pc:spChg>
      </pc:sldChg>
      <pc:sldChg chg="modSp">
        <pc:chgData name="ANA TERESA HERRERO OTERO" userId="S::anat.herote@educa.jcyl.es::43f35685-4303-40fc-84d3-93781fa4b041" providerId="AD" clId="Web-{30AFAA49-C73A-4D54-9FB4-F2470B90652C}" dt="2022-09-06T16:14:49.636" v="672" actId="20577"/>
        <pc:sldMkLst>
          <pc:docMk/>
          <pc:sldMk cId="1576939408" sldId="351"/>
        </pc:sldMkLst>
        <pc:spChg chg="mod">
          <ac:chgData name="ANA TERESA HERRERO OTERO" userId="S::anat.herote@educa.jcyl.es::43f35685-4303-40fc-84d3-93781fa4b041" providerId="AD" clId="Web-{30AFAA49-C73A-4D54-9FB4-F2470B90652C}" dt="2022-09-06T16:14:49.636" v="672" actId="20577"/>
          <ac:spMkLst>
            <pc:docMk/>
            <pc:sldMk cId="1576939408" sldId="351"/>
            <ac:spMk id="215" creationId="{00000000-0000-0000-0000-000000000000}"/>
          </ac:spMkLst>
        </pc:spChg>
      </pc:sldChg>
      <pc:sldChg chg="modSp ord">
        <pc:chgData name="ANA TERESA HERRERO OTERO" userId="S::anat.herote@educa.jcyl.es::43f35685-4303-40fc-84d3-93781fa4b041" providerId="AD" clId="Web-{30AFAA49-C73A-4D54-9FB4-F2470B90652C}" dt="2022-09-06T16:14:55.746" v="673"/>
        <pc:sldMkLst>
          <pc:docMk/>
          <pc:sldMk cId="1542588210" sldId="352"/>
        </pc:sldMkLst>
        <pc:spChg chg="mod">
          <ac:chgData name="ANA TERESA HERRERO OTERO" userId="S::anat.herote@educa.jcyl.es::43f35685-4303-40fc-84d3-93781fa4b041" providerId="AD" clId="Web-{30AFAA49-C73A-4D54-9FB4-F2470B90652C}" dt="2022-09-06T16:10:38.471" v="601" actId="20577"/>
          <ac:spMkLst>
            <pc:docMk/>
            <pc:sldMk cId="1542588210" sldId="352"/>
            <ac:spMk id="198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30AFAA49-C73A-4D54-9FB4-F2470B90652C}" dt="2022-09-06T16:11:39.895" v="603" actId="20577"/>
          <ac:spMkLst>
            <pc:docMk/>
            <pc:sldMk cId="1542588210" sldId="352"/>
            <ac:spMk id="202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30AFAA49-C73A-4D54-9FB4-F2470B90652C}" dt="2022-09-06T16:11:54.661" v="610" actId="20577"/>
          <ac:spMkLst>
            <pc:docMk/>
            <pc:sldMk cId="1542588210" sldId="352"/>
            <ac:spMk id="203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30AFAA49-C73A-4D54-9FB4-F2470B90652C}" dt="2022-09-06T16:12:09.505" v="618" actId="20577"/>
          <ac:spMkLst>
            <pc:docMk/>
            <pc:sldMk cId="1542588210" sldId="352"/>
            <ac:spMk id="204" creationId="{00000000-0000-0000-0000-000000000000}"/>
          </ac:spMkLst>
        </pc:spChg>
      </pc:sldChg>
      <pc:sldChg chg="modSp ord">
        <pc:chgData name="ANA TERESA HERRERO OTERO" userId="S::anat.herote@educa.jcyl.es::43f35685-4303-40fc-84d3-93781fa4b041" providerId="AD" clId="Web-{30AFAA49-C73A-4D54-9FB4-F2470B90652C}" dt="2022-09-06T16:18:56.879" v="693" actId="20577"/>
        <pc:sldMkLst>
          <pc:docMk/>
          <pc:sldMk cId="1598552787" sldId="353"/>
        </pc:sldMkLst>
        <pc:spChg chg="mod">
          <ac:chgData name="ANA TERESA HERRERO OTERO" userId="S::anat.herote@educa.jcyl.es::43f35685-4303-40fc-84d3-93781fa4b041" providerId="AD" clId="Web-{30AFAA49-C73A-4D54-9FB4-F2470B90652C}" dt="2022-09-06T16:18:56.879" v="693" actId="20577"/>
          <ac:spMkLst>
            <pc:docMk/>
            <pc:sldMk cId="1598552787" sldId="353"/>
            <ac:spMk id="7" creationId="{191CC260-1F60-D230-D51A-CF9B432BAD43}"/>
          </ac:spMkLst>
        </pc:spChg>
        <pc:spChg chg="mod">
          <ac:chgData name="ANA TERESA HERRERO OTERO" userId="S::anat.herote@educa.jcyl.es::43f35685-4303-40fc-84d3-93781fa4b041" providerId="AD" clId="Web-{30AFAA49-C73A-4D54-9FB4-F2470B90652C}" dt="2022-09-06T16:18:39.519" v="688" actId="20577"/>
          <ac:spMkLst>
            <pc:docMk/>
            <pc:sldMk cId="1598552787" sldId="353"/>
            <ac:spMk id="202" creationId="{00000000-0000-0000-0000-000000000000}"/>
          </ac:spMkLst>
        </pc:spChg>
      </pc:sldChg>
      <pc:sldChg chg="addSp modSp">
        <pc:chgData name="ANA TERESA HERRERO OTERO" userId="S::anat.herote@educa.jcyl.es::43f35685-4303-40fc-84d3-93781fa4b041" providerId="AD" clId="Web-{30AFAA49-C73A-4D54-9FB4-F2470B90652C}" dt="2022-09-06T16:24:52.360" v="756" actId="14100"/>
        <pc:sldMkLst>
          <pc:docMk/>
          <pc:sldMk cId="1170304829" sldId="354"/>
        </pc:sldMkLst>
        <pc:spChg chg="mod">
          <ac:chgData name="ANA TERESA HERRERO OTERO" userId="S::anat.herote@educa.jcyl.es::43f35685-4303-40fc-84d3-93781fa4b041" providerId="AD" clId="Web-{30AFAA49-C73A-4D54-9FB4-F2470B90652C}" dt="2022-09-06T15:58:27.430" v="318" actId="1076"/>
          <ac:spMkLst>
            <pc:docMk/>
            <pc:sldMk cId="1170304829" sldId="354"/>
            <ac:spMk id="5" creationId="{B937E8E8-66D1-8E09-9FF1-2BDEC8903B32}"/>
          </ac:spMkLst>
        </pc:spChg>
        <pc:spChg chg="mod">
          <ac:chgData name="ANA TERESA HERRERO OTERO" userId="S::anat.herote@educa.jcyl.es::43f35685-4303-40fc-84d3-93781fa4b041" providerId="AD" clId="Web-{30AFAA49-C73A-4D54-9FB4-F2470B90652C}" dt="2022-09-06T15:56:48.192" v="262" actId="20577"/>
          <ac:spMkLst>
            <pc:docMk/>
            <pc:sldMk cId="1170304829" sldId="354"/>
            <ac:spMk id="252" creationId="{00000000-0000-0000-0000-000000000000}"/>
          </ac:spMkLst>
        </pc:spChg>
        <pc:picChg chg="add mod modCrop">
          <ac:chgData name="ANA TERESA HERRERO OTERO" userId="S::anat.herote@educa.jcyl.es::43f35685-4303-40fc-84d3-93781fa4b041" providerId="AD" clId="Web-{30AFAA49-C73A-4D54-9FB4-F2470B90652C}" dt="2022-09-06T16:24:52.360" v="756" actId="14100"/>
          <ac:picMkLst>
            <pc:docMk/>
            <pc:sldMk cId="1170304829" sldId="354"/>
            <ac:picMk id="3" creationId="{EAA034EB-3EA6-FCA3-C338-36149CE9A6BE}"/>
          </ac:picMkLst>
        </pc:picChg>
      </pc:sldChg>
      <pc:sldChg chg="new del">
        <pc:chgData name="ANA TERESA HERRERO OTERO" userId="S::anat.herote@educa.jcyl.es::43f35685-4303-40fc-84d3-93781fa4b041" providerId="AD" clId="Web-{30AFAA49-C73A-4D54-9FB4-F2470B90652C}" dt="2022-09-06T15:48:57.488" v="243"/>
        <pc:sldMkLst>
          <pc:docMk/>
          <pc:sldMk cId="647952244" sldId="356"/>
        </pc:sldMkLst>
      </pc:sldChg>
      <pc:sldChg chg="modSp add replId">
        <pc:chgData name="ANA TERESA HERRERO OTERO" userId="S::anat.herote@educa.jcyl.es::43f35685-4303-40fc-84d3-93781fa4b041" providerId="AD" clId="Web-{30AFAA49-C73A-4D54-9FB4-F2470B90652C}" dt="2022-09-06T15:48:17.533" v="241" actId="20577"/>
        <pc:sldMkLst>
          <pc:docMk/>
          <pc:sldMk cId="635212787" sldId="357"/>
        </pc:sldMkLst>
        <pc:spChg chg="mod">
          <ac:chgData name="ANA TERESA HERRERO OTERO" userId="S::anat.herote@educa.jcyl.es::43f35685-4303-40fc-84d3-93781fa4b041" providerId="AD" clId="Web-{30AFAA49-C73A-4D54-9FB4-F2470B90652C}" dt="2022-09-06T15:44:21.228" v="109" actId="20577"/>
          <ac:spMkLst>
            <pc:docMk/>
            <pc:sldMk cId="635212787" sldId="357"/>
            <ac:spMk id="187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30AFAA49-C73A-4D54-9FB4-F2470B90652C}" dt="2022-09-06T15:48:17.533" v="241" actId="20577"/>
          <ac:spMkLst>
            <pc:docMk/>
            <pc:sldMk cId="635212787" sldId="357"/>
            <ac:spMk id="188" creationId="{00000000-0000-0000-0000-000000000000}"/>
          </ac:spMkLst>
        </pc:spChg>
      </pc:sldChg>
      <pc:sldChg chg="addSp modSp add replId">
        <pc:chgData name="ANA TERESA HERRERO OTERO" userId="S::anat.herote@educa.jcyl.es::43f35685-4303-40fc-84d3-93781fa4b041" providerId="AD" clId="Web-{30AFAA49-C73A-4D54-9FB4-F2470B90652C}" dt="2022-09-06T16:21:15.212" v="703" actId="20577"/>
        <pc:sldMkLst>
          <pc:docMk/>
          <pc:sldMk cId="3877807202" sldId="358"/>
        </pc:sldMkLst>
        <pc:spChg chg="add mod">
          <ac:chgData name="ANA TERESA HERRERO OTERO" userId="S::anat.herote@educa.jcyl.es::43f35685-4303-40fc-84d3-93781fa4b041" providerId="AD" clId="Web-{30AFAA49-C73A-4D54-9FB4-F2470B90652C}" dt="2022-09-06T16:01:35.030" v="339" actId="20577"/>
          <ac:spMkLst>
            <pc:docMk/>
            <pc:sldMk cId="3877807202" sldId="358"/>
            <ac:spMk id="3" creationId="{6772719B-4C9D-4E54-93E7-97F19641A383}"/>
          </ac:spMkLst>
        </pc:spChg>
        <pc:spChg chg="mod">
          <ac:chgData name="ANA TERESA HERRERO OTERO" userId="S::anat.herote@educa.jcyl.es::43f35685-4303-40fc-84d3-93781fa4b041" providerId="AD" clId="Web-{30AFAA49-C73A-4D54-9FB4-F2470B90652C}" dt="2022-09-06T16:21:15.212" v="703" actId="20577"/>
          <ac:spMkLst>
            <pc:docMk/>
            <pc:sldMk cId="3877807202" sldId="358"/>
            <ac:spMk id="5" creationId="{B937E8E8-66D1-8E09-9FF1-2BDEC8903B32}"/>
          </ac:spMkLst>
        </pc:spChg>
        <pc:spChg chg="mod">
          <ac:chgData name="ANA TERESA HERRERO OTERO" userId="S::anat.herote@educa.jcyl.es::43f35685-4303-40fc-84d3-93781fa4b041" providerId="AD" clId="Web-{30AFAA49-C73A-4D54-9FB4-F2470B90652C}" dt="2022-09-06T16:06:08.321" v="394" actId="14100"/>
          <ac:spMkLst>
            <pc:docMk/>
            <pc:sldMk cId="3877807202" sldId="358"/>
            <ac:spMk id="252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30AFAA49-C73A-4D54-9FB4-F2470B90652C}" dt="2022-09-06T15:59:22.744" v="330" actId="14100"/>
          <ac:spMkLst>
            <pc:docMk/>
            <pc:sldMk cId="3877807202" sldId="358"/>
            <ac:spMk id="253" creationId="{00000000-0000-0000-0000-000000000000}"/>
          </ac:spMkLst>
        </pc:spChg>
      </pc:sldChg>
    </pc:docChg>
  </pc:docChgLst>
  <pc:docChgLst>
    <pc:chgData name="ANGELES FERNANDEZ SACRISTAN" userId="S::afernandezsac@educa.jcyl.es::4f155964-f28c-4a4f-925e-17aad5715d59" providerId="AD" clId="Web-{B3515C73-E6FB-9703-F405-C2AC97E66DDE}"/>
    <pc:docChg chg="modSld">
      <pc:chgData name="ANGELES FERNANDEZ SACRISTAN" userId="S::afernandezsac@educa.jcyl.es::4f155964-f28c-4a4f-925e-17aad5715d59" providerId="AD" clId="Web-{B3515C73-E6FB-9703-F405-C2AC97E66DDE}" dt="2022-09-09T09:14:18.759" v="284" actId="1076"/>
      <pc:docMkLst>
        <pc:docMk/>
      </pc:docMkLst>
      <pc:sldChg chg="modSp">
        <pc:chgData name="ANGELES FERNANDEZ SACRISTAN" userId="S::afernandezsac@educa.jcyl.es::4f155964-f28c-4a4f-925e-17aad5715d59" providerId="AD" clId="Web-{B3515C73-E6FB-9703-F405-C2AC97E66DDE}" dt="2022-09-09T09:05:51.889" v="218" actId="1076"/>
        <pc:sldMkLst>
          <pc:docMk/>
          <pc:sldMk cId="1663309627" sldId="326"/>
        </pc:sldMkLst>
        <pc:picChg chg="mod">
          <ac:chgData name="ANGELES FERNANDEZ SACRISTAN" userId="S::afernandezsac@educa.jcyl.es::4f155964-f28c-4a4f-925e-17aad5715d59" providerId="AD" clId="Web-{B3515C73-E6FB-9703-F405-C2AC97E66DDE}" dt="2022-09-09T09:05:51.889" v="218" actId="1076"/>
          <ac:picMkLst>
            <pc:docMk/>
            <pc:sldMk cId="1663309627" sldId="326"/>
            <ac:picMk id="5" creationId="{00000000-0000-0000-0000-000000000000}"/>
          </ac:picMkLst>
        </pc:picChg>
      </pc:sldChg>
      <pc:sldChg chg="modSp">
        <pc:chgData name="ANGELES FERNANDEZ SACRISTAN" userId="S::afernandezsac@educa.jcyl.es::4f155964-f28c-4a4f-925e-17aad5715d59" providerId="AD" clId="Web-{B3515C73-E6FB-9703-F405-C2AC97E66DDE}" dt="2022-09-09T09:14:18.759" v="284" actId="1076"/>
        <pc:sldMkLst>
          <pc:docMk/>
          <pc:sldMk cId="447201551" sldId="338"/>
        </pc:sldMkLst>
        <pc:spChg chg="mod">
          <ac:chgData name="ANGELES FERNANDEZ SACRISTAN" userId="S::afernandezsac@educa.jcyl.es::4f155964-f28c-4a4f-925e-17aad5715d59" providerId="AD" clId="Web-{B3515C73-E6FB-9703-F405-C2AC97E66DDE}" dt="2022-09-09T09:13:37.930" v="270" actId="1076"/>
          <ac:spMkLst>
            <pc:docMk/>
            <pc:sldMk cId="447201551" sldId="338"/>
            <ac:spMk id="5" creationId="{00000000-0000-0000-0000-000000000000}"/>
          </ac:spMkLst>
        </pc:spChg>
        <pc:spChg chg="mod">
          <ac:chgData name="ANGELES FERNANDEZ SACRISTAN" userId="S::afernandezsac@educa.jcyl.es::4f155964-f28c-4a4f-925e-17aad5715d59" providerId="AD" clId="Web-{B3515C73-E6FB-9703-F405-C2AC97E66DDE}" dt="2022-09-09T09:14:05.586" v="279" actId="1076"/>
          <ac:spMkLst>
            <pc:docMk/>
            <pc:sldMk cId="447201551" sldId="338"/>
            <ac:spMk id="8" creationId="{C248C596-FE08-2D20-85FD-D10DAF081288}"/>
          </ac:spMkLst>
        </pc:spChg>
        <pc:picChg chg="mod">
          <ac:chgData name="ANGELES FERNANDEZ SACRISTAN" userId="S::afernandezsac@educa.jcyl.es::4f155964-f28c-4a4f-925e-17aad5715d59" providerId="AD" clId="Web-{B3515C73-E6FB-9703-F405-C2AC97E66DDE}" dt="2022-09-09T09:14:18.759" v="284" actId="1076"/>
          <ac:picMkLst>
            <pc:docMk/>
            <pc:sldMk cId="447201551" sldId="338"/>
            <ac:picMk id="2" creationId="{00000000-0000-0000-0000-000000000000}"/>
          </ac:picMkLst>
        </pc:picChg>
        <pc:picChg chg="mod">
          <ac:chgData name="ANGELES FERNANDEZ SACRISTAN" userId="S::afernandezsac@educa.jcyl.es::4f155964-f28c-4a4f-925e-17aad5715d59" providerId="AD" clId="Web-{B3515C73-E6FB-9703-F405-C2AC97E66DDE}" dt="2022-09-09T09:14:09.477" v="281" actId="14100"/>
          <ac:picMkLst>
            <pc:docMk/>
            <pc:sldMk cId="447201551" sldId="338"/>
            <ac:picMk id="3" creationId="{00000000-0000-0000-0000-000000000000}"/>
          </ac:picMkLst>
        </pc:picChg>
        <pc:picChg chg="mod">
          <ac:chgData name="ANGELES FERNANDEZ SACRISTAN" userId="S::afernandezsac@educa.jcyl.es::4f155964-f28c-4a4f-925e-17aad5715d59" providerId="AD" clId="Web-{B3515C73-E6FB-9703-F405-C2AC97E66DDE}" dt="2022-09-09T09:14:13.696" v="283" actId="1076"/>
          <ac:picMkLst>
            <pc:docMk/>
            <pc:sldMk cId="447201551" sldId="338"/>
            <ac:picMk id="4" creationId="{00000000-0000-0000-0000-000000000000}"/>
          </ac:picMkLst>
        </pc:picChg>
        <pc:picChg chg="mod">
          <ac:chgData name="ANGELES FERNANDEZ SACRISTAN" userId="S::afernandezsac@educa.jcyl.es::4f155964-f28c-4a4f-925e-17aad5715d59" providerId="AD" clId="Web-{B3515C73-E6FB-9703-F405-C2AC97E66DDE}" dt="2022-09-09T09:13:57.696" v="277" actId="14100"/>
          <ac:picMkLst>
            <pc:docMk/>
            <pc:sldMk cId="447201551" sldId="338"/>
            <ac:picMk id="6" creationId="{00000000-0000-0000-0000-000000000000}"/>
          </ac:picMkLst>
        </pc:picChg>
        <pc:picChg chg="mod">
          <ac:chgData name="ANGELES FERNANDEZ SACRISTAN" userId="S::afernandezsac@educa.jcyl.es::4f155964-f28c-4a4f-925e-17aad5715d59" providerId="AD" clId="Web-{B3515C73-E6FB-9703-F405-C2AC97E66DDE}" dt="2022-09-09T09:14:12.243" v="282" actId="1076"/>
          <ac:picMkLst>
            <pc:docMk/>
            <pc:sldMk cId="447201551" sldId="338"/>
            <ac:picMk id="7" creationId="{07F49AB0-66AF-23E2-40E2-4ECF1ED05B94}"/>
          </ac:picMkLst>
        </pc:picChg>
      </pc:sldChg>
      <pc:sldChg chg="addSp modSp">
        <pc:chgData name="ANGELES FERNANDEZ SACRISTAN" userId="S::afernandezsac@educa.jcyl.es::4f155964-f28c-4a4f-925e-17aad5715d59" providerId="AD" clId="Web-{B3515C73-E6FB-9703-F405-C2AC97E66DDE}" dt="2022-09-09T08:49:03.103" v="16" actId="20577"/>
        <pc:sldMkLst>
          <pc:docMk/>
          <pc:sldMk cId="3373485505" sldId="350"/>
        </pc:sldMkLst>
        <pc:spChg chg="mod">
          <ac:chgData name="ANGELES FERNANDEZ SACRISTAN" userId="S::afernandezsac@educa.jcyl.es::4f155964-f28c-4a4f-925e-17aad5715d59" providerId="AD" clId="Web-{B3515C73-E6FB-9703-F405-C2AC97E66DDE}" dt="2022-09-09T08:49:03.103" v="16" actId="20577"/>
          <ac:spMkLst>
            <pc:docMk/>
            <pc:sldMk cId="3373485505" sldId="350"/>
            <ac:spMk id="188" creationId="{00000000-0000-0000-0000-000000000000}"/>
          </ac:spMkLst>
        </pc:spChg>
        <pc:picChg chg="add mod">
          <ac:chgData name="ANGELES FERNANDEZ SACRISTAN" userId="S::afernandezsac@educa.jcyl.es::4f155964-f28c-4a4f-925e-17aad5715d59" providerId="AD" clId="Web-{B3515C73-E6FB-9703-F405-C2AC97E66DDE}" dt="2022-09-09T08:48:27.587" v="9" actId="1076"/>
          <ac:picMkLst>
            <pc:docMk/>
            <pc:sldMk cId="3373485505" sldId="350"/>
            <ac:picMk id="2" creationId="{49B75887-FB0F-ACCD-BAD4-AC7DFC8E5221}"/>
          </ac:picMkLst>
        </pc:picChg>
      </pc:sldChg>
      <pc:sldChg chg="modSp">
        <pc:chgData name="ANGELES FERNANDEZ SACRISTAN" userId="S::afernandezsac@educa.jcyl.es::4f155964-f28c-4a4f-925e-17aad5715d59" providerId="AD" clId="Web-{B3515C73-E6FB-9703-F405-C2AC97E66DDE}" dt="2022-09-09T08:54:06.281" v="49" actId="1076"/>
        <pc:sldMkLst>
          <pc:docMk/>
          <pc:sldMk cId="1542588210" sldId="352"/>
        </pc:sldMkLst>
        <pc:spChg chg="mod">
          <ac:chgData name="ANGELES FERNANDEZ SACRISTAN" userId="S::afernandezsac@educa.jcyl.es::4f155964-f28c-4a4f-925e-17aad5715d59" providerId="AD" clId="Web-{B3515C73-E6FB-9703-F405-C2AC97E66DDE}" dt="2022-09-09T08:54:06.281" v="49" actId="1076"/>
          <ac:spMkLst>
            <pc:docMk/>
            <pc:sldMk cId="1542588210" sldId="352"/>
            <ac:spMk id="194" creationId="{00000000-0000-0000-0000-000000000000}"/>
          </ac:spMkLst>
        </pc:spChg>
      </pc:sldChg>
      <pc:sldChg chg="addSp modSp">
        <pc:chgData name="ANGELES FERNANDEZ SACRISTAN" userId="S::afernandezsac@educa.jcyl.es::4f155964-f28c-4a4f-925e-17aad5715d59" providerId="AD" clId="Web-{B3515C73-E6FB-9703-F405-C2AC97E66DDE}" dt="2022-09-09T08:57:14.847" v="67" actId="14100"/>
        <pc:sldMkLst>
          <pc:docMk/>
          <pc:sldMk cId="1598552787" sldId="353"/>
        </pc:sldMkLst>
        <pc:spChg chg="mod">
          <ac:chgData name="ANGELES FERNANDEZ SACRISTAN" userId="S::afernandezsac@educa.jcyl.es::4f155964-f28c-4a4f-925e-17aad5715d59" providerId="AD" clId="Web-{B3515C73-E6FB-9703-F405-C2AC97E66DDE}" dt="2022-09-09T08:55:42.611" v="53" actId="1076"/>
          <ac:spMkLst>
            <pc:docMk/>
            <pc:sldMk cId="1598552787" sldId="353"/>
            <ac:spMk id="7" creationId="{191CC260-1F60-D230-D51A-CF9B432BAD43}"/>
          </ac:spMkLst>
        </pc:spChg>
        <pc:spChg chg="mod">
          <ac:chgData name="ANGELES FERNANDEZ SACRISTAN" userId="S::afernandezsac@educa.jcyl.es::4f155964-f28c-4a4f-925e-17aad5715d59" providerId="AD" clId="Web-{B3515C73-E6FB-9703-F405-C2AC97E66DDE}" dt="2022-09-09T08:55:45.752" v="54" actId="1076"/>
          <ac:spMkLst>
            <pc:docMk/>
            <pc:sldMk cId="1598552787" sldId="353"/>
            <ac:spMk id="200" creationId="{00000000-0000-0000-0000-000000000000}"/>
          </ac:spMkLst>
        </pc:spChg>
        <pc:picChg chg="add mod">
          <ac:chgData name="ANGELES FERNANDEZ SACRISTAN" userId="S::afernandezsac@educa.jcyl.es::4f155964-f28c-4a4f-925e-17aad5715d59" providerId="AD" clId="Web-{B3515C73-E6FB-9703-F405-C2AC97E66DDE}" dt="2022-09-09T08:57:14.847" v="67" actId="14100"/>
          <ac:picMkLst>
            <pc:docMk/>
            <pc:sldMk cId="1598552787" sldId="353"/>
            <ac:picMk id="2" creationId="{AEF71836-CFF4-87B6-74CD-B1390C93A45B}"/>
          </ac:picMkLst>
        </pc:picChg>
        <pc:picChg chg="mod">
          <ac:chgData name="ANGELES FERNANDEZ SACRISTAN" userId="S::afernandezsac@educa.jcyl.es::4f155964-f28c-4a4f-925e-17aad5715d59" providerId="AD" clId="Web-{B3515C73-E6FB-9703-F405-C2AC97E66DDE}" dt="2022-09-09T08:56:09.909" v="57" actId="1076"/>
          <ac:picMkLst>
            <pc:docMk/>
            <pc:sldMk cId="1598552787" sldId="353"/>
            <ac:picMk id="4" creationId="{36113055-6806-7F33-4006-82DB27D7A0A1}"/>
          </ac:picMkLst>
        </pc:picChg>
        <pc:picChg chg="add mod">
          <ac:chgData name="ANGELES FERNANDEZ SACRISTAN" userId="S::afernandezsac@educa.jcyl.es::4f155964-f28c-4a4f-925e-17aad5715d59" providerId="AD" clId="Web-{B3515C73-E6FB-9703-F405-C2AC97E66DDE}" dt="2022-09-09T08:56:58.066" v="65" actId="1076"/>
          <ac:picMkLst>
            <pc:docMk/>
            <pc:sldMk cId="1598552787" sldId="353"/>
            <ac:picMk id="5" creationId="{387B522B-7284-1CB1-6726-5A3242103978}"/>
          </ac:picMkLst>
        </pc:picChg>
      </pc:sldChg>
      <pc:sldChg chg="addSp modSp">
        <pc:chgData name="ANGELES FERNANDEZ SACRISTAN" userId="S::afernandezsac@educa.jcyl.es::4f155964-f28c-4a4f-925e-17aad5715d59" providerId="AD" clId="Web-{B3515C73-E6FB-9703-F405-C2AC97E66DDE}" dt="2022-09-09T08:53:43.281" v="48" actId="14100"/>
        <pc:sldMkLst>
          <pc:docMk/>
          <pc:sldMk cId="1170304829" sldId="354"/>
        </pc:sldMkLst>
        <pc:spChg chg="mod">
          <ac:chgData name="ANGELES FERNANDEZ SACRISTAN" userId="S::afernandezsac@educa.jcyl.es::4f155964-f28c-4a4f-925e-17aad5715d59" providerId="AD" clId="Web-{B3515C73-E6FB-9703-F405-C2AC97E66DDE}" dt="2022-09-09T08:53:37.171" v="46" actId="20577"/>
          <ac:spMkLst>
            <pc:docMk/>
            <pc:sldMk cId="1170304829" sldId="354"/>
            <ac:spMk id="5" creationId="{B937E8E8-66D1-8E09-9FF1-2BDEC8903B32}"/>
          </ac:spMkLst>
        </pc:spChg>
        <pc:picChg chg="add mod">
          <ac:chgData name="ANGELES FERNANDEZ SACRISTAN" userId="S::afernandezsac@educa.jcyl.es::4f155964-f28c-4a4f-925e-17aad5715d59" providerId="AD" clId="Web-{B3515C73-E6FB-9703-F405-C2AC97E66DDE}" dt="2022-09-09T08:51:43.669" v="39" actId="1076"/>
          <ac:picMkLst>
            <pc:docMk/>
            <pc:sldMk cId="1170304829" sldId="354"/>
            <ac:picMk id="2" creationId="{E3F200D5-A8AD-215B-91BF-FA3DF9EBA805}"/>
          </ac:picMkLst>
        </pc:picChg>
        <pc:picChg chg="mod">
          <ac:chgData name="ANGELES FERNANDEZ SACRISTAN" userId="S::afernandezsac@educa.jcyl.es::4f155964-f28c-4a4f-925e-17aad5715d59" providerId="AD" clId="Web-{B3515C73-E6FB-9703-F405-C2AC97E66DDE}" dt="2022-09-09T08:52:18.279" v="40" actId="1076"/>
          <ac:picMkLst>
            <pc:docMk/>
            <pc:sldMk cId="1170304829" sldId="354"/>
            <ac:picMk id="3" creationId="{EAA034EB-3EA6-FCA3-C338-36149CE9A6BE}"/>
          </ac:picMkLst>
        </pc:picChg>
        <pc:picChg chg="add mod">
          <ac:chgData name="ANGELES FERNANDEZ SACRISTAN" userId="S::afernandezsac@educa.jcyl.es::4f155964-f28c-4a4f-925e-17aad5715d59" providerId="AD" clId="Web-{B3515C73-E6FB-9703-F405-C2AC97E66DDE}" dt="2022-09-09T08:53:43.281" v="48" actId="14100"/>
          <ac:picMkLst>
            <pc:docMk/>
            <pc:sldMk cId="1170304829" sldId="354"/>
            <ac:picMk id="4" creationId="{0314E5F8-A000-3DC9-0053-E507410DAB42}"/>
          </ac:picMkLst>
        </pc:picChg>
      </pc:sldChg>
      <pc:sldChg chg="modSp">
        <pc:chgData name="ANGELES FERNANDEZ SACRISTAN" userId="S::afernandezsac@educa.jcyl.es::4f155964-f28c-4a4f-925e-17aad5715d59" providerId="AD" clId="Web-{B3515C73-E6FB-9703-F405-C2AC97E66DDE}" dt="2022-09-09T09:00:03.819" v="145" actId="20577"/>
        <pc:sldMkLst>
          <pc:docMk/>
          <pc:sldMk cId="1236924695" sldId="355"/>
        </pc:sldMkLst>
        <pc:spChg chg="mod">
          <ac:chgData name="ANGELES FERNANDEZ SACRISTAN" userId="S::afernandezsac@educa.jcyl.es::4f155964-f28c-4a4f-925e-17aad5715d59" providerId="AD" clId="Web-{B3515C73-E6FB-9703-F405-C2AC97E66DDE}" dt="2022-09-09T08:57:27.394" v="68" actId="1076"/>
          <ac:spMkLst>
            <pc:docMk/>
            <pc:sldMk cId="1236924695" sldId="355"/>
            <ac:spMk id="187" creationId="{00000000-0000-0000-0000-000000000000}"/>
          </ac:spMkLst>
        </pc:spChg>
        <pc:spChg chg="mod">
          <ac:chgData name="ANGELES FERNANDEZ SACRISTAN" userId="S::afernandezsac@educa.jcyl.es::4f155964-f28c-4a4f-925e-17aad5715d59" providerId="AD" clId="Web-{B3515C73-E6FB-9703-F405-C2AC97E66DDE}" dt="2022-09-09T09:00:03.819" v="145" actId="20577"/>
          <ac:spMkLst>
            <pc:docMk/>
            <pc:sldMk cId="1236924695" sldId="355"/>
            <ac:spMk id="188" creationId="{00000000-0000-0000-0000-000000000000}"/>
          </ac:spMkLst>
        </pc:spChg>
        <pc:picChg chg="mod">
          <ac:chgData name="ANGELES FERNANDEZ SACRISTAN" userId="S::afernandezsac@educa.jcyl.es::4f155964-f28c-4a4f-925e-17aad5715d59" providerId="AD" clId="Web-{B3515C73-E6FB-9703-F405-C2AC97E66DDE}" dt="2022-09-09T08:59:01.943" v="112" actId="1076"/>
          <ac:picMkLst>
            <pc:docMk/>
            <pc:sldMk cId="1236924695" sldId="355"/>
            <ac:picMk id="2" creationId="{843ECEA0-8E37-0ACA-AA48-F73A336F1375}"/>
          </ac:picMkLst>
        </pc:picChg>
      </pc:sldChg>
      <pc:sldChg chg="modSp">
        <pc:chgData name="ANGELES FERNANDEZ SACRISTAN" userId="S::afernandezsac@educa.jcyl.es::4f155964-f28c-4a4f-925e-17aad5715d59" providerId="AD" clId="Web-{B3515C73-E6FB-9703-F405-C2AC97E66DDE}" dt="2022-09-09T08:50:03.464" v="34" actId="1076"/>
        <pc:sldMkLst>
          <pc:docMk/>
          <pc:sldMk cId="635212787" sldId="357"/>
        </pc:sldMkLst>
        <pc:spChg chg="mod">
          <ac:chgData name="ANGELES FERNANDEZ SACRISTAN" userId="S::afernandezsac@educa.jcyl.es::4f155964-f28c-4a4f-925e-17aad5715d59" providerId="AD" clId="Web-{B3515C73-E6FB-9703-F405-C2AC97E66DDE}" dt="2022-09-09T08:50:03.464" v="34" actId="1076"/>
          <ac:spMkLst>
            <pc:docMk/>
            <pc:sldMk cId="635212787" sldId="357"/>
            <ac:spMk id="188" creationId="{00000000-0000-0000-0000-000000000000}"/>
          </ac:spMkLst>
        </pc:spChg>
      </pc:sldChg>
      <pc:sldChg chg="addSp modSp addAnim">
        <pc:chgData name="ANGELES FERNANDEZ SACRISTAN" userId="S::afernandezsac@educa.jcyl.es::4f155964-f28c-4a4f-925e-17aad5715d59" providerId="AD" clId="Web-{B3515C73-E6FB-9703-F405-C2AC97E66DDE}" dt="2022-09-09T09:12:29.147" v="261" actId="20577"/>
        <pc:sldMkLst>
          <pc:docMk/>
          <pc:sldMk cId="768471065" sldId="362"/>
        </pc:sldMkLst>
        <pc:spChg chg="mod">
          <ac:chgData name="ANGELES FERNANDEZ SACRISTAN" userId="S::afernandezsac@educa.jcyl.es::4f155964-f28c-4a4f-925e-17aad5715d59" providerId="AD" clId="Web-{B3515C73-E6FB-9703-F405-C2AC97E66DDE}" dt="2022-09-09T09:08:34.392" v="249" actId="20577"/>
          <ac:spMkLst>
            <pc:docMk/>
            <pc:sldMk cId="768471065" sldId="362"/>
            <ac:spMk id="3" creationId="{F0277499-3A6E-D419-CC61-6FAC81DBE7BF}"/>
          </ac:spMkLst>
        </pc:spChg>
        <pc:spChg chg="add mod">
          <ac:chgData name="ANGELES FERNANDEZ SACRISTAN" userId="S::afernandezsac@educa.jcyl.es::4f155964-f28c-4a4f-925e-17aad5715d59" providerId="AD" clId="Web-{B3515C73-E6FB-9703-F405-C2AC97E66DDE}" dt="2022-09-09T09:12:29.147" v="261" actId="20577"/>
          <ac:spMkLst>
            <pc:docMk/>
            <pc:sldMk cId="768471065" sldId="362"/>
            <ac:spMk id="8" creationId="{7544FC59-0EE3-A587-2145-CD21E630D7DA}"/>
          </ac:spMkLst>
        </pc:spChg>
        <pc:picChg chg="add mod">
          <ac:chgData name="ANGELES FERNANDEZ SACRISTAN" userId="S::afernandezsac@educa.jcyl.es::4f155964-f28c-4a4f-925e-17aad5715d59" providerId="AD" clId="Web-{B3515C73-E6FB-9703-F405-C2AC97E66DDE}" dt="2022-09-09T09:09:12.487" v="250" actId="1076"/>
          <ac:picMkLst>
            <pc:docMk/>
            <pc:sldMk cId="768471065" sldId="362"/>
            <ac:picMk id="5" creationId="{9BBF1483-AB5F-1D13-6989-B45A9D2FB5F7}"/>
          </ac:picMkLst>
        </pc:picChg>
        <pc:picChg chg="add mod">
          <ac:chgData name="ANGELES FERNANDEZ SACRISTAN" userId="S::afernandezsac@educa.jcyl.es::4f155964-f28c-4a4f-925e-17aad5715d59" providerId="AD" clId="Web-{B3515C73-E6FB-9703-F405-C2AC97E66DDE}" dt="2022-09-09T09:11:59.021" v="258" actId="14100"/>
          <ac:picMkLst>
            <pc:docMk/>
            <pc:sldMk cId="768471065" sldId="362"/>
            <ac:picMk id="7" creationId="{0EBCEBCA-8F75-300B-7881-46C269AEC1BE}"/>
          </ac:picMkLst>
        </pc:picChg>
        <pc:picChg chg="add mod">
          <ac:chgData name="ANGELES FERNANDEZ SACRISTAN" userId="S::afernandezsac@educa.jcyl.es::4f155964-f28c-4a4f-925e-17aad5715d59" providerId="AD" clId="Web-{B3515C73-E6FB-9703-F405-C2AC97E66DDE}" dt="2022-09-09T09:11:47.334" v="257" actId="1076"/>
          <ac:picMkLst>
            <pc:docMk/>
            <pc:sldMk cId="768471065" sldId="362"/>
            <ac:picMk id="9" creationId="{083EC1D0-B162-EF9E-9423-48EC287BD091}"/>
          </ac:picMkLst>
        </pc:picChg>
      </pc:sldChg>
      <pc:sldChg chg="modSp">
        <pc:chgData name="ANGELES FERNANDEZ SACRISTAN" userId="S::afernandezsac@educa.jcyl.es::4f155964-f28c-4a4f-925e-17aad5715d59" providerId="AD" clId="Web-{B3515C73-E6FB-9703-F405-C2AC97E66DDE}" dt="2022-09-09T09:01:54.837" v="192" actId="20577"/>
        <pc:sldMkLst>
          <pc:docMk/>
          <pc:sldMk cId="1553563278" sldId="366"/>
        </pc:sldMkLst>
        <pc:spChg chg="mod">
          <ac:chgData name="ANGELES FERNANDEZ SACRISTAN" userId="S::afernandezsac@educa.jcyl.es::4f155964-f28c-4a4f-925e-17aad5715d59" providerId="AD" clId="Web-{B3515C73-E6FB-9703-F405-C2AC97E66DDE}" dt="2022-09-09T09:01:54.837" v="192" actId="20577"/>
          <ac:spMkLst>
            <pc:docMk/>
            <pc:sldMk cId="1553563278" sldId="366"/>
            <ac:spMk id="4" creationId="{E2F06D22-4206-9528-E909-ECC7FA10D370}"/>
          </ac:spMkLst>
        </pc:spChg>
        <pc:spChg chg="mod">
          <ac:chgData name="ANGELES FERNANDEZ SACRISTAN" userId="S::afernandezsac@educa.jcyl.es::4f155964-f28c-4a4f-925e-17aad5715d59" providerId="AD" clId="Web-{B3515C73-E6FB-9703-F405-C2AC97E66DDE}" dt="2022-09-09T09:01:35.759" v="188" actId="14100"/>
          <ac:spMkLst>
            <pc:docMk/>
            <pc:sldMk cId="1553563278" sldId="366"/>
            <ac:spMk id="188" creationId="{00000000-0000-0000-0000-000000000000}"/>
          </ac:spMkLst>
        </pc:spChg>
        <pc:picChg chg="mod">
          <ac:chgData name="ANGELES FERNANDEZ SACRISTAN" userId="S::afernandezsac@educa.jcyl.es::4f155964-f28c-4a4f-925e-17aad5715d59" providerId="AD" clId="Web-{B3515C73-E6FB-9703-F405-C2AC97E66DDE}" dt="2022-09-09T09:01:41.962" v="189" actId="1076"/>
          <ac:picMkLst>
            <pc:docMk/>
            <pc:sldMk cId="1553563278" sldId="366"/>
            <ac:picMk id="2" creationId="{0AB42B50-FD3F-7039-5400-44B4B074B351}"/>
          </ac:picMkLst>
        </pc:picChg>
      </pc:sldChg>
      <pc:sldChg chg="addSp modSp">
        <pc:chgData name="ANGELES FERNANDEZ SACRISTAN" userId="S::afernandezsac@educa.jcyl.es::4f155964-f28c-4a4f-925e-17aad5715d59" providerId="AD" clId="Web-{B3515C73-E6FB-9703-F405-C2AC97E66DDE}" dt="2022-09-09T09:02:47.198" v="194" actId="1076"/>
        <pc:sldMkLst>
          <pc:docMk/>
          <pc:sldMk cId="237993387" sldId="371"/>
        </pc:sldMkLst>
        <pc:picChg chg="add mod">
          <ac:chgData name="ANGELES FERNANDEZ SACRISTAN" userId="S::afernandezsac@educa.jcyl.es::4f155964-f28c-4a4f-925e-17aad5715d59" providerId="AD" clId="Web-{B3515C73-E6FB-9703-F405-C2AC97E66DDE}" dt="2022-09-09T09:02:47.198" v="194" actId="1076"/>
          <ac:picMkLst>
            <pc:docMk/>
            <pc:sldMk cId="237993387" sldId="371"/>
            <ac:picMk id="3" creationId="{EFD0F2B0-9077-7376-20C8-7B2575785BFE}"/>
          </ac:picMkLst>
        </pc:picChg>
      </pc:sldChg>
      <pc:sldChg chg="modSp">
        <pc:chgData name="ANGELES FERNANDEZ SACRISTAN" userId="S::afernandezsac@educa.jcyl.es::4f155964-f28c-4a4f-925e-17aad5715d59" providerId="AD" clId="Web-{B3515C73-E6FB-9703-F405-C2AC97E66DDE}" dt="2022-09-09T09:05:17.998" v="217" actId="14100"/>
        <pc:sldMkLst>
          <pc:docMk/>
          <pc:sldMk cId="4133050017" sldId="372"/>
        </pc:sldMkLst>
        <pc:spChg chg="mod">
          <ac:chgData name="ANGELES FERNANDEZ SACRISTAN" userId="S::afernandezsac@educa.jcyl.es::4f155964-f28c-4a4f-925e-17aad5715d59" providerId="AD" clId="Web-{B3515C73-E6FB-9703-F405-C2AC97E66DDE}" dt="2022-09-09T09:05:17.998" v="217" actId="14100"/>
          <ac:spMkLst>
            <pc:docMk/>
            <pc:sldMk cId="4133050017" sldId="372"/>
            <ac:spMk id="430" creationId="{00000000-0000-0000-0000-000000000000}"/>
          </ac:spMkLst>
        </pc:spChg>
        <pc:spChg chg="mod">
          <ac:chgData name="ANGELES FERNANDEZ SACRISTAN" userId="S::afernandezsac@educa.jcyl.es::4f155964-f28c-4a4f-925e-17aad5715d59" providerId="AD" clId="Web-{B3515C73-E6FB-9703-F405-C2AC97E66DDE}" dt="2022-09-09T09:04:39.606" v="211" actId="20577"/>
          <ac:spMkLst>
            <pc:docMk/>
            <pc:sldMk cId="4133050017" sldId="372"/>
            <ac:spMk id="435" creationId="{00000000-0000-0000-0000-000000000000}"/>
          </ac:spMkLst>
        </pc:spChg>
        <pc:grpChg chg="mod">
          <ac:chgData name="ANGELES FERNANDEZ SACRISTAN" userId="S::afernandezsac@educa.jcyl.es::4f155964-f28c-4a4f-925e-17aad5715d59" providerId="AD" clId="Web-{B3515C73-E6FB-9703-F405-C2AC97E66DDE}" dt="2022-09-09T09:05:01.794" v="215" actId="1076"/>
          <ac:grpSpMkLst>
            <pc:docMk/>
            <pc:sldMk cId="4133050017" sldId="372"/>
            <ac:grpSpMk id="431" creationId="{00000000-0000-0000-0000-000000000000}"/>
          </ac:grpSpMkLst>
        </pc:grpChg>
        <pc:picChg chg="mod">
          <ac:chgData name="ANGELES FERNANDEZ SACRISTAN" userId="S::afernandezsac@educa.jcyl.es::4f155964-f28c-4a4f-925e-17aad5715d59" providerId="AD" clId="Web-{B3515C73-E6FB-9703-F405-C2AC97E66DDE}" dt="2022-09-09T09:04:00.512" v="206" actId="1076"/>
          <ac:picMkLst>
            <pc:docMk/>
            <pc:sldMk cId="4133050017" sldId="372"/>
            <ac:picMk id="429" creationId="{00000000-0000-0000-0000-000000000000}"/>
          </ac:picMkLst>
        </pc:picChg>
      </pc:sldChg>
    </pc:docChg>
  </pc:docChgLst>
  <pc:docChgLst>
    <pc:chgData name="ANA TERESA HERRERO OTERO" userId="S::anat.herote@educa.jcyl.es::43f35685-4303-40fc-84d3-93781fa4b041" providerId="AD" clId="Web-{7A91228C-EBE5-4C49-9DBE-762EF7156DF3}"/>
    <pc:docChg chg="addSld delSld modSld">
      <pc:chgData name="ANA TERESA HERRERO OTERO" userId="S::anat.herote@educa.jcyl.es::43f35685-4303-40fc-84d3-93781fa4b041" providerId="AD" clId="Web-{7A91228C-EBE5-4C49-9DBE-762EF7156DF3}" dt="2022-09-06T17:10:12.115" v="140" actId="20577"/>
      <pc:docMkLst>
        <pc:docMk/>
      </pc:docMkLst>
      <pc:sldChg chg="del">
        <pc:chgData name="ANA TERESA HERRERO OTERO" userId="S::anat.herote@educa.jcyl.es::43f35685-4303-40fc-84d3-93781fa4b041" providerId="AD" clId="Web-{7A91228C-EBE5-4C49-9DBE-762EF7156DF3}" dt="2022-09-06T17:02:31.591" v="4"/>
        <pc:sldMkLst>
          <pc:docMk/>
          <pc:sldMk cId="2353461951" sldId="341"/>
        </pc:sldMkLst>
      </pc:sldChg>
      <pc:sldChg chg="addSp delSp modSp">
        <pc:chgData name="ANA TERESA HERRERO OTERO" userId="S::anat.herote@educa.jcyl.es::43f35685-4303-40fc-84d3-93781fa4b041" providerId="AD" clId="Web-{7A91228C-EBE5-4C49-9DBE-762EF7156DF3}" dt="2022-09-06T17:10:12.115" v="140" actId="20577"/>
        <pc:sldMkLst>
          <pc:docMk/>
          <pc:sldMk cId="1236924695" sldId="355"/>
        </pc:sldMkLst>
        <pc:spChg chg="add del mod">
          <ac:chgData name="ANA TERESA HERRERO OTERO" userId="S::anat.herote@educa.jcyl.es::43f35685-4303-40fc-84d3-93781fa4b041" providerId="AD" clId="Web-{7A91228C-EBE5-4C49-9DBE-762EF7156DF3}" dt="2022-09-06T17:09:05.768" v="136"/>
          <ac:spMkLst>
            <pc:docMk/>
            <pc:sldMk cId="1236924695" sldId="355"/>
            <ac:spMk id="2" creationId="{151B704D-8A4F-5FC5-F043-4D2A4973412E}"/>
          </ac:spMkLst>
        </pc:spChg>
        <pc:spChg chg="add mod">
          <ac:chgData name="ANA TERESA HERRERO OTERO" userId="S::anat.herote@educa.jcyl.es::43f35685-4303-40fc-84d3-93781fa4b041" providerId="AD" clId="Web-{7A91228C-EBE5-4C49-9DBE-762EF7156DF3}" dt="2022-09-06T17:09:10.346" v="137" actId="20577"/>
          <ac:spMkLst>
            <pc:docMk/>
            <pc:sldMk cId="1236924695" sldId="355"/>
            <ac:spMk id="4" creationId="{E2F06D22-4206-9528-E909-ECC7FA10D370}"/>
          </ac:spMkLst>
        </pc:spChg>
        <pc:spChg chg="mod">
          <ac:chgData name="ANA TERESA HERRERO OTERO" userId="S::anat.herote@educa.jcyl.es::43f35685-4303-40fc-84d3-93781fa4b041" providerId="AD" clId="Web-{7A91228C-EBE5-4C49-9DBE-762EF7156DF3}" dt="2022-09-06T17:10:12.115" v="140" actId="20577"/>
          <ac:spMkLst>
            <pc:docMk/>
            <pc:sldMk cId="1236924695" sldId="355"/>
            <ac:spMk id="188" creationId="{00000000-0000-0000-0000-000000000000}"/>
          </ac:spMkLst>
        </pc:spChg>
        <pc:spChg chg="mod">
          <ac:chgData name="ANA TERESA HERRERO OTERO" userId="S::anat.herote@educa.jcyl.es::43f35685-4303-40fc-84d3-93781fa4b041" providerId="AD" clId="Web-{7A91228C-EBE5-4C49-9DBE-762EF7156DF3}" dt="2022-09-06T17:03:33.235" v="11" actId="1076"/>
          <ac:spMkLst>
            <pc:docMk/>
            <pc:sldMk cId="1236924695" sldId="355"/>
            <ac:spMk id="189" creationId="{00000000-0000-0000-0000-000000000000}"/>
          </ac:spMkLst>
        </pc:spChg>
      </pc:sldChg>
      <pc:sldChg chg="del">
        <pc:chgData name="ANA TERESA HERRERO OTERO" userId="S::anat.herote@educa.jcyl.es::43f35685-4303-40fc-84d3-93781fa4b041" providerId="AD" clId="Web-{7A91228C-EBE5-4C49-9DBE-762EF7156DF3}" dt="2022-09-06T17:02:40.217" v="5"/>
        <pc:sldMkLst>
          <pc:docMk/>
          <pc:sldMk cId="3346278059" sldId="359"/>
        </pc:sldMkLst>
      </pc:sldChg>
      <pc:sldChg chg="modSp">
        <pc:chgData name="ANA TERESA HERRERO OTERO" userId="S::anat.herote@educa.jcyl.es::43f35685-4303-40fc-84d3-93781fa4b041" providerId="AD" clId="Web-{7A91228C-EBE5-4C49-9DBE-762EF7156DF3}" dt="2022-09-06T17:02:28.450" v="3" actId="20577"/>
        <pc:sldMkLst>
          <pc:docMk/>
          <pc:sldMk cId="465688723" sldId="361"/>
        </pc:sldMkLst>
        <pc:spChg chg="mod">
          <ac:chgData name="ANA TERESA HERRERO OTERO" userId="S::anat.herote@educa.jcyl.es::43f35685-4303-40fc-84d3-93781fa4b041" providerId="AD" clId="Web-{7A91228C-EBE5-4C49-9DBE-762EF7156DF3}" dt="2022-09-06T17:02:28.450" v="3" actId="20577"/>
          <ac:spMkLst>
            <pc:docMk/>
            <pc:sldMk cId="465688723" sldId="361"/>
            <ac:spMk id="9" creationId="{00000000-0000-0000-0000-000000000000}"/>
          </ac:spMkLst>
        </pc:spChg>
      </pc:sldChg>
      <pc:sldChg chg="new">
        <pc:chgData name="ANA TERESA HERRERO OTERO" userId="S::anat.herote@educa.jcyl.es::43f35685-4303-40fc-84d3-93781fa4b041" providerId="AD" clId="Web-{7A91228C-EBE5-4C49-9DBE-762EF7156DF3}" dt="2022-09-06T17:02:54.733" v="6"/>
        <pc:sldMkLst>
          <pc:docMk/>
          <pc:sldMk cId="768471065" sldId="3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DDA23B-E84C-4F5E-9F90-3F820E9A7FD6}" type="datetimeFigureOut">
              <a:rPr lang="es-ES" smtClean="0"/>
              <a:pPr/>
              <a:t>19/09/2023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A1AB2-0704-48C2-9329-CED15CDBE6B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4708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53034354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53034354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915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721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541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7909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9614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853034354b_0_24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853034354b_0_24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598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83612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853034354b_0_24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853034354b_0_24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47164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53034354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53034354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6437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53034354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53034354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63203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1863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87288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53034354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53034354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2776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5131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853034354b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853034354b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2647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853034354b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853034354b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395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77e31443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77e31443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4106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77e31443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77e31443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7920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53034354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53034354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8750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662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://bit.ly/2TtBDfr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bit.ly/2TyoMsr" TargetMode="External"/><Relationship Id="rId5" Type="http://schemas.openxmlformats.org/officeDocument/2006/relationships/hyperlink" Target="http://bit.ly/2Tynxth" TargetMode="Externa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CA29E-6572-4F26-861E-B81BDB2E94DF}" type="datetimeFigureOut">
              <a:rPr lang="es-ES" smtClean="0"/>
              <a:pPr/>
              <a:t>19/09/2023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002E-B4F5-498B-AD72-641B80FAA40B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CA29E-6572-4F26-861E-B81BDB2E94DF}" type="datetimeFigureOut">
              <a:rPr lang="es-ES" smtClean="0"/>
              <a:pPr/>
              <a:t>19/09/2023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002E-B4F5-498B-AD72-641B80FAA40B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CA29E-6572-4F26-861E-B81BDB2E94DF}" type="datetimeFigureOut">
              <a:rPr lang="es-ES" smtClean="0"/>
              <a:pPr/>
              <a:t>19/09/2023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002E-B4F5-498B-AD72-641B80FAA40B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20979119">
            <a:off x="1853551" y="53977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7" y="698683"/>
            <a:ext cx="7048226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3986034"/>
            <a:ext cx="1584774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2304564"/>
            <a:ext cx="60798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5025767"/>
            <a:ext cx="14271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4151" y="596933"/>
            <a:ext cx="5395700" cy="56641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673000" y="3401200"/>
            <a:ext cx="3798000" cy="10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937741" y="4409800"/>
            <a:ext cx="3268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3778200" y="1871733"/>
            <a:ext cx="1587600" cy="13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800"/>
              <a:buNone/>
              <a:defRPr sz="4800" b="0">
                <a:solidFill>
                  <a:srgbClr val="5959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7" y="179867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1836900" y="948233"/>
            <a:ext cx="5470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398275" y="1665900"/>
            <a:ext cx="6963300" cy="37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892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950">
                <a:solidFill>
                  <a:schemeClr val="dk2"/>
                </a:solidFill>
              </a:defRPr>
            </a:lvl1pPr>
            <a:lvl2pPr marL="914400" lvl="1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950">
                <a:solidFill>
                  <a:schemeClr val="dk2"/>
                </a:solidFill>
              </a:defRPr>
            </a:lvl2pPr>
            <a:lvl3pPr marL="1371600" lvl="2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950">
                <a:solidFill>
                  <a:schemeClr val="dk2"/>
                </a:solidFill>
              </a:defRPr>
            </a:lvl3pPr>
            <a:lvl4pPr marL="1828800" lvl="3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950">
                <a:solidFill>
                  <a:schemeClr val="dk2"/>
                </a:solidFill>
              </a:defRPr>
            </a:lvl4pPr>
            <a:lvl5pPr marL="2286000" lvl="4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950">
                <a:solidFill>
                  <a:schemeClr val="dk2"/>
                </a:solidFill>
              </a:defRPr>
            </a:lvl5pPr>
            <a:lvl6pPr marL="2743200" lvl="5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950">
                <a:solidFill>
                  <a:schemeClr val="dk2"/>
                </a:solidFill>
              </a:defRPr>
            </a:lvl6pPr>
            <a:lvl7pPr marL="3200400" lvl="6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950">
                <a:solidFill>
                  <a:schemeClr val="dk2"/>
                </a:solidFill>
              </a:defRPr>
            </a:lvl7pPr>
            <a:lvl8pPr marL="3657600" lvl="7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950">
                <a:solidFill>
                  <a:schemeClr val="dk2"/>
                </a:solidFill>
              </a:defRPr>
            </a:lvl8pPr>
            <a:lvl9pPr marL="4114800" lvl="8" indent="-288925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950"/>
              <a:buChar char="■"/>
              <a:defRPr sz="95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744675" y="2068967"/>
            <a:ext cx="3593400" cy="376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4805925" y="2068967"/>
            <a:ext cx="3593400" cy="376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1002325" y="948233"/>
            <a:ext cx="2072100" cy="1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996375" y="2534033"/>
            <a:ext cx="2901600" cy="3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96489">
            <a:off x="6092371" y="-1408947"/>
            <a:ext cx="2878009" cy="4486395"/>
          </a:xfrm>
          <a:prstGeom prst="rect">
            <a:avLst/>
          </a:prstGeom>
          <a:noFill/>
          <a:ln>
            <a:noFill/>
          </a:ln>
          <a:effectLst>
            <a:outerShdw blurRad="85725" dist="57150" dir="5400000" algn="bl" rotWithShape="0">
              <a:srgbClr val="000000">
                <a:alpha val="39000"/>
              </a:srgbClr>
            </a:outerShdw>
          </a:effectLst>
        </p:spPr>
      </p:pic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 rot="877333">
            <a:off x="6289346" y="582185"/>
            <a:ext cx="2155721" cy="20144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26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8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1629950" y="5104133"/>
            <a:ext cx="2332500" cy="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ncert One"/>
              <a:buNone/>
              <a:defRPr sz="1600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5044725" y="719333"/>
            <a:ext cx="3224400" cy="5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CA29E-6572-4F26-861E-B81BDB2E94DF}" type="datetimeFigureOut">
              <a:rPr lang="es-ES" smtClean="0"/>
              <a:pPr/>
              <a:t>19/09/2023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002E-B4F5-498B-AD72-641B80FAA40B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0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8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1002325" y="948231"/>
            <a:ext cx="2403900" cy="18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1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1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16200000">
            <a:off x="4409000" y="781883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1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16200000">
            <a:off x="4999550" y="934883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1"/>
          <p:cNvPicPr preferRelativeResize="0"/>
          <p:nvPr/>
        </p:nvPicPr>
        <p:blipFill rotWithShape="1">
          <a:blip r:embed="rId4">
            <a:alphaModFix/>
          </a:blip>
          <a:srcRect b="7123"/>
          <a:stretch/>
        </p:blipFill>
        <p:spPr>
          <a:xfrm>
            <a:off x="1974101" y="432985"/>
            <a:ext cx="5195775" cy="5992033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2838275" y="2193796"/>
            <a:ext cx="4001700" cy="15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3335675" y="4083933"/>
            <a:ext cx="30069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>
                <a:solidFill>
                  <a:schemeClr val="dk2"/>
                </a:solidFill>
              </a:defRPr>
            </a:lvl1pPr>
            <a:lvl2pPr marL="914400" lvl="1" indent="-34290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2pPr>
            <a:lvl3pPr marL="1371600" lvl="2" indent="-34290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3pPr>
            <a:lvl4pPr marL="1828800" lvl="3" indent="-34290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4pPr>
            <a:lvl5pPr marL="2286000" lvl="4" indent="-34290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5pPr>
            <a:lvl6pPr marL="2743200" lvl="5" indent="-34290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6pPr>
            <a:lvl7pPr marL="3200400" lvl="6" indent="-34290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7pPr>
            <a:lvl8pPr marL="3657600" lvl="7" indent="-342900" algn="ctr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8pPr>
            <a:lvl9pPr marL="4114800" lvl="8" indent="-342900" algn="ctr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SECTION_TITLE_AND_DESCRIPTION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8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SECTION_TITLE_AND_DESCRIPTION_1_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6013614" y="1117867"/>
            <a:ext cx="23331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1"/>
          </p:nvPr>
        </p:nvSpPr>
        <p:spPr>
          <a:xfrm>
            <a:off x="6013614" y="1599136"/>
            <a:ext cx="2333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 idx="2"/>
          </p:nvPr>
        </p:nvSpPr>
        <p:spPr>
          <a:xfrm>
            <a:off x="6013603" y="2806565"/>
            <a:ext cx="23331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ubTitle" idx="3"/>
          </p:nvPr>
        </p:nvSpPr>
        <p:spPr>
          <a:xfrm>
            <a:off x="6013601" y="3287835"/>
            <a:ext cx="2333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 idx="4"/>
          </p:nvPr>
        </p:nvSpPr>
        <p:spPr>
          <a:xfrm>
            <a:off x="6013618" y="4495264"/>
            <a:ext cx="23331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5"/>
          </p:nvPr>
        </p:nvSpPr>
        <p:spPr>
          <a:xfrm>
            <a:off x="6013615" y="4976533"/>
            <a:ext cx="2333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title" idx="6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SECTION_TITLE_AND_DESCRIPTION_1_1_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162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162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7" y="179867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SECTION_TITLE_AND_DESCRIPTION_1_2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8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602672" y="2680033"/>
            <a:ext cx="2695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ubTitle" idx="1"/>
          </p:nvPr>
        </p:nvSpPr>
        <p:spPr>
          <a:xfrm>
            <a:off x="839201" y="3186491"/>
            <a:ext cx="24594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title" idx="2"/>
          </p:nvPr>
        </p:nvSpPr>
        <p:spPr>
          <a:xfrm>
            <a:off x="5845528" y="2680033"/>
            <a:ext cx="2695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3"/>
          </p:nvPr>
        </p:nvSpPr>
        <p:spPr>
          <a:xfrm>
            <a:off x="5845522" y="3186500"/>
            <a:ext cx="24594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title" idx="4"/>
          </p:nvPr>
        </p:nvSpPr>
        <p:spPr>
          <a:xfrm>
            <a:off x="602672" y="4599599"/>
            <a:ext cx="2695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5"/>
          </p:nvPr>
        </p:nvSpPr>
        <p:spPr>
          <a:xfrm>
            <a:off x="839201" y="5117697"/>
            <a:ext cx="24594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title" idx="6"/>
          </p:nvPr>
        </p:nvSpPr>
        <p:spPr>
          <a:xfrm>
            <a:off x="5845528" y="4599593"/>
            <a:ext cx="2695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7"/>
          </p:nvPr>
        </p:nvSpPr>
        <p:spPr>
          <a:xfrm>
            <a:off x="5845522" y="5117701"/>
            <a:ext cx="24594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">
  <p:cSld name="BIG_NUMBER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635655">
            <a:off x="1848552" y="4078045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1903775">
            <a:off x="6763977" y="1155545"/>
            <a:ext cx="2068425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29175" y="179867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 txBox="1">
            <a:spLocks noGrp="1"/>
          </p:cNvSpPr>
          <p:nvPr>
            <p:ph type="title" hasCustomPrompt="1"/>
          </p:nvPr>
        </p:nvSpPr>
        <p:spPr>
          <a:xfrm>
            <a:off x="1301450" y="3626384"/>
            <a:ext cx="2101200" cy="8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9" name="Google Shape;109;p17"/>
          <p:cNvSpPr txBox="1">
            <a:spLocks noGrp="1"/>
          </p:cNvSpPr>
          <p:nvPr>
            <p:ph type="subTitle" idx="1"/>
          </p:nvPr>
        </p:nvSpPr>
        <p:spPr>
          <a:xfrm>
            <a:off x="1301450" y="4511184"/>
            <a:ext cx="21012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title" idx="2" hasCustomPrompt="1"/>
          </p:nvPr>
        </p:nvSpPr>
        <p:spPr>
          <a:xfrm>
            <a:off x="3521400" y="3626384"/>
            <a:ext cx="2101200" cy="8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1" name="Google Shape;111;p17"/>
          <p:cNvSpPr txBox="1">
            <a:spLocks noGrp="1"/>
          </p:cNvSpPr>
          <p:nvPr>
            <p:ph type="subTitle" idx="3"/>
          </p:nvPr>
        </p:nvSpPr>
        <p:spPr>
          <a:xfrm>
            <a:off x="3521400" y="4511184"/>
            <a:ext cx="21012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title" idx="4" hasCustomPrompt="1"/>
          </p:nvPr>
        </p:nvSpPr>
        <p:spPr>
          <a:xfrm>
            <a:off x="5741350" y="3626384"/>
            <a:ext cx="2101200" cy="8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3" name="Google Shape;113;p17"/>
          <p:cNvSpPr txBox="1">
            <a:spLocks noGrp="1"/>
          </p:cNvSpPr>
          <p:nvPr>
            <p:ph type="subTitle" idx="5"/>
          </p:nvPr>
        </p:nvSpPr>
        <p:spPr>
          <a:xfrm>
            <a:off x="5741350" y="4511184"/>
            <a:ext cx="21012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SECTION_TITLE_AND_DESCRIPTION_1_1_2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8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6166050" y="157761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1"/>
          </p:nvPr>
        </p:nvSpPr>
        <p:spPr>
          <a:xfrm>
            <a:off x="6166050" y="2160500"/>
            <a:ext cx="21402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title" idx="2"/>
          </p:nvPr>
        </p:nvSpPr>
        <p:spPr>
          <a:xfrm>
            <a:off x="6166040" y="357111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3"/>
          </p:nvPr>
        </p:nvSpPr>
        <p:spPr>
          <a:xfrm>
            <a:off x="6166050" y="4154011"/>
            <a:ext cx="21402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title" idx="4"/>
          </p:nvPr>
        </p:nvSpPr>
        <p:spPr>
          <a:xfrm>
            <a:off x="1002325" y="948233"/>
            <a:ext cx="2666700" cy="1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CAPTION_ONLY_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8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907470" y="3686709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subTitle" idx="1"/>
          </p:nvPr>
        </p:nvSpPr>
        <p:spPr>
          <a:xfrm>
            <a:off x="1137850" y="4306423"/>
            <a:ext cx="2457000" cy="15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title" idx="2"/>
          </p:nvPr>
        </p:nvSpPr>
        <p:spPr>
          <a:xfrm>
            <a:off x="5318730" y="3686709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subTitle" idx="3"/>
          </p:nvPr>
        </p:nvSpPr>
        <p:spPr>
          <a:xfrm>
            <a:off x="5549120" y="4306423"/>
            <a:ext cx="2457000" cy="15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CA29E-6572-4F26-861E-B81BDB2E94DF}" type="datetimeFigureOut">
              <a:rPr lang="es-ES" smtClean="0"/>
              <a:pPr/>
              <a:t>19/09/2023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002E-B4F5-498B-AD72-641B80FAA40B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BIG_NUMBER_1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0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7" y="179867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2308050" y="948233"/>
            <a:ext cx="4527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BIG_NUMBER_1_1_1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1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7" y="179867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2308050" y="948233"/>
            <a:ext cx="4527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title" idx="2"/>
          </p:nvPr>
        </p:nvSpPr>
        <p:spPr>
          <a:xfrm>
            <a:off x="1664325" y="2382967"/>
            <a:ext cx="19089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subTitle" idx="1"/>
          </p:nvPr>
        </p:nvSpPr>
        <p:spPr>
          <a:xfrm>
            <a:off x="1664334" y="2864264"/>
            <a:ext cx="19089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title" idx="3"/>
          </p:nvPr>
        </p:nvSpPr>
        <p:spPr>
          <a:xfrm>
            <a:off x="3817459" y="2382967"/>
            <a:ext cx="19089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subTitle" idx="4"/>
          </p:nvPr>
        </p:nvSpPr>
        <p:spPr>
          <a:xfrm>
            <a:off x="3817468" y="2864264"/>
            <a:ext cx="19089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title" idx="5"/>
          </p:nvPr>
        </p:nvSpPr>
        <p:spPr>
          <a:xfrm>
            <a:off x="5970592" y="2382967"/>
            <a:ext cx="19089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subTitle" idx="6"/>
          </p:nvPr>
        </p:nvSpPr>
        <p:spPr>
          <a:xfrm>
            <a:off x="5970602" y="2864264"/>
            <a:ext cx="19089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title" idx="7"/>
          </p:nvPr>
        </p:nvSpPr>
        <p:spPr>
          <a:xfrm>
            <a:off x="1664325" y="4268033"/>
            <a:ext cx="19089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subTitle" idx="8"/>
          </p:nvPr>
        </p:nvSpPr>
        <p:spPr>
          <a:xfrm>
            <a:off x="1664334" y="4749331"/>
            <a:ext cx="19089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title" idx="9"/>
          </p:nvPr>
        </p:nvSpPr>
        <p:spPr>
          <a:xfrm>
            <a:off x="3817459" y="4268033"/>
            <a:ext cx="19089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6" name="Google Shape;146;p21"/>
          <p:cNvSpPr txBox="1">
            <a:spLocks noGrp="1"/>
          </p:cNvSpPr>
          <p:nvPr>
            <p:ph type="subTitle" idx="13"/>
          </p:nvPr>
        </p:nvSpPr>
        <p:spPr>
          <a:xfrm>
            <a:off x="3817468" y="4749331"/>
            <a:ext cx="19089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title" idx="14"/>
          </p:nvPr>
        </p:nvSpPr>
        <p:spPr>
          <a:xfrm>
            <a:off x="5970592" y="4268033"/>
            <a:ext cx="19089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subTitle" idx="15"/>
          </p:nvPr>
        </p:nvSpPr>
        <p:spPr>
          <a:xfrm>
            <a:off x="5970602" y="4749331"/>
            <a:ext cx="19089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SECTION_TITLE_AND_DESCRIPTION_1_1_3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>
            <a:spLocks noGrp="1"/>
          </p:cNvSpPr>
          <p:nvPr>
            <p:ph type="title"/>
          </p:nvPr>
        </p:nvSpPr>
        <p:spPr>
          <a:xfrm>
            <a:off x="1041650" y="1337896"/>
            <a:ext cx="2802600" cy="9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1"/>
          </p:nvPr>
        </p:nvSpPr>
        <p:spPr>
          <a:xfrm>
            <a:off x="1058450" y="2343136"/>
            <a:ext cx="2769000" cy="1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1194760">
            <a:off x="6284102" y="3180518"/>
            <a:ext cx="1961516" cy="305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17625">
            <a:off x="4378963" y="1766174"/>
            <a:ext cx="2803901" cy="375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/>
          <p:nvPr/>
        </p:nvSpPr>
        <p:spPr>
          <a:xfrm rot="420963">
            <a:off x="4549034" y="3111882"/>
            <a:ext cx="2308687" cy="199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CREDITS: This presentation template was created by </a:t>
            </a:r>
            <a:r>
              <a:rPr lang="en" sz="12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5"/>
              </a:rPr>
              <a:t>Slidesgo</a:t>
            </a:r>
            <a:r>
              <a:rPr lang="en" sz="12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, including icons by </a:t>
            </a:r>
            <a:r>
              <a:rPr lang="en" sz="12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6"/>
              </a:rPr>
              <a:t>Flaticon</a:t>
            </a:r>
            <a:r>
              <a:rPr lang="en" sz="12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, and infographics &amp; images by </a:t>
            </a:r>
            <a:r>
              <a:rPr lang="en" sz="12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7"/>
              </a:rPr>
              <a:t>Freepik</a:t>
            </a:r>
            <a:r>
              <a:rPr lang="en" sz="12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. </a:t>
            </a:r>
            <a:endParaRPr sz="1200">
              <a:solidFill>
                <a:schemeClr val="dk2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APTION_ONLY_1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8"/>
            <a:ext cx="8632448" cy="6361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1_3_1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IG_NUMBER_1_1_2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7" y="179867"/>
            <a:ext cx="8374226" cy="6498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CA29E-6572-4F26-861E-B81BDB2E94DF}" type="datetimeFigureOut">
              <a:rPr lang="es-ES" smtClean="0"/>
              <a:pPr/>
              <a:t>19/09/2023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002E-B4F5-498B-AD72-641B80FAA40B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CA29E-6572-4F26-861E-B81BDB2E94DF}" type="datetimeFigureOut">
              <a:rPr lang="es-ES" smtClean="0"/>
              <a:pPr/>
              <a:t>19/09/2023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002E-B4F5-498B-AD72-641B80FAA40B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CA29E-6572-4F26-861E-B81BDB2E94DF}" type="datetimeFigureOut">
              <a:rPr lang="es-ES" smtClean="0"/>
              <a:pPr/>
              <a:t>19/09/2023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002E-B4F5-498B-AD72-641B80FAA40B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CA29E-6572-4F26-861E-B81BDB2E94DF}" type="datetimeFigureOut">
              <a:rPr lang="es-ES" smtClean="0"/>
              <a:pPr/>
              <a:t>19/09/2023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002E-B4F5-498B-AD72-641B80FAA40B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CA29E-6572-4F26-861E-B81BDB2E94DF}" type="datetimeFigureOut">
              <a:rPr lang="es-ES" smtClean="0"/>
              <a:pPr/>
              <a:t>19/09/2023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002E-B4F5-498B-AD72-641B80FAA40B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CA29E-6572-4F26-861E-B81BDB2E94DF}" type="datetimeFigureOut">
              <a:rPr lang="es-ES" smtClean="0"/>
              <a:pPr/>
              <a:t>19/09/2023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B002E-B4F5-498B-AD72-641B80FAA40B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CA29E-6572-4F26-861E-B81BDB2E94DF}" type="datetimeFigureOut">
              <a:rPr lang="es-ES" smtClean="0"/>
              <a:pPr/>
              <a:t>19/09/2023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B002E-B4F5-498B-AD72-641B80FAA40B}" type="slidenum">
              <a:rPr lang="es-ES" smtClean="0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9986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8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85800" y="686599"/>
            <a:ext cx="810039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40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Calibri"/>
                <a:cs typeface="Calibri"/>
              </a:rPr>
              <a:t>recepción al profesorado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907704" y="5445224"/>
            <a:ext cx="468052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3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I.E.S.  MARIA MOLINER</a:t>
            </a:r>
          </a:p>
        </p:txBody>
      </p:sp>
      <p:pic>
        <p:nvPicPr>
          <p:cNvPr id="20482" name="Picture 2" descr="http://www.iesmariamolinerinformatica.com/wp-content/uploads/2016/01/Departamento-Inform%C3%A1tica-IES-Mar%C3%ADa-Moliner-Once-1000x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060848"/>
            <a:ext cx="8460432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 CuadroTexto"/>
          <p:cNvSpPr txBox="1"/>
          <p:nvPr/>
        </p:nvSpPr>
        <p:spPr>
          <a:xfrm>
            <a:off x="3275856" y="6093296"/>
            <a:ext cx="230339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2400" i="1">
                <a:solidFill>
                  <a:srgbClr val="002060"/>
                </a:solidFill>
              </a:rPr>
              <a:t>Curso 2023/2024</a:t>
            </a:r>
          </a:p>
        </p:txBody>
      </p:sp>
    </p:spTree>
    <p:extLst>
      <p:ext uri="{BB962C8B-B14F-4D97-AF65-F5344CB8AC3E}">
        <p14:creationId xmlns:p14="http://schemas.microsoft.com/office/powerpoint/2010/main" val="642210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 txBox="1">
            <a:spLocks noGrp="1"/>
          </p:cNvSpPr>
          <p:nvPr>
            <p:ph type="title" idx="8"/>
          </p:nvPr>
        </p:nvSpPr>
        <p:spPr>
          <a:xfrm>
            <a:off x="1171657" y="1155527"/>
            <a:ext cx="281186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CONSERJERÍA</a:t>
            </a:r>
            <a:endParaRPr lang="es-ES"/>
          </a:p>
        </p:txBody>
      </p:sp>
      <p:sp>
        <p:nvSpPr>
          <p:cNvPr id="195" name="Google Shape;195;p31"/>
          <p:cNvSpPr/>
          <p:nvPr/>
        </p:nvSpPr>
        <p:spPr>
          <a:xfrm>
            <a:off x="7639576" y="1568425"/>
            <a:ext cx="674863" cy="488424"/>
          </a:xfrm>
          <a:custGeom>
            <a:avLst/>
            <a:gdLst/>
            <a:ahLst/>
            <a:cxnLst/>
            <a:rect l="l" t="t" r="r" b="b"/>
            <a:pathLst>
              <a:path w="35347" h="25582" extrusionOk="0">
                <a:moveTo>
                  <a:pt x="32086" y="1331"/>
                </a:moveTo>
                <a:cubicBezTo>
                  <a:pt x="32060" y="1725"/>
                  <a:pt x="32014" y="2116"/>
                  <a:pt x="31884" y="2511"/>
                </a:cubicBezTo>
                <a:cubicBezTo>
                  <a:pt x="31710" y="3037"/>
                  <a:pt x="31422" y="3448"/>
                  <a:pt x="31140" y="3873"/>
                </a:cubicBezTo>
                <a:lnTo>
                  <a:pt x="31140" y="3875"/>
                </a:lnTo>
                <a:cubicBezTo>
                  <a:pt x="31045" y="3802"/>
                  <a:pt x="30957" y="3717"/>
                  <a:pt x="30879" y="3626"/>
                </a:cubicBezTo>
                <a:cubicBezTo>
                  <a:pt x="30960" y="3537"/>
                  <a:pt x="31004" y="3420"/>
                  <a:pt x="31004" y="3300"/>
                </a:cubicBezTo>
                <a:cubicBezTo>
                  <a:pt x="31012" y="2456"/>
                  <a:pt x="31170" y="1364"/>
                  <a:pt x="32086" y="1331"/>
                </a:cubicBezTo>
                <a:close/>
                <a:moveTo>
                  <a:pt x="33448" y="2151"/>
                </a:moveTo>
                <a:lnTo>
                  <a:pt x="33448" y="2151"/>
                </a:lnTo>
                <a:cubicBezTo>
                  <a:pt x="33674" y="2664"/>
                  <a:pt x="33586" y="3318"/>
                  <a:pt x="33167" y="3795"/>
                </a:cubicBezTo>
                <a:cubicBezTo>
                  <a:pt x="33046" y="3933"/>
                  <a:pt x="32896" y="4044"/>
                  <a:pt x="32729" y="4118"/>
                </a:cubicBezTo>
                <a:cubicBezTo>
                  <a:pt x="33098" y="3528"/>
                  <a:pt x="33326" y="2819"/>
                  <a:pt x="33448" y="2151"/>
                </a:cubicBezTo>
                <a:close/>
                <a:moveTo>
                  <a:pt x="32524" y="1387"/>
                </a:moveTo>
                <a:cubicBezTo>
                  <a:pt x="32540" y="1390"/>
                  <a:pt x="32555" y="1392"/>
                  <a:pt x="32571" y="1397"/>
                </a:cubicBezTo>
                <a:cubicBezTo>
                  <a:pt x="32884" y="1486"/>
                  <a:pt x="33123" y="1661"/>
                  <a:pt x="33289" y="1878"/>
                </a:cubicBezTo>
                <a:cubicBezTo>
                  <a:pt x="33081" y="2445"/>
                  <a:pt x="32804" y="2943"/>
                  <a:pt x="32503" y="3432"/>
                </a:cubicBezTo>
                <a:cubicBezTo>
                  <a:pt x="32416" y="3432"/>
                  <a:pt x="32336" y="3480"/>
                  <a:pt x="32295" y="3557"/>
                </a:cubicBezTo>
                <a:cubicBezTo>
                  <a:pt x="32169" y="3777"/>
                  <a:pt x="32049" y="4000"/>
                  <a:pt x="31925" y="4221"/>
                </a:cubicBezTo>
                <a:cubicBezTo>
                  <a:pt x="31817" y="4204"/>
                  <a:pt x="31712" y="4175"/>
                  <a:pt x="31611" y="4138"/>
                </a:cubicBezTo>
                <a:cubicBezTo>
                  <a:pt x="32171" y="3413"/>
                  <a:pt x="32513" y="2340"/>
                  <a:pt x="32524" y="1387"/>
                </a:cubicBezTo>
                <a:close/>
                <a:moveTo>
                  <a:pt x="9407" y="5159"/>
                </a:moveTo>
                <a:cubicBezTo>
                  <a:pt x="10187" y="6580"/>
                  <a:pt x="10603" y="7882"/>
                  <a:pt x="10645" y="9398"/>
                </a:cubicBezTo>
                <a:cubicBezTo>
                  <a:pt x="10279" y="9775"/>
                  <a:pt x="9939" y="10175"/>
                  <a:pt x="9627" y="10596"/>
                </a:cubicBezTo>
                <a:lnTo>
                  <a:pt x="9626" y="10596"/>
                </a:lnTo>
                <a:cubicBezTo>
                  <a:pt x="9570" y="10548"/>
                  <a:pt x="9511" y="10506"/>
                  <a:pt x="9457" y="10455"/>
                </a:cubicBezTo>
                <a:cubicBezTo>
                  <a:pt x="8958" y="9988"/>
                  <a:pt x="8631" y="9478"/>
                  <a:pt x="8445" y="8950"/>
                </a:cubicBezTo>
                <a:cubicBezTo>
                  <a:pt x="8239" y="7563"/>
                  <a:pt x="8522" y="6110"/>
                  <a:pt x="9407" y="5159"/>
                </a:cubicBezTo>
                <a:close/>
                <a:moveTo>
                  <a:pt x="14031" y="4662"/>
                </a:moveTo>
                <a:lnTo>
                  <a:pt x="14031" y="4662"/>
                </a:lnTo>
                <a:cubicBezTo>
                  <a:pt x="15409" y="5488"/>
                  <a:pt x="16195" y="7133"/>
                  <a:pt x="15661" y="8877"/>
                </a:cubicBezTo>
                <a:lnTo>
                  <a:pt x="15659" y="8877"/>
                </a:lnTo>
                <a:cubicBezTo>
                  <a:pt x="15430" y="9624"/>
                  <a:pt x="15018" y="10217"/>
                  <a:pt x="14503" y="10657"/>
                </a:cubicBezTo>
                <a:cubicBezTo>
                  <a:pt x="15162" y="8733"/>
                  <a:pt x="15142" y="6226"/>
                  <a:pt x="14031" y="4662"/>
                </a:cubicBezTo>
                <a:close/>
                <a:moveTo>
                  <a:pt x="12255" y="4111"/>
                </a:moveTo>
                <a:lnTo>
                  <a:pt x="12255" y="4111"/>
                </a:lnTo>
                <a:cubicBezTo>
                  <a:pt x="12734" y="4141"/>
                  <a:pt x="13204" y="4257"/>
                  <a:pt x="13641" y="4456"/>
                </a:cubicBezTo>
                <a:cubicBezTo>
                  <a:pt x="13946" y="5706"/>
                  <a:pt x="14445" y="6784"/>
                  <a:pt x="14438" y="8128"/>
                </a:cubicBezTo>
                <a:cubicBezTo>
                  <a:pt x="14433" y="9221"/>
                  <a:pt x="14153" y="10170"/>
                  <a:pt x="13778" y="11136"/>
                </a:cubicBezTo>
                <a:lnTo>
                  <a:pt x="13777" y="11136"/>
                </a:lnTo>
                <a:cubicBezTo>
                  <a:pt x="13579" y="11237"/>
                  <a:pt x="13371" y="11320"/>
                  <a:pt x="13158" y="11383"/>
                </a:cubicBezTo>
                <a:cubicBezTo>
                  <a:pt x="13508" y="10596"/>
                  <a:pt x="13480" y="9389"/>
                  <a:pt x="13480" y="8738"/>
                </a:cubicBezTo>
                <a:cubicBezTo>
                  <a:pt x="13481" y="7105"/>
                  <a:pt x="13101" y="5512"/>
                  <a:pt x="12255" y="4111"/>
                </a:cubicBezTo>
                <a:close/>
                <a:moveTo>
                  <a:pt x="10574" y="4370"/>
                </a:moveTo>
                <a:cubicBezTo>
                  <a:pt x="11032" y="5394"/>
                  <a:pt x="11434" y="6425"/>
                  <a:pt x="11654" y="7535"/>
                </a:cubicBezTo>
                <a:cubicBezTo>
                  <a:pt x="11731" y="7917"/>
                  <a:pt x="12221" y="10964"/>
                  <a:pt x="11674" y="11503"/>
                </a:cubicBezTo>
                <a:cubicBezTo>
                  <a:pt x="11256" y="11451"/>
                  <a:pt x="10850" y="11331"/>
                  <a:pt x="10471" y="11147"/>
                </a:cubicBezTo>
                <a:cubicBezTo>
                  <a:pt x="10513" y="11076"/>
                  <a:pt x="10551" y="11003"/>
                  <a:pt x="10593" y="10933"/>
                </a:cubicBezTo>
                <a:cubicBezTo>
                  <a:pt x="10613" y="10979"/>
                  <a:pt x="10666" y="11005"/>
                  <a:pt x="10718" y="11005"/>
                </a:cubicBezTo>
                <a:cubicBezTo>
                  <a:pt x="10776" y="11005"/>
                  <a:pt x="10833" y="10974"/>
                  <a:pt x="10849" y="10909"/>
                </a:cubicBezTo>
                <a:cubicBezTo>
                  <a:pt x="10901" y="10692"/>
                  <a:pt x="10939" y="10473"/>
                  <a:pt x="10966" y="10253"/>
                </a:cubicBezTo>
                <a:cubicBezTo>
                  <a:pt x="11086" y="10020"/>
                  <a:pt x="11201" y="9789"/>
                  <a:pt x="11304" y="9554"/>
                </a:cubicBezTo>
                <a:cubicBezTo>
                  <a:pt x="11399" y="9337"/>
                  <a:pt x="11239" y="9113"/>
                  <a:pt x="11045" y="9113"/>
                </a:cubicBezTo>
                <a:cubicBezTo>
                  <a:pt x="11035" y="9113"/>
                  <a:pt x="11025" y="9113"/>
                  <a:pt x="11016" y="9115"/>
                </a:cubicBezTo>
                <a:cubicBezTo>
                  <a:pt x="10959" y="7642"/>
                  <a:pt x="10449" y="6136"/>
                  <a:pt x="9532" y="5039"/>
                </a:cubicBezTo>
                <a:cubicBezTo>
                  <a:pt x="9833" y="4751"/>
                  <a:pt x="10187" y="4523"/>
                  <a:pt x="10574" y="4370"/>
                </a:cubicBezTo>
                <a:close/>
                <a:moveTo>
                  <a:pt x="12017" y="4105"/>
                </a:moveTo>
                <a:cubicBezTo>
                  <a:pt x="12017" y="4115"/>
                  <a:pt x="12020" y="4125"/>
                  <a:pt x="12023" y="4134"/>
                </a:cubicBezTo>
                <a:cubicBezTo>
                  <a:pt x="12459" y="5230"/>
                  <a:pt x="12828" y="6325"/>
                  <a:pt x="12963" y="7502"/>
                </a:cubicBezTo>
                <a:cubicBezTo>
                  <a:pt x="13008" y="7897"/>
                  <a:pt x="13034" y="10935"/>
                  <a:pt x="12588" y="11499"/>
                </a:cubicBezTo>
                <a:lnTo>
                  <a:pt x="12586" y="11499"/>
                </a:lnTo>
                <a:cubicBezTo>
                  <a:pt x="12468" y="11513"/>
                  <a:pt x="12349" y="11524"/>
                  <a:pt x="12230" y="11527"/>
                </a:cubicBezTo>
                <a:cubicBezTo>
                  <a:pt x="12489" y="10895"/>
                  <a:pt x="12334" y="9818"/>
                  <a:pt x="12313" y="9394"/>
                </a:cubicBezTo>
                <a:cubicBezTo>
                  <a:pt x="12224" y="7606"/>
                  <a:pt x="11756" y="5824"/>
                  <a:pt x="10864" y="4269"/>
                </a:cubicBezTo>
                <a:cubicBezTo>
                  <a:pt x="11115" y="4193"/>
                  <a:pt x="11375" y="4142"/>
                  <a:pt x="11637" y="4117"/>
                </a:cubicBezTo>
                <a:cubicBezTo>
                  <a:pt x="11766" y="4105"/>
                  <a:pt x="11891" y="4105"/>
                  <a:pt x="12017" y="4105"/>
                </a:cubicBezTo>
                <a:close/>
                <a:moveTo>
                  <a:pt x="25741" y="16319"/>
                </a:moveTo>
                <a:cubicBezTo>
                  <a:pt x="26033" y="16319"/>
                  <a:pt x="26325" y="16353"/>
                  <a:pt x="26608" y="16425"/>
                </a:cubicBezTo>
                <a:cubicBezTo>
                  <a:pt x="26757" y="16463"/>
                  <a:pt x="26903" y="16513"/>
                  <a:pt x="27044" y="16574"/>
                </a:cubicBezTo>
                <a:cubicBezTo>
                  <a:pt x="28124" y="17916"/>
                  <a:pt x="26413" y="20133"/>
                  <a:pt x="25036" y="20799"/>
                </a:cubicBezTo>
                <a:cubicBezTo>
                  <a:pt x="24616" y="21002"/>
                  <a:pt x="24156" y="21111"/>
                  <a:pt x="23701" y="21111"/>
                </a:cubicBezTo>
                <a:cubicBezTo>
                  <a:pt x="23171" y="21111"/>
                  <a:pt x="22648" y="20963"/>
                  <a:pt x="22200" y="20645"/>
                </a:cubicBezTo>
                <a:cubicBezTo>
                  <a:pt x="21851" y="20398"/>
                  <a:pt x="21618" y="20077"/>
                  <a:pt x="21492" y="19731"/>
                </a:cubicBezTo>
                <a:cubicBezTo>
                  <a:pt x="21476" y="19396"/>
                  <a:pt x="21503" y="19061"/>
                  <a:pt x="21572" y="18733"/>
                </a:cubicBezTo>
                <a:cubicBezTo>
                  <a:pt x="21617" y="18728"/>
                  <a:pt x="21662" y="18715"/>
                  <a:pt x="21702" y="18694"/>
                </a:cubicBezTo>
                <a:cubicBezTo>
                  <a:pt x="22164" y="18440"/>
                  <a:pt x="22446" y="18033"/>
                  <a:pt x="22768" y="17649"/>
                </a:cubicBezTo>
                <a:cubicBezTo>
                  <a:pt x="23416" y="18221"/>
                  <a:pt x="24064" y="18791"/>
                  <a:pt x="24704" y="19359"/>
                </a:cubicBezTo>
                <a:cubicBezTo>
                  <a:pt x="24857" y="19496"/>
                  <a:pt x="25027" y="19554"/>
                  <a:pt x="25190" y="19554"/>
                </a:cubicBezTo>
                <a:cubicBezTo>
                  <a:pt x="25767" y="19554"/>
                  <a:pt x="26268" y="18836"/>
                  <a:pt x="25734" y="18328"/>
                </a:cubicBezTo>
                <a:cubicBezTo>
                  <a:pt x="25166" y="17789"/>
                  <a:pt x="24597" y="17246"/>
                  <a:pt x="24027" y="16699"/>
                </a:cubicBezTo>
                <a:cubicBezTo>
                  <a:pt x="24563" y="16456"/>
                  <a:pt x="25153" y="16319"/>
                  <a:pt x="25741" y="16319"/>
                </a:cubicBezTo>
                <a:close/>
                <a:moveTo>
                  <a:pt x="27895" y="17098"/>
                </a:moveTo>
                <a:cubicBezTo>
                  <a:pt x="28227" y="17383"/>
                  <a:pt x="28508" y="17724"/>
                  <a:pt x="28723" y="18106"/>
                </a:cubicBezTo>
                <a:cubicBezTo>
                  <a:pt x="28458" y="19552"/>
                  <a:pt x="27924" y="20816"/>
                  <a:pt x="26655" y="21718"/>
                </a:cubicBezTo>
                <a:cubicBezTo>
                  <a:pt x="25884" y="22266"/>
                  <a:pt x="25025" y="22582"/>
                  <a:pt x="24076" y="22639"/>
                </a:cubicBezTo>
                <a:cubicBezTo>
                  <a:pt x="24017" y="22642"/>
                  <a:pt x="23950" y="22644"/>
                  <a:pt x="23875" y="22644"/>
                </a:cubicBezTo>
                <a:cubicBezTo>
                  <a:pt x="23571" y="22644"/>
                  <a:pt x="23149" y="22613"/>
                  <a:pt x="22716" y="22526"/>
                </a:cubicBezTo>
                <a:cubicBezTo>
                  <a:pt x="22231" y="22010"/>
                  <a:pt x="21886" y="21431"/>
                  <a:pt x="21690" y="20830"/>
                </a:cubicBezTo>
                <a:lnTo>
                  <a:pt x="21690" y="20830"/>
                </a:lnTo>
                <a:cubicBezTo>
                  <a:pt x="22236" y="21348"/>
                  <a:pt x="23021" y="21617"/>
                  <a:pt x="23774" y="21617"/>
                </a:cubicBezTo>
                <a:cubicBezTo>
                  <a:pt x="23888" y="21617"/>
                  <a:pt x="24001" y="21610"/>
                  <a:pt x="24112" y="21598"/>
                </a:cubicBezTo>
                <a:cubicBezTo>
                  <a:pt x="25882" y="21400"/>
                  <a:pt x="28208" y="18898"/>
                  <a:pt x="27895" y="17098"/>
                </a:cubicBezTo>
                <a:close/>
                <a:moveTo>
                  <a:pt x="4132" y="21347"/>
                </a:moveTo>
                <a:lnTo>
                  <a:pt x="4132" y="21347"/>
                </a:lnTo>
                <a:cubicBezTo>
                  <a:pt x="4450" y="21713"/>
                  <a:pt x="4661" y="22218"/>
                  <a:pt x="4648" y="22688"/>
                </a:cubicBezTo>
                <a:cubicBezTo>
                  <a:pt x="4476" y="22239"/>
                  <a:pt x="4293" y="21798"/>
                  <a:pt x="4132" y="21347"/>
                </a:cubicBezTo>
                <a:close/>
                <a:moveTo>
                  <a:pt x="2094" y="22062"/>
                </a:moveTo>
                <a:cubicBezTo>
                  <a:pt x="2166" y="22580"/>
                  <a:pt x="2241" y="23104"/>
                  <a:pt x="2354" y="23612"/>
                </a:cubicBezTo>
                <a:cubicBezTo>
                  <a:pt x="2209" y="23502"/>
                  <a:pt x="2084" y="23367"/>
                  <a:pt x="1985" y="23213"/>
                </a:cubicBezTo>
                <a:cubicBezTo>
                  <a:pt x="1858" y="23010"/>
                  <a:pt x="1761" y="22723"/>
                  <a:pt x="1712" y="22412"/>
                </a:cubicBezTo>
                <a:cubicBezTo>
                  <a:pt x="1816" y="22378"/>
                  <a:pt x="1908" y="22323"/>
                  <a:pt x="1972" y="22248"/>
                </a:cubicBezTo>
                <a:cubicBezTo>
                  <a:pt x="2019" y="22190"/>
                  <a:pt x="2059" y="22128"/>
                  <a:pt x="2094" y="22062"/>
                </a:cubicBezTo>
                <a:close/>
                <a:moveTo>
                  <a:pt x="29081" y="18929"/>
                </a:moveTo>
                <a:lnTo>
                  <a:pt x="29081" y="18930"/>
                </a:lnTo>
                <a:cubicBezTo>
                  <a:pt x="29363" y="19840"/>
                  <a:pt x="29336" y="20848"/>
                  <a:pt x="28921" y="21706"/>
                </a:cubicBezTo>
                <a:cubicBezTo>
                  <a:pt x="28288" y="23017"/>
                  <a:pt x="26888" y="23727"/>
                  <a:pt x="25492" y="23727"/>
                </a:cubicBezTo>
                <a:cubicBezTo>
                  <a:pt x="24668" y="23727"/>
                  <a:pt x="23846" y="23480"/>
                  <a:pt x="23183" y="22963"/>
                </a:cubicBezTo>
                <a:lnTo>
                  <a:pt x="23183" y="22963"/>
                </a:lnTo>
                <a:cubicBezTo>
                  <a:pt x="23552" y="23022"/>
                  <a:pt x="23905" y="23051"/>
                  <a:pt x="24198" y="23051"/>
                </a:cubicBezTo>
                <a:cubicBezTo>
                  <a:pt x="24347" y="23051"/>
                  <a:pt x="24480" y="23044"/>
                  <a:pt x="24592" y="23029"/>
                </a:cubicBezTo>
                <a:cubicBezTo>
                  <a:pt x="26773" y="22734"/>
                  <a:pt x="28616" y="21040"/>
                  <a:pt x="29081" y="18929"/>
                </a:cubicBezTo>
                <a:close/>
                <a:moveTo>
                  <a:pt x="3135" y="20825"/>
                </a:moveTo>
                <a:cubicBezTo>
                  <a:pt x="3311" y="20825"/>
                  <a:pt x="3491" y="20875"/>
                  <a:pt x="3656" y="20961"/>
                </a:cubicBezTo>
                <a:cubicBezTo>
                  <a:pt x="3657" y="20976"/>
                  <a:pt x="3661" y="20993"/>
                  <a:pt x="3663" y="21009"/>
                </a:cubicBezTo>
                <a:cubicBezTo>
                  <a:pt x="3656" y="21030"/>
                  <a:pt x="3647" y="21051"/>
                  <a:pt x="3641" y="21072"/>
                </a:cubicBezTo>
                <a:cubicBezTo>
                  <a:pt x="3621" y="21137"/>
                  <a:pt x="3651" y="21196"/>
                  <a:pt x="3697" y="21233"/>
                </a:cubicBezTo>
                <a:cubicBezTo>
                  <a:pt x="3821" y="21992"/>
                  <a:pt x="4033" y="22752"/>
                  <a:pt x="4420" y="23383"/>
                </a:cubicBezTo>
                <a:cubicBezTo>
                  <a:pt x="4377" y="23441"/>
                  <a:pt x="4329" y="23494"/>
                  <a:pt x="4277" y="23544"/>
                </a:cubicBezTo>
                <a:lnTo>
                  <a:pt x="4276" y="23544"/>
                </a:lnTo>
                <a:cubicBezTo>
                  <a:pt x="4147" y="23661"/>
                  <a:pt x="3999" y="23755"/>
                  <a:pt x="3838" y="23822"/>
                </a:cubicBezTo>
                <a:cubicBezTo>
                  <a:pt x="3681" y="23377"/>
                  <a:pt x="3463" y="22951"/>
                  <a:pt x="3325" y="22494"/>
                </a:cubicBezTo>
                <a:cubicBezTo>
                  <a:pt x="3162" y="21951"/>
                  <a:pt x="3080" y="21394"/>
                  <a:pt x="2974" y="20839"/>
                </a:cubicBezTo>
                <a:cubicBezTo>
                  <a:pt x="3027" y="20830"/>
                  <a:pt x="3081" y="20825"/>
                  <a:pt x="3135" y="20825"/>
                </a:cubicBezTo>
                <a:close/>
                <a:moveTo>
                  <a:pt x="2618" y="21003"/>
                </a:moveTo>
                <a:lnTo>
                  <a:pt x="2618" y="21003"/>
                </a:lnTo>
                <a:cubicBezTo>
                  <a:pt x="2610" y="21938"/>
                  <a:pt x="2832" y="23104"/>
                  <a:pt x="3325" y="23932"/>
                </a:cubicBezTo>
                <a:cubicBezTo>
                  <a:pt x="3310" y="23933"/>
                  <a:pt x="3294" y="23933"/>
                  <a:pt x="3278" y="23933"/>
                </a:cubicBezTo>
                <a:cubicBezTo>
                  <a:pt x="3134" y="23933"/>
                  <a:pt x="2991" y="23913"/>
                  <a:pt x="2853" y="23872"/>
                </a:cubicBezTo>
                <a:cubicBezTo>
                  <a:pt x="2744" y="23067"/>
                  <a:pt x="2516" y="22253"/>
                  <a:pt x="2314" y="21464"/>
                </a:cubicBezTo>
                <a:cubicBezTo>
                  <a:pt x="2350" y="21361"/>
                  <a:pt x="2400" y="21260"/>
                  <a:pt x="2462" y="21169"/>
                </a:cubicBezTo>
                <a:cubicBezTo>
                  <a:pt x="2506" y="21107"/>
                  <a:pt x="2558" y="21051"/>
                  <a:pt x="2618" y="21003"/>
                </a:cubicBezTo>
                <a:close/>
                <a:moveTo>
                  <a:pt x="32126" y="1"/>
                </a:moveTo>
                <a:cubicBezTo>
                  <a:pt x="31323" y="1"/>
                  <a:pt x="30546" y="369"/>
                  <a:pt x="30075" y="1049"/>
                </a:cubicBezTo>
                <a:cubicBezTo>
                  <a:pt x="29894" y="1313"/>
                  <a:pt x="29762" y="1606"/>
                  <a:pt x="29685" y="1915"/>
                </a:cubicBezTo>
                <a:cubicBezTo>
                  <a:pt x="29466" y="2456"/>
                  <a:pt x="29447" y="3070"/>
                  <a:pt x="29668" y="3630"/>
                </a:cubicBezTo>
                <a:cubicBezTo>
                  <a:pt x="29978" y="4415"/>
                  <a:pt x="30637" y="4960"/>
                  <a:pt x="31382" y="5195"/>
                </a:cubicBezTo>
                <a:cubicBezTo>
                  <a:pt x="30546" y="6732"/>
                  <a:pt x="29755" y="8294"/>
                  <a:pt x="29009" y="9878"/>
                </a:cubicBezTo>
                <a:cubicBezTo>
                  <a:pt x="28225" y="11546"/>
                  <a:pt x="27286" y="13351"/>
                  <a:pt x="26770" y="15158"/>
                </a:cubicBezTo>
                <a:cubicBezTo>
                  <a:pt x="26431" y="15086"/>
                  <a:pt x="26084" y="15051"/>
                  <a:pt x="25737" y="15051"/>
                </a:cubicBezTo>
                <a:cubicBezTo>
                  <a:pt x="25060" y="15051"/>
                  <a:pt x="24380" y="15183"/>
                  <a:pt x="23751" y="15430"/>
                </a:cubicBezTo>
                <a:cubicBezTo>
                  <a:pt x="23471" y="15476"/>
                  <a:pt x="23197" y="15553"/>
                  <a:pt x="22935" y="15660"/>
                </a:cubicBezTo>
                <a:cubicBezTo>
                  <a:pt x="20905" y="13737"/>
                  <a:pt x="18830" y="11837"/>
                  <a:pt x="16633" y="10158"/>
                </a:cubicBezTo>
                <a:cubicBezTo>
                  <a:pt x="16751" y="9931"/>
                  <a:pt x="16852" y="9696"/>
                  <a:pt x="16936" y="9456"/>
                </a:cubicBezTo>
                <a:cubicBezTo>
                  <a:pt x="18116" y="5988"/>
                  <a:pt x="15474" y="2670"/>
                  <a:pt x="12008" y="2670"/>
                </a:cubicBezTo>
                <a:cubicBezTo>
                  <a:pt x="11713" y="2670"/>
                  <a:pt x="11413" y="2694"/>
                  <a:pt x="11109" y="2743"/>
                </a:cubicBezTo>
                <a:cubicBezTo>
                  <a:pt x="7757" y="3292"/>
                  <a:pt x="5808" y="7543"/>
                  <a:pt x="7713" y="10306"/>
                </a:cubicBezTo>
                <a:cubicBezTo>
                  <a:pt x="7866" y="10571"/>
                  <a:pt x="8043" y="10822"/>
                  <a:pt x="8242" y="11054"/>
                </a:cubicBezTo>
                <a:cubicBezTo>
                  <a:pt x="8437" y="11277"/>
                  <a:pt x="8650" y="11485"/>
                  <a:pt x="8877" y="11673"/>
                </a:cubicBezTo>
                <a:cubicBezTo>
                  <a:pt x="8169" y="12760"/>
                  <a:pt x="7533" y="13914"/>
                  <a:pt x="6898" y="14949"/>
                </a:cubicBezTo>
                <a:cubicBezTo>
                  <a:pt x="6032" y="16364"/>
                  <a:pt x="5044" y="17822"/>
                  <a:pt x="4317" y="19357"/>
                </a:cubicBezTo>
                <a:cubicBezTo>
                  <a:pt x="3940" y="19175"/>
                  <a:pt x="3537" y="19084"/>
                  <a:pt x="3136" y="19084"/>
                </a:cubicBezTo>
                <a:cubicBezTo>
                  <a:pt x="2551" y="19084"/>
                  <a:pt x="1971" y="19278"/>
                  <a:pt x="1493" y="19666"/>
                </a:cubicBezTo>
                <a:cubicBezTo>
                  <a:pt x="1421" y="19724"/>
                  <a:pt x="1353" y="19788"/>
                  <a:pt x="1288" y="19853"/>
                </a:cubicBezTo>
                <a:cubicBezTo>
                  <a:pt x="1005" y="19986"/>
                  <a:pt x="760" y="20189"/>
                  <a:pt x="578" y="20442"/>
                </a:cubicBezTo>
                <a:cubicBezTo>
                  <a:pt x="3" y="21266"/>
                  <a:pt x="0" y="22476"/>
                  <a:pt x="318" y="23394"/>
                </a:cubicBezTo>
                <a:cubicBezTo>
                  <a:pt x="793" y="24766"/>
                  <a:pt x="2029" y="25582"/>
                  <a:pt x="3317" y="25582"/>
                </a:cubicBezTo>
                <a:cubicBezTo>
                  <a:pt x="3993" y="25582"/>
                  <a:pt x="4683" y="25357"/>
                  <a:pt x="5286" y="24870"/>
                </a:cubicBezTo>
                <a:cubicBezTo>
                  <a:pt x="6926" y="23545"/>
                  <a:pt x="6474" y="21038"/>
                  <a:pt x="4975" y="19786"/>
                </a:cubicBezTo>
                <a:cubicBezTo>
                  <a:pt x="5861" y="18451"/>
                  <a:pt x="6601" y="16991"/>
                  <a:pt x="7440" y="15647"/>
                </a:cubicBezTo>
                <a:cubicBezTo>
                  <a:pt x="8141" y="14525"/>
                  <a:pt x="8983" y="13408"/>
                  <a:pt x="9754" y="12263"/>
                </a:cubicBezTo>
                <a:cubicBezTo>
                  <a:pt x="10515" y="12669"/>
                  <a:pt x="11345" y="12866"/>
                  <a:pt x="12168" y="12866"/>
                </a:cubicBezTo>
                <a:cubicBezTo>
                  <a:pt x="13591" y="12866"/>
                  <a:pt x="14989" y="12276"/>
                  <a:pt x="15959" y="11158"/>
                </a:cubicBezTo>
                <a:cubicBezTo>
                  <a:pt x="17703" y="13071"/>
                  <a:pt x="19638" y="14863"/>
                  <a:pt x="21595" y="16608"/>
                </a:cubicBezTo>
                <a:cubicBezTo>
                  <a:pt x="20579" y="17737"/>
                  <a:pt x="20201" y="19474"/>
                  <a:pt x="20622" y="21087"/>
                </a:cubicBezTo>
                <a:cubicBezTo>
                  <a:pt x="20529" y="21504"/>
                  <a:pt x="20700" y="21849"/>
                  <a:pt x="21021" y="22127"/>
                </a:cubicBezTo>
                <a:cubicBezTo>
                  <a:pt x="21030" y="22145"/>
                  <a:pt x="21037" y="22162"/>
                  <a:pt x="21047" y="22181"/>
                </a:cubicBezTo>
                <a:cubicBezTo>
                  <a:pt x="21464" y="22969"/>
                  <a:pt x="22080" y="23635"/>
                  <a:pt x="22834" y="24112"/>
                </a:cubicBezTo>
                <a:cubicBezTo>
                  <a:pt x="23111" y="24337"/>
                  <a:pt x="23434" y="24500"/>
                  <a:pt x="23779" y="24592"/>
                </a:cubicBezTo>
                <a:cubicBezTo>
                  <a:pt x="24377" y="24820"/>
                  <a:pt x="25014" y="24938"/>
                  <a:pt x="25653" y="24938"/>
                </a:cubicBezTo>
                <a:cubicBezTo>
                  <a:pt x="26938" y="24938"/>
                  <a:pt x="28232" y="24460"/>
                  <a:pt x="29242" y="23441"/>
                </a:cubicBezTo>
                <a:cubicBezTo>
                  <a:pt x="31489" y="21171"/>
                  <a:pt x="30665" y="17008"/>
                  <a:pt x="27890" y="15554"/>
                </a:cubicBezTo>
                <a:cubicBezTo>
                  <a:pt x="27687" y="15450"/>
                  <a:pt x="27477" y="15363"/>
                  <a:pt x="27260" y="15293"/>
                </a:cubicBezTo>
                <a:cubicBezTo>
                  <a:pt x="28160" y="13554"/>
                  <a:pt x="28800" y="11634"/>
                  <a:pt x="29632" y="9868"/>
                </a:cubicBezTo>
                <a:cubicBezTo>
                  <a:pt x="30359" y="8325"/>
                  <a:pt x="31134" y="6808"/>
                  <a:pt x="31942" y="5308"/>
                </a:cubicBezTo>
                <a:cubicBezTo>
                  <a:pt x="32029" y="5316"/>
                  <a:pt x="32117" y="5321"/>
                  <a:pt x="32204" y="5321"/>
                </a:cubicBezTo>
                <a:cubicBezTo>
                  <a:pt x="32892" y="5321"/>
                  <a:pt x="33575" y="5053"/>
                  <a:pt x="34071" y="4464"/>
                </a:cubicBezTo>
                <a:cubicBezTo>
                  <a:pt x="35347" y="2948"/>
                  <a:pt x="34697" y="521"/>
                  <a:pt x="32711" y="67"/>
                </a:cubicBezTo>
                <a:cubicBezTo>
                  <a:pt x="32517" y="22"/>
                  <a:pt x="32320" y="1"/>
                  <a:pt x="3212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" name="Google Shape;196;p31"/>
          <p:cNvSpPr/>
          <p:nvPr/>
        </p:nvSpPr>
        <p:spPr>
          <a:xfrm>
            <a:off x="7125750" y="1402151"/>
            <a:ext cx="564034" cy="445373"/>
          </a:xfrm>
          <a:custGeom>
            <a:avLst/>
            <a:gdLst/>
            <a:ahLst/>
            <a:cxnLst/>
            <a:rect l="l" t="t" r="r" b="b"/>
            <a:pathLst>
              <a:path w="39020" h="30811" extrusionOk="0">
                <a:moveTo>
                  <a:pt x="30681" y="3474"/>
                </a:moveTo>
                <a:cubicBezTo>
                  <a:pt x="32090" y="5955"/>
                  <a:pt x="33478" y="8448"/>
                  <a:pt x="34883" y="10930"/>
                </a:cubicBezTo>
                <a:cubicBezTo>
                  <a:pt x="35369" y="11788"/>
                  <a:pt x="35855" y="12647"/>
                  <a:pt x="36340" y="13505"/>
                </a:cubicBezTo>
                <a:cubicBezTo>
                  <a:pt x="34784" y="12409"/>
                  <a:pt x="33095" y="11459"/>
                  <a:pt x="31412" y="10597"/>
                </a:cubicBezTo>
                <a:cubicBezTo>
                  <a:pt x="29978" y="9864"/>
                  <a:pt x="28301" y="8917"/>
                  <a:pt x="26670" y="8527"/>
                </a:cubicBezTo>
                <a:cubicBezTo>
                  <a:pt x="27959" y="6807"/>
                  <a:pt x="29296" y="5122"/>
                  <a:pt x="30681" y="3474"/>
                </a:cubicBezTo>
                <a:close/>
                <a:moveTo>
                  <a:pt x="29411" y="1254"/>
                </a:moveTo>
                <a:cubicBezTo>
                  <a:pt x="29708" y="1768"/>
                  <a:pt x="30001" y="2286"/>
                  <a:pt x="30296" y="2802"/>
                </a:cubicBezTo>
                <a:cubicBezTo>
                  <a:pt x="30250" y="2825"/>
                  <a:pt x="30209" y="2858"/>
                  <a:pt x="30176" y="2898"/>
                </a:cubicBezTo>
                <a:cubicBezTo>
                  <a:pt x="28464" y="4922"/>
                  <a:pt x="26824" y="7005"/>
                  <a:pt x="25256" y="9144"/>
                </a:cubicBezTo>
                <a:cubicBezTo>
                  <a:pt x="24435" y="10273"/>
                  <a:pt x="23639" y="11420"/>
                  <a:pt x="22870" y="12586"/>
                </a:cubicBezTo>
                <a:cubicBezTo>
                  <a:pt x="22370" y="13341"/>
                  <a:pt x="21985" y="14172"/>
                  <a:pt x="21048" y="14438"/>
                </a:cubicBezTo>
                <a:cubicBezTo>
                  <a:pt x="20343" y="14637"/>
                  <a:pt x="19521" y="14657"/>
                  <a:pt x="18799" y="14757"/>
                </a:cubicBezTo>
                <a:cubicBezTo>
                  <a:pt x="15724" y="15183"/>
                  <a:pt x="12643" y="15575"/>
                  <a:pt x="9548" y="15813"/>
                </a:cubicBezTo>
                <a:cubicBezTo>
                  <a:pt x="6956" y="16012"/>
                  <a:pt x="4377" y="15977"/>
                  <a:pt x="1788" y="16009"/>
                </a:cubicBezTo>
                <a:cubicBezTo>
                  <a:pt x="1837" y="15879"/>
                  <a:pt x="1855" y="15736"/>
                  <a:pt x="1816" y="15615"/>
                </a:cubicBezTo>
                <a:cubicBezTo>
                  <a:pt x="1798" y="15556"/>
                  <a:pt x="1778" y="15497"/>
                  <a:pt x="1759" y="15438"/>
                </a:cubicBezTo>
                <a:cubicBezTo>
                  <a:pt x="1745" y="15392"/>
                  <a:pt x="1726" y="15347"/>
                  <a:pt x="1703" y="15306"/>
                </a:cubicBezTo>
                <a:cubicBezTo>
                  <a:pt x="10986" y="10717"/>
                  <a:pt x="20120" y="5833"/>
                  <a:pt x="29411" y="1254"/>
                </a:cubicBezTo>
                <a:close/>
                <a:moveTo>
                  <a:pt x="26395" y="8892"/>
                </a:moveTo>
                <a:cubicBezTo>
                  <a:pt x="28004" y="9838"/>
                  <a:pt x="29911" y="10434"/>
                  <a:pt x="31549" y="11326"/>
                </a:cubicBezTo>
                <a:cubicBezTo>
                  <a:pt x="33390" y="12329"/>
                  <a:pt x="35083" y="13505"/>
                  <a:pt x="36814" y="14674"/>
                </a:cubicBezTo>
                <a:cubicBezTo>
                  <a:pt x="36810" y="14693"/>
                  <a:pt x="36810" y="14712"/>
                  <a:pt x="36805" y="14732"/>
                </a:cubicBezTo>
                <a:cubicBezTo>
                  <a:pt x="36673" y="15199"/>
                  <a:pt x="36153" y="15305"/>
                  <a:pt x="35745" y="15521"/>
                </a:cubicBezTo>
                <a:cubicBezTo>
                  <a:pt x="33939" y="16469"/>
                  <a:pt x="32140" y="17429"/>
                  <a:pt x="30339" y="18384"/>
                </a:cubicBezTo>
                <a:lnTo>
                  <a:pt x="10312" y="29005"/>
                </a:lnTo>
                <a:cubicBezTo>
                  <a:pt x="10650" y="26988"/>
                  <a:pt x="10593" y="24814"/>
                  <a:pt x="10861" y="22800"/>
                </a:cubicBezTo>
                <a:cubicBezTo>
                  <a:pt x="11148" y="20642"/>
                  <a:pt x="11717" y="18486"/>
                  <a:pt x="11935" y="16319"/>
                </a:cubicBezTo>
                <a:cubicBezTo>
                  <a:pt x="14570" y="16042"/>
                  <a:pt x="17185" y="15652"/>
                  <a:pt x="19712" y="15320"/>
                </a:cubicBezTo>
                <a:cubicBezTo>
                  <a:pt x="20602" y="15204"/>
                  <a:pt x="21612" y="15215"/>
                  <a:pt x="22318" y="14591"/>
                </a:cubicBezTo>
                <a:cubicBezTo>
                  <a:pt x="23239" y="13777"/>
                  <a:pt x="23839" y="12448"/>
                  <a:pt x="24543" y="11446"/>
                </a:cubicBezTo>
                <a:cubicBezTo>
                  <a:pt x="25149" y="10585"/>
                  <a:pt x="25769" y="9736"/>
                  <a:pt x="26395" y="8892"/>
                </a:cubicBezTo>
                <a:close/>
                <a:moveTo>
                  <a:pt x="11565" y="16355"/>
                </a:moveTo>
                <a:cubicBezTo>
                  <a:pt x="10848" y="18447"/>
                  <a:pt x="10590" y="20799"/>
                  <a:pt x="10286" y="22960"/>
                </a:cubicBezTo>
                <a:cubicBezTo>
                  <a:pt x="10010" y="24932"/>
                  <a:pt x="9540" y="27177"/>
                  <a:pt x="9673" y="29206"/>
                </a:cubicBezTo>
                <a:cubicBezTo>
                  <a:pt x="8215" y="27203"/>
                  <a:pt x="6825" y="25154"/>
                  <a:pt x="5529" y="23041"/>
                </a:cubicBezTo>
                <a:cubicBezTo>
                  <a:pt x="4815" y="21877"/>
                  <a:pt x="4127" y="20697"/>
                  <a:pt x="3466" y="19503"/>
                </a:cubicBezTo>
                <a:cubicBezTo>
                  <a:pt x="3136" y="18907"/>
                  <a:pt x="2811" y="18305"/>
                  <a:pt x="2495" y="17701"/>
                </a:cubicBezTo>
                <a:cubicBezTo>
                  <a:pt x="2372" y="17469"/>
                  <a:pt x="2008" y="16935"/>
                  <a:pt x="1782" y="16461"/>
                </a:cubicBezTo>
                <a:lnTo>
                  <a:pt x="1782" y="16461"/>
                </a:lnTo>
                <a:cubicBezTo>
                  <a:pt x="3104" y="16615"/>
                  <a:pt x="4445" y="16680"/>
                  <a:pt x="5796" y="16680"/>
                </a:cubicBezTo>
                <a:cubicBezTo>
                  <a:pt x="7709" y="16680"/>
                  <a:pt x="9641" y="16549"/>
                  <a:pt x="11565" y="16355"/>
                </a:cubicBezTo>
                <a:close/>
                <a:moveTo>
                  <a:pt x="29638" y="1"/>
                </a:moveTo>
                <a:cubicBezTo>
                  <a:pt x="29542" y="1"/>
                  <a:pt x="29444" y="23"/>
                  <a:pt x="29354" y="67"/>
                </a:cubicBezTo>
                <a:cubicBezTo>
                  <a:pt x="19808" y="4672"/>
                  <a:pt x="10218" y="9366"/>
                  <a:pt x="1071" y="14724"/>
                </a:cubicBezTo>
                <a:cubicBezTo>
                  <a:pt x="965" y="14785"/>
                  <a:pt x="908" y="14870"/>
                  <a:pt x="886" y="14959"/>
                </a:cubicBezTo>
                <a:cubicBezTo>
                  <a:pt x="700" y="14987"/>
                  <a:pt x="517" y="15082"/>
                  <a:pt x="443" y="15256"/>
                </a:cubicBezTo>
                <a:cubicBezTo>
                  <a:pt x="1" y="16298"/>
                  <a:pt x="752" y="17207"/>
                  <a:pt x="1237" y="18139"/>
                </a:cubicBezTo>
                <a:cubicBezTo>
                  <a:pt x="1987" y="19577"/>
                  <a:pt x="2773" y="20994"/>
                  <a:pt x="3599" y="22390"/>
                </a:cubicBezTo>
                <a:cubicBezTo>
                  <a:pt x="5248" y="25185"/>
                  <a:pt x="7051" y="27880"/>
                  <a:pt x="8980" y="30488"/>
                </a:cubicBezTo>
                <a:cubicBezTo>
                  <a:pt x="9128" y="30689"/>
                  <a:pt x="9332" y="30810"/>
                  <a:pt x="9556" y="30810"/>
                </a:cubicBezTo>
                <a:cubicBezTo>
                  <a:pt x="9661" y="30810"/>
                  <a:pt x="9771" y="30783"/>
                  <a:pt x="9882" y="30724"/>
                </a:cubicBezTo>
                <a:lnTo>
                  <a:pt x="33215" y="18348"/>
                </a:lnTo>
                <a:cubicBezTo>
                  <a:pt x="34116" y="17871"/>
                  <a:pt x="35016" y="17394"/>
                  <a:pt x="35917" y="16917"/>
                </a:cubicBezTo>
                <a:cubicBezTo>
                  <a:pt x="36568" y="16569"/>
                  <a:pt x="37474" y="16245"/>
                  <a:pt x="37968" y="15675"/>
                </a:cubicBezTo>
                <a:cubicBezTo>
                  <a:pt x="39019" y="14464"/>
                  <a:pt x="37236" y="12516"/>
                  <a:pt x="36631" y="11474"/>
                </a:cubicBezTo>
                <a:cubicBezTo>
                  <a:pt x="34460" y="7732"/>
                  <a:pt x="32244" y="4018"/>
                  <a:pt x="30100" y="262"/>
                </a:cubicBezTo>
                <a:cubicBezTo>
                  <a:pt x="29998" y="84"/>
                  <a:pt x="29822" y="1"/>
                  <a:pt x="296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7" name="Google Shape;197;p31"/>
          <p:cNvSpPr txBox="1">
            <a:spLocks noGrp="1"/>
          </p:cNvSpPr>
          <p:nvPr>
            <p:ph type="title"/>
          </p:nvPr>
        </p:nvSpPr>
        <p:spPr>
          <a:xfrm>
            <a:off x="907470" y="2562483"/>
            <a:ext cx="2917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/>
              <a:t>fotocopias</a:t>
            </a:r>
            <a:endParaRPr lang="es-ES"/>
          </a:p>
        </p:txBody>
      </p:sp>
      <p:sp>
        <p:nvSpPr>
          <p:cNvPr id="198" name="Google Shape;198;p31"/>
          <p:cNvSpPr txBox="1">
            <a:spLocks noGrp="1"/>
          </p:cNvSpPr>
          <p:nvPr>
            <p:ph type="subTitle" idx="1"/>
          </p:nvPr>
        </p:nvSpPr>
        <p:spPr>
          <a:xfrm>
            <a:off x="929350" y="3018525"/>
            <a:ext cx="2874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/>
              <a:t>No hay límite asignado, pero se lleva un control rellenando  un papel cada vez que realizas copias.</a:t>
            </a:r>
          </a:p>
        </p:txBody>
      </p:sp>
      <p:sp>
        <p:nvSpPr>
          <p:cNvPr id="202" name="Google Shape;202;p31"/>
          <p:cNvSpPr txBox="1">
            <a:spLocks noGrp="1"/>
          </p:cNvSpPr>
          <p:nvPr>
            <p:ph type="subTitle" idx="5"/>
          </p:nvPr>
        </p:nvSpPr>
        <p:spPr>
          <a:xfrm>
            <a:off x="1017698" y="4443734"/>
            <a:ext cx="2874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n"/>
              <a:t>Si vas a </a:t>
            </a:r>
            <a:r>
              <a:rPr lang="en" err="1"/>
              <a:t>realizar</a:t>
            </a:r>
            <a:r>
              <a:rPr lang="en"/>
              <a:t> un "</a:t>
            </a:r>
            <a:r>
              <a:rPr lang="en" err="1"/>
              <a:t>cuadernillo</a:t>
            </a:r>
            <a:r>
              <a:rPr lang="en"/>
              <a:t>" para </a:t>
            </a:r>
            <a:r>
              <a:rPr lang="en" err="1"/>
              <a:t>alumnos</a:t>
            </a:r>
            <a:r>
              <a:rPr lang="en"/>
              <a:t>, </a:t>
            </a:r>
            <a:r>
              <a:rPr lang="en" err="1"/>
              <a:t>déjalo</a:t>
            </a:r>
            <a:r>
              <a:rPr lang="en"/>
              <a:t> </a:t>
            </a:r>
            <a:r>
              <a:rPr lang="en" err="1"/>
              <a:t>en</a:t>
            </a:r>
            <a:r>
              <a:rPr lang="en"/>
              <a:t> </a:t>
            </a:r>
            <a:r>
              <a:rPr lang="en" err="1"/>
              <a:t>conserjería</a:t>
            </a:r>
            <a:r>
              <a:rPr lang="en"/>
              <a:t> para que </a:t>
            </a:r>
            <a:r>
              <a:rPr lang="en" err="1"/>
              <a:t>los</a:t>
            </a:r>
            <a:r>
              <a:rPr lang="en"/>
              <a:t> </a:t>
            </a:r>
            <a:r>
              <a:rPr lang="en" err="1"/>
              <a:t>alumnos</a:t>
            </a:r>
            <a:r>
              <a:rPr lang="en"/>
              <a:t> lo </a:t>
            </a:r>
            <a:r>
              <a:rPr lang="en" err="1"/>
              <a:t>compren</a:t>
            </a:r>
            <a:r>
              <a:rPr lang="en"/>
              <a:t>.</a:t>
            </a:r>
          </a:p>
        </p:txBody>
      </p:sp>
      <p:sp>
        <p:nvSpPr>
          <p:cNvPr id="203" name="Google Shape;203;p31"/>
          <p:cNvSpPr txBox="1">
            <a:spLocks noGrp="1"/>
          </p:cNvSpPr>
          <p:nvPr>
            <p:ph type="title" idx="6"/>
          </p:nvPr>
        </p:nvSpPr>
        <p:spPr>
          <a:xfrm>
            <a:off x="5318730" y="4078348"/>
            <a:ext cx="2917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err="1"/>
              <a:t>rotuladores</a:t>
            </a:r>
            <a:endParaRPr err="1"/>
          </a:p>
        </p:txBody>
      </p:sp>
      <p:sp>
        <p:nvSpPr>
          <p:cNvPr id="204" name="Google Shape;204;p31"/>
          <p:cNvSpPr txBox="1">
            <a:spLocks noGrp="1"/>
          </p:cNvSpPr>
          <p:nvPr>
            <p:ph type="subTitle" idx="7"/>
          </p:nvPr>
        </p:nvSpPr>
        <p:spPr>
          <a:xfrm>
            <a:off x="5318526" y="4543124"/>
            <a:ext cx="3028607" cy="11032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err="1"/>
              <a:t>Aquí</a:t>
            </a:r>
            <a:r>
              <a:rPr lang="en"/>
              <a:t> se </a:t>
            </a:r>
            <a:r>
              <a:rPr lang="en" err="1"/>
              <a:t>recogen</a:t>
            </a:r>
            <a:r>
              <a:rPr lang="en"/>
              <a:t> </a:t>
            </a:r>
            <a:r>
              <a:rPr lang="en" err="1"/>
              <a:t>los</a:t>
            </a:r>
            <a:r>
              <a:rPr lang="en"/>
              <a:t> </a:t>
            </a:r>
            <a:r>
              <a:rPr lang="en" err="1"/>
              <a:t>rotuladores</a:t>
            </a:r>
            <a:r>
              <a:rPr lang="en"/>
              <a:t> y </a:t>
            </a:r>
            <a:r>
              <a:rPr lang="en" err="1"/>
              <a:t>recambios</a:t>
            </a:r>
            <a:r>
              <a:rPr lang="en"/>
              <a:t> para las </a:t>
            </a:r>
            <a:r>
              <a:rPr lang="en" err="1"/>
              <a:t>pizarras</a:t>
            </a:r>
            <a:r>
              <a:rPr lang="en"/>
              <a:t> </a:t>
            </a:r>
            <a:r>
              <a:rPr lang="en" err="1"/>
              <a:t>blancas</a:t>
            </a:r>
            <a:r>
              <a:rPr lang="en"/>
              <a:t>.</a:t>
            </a:r>
            <a:endParaRPr lang="es-ES"/>
          </a:p>
        </p:txBody>
      </p:sp>
      <p:sp>
        <p:nvSpPr>
          <p:cNvPr id="7" name="Google Shape;200;p31">
            <a:extLst>
              <a:ext uri="{FF2B5EF4-FFF2-40B4-BE49-F238E27FC236}">
                <a16:creationId xmlns:a16="http://schemas.microsoft.com/office/drawing/2014/main" id="{191CC260-1F60-D230-D51A-CF9B432BAD43}"/>
              </a:ext>
            </a:extLst>
          </p:cNvPr>
          <p:cNvSpPr txBox="1">
            <a:spLocks/>
          </p:cNvSpPr>
          <p:nvPr/>
        </p:nvSpPr>
        <p:spPr>
          <a:xfrm>
            <a:off x="5426751" y="3016316"/>
            <a:ext cx="2907130" cy="838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 Regular"/>
              <a:buNone/>
              <a:defRPr sz="16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 Regular"/>
              <a:buNone/>
              <a:defRPr sz="16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 Regular"/>
              <a:buNone/>
              <a:defRPr sz="16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 Regular"/>
              <a:buNone/>
              <a:defRPr sz="16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 Regular"/>
              <a:buNone/>
              <a:defRPr sz="16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 Regular"/>
              <a:buNone/>
              <a:defRPr sz="16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 Regular"/>
              <a:buNone/>
              <a:defRPr sz="16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 Regular"/>
              <a:buNone/>
              <a:defRPr sz="16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 Regular"/>
              <a:buNone/>
              <a:defRPr sz="16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pPr marL="0" indent="0"/>
            <a:r>
              <a:rPr lang="en" kern="0"/>
              <a:t>No </a:t>
            </a:r>
            <a:r>
              <a:rPr lang="en" kern="0" err="1"/>
              <a:t>mandes</a:t>
            </a:r>
            <a:r>
              <a:rPr lang="en" kern="0"/>
              <a:t> a </a:t>
            </a:r>
            <a:r>
              <a:rPr lang="en" kern="0" err="1"/>
              <a:t>los</a:t>
            </a:r>
            <a:r>
              <a:rPr lang="en" kern="0"/>
              <a:t> </a:t>
            </a:r>
            <a:r>
              <a:rPr lang="en" kern="0" err="1"/>
              <a:t>alumnos</a:t>
            </a:r>
            <a:r>
              <a:rPr lang="en" kern="0"/>
              <a:t> a </a:t>
            </a:r>
            <a:r>
              <a:rPr lang="en" kern="0" err="1"/>
              <a:t>hacer</a:t>
            </a:r>
            <a:r>
              <a:rPr lang="en" kern="0"/>
              <a:t> </a:t>
            </a:r>
            <a:r>
              <a:rPr lang="en" kern="0" err="1"/>
              <a:t>fotocopias</a:t>
            </a:r>
            <a:r>
              <a:rPr lang="en" kern="0"/>
              <a:t> para </a:t>
            </a:r>
            <a:r>
              <a:rPr lang="en" kern="0" err="1"/>
              <a:t>ti</a:t>
            </a:r>
            <a:r>
              <a:rPr lang="en" kern="0"/>
              <a:t> </a:t>
            </a:r>
            <a:r>
              <a:rPr lang="en" kern="0" err="1"/>
              <a:t>durante</a:t>
            </a:r>
            <a:r>
              <a:rPr lang="en" kern="0"/>
              <a:t> la </a:t>
            </a:r>
            <a:r>
              <a:rPr lang="en" kern="0" err="1"/>
              <a:t>clase</a:t>
            </a:r>
            <a:r>
              <a:rPr lang="en" kern="0"/>
              <a:t>.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0943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 txBox="1">
            <a:spLocks noGrp="1"/>
          </p:cNvSpPr>
          <p:nvPr>
            <p:ph type="title" idx="8"/>
          </p:nvPr>
        </p:nvSpPr>
        <p:spPr>
          <a:xfrm>
            <a:off x="704151" y="839561"/>
            <a:ext cx="3464072" cy="8266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SALA DE PROFESORES</a:t>
            </a:r>
            <a:endParaRPr lang="es-ES"/>
          </a:p>
        </p:txBody>
      </p:sp>
      <p:sp>
        <p:nvSpPr>
          <p:cNvPr id="195" name="Google Shape;195;p31"/>
          <p:cNvSpPr/>
          <p:nvPr/>
        </p:nvSpPr>
        <p:spPr>
          <a:xfrm>
            <a:off x="7750011" y="883729"/>
            <a:ext cx="674863" cy="488424"/>
          </a:xfrm>
          <a:custGeom>
            <a:avLst/>
            <a:gdLst/>
            <a:ahLst/>
            <a:cxnLst/>
            <a:rect l="l" t="t" r="r" b="b"/>
            <a:pathLst>
              <a:path w="35347" h="25582" extrusionOk="0">
                <a:moveTo>
                  <a:pt x="32086" y="1331"/>
                </a:moveTo>
                <a:cubicBezTo>
                  <a:pt x="32060" y="1725"/>
                  <a:pt x="32014" y="2116"/>
                  <a:pt x="31884" y="2511"/>
                </a:cubicBezTo>
                <a:cubicBezTo>
                  <a:pt x="31710" y="3037"/>
                  <a:pt x="31422" y="3448"/>
                  <a:pt x="31140" y="3873"/>
                </a:cubicBezTo>
                <a:lnTo>
                  <a:pt x="31140" y="3875"/>
                </a:lnTo>
                <a:cubicBezTo>
                  <a:pt x="31045" y="3802"/>
                  <a:pt x="30957" y="3717"/>
                  <a:pt x="30879" y="3626"/>
                </a:cubicBezTo>
                <a:cubicBezTo>
                  <a:pt x="30960" y="3537"/>
                  <a:pt x="31004" y="3420"/>
                  <a:pt x="31004" y="3300"/>
                </a:cubicBezTo>
                <a:cubicBezTo>
                  <a:pt x="31012" y="2456"/>
                  <a:pt x="31170" y="1364"/>
                  <a:pt x="32086" y="1331"/>
                </a:cubicBezTo>
                <a:close/>
                <a:moveTo>
                  <a:pt x="33448" y="2151"/>
                </a:moveTo>
                <a:lnTo>
                  <a:pt x="33448" y="2151"/>
                </a:lnTo>
                <a:cubicBezTo>
                  <a:pt x="33674" y="2664"/>
                  <a:pt x="33586" y="3318"/>
                  <a:pt x="33167" y="3795"/>
                </a:cubicBezTo>
                <a:cubicBezTo>
                  <a:pt x="33046" y="3933"/>
                  <a:pt x="32896" y="4044"/>
                  <a:pt x="32729" y="4118"/>
                </a:cubicBezTo>
                <a:cubicBezTo>
                  <a:pt x="33098" y="3528"/>
                  <a:pt x="33326" y="2819"/>
                  <a:pt x="33448" y="2151"/>
                </a:cubicBezTo>
                <a:close/>
                <a:moveTo>
                  <a:pt x="32524" y="1387"/>
                </a:moveTo>
                <a:cubicBezTo>
                  <a:pt x="32540" y="1390"/>
                  <a:pt x="32555" y="1392"/>
                  <a:pt x="32571" y="1397"/>
                </a:cubicBezTo>
                <a:cubicBezTo>
                  <a:pt x="32884" y="1486"/>
                  <a:pt x="33123" y="1661"/>
                  <a:pt x="33289" y="1878"/>
                </a:cubicBezTo>
                <a:cubicBezTo>
                  <a:pt x="33081" y="2445"/>
                  <a:pt x="32804" y="2943"/>
                  <a:pt x="32503" y="3432"/>
                </a:cubicBezTo>
                <a:cubicBezTo>
                  <a:pt x="32416" y="3432"/>
                  <a:pt x="32336" y="3480"/>
                  <a:pt x="32295" y="3557"/>
                </a:cubicBezTo>
                <a:cubicBezTo>
                  <a:pt x="32169" y="3777"/>
                  <a:pt x="32049" y="4000"/>
                  <a:pt x="31925" y="4221"/>
                </a:cubicBezTo>
                <a:cubicBezTo>
                  <a:pt x="31817" y="4204"/>
                  <a:pt x="31712" y="4175"/>
                  <a:pt x="31611" y="4138"/>
                </a:cubicBezTo>
                <a:cubicBezTo>
                  <a:pt x="32171" y="3413"/>
                  <a:pt x="32513" y="2340"/>
                  <a:pt x="32524" y="1387"/>
                </a:cubicBezTo>
                <a:close/>
                <a:moveTo>
                  <a:pt x="9407" y="5159"/>
                </a:moveTo>
                <a:cubicBezTo>
                  <a:pt x="10187" y="6580"/>
                  <a:pt x="10603" y="7882"/>
                  <a:pt x="10645" y="9398"/>
                </a:cubicBezTo>
                <a:cubicBezTo>
                  <a:pt x="10279" y="9775"/>
                  <a:pt x="9939" y="10175"/>
                  <a:pt x="9627" y="10596"/>
                </a:cubicBezTo>
                <a:lnTo>
                  <a:pt x="9626" y="10596"/>
                </a:lnTo>
                <a:cubicBezTo>
                  <a:pt x="9570" y="10548"/>
                  <a:pt x="9511" y="10506"/>
                  <a:pt x="9457" y="10455"/>
                </a:cubicBezTo>
                <a:cubicBezTo>
                  <a:pt x="8958" y="9988"/>
                  <a:pt x="8631" y="9478"/>
                  <a:pt x="8445" y="8950"/>
                </a:cubicBezTo>
                <a:cubicBezTo>
                  <a:pt x="8239" y="7563"/>
                  <a:pt x="8522" y="6110"/>
                  <a:pt x="9407" y="5159"/>
                </a:cubicBezTo>
                <a:close/>
                <a:moveTo>
                  <a:pt x="14031" y="4662"/>
                </a:moveTo>
                <a:lnTo>
                  <a:pt x="14031" y="4662"/>
                </a:lnTo>
                <a:cubicBezTo>
                  <a:pt x="15409" y="5488"/>
                  <a:pt x="16195" y="7133"/>
                  <a:pt x="15661" y="8877"/>
                </a:cubicBezTo>
                <a:lnTo>
                  <a:pt x="15659" y="8877"/>
                </a:lnTo>
                <a:cubicBezTo>
                  <a:pt x="15430" y="9624"/>
                  <a:pt x="15018" y="10217"/>
                  <a:pt x="14503" y="10657"/>
                </a:cubicBezTo>
                <a:cubicBezTo>
                  <a:pt x="15162" y="8733"/>
                  <a:pt x="15142" y="6226"/>
                  <a:pt x="14031" y="4662"/>
                </a:cubicBezTo>
                <a:close/>
                <a:moveTo>
                  <a:pt x="12255" y="4111"/>
                </a:moveTo>
                <a:lnTo>
                  <a:pt x="12255" y="4111"/>
                </a:lnTo>
                <a:cubicBezTo>
                  <a:pt x="12734" y="4141"/>
                  <a:pt x="13204" y="4257"/>
                  <a:pt x="13641" y="4456"/>
                </a:cubicBezTo>
                <a:cubicBezTo>
                  <a:pt x="13946" y="5706"/>
                  <a:pt x="14445" y="6784"/>
                  <a:pt x="14438" y="8128"/>
                </a:cubicBezTo>
                <a:cubicBezTo>
                  <a:pt x="14433" y="9221"/>
                  <a:pt x="14153" y="10170"/>
                  <a:pt x="13778" y="11136"/>
                </a:cubicBezTo>
                <a:lnTo>
                  <a:pt x="13777" y="11136"/>
                </a:lnTo>
                <a:cubicBezTo>
                  <a:pt x="13579" y="11237"/>
                  <a:pt x="13371" y="11320"/>
                  <a:pt x="13158" y="11383"/>
                </a:cubicBezTo>
                <a:cubicBezTo>
                  <a:pt x="13508" y="10596"/>
                  <a:pt x="13480" y="9389"/>
                  <a:pt x="13480" y="8738"/>
                </a:cubicBezTo>
                <a:cubicBezTo>
                  <a:pt x="13481" y="7105"/>
                  <a:pt x="13101" y="5512"/>
                  <a:pt x="12255" y="4111"/>
                </a:cubicBezTo>
                <a:close/>
                <a:moveTo>
                  <a:pt x="10574" y="4370"/>
                </a:moveTo>
                <a:cubicBezTo>
                  <a:pt x="11032" y="5394"/>
                  <a:pt x="11434" y="6425"/>
                  <a:pt x="11654" y="7535"/>
                </a:cubicBezTo>
                <a:cubicBezTo>
                  <a:pt x="11731" y="7917"/>
                  <a:pt x="12221" y="10964"/>
                  <a:pt x="11674" y="11503"/>
                </a:cubicBezTo>
                <a:cubicBezTo>
                  <a:pt x="11256" y="11451"/>
                  <a:pt x="10850" y="11331"/>
                  <a:pt x="10471" y="11147"/>
                </a:cubicBezTo>
                <a:cubicBezTo>
                  <a:pt x="10513" y="11076"/>
                  <a:pt x="10551" y="11003"/>
                  <a:pt x="10593" y="10933"/>
                </a:cubicBezTo>
                <a:cubicBezTo>
                  <a:pt x="10613" y="10979"/>
                  <a:pt x="10666" y="11005"/>
                  <a:pt x="10718" y="11005"/>
                </a:cubicBezTo>
                <a:cubicBezTo>
                  <a:pt x="10776" y="11005"/>
                  <a:pt x="10833" y="10974"/>
                  <a:pt x="10849" y="10909"/>
                </a:cubicBezTo>
                <a:cubicBezTo>
                  <a:pt x="10901" y="10692"/>
                  <a:pt x="10939" y="10473"/>
                  <a:pt x="10966" y="10253"/>
                </a:cubicBezTo>
                <a:cubicBezTo>
                  <a:pt x="11086" y="10020"/>
                  <a:pt x="11201" y="9789"/>
                  <a:pt x="11304" y="9554"/>
                </a:cubicBezTo>
                <a:cubicBezTo>
                  <a:pt x="11399" y="9337"/>
                  <a:pt x="11239" y="9113"/>
                  <a:pt x="11045" y="9113"/>
                </a:cubicBezTo>
                <a:cubicBezTo>
                  <a:pt x="11035" y="9113"/>
                  <a:pt x="11025" y="9113"/>
                  <a:pt x="11016" y="9115"/>
                </a:cubicBezTo>
                <a:cubicBezTo>
                  <a:pt x="10959" y="7642"/>
                  <a:pt x="10449" y="6136"/>
                  <a:pt x="9532" y="5039"/>
                </a:cubicBezTo>
                <a:cubicBezTo>
                  <a:pt x="9833" y="4751"/>
                  <a:pt x="10187" y="4523"/>
                  <a:pt x="10574" y="4370"/>
                </a:cubicBezTo>
                <a:close/>
                <a:moveTo>
                  <a:pt x="12017" y="4105"/>
                </a:moveTo>
                <a:cubicBezTo>
                  <a:pt x="12017" y="4115"/>
                  <a:pt x="12020" y="4125"/>
                  <a:pt x="12023" y="4134"/>
                </a:cubicBezTo>
                <a:cubicBezTo>
                  <a:pt x="12459" y="5230"/>
                  <a:pt x="12828" y="6325"/>
                  <a:pt x="12963" y="7502"/>
                </a:cubicBezTo>
                <a:cubicBezTo>
                  <a:pt x="13008" y="7897"/>
                  <a:pt x="13034" y="10935"/>
                  <a:pt x="12588" y="11499"/>
                </a:cubicBezTo>
                <a:lnTo>
                  <a:pt x="12586" y="11499"/>
                </a:lnTo>
                <a:cubicBezTo>
                  <a:pt x="12468" y="11513"/>
                  <a:pt x="12349" y="11524"/>
                  <a:pt x="12230" y="11527"/>
                </a:cubicBezTo>
                <a:cubicBezTo>
                  <a:pt x="12489" y="10895"/>
                  <a:pt x="12334" y="9818"/>
                  <a:pt x="12313" y="9394"/>
                </a:cubicBezTo>
                <a:cubicBezTo>
                  <a:pt x="12224" y="7606"/>
                  <a:pt x="11756" y="5824"/>
                  <a:pt x="10864" y="4269"/>
                </a:cubicBezTo>
                <a:cubicBezTo>
                  <a:pt x="11115" y="4193"/>
                  <a:pt x="11375" y="4142"/>
                  <a:pt x="11637" y="4117"/>
                </a:cubicBezTo>
                <a:cubicBezTo>
                  <a:pt x="11766" y="4105"/>
                  <a:pt x="11891" y="4105"/>
                  <a:pt x="12017" y="4105"/>
                </a:cubicBezTo>
                <a:close/>
                <a:moveTo>
                  <a:pt x="25741" y="16319"/>
                </a:moveTo>
                <a:cubicBezTo>
                  <a:pt x="26033" y="16319"/>
                  <a:pt x="26325" y="16353"/>
                  <a:pt x="26608" y="16425"/>
                </a:cubicBezTo>
                <a:cubicBezTo>
                  <a:pt x="26757" y="16463"/>
                  <a:pt x="26903" y="16513"/>
                  <a:pt x="27044" y="16574"/>
                </a:cubicBezTo>
                <a:cubicBezTo>
                  <a:pt x="28124" y="17916"/>
                  <a:pt x="26413" y="20133"/>
                  <a:pt x="25036" y="20799"/>
                </a:cubicBezTo>
                <a:cubicBezTo>
                  <a:pt x="24616" y="21002"/>
                  <a:pt x="24156" y="21111"/>
                  <a:pt x="23701" y="21111"/>
                </a:cubicBezTo>
                <a:cubicBezTo>
                  <a:pt x="23171" y="21111"/>
                  <a:pt x="22648" y="20963"/>
                  <a:pt x="22200" y="20645"/>
                </a:cubicBezTo>
                <a:cubicBezTo>
                  <a:pt x="21851" y="20398"/>
                  <a:pt x="21618" y="20077"/>
                  <a:pt x="21492" y="19731"/>
                </a:cubicBezTo>
                <a:cubicBezTo>
                  <a:pt x="21476" y="19396"/>
                  <a:pt x="21503" y="19061"/>
                  <a:pt x="21572" y="18733"/>
                </a:cubicBezTo>
                <a:cubicBezTo>
                  <a:pt x="21617" y="18728"/>
                  <a:pt x="21662" y="18715"/>
                  <a:pt x="21702" y="18694"/>
                </a:cubicBezTo>
                <a:cubicBezTo>
                  <a:pt x="22164" y="18440"/>
                  <a:pt x="22446" y="18033"/>
                  <a:pt x="22768" y="17649"/>
                </a:cubicBezTo>
                <a:cubicBezTo>
                  <a:pt x="23416" y="18221"/>
                  <a:pt x="24064" y="18791"/>
                  <a:pt x="24704" y="19359"/>
                </a:cubicBezTo>
                <a:cubicBezTo>
                  <a:pt x="24857" y="19496"/>
                  <a:pt x="25027" y="19554"/>
                  <a:pt x="25190" y="19554"/>
                </a:cubicBezTo>
                <a:cubicBezTo>
                  <a:pt x="25767" y="19554"/>
                  <a:pt x="26268" y="18836"/>
                  <a:pt x="25734" y="18328"/>
                </a:cubicBezTo>
                <a:cubicBezTo>
                  <a:pt x="25166" y="17789"/>
                  <a:pt x="24597" y="17246"/>
                  <a:pt x="24027" y="16699"/>
                </a:cubicBezTo>
                <a:cubicBezTo>
                  <a:pt x="24563" y="16456"/>
                  <a:pt x="25153" y="16319"/>
                  <a:pt x="25741" y="16319"/>
                </a:cubicBezTo>
                <a:close/>
                <a:moveTo>
                  <a:pt x="27895" y="17098"/>
                </a:moveTo>
                <a:cubicBezTo>
                  <a:pt x="28227" y="17383"/>
                  <a:pt x="28508" y="17724"/>
                  <a:pt x="28723" y="18106"/>
                </a:cubicBezTo>
                <a:cubicBezTo>
                  <a:pt x="28458" y="19552"/>
                  <a:pt x="27924" y="20816"/>
                  <a:pt x="26655" y="21718"/>
                </a:cubicBezTo>
                <a:cubicBezTo>
                  <a:pt x="25884" y="22266"/>
                  <a:pt x="25025" y="22582"/>
                  <a:pt x="24076" y="22639"/>
                </a:cubicBezTo>
                <a:cubicBezTo>
                  <a:pt x="24017" y="22642"/>
                  <a:pt x="23950" y="22644"/>
                  <a:pt x="23875" y="22644"/>
                </a:cubicBezTo>
                <a:cubicBezTo>
                  <a:pt x="23571" y="22644"/>
                  <a:pt x="23149" y="22613"/>
                  <a:pt x="22716" y="22526"/>
                </a:cubicBezTo>
                <a:cubicBezTo>
                  <a:pt x="22231" y="22010"/>
                  <a:pt x="21886" y="21431"/>
                  <a:pt x="21690" y="20830"/>
                </a:cubicBezTo>
                <a:lnTo>
                  <a:pt x="21690" y="20830"/>
                </a:lnTo>
                <a:cubicBezTo>
                  <a:pt x="22236" y="21348"/>
                  <a:pt x="23021" y="21617"/>
                  <a:pt x="23774" y="21617"/>
                </a:cubicBezTo>
                <a:cubicBezTo>
                  <a:pt x="23888" y="21617"/>
                  <a:pt x="24001" y="21610"/>
                  <a:pt x="24112" y="21598"/>
                </a:cubicBezTo>
                <a:cubicBezTo>
                  <a:pt x="25882" y="21400"/>
                  <a:pt x="28208" y="18898"/>
                  <a:pt x="27895" y="17098"/>
                </a:cubicBezTo>
                <a:close/>
                <a:moveTo>
                  <a:pt x="4132" y="21347"/>
                </a:moveTo>
                <a:lnTo>
                  <a:pt x="4132" y="21347"/>
                </a:lnTo>
                <a:cubicBezTo>
                  <a:pt x="4450" y="21713"/>
                  <a:pt x="4661" y="22218"/>
                  <a:pt x="4648" y="22688"/>
                </a:cubicBezTo>
                <a:cubicBezTo>
                  <a:pt x="4476" y="22239"/>
                  <a:pt x="4293" y="21798"/>
                  <a:pt x="4132" y="21347"/>
                </a:cubicBezTo>
                <a:close/>
                <a:moveTo>
                  <a:pt x="2094" y="22062"/>
                </a:moveTo>
                <a:cubicBezTo>
                  <a:pt x="2166" y="22580"/>
                  <a:pt x="2241" y="23104"/>
                  <a:pt x="2354" y="23612"/>
                </a:cubicBezTo>
                <a:cubicBezTo>
                  <a:pt x="2209" y="23502"/>
                  <a:pt x="2084" y="23367"/>
                  <a:pt x="1985" y="23213"/>
                </a:cubicBezTo>
                <a:cubicBezTo>
                  <a:pt x="1858" y="23010"/>
                  <a:pt x="1761" y="22723"/>
                  <a:pt x="1712" y="22412"/>
                </a:cubicBezTo>
                <a:cubicBezTo>
                  <a:pt x="1816" y="22378"/>
                  <a:pt x="1908" y="22323"/>
                  <a:pt x="1972" y="22248"/>
                </a:cubicBezTo>
                <a:cubicBezTo>
                  <a:pt x="2019" y="22190"/>
                  <a:pt x="2059" y="22128"/>
                  <a:pt x="2094" y="22062"/>
                </a:cubicBezTo>
                <a:close/>
                <a:moveTo>
                  <a:pt x="29081" y="18929"/>
                </a:moveTo>
                <a:lnTo>
                  <a:pt x="29081" y="18930"/>
                </a:lnTo>
                <a:cubicBezTo>
                  <a:pt x="29363" y="19840"/>
                  <a:pt x="29336" y="20848"/>
                  <a:pt x="28921" y="21706"/>
                </a:cubicBezTo>
                <a:cubicBezTo>
                  <a:pt x="28288" y="23017"/>
                  <a:pt x="26888" y="23727"/>
                  <a:pt x="25492" y="23727"/>
                </a:cubicBezTo>
                <a:cubicBezTo>
                  <a:pt x="24668" y="23727"/>
                  <a:pt x="23846" y="23480"/>
                  <a:pt x="23183" y="22963"/>
                </a:cubicBezTo>
                <a:lnTo>
                  <a:pt x="23183" y="22963"/>
                </a:lnTo>
                <a:cubicBezTo>
                  <a:pt x="23552" y="23022"/>
                  <a:pt x="23905" y="23051"/>
                  <a:pt x="24198" y="23051"/>
                </a:cubicBezTo>
                <a:cubicBezTo>
                  <a:pt x="24347" y="23051"/>
                  <a:pt x="24480" y="23044"/>
                  <a:pt x="24592" y="23029"/>
                </a:cubicBezTo>
                <a:cubicBezTo>
                  <a:pt x="26773" y="22734"/>
                  <a:pt x="28616" y="21040"/>
                  <a:pt x="29081" y="18929"/>
                </a:cubicBezTo>
                <a:close/>
                <a:moveTo>
                  <a:pt x="3135" y="20825"/>
                </a:moveTo>
                <a:cubicBezTo>
                  <a:pt x="3311" y="20825"/>
                  <a:pt x="3491" y="20875"/>
                  <a:pt x="3656" y="20961"/>
                </a:cubicBezTo>
                <a:cubicBezTo>
                  <a:pt x="3657" y="20976"/>
                  <a:pt x="3661" y="20993"/>
                  <a:pt x="3663" y="21009"/>
                </a:cubicBezTo>
                <a:cubicBezTo>
                  <a:pt x="3656" y="21030"/>
                  <a:pt x="3647" y="21051"/>
                  <a:pt x="3641" y="21072"/>
                </a:cubicBezTo>
                <a:cubicBezTo>
                  <a:pt x="3621" y="21137"/>
                  <a:pt x="3651" y="21196"/>
                  <a:pt x="3697" y="21233"/>
                </a:cubicBezTo>
                <a:cubicBezTo>
                  <a:pt x="3821" y="21992"/>
                  <a:pt x="4033" y="22752"/>
                  <a:pt x="4420" y="23383"/>
                </a:cubicBezTo>
                <a:cubicBezTo>
                  <a:pt x="4377" y="23441"/>
                  <a:pt x="4329" y="23494"/>
                  <a:pt x="4277" y="23544"/>
                </a:cubicBezTo>
                <a:lnTo>
                  <a:pt x="4276" y="23544"/>
                </a:lnTo>
                <a:cubicBezTo>
                  <a:pt x="4147" y="23661"/>
                  <a:pt x="3999" y="23755"/>
                  <a:pt x="3838" y="23822"/>
                </a:cubicBezTo>
                <a:cubicBezTo>
                  <a:pt x="3681" y="23377"/>
                  <a:pt x="3463" y="22951"/>
                  <a:pt x="3325" y="22494"/>
                </a:cubicBezTo>
                <a:cubicBezTo>
                  <a:pt x="3162" y="21951"/>
                  <a:pt x="3080" y="21394"/>
                  <a:pt x="2974" y="20839"/>
                </a:cubicBezTo>
                <a:cubicBezTo>
                  <a:pt x="3027" y="20830"/>
                  <a:pt x="3081" y="20825"/>
                  <a:pt x="3135" y="20825"/>
                </a:cubicBezTo>
                <a:close/>
                <a:moveTo>
                  <a:pt x="2618" y="21003"/>
                </a:moveTo>
                <a:lnTo>
                  <a:pt x="2618" y="21003"/>
                </a:lnTo>
                <a:cubicBezTo>
                  <a:pt x="2610" y="21938"/>
                  <a:pt x="2832" y="23104"/>
                  <a:pt x="3325" y="23932"/>
                </a:cubicBezTo>
                <a:cubicBezTo>
                  <a:pt x="3310" y="23933"/>
                  <a:pt x="3294" y="23933"/>
                  <a:pt x="3278" y="23933"/>
                </a:cubicBezTo>
                <a:cubicBezTo>
                  <a:pt x="3134" y="23933"/>
                  <a:pt x="2991" y="23913"/>
                  <a:pt x="2853" y="23872"/>
                </a:cubicBezTo>
                <a:cubicBezTo>
                  <a:pt x="2744" y="23067"/>
                  <a:pt x="2516" y="22253"/>
                  <a:pt x="2314" y="21464"/>
                </a:cubicBezTo>
                <a:cubicBezTo>
                  <a:pt x="2350" y="21361"/>
                  <a:pt x="2400" y="21260"/>
                  <a:pt x="2462" y="21169"/>
                </a:cubicBezTo>
                <a:cubicBezTo>
                  <a:pt x="2506" y="21107"/>
                  <a:pt x="2558" y="21051"/>
                  <a:pt x="2618" y="21003"/>
                </a:cubicBezTo>
                <a:close/>
                <a:moveTo>
                  <a:pt x="32126" y="1"/>
                </a:moveTo>
                <a:cubicBezTo>
                  <a:pt x="31323" y="1"/>
                  <a:pt x="30546" y="369"/>
                  <a:pt x="30075" y="1049"/>
                </a:cubicBezTo>
                <a:cubicBezTo>
                  <a:pt x="29894" y="1313"/>
                  <a:pt x="29762" y="1606"/>
                  <a:pt x="29685" y="1915"/>
                </a:cubicBezTo>
                <a:cubicBezTo>
                  <a:pt x="29466" y="2456"/>
                  <a:pt x="29447" y="3070"/>
                  <a:pt x="29668" y="3630"/>
                </a:cubicBezTo>
                <a:cubicBezTo>
                  <a:pt x="29978" y="4415"/>
                  <a:pt x="30637" y="4960"/>
                  <a:pt x="31382" y="5195"/>
                </a:cubicBezTo>
                <a:cubicBezTo>
                  <a:pt x="30546" y="6732"/>
                  <a:pt x="29755" y="8294"/>
                  <a:pt x="29009" y="9878"/>
                </a:cubicBezTo>
                <a:cubicBezTo>
                  <a:pt x="28225" y="11546"/>
                  <a:pt x="27286" y="13351"/>
                  <a:pt x="26770" y="15158"/>
                </a:cubicBezTo>
                <a:cubicBezTo>
                  <a:pt x="26431" y="15086"/>
                  <a:pt x="26084" y="15051"/>
                  <a:pt x="25737" y="15051"/>
                </a:cubicBezTo>
                <a:cubicBezTo>
                  <a:pt x="25060" y="15051"/>
                  <a:pt x="24380" y="15183"/>
                  <a:pt x="23751" y="15430"/>
                </a:cubicBezTo>
                <a:cubicBezTo>
                  <a:pt x="23471" y="15476"/>
                  <a:pt x="23197" y="15553"/>
                  <a:pt x="22935" y="15660"/>
                </a:cubicBezTo>
                <a:cubicBezTo>
                  <a:pt x="20905" y="13737"/>
                  <a:pt x="18830" y="11837"/>
                  <a:pt x="16633" y="10158"/>
                </a:cubicBezTo>
                <a:cubicBezTo>
                  <a:pt x="16751" y="9931"/>
                  <a:pt x="16852" y="9696"/>
                  <a:pt x="16936" y="9456"/>
                </a:cubicBezTo>
                <a:cubicBezTo>
                  <a:pt x="18116" y="5988"/>
                  <a:pt x="15474" y="2670"/>
                  <a:pt x="12008" y="2670"/>
                </a:cubicBezTo>
                <a:cubicBezTo>
                  <a:pt x="11713" y="2670"/>
                  <a:pt x="11413" y="2694"/>
                  <a:pt x="11109" y="2743"/>
                </a:cubicBezTo>
                <a:cubicBezTo>
                  <a:pt x="7757" y="3292"/>
                  <a:pt x="5808" y="7543"/>
                  <a:pt x="7713" y="10306"/>
                </a:cubicBezTo>
                <a:cubicBezTo>
                  <a:pt x="7866" y="10571"/>
                  <a:pt x="8043" y="10822"/>
                  <a:pt x="8242" y="11054"/>
                </a:cubicBezTo>
                <a:cubicBezTo>
                  <a:pt x="8437" y="11277"/>
                  <a:pt x="8650" y="11485"/>
                  <a:pt x="8877" y="11673"/>
                </a:cubicBezTo>
                <a:cubicBezTo>
                  <a:pt x="8169" y="12760"/>
                  <a:pt x="7533" y="13914"/>
                  <a:pt x="6898" y="14949"/>
                </a:cubicBezTo>
                <a:cubicBezTo>
                  <a:pt x="6032" y="16364"/>
                  <a:pt x="5044" y="17822"/>
                  <a:pt x="4317" y="19357"/>
                </a:cubicBezTo>
                <a:cubicBezTo>
                  <a:pt x="3940" y="19175"/>
                  <a:pt x="3537" y="19084"/>
                  <a:pt x="3136" y="19084"/>
                </a:cubicBezTo>
                <a:cubicBezTo>
                  <a:pt x="2551" y="19084"/>
                  <a:pt x="1971" y="19278"/>
                  <a:pt x="1493" y="19666"/>
                </a:cubicBezTo>
                <a:cubicBezTo>
                  <a:pt x="1421" y="19724"/>
                  <a:pt x="1353" y="19788"/>
                  <a:pt x="1288" y="19853"/>
                </a:cubicBezTo>
                <a:cubicBezTo>
                  <a:pt x="1005" y="19986"/>
                  <a:pt x="760" y="20189"/>
                  <a:pt x="578" y="20442"/>
                </a:cubicBezTo>
                <a:cubicBezTo>
                  <a:pt x="3" y="21266"/>
                  <a:pt x="0" y="22476"/>
                  <a:pt x="318" y="23394"/>
                </a:cubicBezTo>
                <a:cubicBezTo>
                  <a:pt x="793" y="24766"/>
                  <a:pt x="2029" y="25582"/>
                  <a:pt x="3317" y="25582"/>
                </a:cubicBezTo>
                <a:cubicBezTo>
                  <a:pt x="3993" y="25582"/>
                  <a:pt x="4683" y="25357"/>
                  <a:pt x="5286" y="24870"/>
                </a:cubicBezTo>
                <a:cubicBezTo>
                  <a:pt x="6926" y="23545"/>
                  <a:pt x="6474" y="21038"/>
                  <a:pt x="4975" y="19786"/>
                </a:cubicBezTo>
                <a:cubicBezTo>
                  <a:pt x="5861" y="18451"/>
                  <a:pt x="6601" y="16991"/>
                  <a:pt x="7440" y="15647"/>
                </a:cubicBezTo>
                <a:cubicBezTo>
                  <a:pt x="8141" y="14525"/>
                  <a:pt x="8983" y="13408"/>
                  <a:pt x="9754" y="12263"/>
                </a:cubicBezTo>
                <a:cubicBezTo>
                  <a:pt x="10515" y="12669"/>
                  <a:pt x="11345" y="12866"/>
                  <a:pt x="12168" y="12866"/>
                </a:cubicBezTo>
                <a:cubicBezTo>
                  <a:pt x="13591" y="12866"/>
                  <a:pt x="14989" y="12276"/>
                  <a:pt x="15959" y="11158"/>
                </a:cubicBezTo>
                <a:cubicBezTo>
                  <a:pt x="17703" y="13071"/>
                  <a:pt x="19638" y="14863"/>
                  <a:pt x="21595" y="16608"/>
                </a:cubicBezTo>
                <a:cubicBezTo>
                  <a:pt x="20579" y="17737"/>
                  <a:pt x="20201" y="19474"/>
                  <a:pt x="20622" y="21087"/>
                </a:cubicBezTo>
                <a:cubicBezTo>
                  <a:pt x="20529" y="21504"/>
                  <a:pt x="20700" y="21849"/>
                  <a:pt x="21021" y="22127"/>
                </a:cubicBezTo>
                <a:cubicBezTo>
                  <a:pt x="21030" y="22145"/>
                  <a:pt x="21037" y="22162"/>
                  <a:pt x="21047" y="22181"/>
                </a:cubicBezTo>
                <a:cubicBezTo>
                  <a:pt x="21464" y="22969"/>
                  <a:pt x="22080" y="23635"/>
                  <a:pt x="22834" y="24112"/>
                </a:cubicBezTo>
                <a:cubicBezTo>
                  <a:pt x="23111" y="24337"/>
                  <a:pt x="23434" y="24500"/>
                  <a:pt x="23779" y="24592"/>
                </a:cubicBezTo>
                <a:cubicBezTo>
                  <a:pt x="24377" y="24820"/>
                  <a:pt x="25014" y="24938"/>
                  <a:pt x="25653" y="24938"/>
                </a:cubicBezTo>
                <a:cubicBezTo>
                  <a:pt x="26938" y="24938"/>
                  <a:pt x="28232" y="24460"/>
                  <a:pt x="29242" y="23441"/>
                </a:cubicBezTo>
                <a:cubicBezTo>
                  <a:pt x="31489" y="21171"/>
                  <a:pt x="30665" y="17008"/>
                  <a:pt x="27890" y="15554"/>
                </a:cubicBezTo>
                <a:cubicBezTo>
                  <a:pt x="27687" y="15450"/>
                  <a:pt x="27477" y="15363"/>
                  <a:pt x="27260" y="15293"/>
                </a:cubicBezTo>
                <a:cubicBezTo>
                  <a:pt x="28160" y="13554"/>
                  <a:pt x="28800" y="11634"/>
                  <a:pt x="29632" y="9868"/>
                </a:cubicBezTo>
                <a:cubicBezTo>
                  <a:pt x="30359" y="8325"/>
                  <a:pt x="31134" y="6808"/>
                  <a:pt x="31942" y="5308"/>
                </a:cubicBezTo>
                <a:cubicBezTo>
                  <a:pt x="32029" y="5316"/>
                  <a:pt x="32117" y="5321"/>
                  <a:pt x="32204" y="5321"/>
                </a:cubicBezTo>
                <a:cubicBezTo>
                  <a:pt x="32892" y="5321"/>
                  <a:pt x="33575" y="5053"/>
                  <a:pt x="34071" y="4464"/>
                </a:cubicBezTo>
                <a:cubicBezTo>
                  <a:pt x="35347" y="2948"/>
                  <a:pt x="34697" y="521"/>
                  <a:pt x="32711" y="67"/>
                </a:cubicBezTo>
                <a:cubicBezTo>
                  <a:pt x="32517" y="22"/>
                  <a:pt x="32320" y="1"/>
                  <a:pt x="3212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6" name="Google Shape;196;p31"/>
          <p:cNvSpPr/>
          <p:nvPr/>
        </p:nvSpPr>
        <p:spPr>
          <a:xfrm>
            <a:off x="6982185" y="662238"/>
            <a:ext cx="564034" cy="445373"/>
          </a:xfrm>
          <a:custGeom>
            <a:avLst/>
            <a:gdLst/>
            <a:ahLst/>
            <a:cxnLst/>
            <a:rect l="l" t="t" r="r" b="b"/>
            <a:pathLst>
              <a:path w="39020" h="30811" extrusionOk="0">
                <a:moveTo>
                  <a:pt x="30681" y="3474"/>
                </a:moveTo>
                <a:cubicBezTo>
                  <a:pt x="32090" y="5955"/>
                  <a:pt x="33478" y="8448"/>
                  <a:pt x="34883" y="10930"/>
                </a:cubicBezTo>
                <a:cubicBezTo>
                  <a:pt x="35369" y="11788"/>
                  <a:pt x="35855" y="12647"/>
                  <a:pt x="36340" y="13505"/>
                </a:cubicBezTo>
                <a:cubicBezTo>
                  <a:pt x="34784" y="12409"/>
                  <a:pt x="33095" y="11459"/>
                  <a:pt x="31412" y="10597"/>
                </a:cubicBezTo>
                <a:cubicBezTo>
                  <a:pt x="29978" y="9864"/>
                  <a:pt x="28301" y="8917"/>
                  <a:pt x="26670" y="8527"/>
                </a:cubicBezTo>
                <a:cubicBezTo>
                  <a:pt x="27959" y="6807"/>
                  <a:pt x="29296" y="5122"/>
                  <a:pt x="30681" y="3474"/>
                </a:cubicBezTo>
                <a:close/>
                <a:moveTo>
                  <a:pt x="29411" y="1254"/>
                </a:moveTo>
                <a:cubicBezTo>
                  <a:pt x="29708" y="1768"/>
                  <a:pt x="30001" y="2286"/>
                  <a:pt x="30296" y="2802"/>
                </a:cubicBezTo>
                <a:cubicBezTo>
                  <a:pt x="30250" y="2825"/>
                  <a:pt x="30209" y="2858"/>
                  <a:pt x="30176" y="2898"/>
                </a:cubicBezTo>
                <a:cubicBezTo>
                  <a:pt x="28464" y="4922"/>
                  <a:pt x="26824" y="7005"/>
                  <a:pt x="25256" y="9144"/>
                </a:cubicBezTo>
                <a:cubicBezTo>
                  <a:pt x="24435" y="10273"/>
                  <a:pt x="23639" y="11420"/>
                  <a:pt x="22870" y="12586"/>
                </a:cubicBezTo>
                <a:cubicBezTo>
                  <a:pt x="22370" y="13341"/>
                  <a:pt x="21985" y="14172"/>
                  <a:pt x="21048" y="14438"/>
                </a:cubicBezTo>
                <a:cubicBezTo>
                  <a:pt x="20343" y="14637"/>
                  <a:pt x="19521" y="14657"/>
                  <a:pt x="18799" y="14757"/>
                </a:cubicBezTo>
                <a:cubicBezTo>
                  <a:pt x="15724" y="15183"/>
                  <a:pt x="12643" y="15575"/>
                  <a:pt x="9548" y="15813"/>
                </a:cubicBezTo>
                <a:cubicBezTo>
                  <a:pt x="6956" y="16012"/>
                  <a:pt x="4377" y="15977"/>
                  <a:pt x="1788" y="16009"/>
                </a:cubicBezTo>
                <a:cubicBezTo>
                  <a:pt x="1837" y="15879"/>
                  <a:pt x="1855" y="15736"/>
                  <a:pt x="1816" y="15615"/>
                </a:cubicBezTo>
                <a:cubicBezTo>
                  <a:pt x="1798" y="15556"/>
                  <a:pt x="1778" y="15497"/>
                  <a:pt x="1759" y="15438"/>
                </a:cubicBezTo>
                <a:cubicBezTo>
                  <a:pt x="1745" y="15392"/>
                  <a:pt x="1726" y="15347"/>
                  <a:pt x="1703" y="15306"/>
                </a:cubicBezTo>
                <a:cubicBezTo>
                  <a:pt x="10986" y="10717"/>
                  <a:pt x="20120" y="5833"/>
                  <a:pt x="29411" y="1254"/>
                </a:cubicBezTo>
                <a:close/>
                <a:moveTo>
                  <a:pt x="26395" y="8892"/>
                </a:moveTo>
                <a:cubicBezTo>
                  <a:pt x="28004" y="9838"/>
                  <a:pt x="29911" y="10434"/>
                  <a:pt x="31549" y="11326"/>
                </a:cubicBezTo>
                <a:cubicBezTo>
                  <a:pt x="33390" y="12329"/>
                  <a:pt x="35083" y="13505"/>
                  <a:pt x="36814" y="14674"/>
                </a:cubicBezTo>
                <a:cubicBezTo>
                  <a:pt x="36810" y="14693"/>
                  <a:pt x="36810" y="14712"/>
                  <a:pt x="36805" y="14732"/>
                </a:cubicBezTo>
                <a:cubicBezTo>
                  <a:pt x="36673" y="15199"/>
                  <a:pt x="36153" y="15305"/>
                  <a:pt x="35745" y="15521"/>
                </a:cubicBezTo>
                <a:cubicBezTo>
                  <a:pt x="33939" y="16469"/>
                  <a:pt x="32140" y="17429"/>
                  <a:pt x="30339" y="18384"/>
                </a:cubicBezTo>
                <a:lnTo>
                  <a:pt x="10312" y="29005"/>
                </a:lnTo>
                <a:cubicBezTo>
                  <a:pt x="10650" y="26988"/>
                  <a:pt x="10593" y="24814"/>
                  <a:pt x="10861" y="22800"/>
                </a:cubicBezTo>
                <a:cubicBezTo>
                  <a:pt x="11148" y="20642"/>
                  <a:pt x="11717" y="18486"/>
                  <a:pt x="11935" y="16319"/>
                </a:cubicBezTo>
                <a:cubicBezTo>
                  <a:pt x="14570" y="16042"/>
                  <a:pt x="17185" y="15652"/>
                  <a:pt x="19712" y="15320"/>
                </a:cubicBezTo>
                <a:cubicBezTo>
                  <a:pt x="20602" y="15204"/>
                  <a:pt x="21612" y="15215"/>
                  <a:pt x="22318" y="14591"/>
                </a:cubicBezTo>
                <a:cubicBezTo>
                  <a:pt x="23239" y="13777"/>
                  <a:pt x="23839" y="12448"/>
                  <a:pt x="24543" y="11446"/>
                </a:cubicBezTo>
                <a:cubicBezTo>
                  <a:pt x="25149" y="10585"/>
                  <a:pt x="25769" y="9736"/>
                  <a:pt x="26395" y="8892"/>
                </a:cubicBezTo>
                <a:close/>
                <a:moveTo>
                  <a:pt x="11565" y="16355"/>
                </a:moveTo>
                <a:cubicBezTo>
                  <a:pt x="10848" y="18447"/>
                  <a:pt x="10590" y="20799"/>
                  <a:pt x="10286" y="22960"/>
                </a:cubicBezTo>
                <a:cubicBezTo>
                  <a:pt x="10010" y="24932"/>
                  <a:pt x="9540" y="27177"/>
                  <a:pt x="9673" y="29206"/>
                </a:cubicBezTo>
                <a:cubicBezTo>
                  <a:pt x="8215" y="27203"/>
                  <a:pt x="6825" y="25154"/>
                  <a:pt x="5529" y="23041"/>
                </a:cubicBezTo>
                <a:cubicBezTo>
                  <a:pt x="4815" y="21877"/>
                  <a:pt x="4127" y="20697"/>
                  <a:pt x="3466" y="19503"/>
                </a:cubicBezTo>
                <a:cubicBezTo>
                  <a:pt x="3136" y="18907"/>
                  <a:pt x="2811" y="18305"/>
                  <a:pt x="2495" y="17701"/>
                </a:cubicBezTo>
                <a:cubicBezTo>
                  <a:pt x="2372" y="17469"/>
                  <a:pt x="2008" y="16935"/>
                  <a:pt x="1782" y="16461"/>
                </a:cubicBezTo>
                <a:lnTo>
                  <a:pt x="1782" y="16461"/>
                </a:lnTo>
                <a:cubicBezTo>
                  <a:pt x="3104" y="16615"/>
                  <a:pt x="4445" y="16680"/>
                  <a:pt x="5796" y="16680"/>
                </a:cubicBezTo>
                <a:cubicBezTo>
                  <a:pt x="7709" y="16680"/>
                  <a:pt x="9641" y="16549"/>
                  <a:pt x="11565" y="16355"/>
                </a:cubicBezTo>
                <a:close/>
                <a:moveTo>
                  <a:pt x="29638" y="1"/>
                </a:moveTo>
                <a:cubicBezTo>
                  <a:pt x="29542" y="1"/>
                  <a:pt x="29444" y="23"/>
                  <a:pt x="29354" y="67"/>
                </a:cubicBezTo>
                <a:cubicBezTo>
                  <a:pt x="19808" y="4672"/>
                  <a:pt x="10218" y="9366"/>
                  <a:pt x="1071" y="14724"/>
                </a:cubicBezTo>
                <a:cubicBezTo>
                  <a:pt x="965" y="14785"/>
                  <a:pt x="908" y="14870"/>
                  <a:pt x="886" y="14959"/>
                </a:cubicBezTo>
                <a:cubicBezTo>
                  <a:pt x="700" y="14987"/>
                  <a:pt x="517" y="15082"/>
                  <a:pt x="443" y="15256"/>
                </a:cubicBezTo>
                <a:cubicBezTo>
                  <a:pt x="1" y="16298"/>
                  <a:pt x="752" y="17207"/>
                  <a:pt x="1237" y="18139"/>
                </a:cubicBezTo>
                <a:cubicBezTo>
                  <a:pt x="1987" y="19577"/>
                  <a:pt x="2773" y="20994"/>
                  <a:pt x="3599" y="22390"/>
                </a:cubicBezTo>
                <a:cubicBezTo>
                  <a:pt x="5248" y="25185"/>
                  <a:pt x="7051" y="27880"/>
                  <a:pt x="8980" y="30488"/>
                </a:cubicBezTo>
                <a:cubicBezTo>
                  <a:pt x="9128" y="30689"/>
                  <a:pt x="9332" y="30810"/>
                  <a:pt x="9556" y="30810"/>
                </a:cubicBezTo>
                <a:cubicBezTo>
                  <a:pt x="9661" y="30810"/>
                  <a:pt x="9771" y="30783"/>
                  <a:pt x="9882" y="30724"/>
                </a:cubicBezTo>
                <a:lnTo>
                  <a:pt x="33215" y="18348"/>
                </a:lnTo>
                <a:cubicBezTo>
                  <a:pt x="34116" y="17871"/>
                  <a:pt x="35016" y="17394"/>
                  <a:pt x="35917" y="16917"/>
                </a:cubicBezTo>
                <a:cubicBezTo>
                  <a:pt x="36568" y="16569"/>
                  <a:pt x="37474" y="16245"/>
                  <a:pt x="37968" y="15675"/>
                </a:cubicBezTo>
                <a:cubicBezTo>
                  <a:pt x="39019" y="14464"/>
                  <a:pt x="37236" y="12516"/>
                  <a:pt x="36631" y="11474"/>
                </a:cubicBezTo>
                <a:cubicBezTo>
                  <a:pt x="34460" y="7732"/>
                  <a:pt x="32244" y="4018"/>
                  <a:pt x="30100" y="262"/>
                </a:cubicBezTo>
                <a:cubicBezTo>
                  <a:pt x="29998" y="84"/>
                  <a:pt x="29822" y="1"/>
                  <a:pt x="296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8" name="Google Shape;198;p31"/>
          <p:cNvSpPr txBox="1">
            <a:spLocks noGrp="1"/>
          </p:cNvSpPr>
          <p:nvPr>
            <p:ph type="subTitle" idx="1"/>
          </p:nvPr>
        </p:nvSpPr>
        <p:spPr>
          <a:xfrm>
            <a:off x="708481" y="1406178"/>
            <a:ext cx="3238435" cy="10038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/>
              <a:t>Cada </a:t>
            </a:r>
            <a:r>
              <a:rPr lang="en" err="1"/>
              <a:t>profesor</a:t>
            </a:r>
            <a:r>
              <a:rPr lang="en"/>
              <a:t> dispone de un </a:t>
            </a:r>
            <a:r>
              <a:rPr lang="en" err="1"/>
              <a:t>casillero</a:t>
            </a:r>
            <a:r>
              <a:rPr lang="en"/>
              <a:t> con </a:t>
            </a:r>
            <a:r>
              <a:rPr lang="en" err="1"/>
              <a:t>su</a:t>
            </a:r>
            <a:r>
              <a:rPr lang="en"/>
              <a:t> </a:t>
            </a:r>
            <a:r>
              <a:rPr lang="en" err="1"/>
              <a:t>nombre</a:t>
            </a:r>
            <a:r>
              <a:rPr lang="en"/>
              <a:t> para </a:t>
            </a:r>
            <a:r>
              <a:rPr lang="en" err="1"/>
              <a:t>recoger</a:t>
            </a:r>
            <a:r>
              <a:rPr lang="en"/>
              <a:t> </a:t>
            </a:r>
            <a:r>
              <a:rPr lang="en" err="1"/>
              <a:t>comunicaciones</a:t>
            </a:r>
            <a:r>
              <a:rPr lang="en"/>
              <a:t>.</a:t>
            </a:r>
          </a:p>
        </p:txBody>
      </p:sp>
      <p:sp>
        <p:nvSpPr>
          <p:cNvPr id="200" name="Google Shape;200;p31"/>
          <p:cNvSpPr txBox="1">
            <a:spLocks noGrp="1"/>
          </p:cNvSpPr>
          <p:nvPr>
            <p:ph type="subTitle" idx="3"/>
          </p:nvPr>
        </p:nvSpPr>
        <p:spPr>
          <a:xfrm>
            <a:off x="5217293" y="2641205"/>
            <a:ext cx="2874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err="1"/>
              <a:t>Sólo</a:t>
            </a:r>
            <a:r>
              <a:rPr lang="en"/>
              <a:t> hay un </a:t>
            </a:r>
            <a:r>
              <a:rPr lang="en" err="1"/>
              <a:t>teléfono</a:t>
            </a:r>
            <a:r>
              <a:rPr lang="en"/>
              <a:t>. Para </a:t>
            </a:r>
            <a:r>
              <a:rPr lang="en" err="1"/>
              <a:t>llamar</a:t>
            </a:r>
            <a:r>
              <a:rPr lang="en"/>
              <a:t> al exterior, </a:t>
            </a:r>
            <a:r>
              <a:rPr lang="en" err="1"/>
              <a:t>pulsa</a:t>
            </a:r>
            <a:r>
              <a:rPr lang="en"/>
              <a:t> 9 </a:t>
            </a:r>
            <a:r>
              <a:rPr lang="en" err="1"/>
              <a:t>seguido</a:t>
            </a:r>
            <a:r>
              <a:rPr lang="en"/>
              <a:t> del </a:t>
            </a:r>
            <a:r>
              <a:rPr lang="en" err="1"/>
              <a:t>número</a:t>
            </a:r>
            <a:r>
              <a:rPr lang="en"/>
              <a:t>.</a:t>
            </a:r>
          </a:p>
        </p:txBody>
      </p:sp>
      <p:sp>
        <p:nvSpPr>
          <p:cNvPr id="202" name="Google Shape;202;p31"/>
          <p:cNvSpPr txBox="1">
            <a:spLocks noGrp="1"/>
          </p:cNvSpPr>
          <p:nvPr>
            <p:ph type="subTitle" idx="5"/>
          </p:nvPr>
        </p:nvSpPr>
        <p:spPr>
          <a:xfrm>
            <a:off x="763699" y="4443734"/>
            <a:ext cx="3127999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/>
              <a:t>Hay 5 </a:t>
            </a:r>
            <a:r>
              <a:rPr lang="en" err="1"/>
              <a:t>ordenadores</a:t>
            </a:r>
            <a:r>
              <a:rPr lang="en"/>
              <a:t> </a:t>
            </a:r>
            <a:r>
              <a:rPr lang="en" err="1"/>
              <a:t>desde</a:t>
            </a:r>
            <a:r>
              <a:rPr lang="en"/>
              <a:t> </a:t>
            </a:r>
            <a:r>
              <a:rPr lang="en" err="1"/>
              <a:t>donde</a:t>
            </a:r>
            <a:r>
              <a:rPr lang="en"/>
              <a:t> </a:t>
            </a:r>
            <a:r>
              <a:rPr lang="en" err="1"/>
              <a:t>imprimir</a:t>
            </a:r>
            <a:r>
              <a:rPr lang="en"/>
              <a:t> (</a:t>
            </a:r>
            <a:r>
              <a:rPr lang="en" err="1"/>
              <a:t>código</a:t>
            </a:r>
            <a:r>
              <a:rPr lang="en"/>
              <a:t> 11111) y </a:t>
            </a:r>
            <a:r>
              <a:rPr lang="en" err="1"/>
              <a:t>utilizar</a:t>
            </a:r>
            <a:r>
              <a:rPr lang="en"/>
              <a:t> IES FACIL etc.</a:t>
            </a:r>
          </a:p>
          <a:p>
            <a:pPr marL="0" indent="0"/>
            <a:endParaRPr lang="en"/>
          </a:p>
          <a:p>
            <a:pPr marL="0" indent="0"/>
            <a:r>
              <a:rPr lang="en" err="1"/>
              <a:t>También</a:t>
            </a:r>
            <a:r>
              <a:rPr lang="en"/>
              <a:t> hay </a:t>
            </a:r>
            <a:r>
              <a:rPr lang="en" err="1"/>
              <a:t>taquillas</a:t>
            </a:r>
            <a:r>
              <a:rPr lang="en"/>
              <a:t> (</a:t>
            </a:r>
            <a:r>
              <a:rPr lang="en" err="1"/>
              <a:t>posiblemente</a:t>
            </a:r>
            <a:r>
              <a:rPr lang="en"/>
              <a:t> </a:t>
            </a:r>
            <a:r>
              <a:rPr lang="en" err="1"/>
              <a:t>compartidas</a:t>
            </a:r>
            <a:r>
              <a:rPr lang="en"/>
              <a:t>) para </a:t>
            </a:r>
            <a:r>
              <a:rPr lang="en" err="1"/>
              <a:t>dejar</a:t>
            </a:r>
            <a:r>
              <a:rPr lang="en"/>
              <a:t> </a:t>
            </a:r>
            <a:r>
              <a:rPr lang="en" err="1"/>
              <a:t>tu</a:t>
            </a:r>
            <a:r>
              <a:rPr lang="en"/>
              <a:t> material.</a:t>
            </a:r>
          </a:p>
        </p:txBody>
      </p:sp>
      <p:sp>
        <p:nvSpPr>
          <p:cNvPr id="7" name="Google Shape;200;p31">
            <a:extLst>
              <a:ext uri="{FF2B5EF4-FFF2-40B4-BE49-F238E27FC236}">
                <a16:creationId xmlns:a16="http://schemas.microsoft.com/office/drawing/2014/main" id="{191CC260-1F60-D230-D51A-CF9B432BAD43}"/>
              </a:ext>
            </a:extLst>
          </p:cNvPr>
          <p:cNvSpPr txBox="1">
            <a:spLocks/>
          </p:cNvSpPr>
          <p:nvPr/>
        </p:nvSpPr>
        <p:spPr>
          <a:xfrm>
            <a:off x="5400369" y="3753162"/>
            <a:ext cx="2907130" cy="838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 Regular"/>
              <a:buNone/>
              <a:defRPr sz="16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 Regular"/>
              <a:buNone/>
              <a:defRPr sz="16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 Regular"/>
              <a:buNone/>
              <a:defRPr sz="16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 Regular"/>
              <a:buNone/>
              <a:defRPr sz="16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 Regular"/>
              <a:buNone/>
              <a:defRPr sz="16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 Regular"/>
              <a:buNone/>
              <a:defRPr sz="16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 Regular"/>
              <a:buNone/>
              <a:defRPr sz="16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 Regular"/>
              <a:buNone/>
              <a:defRPr sz="16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 Regular"/>
              <a:buNone/>
              <a:defRPr sz="16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pPr marL="0" indent="0" algn="l"/>
            <a:r>
              <a:rPr lang="en" kern="0"/>
              <a:t>El </a:t>
            </a:r>
            <a:r>
              <a:rPr lang="en" kern="0" err="1"/>
              <a:t>biombo</a:t>
            </a:r>
            <a:r>
              <a:rPr lang="en" kern="0"/>
              <a:t>/</a:t>
            </a:r>
            <a:r>
              <a:rPr lang="en" kern="0" err="1"/>
              <a:t>corcho</a:t>
            </a:r>
            <a:r>
              <a:rPr lang="en" kern="0"/>
              <a:t> </a:t>
            </a:r>
            <a:r>
              <a:rPr lang="en" kern="0" err="1"/>
              <a:t>funciona</a:t>
            </a:r>
            <a:r>
              <a:rPr lang="en" kern="0"/>
              <a:t> </a:t>
            </a:r>
            <a:r>
              <a:rPr lang="en" kern="0" err="1"/>
              <a:t>como</a:t>
            </a:r>
            <a:r>
              <a:rPr lang="en" kern="0"/>
              <a:t> </a:t>
            </a:r>
            <a:r>
              <a:rPr lang="en" kern="0" err="1"/>
              <a:t>tablón</a:t>
            </a:r>
            <a:r>
              <a:rPr lang="en" kern="0"/>
              <a:t> de </a:t>
            </a:r>
            <a:r>
              <a:rPr lang="en" kern="0" err="1"/>
              <a:t>anuncios</a:t>
            </a:r>
            <a:r>
              <a:rPr lang="en" kern="0"/>
              <a:t>.</a:t>
            </a:r>
            <a:endParaRPr lang="es-ES" err="1"/>
          </a:p>
          <a:p>
            <a:pPr marL="0" indent="0" algn="l"/>
            <a:r>
              <a:rPr lang="en" kern="0" err="1"/>
              <a:t>Encontrarás</a:t>
            </a:r>
            <a:r>
              <a:rPr lang="en" kern="0"/>
              <a:t>: </a:t>
            </a:r>
            <a:endParaRPr lang="es-ES"/>
          </a:p>
          <a:p>
            <a:pPr marL="285750" indent="-285750" algn="l">
              <a:buFont typeface="Arial"/>
              <a:buChar char="•"/>
            </a:pPr>
            <a:r>
              <a:rPr lang="en" kern="0" err="1"/>
              <a:t>Parte</a:t>
            </a:r>
            <a:r>
              <a:rPr lang="en" kern="0"/>
              <a:t> de </a:t>
            </a:r>
            <a:r>
              <a:rPr lang="en" kern="0" err="1"/>
              <a:t>guardias</a:t>
            </a:r>
            <a:endParaRPr lang="en" kern="0"/>
          </a:p>
          <a:p>
            <a:pPr marL="285750" indent="-285750" algn="l">
              <a:buFont typeface="Arial"/>
              <a:buChar char="•"/>
            </a:pPr>
            <a:r>
              <a:rPr lang="en" kern="0" err="1"/>
              <a:t>Información</a:t>
            </a:r>
            <a:r>
              <a:rPr lang="en" kern="0"/>
              <a:t> </a:t>
            </a:r>
            <a:r>
              <a:rPr lang="en" kern="0" err="1"/>
              <a:t>cursos</a:t>
            </a:r>
            <a:endParaRPr lang="en" kern="0"/>
          </a:p>
          <a:p>
            <a:pPr marL="285750" indent="-285750" algn="l">
              <a:buFont typeface="Arial"/>
              <a:buChar char="•"/>
            </a:pPr>
            <a:r>
              <a:rPr lang="en" kern="0" err="1"/>
              <a:t>Actividades</a:t>
            </a:r>
            <a:r>
              <a:rPr lang="en" kern="0"/>
              <a:t> </a:t>
            </a:r>
            <a:r>
              <a:rPr lang="en" kern="0" err="1"/>
              <a:t>extraescolares</a:t>
            </a:r>
            <a:endParaRPr lang="en" kern="0"/>
          </a:p>
          <a:p>
            <a:pPr marL="285750" indent="-285750" algn="l">
              <a:buFont typeface="Arial"/>
              <a:buChar char="•"/>
            </a:pPr>
            <a:r>
              <a:rPr lang="en" kern="0" err="1"/>
              <a:t>Calendarios</a:t>
            </a:r>
            <a:r>
              <a:rPr lang="en" kern="0"/>
              <a:t> </a:t>
            </a:r>
          </a:p>
          <a:p>
            <a:pPr marL="285750" indent="-285750" algn="l">
              <a:buFont typeface="Arial"/>
              <a:buChar char="•"/>
            </a:pPr>
            <a:r>
              <a:rPr lang="en" kern="0"/>
              <a:t> etc...</a:t>
            </a:r>
            <a:endParaRPr lang="en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36113055-6806-7F33-4006-82DB27D7A0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410" t="27841" r="803" b="14458"/>
          <a:stretch/>
        </p:blipFill>
        <p:spPr>
          <a:xfrm>
            <a:off x="1035878" y="2328922"/>
            <a:ext cx="2787269" cy="2110495"/>
          </a:xfrm>
          <a:prstGeom prst="rect">
            <a:avLst/>
          </a:prstGeom>
        </p:spPr>
      </p:pic>
      <p:pic>
        <p:nvPicPr>
          <p:cNvPr id="2" name="Imagen 2">
            <a:extLst>
              <a:ext uri="{FF2B5EF4-FFF2-40B4-BE49-F238E27FC236}">
                <a16:creationId xmlns:a16="http://schemas.microsoft.com/office/drawing/2014/main" id="{AEF71836-CFF4-87B6-74CD-B1390C93A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529" y="1370013"/>
            <a:ext cx="1254832" cy="1196976"/>
          </a:xfrm>
          <a:prstGeom prst="rect">
            <a:avLst/>
          </a:prstGeom>
        </p:spPr>
      </p:pic>
      <p:pic>
        <p:nvPicPr>
          <p:cNvPr id="5" name="Imagen 3" descr="Un teclado de computadora&#10;&#10;Descripción generada automáticamente">
            <a:extLst>
              <a:ext uri="{FF2B5EF4-FFF2-40B4-BE49-F238E27FC236}">
                <a16:creationId xmlns:a16="http://schemas.microsoft.com/office/drawing/2014/main" id="{387B522B-7284-1CB1-6726-5A3242103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7067" y="513817"/>
            <a:ext cx="2051756" cy="118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0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2"/>
          <p:cNvSpPr txBox="1">
            <a:spLocks noGrp="1"/>
          </p:cNvSpPr>
          <p:nvPr>
            <p:ph type="title" idx="2"/>
          </p:nvPr>
        </p:nvSpPr>
        <p:spPr>
          <a:xfrm>
            <a:off x="3778200" y="2261050"/>
            <a:ext cx="1587600" cy="10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/>
              <a:t>02</a:t>
            </a:r>
            <a:endParaRPr/>
          </a:p>
        </p:txBody>
      </p:sp>
      <p:pic>
        <p:nvPicPr>
          <p:cNvPr id="211" name="Google Shape;211;p32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1344117">
            <a:off x="3823926" y="2303203"/>
            <a:ext cx="1496149" cy="116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2"/>
          <p:cNvPicPr preferRelativeResize="0"/>
          <p:nvPr/>
        </p:nvPicPr>
        <p:blipFill rotWithShape="1">
          <a:blip r:embed="rId4">
            <a:alphaModFix/>
          </a:blip>
          <a:srcRect t="16970" r="8892" b="21025"/>
          <a:stretch/>
        </p:blipFill>
        <p:spPr>
          <a:xfrm rot="10800000">
            <a:off x="833700" y="2082850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2"/>
          <p:cNvPicPr preferRelativeResize="0"/>
          <p:nvPr/>
        </p:nvPicPr>
        <p:blipFill rotWithShape="1">
          <a:blip r:embed="rId5">
            <a:alphaModFix/>
          </a:blip>
          <a:srcRect t="16734" r="8892" b="18300"/>
          <a:stretch/>
        </p:blipFill>
        <p:spPr>
          <a:xfrm rot="10800000">
            <a:off x="833700" y="2595207"/>
            <a:ext cx="2036850" cy="846042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2"/>
          <p:cNvSpPr txBox="1">
            <a:spLocks noGrp="1"/>
          </p:cNvSpPr>
          <p:nvPr>
            <p:ph type="title"/>
          </p:nvPr>
        </p:nvSpPr>
        <p:spPr>
          <a:xfrm>
            <a:off x="2120739" y="3433578"/>
            <a:ext cx="5031498" cy="694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FUNCIONAMIENTO</a:t>
            </a:r>
            <a:endParaRPr/>
          </a:p>
        </p:txBody>
      </p:sp>
      <p:sp>
        <p:nvSpPr>
          <p:cNvPr id="215" name="Google Shape;215;p32"/>
          <p:cNvSpPr txBox="1">
            <a:spLocks noGrp="1"/>
          </p:cNvSpPr>
          <p:nvPr>
            <p:ph type="subTitle" idx="1"/>
          </p:nvPr>
        </p:nvSpPr>
        <p:spPr>
          <a:xfrm>
            <a:off x="2937741" y="4164600"/>
            <a:ext cx="3268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</a:pPr>
            <a:r>
              <a:rPr lang="en" err="1"/>
              <a:t>Guardias</a:t>
            </a:r>
            <a:r>
              <a:rPr lang="en"/>
              <a:t>,  </a:t>
            </a:r>
            <a:r>
              <a:rPr lang="en" err="1"/>
              <a:t>ausencias</a:t>
            </a:r>
            <a:r>
              <a:rPr lang="en"/>
              <a:t>, internet... </a:t>
            </a:r>
            <a:endParaRPr lang="es-ES"/>
          </a:p>
          <a:p>
            <a:pPr marL="0" indent="0"/>
            <a:endParaRPr/>
          </a:p>
        </p:txBody>
      </p:sp>
    </p:spTree>
    <p:extLst>
      <p:ext uri="{BB962C8B-B14F-4D97-AF65-F5344CB8AC3E}">
        <p14:creationId xmlns:p14="http://schemas.microsoft.com/office/powerpoint/2010/main" val="796898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 txBox="1">
            <a:spLocks noGrp="1"/>
          </p:cNvSpPr>
          <p:nvPr>
            <p:ph type="title"/>
          </p:nvPr>
        </p:nvSpPr>
        <p:spPr>
          <a:xfrm>
            <a:off x="1103735" y="819309"/>
            <a:ext cx="547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err="1"/>
              <a:t>Guardias</a:t>
            </a:r>
            <a:endParaRPr lang="es-ES" err="1"/>
          </a:p>
        </p:txBody>
      </p:sp>
      <p:sp>
        <p:nvSpPr>
          <p:cNvPr id="188" name="Google Shape;188;p30"/>
          <p:cNvSpPr txBox="1">
            <a:spLocks noGrp="1"/>
          </p:cNvSpPr>
          <p:nvPr>
            <p:ph type="body" idx="1"/>
          </p:nvPr>
        </p:nvSpPr>
        <p:spPr>
          <a:xfrm>
            <a:off x="1441827" y="1490585"/>
            <a:ext cx="6963300" cy="306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buClr>
                <a:srgbClr val="4D719D"/>
              </a:buClr>
              <a:buSzPts val="1100"/>
            </a:pPr>
            <a:r>
              <a:rPr lang="en" sz="2000"/>
              <a:t>Aula y pasillo</a:t>
            </a:r>
            <a:endParaRPr lang="en"/>
          </a:p>
          <a:p>
            <a:pPr marL="171450" indent="-171450">
              <a:buClr>
                <a:srgbClr val="4D719D"/>
              </a:buClr>
              <a:buSzPts val="1100"/>
            </a:pPr>
            <a:r>
              <a:rPr lang="en" sz="2000" err="1"/>
              <a:t>Biblioteca</a:t>
            </a:r>
            <a:endParaRPr lang="en" sz="2000"/>
          </a:p>
          <a:p>
            <a:pPr marL="171450" indent="-171450">
              <a:buClr>
                <a:srgbClr val="4D719D"/>
              </a:buClr>
              <a:buSzPts val="1100"/>
            </a:pPr>
            <a:r>
              <a:rPr lang="en" sz="2000" err="1"/>
              <a:t>Recreo</a:t>
            </a:r>
            <a:r>
              <a:rPr lang="en" sz="2000"/>
              <a:t> (</a:t>
            </a:r>
            <a:r>
              <a:rPr lang="en" sz="2000" err="1"/>
              <a:t>situación</a:t>
            </a:r>
            <a:r>
              <a:rPr lang="en" sz="2000"/>
              <a:t> </a:t>
            </a:r>
            <a:r>
              <a:rPr lang="en" sz="2000" err="1"/>
              <a:t>determinada</a:t>
            </a:r>
            <a:r>
              <a:rPr lang="en" sz="2000"/>
              <a:t>)</a:t>
            </a:r>
          </a:p>
          <a:p>
            <a:pPr marL="171450" indent="-171450">
              <a:buClr>
                <a:srgbClr val="4D719D"/>
              </a:buClr>
              <a:buSzPts val="1100"/>
            </a:pPr>
            <a:r>
              <a:rPr lang="en" sz="2000" err="1"/>
              <a:t>Salidas</a:t>
            </a:r>
            <a:endParaRPr lang="en" sz="2000"/>
          </a:p>
          <a:p>
            <a:pPr marL="171450" indent="-171450">
              <a:buClr>
                <a:srgbClr val="4D719D"/>
              </a:buClr>
              <a:buSzPts val="1100"/>
            </a:pPr>
            <a:endParaRPr lang="en" sz="2000"/>
          </a:p>
          <a:p>
            <a:pPr marL="171450" indent="-171450">
              <a:buClr>
                <a:srgbClr val="4D719D"/>
              </a:buClr>
              <a:buSzPts val="1100"/>
            </a:pPr>
            <a:endParaRPr lang="en" sz="2000"/>
          </a:p>
          <a:p>
            <a:pPr marL="171450" indent="-171450">
              <a:buClr>
                <a:srgbClr val="4D719D"/>
              </a:buClr>
              <a:buSzPts val="1100"/>
            </a:pPr>
            <a:endParaRPr lang="en" sz="2000"/>
          </a:p>
          <a:p>
            <a:pPr marL="171450" indent="-171450">
              <a:buClr>
                <a:srgbClr val="4D719D"/>
              </a:buClr>
              <a:buSzPts val="1100"/>
            </a:pPr>
            <a:endParaRPr lang="en" sz="2000"/>
          </a:p>
          <a:p>
            <a:pPr marL="171450" indent="-171450">
              <a:buClr>
                <a:srgbClr val="4D719D"/>
              </a:buClr>
              <a:buSzPts val="1100"/>
            </a:pPr>
            <a:r>
              <a:rPr lang="en" sz="2000"/>
              <a:t>Guardias de aula: preferencia 1º ESO y FP básica</a:t>
            </a:r>
          </a:p>
          <a:p>
            <a:pPr marL="171450" indent="-171450">
              <a:buClr>
                <a:srgbClr val="4D719D"/>
              </a:buClr>
              <a:buSzPts val="1100"/>
            </a:pPr>
            <a:r>
              <a:rPr lang="en" sz="2000"/>
              <a:t>Es </a:t>
            </a:r>
            <a:r>
              <a:rPr lang="en" sz="2000" err="1"/>
              <a:t>función</a:t>
            </a:r>
            <a:r>
              <a:rPr lang="en" sz="2000"/>
              <a:t> del </a:t>
            </a:r>
            <a:r>
              <a:rPr lang="en" sz="2000" err="1"/>
              <a:t>profesorado</a:t>
            </a:r>
            <a:r>
              <a:rPr lang="en" sz="2000"/>
              <a:t> de </a:t>
            </a:r>
            <a:r>
              <a:rPr lang="en" sz="2000" err="1"/>
              <a:t>guardia</a:t>
            </a:r>
            <a:r>
              <a:rPr lang="en" sz="2000"/>
              <a:t> </a:t>
            </a:r>
            <a:r>
              <a:rPr lang="en" sz="2000" err="1"/>
              <a:t>hacer</a:t>
            </a:r>
            <a:r>
              <a:rPr lang="en" sz="2000"/>
              <a:t> </a:t>
            </a:r>
            <a:r>
              <a:rPr lang="en" sz="2000" err="1"/>
              <a:t>una</a:t>
            </a:r>
            <a:r>
              <a:rPr lang="en" sz="2000"/>
              <a:t> </a:t>
            </a:r>
            <a:r>
              <a:rPr lang="en" sz="2000" b="1" err="1"/>
              <a:t>ronda</a:t>
            </a:r>
            <a:r>
              <a:rPr lang="en" sz="2000"/>
              <a:t>  para </a:t>
            </a:r>
            <a:r>
              <a:rPr lang="en" sz="2000" err="1"/>
              <a:t>comprobar</a:t>
            </a:r>
            <a:r>
              <a:rPr lang="en" sz="2000"/>
              <a:t> que </a:t>
            </a:r>
            <a:r>
              <a:rPr lang="en" sz="2000" err="1"/>
              <a:t>todos</a:t>
            </a:r>
            <a:r>
              <a:rPr lang="en" sz="2000"/>
              <a:t> </a:t>
            </a:r>
            <a:r>
              <a:rPr lang="en" sz="2000" err="1"/>
              <a:t>los</a:t>
            </a:r>
            <a:r>
              <a:rPr lang="en" sz="2000"/>
              <a:t> </a:t>
            </a:r>
            <a:r>
              <a:rPr lang="en" sz="2000" err="1"/>
              <a:t>profesores</a:t>
            </a:r>
            <a:r>
              <a:rPr lang="en" sz="2000"/>
              <a:t> se </a:t>
            </a:r>
            <a:r>
              <a:rPr lang="en" sz="2000" err="1"/>
              <a:t>han</a:t>
            </a:r>
            <a:r>
              <a:rPr lang="en" sz="2000"/>
              <a:t> </a:t>
            </a:r>
            <a:r>
              <a:rPr lang="en" sz="2000" err="1"/>
              <a:t>incorporado</a:t>
            </a:r>
            <a:r>
              <a:rPr lang="en" sz="2000"/>
              <a:t> a </a:t>
            </a:r>
            <a:r>
              <a:rPr lang="en" sz="2000" err="1"/>
              <a:t>su</a:t>
            </a:r>
            <a:r>
              <a:rPr lang="en" sz="2000"/>
              <a:t> aula.</a:t>
            </a:r>
          </a:p>
          <a:p>
            <a:pPr marL="171450" indent="-171450">
              <a:buClr>
                <a:srgbClr val="4D719D"/>
              </a:buClr>
              <a:buSzPts val="1100"/>
            </a:pPr>
            <a:r>
              <a:rPr lang="en" sz="2000"/>
              <a:t>Una </a:t>
            </a:r>
            <a:r>
              <a:rPr lang="en" sz="2000" err="1"/>
              <a:t>vez</a:t>
            </a:r>
            <a:r>
              <a:rPr lang="en" sz="2000"/>
              <a:t> </a:t>
            </a:r>
            <a:r>
              <a:rPr lang="en" sz="2000" err="1"/>
              <a:t>cubiertas</a:t>
            </a:r>
            <a:r>
              <a:rPr lang="en" sz="2000"/>
              <a:t> las </a:t>
            </a:r>
            <a:r>
              <a:rPr lang="en" sz="2000" err="1"/>
              <a:t>guardias</a:t>
            </a:r>
            <a:r>
              <a:rPr lang="en" sz="2000"/>
              <a:t> de aula se </a:t>
            </a:r>
            <a:r>
              <a:rPr lang="en" sz="2000" err="1"/>
              <a:t>cubrirán</a:t>
            </a:r>
            <a:r>
              <a:rPr lang="en" sz="2000"/>
              <a:t> las de pasillo.</a:t>
            </a:r>
          </a:p>
          <a:p>
            <a:pPr marL="171450" indent="-171450">
              <a:buClr>
                <a:srgbClr val="4D719D"/>
              </a:buClr>
              <a:buSzPts val="1100"/>
            </a:pPr>
            <a:endParaRPr lang="en" sz="2000"/>
          </a:p>
          <a:p>
            <a:pPr marL="171450" indent="-171450">
              <a:buClr>
                <a:srgbClr val="4D719D"/>
              </a:buClr>
              <a:buSzPts val="1100"/>
            </a:pPr>
            <a:endParaRPr lang="en" sz="2000"/>
          </a:p>
        </p:txBody>
      </p:sp>
      <p:pic>
        <p:nvPicPr>
          <p:cNvPr id="2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843ECEA0-8E37-0ACA-AA48-F73A336F13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91" t="11628" r="29091" b="5232"/>
          <a:stretch/>
        </p:blipFill>
        <p:spPr>
          <a:xfrm>
            <a:off x="5973025" y="1216689"/>
            <a:ext cx="1881201" cy="257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23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 txBox="1">
            <a:spLocks noGrp="1"/>
          </p:cNvSpPr>
          <p:nvPr>
            <p:ph type="title"/>
          </p:nvPr>
        </p:nvSpPr>
        <p:spPr>
          <a:xfrm>
            <a:off x="1936291" y="861642"/>
            <a:ext cx="547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FALTAS DEL PROFESORADO</a:t>
            </a:r>
          </a:p>
        </p:txBody>
      </p:sp>
      <p:sp>
        <p:nvSpPr>
          <p:cNvPr id="188" name="Google Shape;188;p30"/>
          <p:cNvSpPr txBox="1">
            <a:spLocks noGrp="1"/>
          </p:cNvSpPr>
          <p:nvPr>
            <p:ph type="body" idx="1"/>
          </p:nvPr>
        </p:nvSpPr>
        <p:spPr>
          <a:xfrm>
            <a:off x="1462695" y="1951084"/>
            <a:ext cx="4550300" cy="35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buClr>
                <a:srgbClr val="4D719D"/>
              </a:buClr>
              <a:buSzPts val="1100"/>
            </a:pPr>
            <a:r>
              <a:rPr lang="en" sz="2000"/>
              <a:t>Si </a:t>
            </a:r>
            <a:r>
              <a:rPr lang="en" sz="2000" err="1"/>
              <a:t>tienes</a:t>
            </a:r>
            <a:r>
              <a:rPr lang="en" sz="2000"/>
              <a:t> </a:t>
            </a:r>
            <a:r>
              <a:rPr lang="en" sz="2000" err="1"/>
              <a:t>previsto</a:t>
            </a:r>
            <a:r>
              <a:rPr lang="en" sz="2000"/>
              <a:t> </a:t>
            </a:r>
            <a:r>
              <a:rPr lang="en" sz="2000" err="1"/>
              <a:t>faltar</a:t>
            </a:r>
            <a:r>
              <a:rPr lang="en" sz="2000"/>
              <a:t>, </a:t>
            </a:r>
            <a:r>
              <a:rPr lang="en" sz="2000" err="1"/>
              <a:t>avisa</a:t>
            </a:r>
            <a:r>
              <a:rPr lang="en" sz="2000"/>
              <a:t> al </a:t>
            </a:r>
            <a:r>
              <a:rPr lang="en" sz="2000" err="1"/>
              <a:t>centro</a:t>
            </a:r>
            <a:r>
              <a:rPr lang="en" sz="2000"/>
              <a:t> </a:t>
            </a:r>
            <a:r>
              <a:rPr lang="en" sz="2000" err="1"/>
              <a:t>cuanto</a:t>
            </a:r>
            <a:r>
              <a:rPr lang="en" sz="2000"/>
              <a:t> antes. </a:t>
            </a:r>
            <a:endParaRPr lang="es-ES"/>
          </a:p>
          <a:p>
            <a:pPr marL="0" indent="0">
              <a:buSzPts val="1100"/>
              <a:buNone/>
            </a:pPr>
            <a:r>
              <a:rPr lang="en" sz="2000"/>
              <a:t>No te olvides de dejar tareas para tus alumnos (impresas o en la carpeta de Teams).</a:t>
            </a:r>
          </a:p>
          <a:p>
            <a:pPr marL="0" indent="0">
              <a:buSzPts val="1100"/>
              <a:buNone/>
            </a:pPr>
            <a:endParaRPr lang="en" sz="2000"/>
          </a:p>
          <a:p>
            <a:pPr marL="171450" indent="-171450">
              <a:buSzPts val="1100"/>
            </a:pPr>
            <a:r>
              <a:rPr lang="en" sz="2000"/>
              <a:t>Cuando te incorpores, rellena el "anexo II" (disponible en la sala de profesores) y entregarlo en jefatura. (María José). Grapa detrás del Anexo II tu justificante.</a:t>
            </a:r>
          </a:p>
          <a:p>
            <a:pPr marL="171450" indent="-171450">
              <a:buClr>
                <a:srgbClr val="4D719D"/>
              </a:buClr>
              <a:buSzPts val="1100"/>
            </a:pPr>
            <a:endParaRPr lang="en" sz="2000"/>
          </a:p>
          <a:p>
            <a:pPr marL="171450" indent="-171450">
              <a:buClr>
                <a:srgbClr val="4D719D"/>
              </a:buClr>
              <a:buSzPts val="1100"/>
            </a:pPr>
            <a:endParaRPr lang="en" sz="2000"/>
          </a:p>
        </p:txBody>
      </p:sp>
      <p:sp>
        <p:nvSpPr>
          <p:cNvPr id="4" name="Google Shape;188;p30">
            <a:extLst>
              <a:ext uri="{FF2B5EF4-FFF2-40B4-BE49-F238E27FC236}">
                <a16:creationId xmlns:a16="http://schemas.microsoft.com/office/drawing/2014/main" id="{E2F06D22-4206-9528-E909-ECC7FA10D370}"/>
              </a:ext>
            </a:extLst>
          </p:cNvPr>
          <p:cNvSpPr txBox="1">
            <a:spLocks/>
          </p:cNvSpPr>
          <p:nvPr/>
        </p:nvSpPr>
        <p:spPr>
          <a:xfrm>
            <a:off x="884399" y="-151952"/>
            <a:ext cx="6963300" cy="30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89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50"/>
              <a:buFont typeface="Roboto Mono Regular"/>
              <a:buChar char="●"/>
              <a:defRPr sz="95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marR="0" lvl="1" indent="-28892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Font typeface="Roboto Mono Regular"/>
              <a:buChar char="○"/>
              <a:defRPr sz="95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marR="0" lvl="2" indent="-28892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Font typeface="Roboto Mono Regular"/>
              <a:buChar char="■"/>
              <a:defRPr sz="95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marR="0" lvl="3" indent="-28892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Font typeface="Roboto Mono Regular"/>
              <a:buChar char="●"/>
              <a:defRPr sz="95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marR="0" lvl="4" indent="-28892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Font typeface="Roboto Mono Regular"/>
              <a:buChar char="○"/>
              <a:defRPr sz="95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marR="0" lvl="5" indent="-28892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Font typeface="Roboto Mono Regular"/>
              <a:buChar char="■"/>
              <a:defRPr sz="95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marR="0" lvl="6" indent="-28892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Font typeface="Roboto Mono Regular"/>
              <a:buChar char="●"/>
              <a:defRPr sz="95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marR="0" lvl="7" indent="-28892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Font typeface="Roboto Mono Regular"/>
              <a:buChar char="○"/>
              <a:defRPr sz="95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marR="0" lvl="8" indent="-288925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950"/>
              <a:buFont typeface="Roboto Mono Regular"/>
              <a:buChar char="■"/>
              <a:defRPr sz="95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pPr marL="0" indent="0">
              <a:buClr>
                <a:srgbClr val="4D719D"/>
              </a:buClr>
              <a:buSzPts val="1100"/>
              <a:buNone/>
            </a:pPr>
            <a:endParaRPr lang="en" sz="2000" kern="0"/>
          </a:p>
          <a:p>
            <a:pPr marL="171450" indent="-171450">
              <a:buClr>
                <a:srgbClr val="4D719D"/>
              </a:buClr>
              <a:buSzPts val="1100"/>
            </a:pPr>
            <a:endParaRPr lang="en" sz="2000" kern="0"/>
          </a:p>
          <a:p>
            <a:pPr marL="171450" indent="-171450">
              <a:buClr>
                <a:srgbClr val="4D719D"/>
              </a:buClr>
              <a:buSzPts val="1100"/>
            </a:pPr>
            <a:endParaRPr lang="en" sz="2000" kern="0"/>
          </a:p>
        </p:txBody>
      </p:sp>
      <p:pic>
        <p:nvPicPr>
          <p:cNvPr id="2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0AB42B50-FD3F-7039-5400-44B4B074B3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41" t="12500" r="31685" b="10469"/>
          <a:stretch/>
        </p:blipFill>
        <p:spPr>
          <a:xfrm>
            <a:off x="6000959" y="1951060"/>
            <a:ext cx="2516739" cy="397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3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 txBox="1">
            <a:spLocks noGrp="1"/>
          </p:cNvSpPr>
          <p:nvPr>
            <p:ph type="title"/>
          </p:nvPr>
        </p:nvSpPr>
        <p:spPr>
          <a:xfrm>
            <a:off x="1936291" y="861642"/>
            <a:ext cx="547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FALTAS DEL ALUMNADO</a:t>
            </a:r>
          </a:p>
        </p:txBody>
      </p:sp>
      <p:sp>
        <p:nvSpPr>
          <p:cNvPr id="188" name="Google Shape;188;p30"/>
          <p:cNvSpPr txBox="1">
            <a:spLocks noGrp="1"/>
          </p:cNvSpPr>
          <p:nvPr>
            <p:ph type="body" idx="1"/>
          </p:nvPr>
        </p:nvSpPr>
        <p:spPr>
          <a:xfrm>
            <a:off x="1420362" y="1894640"/>
            <a:ext cx="6963300" cy="306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595959"/>
              </a:buClr>
              <a:buSzPts val="1100"/>
            </a:pPr>
            <a:endParaRPr lang="en" sz="2000"/>
          </a:p>
          <a:p>
            <a:pPr lvl="1">
              <a:buClr>
                <a:srgbClr val="595959"/>
              </a:buClr>
              <a:buSzPts val="1100"/>
            </a:pPr>
            <a:r>
              <a:rPr lang="es-ES" sz="2000"/>
              <a:t>Registra diariamente en </a:t>
            </a:r>
            <a:r>
              <a:rPr lang="es-ES" sz="2000" err="1"/>
              <a:t>iesfácil</a:t>
            </a:r>
            <a:r>
              <a:rPr lang="es-ES" sz="2000"/>
              <a:t> faltas y retrasos. </a:t>
            </a:r>
          </a:p>
          <a:p>
            <a:pPr lvl="1">
              <a:buSzPts val="1100"/>
            </a:pPr>
            <a:r>
              <a:rPr lang="es-ES" sz="2000" b="1"/>
              <a:t>3 retrasos injustificados = parte incidenc</a:t>
            </a:r>
            <a:r>
              <a:rPr lang="es-ES" sz="2000"/>
              <a:t>ia</a:t>
            </a:r>
            <a:endParaRPr lang="en" sz="2000"/>
          </a:p>
          <a:p>
            <a:pPr lvl="1">
              <a:buClr>
                <a:srgbClr val="595959"/>
              </a:buClr>
              <a:buSzPts val="1100"/>
            </a:pPr>
            <a:r>
              <a:rPr lang="es-ES" sz="2000"/>
              <a:t>Control del absentismo</a:t>
            </a:r>
          </a:p>
          <a:p>
            <a:pPr marL="171450" indent="-171450">
              <a:buClr>
                <a:srgbClr val="4D719D"/>
              </a:buClr>
              <a:buSzPts val="1100"/>
            </a:pPr>
            <a:endParaRPr lang="en" sz="2000"/>
          </a:p>
        </p:txBody>
      </p:sp>
      <p:pic>
        <p:nvPicPr>
          <p:cNvPr id="3" name="Imagen 4" descr="Logotipo, Icono&#10;&#10;Descripción generada automáticamente">
            <a:extLst>
              <a:ext uri="{FF2B5EF4-FFF2-40B4-BE49-F238E27FC236}">
                <a16:creationId xmlns:a16="http://schemas.microsoft.com/office/drawing/2014/main" id="{EFD0F2B0-9077-7376-20C8-7B2575785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60000">
            <a:off x="5997006" y="3864594"/>
            <a:ext cx="1803256" cy="1677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13130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 txBox="1">
            <a:spLocks noGrp="1"/>
          </p:cNvSpPr>
          <p:nvPr>
            <p:ph type="title"/>
          </p:nvPr>
        </p:nvSpPr>
        <p:spPr>
          <a:xfrm>
            <a:off x="1936291" y="861642"/>
            <a:ext cx="547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EVALUACIONES</a:t>
            </a:r>
          </a:p>
        </p:txBody>
      </p:sp>
      <p:sp>
        <p:nvSpPr>
          <p:cNvPr id="188" name="Google Shape;188;p30"/>
          <p:cNvSpPr txBox="1">
            <a:spLocks noGrp="1"/>
          </p:cNvSpPr>
          <p:nvPr>
            <p:ph type="body" idx="1"/>
          </p:nvPr>
        </p:nvSpPr>
        <p:spPr>
          <a:xfrm>
            <a:off x="1420362" y="1894640"/>
            <a:ext cx="6963300" cy="35566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buClr>
                <a:srgbClr val="4D719D"/>
              </a:buClr>
              <a:buSzPts val="1100"/>
            </a:pPr>
            <a:r>
              <a:rPr lang="en" sz="2000"/>
              <a:t>Evaluación inicial : 25, 26, 27 y 28 de septiembre.</a:t>
            </a:r>
          </a:p>
          <a:p>
            <a:pPr marL="171450" indent="-171450">
              <a:buClr>
                <a:srgbClr val="4D719D"/>
              </a:buClr>
              <a:buSzPts val="1100"/>
            </a:pPr>
            <a:endParaRPr lang="en" sz="2000"/>
          </a:p>
          <a:p>
            <a:pPr marL="171450" indent="-171450">
              <a:buClr>
                <a:srgbClr val="4D719D"/>
              </a:buClr>
              <a:buSzPts val="1100"/>
            </a:pPr>
            <a:r>
              <a:rPr lang="en" sz="2000"/>
              <a:t>1ª </a:t>
            </a:r>
            <a:r>
              <a:rPr lang="en" sz="2000" err="1"/>
              <a:t>evaluación</a:t>
            </a:r>
            <a:r>
              <a:rPr lang="en" sz="2000"/>
              <a:t>: finales de </a:t>
            </a:r>
            <a:r>
              <a:rPr lang="en" sz="2000" err="1"/>
              <a:t>noviembre</a:t>
            </a:r>
            <a:r>
              <a:rPr lang="en" sz="2000"/>
              <a:t> –</a:t>
            </a:r>
            <a:r>
              <a:rPr lang="en" sz="2000" err="1"/>
              <a:t>primeros</a:t>
            </a:r>
            <a:r>
              <a:rPr lang="en" sz="2000"/>
              <a:t> de </a:t>
            </a:r>
            <a:r>
              <a:rPr lang="en" sz="2000" err="1"/>
              <a:t>diciembre</a:t>
            </a:r>
            <a:r>
              <a:rPr lang="en" sz="2000"/>
              <a:t>.</a:t>
            </a:r>
          </a:p>
          <a:p>
            <a:pPr marL="171450" indent="-171450">
              <a:buClr>
                <a:srgbClr val="4D719D"/>
              </a:buClr>
              <a:buSzPts val="1100"/>
            </a:pPr>
            <a:endParaRPr lang="en" sz="2000"/>
          </a:p>
          <a:p>
            <a:pPr marL="171450" indent="-171450">
              <a:buClr>
                <a:srgbClr val="4D719D"/>
              </a:buClr>
              <a:buSzPts val="1100"/>
            </a:pPr>
            <a:r>
              <a:rPr lang="en" sz="2000"/>
              <a:t>2ª </a:t>
            </a:r>
            <a:r>
              <a:rPr lang="en" sz="2000" err="1"/>
              <a:t>evaluación</a:t>
            </a:r>
            <a:r>
              <a:rPr lang="en" sz="2000"/>
              <a:t>: </a:t>
            </a:r>
            <a:r>
              <a:rPr lang="en" sz="2000" err="1"/>
              <a:t>primeros</a:t>
            </a:r>
            <a:r>
              <a:rPr lang="en" sz="2000"/>
              <a:t> de </a:t>
            </a:r>
            <a:r>
              <a:rPr lang="en" sz="2000" err="1"/>
              <a:t>marzo</a:t>
            </a:r>
            <a:endParaRPr lang="en" sz="2000"/>
          </a:p>
          <a:p>
            <a:pPr marL="171450" indent="-171450">
              <a:buClr>
                <a:srgbClr val="4D719D"/>
              </a:buClr>
              <a:buSzPts val="1100"/>
            </a:pPr>
            <a:endParaRPr lang="en" sz="2000"/>
          </a:p>
          <a:p>
            <a:pPr marL="171450" indent="-171450">
              <a:buClr>
                <a:srgbClr val="4D719D"/>
              </a:buClr>
              <a:buSzPts val="1100"/>
            </a:pPr>
            <a:r>
              <a:rPr lang="en" sz="2000"/>
              <a:t>3ª </a:t>
            </a:r>
            <a:r>
              <a:rPr lang="en" sz="2000" err="1"/>
              <a:t>evaluación</a:t>
            </a:r>
            <a:r>
              <a:rPr lang="en" sz="2000"/>
              <a:t>: finales de mayo-</a:t>
            </a:r>
            <a:r>
              <a:rPr lang="en" sz="2000" err="1"/>
              <a:t>primeros</a:t>
            </a:r>
            <a:r>
              <a:rPr lang="en" sz="2000"/>
              <a:t> de </a:t>
            </a:r>
            <a:r>
              <a:rPr lang="en" sz="2000" err="1"/>
              <a:t>junio</a:t>
            </a:r>
            <a:endParaRPr lang="en" sz="2000"/>
          </a:p>
          <a:p>
            <a:pPr marL="171450" indent="-171450">
              <a:buClr>
                <a:srgbClr val="4D719D"/>
              </a:buClr>
              <a:buSzPts val="1100"/>
            </a:pPr>
            <a:endParaRPr lang="en" sz="2000"/>
          </a:p>
          <a:p>
            <a:pPr marL="171450" indent="-171450">
              <a:buClr>
                <a:srgbClr val="4D719D"/>
              </a:buClr>
              <a:buSzPts val="1100"/>
            </a:pPr>
            <a:r>
              <a:rPr lang="en" sz="2000"/>
              <a:t>Final: </a:t>
            </a:r>
            <a:r>
              <a:rPr lang="en" sz="2000" err="1"/>
              <a:t>junio</a:t>
            </a:r>
            <a:endParaRPr lang="en" sz="2000"/>
          </a:p>
          <a:p>
            <a:pPr marL="171450" indent="-171450">
              <a:buClr>
                <a:srgbClr val="4D719D"/>
              </a:buClr>
              <a:buSzPts val="1100"/>
            </a:pPr>
            <a:endParaRPr lang="en" sz="2000"/>
          </a:p>
        </p:txBody>
      </p:sp>
    </p:spTree>
    <p:extLst>
      <p:ext uri="{BB962C8B-B14F-4D97-AF65-F5344CB8AC3E}">
        <p14:creationId xmlns:p14="http://schemas.microsoft.com/office/powerpoint/2010/main" val="4073212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 txBox="1">
            <a:spLocks noGrp="1"/>
          </p:cNvSpPr>
          <p:nvPr>
            <p:ph type="title"/>
          </p:nvPr>
        </p:nvSpPr>
        <p:spPr>
          <a:xfrm>
            <a:off x="1936291" y="861642"/>
            <a:ext cx="547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EXÁMENES</a:t>
            </a:r>
          </a:p>
        </p:txBody>
      </p:sp>
      <p:sp>
        <p:nvSpPr>
          <p:cNvPr id="188" name="Google Shape;188;p30"/>
          <p:cNvSpPr txBox="1">
            <a:spLocks noGrp="1"/>
          </p:cNvSpPr>
          <p:nvPr>
            <p:ph type="body" idx="1"/>
          </p:nvPr>
        </p:nvSpPr>
        <p:spPr>
          <a:xfrm>
            <a:off x="1420362" y="1894640"/>
            <a:ext cx="6963300" cy="35566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1">
              <a:buClr>
                <a:srgbClr val="595959"/>
              </a:buClr>
              <a:buSzPts val="1100"/>
            </a:pPr>
            <a:r>
              <a:rPr lang="es-ES" sz="2000"/>
              <a:t>Cuaderno en jefatura para apuntar los exámenes de ESO y bachillerato. Máximo dos al día</a:t>
            </a:r>
            <a:endParaRPr lang="en" sz="2000"/>
          </a:p>
          <a:p>
            <a:pPr lvl="1">
              <a:buClr>
                <a:srgbClr val="595959"/>
              </a:buClr>
              <a:buSzPts val="1100"/>
            </a:pPr>
            <a:r>
              <a:rPr lang="es-ES" sz="2000"/>
              <a:t> Si quieres organizar una prueba de más de 50 minutos, habla con jefatura de estudios para buscar el espacio adecuado.</a:t>
            </a:r>
          </a:p>
          <a:p>
            <a:pPr lvl="1">
              <a:buClr>
                <a:srgbClr val="595959"/>
              </a:buClr>
              <a:buSzPts val="1100"/>
            </a:pPr>
            <a:r>
              <a:rPr lang="es-ES" sz="2000" b="1"/>
              <a:t>No se puede salir antes del aula aunque el examen haya terminado</a:t>
            </a:r>
            <a:r>
              <a:rPr lang="es-ES" sz="2000"/>
              <a:t>.</a:t>
            </a:r>
            <a:endParaRPr lang="en" sz="2000"/>
          </a:p>
          <a:p>
            <a:pPr lvl="1">
              <a:buClr>
                <a:srgbClr val="595959"/>
              </a:buClr>
              <a:buSzPts val="1100"/>
            </a:pPr>
            <a:endParaRPr lang="en" sz="2000"/>
          </a:p>
          <a:p>
            <a:pPr marL="171450" indent="-171450">
              <a:buClr>
                <a:srgbClr val="4D719D"/>
              </a:buClr>
              <a:buSzPts val="1100"/>
            </a:pPr>
            <a:endParaRPr lang="en" sz="2000"/>
          </a:p>
          <a:p>
            <a:pPr marL="0" indent="0">
              <a:buClr>
                <a:srgbClr val="4D719D"/>
              </a:buClr>
              <a:buSzPts val="1100"/>
              <a:buNone/>
            </a:pPr>
            <a:endParaRPr lang="en" sz="2000"/>
          </a:p>
          <a:p>
            <a:pPr marL="171450" indent="-171450">
              <a:buClr>
                <a:srgbClr val="4D719D"/>
              </a:buClr>
              <a:buSzPts val="1100"/>
            </a:pPr>
            <a:endParaRPr lang="en" sz="2000"/>
          </a:p>
        </p:txBody>
      </p:sp>
    </p:spTree>
    <p:extLst>
      <p:ext uri="{BB962C8B-B14F-4D97-AF65-F5344CB8AC3E}">
        <p14:creationId xmlns:p14="http://schemas.microsoft.com/office/powerpoint/2010/main" val="1269625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E5C58-2A59-9B4A-BC00-379D1B6C9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875" y="496703"/>
            <a:ext cx="6308732" cy="773582"/>
          </a:xfrm>
        </p:spPr>
        <p:txBody>
          <a:bodyPr/>
          <a:lstStyle/>
          <a:p>
            <a:r>
              <a:rPr lang="es-ES"/>
              <a:t>PLATAFORMAS EDUCATIVAS DEL CENTRO</a:t>
            </a:r>
            <a:endParaRPr lang="es-ES" b="0"/>
          </a:p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BB93DA9-A49E-1470-D4E5-62124008DF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85" t="-682" r="-309" b="461"/>
          <a:stretch/>
        </p:blipFill>
        <p:spPr>
          <a:xfrm>
            <a:off x="1345013" y="1208579"/>
            <a:ext cx="1510921" cy="110887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7D00DD9-D638-69AB-FFEA-9A1C20B364A5}"/>
              </a:ext>
            </a:extLst>
          </p:cNvPr>
          <p:cNvSpPr txBox="1"/>
          <p:nvPr/>
        </p:nvSpPr>
        <p:spPr>
          <a:xfrm>
            <a:off x="2855934" y="1111961"/>
            <a:ext cx="5609253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/>
              <a:t>Comunicaciones oficiales, reuniones con padres, tareas, apuntes etc. </a:t>
            </a:r>
          </a:p>
          <a:p>
            <a:endParaRPr lang="es-ES">
              <a:cs typeface="Calibri"/>
            </a:endParaRPr>
          </a:p>
          <a:p>
            <a:r>
              <a:rPr lang="es-ES">
                <a:cs typeface="Calibri"/>
              </a:rPr>
              <a:t>En equipo "claustro&gt;archivos" encontrarás los documentos de centro </a:t>
            </a:r>
          </a:p>
        </p:txBody>
      </p:sp>
      <p:pic>
        <p:nvPicPr>
          <p:cNvPr id="9" name="Imagen 10" descr="Texto&#10;&#10;Descripción generada automáticamente">
            <a:extLst>
              <a:ext uri="{FF2B5EF4-FFF2-40B4-BE49-F238E27FC236}">
                <a16:creationId xmlns:a16="http://schemas.microsoft.com/office/drawing/2014/main" id="{3BCFF905-D182-2C4C-A063-0A624C9788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83"/>
          <a:stretch/>
        </p:blipFill>
        <p:spPr>
          <a:xfrm>
            <a:off x="1393875" y="2684889"/>
            <a:ext cx="2069340" cy="72009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86B2416-CC26-4E58-86AC-2AD7CF67ED11}"/>
              </a:ext>
            </a:extLst>
          </p:cNvPr>
          <p:cNvSpPr txBox="1"/>
          <p:nvPr/>
        </p:nvSpPr>
        <p:spPr>
          <a:xfrm>
            <a:off x="3607496" y="2559429"/>
            <a:ext cx="472791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/>
              <a:t>Si quieres crear un aula virtual para tu clase, contacta con Jefatura de Estudios o con </a:t>
            </a:r>
            <a:r>
              <a:rPr lang="es-ES">
                <a:cs typeface="Calibri"/>
              </a:rPr>
              <a:t>Enrique Cea.</a:t>
            </a:r>
            <a:endParaRPr lang="es-ES"/>
          </a:p>
        </p:txBody>
      </p:sp>
      <p:pic>
        <p:nvPicPr>
          <p:cNvPr id="13" name="Imagen 1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39CC1C8A-6D3B-7177-87D2-EFAB9B553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969" y="3583404"/>
            <a:ext cx="1976542" cy="110431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A358A77-5B1B-506F-BFE3-48D382D36D38}"/>
              </a:ext>
            </a:extLst>
          </p:cNvPr>
          <p:cNvSpPr txBox="1"/>
          <p:nvPr/>
        </p:nvSpPr>
        <p:spPr>
          <a:xfrm>
            <a:off x="3293511" y="3487804"/>
            <a:ext cx="534138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/>
              <a:t>Este instituto cuenta con el dominio google @</a:t>
            </a:r>
            <a:r>
              <a:rPr lang="es-ES" err="1"/>
              <a:t>iesmariamoliner</a:t>
            </a:r>
            <a:r>
              <a:rPr lang="es-ES"/>
              <a:t>,  que también puedes utilizar para gestionar tu clase.</a:t>
            </a:r>
            <a:endParaRPr lang="es-ES">
              <a:cs typeface="Calibri"/>
            </a:endParaRPr>
          </a:p>
        </p:txBody>
      </p:sp>
      <p:pic>
        <p:nvPicPr>
          <p:cNvPr id="17" name="Imagen 16" descr="Icono&#10;&#10;Descripción generada automáticamente">
            <a:extLst>
              <a:ext uri="{FF2B5EF4-FFF2-40B4-BE49-F238E27FC236}">
                <a16:creationId xmlns:a16="http://schemas.microsoft.com/office/drawing/2014/main" id="{17CD73C1-220A-A764-CB39-9284829C3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9173" y="5097038"/>
            <a:ext cx="1634635" cy="857177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BF612547-E71B-5340-B206-237FB5F94820}"/>
              </a:ext>
            </a:extLst>
          </p:cNvPr>
          <p:cNvSpPr txBox="1"/>
          <p:nvPr/>
        </p:nvSpPr>
        <p:spPr>
          <a:xfrm>
            <a:off x="3084218" y="4802418"/>
            <a:ext cx="629304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cs typeface="Calibri"/>
              </a:rPr>
              <a:t>Red  CED_INTERNET para alumnos y profesores.</a:t>
            </a:r>
          </a:p>
          <a:p>
            <a:r>
              <a:rPr lang="es-ES">
                <a:cs typeface="Calibri"/>
              </a:rPr>
              <a:t>(funciona con las credenciales de tu correo oficial, sin @educa.cyl)</a:t>
            </a:r>
          </a:p>
        </p:txBody>
      </p:sp>
    </p:spTree>
    <p:extLst>
      <p:ext uri="{BB962C8B-B14F-4D97-AF65-F5344CB8AC3E}">
        <p14:creationId xmlns:p14="http://schemas.microsoft.com/office/powerpoint/2010/main" val="3805590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44"/>
          <p:cNvPicPr preferRelativeResize="0"/>
          <p:nvPr/>
        </p:nvPicPr>
        <p:blipFill rotWithShape="1">
          <a:blip r:embed="rId3">
            <a:alphaModFix/>
          </a:blip>
          <a:srcRect l="6585" r="42562"/>
          <a:stretch/>
        </p:blipFill>
        <p:spPr>
          <a:xfrm rot="6">
            <a:off x="5866904" y="2702878"/>
            <a:ext cx="2096901" cy="2749121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4"/>
          <p:cNvSpPr txBox="1">
            <a:spLocks noGrp="1"/>
          </p:cNvSpPr>
          <p:nvPr>
            <p:ph type="title"/>
          </p:nvPr>
        </p:nvSpPr>
        <p:spPr>
          <a:xfrm>
            <a:off x="5048461" y="953896"/>
            <a:ext cx="3241267" cy="7646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 sz="2400" b="0"/>
              <a:t>Utiliza exclusivamente los canales  oficiales para comunicaciones con alumnos.</a:t>
            </a:r>
            <a:endParaRPr lang="en" sz="2400" b="0"/>
          </a:p>
        </p:txBody>
      </p:sp>
      <p:grpSp>
        <p:nvGrpSpPr>
          <p:cNvPr id="431" name="Google Shape;431;p44"/>
          <p:cNvGrpSpPr/>
          <p:nvPr/>
        </p:nvGrpSpPr>
        <p:grpSpPr>
          <a:xfrm rot="5400000">
            <a:off x="5182626" y="2874019"/>
            <a:ext cx="3600065" cy="2577461"/>
            <a:chOff x="2556950" y="2043625"/>
            <a:chExt cx="2458725" cy="1760200"/>
          </a:xfrm>
        </p:grpSpPr>
        <p:sp>
          <p:nvSpPr>
            <p:cNvPr id="432" name="Google Shape;432;p44"/>
            <p:cNvSpPr/>
            <p:nvPr/>
          </p:nvSpPr>
          <p:spPr>
            <a:xfrm>
              <a:off x="2556950" y="2043625"/>
              <a:ext cx="2458725" cy="1760200"/>
            </a:xfrm>
            <a:custGeom>
              <a:avLst/>
              <a:gdLst/>
              <a:ahLst/>
              <a:cxnLst/>
              <a:rect l="l" t="t" r="r" b="b"/>
              <a:pathLst>
                <a:path w="98349" h="70408" extrusionOk="0">
                  <a:moveTo>
                    <a:pt x="90818" y="1816"/>
                  </a:moveTo>
                  <a:cubicBezTo>
                    <a:pt x="92383" y="1969"/>
                    <a:pt x="93897" y="2373"/>
                    <a:pt x="95019" y="3508"/>
                  </a:cubicBezTo>
                  <a:cubicBezTo>
                    <a:pt x="96028" y="4532"/>
                    <a:pt x="96504" y="5893"/>
                    <a:pt x="96734" y="7309"/>
                  </a:cubicBezTo>
                  <a:cubicBezTo>
                    <a:pt x="96493" y="6832"/>
                    <a:pt x="96285" y="6466"/>
                    <a:pt x="96173" y="6300"/>
                  </a:cubicBezTo>
                  <a:cubicBezTo>
                    <a:pt x="94887" y="4384"/>
                    <a:pt x="92996" y="2705"/>
                    <a:pt x="90818" y="1816"/>
                  </a:cubicBezTo>
                  <a:close/>
                  <a:moveTo>
                    <a:pt x="11961" y="1646"/>
                  </a:moveTo>
                  <a:cubicBezTo>
                    <a:pt x="12129" y="1646"/>
                    <a:pt x="12296" y="1647"/>
                    <a:pt x="12463" y="1647"/>
                  </a:cubicBezTo>
                  <a:cubicBezTo>
                    <a:pt x="15236" y="1651"/>
                    <a:pt x="18010" y="1674"/>
                    <a:pt x="20784" y="1688"/>
                  </a:cubicBezTo>
                  <a:lnTo>
                    <a:pt x="53375" y="1849"/>
                  </a:lnTo>
                  <a:cubicBezTo>
                    <a:pt x="58769" y="1875"/>
                    <a:pt x="64162" y="1907"/>
                    <a:pt x="69553" y="1907"/>
                  </a:cubicBezTo>
                  <a:cubicBezTo>
                    <a:pt x="75895" y="1907"/>
                    <a:pt x="82236" y="1863"/>
                    <a:pt x="88576" y="1717"/>
                  </a:cubicBezTo>
                  <a:cubicBezTo>
                    <a:pt x="89068" y="1724"/>
                    <a:pt x="89571" y="1733"/>
                    <a:pt x="90074" y="1761"/>
                  </a:cubicBezTo>
                  <a:cubicBezTo>
                    <a:pt x="91936" y="2502"/>
                    <a:pt x="93588" y="3529"/>
                    <a:pt x="94965" y="5102"/>
                  </a:cubicBezTo>
                  <a:cubicBezTo>
                    <a:pt x="95712" y="5955"/>
                    <a:pt x="96335" y="6907"/>
                    <a:pt x="96820" y="7930"/>
                  </a:cubicBezTo>
                  <a:cubicBezTo>
                    <a:pt x="96911" y="8720"/>
                    <a:pt x="96939" y="9512"/>
                    <a:pt x="96950" y="10260"/>
                  </a:cubicBezTo>
                  <a:cubicBezTo>
                    <a:pt x="97038" y="15743"/>
                    <a:pt x="96885" y="21239"/>
                    <a:pt x="96853" y="26722"/>
                  </a:cubicBezTo>
                  <a:lnTo>
                    <a:pt x="96655" y="59972"/>
                  </a:lnTo>
                  <a:cubicBezTo>
                    <a:pt x="96639" y="60013"/>
                    <a:pt x="96626" y="60056"/>
                    <a:pt x="96620" y="60101"/>
                  </a:cubicBezTo>
                  <a:cubicBezTo>
                    <a:pt x="96277" y="62648"/>
                    <a:pt x="96354" y="65704"/>
                    <a:pt x="93954" y="67311"/>
                  </a:cubicBezTo>
                  <a:cubicBezTo>
                    <a:pt x="92234" y="68462"/>
                    <a:pt x="90018" y="68563"/>
                    <a:pt x="87924" y="68563"/>
                  </a:cubicBezTo>
                  <a:cubicBezTo>
                    <a:pt x="87478" y="68563"/>
                    <a:pt x="87038" y="68558"/>
                    <a:pt x="86609" y="68558"/>
                  </a:cubicBezTo>
                  <a:cubicBezTo>
                    <a:pt x="86449" y="68558"/>
                    <a:pt x="86290" y="68559"/>
                    <a:pt x="86134" y="68561"/>
                  </a:cubicBezTo>
                  <a:cubicBezTo>
                    <a:pt x="79796" y="68630"/>
                    <a:pt x="73460" y="68702"/>
                    <a:pt x="67122" y="68777"/>
                  </a:cubicBezTo>
                  <a:cubicBezTo>
                    <a:pt x="54449" y="68943"/>
                    <a:pt x="41775" y="69086"/>
                    <a:pt x="29100" y="69207"/>
                  </a:cubicBezTo>
                  <a:cubicBezTo>
                    <a:pt x="25099" y="69250"/>
                    <a:pt x="21017" y="69468"/>
                    <a:pt x="16955" y="69468"/>
                  </a:cubicBezTo>
                  <a:cubicBezTo>
                    <a:pt x="15090" y="69468"/>
                    <a:pt x="13229" y="69422"/>
                    <a:pt x="11382" y="69292"/>
                  </a:cubicBezTo>
                  <a:cubicBezTo>
                    <a:pt x="11338" y="69271"/>
                    <a:pt x="11291" y="69256"/>
                    <a:pt x="11243" y="69249"/>
                  </a:cubicBezTo>
                  <a:cubicBezTo>
                    <a:pt x="9261" y="68910"/>
                    <a:pt x="7147" y="68692"/>
                    <a:pt x="5324" y="67786"/>
                  </a:cubicBezTo>
                  <a:cubicBezTo>
                    <a:pt x="2945" y="66603"/>
                    <a:pt x="1957" y="64442"/>
                    <a:pt x="1766" y="61862"/>
                  </a:cubicBezTo>
                  <a:cubicBezTo>
                    <a:pt x="1395" y="56826"/>
                    <a:pt x="1728" y="51663"/>
                    <a:pt x="1735" y="46613"/>
                  </a:cubicBezTo>
                  <a:cubicBezTo>
                    <a:pt x="1749" y="35854"/>
                    <a:pt x="1764" y="25094"/>
                    <a:pt x="1779" y="14335"/>
                  </a:cubicBezTo>
                  <a:cubicBezTo>
                    <a:pt x="1787" y="10034"/>
                    <a:pt x="1586" y="4144"/>
                    <a:pt x="6469" y="2332"/>
                  </a:cubicBezTo>
                  <a:cubicBezTo>
                    <a:pt x="8213" y="1685"/>
                    <a:pt x="10115" y="1646"/>
                    <a:pt x="11961" y="1646"/>
                  </a:cubicBezTo>
                  <a:close/>
                  <a:moveTo>
                    <a:pt x="13285" y="114"/>
                  </a:moveTo>
                  <a:cubicBezTo>
                    <a:pt x="12308" y="114"/>
                    <a:pt x="11333" y="128"/>
                    <a:pt x="10360" y="170"/>
                  </a:cubicBezTo>
                  <a:cubicBezTo>
                    <a:pt x="8433" y="256"/>
                    <a:pt x="6448" y="529"/>
                    <a:pt x="4740" y="1483"/>
                  </a:cubicBezTo>
                  <a:cubicBezTo>
                    <a:pt x="1083" y="3528"/>
                    <a:pt x="415" y="7888"/>
                    <a:pt x="333" y="11705"/>
                  </a:cubicBezTo>
                  <a:cubicBezTo>
                    <a:pt x="85" y="23331"/>
                    <a:pt x="297" y="34985"/>
                    <a:pt x="284" y="46615"/>
                  </a:cubicBezTo>
                  <a:cubicBezTo>
                    <a:pt x="280" y="49934"/>
                    <a:pt x="276" y="53253"/>
                    <a:pt x="271" y="56572"/>
                  </a:cubicBezTo>
                  <a:cubicBezTo>
                    <a:pt x="270" y="59156"/>
                    <a:pt x="0" y="61953"/>
                    <a:pt x="735" y="64469"/>
                  </a:cubicBezTo>
                  <a:cubicBezTo>
                    <a:pt x="2020" y="68857"/>
                    <a:pt x="6707" y="70383"/>
                    <a:pt x="10866" y="70383"/>
                  </a:cubicBezTo>
                  <a:cubicBezTo>
                    <a:pt x="10941" y="70383"/>
                    <a:pt x="11016" y="70382"/>
                    <a:pt x="11090" y="70381"/>
                  </a:cubicBezTo>
                  <a:cubicBezTo>
                    <a:pt x="11215" y="70380"/>
                    <a:pt x="11335" y="70334"/>
                    <a:pt x="11429" y="70253"/>
                  </a:cubicBezTo>
                  <a:cubicBezTo>
                    <a:pt x="12710" y="70379"/>
                    <a:pt x="14003" y="70407"/>
                    <a:pt x="15298" y="70407"/>
                  </a:cubicBezTo>
                  <a:cubicBezTo>
                    <a:pt x="15751" y="70407"/>
                    <a:pt x="16204" y="70404"/>
                    <a:pt x="16657" y="70400"/>
                  </a:cubicBezTo>
                  <a:cubicBezTo>
                    <a:pt x="20114" y="70371"/>
                    <a:pt x="23570" y="70339"/>
                    <a:pt x="27027" y="70305"/>
                  </a:cubicBezTo>
                  <a:cubicBezTo>
                    <a:pt x="33940" y="70240"/>
                    <a:pt x="40853" y="70176"/>
                    <a:pt x="47766" y="70112"/>
                  </a:cubicBezTo>
                  <a:cubicBezTo>
                    <a:pt x="61461" y="69984"/>
                    <a:pt x="75204" y="70217"/>
                    <a:pt x="88893" y="69756"/>
                  </a:cubicBezTo>
                  <a:cubicBezTo>
                    <a:pt x="91383" y="69672"/>
                    <a:pt x="94095" y="69291"/>
                    <a:pt x="95825" y="67303"/>
                  </a:cubicBezTo>
                  <a:cubicBezTo>
                    <a:pt x="97229" y="65692"/>
                    <a:pt x="97707" y="63354"/>
                    <a:pt x="97702" y="61216"/>
                  </a:cubicBezTo>
                  <a:cubicBezTo>
                    <a:pt x="97844" y="61112"/>
                    <a:pt x="97944" y="60948"/>
                    <a:pt x="97945" y="60721"/>
                  </a:cubicBezTo>
                  <a:cubicBezTo>
                    <a:pt x="98025" y="47899"/>
                    <a:pt x="98104" y="35079"/>
                    <a:pt x="98183" y="22259"/>
                  </a:cubicBezTo>
                  <a:cubicBezTo>
                    <a:pt x="98203" y="19054"/>
                    <a:pt x="98221" y="15849"/>
                    <a:pt x="98238" y="12644"/>
                  </a:cubicBezTo>
                  <a:cubicBezTo>
                    <a:pt x="98247" y="10300"/>
                    <a:pt x="98349" y="7837"/>
                    <a:pt x="97619" y="5576"/>
                  </a:cubicBezTo>
                  <a:cubicBezTo>
                    <a:pt x="96494" y="2088"/>
                    <a:pt x="93720" y="828"/>
                    <a:pt x="90596" y="828"/>
                  </a:cubicBezTo>
                  <a:cubicBezTo>
                    <a:pt x="90441" y="828"/>
                    <a:pt x="90285" y="831"/>
                    <a:pt x="90129" y="837"/>
                  </a:cubicBezTo>
                  <a:lnTo>
                    <a:pt x="90128" y="837"/>
                  </a:lnTo>
                  <a:cubicBezTo>
                    <a:pt x="66351" y="1"/>
                    <a:pt x="42503" y="277"/>
                    <a:pt x="18704" y="170"/>
                  </a:cubicBezTo>
                  <a:cubicBezTo>
                    <a:pt x="16902" y="162"/>
                    <a:pt x="15092" y="114"/>
                    <a:pt x="13285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" name="Google Shape;433;p44"/>
            <p:cNvSpPr/>
            <p:nvPr/>
          </p:nvSpPr>
          <p:spPr>
            <a:xfrm>
              <a:off x="4670200" y="2819475"/>
              <a:ext cx="245125" cy="219275"/>
            </a:xfrm>
            <a:custGeom>
              <a:avLst/>
              <a:gdLst/>
              <a:ahLst/>
              <a:cxnLst/>
              <a:rect l="l" t="t" r="r" b="b"/>
              <a:pathLst>
                <a:path w="9805" h="8771" extrusionOk="0">
                  <a:moveTo>
                    <a:pt x="6458" y="1744"/>
                  </a:moveTo>
                  <a:lnTo>
                    <a:pt x="6458" y="1744"/>
                  </a:lnTo>
                  <a:cubicBezTo>
                    <a:pt x="6577" y="1765"/>
                    <a:pt x="6694" y="1793"/>
                    <a:pt x="6810" y="1826"/>
                  </a:cubicBezTo>
                  <a:cubicBezTo>
                    <a:pt x="8173" y="2233"/>
                    <a:pt x="8547" y="3509"/>
                    <a:pt x="8357" y="4744"/>
                  </a:cubicBezTo>
                  <a:cubicBezTo>
                    <a:pt x="8322" y="4117"/>
                    <a:pt x="8146" y="3499"/>
                    <a:pt x="7814" y="2957"/>
                  </a:cubicBezTo>
                  <a:cubicBezTo>
                    <a:pt x="7497" y="2436"/>
                    <a:pt x="7011" y="2019"/>
                    <a:pt x="6458" y="1744"/>
                  </a:cubicBezTo>
                  <a:close/>
                  <a:moveTo>
                    <a:pt x="4989" y="2133"/>
                  </a:moveTo>
                  <a:cubicBezTo>
                    <a:pt x="6456" y="2133"/>
                    <a:pt x="7706" y="3080"/>
                    <a:pt x="7730" y="4903"/>
                  </a:cubicBezTo>
                  <a:cubicBezTo>
                    <a:pt x="7742" y="5796"/>
                    <a:pt x="7376" y="6656"/>
                    <a:pt x="6797" y="7223"/>
                  </a:cubicBezTo>
                  <a:cubicBezTo>
                    <a:pt x="6429" y="7400"/>
                    <a:pt x="6022" y="7478"/>
                    <a:pt x="5603" y="7478"/>
                  </a:cubicBezTo>
                  <a:cubicBezTo>
                    <a:pt x="4895" y="7478"/>
                    <a:pt x="4156" y="7255"/>
                    <a:pt x="3525" y="6903"/>
                  </a:cubicBezTo>
                  <a:cubicBezTo>
                    <a:pt x="3308" y="6781"/>
                    <a:pt x="3103" y="6642"/>
                    <a:pt x="2911" y="6484"/>
                  </a:cubicBezTo>
                  <a:cubicBezTo>
                    <a:pt x="2179" y="5525"/>
                    <a:pt x="1818" y="4255"/>
                    <a:pt x="2392" y="3156"/>
                  </a:cubicBezTo>
                  <a:cubicBezTo>
                    <a:pt x="2562" y="2832"/>
                    <a:pt x="2827" y="2564"/>
                    <a:pt x="3148" y="2347"/>
                  </a:cubicBezTo>
                  <a:cubicBezTo>
                    <a:pt x="3197" y="2429"/>
                    <a:pt x="3284" y="2476"/>
                    <a:pt x="3375" y="2476"/>
                  </a:cubicBezTo>
                  <a:cubicBezTo>
                    <a:pt x="3408" y="2476"/>
                    <a:pt x="3442" y="2469"/>
                    <a:pt x="3475" y="2456"/>
                  </a:cubicBezTo>
                  <a:cubicBezTo>
                    <a:pt x="3979" y="2239"/>
                    <a:pt x="4496" y="2133"/>
                    <a:pt x="4989" y="2133"/>
                  </a:cubicBezTo>
                  <a:close/>
                  <a:moveTo>
                    <a:pt x="5476" y="1"/>
                  </a:moveTo>
                  <a:cubicBezTo>
                    <a:pt x="4394" y="1"/>
                    <a:pt x="3206" y="667"/>
                    <a:pt x="2447" y="1312"/>
                  </a:cubicBezTo>
                  <a:cubicBezTo>
                    <a:pt x="910" y="2619"/>
                    <a:pt x="0" y="4604"/>
                    <a:pt x="1199" y="6446"/>
                  </a:cubicBezTo>
                  <a:cubicBezTo>
                    <a:pt x="2115" y="7852"/>
                    <a:pt x="3948" y="8770"/>
                    <a:pt x="5658" y="8770"/>
                  </a:cubicBezTo>
                  <a:cubicBezTo>
                    <a:pt x="5901" y="8770"/>
                    <a:pt x="6142" y="8752"/>
                    <a:pt x="6377" y="8713"/>
                  </a:cubicBezTo>
                  <a:cubicBezTo>
                    <a:pt x="8390" y="8384"/>
                    <a:pt x="9495" y="6421"/>
                    <a:pt x="9651" y="4517"/>
                  </a:cubicBezTo>
                  <a:cubicBezTo>
                    <a:pt x="9804" y="2648"/>
                    <a:pt x="8845" y="987"/>
                    <a:pt x="6990" y="633"/>
                  </a:cubicBezTo>
                  <a:cubicBezTo>
                    <a:pt x="6986" y="628"/>
                    <a:pt x="6987" y="622"/>
                    <a:pt x="6982" y="617"/>
                  </a:cubicBezTo>
                  <a:cubicBezTo>
                    <a:pt x="6556" y="176"/>
                    <a:pt x="6030" y="1"/>
                    <a:pt x="54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4" name="Google Shape;434;p44"/>
            <p:cNvSpPr/>
            <p:nvPr/>
          </p:nvSpPr>
          <p:spPr>
            <a:xfrm>
              <a:off x="2729800" y="2201775"/>
              <a:ext cx="1934650" cy="1470275"/>
            </a:xfrm>
            <a:custGeom>
              <a:avLst/>
              <a:gdLst/>
              <a:ahLst/>
              <a:cxnLst/>
              <a:rect l="l" t="t" r="r" b="b"/>
              <a:pathLst>
                <a:path w="77386" h="58811" extrusionOk="0">
                  <a:moveTo>
                    <a:pt x="1185" y="1196"/>
                  </a:moveTo>
                  <a:cubicBezTo>
                    <a:pt x="1321" y="1206"/>
                    <a:pt x="1457" y="1209"/>
                    <a:pt x="1594" y="1217"/>
                  </a:cubicBezTo>
                  <a:cubicBezTo>
                    <a:pt x="1469" y="1589"/>
                    <a:pt x="1356" y="1964"/>
                    <a:pt x="1256" y="2343"/>
                  </a:cubicBezTo>
                  <a:cubicBezTo>
                    <a:pt x="1233" y="1960"/>
                    <a:pt x="1214" y="1577"/>
                    <a:pt x="1185" y="1196"/>
                  </a:cubicBezTo>
                  <a:close/>
                  <a:moveTo>
                    <a:pt x="1429" y="10485"/>
                  </a:moveTo>
                  <a:cubicBezTo>
                    <a:pt x="1528" y="13703"/>
                    <a:pt x="1641" y="16920"/>
                    <a:pt x="1741" y="20138"/>
                  </a:cubicBezTo>
                  <a:cubicBezTo>
                    <a:pt x="1837" y="23209"/>
                    <a:pt x="1746" y="26237"/>
                    <a:pt x="1537" y="29264"/>
                  </a:cubicBezTo>
                  <a:lnTo>
                    <a:pt x="1537" y="29263"/>
                  </a:lnTo>
                  <a:cubicBezTo>
                    <a:pt x="1502" y="24699"/>
                    <a:pt x="1466" y="20136"/>
                    <a:pt x="1431" y="15573"/>
                  </a:cubicBezTo>
                  <a:cubicBezTo>
                    <a:pt x="1418" y="13882"/>
                    <a:pt x="1426" y="12184"/>
                    <a:pt x="1429" y="10485"/>
                  </a:cubicBezTo>
                  <a:close/>
                  <a:moveTo>
                    <a:pt x="2124" y="1246"/>
                  </a:moveTo>
                  <a:cubicBezTo>
                    <a:pt x="4213" y="1360"/>
                    <a:pt x="6315" y="1397"/>
                    <a:pt x="8419" y="1397"/>
                  </a:cubicBezTo>
                  <a:cubicBezTo>
                    <a:pt x="12299" y="1397"/>
                    <a:pt x="16191" y="1272"/>
                    <a:pt x="20040" y="1270"/>
                  </a:cubicBezTo>
                  <a:cubicBezTo>
                    <a:pt x="26225" y="1266"/>
                    <a:pt x="32411" y="1262"/>
                    <a:pt x="38596" y="1259"/>
                  </a:cubicBezTo>
                  <a:cubicBezTo>
                    <a:pt x="39551" y="1258"/>
                    <a:pt x="40507" y="1258"/>
                    <a:pt x="41462" y="1258"/>
                  </a:cubicBezTo>
                  <a:cubicBezTo>
                    <a:pt x="52992" y="1258"/>
                    <a:pt x="64522" y="1289"/>
                    <a:pt x="76050" y="1431"/>
                  </a:cubicBezTo>
                  <a:cubicBezTo>
                    <a:pt x="75508" y="10645"/>
                    <a:pt x="75757" y="19965"/>
                    <a:pt x="75669" y="29192"/>
                  </a:cubicBezTo>
                  <a:lnTo>
                    <a:pt x="75407" y="56668"/>
                  </a:lnTo>
                  <a:cubicBezTo>
                    <a:pt x="63045" y="57008"/>
                    <a:pt x="50680" y="57249"/>
                    <a:pt x="38315" y="57388"/>
                  </a:cubicBezTo>
                  <a:cubicBezTo>
                    <a:pt x="32078" y="57457"/>
                    <a:pt x="25842" y="57499"/>
                    <a:pt x="19605" y="57515"/>
                  </a:cubicBezTo>
                  <a:cubicBezTo>
                    <a:pt x="16487" y="57522"/>
                    <a:pt x="13368" y="57517"/>
                    <a:pt x="10250" y="57534"/>
                  </a:cubicBezTo>
                  <a:cubicBezTo>
                    <a:pt x="10143" y="57535"/>
                    <a:pt x="10036" y="57535"/>
                    <a:pt x="9929" y="57535"/>
                  </a:cubicBezTo>
                  <a:cubicBezTo>
                    <a:pt x="8490" y="57535"/>
                    <a:pt x="7027" y="57489"/>
                    <a:pt x="5567" y="57489"/>
                  </a:cubicBezTo>
                  <a:cubicBezTo>
                    <a:pt x="4939" y="57489"/>
                    <a:pt x="4312" y="57498"/>
                    <a:pt x="3688" y="57522"/>
                  </a:cubicBezTo>
                  <a:cubicBezTo>
                    <a:pt x="3003" y="57039"/>
                    <a:pt x="2376" y="56527"/>
                    <a:pt x="1858" y="55767"/>
                  </a:cubicBezTo>
                  <a:cubicBezTo>
                    <a:pt x="1847" y="55751"/>
                    <a:pt x="1839" y="55734"/>
                    <a:pt x="1827" y="55718"/>
                  </a:cubicBezTo>
                  <a:cubicBezTo>
                    <a:pt x="1832" y="54354"/>
                    <a:pt x="1719" y="52964"/>
                    <a:pt x="1709" y="51661"/>
                  </a:cubicBezTo>
                  <a:lnTo>
                    <a:pt x="1653" y="44374"/>
                  </a:lnTo>
                  <a:cubicBezTo>
                    <a:pt x="1624" y="40693"/>
                    <a:pt x="1596" y="37014"/>
                    <a:pt x="1568" y="33333"/>
                  </a:cubicBezTo>
                  <a:cubicBezTo>
                    <a:pt x="2545" y="23669"/>
                    <a:pt x="1881" y="13855"/>
                    <a:pt x="1409" y="4156"/>
                  </a:cubicBezTo>
                  <a:cubicBezTo>
                    <a:pt x="1577" y="3170"/>
                    <a:pt x="1816" y="2197"/>
                    <a:pt x="2124" y="1246"/>
                  </a:cubicBezTo>
                  <a:close/>
                  <a:moveTo>
                    <a:pt x="1796" y="56741"/>
                  </a:moveTo>
                  <a:cubicBezTo>
                    <a:pt x="2019" y="57044"/>
                    <a:pt x="2266" y="57328"/>
                    <a:pt x="2537" y="57589"/>
                  </a:cubicBezTo>
                  <a:cubicBezTo>
                    <a:pt x="2262" y="57609"/>
                    <a:pt x="1987" y="57631"/>
                    <a:pt x="1714" y="57661"/>
                  </a:cubicBezTo>
                  <a:cubicBezTo>
                    <a:pt x="1754" y="57359"/>
                    <a:pt x="1778" y="57051"/>
                    <a:pt x="1796" y="56741"/>
                  </a:cubicBezTo>
                  <a:close/>
                  <a:moveTo>
                    <a:pt x="8719" y="0"/>
                  </a:moveTo>
                  <a:cubicBezTo>
                    <a:pt x="6094" y="0"/>
                    <a:pt x="3474" y="55"/>
                    <a:pt x="877" y="244"/>
                  </a:cubicBezTo>
                  <a:cubicBezTo>
                    <a:pt x="844" y="246"/>
                    <a:pt x="819" y="259"/>
                    <a:pt x="789" y="266"/>
                  </a:cubicBezTo>
                  <a:cubicBezTo>
                    <a:pt x="771" y="264"/>
                    <a:pt x="752" y="263"/>
                    <a:pt x="734" y="263"/>
                  </a:cubicBezTo>
                  <a:cubicBezTo>
                    <a:pt x="541" y="263"/>
                    <a:pt x="349" y="388"/>
                    <a:pt x="331" y="651"/>
                  </a:cubicBezTo>
                  <a:cubicBezTo>
                    <a:pt x="1" y="5484"/>
                    <a:pt x="225" y="10382"/>
                    <a:pt x="256" y="15225"/>
                  </a:cubicBezTo>
                  <a:cubicBezTo>
                    <a:pt x="288" y="20083"/>
                    <a:pt x="319" y="24941"/>
                    <a:pt x="350" y="29799"/>
                  </a:cubicBezTo>
                  <a:lnTo>
                    <a:pt x="440" y="44026"/>
                  </a:lnTo>
                  <a:lnTo>
                    <a:pt x="486" y="51313"/>
                  </a:lnTo>
                  <a:cubicBezTo>
                    <a:pt x="501" y="53595"/>
                    <a:pt x="196" y="56150"/>
                    <a:pt x="694" y="58379"/>
                  </a:cubicBezTo>
                  <a:cubicBezTo>
                    <a:pt x="743" y="58599"/>
                    <a:pt x="943" y="58709"/>
                    <a:pt x="1142" y="58709"/>
                  </a:cubicBezTo>
                  <a:cubicBezTo>
                    <a:pt x="1313" y="58709"/>
                    <a:pt x="1484" y="58628"/>
                    <a:pt x="1560" y="58465"/>
                  </a:cubicBezTo>
                  <a:cubicBezTo>
                    <a:pt x="2410" y="58574"/>
                    <a:pt x="3275" y="58631"/>
                    <a:pt x="4143" y="58662"/>
                  </a:cubicBezTo>
                  <a:cubicBezTo>
                    <a:pt x="4267" y="58711"/>
                    <a:pt x="4390" y="58760"/>
                    <a:pt x="4517" y="58797"/>
                  </a:cubicBezTo>
                  <a:cubicBezTo>
                    <a:pt x="4549" y="58806"/>
                    <a:pt x="4579" y="58811"/>
                    <a:pt x="4608" y="58811"/>
                  </a:cubicBezTo>
                  <a:cubicBezTo>
                    <a:pt x="4706" y="58811"/>
                    <a:pt x="4782" y="58758"/>
                    <a:pt x="4829" y="58685"/>
                  </a:cubicBezTo>
                  <a:cubicBezTo>
                    <a:pt x="5253" y="58694"/>
                    <a:pt x="5679" y="58697"/>
                    <a:pt x="6104" y="58697"/>
                  </a:cubicBezTo>
                  <a:cubicBezTo>
                    <a:pt x="7282" y="58697"/>
                    <a:pt x="8460" y="58673"/>
                    <a:pt x="9622" y="58673"/>
                  </a:cubicBezTo>
                  <a:cubicBezTo>
                    <a:pt x="9831" y="58673"/>
                    <a:pt x="10041" y="58674"/>
                    <a:pt x="10249" y="58676"/>
                  </a:cubicBezTo>
                  <a:cubicBezTo>
                    <a:pt x="12029" y="58692"/>
                    <a:pt x="13808" y="58697"/>
                    <a:pt x="15587" y="58697"/>
                  </a:cubicBezTo>
                  <a:cubicBezTo>
                    <a:pt x="16811" y="58697"/>
                    <a:pt x="18034" y="58695"/>
                    <a:pt x="19258" y="58693"/>
                  </a:cubicBezTo>
                  <a:cubicBezTo>
                    <a:pt x="25610" y="58680"/>
                    <a:pt x="31963" y="58642"/>
                    <a:pt x="38314" y="58575"/>
                  </a:cubicBezTo>
                  <a:cubicBezTo>
                    <a:pt x="50762" y="58444"/>
                    <a:pt x="63207" y="58209"/>
                    <a:pt x="75651" y="57869"/>
                  </a:cubicBezTo>
                  <a:cubicBezTo>
                    <a:pt x="75753" y="57933"/>
                    <a:pt x="75875" y="57965"/>
                    <a:pt x="75997" y="57965"/>
                  </a:cubicBezTo>
                  <a:cubicBezTo>
                    <a:pt x="76255" y="57965"/>
                    <a:pt x="76513" y="57823"/>
                    <a:pt x="76585" y="57538"/>
                  </a:cubicBezTo>
                  <a:cubicBezTo>
                    <a:pt x="76668" y="57367"/>
                    <a:pt x="76677" y="57171"/>
                    <a:pt x="76610" y="56994"/>
                  </a:cubicBezTo>
                  <a:cubicBezTo>
                    <a:pt x="76695" y="47727"/>
                    <a:pt x="76782" y="38459"/>
                    <a:pt x="76869" y="29191"/>
                  </a:cubicBezTo>
                  <a:cubicBezTo>
                    <a:pt x="76954" y="19914"/>
                    <a:pt x="77386" y="10546"/>
                    <a:pt x="77006" y="1274"/>
                  </a:cubicBezTo>
                  <a:cubicBezTo>
                    <a:pt x="77324" y="946"/>
                    <a:pt x="77187" y="235"/>
                    <a:pt x="76591" y="229"/>
                  </a:cubicBezTo>
                  <a:cubicBezTo>
                    <a:pt x="66238" y="106"/>
                    <a:pt x="55885" y="74"/>
                    <a:pt x="45533" y="74"/>
                  </a:cubicBezTo>
                  <a:cubicBezTo>
                    <a:pt x="43221" y="74"/>
                    <a:pt x="40908" y="76"/>
                    <a:pt x="38596" y="78"/>
                  </a:cubicBezTo>
                  <a:cubicBezTo>
                    <a:pt x="32411" y="84"/>
                    <a:pt x="26225" y="94"/>
                    <a:pt x="20040" y="108"/>
                  </a:cubicBezTo>
                  <a:cubicBezTo>
                    <a:pt x="19935" y="108"/>
                    <a:pt x="19830" y="108"/>
                    <a:pt x="19725" y="108"/>
                  </a:cubicBezTo>
                  <a:cubicBezTo>
                    <a:pt x="16078" y="108"/>
                    <a:pt x="12393" y="0"/>
                    <a:pt x="87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35" name="Google Shape;435;p44"/>
          <p:cNvSpPr txBox="1">
            <a:spLocks noGrp="1"/>
          </p:cNvSpPr>
          <p:nvPr>
            <p:ph type="subTitle" idx="4294967295"/>
          </p:nvPr>
        </p:nvSpPr>
        <p:spPr>
          <a:xfrm>
            <a:off x="700199" y="757014"/>
            <a:ext cx="3646249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" sz="2000" b="1"/>
              <a:t>COMUNICACIÓN</a:t>
            </a:r>
            <a:endParaRPr lang="es-ES" sz="2000"/>
          </a:p>
          <a:p>
            <a:pPr>
              <a:buNone/>
            </a:pPr>
            <a:r>
              <a:rPr lang="en" sz="2000" b="1"/>
              <a:t>CON ALUMNOS</a:t>
            </a:r>
            <a:endParaRPr lang="es-ES" sz="2000"/>
          </a:p>
          <a:p>
            <a:pPr>
              <a:buNone/>
            </a:pPr>
            <a:endParaRPr lang="en" sz="2000" b="1"/>
          </a:p>
          <a:p>
            <a:pPr>
              <a:buNone/>
            </a:pPr>
            <a:endParaRPr lang="en" sz="2000" b="1"/>
          </a:p>
          <a:p>
            <a:pPr marL="0" indent="0">
              <a:buNone/>
            </a:pPr>
            <a:r>
              <a:rPr lang="es-ES" sz="2000"/>
              <a:t>No crees grupos de </a:t>
            </a:r>
            <a:r>
              <a:rPr lang="es-ES" sz="2000" err="1"/>
              <a:t>Whatsapp</a:t>
            </a:r>
            <a:r>
              <a:rPr lang="es-ES" sz="2000"/>
              <a:t> ni sugieras a los alumnos que lo hagan.</a:t>
            </a:r>
            <a:endParaRPr lang="en-US" sz="2000"/>
          </a:p>
          <a:p>
            <a:pPr marL="0" indent="0">
              <a:buNone/>
            </a:pPr>
            <a:endParaRPr lang="es-ES" sz="2000"/>
          </a:p>
          <a:p>
            <a:pPr marL="0" indent="0">
              <a:buNone/>
            </a:pPr>
            <a:r>
              <a:rPr lang="es-ES" sz="2000"/>
              <a:t>La Junta dispone de la aplicación </a:t>
            </a:r>
            <a:r>
              <a:rPr lang="es-ES" sz="2000" err="1"/>
              <a:t>Kaizala</a:t>
            </a:r>
            <a:r>
              <a:rPr lang="es-ES" sz="2000"/>
              <a:t> para realizar grupos con alumnos de forma segura</a:t>
            </a:r>
            <a:r>
              <a:rPr lang="es-ES" sz="1600"/>
              <a:t>.</a:t>
            </a:r>
            <a:endParaRPr lang="en-US" sz="1600"/>
          </a:p>
          <a:p>
            <a:pPr marL="0" indent="0">
              <a:spcAft>
                <a:spcPts val="1600"/>
              </a:spcAft>
              <a:buNone/>
            </a:pPr>
            <a:endParaRPr lang="en" sz="1600">
              <a:solidFill>
                <a:schemeClr val="dk2"/>
              </a:solidFill>
            </a:endParaRPr>
          </a:p>
        </p:txBody>
      </p:sp>
      <p:pic>
        <p:nvPicPr>
          <p:cNvPr id="436" name="Google Shape;436;p44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0800000">
            <a:off x="62174" y="5112945"/>
            <a:ext cx="4507844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11" descr="Icono&#10;&#10;Descripción generada automáticamente">
            <a:extLst>
              <a:ext uri="{FF2B5EF4-FFF2-40B4-BE49-F238E27FC236}">
                <a16:creationId xmlns:a16="http://schemas.microsoft.com/office/drawing/2014/main" id="{FE2A92C8-4241-51CA-8A6E-7A2103596B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803" y="4201089"/>
            <a:ext cx="822432" cy="835646"/>
          </a:xfrm>
          <a:prstGeom prst="rect">
            <a:avLst/>
          </a:prstGeom>
        </p:spPr>
      </p:pic>
      <p:sp>
        <p:nvSpPr>
          <p:cNvPr id="4" name="CuadroTexto 1">
            <a:extLst>
              <a:ext uri="{FF2B5EF4-FFF2-40B4-BE49-F238E27FC236}">
                <a16:creationId xmlns:a16="http://schemas.microsoft.com/office/drawing/2014/main" id="{039D03A3-524D-1F9D-A02D-B6B0FCB2503B}"/>
              </a:ext>
            </a:extLst>
          </p:cNvPr>
          <p:cNvSpPr txBox="1"/>
          <p:nvPr/>
        </p:nvSpPr>
        <p:spPr>
          <a:xfrm>
            <a:off x="700199" y="5292629"/>
            <a:ext cx="3340234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/>
              <a:t>¡OJO! grabación y difusión imágenes &gt; consulta normativa</a:t>
            </a:r>
          </a:p>
        </p:txBody>
      </p:sp>
    </p:spTree>
    <p:extLst>
      <p:ext uri="{BB962C8B-B14F-4D97-AF65-F5344CB8AC3E}">
        <p14:creationId xmlns:p14="http://schemas.microsoft.com/office/powerpoint/2010/main" val="2300008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2"/>
          <p:cNvSpPr txBox="1">
            <a:spLocks noGrp="1"/>
          </p:cNvSpPr>
          <p:nvPr>
            <p:ph type="title" idx="2"/>
          </p:nvPr>
        </p:nvSpPr>
        <p:spPr>
          <a:xfrm>
            <a:off x="3778200" y="2261050"/>
            <a:ext cx="1587600" cy="10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/>
              <a:t>01</a:t>
            </a:r>
            <a:endParaRPr/>
          </a:p>
        </p:txBody>
      </p:sp>
      <p:pic>
        <p:nvPicPr>
          <p:cNvPr id="211" name="Google Shape;211;p32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1344117">
            <a:off x="3823926" y="2181725"/>
            <a:ext cx="1496149" cy="116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2"/>
          <p:cNvPicPr preferRelativeResize="0"/>
          <p:nvPr/>
        </p:nvPicPr>
        <p:blipFill rotWithShape="1">
          <a:blip r:embed="rId4">
            <a:alphaModFix/>
          </a:blip>
          <a:srcRect t="16970" r="8892" b="21025"/>
          <a:stretch/>
        </p:blipFill>
        <p:spPr>
          <a:xfrm rot="10800000">
            <a:off x="833700" y="2082850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2"/>
          <p:cNvPicPr preferRelativeResize="0"/>
          <p:nvPr/>
        </p:nvPicPr>
        <p:blipFill rotWithShape="1">
          <a:blip r:embed="rId5">
            <a:alphaModFix/>
          </a:blip>
          <a:srcRect t="16734" r="8892" b="18300"/>
          <a:stretch/>
        </p:blipFill>
        <p:spPr>
          <a:xfrm rot="10800000">
            <a:off x="833700" y="2595207"/>
            <a:ext cx="2036850" cy="846042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2"/>
          <p:cNvSpPr txBox="1">
            <a:spLocks noGrp="1"/>
          </p:cNvSpPr>
          <p:nvPr>
            <p:ph type="title"/>
          </p:nvPr>
        </p:nvSpPr>
        <p:spPr>
          <a:xfrm>
            <a:off x="2673000" y="3408150"/>
            <a:ext cx="3798000" cy="8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EL CENTRO </a:t>
            </a:r>
            <a:endParaRPr lang="es-ES"/>
          </a:p>
        </p:txBody>
      </p:sp>
      <p:sp>
        <p:nvSpPr>
          <p:cNvPr id="215" name="Google Shape;215;p32"/>
          <p:cNvSpPr txBox="1">
            <a:spLocks noGrp="1"/>
          </p:cNvSpPr>
          <p:nvPr>
            <p:ph type="subTitle" idx="1"/>
          </p:nvPr>
        </p:nvSpPr>
        <p:spPr>
          <a:xfrm>
            <a:off x="2937741" y="4164600"/>
            <a:ext cx="3268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</a:pPr>
            <a:r>
              <a:rPr lang="en" err="1"/>
              <a:t>Enseñanzas</a:t>
            </a:r>
            <a:r>
              <a:rPr lang="en"/>
              <a:t> y </a:t>
            </a:r>
            <a:r>
              <a:rPr lang="en" err="1"/>
              <a:t>espacios</a:t>
            </a:r>
          </a:p>
        </p:txBody>
      </p:sp>
    </p:spTree>
    <p:extLst>
      <p:ext uri="{BB962C8B-B14F-4D97-AF65-F5344CB8AC3E}">
        <p14:creationId xmlns:p14="http://schemas.microsoft.com/office/powerpoint/2010/main" val="682417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 txBox="1">
            <a:spLocks noGrp="1"/>
          </p:cNvSpPr>
          <p:nvPr>
            <p:ph type="title"/>
          </p:nvPr>
        </p:nvSpPr>
        <p:spPr>
          <a:xfrm>
            <a:off x="1936291" y="861642"/>
            <a:ext cx="547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REUNIONES CON PADRES</a:t>
            </a:r>
          </a:p>
        </p:txBody>
      </p:sp>
      <p:sp>
        <p:nvSpPr>
          <p:cNvPr id="188" name="Google Shape;188;p30"/>
          <p:cNvSpPr txBox="1">
            <a:spLocks noGrp="1"/>
          </p:cNvSpPr>
          <p:nvPr>
            <p:ph type="body" idx="1"/>
          </p:nvPr>
        </p:nvSpPr>
        <p:spPr>
          <a:xfrm>
            <a:off x="1420362" y="1894640"/>
            <a:ext cx="6963300" cy="35566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rgbClr val="4D719D"/>
              </a:buClr>
              <a:buSzPts val="1100"/>
              <a:buNone/>
            </a:pPr>
            <a:endParaRPr lang="en" sz="2000"/>
          </a:p>
          <a:p>
            <a:pPr marL="0" indent="0">
              <a:buClr>
                <a:srgbClr val="4D719D"/>
              </a:buClr>
              <a:buSzPts val="1100"/>
              <a:buNone/>
            </a:pPr>
            <a:r>
              <a:rPr lang="en" sz="2000"/>
              <a:t>Si </a:t>
            </a:r>
            <a:r>
              <a:rPr lang="en" sz="2000" err="1"/>
              <a:t>hubiese</a:t>
            </a:r>
            <a:r>
              <a:rPr lang="en" sz="2000"/>
              <a:t> </a:t>
            </a:r>
            <a:r>
              <a:rPr lang="en" sz="2000" err="1"/>
              <a:t>disponibilidad</a:t>
            </a:r>
            <a:r>
              <a:rPr lang="en" sz="2000"/>
              <a:t>: </a:t>
            </a:r>
          </a:p>
          <a:p>
            <a:pPr marL="285750" indent="-285750">
              <a:buSzPts val="1100"/>
            </a:pPr>
            <a:r>
              <a:rPr lang="en" sz="2000"/>
              <a:t>Salita junto </a:t>
            </a:r>
            <a:r>
              <a:rPr lang="en" sz="2000" err="1"/>
              <a:t>sala</a:t>
            </a:r>
            <a:r>
              <a:rPr lang="en" sz="2000"/>
              <a:t> de </a:t>
            </a:r>
            <a:r>
              <a:rPr lang="en" sz="2000" err="1"/>
              <a:t>profesores</a:t>
            </a:r>
          </a:p>
          <a:p>
            <a:pPr marL="285750" indent="-285750">
              <a:buClr>
                <a:srgbClr val="595959"/>
              </a:buClr>
              <a:buSzPts val="1100"/>
            </a:pPr>
            <a:r>
              <a:rPr lang="en" sz="2000" err="1"/>
              <a:t>Pecera</a:t>
            </a:r>
            <a:r>
              <a:rPr lang="en" sz="2000"/>
              <a:t> </a:t>
            </a:r>
            <a:r>
              <a:rPr lang="en" sz="2000" err="1"/>
              <a:t>extraescolares</a:t>
            </a:r>
            <a:r>
              <a:rPr lang="en" sz="2000"/>
              <a:t>.</a:t>
            </a:r>
          </a:p>
          <a:p>
            <a:pPr marL="285750" indent="-285750">
              <a:buClr>
                <a:srgbClr val="595959"/>
              </a:buClr>
              <a:buSzPts val="1100"/>
            </a:pPr>
            <a:r>
              <a:rPr lang="en" sz="2000" err="1"/>
              <a:t>Cualquier</a:t>
            </a:r>
            <a:r>
              <a:rPr lang="en" sz="2000"/>
              <a:t> </a:t>
            </a:r>
            <a:r>
              <a:rPr lang="en" sz="2000" err="1"/>
              <a:t>otro</a:t>
            </a:r>
            <a:r>
              <a:rPr lang="en" sz="2000"/>
              <a:t> </a:t>
            </a:r>
            <a:r>
              <a:rPr lang="en" sz="2000" err="1"/>
              <a:t>espacio</a:t>
            </a:r>
            <a:r>
              <a:rPr lang="en" sz="2000"/>
              <a:t> sin </a:t>
            </a:r>
            <a:r>
              <a:rPr lang="en" sz="2000" err="1"/>
              <a:t>ocupar</a:t>
            </a:r>
            <a:r>
              <a:rPr lang="en" sz="2000"/>
              <a:t>.</a:t>
            </a:r>
          </a:p>
          <a:p>
            <a:pPr marL="171450" indent="-171450">
              <a:buClr>
                <a:srgbClr val="4D719D"/>
              </a:buClr>
              <a:buSzPts val="1100"/>
            </a:pPr>
            <a:endParaRPr lang="en" sz="2000"/>
          </a:p>
          <a:p>
            <a:pPr marL="171450" indent="-171450">
              <a:buClr>
                <a:srgbClr val="4D719D"/>
              </a:buClr>
              <a:buSzPts val="1100"/>
            </a:pPr>
            <a:endParaRPr lang="en" sz="2000"/>
          </a:p>
          <a:p>
            <a:pPr marL="171450" indent="-171450">
              <a:buClr>
                <a:srgbClr val="4D719D"/>
              </a:buClr>
              <a:buSzPts val="1100"/>
            </a:pPr>
            <a:endParaRPr lang="en" sz="2000"/>
          </a:p>
        </p:txBody>
      </p:sp>
    </p:spTree>
    <p:extLst>
      <p:ext uri="{BB962C8B-B14F-4D97-AF65-F5344CB8AC3E}">
        <p14:creationId xmlns:p14="http://schemas.microsoft.com/office/powerpoint/2010/main" val="3375916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4" descr="Logotipo, Icono&#10;&#10;Descripción generada automáticamente">
            <a:extLst>
              <a:ext uri="{FF2B5EF4-FFF2-40B4-BE49-F238E27FC236}">
                <a16:creationId xmlns:a16="http://schemas.microsoft.com/office/drawing/2014/main" id="{8E06A886-2C9E-F192-53D2-11B55A330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840000">
            <a:off x="1340339" y="3878705"/>
            <a:ext cx="1803256" cy="1677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9" name="Google Shape;349;p39"/>
          <p:cNvSpPr/>
          <p:nvPr/>
        </p:nvSpPr>
        <p:spPr>
          <a:xfrm rot="2140888">
            <a:off x="2357586" y="3527288"/>
            <a:ext cx="857018" cy="505063"/>
          </a:xfrm>
          <a:custGeom>
            <a:avLst/>
            <a:gdLst/>
            <a:ahLst/>
            <a:cxnLst/>
            <a:rect l="l" t="t" r="r" b="b"/>
            <a:pathLst>
              <a:path w="44052" h="25961" extrusionOk="0">
                <a:moveTo>
                  <a:pt x="40035" y="0"/>
                </a:moveTo>
                <a:lnTo>
                  <a:pt x="0" y="15402"/>
                </a:lnTo>
                <a:cubicBezTo>
                  <a:pt x="0" y="15402"/>
                  <a:pt x="1513" y="15761"/>
                  <a:pt x="1873" y="16638"/>
                </a:cubicBezTo>
                <a:cubicBezTo>
                  <a:pt x="2237" y="17514"/>
                  <a:pt x="1524" y="18526"/>
                  <a:pt x="1524" y="18526"/>
                </a:cubicBezTo>
                <a:cubicBezTo>
                  <a:pt x="1524" y="18526"/>
                  <a:pt x="2999" y="18885"/>
                  <a:pt x="3380" y="19816"/>
                </a:cubicBezTo>
                <a:cubicBezTo>
                  <a:pt x="3767" y="20752"/>
                  <a:pt x="2885" y="22439"/>
                  <a:pt x="2885" y="22439"/>
                </a:cubicBezTo>
                <a:cubicBezTo>
                  <a:pt x="2885" y="22439"/>
                  <a:pt x="4447" y="23011"/>
                  <a:pt x="4703" y="23631"/>
                </a:cubicBezTo>
                <a:cubicBezTo>
                  <a:pt x="4958" y="24252"/>
                  <a:pt x="4327" y="25960"/>
                  <a:pt x="4327" y="25960"/>
                </a:cubicBezTo>
                <a:lnTo>
                  <a:pt x="44051" y="10684"/>
                </a:lnTo>
                <a:cubicBezTo>
                  <a:pt x="41510" y="9791"/>
                  <a:pt x="42609" y="7168"/>
                  <a:pt x="42609" y="7168"/>
                </a:cubicBezTo>
                <a:cubicBezTo>
                  <a:pt x="42609" y="7168"/>
                  <a:pt x="41521" y="6466"/>
                  <a:pt x="41047" y="5753"/>
                </a:cubicBezTo>
                <a:cubicBezTo>
                  <a:pt x="40574" y="5040"/>
                  <a:pt x="41434" y="3418"/>
                  <a:pt x="41434" y="3418"/>
                </a:cubicBezTo>
                <a:cubicBezTo>
                  <a:pt x="41434" y="3418"/>
                  <a:pt x="39806" y="2993"/>
                  <a:pt x="39491" y="2221"/>
                </a:cubicBezTo>
                <a:cubicBezTo>
                  <a:pt x="39175" y="1442"/>
                  <a:pt x="40035" y="0"/>
                  <a:pt x="40035" y="0"/>
                </a:cubicBezTo>
                <a:close/>
              </a:path>
            </a:pathLst>
          </a:custGeom>
          <a:solidFill>
            <a:srgbClr val="595959">
              <a:alpha val="267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" name="Google Shape;349;p39">
            <a:extLst>
              <a:ext uri="{FF2B5EF4-FFF2-40B4-BE49-F238E27FC236}">
                <a16:creationId xmlns:a16="http://schemas.microsoft.com/office/drawing/2014/main" id="{A81AAC02-7781-E5AC-6CDC-8B1F6A9ADA9D}"/>
              </a:ext>
            </a:extLst>
          </p:cNvPr>
          <p:cNvSpPr/>
          <p:nvPr/>
        </p:nvSpPr>
        <p:spPr>
          <a:xfrm rot="2140888">
            <a:off x="1274047" y="5403658"/>
            <a:ext cx="857018" cy="505063"/>
          </a:xfrm>
          <a:custGeom>
            <a:avLst/>
            <a:gdLst/>
            <a:ahLst/>
            <a:cxnLst/>
            <a:rect l="l" t="t" r="r" b="b"/>
            <a:pathLst>
              <a:path w="44052" h="25961" extrusionOk="0">
                <a:moveTo>
                  <a:pt x="40035" y="0"/>
                </a:moveTo>
                <a:lnTo>
                  <a:pt x="0" y="15402"/>
                </a:lnTo>
                <a:cubicBezTo>
                  <a:pt x="0" y="15402"/>
                  <a:pt x="1513" y="15761"/>
                  <a:pt x="1873" y="16638"/>
                </a:cubicBezTo>
                <a:cubicBezTo>
                  <a:pt x="2237" y="17514"/>
                  <a:pt x="1524" y="18526"/>
                  <a:pt x="1524" y="18526"/>
                </a:cubicBezTo>
                <a:cubicBezTo>
                  <a:pt x="1524" y="18526"/>
                  <a:pt x="2999" y="18885"/>
                  <a:pt x="3380" y="19816"/>
                </a:cubicBezTo>
                <a:cubicBezTo>
                  <a:pt x="3767" y="20752"/>
                  <a:pt x="2885" y="22439"/>
                  <a:pt x="2885" y="22439"/>
                </a:cubicBezTo>
                <a:cubicBezTo>
                  <a:pt x="2885" y="22439"/>
                  <a:pt x="4447" y="23011"/>
                  <a:pt x="4703" y="23631"/>
                </a:cubicBezTo>
                <a:cubicBezTo>
                  <a:pt x="4958" y="24252"/>
                  <a:pt x="4327" y="25960"/>
                  <a:pt x="4327" y="25960"/>
                </a:cubicBezTo>
                <a:lnTo>
                  <a:pt x="44051" y="10684"/>
                </a:lnTo>
                <a:cubicBezTo>
                  <a:pt x="41510" y="9791"/>
                  <a:pt x="42609" y="7168"/>
                  <a:pt x="42609" y="7168"/>
                </a:cubicBezTo>
                <a:cubicBezTo>
                  <a:pt x="42609" y="7168"/>
                  <a:pt x="41521" y="6466"/>
                  <a:pt x="41047" y="5753"/>
                </a:cubicBezTo>
                <a:cubicBezTo>
                  <a:pt x="40574" y="5040"/>
                  <a:pt x="41434" y="3418"/>
                  <a:pt x="41434" y="3418"/>
                </a:cubicBezTo>
                <a:cubicBezTo>
                  <a:pt x="41434" y="3418"/>
                  <a:pt x="39806" y="2993"/>
                  <a:pt x="39491" y="2221"/>
                </a:cubicBezTo>
                <a:cubicBezTo>
                  <a:pt x="39175" y="1442"/>
                  <a:pt x="40035" y="0"/>
                  <a:pt x="40035" y="0"/>
                </a:cubicBezTo>
                <a:close/>
              </a:path>
            </a:pathLst>
          </a:custGeom>
          <a:solidFill>
            <a:srgbClr val="595959">
              <a:alpha val="267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" name="Google Shape;351;p39">
            <a:extLst>
              <a:ext uri="{FF2B5EF4-FFF2-40B4-BE49-F238E27FC236}">
                <a16:creationId xmlns:a16="http://schemas.microsoft.com/office/drawing/2014/main" id="{CB84B5A6-4E67-BCC0-4B1C-6F433C9D2935}"/>
              </a:ext>
            </a:extLst>
          </p:cNvPr>
          <p:cNvSpPr txBox="1">
            <a:spLocks/>
          </p:cNvSpPr>
          <p:nvPr/>
        </p:nvSpPr>
        <p:spPr>
          <a:xfrm>
            <a:off x="742195" y="1110430"/>
            <a:ext cx="3276593" cy="9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 Regular"/>
              <a:buNone/>
              <a:defRPr sz="16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 Regular"/>
              <a:buNone/>
              <a:defRPr sz="16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 Regular"/>
              <a:buNone/>
              <a:defRPr sz="16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 Regular"/>
              <a:buNone/>
              <a:defRPr sz="16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 Regular"/>
              <a:buNone/>
              <a:defRPr sz="16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 Regular"/>
              <a:buNone/>
              <a:defRPr sz="16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 Regular"/>
              <a:buNone/>
              <a:defRPr sz="16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 Regular"/>
              <a:buNone/>
              <a:defRPr sz="16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 Mono Regular"/>
              <a:buNone/>
              <a:defRPr sz="16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r>
              <a:rPr lang="es-ES" kern="0"/>
              <a:t>•FALTAS DE ASISTENCIA </a:t>
            </a:r>
            <a:endParaRPr lang="es-ES"/>
          </a:p>
          <a:p>
            <a:r>
              <a:rPr lang="es-ES" kern="0"/>
              <a:t>• CALIFICACIONES </a:t>
            </a:r>
            <a:endParaRPr lang="es-ES"/>
          </a:p>
          <a:p>
            <a:r>
              <a:rPr lang="es-ES" kern="0"/>
              <a:t>•LISTADOS DE ALUMNOS </a:t>
            </a:r>
            <a:endParaRPr lang="es-ES"/>
          </a:p>
          <a:p>
            <a:r>
              <a:rPr lang="es-ES" kern="0"/>
              <a:t>• FOTOGRAFÍAS DE GRUPOS DE CLASE </a:t>
            </a:r>
            <a:endParaRPr lang="es-ES"/>
          </a:p>
          <a:p>
            <a:r>
              <a:rPr lang="es-ES" kern="0"/>
              <a:t>• RECOGIDA DE INFORMACIÓN DEL TUTOR PARA FAMILIAS</a:t>
            </a:r>
            <a:endParaRPr lang="es-ES"/>
          </a:p>
          <a:p>
            <a:pPr marL="0" indent="0"/>
            <a:endParaRPr lang="es-ES" kern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CDD6572-998A-AC66-DB10-5CCBA6378E08}"/>
              </a:ext>
            </a:extLst>
          </p:cNvPr>
          <p:cNvSpPr txBox="1"/>
          <p:nvPr/>
        </p:nvSpPr>
        <p:spPr>
          <a:xfrm>
            <a:off x="5195694" y="1363672"/>
            <a:ext cx="3276593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solidFill>
                  <a:srgbClr val="000000"/>
                </a:solidFill>
                <a:latin typeface="Calibri"/>
                <a:cs typeface="Segoe UI"/>
              </a:rPr>
              <a:t>Accede desde los ordenadores de la sala de profesores, departamentos y aulas específicas.</a:t>
            </a:r>
            <a:r>
              <a:rPr lang="es-ES">
                <a:latin typeface="Calibri"/>
                <a:cs typeface="Segoe UI"/>
              </a:rPr>
              <a:t>​</a:t>
            </a:r>
          </a:p>
          <a:p>
            <a:r>
              <a:rPr lang="es-ES">
                <a:latin typeface="Calibri"/>
                <a:cs typeface="Segoe UI"/>
              </a:rPr>
              <a:t>​</a:t>
            </a:r>
            <a:endParaRPr lang="es-ES">
              <a:latin typeface="Calibri"/>
              <a:ea typeface="Calibri"/>
              <a:cs typeface="Segoe UI"/>
            </a:endParaRPr>
          </a:p>
          <a:p>
            <a:r>
              <a:rPr lang="es-ES">
                <a:latin typeface="Calibri"/>
                <a:cs typeface="Segoe UI"/>
              </a:rPr>
              <a:t>​</a:t>
            </a:r>
            <a:endParaRPr lang="es-ES">
              <a:latin typeface="Calibri"/>
              <a:ea typeface="Calibri"/>
              <a:cs typeface="Segoe UI"/>
            </a:endParaRPr>
          </a:p>
          <a:p>
            <a:r>
              <a:rPr lang="es-ES">
                <a:latin typeface="Calibri"/>
                <a:cs typeface="Segoe UI"/>
              </a:rPr>
              <a:t>​</a:t>
            </a:r>
            <a:endParaRPr lang="es-ES">
              <a:latin typeface="Calibri"/>
              <a:ea typeface="Calibri"/>
              <a:cs typeface="Segoe UI"/>
            </a:endParaRPr>
          </a:p>
          <a:p>
            <a:r>
              <a:rPr lang="es-ES">
                <a:solidFill>
                  <a:srgbClr val="000000"/>
                </a:solidFill>
                <a:latin typeface="Calibri"/>
                <a:cs typeface="Segoe UI"/>
              </a:rPr>
              <a:t>En el equipo claustro, encontrarás una carpeta con instrucciones para instalarlo en remoto (windows)</a:t>
            </a:r>
            <a:endParaRPr lang="es-ES">
              <a:solidFill>
                <a:srgbClr val="000000"/>
              </a:solidFill>
              <a:latin typeface="Calibri"/>
              <a:ea typeface="Calibr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91630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2"/>
          <p:cNvSpPr txBox="1">
            <a:spLocks noGrp="1"/>
          </p:cNvSpPr>
          <p:nvPr>
            <p:ph type="title" idx="2"/>
          </p:nvPr>
        </p:nvSpPr>
        <p:spPr>
          <a:xfrm>
            <a:off x="3778200" y="2261050"/>
            <a:ext cx="1587600" cy="10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/>
              <a:t>03</a:t>
            </a:r>
            <a:endParaRPr/>
          </a:p>
        </p:txBody>
      </p:sp>
      <p:pic>
        <p:nvPicPr>
          <p:cNvPr id="211" name="Google Shape;211;p32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1344117">
            <a:off x="3823926" y="2223343"/>
            <a:ext cx="1496149" cy="116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2"/>
          <p:cNvPicPr preferRelativeResize="0"/>
          <p:nvPr/>
        </p:nvPicPr>
        <p:blipFill rotWithShape="1">
          <a:blip r:embed="rId4">
            <a:alphaModFix/>
          </a:blip>
          <a:srcRect t="16970" r="8892" b="21025"/>
          <a:stretch/>
        </p:blipFill>
        <p:spPr>
          <a:xfrm rot="10800000">
            <a:off x="833700" y="2082850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2"/>
          <p:cNvPicPr preferRelativeResize="0"/>
          <p:nvPr/>
        </p:nvPicPr>
        <p:blipFill rotWithShape="1">
          <a:blip r:embed="rId5">
            <a:alphaModFix/>
          </a:blip>
          <a:srcRect t="16734" r="8892" b="18300"/>
          <a:stretch/>
        </p:blipFill>
        <p:spPr>
          <a:xfrm rot="10800000">
            <a:off x="833700" y="2595207"/>
            <a:ext cx="2036850" cy="846042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2"/>
          <p:cNvSpPr txBox="1">
            <a:spLocks noGrp="1"/>
          </p:cNvSpPr>
          <p:nvPr>
            <p:ph type="title"/>
          </p:nvPr>
        </p:nvSpPr>
        <p:spPr>
          <a:xfrm>
            <a:off x="2455717" y="3459300"/>
            <a:ext cx="4470184" cy="694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MEDIDAS Y CORRECCIONES DISCIPLINARIAS</a:t>
            </a:r>
          </a:p>
        </p:txBody>
      </p:sp>
    </p:spTree>
    <p:extLst>
      <p:ext uri="{BB962C8B-B14F-4D97-AF65-F5344CB8AC3E}">
        <p14:creationId xmlns:p14="http://schemas.microsoft.com/office/powerpoint/2010/main" val="1322742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E5C58-2A59-9B4A-BC00-379D1B6C9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NORMAS DE CONVIVENCIA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0277499-3A6E-D419-CC61-6FAC81DBE7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2400"/>
              <a:t>Todas las </a:t>
            </a:r>
            <a:r>
              <a:rPr lang="es-ES" sz="2400">
                <a:solidFill>
                  <a:srgbClr val="0070C0"/>
                </a:solidFill>
              </a:rPr>
              <a:t>normas contrarias a la convivencia</a:t>
            </a:r>
            <a:r>
              <a:rPr lang="es-ES" sz="2400"/>
              <a:t> están recogidas en el reglamento de régimen interior. </a:t>
            </a:r>
          </a:p>
          <a:p>
            <a:endParaRPr lang="es-ES" sz="2400"/>
          </a:p>
          <a:p>
            <a:r>
              <a:rPr lang="es-ES" sz="2400"/>
              <a:t>Cualquier falta contra la convivencia llevará consigo una </a:t>
            </a:r>
            <a:r>
              <a:rPr lang="es-ES" sz="2400">
                <a:solidFill>
                  <a:srgbClr val="0070C0"/>
                </a:solidFill>
              </a:rPr>
              <a:t>sanción</a:t>
            </a:r>
            <a:r>
              <a:rPr lang="es-ES" sz="2400"/>
              <a:t>.</a:t>
            </a:r>
          </a:p>
          <a:p>
            <a:pPr marL="454025" indent="-285750">
              <a:buFont typeface="Wingdings"/>
              <a:buChar char="Ø"/>
            </a:pPr>
            <a:endParaRPr lang="es-ES" sz="2400">
              <a:cs typeface="Calibri"/>
            </a:endParaRPr>
          </a:p>
          <a:p>
            <a:pPr marL="454025" indent="-285750">
              <a:buFont typeface="Wingdings"/>
              <a:buChar char="Ø"/>
            </a:pPr>
            <a:endParaRPr lang="es-ES" sz="1800">
              <a:cs typeface="Calibri"/>
            </a:endParaRPr>
          </a:p>
          <a:p>
            <a:pPr marL="454025" indent="-285750">
              <a:buFont typeface="Wingdings"/>
              <a:buChar char="Ø"/>
            </a:pPr>
            <a:endParaRPr lang="es-ES" sz="1800">
              <a:cs typeface="Calibri"/>
            </a:endParaRPr>
          </a:p>
          <a:p>
            <a:pPr marL="454025" indent="-285750">
              <a:buFont typeface="Wingdings"/>
              <a:buChar char="Ø"/>
            </a:pPr>
            <a:endParaRPr lang="es-ES" sz="1800">
              <a:cs typeface="Calibri"/>
            </a:endParaRPr>
          </a:p>
        </p:txBody>
      </p:sp>
      <p:pic>
        <p:nvPicPr>
          <p:cNvPr id="5" name="Imagen 4" descr="PARTE AMONESTACION.png">
            <a:extLst>
              <a:ext uri="{FF2B5EF4-FFF2-40B4-BE49-F238E27FC236}">
                <a16:creationId xmlns:a16="http://schemas.microsoft.com/office/drawing/2014/main" id="{9BBF1483-AB5F-1D13-6989-B45A9D2FB5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741" y="3844243"/>
            <a:ext cx="1486554" cy="2092569"/>
          </a:xfrm>
          <a:prstGeom prst="rect">
            <a:avLst/>
          </a:prstGeom>
        </p:spPr>
      </p:pic>
      <p:pic>
        <p:nvPicPr>
          <p:cNvPr id="7" name="Imagen 2">
            <a:extLst>
              <a:ext uri="{FF2B5EF4-FFF2-40B4-BE49-F238E27FC236}">
                <a16:creationId xmlns:a16="http://schemas.microsoft.com/office/drawing/2014/main" id="{0EBCEBCA-8F75-300B-7881-46C269AEC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418" y="4149902"/>
            <a:ext cx="1551165" cy="147919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544FC59-0EE3-A587-2145-CD21E630D7DA}"/>
              </a:ext>
            </a:extLst>
          </p:cNvPr>
          <p:cNvSpPr txBox="1"/>
          <p:nvPr/>
        </p:nvSpPr>
        <p:spPr>
          <a:xfrm>
            <a:off x="4614333" y="4430888"/>
            <a:ext cx="214488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>
                <a:solidFill>
                  <a:srgbClr val="C00000"/>
                </a:solidFill>
                <a:cs typeface="Arial"/>
              </a:rPr>
              <a:t>Parte de AMONESTACIÓN/BIBLIOTECA</a:t>
            </a:r>
          </a:p>
        </p:txBody>
      </p:sp>
    </p:spTree>
    <p:extLst>
      <p:ext uri="{BB962C8B-B14F-4D97-AF65-F5344CB8AC3E}">
        <p14:creationId xmlns:p14="http://schemas.microsoft.com/office/powerpoint/2010/main" val="75168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11560" y="404664"/>
            <a:ext cx="2608406" cy="11079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_tradnl" sz="6600">
                <a:latin typeface="Freestyle Script"/>
                <a:cs typeface="Freestyle Script"/>
              </a:rPr>
              <a:t>Los Partes</a:t>
            </a:r>
            <a:endParaRPr lang="es-ES" sz="6600">
              <a:latin typeface="Freestyle Script"/>
              <a:cs typeface="Freestyle Script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635896" y="476672"/>
            <a:ext cx="4896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>
                <a:latin typeface="Freestyle Script"/>
                <a:cs typeface="Freestyle Script"/>
              </a:rPr>
              <a:t>Son la última medida y siempre llevan consigo una llamada a los padres</a:t>
            </a:r>
            <a:endParaRPr lang="es-ES" sz="3200">
              <a:latin typeface="Freestyle Script"/>
              <a:cs typeface="Freestyle Script"/>
            </a:endParaRPr>
          </a:p>
        </p:txBody>
      </p:sp>
      <p:pic>
        <p:nvPicPr>
          <p:cNvPr id="4" name="Imagen 3" descr="PARTE DE INCIDENCI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556792"/>
            <a:ext cx="3311442" cy="4824536"/>
          </a:xfrm>
          <a:prstGeom prst="rect">
            <a:avLst/>
          </a:prstGeom>
        </p:spPr>
      </p:pic>
      <p:pic>
        <p:nvPicPr>
          <p:cNvPr id="5" name="Imagen 4" descr="PARTE AMONESTAC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53" y="1558244"/>
            <a:ext cx="3447998" cy="488656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948264" y="1484784"/>
            <a:ext cx="1800200" cy="20621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3200">
                <a:latin typeface="Freestyle Script"/>
                <a:cs typeface="Freestyle Script"/>
              </a:rPr>
              <a:t>3 Partes de Amonestación suponen 1 de Incidencia</a:t>
            </a:r>
            <a:endParaRPr lang="es-ES" sz="3200">
              <a:latin typeface="Freestyle Script"/>
              <a:cs typeface="Freestyle Script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948264" y="3717032"/>
            <a:ext cx="1800200" cy="206210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3200">
                <a:latin typeface="Freestyle Script"/>
                <a:cs typeface="Freestyle Script"/>
              </a:rPr>
              <a:t>3 Partes de Incidencia suponen una expulsión</a:t>
            </a:r>
            <a:endParaRPr lang="es-ES" sz="3200">
              <a:latin typeface="Freestyle Script"/>
              <a:cs typeface="Freestyle Script"/>
            </a:endParaRPr>
          </a:p>
        </p:txBody>
      </p:sp>
    </p:spTree>
    <p:extLst>
      <p:ext uri="{BB962C8B-B14F-4D97-AF65-F5344CB8AC3E}">
        <p14:creationId xmlns:p14="http://schemas.microsoft.com/office/powerpoint/2010/main" val="12085620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2"/>
          <p:cNvSpPr txBox="1">
            <a:spLocks noGrp="1"/>
          </p:cNvSpPr>
          <p:nvPr>
            <p:ph type="title" idx="2"/>
          </p:nvPr>
        </p:nvSpPr>
        <p:spPr>
          <a:xfrm>
            <a:off x="3778200" y="2261050"/>
            <a:ext cx="1587600" cy="10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/>
              <a:t>04</a:t>
            </a:r>
            <a:endParaRPr/>
          </a:p>
        </p:txBody>
      </p:sp>
      <p:pic>
        <p:nvPicPr>
          <p:cNvPr id="211" name="Google Shape;211;p32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1344117">
            <a:off x="3942907" y="2258302"/>
            <a:ext cx="1496149" cy="116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2"/>
          <p:cNvPicPr preferRelativeResize="0"/>
          <p:nvPr/>
        </p:nvPicPr>
        <p:blipFill rotWithShape="1">
          <a:blip r:embed="rId4">
            <a:alphaModFix/>
          </a:blip>
          <a:srcRect t="16970" r="8892" b="21025"/>
          <a:stretch/>
        </p:blipFill>
        <p:spPr>
          <a:xfrm rot="10800000">
            <a:off x="833700" y="2082850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2"/>
          <p:cNvPicPr preferRelativeResize="0"/>
          <p:nvPr/>
        </p:nvPicPr>
        <p:blipFill rotWithShape="1">
          <a:blip r:embed="rId5">
            <a:alphaModFix/>
          </a:blip>
          <a:srcRect t="16734" r="8892" b="18300"/>
          <a:stretch/>
        </p:blipFill>
        <p:spPr>
          <a:xfrm rot="10800000">
            <a:off x="833700" y="2595207"/>
            <a:ext cx="2036850" cy="846042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2"/>
          <p:cNvSpPr txBox="1">
            <a:spLocks noGrp="1"/>
          </p:cNvSpPr>
          <p:nvPr>
            <p:ph type="title"/>
          </p:nvPr>
        </p:nvSpPr>
        <p:spPr>
          <a:xfrm>
            <a:off x="2673000" y="3441280"/>
            <a:ext cx="4162434" cy="694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/>
              <a:t>PLAN DE EMERGENCIAS</a:t>
            </a:r>
          </a:p>
        </p:txBody>
      </p:sp>
    </p:spTree>
    <p:extLst>
      <p:ext uri="{BB962C8B-B14F-4D97-AF65-F5344CB8AC3E}">
        <p14:creationId xmlns:p14="http://schemas.microsoft.com/office/powerpoint/2010/main" val="2224922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0"/>
          <p:cNvSpPr txBox="1">
            <a:spLocks noGrp="1"/>
          </p:cNvSpPr>
          <p:nvPr>
            <p:ph type="body" idx="1"/>
          </p:nvPr>
        </p:nvSpPr>
        <p:spPr>
          <a:xfrm>
            <a:off x="1618570" y="1352871"/>
            <a:ext cx="6765092" cy="40984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25475" lvl="1" indent="0">
              <a:buNone/>
            </a:pPr>
            <a:r>
              <a:rPr lang="es-ES" sz="2000">
                <a:latin typeface="Calibri"/>
                <a:ea typeface="Calibri"/>
                <a:cs typeface="Calibri"/>
              </a:rPr>
              <a:t>Consulta el plan de evacuación del centro.</a:t>
            </a:r>
          </a:p>
          <a:p>
            <a:pPr marL="625475" lvl="1" indent="0">
              <a:buNone/>
            </a:pPr>
            <a:r>
              <a:rPr lang="es-ES" sz="20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Al menos un simulacro prescriptivo.</a:t>
            </a:r>
            <a:endParaRPr lang="es-ES">
              <a:solidFill>
                <a:schemeClr val="tx1"/>
              </a:solidFill>
            </a:endParaRPr>
          </a:p>
          <a:p>
            <a:pPr lvl="1">
              <a:buChar char="•"/>
            </a:pPr>
            <a:r>
              <a:rPr lang="es-ES" sz="20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Se informará a los alumnos (tutores) del plan de evacuación para emergencias.</a:t>
            </a:r>
            <a:endParaRPr lang="es-ES" sz="2000">
              <a:solidFill>
                <a:schemeClr val="tx1"/>
              </a:solidFill>
              <a:latin typeface="Segoe UI"/>
              <a:ea typeface="Calibri"/>
              <a:cs typeface="Segoe UI"/>
            </a:endParaRPr>
          </a:p>
          <a:p>
            <a:pPr lvl="1">
              <a:buChar char="•"/>
            </a:pPr>
            <a:r>
              <a:rPr lang="es-ES" sz="20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EL ESPACIO en el que habrá que evacuar al alumnado será junto a la valla del Centro en la entrada del Peñascal (indicado el número del aula). </a:t>
            </a:r>
            <a:endParaRPr lang="es-ES" sz="2000">
              <a:solidFill>
                <a:schemeClr val="tx1"/>
              </a:solidFill>
              <a:latin typeface="Segoe UI"/>
              <a:ea typeface="Calibri"/>
              <a:cs typeface="Segoe UI"/>
            </a:endParaRPr>
          </a:p>
          <a:p>
            <a:endParaRPr lang="es-ES" sz="2000">
              <a:solidFill>
                <a:schemeClr val="tx1"/>
              </a:solidFill>
              <a:latin typeface="Segoe UI"/>
              <a:ea typeface="Segoe UI"/>
              <a:cs typeface="Segoe UI"/>
            </a:endParaRPr>
          </a:p>
          <a:p>
            <a:endParaRPr lang="es-ES" sz="120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44608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ás de un millar de ciudadanos están preparados para usar desfibriladores |  El Adelantado de Segov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0702" y="3501008"/>
            <a:ext cx="3960418" cy="1923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entros Cardioprotegidos SEMICYUC – Semicyu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852936"/>
            <a:ext cx="3810000" cy="3743325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179512" y="548680"/>
            <a:ext cx="87761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SOMOS UN CENTRO CARDIOPROTEGIDO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467544" y="1412776"/>
            <a:ext cx="784887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/>
              <a:t>Algunos profesores y personal no docente están formados para utilizar el DESA que está ubicado en el Hall de entrada al lado de conserjería y en el caso de que alguien lo precise avisar urgentemente a jefatura de estudios a través del profesorado de guardia o por teléfono</a:t>
            </a:r>
          </a:p>
        </p:txBody>
      </p:sp>
    </p:spTree>
    <p:extLst>
      <p:ext uri="{BB962C8B-B14F-4D97-AF65-F5344CB8AC3E}">
        <p14:creationId xmlns:p14="http://schemas.microsoft.com/office/powerpoint/2010/main" val="1024297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2"/>
          <p:cNvSpPr txBox="1">
            <a:spLocks noGrp="1"/>
          </p:cNvSpPr>
          <p:nvPr>
            <p:ph type="title" idx="2"/>
          </p:nvPr>
        </p:nvSpPr>
        <p:spPr>
          <a:xfrm>
            <a:off x="3778200" y="2261050"/>
            <a:ext cx="1587600" cy="10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/>
              <a:t>05</a:t>
            </a:r>
            <a:endParaRPr/>
          </a:p>
        </p:txBody>
      </p:sp>
      <p:pic>
        <p:nvPicPr>
          <p:cNvPr id="211" name="Google Shape;211;p32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1344117">
            <a:off x="3823925" y="2181724"/>
            <a:ext cx="1496149" cy="116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2"/>
          <p:cNvPicPr preferRelativeResize="0"/>
          <p:nvPr/>
        </p:nvPicPr>
        <p:blipFill rotWithShape="1">
          <a:blip r:embed="rId4">
            <a:alphaModFix/>
          </a:blip>
          <a:srcRect t="16970" r="8892" b="21025"/>
          <a:stretch/>
        </p:blipFill>
        <p:spPr>
          <a:xfrm rot="10800000">
            <a:off x="833700" y="2082850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2"/>
          <p:cNvPicPr preferRelativeResize="0"/>
          <p:nvPr/>
        </p:nvPicPr>
        <p:blipFill rotWithShape="1">
          <a:blip r:embed="rId5">
            <a:alphaModFix/>
          </a:blip>
          <a:srcRect t="16734" r="8892" b="18300"/>
          <a:stretch/>
        </p:blipFill>
        <p:spPr>
          <a:xfrm rot="10800000">
            <a:off x="833700" y="2595207"/>
            <a:ext cx="2036850" cy="846042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2"/>
          <p:cNvSpPr txBox="1">
            <a:spLocks noGrp="1"/>
          </p:cNvSpPr>
          <p:nvPr>
            <p:ph type="title"/>
          </p:nvPr>
        </p:nvSpPr>
        <p:spPr>
          <a:xfrm>
            <a:off x="2673000" y="3441280"/>
            <a:ext cx="4162434" cy="694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PROYECTOS Y PROGRAMAS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87703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533" y="2761007"/>
            <a:ext cx="2739220" cy="205794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123" y="1090299"/>
            <a:ext cx="6900334" cy="15057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66" y="3296771"/>
            <a:ext cx="3269268" cy="230785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2872" y="4816256"/>
            <a:ext cx="3428780" cy="191193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05243" y="157301"/>
            <a:ext cx="9103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PROYECTOS DEL MARÍA MOLINER</a:t>
            </a:r>
          </a:p>
        </p:txBody>
      </p:sp>
      <p:pic>
        <p:nvPicPr>
          <p:cNvPr id="7" name="Imagen 7" descr="Gráfico&#10;&#10;Descripción generada automáticamente">
            <a:extLst>
              <a:ext uri="{FF2B5EF4-FFF2-40B4-BE49-F238E27FC236}">
                <a16:creationId xmlns:a16="http://schemas.microsoft.com/office/drawing/2014/main" id="{07F49AB0-66AF-23E2-40E2-4ECF1ED05B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3201" y="2980046"/>
            <a:ext cx="3118672" cy="175660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248C596-FE08-2D20-85FD-D10DAF081288}"/>
              </a:ext>
            </a:extLst>
          </p:cNvPr>
          <p:cNvSpPr txBox="1"/>
          <p:nvPr/>
        </p:nvSpPr>
        <p:spPr>
          <a:xfrm>
            <a:off x="335089" y="2973669"/>
            <a:ext cx="312312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800" b="1">
                <a:cs typeface="Calibri"/>
              </a:rPr>
              <a:t>CONVIVENCIA</a:t>
            </a:r>
            <a:endParaRPr lang="es-ES" sz="2800" b="1"/>
          </a:p>
        </p:txBody>
      </p:sp>
    </p:spTree>
    <p:extLst>
      <p:ext uri="{BB962C8B-B14F-4D97-AF65-F5344CB8AC3E}">
        <p14:creationId xmlns:p14="http://schemas.microsoft.com/office/powerpoint/2010/main" val="1024414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Logotipo&#10;&#10;Descripción generada automáticamente">
            <a:extLst>
              <a:ext uri="{FF2B5EF4-FFF2-40B4-BE49-F238E27FC236}">
                <a16:creationId xmlns:a16="http://schemas.microsoft.com/office/drawing/2014/main" id="{49B75887-FB0F-ACCD-BAD4-AC7DFC8E5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36" y="1489560"/>
            <a:ext cx="2066484" cy="594369"/>
          </a:xfrm>
          <a:prstGeom prst="rect">
            <a:avLst/>
          </a:prstGeom>
        </p:spPr>
      </p:pic>
      <p:sp>
        <p:nvSpPr>
          <p:cNvPr id="187" name="Google Shape;187;p30"/>
          <p:cNvSpPr txBox="1">
            <a:spLocks noGrp="1"/>
          </p:cNvSpPr>
          <p:nvPr>
            <p:ph type="title"/>
          </p:nvPr>
        </p:nvSpPr>
        <p:spPr>
          <a:xfrm>
            <a:off x="1836900" y="916860"/>
            <a:ext cx="547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>
                <a:latin typeface="Calibri"/>
                <a:cs typeface="Calibri"/>
              </a:rPr>
              <a:t>ENSEÑANZAS IMPARTIDAS</a:t>
            </a:r>
            <a:endParaRPr lang="en"/>
          </a:p>
          <a:p>
            <a:endParaRPr lang="en"/>
          </a:p>
        </p:txBody>
      </p:sp>
      <p:sp>
        <p:nvSpPr>
          <p:cNvPr id="188" name="Google Shape;188;p30"/>
          <p:cNvSpPr txBox="1">
            <a:spLocks noGrp="1"/>
          </p:cNvSpPr>
          <p:nvPr>
            <p:ph type="body" idx="1"/>
          </p:nvPr>
        </p:nvSpPr>
        <p:spPr>
          <a:xfrm>
            <a:off x="1202498" y="1378575"/>
            <a:ext cx="7208005" cy="30806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spcBef>
                <a:spcPct val="20000"/>
              </a:spcBef>
              <a:buClr>
                <a:srgbClr val="595959"/>
              </a:buClr>
            </a:pPr>
            <a:r>
              <a:rPr lang="es-ES" sz="2800">
                <a:latin typeface="Calibri"/>
                <a:cs typeface="Calibri"/>
              </a:rPr>
              <a:t>ESO (grupos estándar y bilingüe)</a:t>
            </a:r>
            <a:endParaRPr lang="en-US" sz="2800">
              <a:cs typeface="Calibri"/>
            </a:endParaRPr>
          </a:p>
          <a:p>
            <a:pPr marL="0" indent="0">
              <a:spcBef>
                <a:spcPct val="20000"/>
              </a:spcBef>
              <a:buClr>
                <a:srgbClr val="595959"/>
              </a:buClr>
              <a:buNone/>
            </a:pPr>
            <a:r>
              <a:rPr lang="es-ES" sz="2800">
                <a:latin typeface="Calibri"/>
                <a:cs typeface="Calibri"/>
              </a:rPr>
              <a:t> con Diversificación.</a:t>
            </a:r>
            <a:endParaRPr lang="en-US" sz="2800">
              <a:cs typeface="Calibri"/>
            </a:endParaRPr>
          </a:p>
          <a:p>
            <a:pPr marL="285750" indent="-285750">
              <a:spcBef>
                <a:spcPct val="20000"/>
              </a:spcBef>
              <a:buClr>
                <a:srgbClr val="595959"/>
              </a:buClr>
            </a:pPr>
            <a:r>
              <a:rPr lang="es-ES" sz="2800">
                <a:latin typeface="Calibri"/>
                <a:cs typeface="Calibri"/>
              </a:rPr>
              <a:t>Bachillerato </a:t>
            </a:r>
            <a:r>
              <a:rPr lang="es-ES" sz="3200">
                <a:latin typeface="Calibri"/>
                <a:cs typeface="Calibri"/>
              </a:rPr>
              <a:t>(</a:t>
            </a:r>
            <a:r>
              <a:rPr lang="es-ES" sz="2800">
                <a:latin typeface="Calibri"/>
                <a:cs typeface="Calibri"/>
              </a:rPr>
              <a:t>programa de investigación y </a:t>
            </a:r>
            <a:endParaRPr lang="en-US" sz="2800">
              <a:cs typeface="Calibri"/>
            </a:endParaRPr>
          </a:p>
          <a:p>
            <a:pPr marL="0" indent="0">
              <a:spcBef>
                <a:spcPct val="20000"/>
              </a:spcBef>
              <a:buClr>
                <a:srgbClr val="595959"/>
              </a:buClr>
              <a:buNone/>
            </a:pPr>
            <a:r>
              <a:rPr lang="es-ES" sz="2800">
                <a:latin typeface="Calibri"/>
                <a:cs typeface="Calibri"/>
              </a:rPr>
              <a:t>                            excelencia en idiomas) </a:t>
            </a:r>
            <a:r>
              <a:rPr lang="es-ES" sz="2800">
                <a:solidFill>
                  <a:srgbClr val="FF0000"/>
                </a:solidFill>
                <a:latin typeface="Calibri"/>
                <a:cs typeface="Calibri"/>
              </a:rPr>
              <a:t>BIE</a:t>
            </a:r>
            <a:endParaRPr lang="en-US" sz="2800">
              <a:solidFill>
                <a:srgbClr val="FF0000"/>
              </a:solidFill>
              <a:cs typeface="Calibri"/>
            </a:endParaRPr>
          </a:p>
          <a:p>
            <a:pPr marL="285750" indent="-285750">
              <a:spcBef>
                <a:spcPct val="20000"/>
              </a:spcBef>
              <a:buClr>
                <a:srgbClr val="595959"/>
              </a:buClr>
            </a:pPr>
            <a:r>
              <a:rPr lang="es-ES" sz="2800">
                <a:latin typeface="Calibri"/>
                <a:cs typeface="Calibri"/>
              </a:rPr>
              <a:t>FP </a:t>
            </a:r>
            <a:r>
              <a:rPr lang="es-ES" sz="2800">
                <a:solidFill>
                  <a:srgbClr val="FF0000"/>
                </a:solidFill>
                <a:latin typeface="Calibri"/>
                <a:cs typeface="Calibri"/>
              </a:rPr>
              <a:t>administración </a:t>
            </a:r>
            <a:r>
              <a:rPr lang="es-ES" sz="2800">
                <a:latin typeface="Calibri"/>
                <a:cs typeface="Calibri"/>
              </a:rPr>
              <a:t>(medio, superior -diurno y vespertino-, distancia)</a:t>
            </a:r>
            <a:endParaRPr lang="en-US" sz="2800">
              <a:cs typeface="Calibri"/>
            </a:endParaRPr>
          </a:p>
          <a:p>
            <a:pPr marL="285750" indent="-285750">
              <a:spcBef>
                <a:spcPct val="20000"/>
              </a:spcBef>
              <a:buClr>
                <a:srgbClr val="595959"/>
              </a:buClr>
            </a:pPr>
            <a:r>
              <a:rPr lang="es-ES" sz="2800">
                <a:latin typeface="Calibri"/>
                <a:cs typeface="Calibri"/>
              </a:rPr>
              <a:t>FP </a:t>
            </a:r>
            <a:r>
              <a:rPr lang="es-ES" sz="2800">
                <a:solidFill>
                  <a:srgbClr val="FF0000"/>
                </a:solidFill>
                <a:latin typeface="Calibri"/>
                <a:cs typeface="Calibri"/>
              </a:rPr>
              <a:t>informática </a:t>
            </a:r>
            <a:r>
              <a:rPr lang="es-ES" sz="2800">
                <a:latin typeface="Calibri"/>
                <a:cs typeface="Calibri"/>
              </a:rPr>
              <a:t>(básica, medio, superior)</a:t>
            </a:r>
            <a:endParaRPr lang="en-US" sz="2800">
              <a:cs typeface="Calibri"/>
            </a:endParaRPr>
          </a:p>
          <a:p>
            <a:pPr marL="285750" indent="-285750">
              <a:spcBef>
                <a:spcPct val="20000"/>
              </a:spcBef>
              <a:buClr>
                <a:srgbClr val="595959"/>
              </a:buClr>
            </a:pPr>
            <a:r>
              <a:rPr lang="es-ES" sz="2800">
                <a:latin typeface="Calibri"/>
                <a:cs typeface="Calibri"/>
              </a:rPr>
              <a:t>FP </a:t>
            </a:r>
            <a:r>
              <a:rPr lang="es-ES" sz="2800">
                <a:solidFill>
                  <a:srgbClr val="FF0000"/>
                </a:solidFill>
                <a:latin typeface="Calibri"/>
                <a:cs typeface="Calibri"/>
              </a:rPr>
              <a:t>electricidad y electrónica</a:t>
            </a:r>
            <a:r>
              <a:rPr lang="es-ES" sz="2800">
                <a:latin typeface="Calibri"/>
                <a:cs typeface="Calibri"/>
              </a:rPr>
              <a:t> (básica, medio, superior)</a:t>
            </a:r>
            <a:endParaRPr lang="en-US" sz="2800">
              <a:cs typeface="Calibri"/>
            </a:endParaRPr>
          </a:p>
          <a:p>
            <a:pPr marL="285750" indent="-285750">
              <a:spcBef>
                <a:spcPct val="20000"/>
              </a:spcBef>
              <a:buClr>
                <a:srgbClr val="595959"/>
              </a:buClr>
            </a:pPr>
            <a:endParaRPr lang="es-ES" sz="2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27033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85800" y="686599"/>
            <a:ext cx="8100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 AHORA RECORREREMOS EL CENTRO ….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691680" y="4941168"/>
            <a:ext cx="577966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3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BIENVENIDOS Y BUEN CURSO 2023/24</a:t>
            </a:r>
          </a:p>
        </p:txBody>
      </p:sp>
      <p:pic>
        <p:nvPicPr>
          <p:cNvPr id="20482" name="Picture 2" descr="http://www.iesmariamolinerinformatica.com/wp-content/uploads/2016/01/Departamento-Inform%C3%A1tica-IES-Mar%C3%ADa-Moliner-Once-1000x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060848"/>
            <a:ext cx="8460432" cy="2538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2530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 txBox="1">
            <a:spLocks noGrp="1"/>
          </p:cNvSpPr>
          <p:nvPr>
            <p:ph type="title"/>
          </p:nvPr>
        </p:nvSpPr>
        <p:spPr>
          <a:xfrm>
            <a:off x="1836900" y="916860"/>
            <a:ext cx="547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 b="0">
                <a:solidFill>
                  <a:srgbClr val="FF0000"/>
                </a:solidFill>
                <a:latin typeface="Calibri"/>
                <a:cs typeface="Calibri"/>
              </a:rPr>
              <a:t>HORARIO DEL CENTRO</a:t>
            </a:r>
            <a:endParaRPr lang="es-ES">
              <a:solidFill>
                <a:srgbClr val="FF0000"/>
              </a:solidFill>
            </a:endParaRPr>
          </a:p>
          <a:p>
            <a:endParaRPr lang="en"/>
          </a:p>
        </p:txBody>
      </p:sp>
      <p:sp>
        <p:nvSpPr>
          <p:cNvPr id="188" name="Google Shape;188;p30"/>
          <p:cNvSpPr txBox="1">
            <a:spLocks noGrp="1"/>
          </p:cNvSpPr>
          <p:nvPr>
            <p:ph type="body" idx="1"/>
          </p:nvPr>
        </p:nvSpPr>
        <p:spPr>
          <a:xfrm>
            <a:off x="1379256" y="1586649"/>
            <a:ext cx="7082897" cy="32065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ct val="20000"/>
              </a:spcBef>
              <a:buClr>
                <a:srgbClr val="595959"/>
              </a:buClr>
              <a:buNone/>
            </a:pPr>
            <a:r>
              <a:rPr lang="es-ES" sz="2800" b="1">
                <a:latin typeface="Calibri"/>
                <a:cs typeface="Calibri"/>
              </a:rPr>
              <a:t>DIURNO: </a:t>
            </a:r>
          </a:p>
          <a:p>
            <a:pPr marL="0" indent="0">
              <a:spcBef>
                <a:spcPct val="20000"/>
              </a:spcBef>
              <a:buNone/>
            </a:pPr>
            <a:r>
              <a:rPr lang="es-ES" sz="2800">
                <a:latin typeface="Calibri"/>
                <a:cs typeface="Calibri"/>
              </a:rPr>
              <a:t>    Entrada 8:15      Salida 14:05 /15:10</a:t>
            </a:r>
            <a:endParaRPr lang="es-ES" sz="2800">
              <a:cs typeface="Calibri"/>
            </a:endParaRPr>
          </a:p>
          <a:p>
            <a:pPr marL="0" indent="0">
              <a:spcBef>
                <a:spcPct val="20000"/>
              </a:spcBef>
              <a:buNone/>
            </a:pPr>
            <a:r>
              <a:rPr lang="es-ES" sz="2800">
                <a:latin typeface="Calibri"/>
                <a:cs typeface="Calibri"/>
              </a:rPr>
              <a:t>     Recreo: 10:55 - 11:25  </a:t>
            </a:r>
          </a:p>
          <a:p>
            <a:pPr marL="0" indent="0">
              <a:spcBef>
                <a:spcPct val="20000"/>
              </a:spcBef>
              <a:buNone/>
            </a:pPr>
            <a:r>
              <a:rPr lang="es-ES" sz="2800">
                <a:latin typeface="Calibri"/>
                <a:cs typeface="Calibri"/>
              </a:rPr>
              <a:t>     Recreo bilingüe (martes/jueves) 14:05-14:20</a:t>
            </a:r>
          </a:p>
          <a:p>
            <a:pPr marL="0" indent="0">
              <a:spcBef>
                <a:spcPct val="20000"/>
              </a:spcBef>
              <a:buNone/>
            </a:pPr>
            <a:r>
              <a:rPr lang="es-ES" sz="2800" b="1">
                <a:latin typeface="Calibri"/>
                <a:cs typeface="Calibri"/>
              </a:rPr>
              <a:t>VESPERTINO: </a:t>
            </a:r>
          </a:p>
          <a:p>
            <a:pPr marL="0" indent="0">
              <a:spcBef>
                <a:spcPct val="20000"/>
              </a:spcBef>
              <a:buNone/>
            </a:pPr>
            <a:r>
              <a:rPr lang="es-ES" sz="2800">
                <a:latin typeface="Calibri"/>
                <a:cs typeface="Calibri"/>
              </a:rPr>
              <a:t>     Entrada 16:00           Salida 21:40</a:t>
            </a:r>
          </a:p>
          <a:p>
            <a:pPr marL="0" indent="0">
              <a:spcBef>
                <a:spcPct val="20000"/>
              </a:spcBef>
              <a:buNone/>
            </a:pPr>
            <a:r>
              <a:rPr lang="es-ES" sz="2800">
                <a:latin typeface="Calibri"/>
                <a:cs typeface="Calibri"/>
              </a:rPr>
              <a:t>     Recreo 18:40 – 19:00</a:t>
            </a:r>
          </a:p>
          <a:p>
            <a:pPr indent="-457200">
              <a:spcBef>
                <a:spcPct val="20000"/>
              </a:spcBef>
            </a:pPr>
            <a:r>
              <a:rPr lang="es-ES" sz="2000">
                <a:solidFill>
                  <a:srgbClr val="00B050"/>
                </a:solidFill>
                <a:latin typeface="Calibri"/>
                <a:cs typeface="Calibri"/>
              </a:rPr>
              <a:t>EL CENTRO PERMANECE ABIERTO TODO EL DÍA</a:t>
            </a:r>
          </a:p>
        </p:txBody>
      </p:sp>
    </p:spTree>
    <p:extLst>
      <p:ext uri="{BB962C8B-B14F-4D97-AF65-F5344CB8AC3E}">
        <p14:creationId xmlns:p14="http://schemas.microsoft.com/office/powerpoint/2010/main" val="312152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14861" t="23422" r="19008" b="10626"/>
          <a:stretch>
            <a:fillRect/>
          </a:stretch>
        </p:blipFill>
        <p:spPr bwMode="auto">
          <a:xfrm>
            <a:off x="251520" y="1700808"/>
            <a:ext cx="860444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395536" y="332656"/>
            <a:ext cx="2598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EL</a:t>
            </a:r>
            <a:r>
              <a:rPr lang="es-ES" sz="54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es-ES" sz="40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CENTRO</a:t>
            </a:r>
            <a:endParaRPr lang="es-ES" sz="5400" b="1" cap="none" spc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940152" y="3140968"/>
            <a:ext cx="5877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200" b="1" cap="none" spc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</a:p>
        </p:txBody>
      </p:sp>
      <p:sp>
        <p:nvSpPr>
          <p:cNvPr id="6" name="5 Elipse"/>
          <p:cNvSpPr/>
          <p:nvPr/>
        </p:nvSpPr>
        <p:spPr>
          <a:xfrm>
            <a:off x="4716016" y="2965014"/>
            <a:ext cx="576064" cy="822305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200" b="1" cap="none" spc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</a:t>
            </a:r>
          </a:p>
        </p:txBody>
      </p:sp>
      <p:sp>
        <p:nvSpPr>
          <p:cNvPr id="7" name="6 Rectángulo"/>
          <p:cNvSpPr/>
          <p:nvPr/>
        </p:nvSpPr>
        <p:spPr>
          <a:xfrm>
            <a:off x="2915816" y="3356992"/>
            <a:ext cx="65970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200" b="1" cap="none" spc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</a:t>
            </a:r>
          </a:p>
        </p:txBody>
      </p:sp>
      <p:sp>
        <p:nvSpPr>
          <p:cNvPr id="8" name="7 Rectángulo"/>
          <p:cNvSpPr/>
          <p:nvPr/>
        </p:nvSpPr>
        <p:spPr>
          <a:xfrm>
            <a:off x="4716016" y="2132856"/>
            <a:ext cx="1656184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000" b="1" cap="none" spc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MERCADO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83644" y="3941767"/>
            <a:ext cx="1691680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800" b="1" cap="none" spc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Centro de Salud</a:t>
            </a:r>
          </a:p>
        </p:txBody>
      </p:sp>
    </p:spTree>
    <p:extLst>
      <p:ext uri="{BB962C8B-B14F-4D97-AF65-F5344CB8AC3E}">
        <p14:creationId xmlns:p14="http://schemas.microsoft.com/office/powerpoint/2010/main" val="3553621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8" r="25184" b="993"/>
          <a:stretch/>
        </p:blipFill>
        <p:spPr>
          <a:xfrm>
            <a:off x="397565" y="1362901"/>
            <a:ext cx="8201592" cy="5368381"/>
          </a:xfrm>
          <a:prstGeom prst="rect">
            <a:avLst/>
          </a:prstGeom>
        </p:spPr>
      </p:pic>
      <p:sp>
        <p:nvSpPr>
          <p:cNvPr id="3" name="Llamada de flecha a la derecha 2"/>
          <p:cNvSpPr/>
          <p:nvPr/>
        </p:nvSpPr>
        <p:spPr>
          <a:xfrm>
            <a:off x="535644" y="3364463"/>
            <a:ext cx="504056" cy="360040"/>
          </a:xfrm>
          <a:prstGeom prst="rightArrowCallou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17465" y="277889"/>
            <a:ext cx="8119405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3200" b="1" cap="all">
                <a:ln w="0"/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ACCESOS Y EDIFICIOS QUE CONFORMAN EL IES MARÍA MOLINER</a:t>
            </a:r>
          </a:p>
        </p:txBody>
      </p:sp>
      <p:sp>
        <p:nvSpPr>
          <p:cNvPr id="6" name="4 Rectángulo">
            <a:extLst>
              <a:ext uri="{FF2B5EF4-FFF2-40B4-BE49-F238E27FC236}">
                <a16:creationId xmlns:a16="http://schemas.microsoft.com/office/drawing/2014/main" id="{8545952C-C19C-9469-CEF7-2DA9191E6952}"/>
              </a:ext>
            </a:extLst>
          </p:cNvPr>
          <p:cNvSpPr/>
          <p:nvPr/>
        </p:nvSpPr>
        <p:spPr>
          <a:xfrm>
            <a:off x="4592848" y="5029403"/>
            <a:ext cx="5435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200" b="1" cap="none" spc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</a:p>
        </p:txBody>
      </p:sp>
      <p:sp>
        <p:nvSpPr>
          <p:cNvPr id="7" name="4 Rectángulo">
            <a:extLst>
              <a:ext uri="{FF2B5EF4-FFF2-40B4-BE49-F238E27FC236}">
                <a16:creationId xmlns:a16="http://schemas.microsoft.com/office/drawing/2014/main" id="{EE3AAD79-DEB5-16AD-DE7D-4C798E67D8C2}"/>
              </a:ext>
            </a:extLst>
          </p:cNvPr>
          <p:cNvSpPr/>
          <p:nvPr/>
        </p:nvSpPr>
        <p:spPr>
          <a:xfrm>
            <a:off x="3963370" y="3361838"/>
            <a:ext cx="543527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2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</a:t>
            </a:r>
            <a:endParaRPr lang="es-ES" sz="32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4 Rectángulo">
            <a:extLst>
              <a:ext uri="{FF2B5EF4-FFF2-40B4-BE49-F238E27FC236}">
                <a16:creationId xmlns:a16="http://schemas.microsoft.com/office/drawing/2014/main" id="{452CE881-2B66-9BD3-DC2B-F1326D7DCA75}"/>
              </a:ext>
            </a:extLst>
          </p:cNvPr>
          <p:cNvSpPr/>
          <p:nvPr/>
        </p:nvSpPr>
        <p:spPr>
          <a:xfrm>
            <a:off x="2417282" y="3074707"/>
            <a:ext cx="543527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2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</a:t>
            </a:r>
            <a:endParaRPr lang="es-ES" sz="32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938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89722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13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5"/>
          <p:cNvSpPr txBox="1">
            <a:spLocks noGrp="1"/>
          </p:cNvSpPr>
          <p:nvPr>
            <p:ph type="body" idx="2"/>
          </p:nvPr>
        </p:nvSpPr>
        <p:spPr>
          <a:xfrm>
            <a:off x="558083" y="1963825"/>
            <a:ext cx="3483945" cy="40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ES_tradnl"/>
              <a:t>Todas disponen de ordenador conectado a altavoz y proyector.</a:t>
            </a:r>
          </a:p>
          <a:p>
            <a:endParaRPr lang="es-ES_tradnl"/>
          </a:p>
          <a:p>
            <a:r>
              <a:rPr lang="es-ES_tradnl"/>
              <a:t>Los ordenadores están congelados, luego no podrás instalar nada ni guardar documentos.</a:t>
            </a:r>
          </a:p>
          <a:p>
            <a:endParaRPr lang="es-ES_tradnl"/>
          </a:p>
          <a:p>
            <a:r>
              <a:rPr lang="es-ES_tradnl"/>
              <a:t>Para hacer cambios en el equipo, acude a Enrique Cea (</a:t>
            </a:r>
            <a:r>
              <a:rPr lang="es-ES_tradnl" u="sng">
                <a:solidFill>
                  <a:srgbClr val="0070C0"/>
                </a:solidFill>
              </a:rPr>
              <a:t>ecea@educa.jcyl.es</a:t>
            </a:r>
            <a:r>
              <a:rPr lang="es-ES_tradnl"/>
              <a:t>).</a:t>
            </a:r>
          </a:p>
          <a:p>
            <a:endParaRPr lang="es-ES_tradnl"/>
          </a:p>
          <a:p>
            <a:r>
              <a:rPr lang="es-ES_tradnl"/>
              <a:t>El profesor de primera hora debe encenderlo y apagarlo el de 6ª o 7ª.</a:t>
            </a:r>
          </a:p>
          <a:p>
            <a:endParaRPr lang="es-ES_tradnl"/>
          </a:p>
          <a:p>
            <a:r>
              <a:rPr lang="es-ES_tradnl"/>
              <a:t>Si vas a conectar tu propio equipo, no olvides dejar todo conectado de nuevo.</a:t>
            </a:r>
            <a:br>
              <a:rPr lang="es-ES_tradnl"/>
            </a:br>
            <a:endParaRPr lang="es-ES_tradnl"/>
          </a:p>
        </p:txBody>
      </p:sp>
      <p:sp>
        <p:nvSpPr>
          <p:cNvPr id="253" name="Google Shape;253;p35"/>
          <p:cNvSpPr txBox="1">
            <a:spLocks noGrp="1"/>
          </p:cNvSpPr>
          <p:nvPr>
            <p:ph type="title"/>
          </p:nvPr>
        </p:nvSpPr>
        <p:spPr>
          <a:xfrm>
            <a:off x="1024412" y="1005214"/>
            <a:ext cx="240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AULAS</a:t>
            </a:r>
          </a:p>
        </p:txBody>
      </p:sp>
      <p:sp>
        <p:nvSpPr>
          <p:cNvPr id="5" name="Google Shape;252;p35">
            <a:extLst>
              <a:ext uri="{FF2B5EF4-FFF2-40B4-BE49-F238E27FC236}">
                <a16:creationId xmlns:a16="http://schemas.microsoft.com/office/drawing/2014/main" id="{B937E8E8-66D1-8E09-9FF1-2BDEC8903B32}"/>
              </a:ext>
            </a:extLst>
          </p:cNvPr>
          <p:cNvSpPr txBox="1">
            <a:spLocks/>
          </p:cNvSpPr>
          <p:nvPr/>
        </p:nvSpPr>
        <p:spPr>
          <a:xfrm>
            <a:off x="5073525" y="906940"/>
            <a:ext cx="3224400" cy="4477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 Regular"/>
              <a:buChar char="●"/>
              <a:defRPr sz="1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 Regular"/>
              <a:buChar char="○"/>
              <a:defRPr sz="1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 Regular"/>
              <a:buChar char="■"/>
              <a:defRPr sz="1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 Regular"/>
              <a:buChar char="●"/>
              <a:defRPr sz="1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 Regular"/>
              <a:buChar char="○"/>
              <a:defRPr sz="1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 Regular"/>
              <a:buChar char="■"/>
              <a:defRPr sz="1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 Regular"/>
              <a:buChar char="●"/>
              <a:defRPr sz="1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 Regular"/>
              <a:buChar char="○"/>
              <a:defRPr sz="1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 Mono Regular"/>
              <a:buChar char="■"/>
              <a:defRPr sz="1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pPr marL="139700" indent="0">
              <a:buNone/>
            </a:pPr>
            <a:endParaRPr lang="es-ES" kern="0"/>
          </a:p>
          <a:p>
            <a:r>
              <a:rPr lang="en" kern="0"/>
              <a:t>Hay </a:t>
            </a:r>
            <a:r>
              <a:rPr lang="en" kern="0" err="1"/>
              <a:t>mandos</a:t>
            </a:r>
            <a:r>
              <a:rPr lang="en" kern="0"/>
              <a:t> a </a:t>
            </a:r>
            <a:r>
              <a:rPr lang="en" kern="0" err="1"/>
              <a:t>distancia</a:t>
            </a:r>
            <a:r>
              <a:rPr lang="en" kern="0"/>
              <a:t> para </a:t>
            </a:r>
            <a:r>
              <a:rPr lang="en" kern="0" err="1"/>
              <a:t>los</a:t>
            </a:r>
            <a:r>
              <a:rPr lang="en" kern="0"/>
              <a:t> </a:t>
            </a:r>
            <a:r>
              <a:rPr lang="en" kern="0" err="1"/>
              <a:t>proyectores</a:t>
            </a:r>
            <a:r>
              <a:rPr lang="en" kern="0"/>
              <a:t> </a:t>
            </a:r>
            <a:r>
              <a:rPr lang="en" kern="0" err="1"/>
              <a:t>en</a:t>
            </a:r>
            <a:r>
              <a:rPr lang="en" kern="0"/>
              <a:t> </a:t>
            </a:r>
            <a:r>
              <a:rPr lang="en" kern="0" err="1"/>
              <a:t>conserjería</a:t>
            </a:r>
            <a:r>
              <a:rPr lang="en" kern="0"/>
              <a:t>.</a:t>
            </a:r>
            <a:endParaRPr lang="es-ES" kern="0"/>
          </a:p>
          <a:p>
            <a:endParaRPr lang="en" kern="0"/>
          </a:p>
          <a:p>
            <a:r>
              <a:rPr lang="es-ES" kern="0"/>
              <a:t>En jefatura de estudios adjunta puedes pedir cámaras si necesitas transmitir tu clase.</a:t>
            </a:r>
            <a:endParaRPr lang="es-ES"/>
          </a:p>
          <a:p>
            <a:endParaRPr lang="es-ES" kern="0"/>
          </a:p>
          <a:p>
            <a:r>
              <a:rPr lang="es-ES" kern="0"/>
              <a:t>Algunas aulas disponen de pantallas inteligentes </a:t>
            </a:r>
            <a:r>
              <a:rPr lang="es-ES" kern="0" err="1"/>
              <a:t>Lumio</a:t>
            </a:r>
            <a:r>
              <a:rPr lang="es-ES" kern="0"/>
              <a:t>, con muchas posibilidades. En el canal de </a:t>
            </a:r>
            <a:r>
              <a:rPr lang="es-ES" kern="0" err="1"/>
              <a:t>youtube</a:t>
            </a:r>
            <a:r>
              <a:rPr lang="es-ES" kern="0"/>
              <a:t> "TIC TAC y más" encontrarás tutoriales para descubrir utilidades más allá del funcionamiento básico.</a:t>
            </a:r>
            <a:endParaRPr lang="es-ES"/>
          </a:p>
          <a:p>
            <a:endParaRPr lang="es-ES" kern="0"/>
          </a:p>
          <a:p>
            <a:r>
              <a:rPr lang="es-ES" kern="0"/>
              <a:t>Lleva tus propios rotuladores para la pizarra blanca. No olvides borrar la pizarra al acabar la clase.</a:t>
            </a:r>
          </a:p>
          <a:p>
            <a:endParaRPr lang="es-ES" kern="0"/>
          </a:p>
          <a:p>
            <a:endParaRPr lang="es-ES" kern="0"/>
          </a:p>
          <a:p>
            <a:r>
              <a:rPr lang="es-ES" kern="0"/>
              <a:t>Además de las aulas genéricas, el centro dispone de algunas aulas específicas. 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AA034EB-3EA6-FCA3-C338-36149CE9A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72" r="43342"/>
          <a:stretch/>
        </p:blipFill>
        <p:spPr>
          <a:xfrm>
            <a:off x="7951827" y="1562461"/>
            <a:ext cx="677379" cy="802727"/>
          </a:xfrm>
          <a:prstGeom prst="rect">
            <a:avLst/>
          </a:prstGeom>
        </p:spPr>
      </p:pic>
      <p:pic>
        <p:nvPicPr>
          <p:cNvPr id="2" name="Imagen 3" descr="Un teclado de computadora&#10;&#10;Descripción generada automáticamente">
            <a:extLst>
              <a:ext uri="{FF2B5EF4-FFF2-40B4-BE49-F238E27FC236}">
                <a16:creationId xmlns:a16="http://schemas.microsoft.com/office/drawing/2014/main" id="{E3F200D5-A8AD-215B-91BF-FA3DF9EBA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289" y="908929"/>
            <a:ext cx="1727201" cy="1018475"/>
          </a:xfrm>
          <a:prstGeom prst="rect">
            <a:avLst/>
          </a:prstGeom>
        </p:spPr>
      </p:pic>
      <p:pic>
        <p:nvPicPr>
          <p:cNvPr id="4" name="Imagen 5">
            <a:extLst>
              <a:ext uri="{FF2B5EF4-FFF2-40B4-BE49-F238E27FC236}">
                <a16:creationId xmlns:a16="http://schemas.microsoft.com/office/drawing/2014/main" id="{0314E5F8-A000-3DC9-0053-E507410DAB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0666" y="4395963"/>
            <a:ext cx="953488" cy="74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02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5"/>
          <p:cNvSpPr txBox="1">
            <a:spLocks noGrp="1"/>
          </p:cNvSpPr>
          <p:nvPr>
            <p:ph type="body" idx="2"/>
          </p:nvPr>
        </p:nvSpPr>
        <p:spPr>
          <a:xfrm>
            <a:off x="602471" y="2751718"/>
            <a:ext cx="3483945" cy="12840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/>
              <a:t>Si </a:t>
            </a:r>
            <a:r>
              <a:rPr lang="en" err="1"/>
              <a:t>necesitas</a:t>
            </a:r>
            <a:r>
              <a:rPr lang="en"/>
              <a:t> </a:t>
            </a:r>
            <a:r>
              <a:rPr lang="en" err="1"/>
              <a:t>hacer</a:t>
            </a:r>
            <a:r>
              <a:rPr lang="en"/>
              <a:t> </a:t>
            </a:r>
            <a:r>
              <a:rPr lang="en" err="1"/>
              <a:t>uso</a:t>
            </a:r>
            <a:r>
              <a:rPr lang="en"/>
              <a:t> de </a:t>
            </a:r>
            <a:r>
              <a:rPr lang="en" err="1"/>
              <a:t>este</a:t>
            </a:r>
            <a:r>
              <a:rPr lang="en"/>
              <a:t> </a:t>
            </a:r>
            <a:r>
              <a:rPr lang="en" err="1"/>
              <a:t>espacio</a:t>
            </a:r>
            <a:r>
              <a:rPr lang="en"/>
              <a:t>, </a:t>
            </a:r>
            <a:r>
              <a:rPr lang="en" err="1"/>
              <a:t>deberás</a:t>
            </a:r>
            <a:r>
              <a:rPr lang="en"/>
              <a:t> </a:t>
            </a:r>
            <a:r>
              <a:rPr lang="en" err="1"/>
              <a:t>solicitarlo</a:t>
            </a:r>
            <a:r>
              <a:rPr lang="en"/>
              <a:t> con </a:t>
            </a:r>
            <a:r>
              <a:rPr lang="en" err="1"/>
              <a:t>antelación</a:t>
            </a:r>
            <a:r>
              <a:rPr lang="en"/>
              <a:t>. </a:t>
            </a:r>
            <a:r>
              <a:rPr lang="en" err="1"/>
              <a:t>Pide</a:t>
            </a:r>
            <a:r>
              <a:rPr lang="en"/>
              <a:t> la </a:t>
            </a:r>
            <a:r>
              <a:rPr lang="en" err="1"/>
              <a:t>llave</a:t>
            </a:r>
            <a:r>
              <a:rPr lang="en"/>
              <a:t> </a:t>
            </a:r>
            <a:r>
              <a:rPr lang="en" err="1"/>
              <a:t>en</a:t>
            </a:r>
            <a:r>
              <a:rPr lang="en"/>
              <a:t> </a:t>
            </a:r>
            <a:r>
              <a:rPr lang="en" err="1"/>
              <a:t>Conserjería</a:t>
            </a:r>
            <a:r>
              <a:rPr lang="en"/>
              <a:t>.</a:t>
            </a:r>
          </a:p>
          <a:p>
            <a:endParaRPr lang="en"/>
          </a:p>
          <a:p>
            <a:r>
              <a:rPr lang="en" err="1"/>
              <a:t>Otras</a:t>
            </a:r>
            <a:r>
              <a:rPr lang="en"/>
              <a:t> </a:t>
            </a:r>
            <a:r>
              <a:rPr lang="en" err="1"/>
              <a:t>veces</a:t>
            </a:r>
            <a:r>
              <a:rPr lang="en"/>
              <a:t> </a:t>
            </a:r>
            <a:r>
              <a:rPr lang="en" err="1"/>
              <a:t>tendrás</a:t>
            </a:r>
            <a:r>
              <a:rPr lang="en"/>
              <a:t> que </a:t>
            </a:r>
            <a:r>
              <a:rPr lang="en" err="1"/>
              <a:t>acompañar</a:t>
            </a:r>
            <a:r>
              <a:rPr lang="en"/>
              <a:t> a </a:t>
            </a:r>
            <a:r>
              <a:rPr lang="en" err="1"/>
              <a:t>los</a:t>
            </a:r>
            <a:r>
              <a:rPr lang="en"/>
              <a:t> </a:t>
            </a:r>
            <a:r>
              <a:rPr lang="en" err="1"/>
              <a:t>alumnos</a:t>
            </a:r>
            <a:r>
              <a:rPr lang="en"/>
              <a:t> a </a:t>
            </a:r>
            <a:r>
              <a:rPr lang="en" err="1"/>
              <a:t>charlas</a:t>
            </a:r>
            <a:r>
              <a:rPr lang="en"/>
              <a:t> o </a:t>
            </a:r>
            <a:r>
              <a:rPr lang="en" err="1"/>
              <a:t>actividades</a:t>
            </a:r>
            <a:r>
              <a:rPr lang="en"/>
              <a:t> </a:t>
            </a:r>
            <a:r>
              <a:rPr lang="en" err="1"/>
              <a:t>programadas</a:t>
            </a:r>
            <a:r>
              <a:rPr lang="en"/>
              <a:t> </a:t>
            </a:r>
            <a:r>
              <a:rPr lang="en" err="1"/>
              <a:t>desde</a:t>
            </a:r>
            <a:r>
              <a:rPr lang="en"/>
              <a:t> JE o </a:t>
            </a:r>
            <a:r>
              <a:rPr lang="en" err="1"/>
              <a:t>desde</a:t>
            </a:r>
            <a:r>
              <a:rPr lang="en"/>
              <a:t> </a:t>
            </a:r>
            <a:r>
              <a:rPr lang="en" err="1"/>
              <a:t>el</a:t>
            </a:r>
            <a:r>
              <a:rPr lang="en"/>
              <a:t> </a:t>
            </a:r>
            <a:r>
              <a:rPr lang="en" err="1"/>
              <a:t>Dpto</a:t>
            </a:r>
            <a:r>
              <a:rPr lang="en"/>
              <a:t> de </a:t>
            </a:r>
            <a:r>
              <a:rPr lang="en" err="1"/>
              <a:t>Orientación</a:t>
            </a:r>
            <a:r>
              <a:rPr lang="en"/>
              <a:t>.</a:t>
            </a:r>
          </a:p>
          <a:p>
            <a:endParaRPr lang="en"/>
          </a:p>
          <a:p>
            <a:r>
              <a:rPr lang="en"/>
              <a:t>Es </a:t>
            </a:r>
            <a:r>
              <a:rPr lang="en" err="1"/>
              <a:t>conveniente</a:t>
            </a:r>
            <a:r>
              <a:rPr lang="en"/>
              <a:t> que </a:t>
            </a:r>
            <a:r>
              <a:rPr lang="en" err="1"/>
              <a:t>conozcas</a:t>
            </a:r>
            <a:r>
              <a:rPr lang="en"/>
              <a:t> </a:t>
            </a:r>
            <a:r>
              <a:rPr lang="en" err="1"/>
              <a:t>dónde</a:t>
            </a:r>
            <a:r>
              <a:rPr lang="en"/>
              <a:t> </a:t>
            </a:r>
            <a:r>
              <a:rPr lang="en" err="1"/>
              <a:t>están</a:t>
            </a:r>
            <a:r>
              <a:rPr lang="en"/>
              <a:t> las luces y </a:t>
            </a:r>
            <a:r>
              <a:rPr lang="en" err="1"/>
              <a:t>el</a:t>
            </a:r>
            <a:r>
              <a:rPr lang="en"/>
              <a:t> </a:t>
            </a:r>
            <a:r>
              <a:rPr lang="en" err="1"/>
              <a:t>funcionamiento</a:t>
            </a:r>
            <a:r>
              <a:rPr lang="en"/>
              <a:t> del </a:t>
            </a:r>
            <a:r>
              <a:rPr lang="en" err="1"/>
              <a:t>equipo</a:t>
            </a:r>
            <a:r>
              <a:rPr lang="en"/>
              <a:t> </a:t>
            </a:r>
            <a:r>
              <a:rPr lang="en" err="1"/>
              <a:t>informático</a:t>
            </a:r>
            <a:r>
              <a:rPr lang="en"/>
              <a:t> del </a:t>
            </a:r>
            <a:r>
              <a:rPr lang="en" err="1"/>
              <a:t>salón</a:t>
            </a:r>
            <a:r>
              <a:rPr lang="en"/>
              <a:t> de </a:t>
            </a:r>
            <a:r>
              <a:rPr lang="en" err="1"/>
              <a:t>actos</a:t>
            </a:r>
            <a:endParaRPr lang="en"/>
          </a:p>
        </p:txBody>
      </p:sp>
      <p:sp>
        <p:nvSpPr>
          <p:cNvPr id="253" name="Google Shape;253;p35"/>
          <p:cNvSpPr txBox="1">
            <a:spLocks noGrp="1"/>
          </p:cNvSpPr>
          <p:nvPr>
            <p:ph type="title"/>
          </p:nvPr>
        </p:nvSpPr>
        <p:spPr>
          <a:xfrm>
            <a:off x="1024412" y="1005214"/>
            <a:ext cx="284313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SALÓN DE ACTOS </a:t>
            </a:r>
          </a:p>
        </p:txBody>
      </p:sp>
      <p:sp>
        <p:nvSpPr>
          <p:cNvPr id="5" name="Google Shape;252;p35">
            <a:extLst>
              <a:ext uri="{FF2B5EF4-FFF2-40B4-BE49-F238E27FC236}">
                <a16:creationId xmlns:a16="http://schemas.microsoft.com/office/drawing/2014/main" id="{B937E8E8-66D1-8E09-9FF1-2BDEC8903B32}"/>
              </a:ext>
            </a:extLst>
          </p:cNvPr>
          <p:cNvSpPr txBox="1">
            <a:spLocks/>
          </p:cNvSpPr>
          <p:nvPr/>
        </p:nvSpPr>
        <p:spPr>
          <a:xfrm>
            <a:off x="5103473" y="2324459"/>
            <a:ext cx="3264330" cy="2431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 Regular"/>
              <a:buChar char="●"/>
              <a:defRPr sz="1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 Regular"/>
              <a:buChar char="○"/>
              <a:defRPr sz="1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 Regular"/>
              <a:buChar char="■"/>
              <a:defRPr sz="1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 Regular"/>
              <a:buChar char="●"/>
              <a:defRPr sz="1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 Regular"/>
              <a:buChar char="○"/>
              <a:defRPr sz="1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 Regular"/>
              <a:buChar char="■"/>
              <a:defRPr sz="1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 Regular"/>
              <a:buChar char="●"/>
              <a:defRPr sz="1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 Regular"/>
              <a:buChar char="○"/>
              <a:defRPr sz="1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 Mono Regular"/>
              <a:buChar char="■"/>
              <a:defRPr sz="1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pPr marL="139700" indent="0">
              <a:buNone/>
            </a:pPr>
            <a:r>
              <a:rPr lang="es-ES" kern="0"/>
              <a:t>DIURNO: funcionará como biblioteca solo durante algunos periodos lectivos, en los que será utilizada como sala de estudios para alumnos sin clase y alumnos expulsados de clase con tarea.</a:t>
            </a:r>
            <a:endParaRPr lang="es-ES"/>
          </a:p>
          <a:p>
            <a:pPr marL="139700" indent="0">
              <a:buNone/>
            </a:pPr>
            <a:r>
              <a:rPr lang="es-ES" kern="0"/>
              <a:t>En los recreos se realizará préstamo de libros y actividades de dinamización.</a:t>
            </a:r>
          </a:p>
          <a:p>
            <a:pPr marL="139700" indent="0">
              <a:buNone/>
            </a:pPr>
            <a:endParaRPr lang="es-ES" kern="0"/>
          </a:p>
          <a:p>
            <a:pPr marL="139700" indent="0">
              <a:buNone/>
            </a:pPr>
            <a:r>
              <a:rPr lang="es-ES" kern="0"/>
              <a:t>VESPERTINO: la biblioteca funcionará como sala de estudio.</a:t>
            </a:r>
          </a:p>
          <a:p>
            <a:pPr marL="139700" indent="0">
              <a:buNone/>
            </a:pPr>
            <a:endParaRPr lang="es-ES" kern="0"/>
          </a:p>
        </p:txBody>
      </p:sp>
      <p:sp>
        <p:nvSpPr>
          <p:cNvPr id="3" name="Google Shape;253;p35">
            <a:extLst>
              <a:ext uri="{FF2B5EF4-FFF2-40B4-BE49-F238E27FC236}">
                <a16:creationId xmlns:a16="http://schemas.microsoft.com/office/drawing/2014/main" id="{6772719B-4C9D-4E54-93E7-97F19641A383}"/>
              </a:ext>
            </a:extLst>
          </p:cNvPr>
          <p:cNvSpPr txBox="1">
            <a:spLocks/>
          </p:cNvSpPr>
          <p:nvPr/>
        </p:nvSpPr>
        <p:spPr>
          <a:xfrm>
            <a:off x="5718864" y="908051"/>
            <a:ext cx="240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kern="0"/>
              <a:t>BIBLIOTECA</a:t>
            </a:r>
          </a:p>
        </p:txBody>
      </p:sp>
    </p:spTree>
    <p:extLst>
      <p:ext uri="{BB962C8B-B14F-4D97-AF65-F5344CB8AC3E}">
        <p14:creationId xmlns:p14="http://schemas.microsoft.com/office/powerpoint/2010/main" val="21524094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otebook Lesson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ed2d128-c06b-4f9f-ba31-017403ff31da" xsi:nil="true"/>
    <lcf76f155ced4ddcb4097134ff3c332f xmlns="7af15a3d-953c-42b7-ba3f-60d636e49d3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86FC9DFDD07AB47BA207BD419D5F9F0" ma:contentTypeVersion="14" ma:contentTypeDescription="Crear nuevo documento." ma:contentTypeScope="" ma:versionID="1b77d78a3fa93afc6ff20b7cd5de8a67">
  <xsd:schema xmlns:xsd="http://www.w3.org/2001/XMLSchema" xmlns:xs="http://www.w3.org/2001/XMLSchema" xmlns:p="http://schemas.microsoft.com/office/2006/metadata/properties" xmlns:ns2="7af15a3d-953c-42b7-ba3f-60d636e49d33" xmlns:ns3="3ed2d128-c06b-4f9f-ba31-017403ff31da" targetNamespace="http://schemas.microsoft.com/office/2006/metadata/properties" ma:root="true" ma:fieldsID="18868f87f02baea459dc79936d01a27c" ns2:_="" ns3:_="">
    <xsd:import namespace="7af15a3d-953c-42b7-ba3f-60d636e49d33"/>
    <xsd:import namespace="3ed2d128-c06b-4f9f-ba31-017403ff31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f15a3d-953c-42b7-ba3f-60d636e49d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f81fab6-5715-43b2-96f5-83aa164231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d2d128-c06b-4f9f-ba31-017403ff31d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4fbae54d-a26a-46c5-ba1b-057f6e69ced2}" ma:internalName="TaxCatchAll" ma:showField="CatchAllData" ma:web="3ed2d128-c06b-4f9f-ba31-017403ff31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6892DE-8B6B-4B16-BECC-700D5FEB2E4A}">
  <ds:schemaRefs>
    <ds:schemaRef ds:uri="3ed2d128-c06b-4f9f-ba31-017403ff31da"/>
    <ds:schemaRef ds:uri="7af15a3d-953c-42b7-ba3f-60d636e49d33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919C28B-3A6C-443C-8A4F-A70FF2A40C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8372FB-D0F9-48C4-BB1B-3F598B6DD8E3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30</Slides>
  <Notes>20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Tema de Office</vt:lpstr>
      <vt:lpstr>Notebook Lesson</vt:lpstr>
      <vt:lpstr>PowerPoint Presentation</vt:lpstr>
      <vt:lpstr>01</vt:lpstr>
      <vt:lpstr>ENSEÑANZAS IMPARTIDAS </vt:lpstr>
      <vt:lpstr>HORARIO DEL CENTRO </vt:lpstr>
      <vt:lpstr>PowerPoint Presentation</vt:lpstr>
      <vt:lpstr>PowerPoint Presentation</vt:lpstr>
      <vt:lpstr>PowerPoint Presentation</vt:lpstr>
      <vt:lpstr>AULAS</vt:lpstr>
      <vt:lpstr>SALÓN DE ACTOS </vt:lpstr>
      <vt:lpstr>CONSERJERÍA</vt:lpstr>
      <vt:lpstr>SALA DE PROFESORES</vt:lpstr>
      <vt:lpstr>02</vt:lpstr>
      <vt:lpstr>Guardias</vt:lpstr>
      <vt:lpstr>FALTAS DEL PROFESORADO</vt:lpstr>
      <vt:lpstr>FALTAS DEL ALUMNADO</vt:lpstr>
      <vt:lpstr>EVALUACIONES</vt:lpstr>
      <vt:lpstr>EXÁMENES</vt:lpstr>
      <vt:lpstr>PLATAFORMAS EDUCATIVAS DEL CENTRO </vt:lpstr>
      <vt:lpstr>Utiliza exclusivamente los canales  oficiales para comunicaciones con alumnos.</vt:lpstr>
      <vt:lpstr>REUNIONES CON PADRES</vt:lpstr>
      <vt:lpstr>PowerPoint Presentation</vt:lpstr>
      <vt:lpstr>03</vt:lpstr>
      <vt:lpstr>NORMAS DE CONVIVENCIA</vt:lpstr>
      <vt:lpstr>PowerPoint Presentation</vt:lpstr>
      <vt:lpstr>04</vt:lpstr>
      <vt:lpstr>PowerPoint Presentation</vt:lpstr>
      <vt:lpstr>PowerPoint Presentation</vt:lpstr>
      <vt:lpstr>05</vt:lpstr>
      <vt:lpstr>PowerPoint Presentation</vt:lpstr>
      <vt:lpstr>PowerPoint Presentation</vt:lpstr>
    </vt:vector>
  </TitlesOfParts>
  <Company>www.intercambiosvirtuales.org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www.intercambiosvirtuales.org</dc:creator>
  <cp:revision>1</cp:revision>
  <dcterms:created xsi:type="dcterms:W3CDTF">2015-05-15T07:49:02Z</dcterms:created>
  <dcterms:modified xsi:type="dcterms:W3CDTF">2023-09-19T14:25:56Z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0x010100A86FC9DFDD07AB47BA207BD419D5F9F0</vt:lpwstr>
  </property>
  <property fmtid="{D5CDD505-2E9C-101B-9397-08002B2CF9AE}" pid="3" name="MediaServiceImageTags">
    <vt:lpwstr/>
  </property>
</Properties>
</file>