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57" r:id="rId4"/>
    <p:sldId id="265" r:id="rId5"/>
    <p:sldId id="258" r:id="rId6"/>
    <p:sldId id="259" r:id="rId7"/>
    <p:sldId id="260" r:id="rId8"/>
    <p:sldId id="261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12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09/11/2022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94016" y="833376"/>
            <a:ext cx="3564396" cy="895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Bilingual education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Content language integrated learning (CLIL) </a:t>
            </a:r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7668344" y="58145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Sue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816200"/>
            <a:ext cx="30099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604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Games and Energizers</a:t>
            </a:r>
            <a:endParaRPr lang="en-US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433" y="1600200"/>
            <a:ext cx="7141134" cy="4876800"/>
          </a:xfrm>
        </p:spPr>
      </p:pic>
    </p:spTree>
    <p:extLst>
      <p:ext uri="{BB962C8B-B14F-4D97-AF65-F5344CB8AC3E}">
        <p14:creationId xmlns:p14="http://schemas.microsoft.com/office/powerpoint/2010/main" val="17061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1680" y="2924944"/>
            <a:ext cx="8229600" cy="990600"/>
          </a:xfrm>
        </p:spPr>
        <p:txBody>
          <a:bodyPr/>
          <a:lstStyle/>
          <a:p>
            <a:r>
              <a:rPr lang="en-US" dirty="0" smtClean="0"/>
              <a:t>Feedback and questions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18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Definition of CLIL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CLIL Tools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Challenges and benefits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Solutions and suggestions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Class demo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Outdoor and indoors games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Wrap up and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2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CLIL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sz="2000" dirty="0" smtClean="0"/>
              <a:t> CLIL stands for Content Language integrated learning </a:t>
            </a:r>
          </a:p>
          <a:p>
            <a:endParaRPr lang="en-US" sz="2000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1600" dirty="0" smtClean="0"/>
              <a:t>Content based learning           bilingual education                        immersion program</a:t>
            </a:r>
            <a:endParaRPr lang="en-US" sz="16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3174128" y="2623200"/>
            <a:ext cx="252028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CLIL</a:t>
            </a:r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27584" y="4293096"/>
            <a:ext cx="15121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CBT</a:t>
            </a:r>
            <a:endParaRPr lang="en-US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563888" y="4221088"/>
            <a:ext cx="15121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</a:t>
            </a:r>
            <a:endParaRPr lang="en-US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6588224" y="4316320"/>
            <a:ext cx="15121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07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language integrated learning 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700808"/>
            <a:ext cx="5256817" cy="3507283"/>
          </a:xfrm>
        </p:spPr>
      </p:pic>
      <p:sp>
        <p:nvSpPr>
          <p:cNvPr id="5" name="ZoneTexte 4"/>
          <p:cNvSpPr txBox="1"/>
          <p:nvPr/>
        </p:nvSpPr>
        <p:spPr>
          <a:xfrm>
            <a:off x="107504" y="1844824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Teaching any kind of content through a foreign language which is not the learners mother tongue.</a:t>
            </a:r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287524" y="3741245"/>
            <a:ext cx="28083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L2 is used a medium of instruction to teach other subjects such 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1-math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2-sience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3-social studies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4-music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07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CLIL Tools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CONTENT  </a:t>
            </a:r>
            <a:r>
              <a:rPr lang="en-US" sz="1800" dirty="0" smtClean="0"/>
              <a:t>it includes the knowledge to be taught, CLIL is not possible without it. The teacher should have full understanding of the subject matter.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. COMMUNICATION </a:t>
            </a:r>
            <a:r>
              <a:rPr lang="en-US" sz="1800" dirty="0" smtClean="0"/>
              <a:t>Using language to learn and learning to use language. It is devoted to the language skills.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 COGNITION </a:t>
            </a:r>
            <a:r>
              <a:rPr lang="en-US" sz="1800" dirty="0" smtClean="0"/>
              <a:t>Developing cognitive and thinking skills, the kind of activities the students needs to do.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/>
              <a:t> </a:t>
            </a:r>
            <a:r>
              <a:rPr lang="en-US" dirty="0" smtClean="0"/>
              <a:t>CULTURE </a:t>
            </a:r>
            <a:r>
              <a:rPr lang="en-US" sz="1800" dirty="0" smtClean="0"/>
              <a:t>Understanding ourselves and other culture, as any learning skill should contain should contain cultural awareness in content or lge.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3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and benefits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Challenges: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dirty="0" smtClean="0"/>
              <a:t>Challenging for the teachers, Content and language.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dirty="0" smtClean="0"/>
              <a:t>Cognitive demands for students that may cause anxiety and demotivation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dirty="0" smtClean="0"/>
              <a:t>High linguistic demand demands that might block students understanding.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90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Benefits: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Introduce learners to a new concept through a l2</a:t>
            </a:r>
          </a:p>
          <a:p>
            <a:pPr marL="457200" indent="-457200">
              <a:lnSpc>
                <a:spcPct val="250000"/>
              </a:lnSpc>
              <a:buFont typeface="+mj-lt"/>
              <a:buAutoNum type="arabicPeriod"/>
            </a:pPr>
            <a:r>
              <a:rPr lang="en-US" dirty="0" smtClean="0"/>
              <a:t>Improve learners production of l2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Improve learners performance in the subject matter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Develop critical thinking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Increase learners confidence in speaking a foreign language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11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and suggestions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 smtClean="0"/>
              <a:t>Repetition</a:t>
            </a:r>
            <a:endParaRPr lang="en-US" sz="1600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Animated </a:t>
            </a:r>
            <a:r>
              <a:rPr lang="en-US" sz="1600" dirty="0" smtClean="0"/>
              <a:t>gesturing</a:t>
            </a:r>
            <a:endParaRPr lang="en-US" sz="1600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Use of visual aids and </a:t>
            </a:r>
            <a:r>
              <a:rPr lang="en-US" sz="1600" dirty="0" smtClean="0"/>
              <a:t>props</a:t>
            </a:r>
            <a:endParaRPr lang="en-US" sz="1600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Pre-teaching vocabulary</a:t>
            </a:r>
            <a:r>
              <a:rPr lang="en-US" sz="1600" dirty="0" smtClean="0"/>
              <a:t>.</a:t>
            </a:r>
            <a:endParaRPr lang="en-US" sz="1600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 smtClean="0"/>
              <a:t>Direct translation</a:t>
            </a:r>
            <a:endParaRPr lang="en-US" sz="1600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Role playing.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 smtClean="0"/>
              <a:t>Integrate a lot of games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84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class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700808"/>
            <a:ext cx="6032316" cy="4303688"/>
          </a:xfrm>
        </p:spPr>
      </p:pic>
    </p:spTree>
    <p:extLst>
      <p:ext uri="{BB962C8B-B14F-4D97-AF65-F5344CB8AC3E}">
        <p14:creationId xmlns:p14="http://schemas.microsoft.com/office/powerpoint/2010/main" val="403653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202</TotalTime>
  <Words>285</Words>
  <Application>Microsoft Office PowerPoint</Application>
  <PresentationFormat>Affichage à l'écran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Clarté</vt:lpstr>
      <vt:lpstr>Bilingual education</vt:lpstr>
      <vt:lpstr>Guideline </vt:lpstr>
      <vt:lpstr>What is CLIL </vt:lpstr>
      <vt:lpstr>Content language integrated learning </vt:lpstr>
      <vt:lpstr>CLIL Tools</vt:lpstr>
      <vt:lpstr>Challenges and benefits </vt:lpstr>
      <vt:lpstr>Présentation PowerPoint</vt:lpstr>
      <vt:lpstr>Solutions and suggestions </vt:lpstr>
      <vt:lpstr>Demo class</vt:lpstr>
      <vt:lpstr>Games and Energizers</vt:lpstr>
      <vt:lpstr>Feedback and questions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Bilingual education</dc:title>
  <dc:creator>pff</dc:creator>
  <cp:lastModifiedBy>pff</cp:lastModifiedBy>
  <cp:revision>7</cp:revision>
  <dcterms:created xsi:type="dcterms:W3CDTF">2022-11-04T14:04:26Z</dcterms:created>
  <dcterms:modified xsi:type="dcterms:W3CDTF">2022-11-09T12:38:14Z</dcterms:modified>
</cp:coreProperties>
</file>