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5461"/>
            <a:ext cx="9144000" cy="894949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s-ES" b="1"/>
              <a:t>Usos de por y para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E88E82C-A750-45BC-8A4C-282A680BEE45}"/>
              </a:ext>
            </a:extLst>
          </p:cNvPr>
          <p:cNvSpPr txBox="1"/>
          <p:nvPr/>
        </p:nvSpPr>
        <p:spPr>
          <a:xfrm>
            <a:off x="7009274" y="1400175"/>
            <a:ext cx="4663744" cy="3046413"/>
          </a:xfrm>
          <a:prstGeom prst="rect">
            <a:avLst/>
          </a:prstGeom>
          <a:solidFill>
            <a:schemeClr val="accent4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3200" b="1"/>
              <a:t>PARA:</a:t>
            </a:r>
            <a:br>
              <a:rPr lang="en-US">
                <a:latin typeface="+mn-ea"/>
                <a:cs typeface="+mn-ea"/>
              </a:rPr>
            </a:br>
            <a:r>
              <a:rPr lang="es-ES" sz="3200"/>
              <a:t>1.- Finalidad</a:t>
            </a:r>
            <a:br>
              <a:rPr lang="en-US">
                <a:latin typeface="+mn-ea"/>
                <a:cs typeface="+mn-ea"/>
              </a:rPr>
            </a:br>
            <a:r>
              <a:rPr lang="es-ES" sz="3200"/>
              <a:t>2.- Tiempo futuro próximo</a:t>
            </a:r>
            <a:br>
              <a:rPr lang="en-US">
                <a:latin typeface="+mn-ea"/>
                <a:cs typeface="+mn-ea"/>
              </a:rPr>
            </a:br>
            <a:r>
              <a:rPr lang="es-ES" sz="3200"/>
              <a:t>3.- Opinión</a:t>
            </a:r>
            <a:br>
              <a:rPr lang="en-US">
                <a:latin typeface="+mn-ea"/>
                <a:cs typeface="+mn-ea"/>
              </a:rPr>
            </a:br>
            <a:r>
              <a:rPr lang="es-ES" sz="3200"/>
              <a:t>4.- Destinatario</a:t>
            </a:r>
            <a:br>
              <a:rPr lang="en-US">
                <a:latin typeface="+mn-ea"/>
                <a:cs typeface="+mn-ea"/>
              </a:rPr>
            </a:br>
            <a:r>
              <a:rPr lang="es-ES" sz="3200"/>
              <a:t>5.- Dirección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DB12F16-0AF8-4DAE-AA3F-F8A67FF89C32}"/>
              </a:ext>
            </a:extLst>
          </p:cNvPr>
          <p:cNvSpPr txBox="1"/>
          <p:nvPr/>
        </p:nvSpPr>
        <p:spPr>
          <a:xfrm>
            <a:off x="381169" y="1400175"/>
            <a:ext cx="6096000" cy="5016758"/>
          </a:xfrm>
          <a:prstGeom prst="rect">
            <a:avLst/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3200" b="1"/>
              <a:t>POR:</a:t>
            </a:r>
            <a:br>
              <a:rPr lang="en-US">
                <a:latin typeface="+mn-ea"/>
                <a:cs typeface="+mn-ea"/>
              </a:rPr>
            </a:br>
            <a:r>
              <a:rPr lang="es-ES" sz="3200"/>
              <a:t>1.- Causa</a:t>
            </a:r>
            <a:br>
              <a:rPr lang="en-US">
                <a:latin typeface="+mn-ea"/>
                <a:cs typeface="+mn-ea"/>
              </a:rPr>
            </a:br>
            <a:r>
              <a:rPr lang="es-ES" sz="3200"/>
              <a:t>2.- Sustitución</a:t>
            </a:r>
            <a:br>
              <a:rPr lang="en-US">
                <a:latin typeface="+mn-ea"/>
                <a:cs typeface="+mn-ea"/>
              </a:rPr>
            </a:br>
            <a:r>
              <a:rPr lang="es-ES" sz="3200"/>
              <a:t>3.- Periodicidad</a:t>
            </a:r>
            <a:br>
              <a:rPr lang="en-US">
                <a:latin typeface="+mn-ea"/>
                <a:cs typeface="+mn-ea"/>
              </a:rPr>
            </a:br>
            <a:r>
              <a:rPr lang="es-ES" sz="3200"/>
              <a:t>4.- Complemento agente en la voz pasiva</a:t>
            </a:r>
            <a:br>
              <a:rPr lang="en-US">
                <a:latin typeface="+mn-ea"/>
                <a:cs typeface="+mn-ea"/>
              </a:rPr>
            </a:br>
            <a:r>
              <a:rPr lang="es-ES" sz="3200"/>
              <a:t>5.- Lugar o tiempo aproximado</a:t>
            </a:r>
            <a:r>
              <a:rPr lang="es-ES" sz="3200">
                <a:latin typeface="Calibri"/>
                <a:cs typeface="+mn-ea"/>
              </a:rPr>
              <a:t> o indeterminado</a:t>
            </a:r>
            <a:endParaRPr lang="es-ES"/>
          </a:p>
          <a:p>
            <a:r>
              <a:rPr lang="es-ES" sz="3200"/>
              <a:t>6.- Medio</a:t>
            </a:r>
            <a:br>
              <a:rPr lang="en-US">
                <a:latin typeface="+mn-ea"/>
                <a:cs typeface="+mn-ea"/>
              </a:rPr>
            </a:br>
            <a:r>
              <a:rPr lang="es-ES" sz="3200"/>
              <a:t>7.- Precio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/>
              <a:t>2.- Tiempo futuro próximo:</a:t>
            </a:r>
            <a:endParaRPr lang="es-ES"/>
          </a:p>
          <a:p>
            <a:pPr marL="0" indent="0">
              <a:buNone/>
            </a:pPr>
            <a:endParaRPr lang="es-ES"/>
          </a:p>
          <a:p>
            <a:pPr>
              <a:buNone/>
            </a:pPr>
            <a:r>
              <a:rPr lang="es-ES"/>
              <a:t>Estos ejercicios son </a:t>
            </a:r>
            <a:r>
              <a:rPr lang="es-ES" b="1"/>
              <a:t>para </a:t>
            </a:r>
            <a:r>
              <a:rPr lang="es-ES"/>
              <a:t>el martes / </a:t>
            </a:r>
            <a:r>
              <a:rPr lang="es-ES" b="1"/>
              <a:t>para </a:t>
            </a:r>
            <a:r>
              <a:rPr lang="es-ES"/>
              <a:t>el </a:t>
            </a:r>
            <a:r>
              <a:rPr lang="es-ES" err="1"/>
              <a:t>més</a:t>
            </a:r>
            <a:r>
              <a:rPr lang="es-ES"/>
              <a:t> que viene / </a:t>
            </a:r>
            <a:r>
              <a:rPr lang="es-ES" b="1"/>
              <a:t>para </a:t>
            </a:r>
            <a:r>
              <a:rPr lang="es-ES"/>
              <a:t>el próximo año.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¿</a:t>
            </a:r>
            <a:r>
              <a:rPr lang="es-ES" b="1"/>
              <a:t>Para </a:t>
            </a:r>
            <a:r>
              <a:rPr lang="es-ES"/>
              <a:t>cuándo lo quieres? &gt; </a:t>
            </a:r>
            <a:r>
              <a:rPr lang="es-ES" b="1"/>
              <a:t>Para </a:t>
            </a:r>
            <a:r>
              <a:rPr lang="es-ES"/>
              <a:t>mañana.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Esta noche voy a hacer ensalada </a:t>
            </a:r>
            <a:r>
              <a:rPr lang="es-ES" b="1"/>
              <a:t>para </a:t>
            </a:r>
            <a:r>
              <a:rPr lang="es-ES"/>
              <a:t>la cena.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EC86F931-009F-4D9C-97EB-B01E4E4C5506}"/>
              </a:ext>
            </a:extLst>
          </p:cNvPr>
          <p:cNvSpPr txBox="1">
            <a:spLocks/>
          </p:cNvSpPr>
          <p:nvPr/>
        </p:nvSpPr>
        <p:spPr>
          <a:xfrm>
            <a:off x="841996" y="366085"/>
            <a:ext cx="10515600" cy="998162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/>
              <a:t>USOS DE PARA</a:t>
            </a:r>
          </a:p>
        </p:txBody>
      </p:sp>
    </p:spTree>
    <p:extLst>
      <p:ext uri="{BB962C8B-B14F-4D97-AF65-F5344CB8AC3E}">
        <p14:creationId xmlns:p14="http://schemas.microsoft.com/office/powerpoint/2010/main" val="1321870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/>
              <a:t>3.- Opinión:</a:t>
            </a:r>
            <a:endParaRPr lang="es-ES"/>
          </a:p>
          <a:p>
            <a:pPr marL="0" indent="0">
              <a:buNone/>
            </a:pPr>
            <a:endParaRPr lang="es-ES"/>
          </a:p>
          <a:p>
            <a:pPr>
              <a:buNone/>
            </a:pPr>
            <a:r>
              <a:rPr lang="es-ES" b="1"/>
              <a:t>Para </a:t>
            </a:r>
            <a:r>
              <a:rPr lang="es-ES"/>
              <a:t>mí (</a:t>
            </a:r>
            <a:r>
              <a:rPr lang="es-ES" i="1"/>
              <a:t>en mi opinión</a:t>
            </a:r>
            <a:r>
              <a:rPr lang="es-ES"/>
              <a:t>), lo mejor sería pintar la casa ahora.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endParaRPr lang="es-ES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CB50D64F-C833-4208-A941-1016F9911244}"/>
              </a:ext>
            </a:extLst>
          </p:cNvPr>
          <p:cNvSpPr txBox="1">
            <a:spLocks/>
          </p:cNvSpPr>
          <p:nvPr/>
        </p:nvSpPr>
        <p:spPr>
          <a:xfrm>
            <a:off x="841996" y="366085"/>
            <a:ext cx="10515600" cy="998162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/>
              <a:t>USOS DE PARA</a:t>
            </a:r>
          </a:p>
        </p:txBody>
      </p:sp>
    </p:spTree>
    <p:extLst>
      <p:ext uri="{BB962C8B-B14F-4D97-AF65-F5344CB8AC3E}">
        <p14:creationId xmlns:p14="http://schemas.microsoft.com/office/powerpoint/2010/main" val="292334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FCDAA-9606-4532-AD71-46AC7EE8C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8162"/>
          </a:xfrm>
        </p:spPr>
        <p:txBody>
          <a:bodyPr/>
          <a:lstStyle/>
          <a:p>
            <a:pPr algn="ctr"/>
            <a:r>
              <a:rPr lang="es-ES" b="1"/>
              <a:t>USOS DE PARA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/>
              <a:t>4.- Destinatario:</a:t>
            </a:r>
            <a:endParaRPr lang="es-ES"/>
          </a:p>
          <a:p>
            <a:pPr marL="0" indent="0">
              <a:buNone/>
            </a:pPr>
            <a:endParaRPr lang="es-ES"/>
          </a:p>
          <a:p>
            <a:pPr>
              <a:buNone/>
            </a:pPr>
            <a:r>
              <a:rPr lang="es-ES"/>
              <a:t>Este regalo es </a:t>
            </a:r>
            <a:r>
              <a:rPr lang="es-ES" b="1"/>
              <a:t>para </a:t>
            </a:r>
            <a:r>
              <a:rPr lang="es-ES"/>
              <a:t>mi hermano.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Esto es </a:t>
            </a:r>
            <a:r>
              <a:rPr lang="es-ES" b="1"/>
              <a:t>para </a:t>
            </a:r>
            <a:r>
              <a:rPr lang="es-ES"/>
              <a:t>ti.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¿</a:t>
            </a:r>
            <a:r>
              <a:rPr lang="es-ES" b="1"/>
              <a:t>Para </a:t>
            </a:r>
            <a:r>
              <a:rPr lang="es-ES"/>
              <a:t>quién son estas gafas? &gt; Las he comprado </a:t>
            </a:r>
            <a:r>
              <a:rPr lang="es-ES" b="1"/>
              <a:t>para </a:t>
            </a:r>
            <a:r>
              <a:rPr lang="es-ES"/>
              <a:t>mi hijo.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F15B302E-4A1D-4BB8-95C4-03D034B07698}"/>
              </a:ext>
            </a:extLst>
          </p:cNvPr>
          <p:cNvSpPr txBox="1">
            <a:spLocks/>
          </p:cNvSpPr>
          <p:nvPr/>
        </p:nvSpPr>
        <p:spPr>
          <a:xfrm>
            <a:off x="841996" y="366085"/>
            <a:ext cx="10515600" cy="998162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/>
              <a:t>USOS DE PARA</a:t>
            </a:r>
          </a:p>
        </p:txBody>
      </p:sp>
    </p:spTree>
    <p:extLst>
      <p:ext uri="{BB962C8B-B14F-4D97-AF65-F5344CB8AC3E}">
        <p14:creationId xmlns:p14="http://schemas.microsoft.com/office/powerpoint/2010/main" val="4189052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FCDAA-9606-4532-AD71-46AC7EE8C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8162"/>
          </a:xfrm>
        </p:spPr>
        <p:txBody>
          <a:bodyPr/>
          <a:lstStyle/>
          <a:p>
            <a:pPr algn="ctr"/>
            <a:r>
              <a:rPr lang="es-ES" b="1"/>
              <a:t>USOS DE PARA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/>
              <a:t>5.- Dirección: </a:t>
            </a:r>
            <a:r>
              <a:rPr lang="es-ES" sz="3200"/>
              <a:t>a/hacia</a:t>
            </a:r>
            <a:endParaRPr lang="es-ES"/>
          </a:p>
          <a:p>
            <a:pPr marL="0" indent="0">
              <a:buNone/>
            </a:pPr>
            <a:endParaRPr lang="es-ES"/>
          </a:p>
          <a:p>
            <a:pPr>
              <a:buNone/>
            </a:pPr>
            <a:r>
              <a:rPr lang="es-ES"/>
              <a:t>A las 17:00 salgo </a:t>
            </a:r>
            <a:r>
              <a:rPr lang="es-ES" b="1"/>
              <a:t>para </a:t>
            </a:r>
            <a:r>
              <a:rPr lang="es-ES"/>
              <a:t>(</a:t>
            </a:r>
            <a:r>
              <a:rPr lang="es-ES" i="1"/>
              <a:t>a/hacia</a:t>
            </a:r>
            <a:r>
              <a:rPr lang="es-ES"/>
              <a:t>) Madrid.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8740B9A3-9AA7-4145-88C1-5D7EB8A09220}"/>
              </a:ext>
            </a:extLst>
          </p:cNvPr>
          <p:cNvSpPr txBox="1">
            <a:spLocks/>
          </p:cNvSpPr>
          <p:nvPr/>
        </p:nvSpPr>
        <p:spPr>
          <a:xfrm>
            <a:off x="841996" y="366085"/>
            <a:ext cx="10515600" cy="998162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/>
              <a:t>USOS DE PARA</a:t>
            </a:r>
          </a:p>
        </p:txBody>
      </p:sp>
    </p:spTree>
    <p:extLst>
      <p:ext uri="{BB962C8B-B14F-4D97-AF65-F5344CB8AC3E}">
        <p14:creationId xmlns:p14="http://schemas.microsoft.com/office/powerpoint/2010/main" val="497360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FCDAA-9606-4532-AD71-46AC7EE8C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8162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s-ES" b="1"/>
              <a:t>USOS DE POR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/>
              <a:t>1.- Causa:</a:t>
            </a:r>
            <a:r>
              <a:rPr lang="es-ES"/>
              <a:t> "Porque"</a:t>
            </a:r>
          </a:p>
          <a:p>
            <a:pPr marL="0" indent="0">
              <a:buNone/>
            </a:pPr>
            <a:endParaRPr lang="es-ES"/>
          </a:p>
          <a:p>
            <a:pPr marL="0" indent="0">
              <a:buNone/>
            </a:pPr>
            <a:r>
              <a:rPr lang="es-ES"/>
              <a:t>Carlos no estudia </a:t>
            </a:r>
            <a:r>
              <a:rPr lang="es-ES" b="1"/>
              <a:t>por </a:t>
            </a:r>
            <a:r>
              <a:rPr lang="es-ES"/>
              <a:t>pereza. = Carlos no estudia </a:t>
            </a:r>
            <a:r>
              <a:rPr lang="es-ES" b="1"/>
              <a:t>porque </a:t>
            </a:r>
            <a:r>
              <a:rPr lang="es-ES"/>
              <a:t>le da pereza.</a:t>
            </a:r>
          </a:p>
          <a:p>
            <a:pPr marL="0" indent="0">
              <a:buNone/>
            </a:pPr>
            <a:endParaRPr lang="es-ES"/>
          </a:p>
          <a:p>
            <a:pPr marL="0" indent="0">
              <a:buNone/>
            </a:pPr>
            <a:r>
              <a:rPr lang="es-ES"/>
              <a:t>¡Gracias </a:t>
            </a:r>
            <a:r>
              <a:rPr lang="es-ES" b="1"/>
              <a:t>por </a:t>
            </a:r>
            <a:r>
              <a:rPr lang="es-ES"/>
              <a:t>venir! = Gracias </a:t>
            </a:r>
            <a:r>
              <a:rPr lang="es-ES" b="1"/>
              <a:t>porque </a:t>
            </a:r>
            <a:r>
              <a:rPr lang="es-ES"/>
              <a:t>has venido.</a:t>
            </a:r>
          </a:p>
          <a:p>
            <a:pPr marL="0" indent="0">
              <a:buNone/>
            </a:pPr>
            <a:endParaRPr lang="es-ES"/>
          </a:p>
          <a:p>
            <a:pPr marL="0" indent="0">
              <a:buNone/>
            </a:pPr>
            <a:r>
              <a:rPr lang="es-ES"/>
              <a:t>Me gusta María </a:t>
            </a:r>
            <a:r>
              <a:rPr lang="es-ES" b="1"/>
              <a:t>por </a:t>
            </a:r>
            <a:r>
              <a:rPr lang="es-ES"/>
              <a:t>su simpatía = Me gusta María </a:t>
            </a:r>
            <a:r>
              <a:rPr lang="es-ES" b="1"/>
              <a:t>porque </a:t>
            </a:r>
            <a:r>
              <a:rPr lang="es-ES"/>
              <a:t>es simpática.</a:t>
            </a:r>
          </a:p>
          <a:p>
            <a:pPr marL="0" indent="0">
              <a:buNone/>
            </a:pPr>
            <a:endParaRPr lang="es-ES"/>
          </a:p>
          <a:p>
            <a:pPr marL="0" indent="0">
              <a:buNone/>
            </a:pPr>
            <a:r>
              <a:rPr lang="es-ES"/>
              <a:t>¿Por qué lo has hecho? &gt; </a:t>
            </a:r>
            <a:r>
              <a:rPr lang="es-ES" b="1"/>
              <a:t>Por </a:t>
            </a:r>
            <a:r>
              <a:rPr lang="es-ES"/>
              <a:t>eso.</a:t>
            </a:r>
          </a:p>
        </p:txBody>
      </p:sp>
    </p:spTree>
    <p:extLst>
      <p:ext uri="{BB962C8B-B14F-4D97-AF65-F5344CB8AC3E}">
        <p14:creationId xmlns:p14="http://schemas.microsoft.com/office/powerpoint/2010/main" val="1350303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/>
              <a:t>2.- Sustitución:</a:t>
            </a:r>
            <a:endParaRPr lang="es-ES"/>
          </a:p>
          <a:p>
            <a:pPr marL="0" indent="0">
              <a:buNone/>
            </a:pPr>
            <a:endParaRPr lang="es-ES"/>
          </a:p>
          <a:p>
            <a:pPr>
              <a:buNone/>
            </a:pPr>
            <a:r>
              <a:rPr lang="es-ES"/>
              <a:t>He cambiado mis dólares </a:t>
            </a:r>
            <a:r>
              <a:rPr lang="es-ES" b="1"/>
              <a:t>por </a:t>
            </a:r>
            <a:r>
              <a:rPr lang="es-ES"/>
              <a:t>euros.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El Barça ha sustituido a Messi </a:t>
            </a:r>
            <a:r>
              <a:rPr lang="es-ES" b="1"/>
              <a:t>por </a:t>
            </a:r>
            <a:r>
              <a:rPr lang="es-ES"/>
              <a:t>Xavi.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Te doy este libro </a:t>
            </a:r>
            <a:r>
              <a:rPr lang="es-ES" b="1"/>
              <a:t>por </a:t>
            </a:r>
            <a:r>
              <a:rPr lang="es-ES"/>
              <a:t>ese otro.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B95251F-DF54-41D7-9FAA-E6C5A79CA87D}"/>
              </a:ext>
            </a:extLst>
          </p:cNvPr>
          <p:cNvSpPr txBox="1">
            <a:spLocks/>
          </p:cNvSpPr>
          <p:nvPr/>
        </p:nvSpPr>
        <p:spPr>
          <a:xfrm>
            <a:off x="841996" y="366085"/>
            <a:ext cx="10515600" cy="99816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/>
              <a:t>USOS DE POR</a:t>
            </a:r>
          </a:p>
        </p:txBody>
      </p:sp>
    </p:spTree>
    <p:extLst>
      <p:ext uri="{BB962C8B-B14F-4D97-AF65-F5344CB8AC3E}">
        <p14:creationId xmlns:p14="http://schemas.microsoft.com/office/powerpoint/2010/main" val="2811805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/>
              <a:t>3.- </a:t>
            </a:r>
            <a:r>
              <a:rPr lang="es-ES" sz="3200" b="1" err="1"/>
              <a:t>Periocidad</a:t>
            </a:r>
            <a:r>
              <a:rPr lang="es-ES" sz="3200" b="1"/>
              <a:t>: </a:t>
            </a:r>
            <a:r>
              <a:rPr lang="es-ES" sz="3200"/>
              <a:t>"repetición"</a:t>
            </a:r>
            <a:endParaRPr lang="es-ES"/>
          </a:p>
          <a:p>
            <a:pPr marL="0" indent="0">
              <a:buNone/>
            </a:pPr>
            <a:endParaRPr lang="es-ES"/>
          </a:p>
          <a:p>
            <a:pPr>
              <a:buNone/>
            </a:pPr>
            <a:r>
              <a:rPr lang="es-ES"/>
              <a:t>Voy al gimnasio dos días </a:t>
            </a:r>
            <a:r>
              <a:rPr lang="es-ES" b="1"/>
              <a:t>por </a:t>
            </a:r>
            <a:r>
              <a:rPr lang="es-ES"/>
              <a:t>semana / tres meses </a:t>
            </a:r>
            <a:r>
              <a:rPr lang="es-ES" b="1"/>
              <a:t>por </a:t>
            </a:r>
            <a:r>
              <a:rPr lang="es-ES"/>
              <a:t>año...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endParaRPr lang="es-ES"/>
          </a:p>
          <a:p>
            <a:pPr>
              <a:buNone/>
            </a:pPr>
            <a:endParaRPr lang="es-ES"/>
          </a:p>
          <a:p>
            <a:pPr>
              <a:buNone/>
            </a:pPr>
            <a:endParaRPr lang="es-ES"/>
          </a:p>
          <a:p>
            <a:pPr>
              <a:buNone/>
            </a:pPr>
            <a:endParaRPr lang="es-ES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DD8687FF-8910-4D08-BC30-42F88CD29E84}"/>
              </a:ext>
            </a:extLst>
          </p:cNvPr>
          <p:cNvSpPr txBox="1">
            <a:spLocks/>
          </p:cNvSpPr>
          <p:nvPr/>
        </p:nvSpPr>
        <p:spPr>
          <a:xfrm>
            <a:off x="841996" y="366085"/>
            <a:ext cx="10515600" cy="99816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/>
              <a:t>USOS DE POR</a:t>
            </a:r>
          </a:p>
        </p:txBody>
      </p:sp>
    </p:spTree>
    <p:extLst>
      <p:ext uri="{BB962C8B-B14F-4D97-AF65-F5344CB8AC3E}">
        <p14:creationId xmlns:p14="http://schemas.microsoft.com/office/powerpoint/2010/main" val="1986607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/>
              <a:t>4.- </a:t>
            </a:r>
            <a:r>
              <a:rPr lang="es-ES" sz="3200" b="1" u="sng"/>
              <a:t>Complemento agente</a:t>
            </a:r>
            <a:r>
              <a:rPr lang="es-ES" sz="3200" b="1"/>
              <a:t> en la voz pasiva:</a:t>
            </a:r>
            <a:endParaRPr lang="es-ES"/>
          </a:p>
          <a:p>
            <a:pPr marL="0" indent="0">
              <a:buNone/>
            </a:pPr>
            <a:endParaRPr lang="es-ES"/>
          </a:p>
          <a:p>
            <a:pPr>
              <a:buNone/>
            </a:pPr>
            <a:r>
              <a:rPr lang="es-ES"/>
              <a:t>Los ladrones han sido detenidos </a:t>
            </a:r>
            <a:r>
              <a:rPr lang="es-ES" b="1" u="sng"/>
              <a:t>por </a:t>
            </a:r>
            <a:r>
              <a:rPr lang="es-ES" u="sng"/>
              <a:t>la policía</a:t>
            </a:r>
            <a:r>
              <a:rPr lang="es-ES"/>
              <a:t>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Las puertas son abiertas todos los días </a:t>
            </a:r>
            <a:r>
              <a:rPr lang="es-ES" b="1" u="sng"/>
              <a:t>por </a:t>
            </a:r>
            <a:r>
              <a:rPr lang="es-ES" u="sng"/>
              <a:t>el conserje.</a:t>
            </a:r>
          </a:p>
          <a:p>
            <a:pPr>
              <a:buNone/>
            </a:pPr>
            <a:endParaRPr lang="es-ES" u="sng"/>
          </a:p>
          <a:p>
            <a:pPr>
              <a:buNone/>
            </a:pPr>
            <a:r>
              <a:rPr lang="es-ES"/>
              <a:t>Esta película está dirigida </a:t>
            </a:r>
            <a:r>
              <a:rPr lang="es-ES" b="1" u="sng"/>
              <a:t>por</a:t>
            </a:r>
            <a:r>
              <a:rPr lang="es-ES" u="sng"/>
              <a:t> Clint Eastwood.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F4DFEAD-B0C2-4D72-B307-4D1F1663F912}"/>
              </a:ext>
            </a:extLst>
          </p:cNvPr>
          <p:cNvSpPr txBox="1">
            <a:spLocks/>
          </p:cNvSpPr>
          <p:nvPr/>
        </p:nvSpPr>
        <p:spPr>
          <a:xfrm>
            <a:off x="841996" y="366085"/>
            <a:ext cx="10515600" cy="99816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/>
              <a:t>USOS DE POR</a:t>
            </a:r>
          </a:p>
        </p:txBody>
      </p:sp>
    </p:spTree>
    <p:extLst>
      <p:ext uri="{BB962C8B-B14F-4D97-AF65-F5344CB8AC3E}">
        <p14:creationId xmlns:p14="http://schemas.microsoft.com/office/powerpoint/2010/main" val="1574246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s-ES" sz="3200" b="1"/>
              <a:t>5.- Lugar / tiempo aproximado o indeterminado:</a:t>
            </a:r>
            <a:endParaRPr lang="es-ES"/>
          </a:p>
          <a:p>
            <a:pPr marL="0" indent="0">
              <a:buNone/>
            </a:pPr>
            <a:endParaRPr lang="es-ES"/>
          </a:p>
          <a:p>
            <a:pPr>
              <a:buNone/>
            </a:pPr>
            <a:r>
              <a:rPr lang="es-ES"/>
              <a:t>La casa de Luis está </a:t>
            </a:r>
            <a:r>
              <a:rPr lang="es-ES" b="1"/>
              <a:t>por </a:t>
            </a:r>
            <a:r>
              <a:rPr lang="es-ES"/>
              <a:t>aquí.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 b="1"/>
              <a:t>Por </a:t>
            </a:r>
            <a:r>
              <a:rPr lang="es-ES"/>
              <a:t>la mañana, </a:t>
            </a:r>
            <a:r>
              <a:rPr lang="es-ES" b="1"/>
              <a:t>por </a:t>
            </a:r>
            <a:r>
              <a:rPr lang="es-ES"/>
              <a:t>la tarde, </a:t>
            </a:r>
            <a:r>
              <a:rPr lang="es-ES" b="1"/>
              <a:t>por </a:t>
            </a:r>
            <a:r>
              <a:rPr lang="es-ES"/>
              <a:t>la noche, </a:t>
            </a:r>
            <a:r>
              <a:rPr lang="es-ES" b="1"/>
              <a:t>por </a:t>
            </a:r>
            <a:r>
              <a:rPr lang="es-ES"/>
              <a:t>el día, </a:t>
            </a:r>
            <a:r>
              <a:rPr lang="es-ES" b="1"/>
              <a:t>por </a:t>
            </a:r>
            <a:r>
              <a:rPr lang="es-ES"/>
              <a:t>mucho tiempo...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Carlos pasea </a:t>
            </a:r>
            <a:r>
              <a:rPr lang="es-ES" b="1"/>
              <a:t>por </a:t>
            </a:r>
            <a:r>
              <a:rPr lang="es-ES"/>
              <a:t>el parque. Me gusta navegar </a:t>
            </a:r>
            <a:r>
              <a:rPr lang="es-ES" b="1"/>
              <a:t>por </a:t>
            </a:r>
            <a:r>
              <a:rPr lang="es-ES"/>
              <a:t>internet.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¿</a:t>
            </a:r>
            <a:r>
              <a:rPr lang="es-ES" b="1"/>
              <a:t>Por </a:t>
            </a:r>
            <a:r>
              <a:rPr lang="es-ES"/>
              <a:t>dónde andas? &gt; Estoy </a:t>
            </a:r>
            <a:r>
              <a:rPr lang="es-ES" b="1"/>
              <a:t>por </a:t>
            </a:r>
            <a:r>
              <a:rPr lang="es-ES"/>
              <a:t>la calle.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A9E0455-F45D-4AAA-8CFD-5D2D38709A78}"/>
              </a:ext>
            </a:extLst>
          </p:cNvPr>
          <p:cNvSpPr txBox="1">
            <a:spLocks/>
          </p:cNvSpPr>
          <p:nvPr/>
        </p:nvSpPr>
        <p:spPr>
          <a:xfrm>
            <a:off x="841996" y="366085"/>
            <a:ext cx="10515600" cy="99816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/>
              <a:t>USOS DE POR</a:t>
            </a:r>
          </a:p>
        </p:txBody>
      </p:sp>
    </p:spTree>
    <p:extLst>
      <p:ext uri="{BB962C8B-B14F-4D97-AF65-F5344CB8AC3E}">
        <p14:creationId xmlns:p14="http://schemas.microsoft.com/office/powerpoint/2010/main" val="759051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/>
              <a:t>6.- Medio:</a:t>
            </a:r>
            <a:endParaRPr lang="es-ES"/>
          </a:p>
          <a:p>
            <a:pPr marL="0" indent="0">
              <a:buNone/>
            </a:pPr>
            <a:endParaRPr lang="es-ES"/>
          </a:p>
          <a:p>
            <a:pPr>
              <a:buNone/>
            </a:pPr>
            <a:r>
              <a:rPr lang="es-ES"/>
              <a:t>Dicen </a:t>
            </a:r>
            <a:r>
              <a:rPr lang="es-ES" b="1"/>
              <a:t>por </a:t>
            </a:r>
            <a:r>
              <a:rPr lang="es-ES"/>
              <a:t>la radio que mañana va a hacer frío.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He visto una nueva película </a:t>
            </a:r>
            <a:r>
              <a:rPr lang="es-ES" b="1"/>
              <a:t>por </a:t>
            </a:r>
            <a:r>
              <a:rPr lang="es-ES"/>
              <a:t>televisión.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Mario y Ana se escriben </a:t>
            </a:r>
            <a:r>
              <a:rPr lang="es-ES" b="1"/>
              <a:t>por </a:t>
            </a:r>
            <a:r>
              <a:rPr lang="es-ES"/>
              <a:t>carta.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E95F14E1-B906-457E-BDAF-9C9B83CF5C16}"/>
              </a:ext>
            </a:extLst>
          </p:cNvPr>
          <p:cNvSpPr txBox="1">
            <a:spLocks/>
          </p:cNvSpPr>
          <p:nvPr/>
        </p:nvSpPr>
        <p:spPr>
          <a:xfrm>
            <a:off x="841996" y="366085"/>
            <a:ext cx="10515600" cy="99816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/>
              <a:t>USOS DE POR</a:t>
            </a:r>
          </a:p>
        </p:txBody>
      </p:sp>
    </p:spTree>
    <p:extLst>
      <p:ext uri="{BB962C8B-B14F-4D97-AF65-F5344CB8AC3E}">
        <p14:creationId xmlns:p14="http://schemas.microsoft.com/office/powerpoint/2010/main" val="2583974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/>
              <a:t>7.- Precio:</a:t>
            </a:r>
            <a:endParaRPr lang="es-ES"/>
          </a:p>
          <a:p>
            <a:pPr marL="0" indent="0">
              <a:buNone/>
            </a:pPr>
            <a:endParaRPr lang="es-ES"/>
          </a:p>
          <a:p>
            <a:pPr>
              <a:buNone/>
            </a:pPr>
            <a:r>
              <a:rPr lang="es-ES"/>
              <a:t>He comprado estas zapatillas de deporte </a:t>
            </a:r>
            <a:r>
              <a:rPr lang="es-ES" b="1"/>
              <a:t>por </a:t>
            </a:r>
            <a:r>
              <a:rPr lang="es-ES"/>
              <a:t>60€.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Vendieron un cuadro de Velázquez </a:t>
            </a:r>
            <a:r>
              <a:rPr lang="es-ES" b="1"/>
              <a:t>por </a:t>
            </a:r>
            <a:r>
              <a:rPr lang="es-ES"/>
              <a:t>750.000 euros.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D4F22A8E-A089-46E4-B97D-6E83CAA02C32}"/>
              </a:ext>
            </a:extLst>
          </p:cNvPr>
          <p:cNvSpPr txBox="1">
            <a:spLocks/>
          </p:cNvSpPr>
          <p:nvPr/>
        </p:nvSpPr>
        <p:spPr>
          <a:xfrm>
            <a:off x="841996" y="366085"/>
            <a:ext cx="10515600" cy="99816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/>
              <a:t>USOS DE POR</a:t>
            </a:r>
          </a:p>
        </p:txBody>
      </p:sp>
    </p:spTree>
    <p:extLst>
      <p:ext uri="{BB962C8B-B14F-4D97-AF65-F5344CB8AC3E}">
        <p14:creationId xmlns:p14="http://schemas.microsoft.com/office/powerpoint/2010/main" val="1931660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FCDAA-9606-4532-AD71-46AC7EE8C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8162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/>
              <a:t>USOS DE PARA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16582F-2438-4885-93E6-9295C7B2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98"/>
            <a:ext cx="10515600" cy="46908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/>
              <a:t>1.- Finalidad:</a:t>
            </a:r>
            <a:endParaRPr lang="es-ES"/>
          </a:p>
          <a:p>
            <a:pPr marL="0" indent="0">
              <a:buNone/>
            </a:pPr>
            <a:endParaRPr lang="es-ES"/>
          </a:p>
          <a:p>
            <a:pPr>
              <a:buNone/>
            </a:pPr>
            <a:r>
              <a:rPr lang="es-ES"/>
              <a:t>Llevo dinero </a:t>
            </a:r>
            <a:r>
              <a:rPr lang="es-ES" b="1"/>
              <a:t>para </a:t>
            </a:r>
            <a:r>
              <a:rPr lang="es-ES"/>
              <a:t>comprar el pan.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Quiere aceite de oliva </a:t>
            </a:r>
            <a:r>
              <a:rPr lang="es-ES" b="1"/>
              <a:t>para </a:t>
            </a:r>
            <a:r>
              <a:rPr lang="es-ES"/>
              <a:t>cocinar.</a:t>
            </a:r>
          </a:p>
          <a:p>
            <a:pPr>
              <a:buNone/>
            </a:pPr>
            <a:endParaRPr lang="es-ES"/>
          </a:p>
          <a:p>
            <a:pPr>
              <a:buNone/>
            </a:pPr>
            <a:r>
              <a:rPr lang="es-ES"/>
              <a:t>Tienes que estudiar </a:t>
            </a:r>
            <a:r>
              <a:rPr lang="es-ES" b="1"/>
              <a:t>para </a:t>
            </a:r>
            <a:r>
              <a:rPr lang="es-ES"/>
              <a:t>aprobar.</a:t>
            </a:r>
          </a:p>
        </p:txBody>
      </p:sp>
    </p:spTree>
    <p:extLst>
      <p:ext uri="{BB962C8B-B14F-4D97-AF65-F5344CB8AC3E}">
        <p14:creationId xmlns:p14="http://schemas.microsoft.com/office/powerpoint/2010/main" val="38445269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Tema de Office</vt:lpstr>
      <vt:lpstr>Usos de por y para</vt:lpstr>
      <vt:lpstr>USOS DE POR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USOS DE PARA</vt:lpstr>
      <vt:lpstr>PowerPoint Presentation</vt:lpstr>
      <vt:lpstr>PowerPoint Presentation</vt:lpstr>
      <vt:lpstr>USOS DE PARA</vt:lpstr>
      <vt:lpstr>USOS DE PARA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Usos de por y para</dc:title>
  <cp:revision>1</cp:revision>
  <dcterms:modified xsi:type="dcterms:W3CDTF">2017-11-08T11:42:32Z</dcterms:modified>
</cp:coreProperties>
</file>