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6" r:id="rId3"/>
    <p:sldId id="318" r:id="rId4"/>
    <p:sldId id="319" r:id="rId5"/>
    <p:sldId id="258" r:id="rId6"/>
    <p:sldId id="321" r:id="rId7"/>
    <p:sldId id="320" r:id="rId8"/>
    <p:sldId id="322" r:id="rId9"/>
    <p:sldId id="297" r:id="rId10"/>
    <p:sldId id="298" r:id="rId11"/>
    <p:sldId id="310" r:id="rId12"/>
    <p:sldId id="311" r:id="rId13"/>
    <p:sldId id="312" r:id="rId14"/>
    <p:sldId id="313" r:id="rId15"/>
    <p:sldId id="314" r:id="rId16"/>
    <p:sldId id="315" r:id="rId17"/>
    <p:sldId id="305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AC9A"/>
    <a:srgbClr val="CC6600"/>
    <a:srgbClr val="BA7B4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71398F-B931-413B-B588-79DCDF27A1F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D1933A-2E8C-42F0-BEDA-A5C13CAAD578}">
      <dgm:prSet phldrT="[Texto]"/>
      <dgm:spPr/>
      <dgm:t>
        <a:bodyPr/>
        <a:lstStyle/>
        <a:p>
          <a:r>
            <a:rPr lang="es-ES" dirty="0" smtClean="0">
              <a:latin typeface="Tempus Sans ITC" panose="04020404030D07020202" pitchFamily="82" charset="0"/>
            </a:rPr>
            <a:t>SABER DECIR</a:t>
          </a:r>
        </a:p>
        <a:p>
          <a:r>
            <a:rPr lang="es-ES" dirty="0" smtClean="0">
              <a:latin typeface="Tempus Sans ITC" panose="04020404030D07020202" pitchFamily="82" charset="0"/>
            </a:rPr>
            <a:t>Conocimiento de base conceptual</a:t>
          </a:r>
          <a:endParaRPr lang="es-ES" dirty="0">
            <a:latin typeface="Tempus Sans ITC" panose="04020404030D07020202" pitchFamily="82" charset="0"/>
          </a:endParaRPr>
        </a:p>
      </dgm:t>
    </dgm:pt>
    <dgm:pt modelId="{77382B99-AD3B-4F5B-8C97-1F0D0BB53A48}" type="parTrans" cxnId="{650DA731-D459-4457-9080-3B7858E34417}">
      <dgm:prSet/>
      <dgm:spPr/>
      <dgm:t>
        <a:bodyPr/>
        <a:lstStyle/>
        <a:p>
          <a:endParaRPr lang="es-ES"/>
        </a:p>
      </dgm:t>
    </dgm:pt>
    <dgm:pt modelId="{5F6B4037-30AB-418C-818C-C72EB807EDBC}" type="sibTrans" cxnId="{650DA731-D459-4457-9080-3B7858E34417}">
      <dgm:prSet/>
      <dgm:spPr/>
      <dgm:t>
        <a:bodyPr/>
        <a:lstStyle/>
        <a:p>
          <a:endParaRPr lang="es-ES"/>
        </a:p>
      </dgm:t>
    </dgm:pt>
    <dgm:pt modelId="{3EA43D11-8138-428F-BDFA-0F3C2ED88605}">
      <dgm:prSet phldrT="[Texto]"/>
      <dgm:spPr/>
      <dgm:t>
        <a:bodyPr/>
        <a:lstStyle/>
        <a:p>
          <a:r>
            <a:rPr lang="es-ES" dirty="0" smtClean="0">
              <a:latin typeface="Tempus Sans ITC" panose="04020404030D07020202" pitchFamily="82" charset="0"/>
            </a:rPr>
            <a:t>SABER HACER</a:t>
          </a:r>
        </a:p>
        <a:p>
          <a:r>
            <a:rPr lang="es-ES" dirty="0" smtClean="0">
              <a:latin typeface="Tempus Sans ITC" panose="04020404030D07020202" pitchFamily="82" charset="0"/>
            </a:rPr>
            <a:t>Conocimiento procedimental</a:t>
          </a:r>
          <a:endParaRPr lang="es-ES" dirty="0">
            <a:latin typeface="Tempus Sans ITC" panose="04020404030D07020202" pitchFamily="82" charset="0"/>
          </a:endParaRPr>
        </a:p>
      </dgm:t>
    </dgm:pt>
    <dgm:pt modelId="{F85ED671-FB44-4ED9-8C3E-A4CEC545A89E}" type="parTrans" cxnId="{09B921AB-E057-4657-906C-4E18AFEB94C8}">
      <dgm:prSet/>
      <dgm:spPr/>
      <dgm:t>
        <a:bodyPr/>
        <a:lstStyle/>
        <a:p>
          <a:endParaRPr lang="es-ES"/>
        </a:p>
      </dgm:t>
    </dgm:pt>
    <dgm:pt modelId="{075625AB-5DA3-4684-8A5A-3E37C9EDDB06}" type="sibTrans" cxnId="{09B921AB-E057-4657-906C-4E18AFEB94C8}">
      <dgm:prSet/>
      <dgm:spPr/>
      <dgm:t>
        <a:bodyPr/>
        <a:lstStyle/>
        <a:p>
          <a:endParaRPr lang="es-ES"/>
        </a:p>
      </dgm:t>
    </dgm:pt>
    <dgm:pt modelId="{E62BC804-89B5-493B-95EC-2C6CB649959E}">
      <dgm:prSet phldrT="[Texto]"/>
      <dgm:spPr/>
      <dgm:t>
        <a:bodyPr/>
        <a:lstStyle/>
        <a:p>
          <a:r>
            <a:rPr lang="es-ES" dirty="0" smtClean="0">
              <a:latin typeface="Tempus Sans ITC" panose="04020404030D07020202" pitchFamily="82" charset="0"/>
            </a:rPr>
            <a:t>SABER SER</a:t>
          </a:r>
        </a:p>
        <a:p>
          <a:r>
            <a:rPr lang="es-ES" dirty="0" smtClean="0">
              <a:latin typeface="Tempus Sans ITC" panose="04020404030D07020202" pitchFamily="82" charset="0"/>
            </a:rPr>
            <a:t>Conocimiento ético introspectivo</a:t>
          </a:r>
          <a:endParaRPr lang="es-ES" dirty="0">
            <a:latin typeface="Tempus Sans ITC" panose="04020404030D07020202" pitchFamily="82" charset="0"/>
          </a:endParaRPr>
        </a:p>
      </dgm:t>
    </dgm:pt>
    <dgm:pt modelId="{AA9D4C43-56C7-4002-8A0A-C1C6F987096D}" type="parTrans" cxnId="{E035A2DE-95E7-427E-BE4D-20867952C137}">
      <dgm:prSet/>
      <dgm:spPr/>
      <dgm:t>
        <a:bodyPr/>
        <a:lstStyle/>
        <a:p>
          <a:endParaRPr lang="es-ES"/>
        </a:p>
      </dgm:t>
    </dgm:pt>
    <dgm:pt modelId="{AECBE9D6-12B4-4EED-A4F5-4474C7BDACC2}" type="sibTrans" cxnId="{E035A2DE-95E7-427E-BE4D-20867952C137}">
      <dgm:prSet/>
      <dgm:spPr/>
      <dgm:t>
        <a:bodyPr/>
        <a:lstStyle/>
        <a:p>
          <a:endParaRPr lang="es-ES"/>
        </a:p>
      </dgm:t>
    </dgm:pt>
    <dgm:pt modelId="{097C76F9-DA00-4CE6-AA01-771AC9FEBD1F}" type="pres">
      <dgm:prSet presAssocID="{D071398F-B931-413B-B588-79DCDF27A1F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3742DAD8-E0EE-4404-8309-CB49364BFF90}" type="pres">
      <dgm:prSet presAssocID="{D071398F-B931-413B-B588-79DCDF27A1FE}" presName="Name1" presStyleCnt="0"/>
      <dgm:spPr/>
    </dgm:pt>
    <dgm:pt modelId="{0A2EAC69-E033-495C-9242-1CBD6BDE67CF}" type="pres">
      <dgm:prSet presAssocID="{D071398F-B931-413B-B588-79DCDF27A1FE}" presName="cycle" presStyleCnt="0"/>
      <dgm:spPr/>
    </dgm:pt>
    <dgm:pt modelId="{DE0413F0-66BD-4E56-B779-F3ABE1CD473D}" type="pres">
      <dgm:prSet presAssocID="{D071398F-B931-413B-B588-79DCDF27A1FE}" presName="srcNode" presStyleLbl="node1" presStyleIdx="0" presStyleCnt="3"/>
      <dgm:spPr/>
    </dgm:pt>
    <dgm:pt modelId="{ABDBF71B-F6C5-4A66-BDF0-CCF18051F7DB}" type="pres">
      <dgm:prSet presAssocID="{D071398F-B931-413B-B588-79DCDF27A1FE}" presName="conn" presStyleLbl="parChTrans1D2" presStyleIdx="0" presStyleCnt="1"/>
      <dgm:spPr/>
      <dgm:t>
        <a:bodyPr/>
        <a:lstStyle/>
        <a:p>
          <a:endParaRPr lang="es-ES"/>
        </a:p>
      </dgm:t>
    </dgm:pt>
    <dgm:pt modelId="{759520E6-F1F7-42DD-B118-E58FEC9228C5}" type="pres">
      <dgm:prSet presAssocID="{D071398F-B931-413B-B588-79DCDF27A1FE}" presName="extraNode" presStyleLbl="node1" presStyleIdx="0" presStyleCnt="3"/>
      <dgm:spPr/>
    </dgm:pt>
    <dgm:pt modelId="{42239E12-E706-4B13-A212-B2C563087705}" type="pres">
      <dgm:prSet presAssocID="{D071398F-B931-413B-B588-79DCDF27A1FE}" presName="dstNode" presStyleLbl="node1" presStyleIdx="0" presStyleCnt="3"/>
      <dgm:spPr/>
    </dgm:pt>
    <dgm:pt modelId="{224C4779-1BAA-4F22-A2C7-AAFF4D737A2A}" type="pres">
      <dgm:prSet presAssocID="{20D1933A-2E8C-42F0-BEDA-A5C13CAAD57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298671-35D7-4015-BD82-234EB2CD4742}" type="pres">
      <dgm:prSet presAssocID="{20D1933A-2E8C-42F0-BEDA-A5C13CAAD578}" presName="accent_1" presStyleCnt="0"/>
      <dgm:spPr/>
    </dgm:pt>
    <dgm:pt modelId="{228945C0-63F6-417A-91C2-5A731E8C436E}" type="pres">
      <dgm:prSet presAssocID="{20D1933A-2E8C-42F0-BEDA-A5C13CAAD578}" presName="accentRepeatNode" presStyleLbl="solidFgAcc1" presStyleIdx="0" presStyleCnt="3"/>
      <dgm:spPr/>
    </dgm:pt>
    <dgm:pt modelId="{F3C74D59-8BA4-4690-9844-FDF41C7AA4A2}" type="pres">
      <dgm:prSet presAssocID="{3EA43D11-8138-428F-BDFA-0F3C2ED8860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6EF1A6-13DC-49C4-975A-1C787EE89C5F}" type="pres">
      <dgm:prSet presAssocID="{3EA43D11-8138-428F-BDFA-0F3C2ED88605}" presName="accent_2" presStyleCnt="0"/>
      <dgm:spPr/>
    </dgm:pt>
    <dgm:pt modelId="{6DE9DC83-9A1A-4C23-B643-DD608276418F}" type="pres">
      <dgm:prSet presAssocID="{3EA43D11-8138-428F-BDFA-0F3C2ED88605}" presName="accentRepeatNode" presStyleLbl="solidFgAcc1" presStyleIdx="1" presStyleCnt="3"/>
      <dgm:spPr/>
    </dgm:pt>
    <dgm:pt modelId="{C8091253-FB7D-42C3-8F32-056BC92991AC}" type="pres">
      <dgm:prSet presAssocID="{E62BC804-89B5-493B-95EC-2C6CB649959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BBB970-EAC3-4B5B-BFFC-A088D3B2A4A3}" type="pres">
      <dgm:prSet presAssocID="{E62BC804-89B5-493B-95EC-2C6CB649959E}" presName="accent_3" presStyleCnt="0"/>
      <dgm:spPr/>
    </dgm:pt>
    <dgm:pt modelId="{39F9057C-E5AC-49A4-806F-2364B301E496}" type="pres">
      <dgm:prSet presAssocID="{E62BC804-89B5-493B-95EC-2C6CB649959E}" presName="accentRepeatNode" presStyleLbl="solidFgAcc1" presStyleIdx="2" presStyleCnt="3"/>
      <dgm:spPr/>
    </dgm:pt>
  </dgm:ptLst>
  <dgm:cxnLst>
    <dgm:cxn modelId="{7FCA79FB-8EBE-4303-BCEF-69EBECEB8187}" type="presOf" srcId="{E62BC804-89B5-493B-95EC-2C6CB649959E}" destId="{C8091253-FB7D-42C3-8F32-056BC92991AC}" srcOrd="0" destOrd="0" presId="urn:microsoft.com/office/officeart/2008/layout/VerticalCurvedList"/>
    <dgm:cxn modelId="{650DA731-D459-4457-9080-3B7858E34417}" srcId="{D071398F-B931-413B-B588-79DCDF27A1FE}" destId="{20D1933A-2E8C-42F0-BEDA-A5C13CAAD578}" srcOrd="0" destOrd="0" parTransId="{77382B99-AD3B-4F5B-8C97-1F0D0BB53A48}" sibTransId="{5F6B4037-30AB-418C-818C-C72EB807EDBC}"/>
    <dgm:cxn modelId="{34AAAD47-A6E5-40BA-B3D2-7AEDAADE1BAE}" type="presOf" srcId="{3EA43D11-8138-428F-BDFA-0F3C2ED88605}" destId="{F3C74D59-8BA4-4690-9844-FDF41C7AA4A2}" srcOrd="0" destOrd="0" presId="urn:microsoft.com/office/officeart/2008/layout/VerticalCurvedList"/>
    <dgm:cxn modelId="{09B921AB-E057-4657-906C-4E18AFEB94C8}" srcId="{D071398F-B931-413B-B588-79DCDF27A1FE}" destId="{3EA43D11-8138-428F-BDFA-0F3C2ED88605}" srcOrd="1" destOrd="0" parTransId="{F85ED671-FB44-4ED9-8C3E-A4CEC545A89E}" sibTransId="{075625AB-5DA3-4684-8A5A-3E37C9EDDB06}"/>
    <dgm:cxn modelId="{6E2663B2-F003-4D8F-A102-5124FAE2DBE0}" type="presOf" srcId="{5F6B4037-30AB-418C-818C-C72EB807EDBC}" destId="{ABDBF71B-F6C5-4A66-BDF0-CCF18051F7DB}" srcOrd="0" destOrd="0" presId="urn:microsoft.com/office/officeart/2008/layout/VerticalCurvedList"/>
    <dgm:cxn modelId="{E035A2DE-95E7-427E-BE4D-20867952C137}" srcId="{D071398F-B931-413B-B588-79DCDF27A1FE}" destId="{E62BC804-89B5-493B-95EC-2C6CB649959E}" srcOrd="2" destOrd="0" parTransId="{AA9D4C43-56C7-4002-8A0A-C1C6F987096D}" sibTransId="{AECBE9D6-12B4-4EED-A4F5-4474C7BDACC2}"/>
    <dgm:cxn modelId="{0A073064-3CF4-4CAC-84F4-BBAA9B2726AA}" type="presOf" srcId="{20D1933A-2E8C-42F0-BEDA-A5C13CAAD578}" destId="{224C4779-1BAA-4F22-A2C7-AAFF4D737A2A}" srcOrd="0" destOrd="0" presId="urn:microsoft.com/office/officeart/2008/layout/VerticalCurvedList"/>
    <dgm:cxn modelId="{AAF1C0EE-6063-462F-85E2-A8E3448472F1}" type="presOf" srcId="{D071398F-B931-413B-B588-79DCDF27A1FE}" destId="{097C76F9-DA00-4CE6-AA01-771AC9FEBD1F}" srcOrd="0" destOrd="0" presId="urn:microsoft.com/office/officeart/2008/layout/VerticalCurvedList"/>
    <dgm:cxn modelId="{E623B565-1883-40BA-A265-67BA4107A534}" type="presParOf" srcId="{097C76F9-DA00-4CE6-AA01-771AC9FEBD1F}" destId="{3742DAD8-E0EE-4404-8309-CB49364BFF90}" srcOrd="0" destOrd="0" presId="urn:microsoft.com/office/officeart/2008/layout/VerticalCurvedList"/>
    <dgm:cxn modelId="{B4CC0346-865E-4D0E-8035-11C30B81D954}" type="presParOf" srcId="{3742DAD8-E0EE-4404-8309-CB49364BFF90}" destId="{0A2EAC69-E033-495C-9242-1CBD6BDE67CF}" srcOrd="0" destOrd="0" presId="urn:microsoft.com/office/officeart/2008/layout/VerticalCurvedList"/>
    <dgm:cxn modelId="{5FEB4906-94E5-4B74-AB93-13A1DD1D7D0E}" type="presParOf" srcId="{0A2EAC69-E033-495C-9242-1CBD6BDE67CF}" destId="{DE0413F0-66BD-4E56-B779-F3ABE1CD473D}" srcOrd="0" destOrd="0" presId="urn:microsoft.com/office/officeart/2008/layout/VerticalCurvedList"/>
    <dgm:cxn modelId="{5E1F36A5-B2AC-4344-868F-EE13CF941743}" type="presParOf" srcId="{0A2EAC69-E033-495C-9242-1CBD6BDE67CF}" destId="{ABDBF71B-F6C5-4A66-BDF0-CCF18051F7DB}" srcOrd="1" destOrd="0" presId="urn:microsoft.com/office/officeart/2008/layout/VerticalCurvedList"/>
    <dgm:cxn modelId="{3AAFE5F4-739A-4071-B52B-BE1A857B9A22}" type="presParOf" srcId="{0A2EAC69-E033-495C-9242-1CBD6BDE67CF}" destId="{759520E6-F1F7-42DD-B118-E58FEC9228C5}" srcOrd="2" destOrd="0" presId="urn:microsoft.com/office/officeart/2008/layout/VerticalCurvedList"/>
    <dgm:cxn modelId="{B0798F82-9325-4C4E-836F-7532DF2F26D3}" type="presParOf" srcId="{0A2EAC69-E033-495C-9242-1CBD6BDE67CF}" destId="{42239E12-E706-4B13-A212-B2C563087705}" srcOrd="3" destOrd="0" presId="urn:microsoft.com/office/officeart/2008/layout/VerticalCurvedList"/>
    <dgm:cxn modelId="{DA9279F5-55AA-42B3-9181-3A7DC281FB44}" type="presParOf" srcId="{3742DAD8-E0EE-4404-8309-CB49364BFF90}" destId="{224C4779-1BAA-4F22-A2C7-AAFF4D737A2A}" srcOrd="1" destOrd="0" presId="urn:microsoft.com/office/officeart/2008/layout/VerticalCurvedList"/>
    <dgm:cxn modelId="{019B64F8-A398-4FDC-AF1E-DD4A20453AB3}" type="presParOf" srcId="{3742DAD8-E0EE-4404-8309-CB49364BFF90}" destId="{60298671-35D7-4015-BD82-234EB2CD4742}" srcOrd="2" destOrd="0" presId="urn:microsoft.com/office/officeart/2008/layout/VerticalCurvedList"/>
    <dgm:cxn modelId="{6727AEBB-925D-46D1-9654-B3890BE267B8}" type="presParOf" srcId="{60298671-35D7-4015-BD82-234EB2CD4742}" destId="{228945C0-63F6-417A-91C2-5A731E8C436E}" srcOrd="0" destOrd="0" presId="urn:microsoft.com/office/officeart/2008/layout/VerticalCurvedList"/>
    <dgm:cxn modelId="{31C2890B-DA5E-47B8-B8A3-F644D0576935}" type="presParOf" srcId="{3742DAD8-E0EE-4404-8309-CB49364BFF90}" destId="{F3C74D59-8BA4-4690-9844-FDF41C7AA4A2}" srcOrd="3" destOrd="0" presId="urn:microsoft.com/office/officeart/2008/layout/VerticalCurvedList"/>
    <dgm:cxn modelId="{DF31E5BF-B961-4F34-A410-E8EAB826866C}" type="presParOf" srcId="{3742DAD8-E0EE-4404-8309-CB49364BFF90}" destId="{A66EF1A6-13DC-49C4-975A-1C787EE89C5F}" srcOrd="4" destOrd="0" presId="urn:microsoft.com/office/officeart/2008/layout/VerticalCurvedList"/>
    <dgm:cxn modelId="{6F14DD0B-3D19-41EB-BF95-377E7D81816B}" type="presParOf" srcId="{A66EF1A6-13DC-49C4-975A-1C787EE89C5F}" destId="{6DE9DC83-9A1A-4C23-B643-DD608276418F}" srcOrd="0" destOrd="0" presId="urn:microsoft.com/office/officeart/2008/layout/VerticalCurvedList"/>
    <dgm:cxn modelId="{49661100-8206-4345-BC17-98D97CFCFA06}" type="presParOf" srcId="{3742DAD8-E0EE-4404-8309-CB49364BFF90}" destId="{C8091253-FB7D-42C3-8F32-056BC92991AC}" srcOrd="5" destOrd="0" presId="urn:microsoft.com/office/officeart/2008/layout/VerticalCurvedList"/>
    <dgm:cxn modelId="{664FD2E0-BBE6-4B78-87C9-29B9E1C6B570}" type="presParOf" srcId="{3742DAD8-E0EE-4404-8309-CB49364BFF90}" destId="{1EBBB970-EAC3-4B5B-BFFC-A088D3B2A4A3}" srcOrd="6" destOrd="0" presId="urn:microsoft.com/office/officeart/2008/layout/VerticalCurvedList"/>
    <dgm:cxn modelId="{133304DF-E608-4864-8194-70115264E903}" type="presParOf" srcId="{1EBBB970-EAC3-4B5B-BFFC-A088D3B2A4A3}" destId="{39F9057C-E5AC-49A4-806F-2364B301E49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C. LINGÜÍSTICO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C. PRAGMÁTICO - DISCURSIVO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C. PERSONAL: actitud, motivación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777B5775-2A1E-4673-BA1A-F573ACB584EA}">
      <dgm:prSet/>
      <dgm:spPr/>
      <dgm:t>
        <a:bodyPr/>
        <a:lstStyle/>
        <a:p>
          <a:r>
            <a:rPr lang="es-ES" dirty="0" smtClean="0"/>
            <a:t>C. ESTRATÉGICO: acto comunicativo</a:t>
          </a:r>
          <a:endParaRPr lang="es-ES" dirty="0"/>
        </a:p>
      </dgm:t>
    </dgm:pt>
    <dgm:pt modelId="{9A7C1D37-48E6-4E04-8A73-EF07F45B0E9F}" type="parTrans" cxnId="{528CD01A-B8BF-4BEF-B4A2-1DB282F118B5}">
      <dgm:prSet/>
      <dgm:spPr/>
      <dgm:t>
        <a:bodyPr/>
        <a:lstStyle/>
        <a:p>
          <a:endParaRPr lang="es-ES"/>
        </a:p>
      </dgm:t>
    </dgm:pt>
    <dgm:pt modelId="{709594ED-55FF-4652-B7B5-71C763458AFA}" type="sibTrans" cxnId="{528CD01A-B8BF-4BEF-B4A2-1DB282F118B5}">
      <dgm:prSet/>
      <dgm:spPr/>
      <dgm:t>
        <a:bodyPr/>
        <a:lstStyle/>
        <a:p>
          <a:endParaRPr lang="es-ES"/>
        </a:p>
      </dgm:t>
    </dgm:pt>
    <dgm:pt modelId="{CF977163-7190-4785-A124-6205A3042B17}">
      <dgm:prSet/>
      <dgm:spPr/>
      <dgm:t>
        <a:bodyPr/>
        <a:lstStyle/>
        <a:p>
          <a:r>
            <a:rPr lang="es-ES" smtClean="0"/>
            <a:t>C. SOCIO - CULTURAL</a:t>
          </a:r>
          <a:endParaRPr lang="es-ES" dirty="0"/>
        </a:p>
      </dgm:t>
    </dgm:pt>
    <dgm:pt modelId="{1EF19FFF-4330-4148-9BB7-BA4A629ADFE9}" type="parTrans" cxnId="{B7F0C3D2-F307-41B0-B032-AEB9527A618C}">
      <dgm:prSet/>
      <dgm:spPr/>
      <dgm:t>
        <a:bodyPr/>
        <a:lstStyle/>
        <a:p>
          <a:endParaRPr lang="es-ES"/>
        </a:p>
      </dgm:t>
    </dgm:pt>
    <dgm:pt modelId="{1660D08B-E611-4B57-8602-DE49A88A7997}" type="sibTrans" cxnId="{B7F0C3D2-F307-41B0-B032-AEB9527A618C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0F92257F-7E93-4B8B-87B3-50EADA538F23}" type="pres">
      <dgm:prSet presAssocID="{777B5775-2A1E-4673-BA1A-F573ACB584EA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ADD8BA-8967-4403-A94E-91E256F0437B}" type="pres">
      <dgm:prSet presAssocID="{777B5775-2A1E-4673-BA1A-F573ACB584EA}" presName="aSpace" presStyleCnt="0"/>
      <dgm:spPr/>
    </dgm:pt>
    <dgm:pt modelId="{D8216199-F233-4B17-B46F-FE8311C5908A}" type="pres">
      <dgm:prSet presAssocID="{CF977163-7190-4785-A124-6205A3042B1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F14B73-827D-49A8-96D9-63353715A6D3}" type="pres">
      <dgm:prSet presAssocID="{CF977163-7190-4785-A124-6205A3042B17}" presName="aSpace" presStyleCnt="0"/>
      <dgm:spPr/>
    </dgm:pt>
    <dgm:pt modelId="{1271DA10-500A-4A56-8649-0B1B03A483A4}" type="pres">
      <dgm:prSet presAssocID="{8B150996-35F7-450F-946D-9FE730E08E44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B7F0C3D2-F307-41B0-B032-AEB9527A618C}" srcId="{E8CACFE5-1197-41F7-AAEC-09A63BE74F67}" destId="{CF977163-7190-4785-A124-6205A3042B17}" srcOrd="3" destOrd="0" parTransId="{1EF19FFF-4330-4148-9BB7-BA4A629ADFE9}" sibTransId="{1660D08B-E611-4B57-8602-DE49A88A7997}"/>
    <dgm:cxn modelId="{F255224F-0C82-487A-9288-07CAE8519034}" type="presOf" srcId="{331B91A4-3AAF-4747-A208-9CF54C25B04E}" destId="{7C84E7E9-A88B-4402-99DF-CFDDA8FA9C59}" srcOrd="0" destOrd="0" presId="urn:microsoft.com/office/officeart/2005/8/layout/pyramid2"/>
    <dgm:cxn modelId="{A36AE1B5-BFE9-46C6-BB9F-0AF1072EE1D6}" type="presOf" srcId="{8B150996-35F7-450F-946D-9FE730E08E44}" destId="{1271DA10-500A-4A56-8649-0B1B03A483A4}" srcOrd="0" destOrd="0" presId="urn:microsoft.com/office/officeart/2005/8/layout/pyramid2"/>
    <dgm:cxn modelId="{CEABF7DF-4D61-42E0-9D3A-202F8A54FD06}" type="presOf" srcId="{CF977163-7190-4785-A124-6205A3042B17}" destId="{D8216199-F233-4B17-B46F-FE8311C5908A}" srcOrd="0" destOrd="0" presId="urn:microsoft.com/office/officeart/2005/8/layout/pyramid2"/>
    <dgm:cxn modelId="{B86B7FEB-48D8-4483-B1F6-1B458382EDDE}" type="presOf" srcId="{62C3DF9D-B135-4F85-83A1-A90B49E16DFA}" destId="{DD648D74-6021-4ADA-BD4E-8A77AF89C83F}" srcOrd="0" destOrd="0" presId="urn:microsoft.com/office/officeart/2005/8/layout/pyramid2"/>
    <dgm:cxn modelId="{C33E27D0-1918-4CFF-879F-D7DAA9BF8D7D}" type="presOf" srcId="{777B5775-2A1E-4673-BA1A-F573ACB584EA}" destId="{0F92257F-7E93-4B8B-87B3-50EADA538F23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528CD01A-B8BF-4BEF-B4A2-1DB282F118B5}" srcId="{E8CACFE5-1197-41F7-AAEC-09A63BE74F67}" destId="{777B5775-2A1E-4673-BA1A-F573ACB584EA}" srcOrd="2" destOrd="0" parTransId="{9A7C1D37-48E6-4E04-8A73-EF07F45B0E9F}" sibTransId="{709594ED-55FF-4652-B7B5-71C763458AFA}"/>
    <dgm:cxn modelId="{931D724B-6A43-41B3-9A78-BC76CA9F60B7}" type="presOf" srcId="{E8CACFE5-1197-41F7-AAEC-09A63BE74F67}" destId="{42D93457-B1F5-4262-9CD6-B4108B2060FC}" srcOrd="0" destOrd="0" presId="urn:microsoft.com/office/officeart/2005/8/layout/pyramid2"/>
    <dgm:cxn modelId="{8559166A-5627-4104-AE58-A99212257053}" srcId="{E8CACFE5-1197-41F7-AAEC-09A63BE74F67}" destId="{8B150996-35F7-450F-946D-9FE730E08E44}" srcOrd="4" destOrd="0" parTransId="{98403638-C8D2-4F1F-9D44-D391D28F20BC}" sibTransId="{7C30FFC4-6BA1-4725-B3B0-2A8157F6B63A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6EBE2E6-DA18-4439-B65D-5C05723F296B}" type="presParOf" srcId="{42D93457-B1F5-4262-9CD6-B4108B2060FC}" destId="{4BE4D83C-8C76-43FA-B5A4-D57A8E5798F6}" srcOrd="0" destOrd="0" presId="urn:microsoft.com/office/officeart/2005/8/layout/pyramid2"/>
    <dgm:cxn modelId="{E0F0B896-94DA-460A-88E8-37615039B94A}" type="presParOf" srcId="{42D93457-B1F5-4262-9CD6-B4108B2060FC}" destId="{CEC49E01-4C54-47C5-809B-5B07EF562184}" srcOrd="1" destOrd="0" presId="urn:microsoft.com/office/officeart/2005/8/layout/pyramid2"/>
    <dgm:cxn modelId="{B85BE157-E6BD-4E7D-88D4-573C5BC0D1F1}" type="presParOf" srcId="{CEC49E01-4C54-47C5-809B-5B07EF562184}" destId="{DD648D74-6021-4ADA-BD4E-8A77AF89C83F}" srcOrd="0" destOrd="0" presId="urn:microsoft.com/office/officeart/2005/8/layout/pyramid2"/>
    <dgm:cxn modelId="{4043061D-C11E-4FCE-9E16-5EFA0ACA82C2}" type="presParOf" srcId="{CEC49E01-4C54-47C5-809B-5B07EF562184}" destId="{0D76AE35-569F-4BE3-8405-9C752D33F47B}" srcOrd="1" destOrd="0" presId="urn:microsoft.com/office/officeart/2005/8/layout/pyramid2"/>
    <dgm:cxn modelId="{5B612E53-30B7-4720-B64B-2B06F2432CB7}" type="presParOf" srcId="{CEC49E01-4C54-47C5-809B-5B07EF562184}" destId="{7C84E7E9-A88B-4402-99DF-CFDDA8FA9C59}" srcOrd="2" destOrd="0" presId="urn:microsoft.com/office/officeart/2005/8/layout/pyramid2"/>
    <dgm:cxn modelId="{82ECDFF1-F59F-404E-9805-9E9459DD113E}" type="presParOf" srcId="{CEC49E01-4C54-47C5-809B-5B07EF562184}" destId="{72BC0861-21D6-4BF2-9941-0C65C470FF21}" srcOrd="3" destOrd="0" presId="urn:microsoft.com/office/officeart/2005/8/layout/pyramid2"/>
    <dgm:cxn modelId="{B318D34A-70D1-4086-A596-83BD65950FA6}" type="presParOf" srcId="{CEC49E01-4C54-47C5-809B-5B07EF562184}" destId="{0F92257F-7E93-4B8B-87B3-50EADA538F23}" srcOrd="4" destOrd="0" presId="urn:microsoft.com/office/officeart/2005/8/layout/pyramid2"/>
    <dgm:cxn modelId="{1D93DCA9-1387-4A10-AA30-4C02C5E67455}" type="presParOf" srcId="{CEC49E01-4C54-47C5-809B-5B07EF562184}" destId="{6FADD8BA-8967-4403-A94E-91E256F0437B}" srcOrd="5" destOrd="0" presId="urn:microsoft.com/office/officeart/2005/8/layout/pyramid2"/>
    <dgm:cxn modelId="{7BDC43F7-2C19-4FF3-A553-A6174DD0F93C}" type="presParOf" srcId="{CEC49E01-4C54-47C5-809B-5B07EF562184}" destId="{D8216199-F233-4B17-B46F-FE8311C5908A}" srcOrd="6" destOrd="0" presId="urn:microsoft.com/office/officeart/2005/8/layout/pyramid2"/>
    <dgm:cxn modelId="{62BD4492-70E8-4ECF-ACEA-CCBF444A8172}" type="presParOf" srcId="{CEC49E01-4C54-47C5-809B-5B07EF562184}" destId="{B0F14B73-827D-49A8-96D9-63353715A6D3}" srcOrd="7" destOrd="0" presId="urn:microsoft.com/office/officeart/2005/8/layout/pyramid2"/>
    <dgm:cxn modelId="{9C6EA77F-3245-4382-9F99-64A95E815BB4}" type="presParOf" srcId="{CEC49E01-4C54-47C5-809B-5B07EF562184}" destId="{1271DA10-500A-4A56-8649-0B1B03A483A4}" srcOrd="8" destOrd="0" presId="urn:microsoft.com/office/officeart/2005/8/layout/pyramid2"/>
    <dgm:cxn modelId="{E7FFE7A4-B9C9-49D1-954A-220133784859}" type="presParOf" srcId="{CEC49E01-4C54-47C5-809B-5B07EF562184}" destId="{4DE1C5C7-F420-4163-8F01-B676536BAE2F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NÚMEROS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ÁLGEBRA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GEOMETRÍA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F827552A-C7C9-4E4B-A69C-6167F5F844A5}">
      <dgm:prSet/>
      <dgm:spPr/>
      <dgm:t>
        <a:bodyPr/>
        <a:lstStyle/>
        <a:p>
          <a:r>
            <a:rPr lang="es-ES" dirty="0" smtClean="0"/>
            <a:t>ESTADÍSTICA</a:t>
          </a:r>
          <a:endParaRPr lang="es-ES" dirty="0"/>
        </a:p>
      </dgm:t>
    </dgm:pt>
    <dgm:pt modelId="{99D6A008-4487-45C9-B066-6E13A5B53418}" type="parTrans" cxnId="{428EA343-F9EA-4E6E-9DF9-9C503847B620}">
      <dgm:prSet/>
      <dgm:spPr/>
      <dgm:t>
        <a:bodyPr/>
        <a:lstStyle/>
        <a:p>
          <a:endParaRPr lang="es-ES"/>
        </a:p>
      </dgm:t>
    </dgm:pt>
    <dgm:pt modelId="{117434ED-E49A-4C97-9D0C-43C42C35542E}" type="sibTrans" cxnId="{428EA343-F9EA-4E6E-9DF9-9C503847B620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715D498B-219C-4B53-BEB5-DD1E7EF02335}" type="pres">
      <dgm:prSet presAssocID="{F827552A-C7C9-4E4B-A69C-6167F5F844A5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8B85FB-3838-4247-A95B-1415AD6F2523}" type="pres">
      <dgm:prSet presAssocID="{F827552A-C7C9-4E4B-A69C-6167F5F844A5}" presName="aSpace" presStyleCnt="0"/>
      <dgm:spPr/>
    </dgm:pt>
    <dgm:pt modelId="{1271DA10-500A-4A56-8649-0B1B03A483A4}" type="pres">
      <dgm:prSet presAssocID="{8B150996-35F7-450F-946D-9FE730E08E44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DA94B3C9-B0C1-4112-9B6E-2F08AA10B399}" type="presOf" srcId="{8B150996-35F7-450F-946D-9FE730E08E44}" destId="{1271DA10-500A-4A56-8649-0B1B03A483A4}" srcOrd="0" destOrd="0" presId="urn:microsoft.com/office/officeart/2005/8/layout/pyramid2"/>
    <dgm:cxn modelId="{428EA343-F9EA-4E6E-9DF9-9C503847B620}" srcId="{E8CACFE5-1197-41F7-AAEC-09A63BE74F67}" destId="{F827552A-C7C9-4E4B-A69C-6167F5F844A5}" srcOrd="2" destOrd="0" parTransId="{99D6A008-4487-45C9-B066-6E13A5B53418}" sibTransId="{117434ED-E49A-4C97-9D0C-43C42C35542E}"/>
    <dgm:cxn modelId="{B7C99C6A-6395-444E-9B00-18F106D63B74}" type="presOf" srcId="{E8CACFE5-1197-41F7-AAEC-09A63BE74F67}" destId="{42D93457-B1F5-4262-9CD6-B4108B2060FC}" srcOrd="0" destOrd="0" presId="urn:microsoft.com/office/officeart/2005/8/layout/pyramid2"/>
    <dgm:cxn modelId="{8559166A-5627-4104-AE58-A99212257053}" srcId="{E8CACFE5-1197-41F7-AAEC-09A63BE74F67}" destId="{8B150996-35F7-450F-946D-9FE730E08E44}" srcOrd="3" destOrd="0" parTransId="{98403638-C8D2-4F1F-9D44-D391D28F20BC}" sibTransId="{7C30FFC4-6BA1-4725-B3B0-2A8157F6B63A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EF11409-B528-474E-820F-FE56EDD0C183}" type="presOf" srcId="{F827552A-C7C9-4E4B-A69C-6167F5F844A5}" destId="{715D498B-219C-4B53-BEB5-DD1E7EF02335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04A430AB-E23E-4802-B724-BE190E0C01E5}" type="presOf" srcId="{331B91A4-3AAF-4747-A208-9CF54C25B04E}" destId="{7C84E7E9-A88B-4402-99DF-CFDDA8FA9C59}" srcOrd="0" destOrd="0" presId="urn:microsoft.com/office/officeart/2005/8/layout/pyramid2"/>
    <dgm:cxn modelId="{1EBEBECE-5140-4DFA-833A-56E24D44BE3D}" type="presOf" srcId="{62C3DF9D-B135-4F85-83A1-A90B49E16DFA}" destId="{DD648D74-6021-4ADA-BD4E-8A77AF89C83F}" srcOrd="0" destOrd="0" presId="urn:microsoft.com/office/officeart/2005/8/layout/pyramid2"/>
    <dgm:cxn modelId="{228DE0BB-D6F9-4393-918C-904BAF873611}" type="presParOf" srcId="{42D93457-B1F5-4262-9CD6-B4108B2060FC}" destId="{4BE4D83C-8C76-43FA-B5A4-D57A8E5798F6}" srcOrd="0" destOrd="0" presId="urn:microsoft.com/office/officeart/2005/8/layout/pyramid2"/>
    <dgm:cxn modelId="{04F5C48C-9866-423A-A3F7-64DC86CF4C16}" type="presParOf" srcId="{42D93457-B1F5-4262-9CD6-B4108B2060FC}" destId="{CEC49E01-4C54-47C5-809B-5B07EF562184}" srcOrd="1" destOrd="0" presId="urn:microsoft.com/office/officeart/2005/8/layout/pyramid2"/>
    <dgm:cxn modelId="{26FFE6B6-5FAD-4C1C-9A76-AAB01DF299BA}" type="presParOf" srcId="{CEC49E01-4C54-47C5-809B-5B07EF562184}" destId="{DD648D74-6021-4ADA-BD4E-8A77AF89C83F}" srcOrd="0" destOrd="0" presId="urn:microsoft.com/office/officeart/2005/8/layout/pyramid2"/>
    <dgm:cxn modelId="{92819B7D-59E8-4BFE-A871-DB16B2ACB44C}" type="presParOf" srcId="{CEC49E01-4C54-47C5-809B-5B07EF562184}" destId="{0D76AE35-569F-4BE3-8405-9C752D33F47B}" srcOrd="1" destOrd="0" presId="urn:microsoft.com/office/officeart/2005/8/layout/pyramid2"/>
    <dgm:cxn modelId="{059E87A5-E7E2-4043-B82F-0F692895B13D}" type="presParOf" srcId="{CEC49E01-4C54-47C5-809B-5B07EF562184}" destId="{7C84E7E9-A88B-4402-99DF-CFDDA8FA9C59}" srcOrd="2" destOrd="0" presId="urn:microsoft.com/office/officeart/2005/8/layout/pyramid2"/>
    <dgm:cxn modelId="{C723CA57-A348-4A18-9164-20109F1437BB}" type="presParOf" srcId="{CEC49E01-4C54-47C5-809B-5B07EF562184}" destId="{72BC0861-21D6-4BF2-9941-0C65C470FF21}" srcOrd="3" destOrd="0" presId="urn:microsoft.com/office/officeart/2005/8/layout/pyramid2"/>
    <dgm:cxn modelId="{05664238-22D8-46B0-93EB-9DEE4587E202}" type="presParOf" srcId="{CEC49E01-4C54-47C5-809B-5B07EF562184}" destId="{715D498B-219C-4B53-BEB5-DD1E7EF02335}" srcOrd="4" destOrd="0" presId="urn:microsoft.com/office/officeart/2005/8/layout/pyramid2"/>
    <dgm:cxn modelId="{75C251EA-7FD0-471E-81F1-EF85BC92E84F}" type="presParOf" srcId="{CEC49E01-4C54-47C5-809B-5B07EF562184}" destId="{C68B85FB-3838-4247-A95B-1415AD6F2523}" srcOrd="5" destOrd="0" presId="urn:microsoft.com/office/officeart/2005/8/layout/pyramid2"/>
    <dgm:cxn modelId="{B4C640A8-DAFE-42FC-91B7-B90B2F3605E1}" type="presParOf" srcId="{CEC49E01-4C54-47C5-809B-5B07EF562184}" destId="{1271DA10-500A-4A56-8649-0B1B03A483A4}" srcOrd="6" destOrd="0" presId="urn:microsoft.com/office/officeart/2005/8/layout/pyramid2"/>
    <dgm:cxn modelId="{5FE6CD88-D6B0-4FDD-9E61-FC53BC562FB0}" type="presParOf" srcId="{CEC49E01-4C54-47C5-809B-5B07EF562184}" destId="{4DE1C5C7-F420-4163-8F01-B676536BAE2F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SISTEMAS FÍSICOS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SISTEMAS BIOLÓGICOS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SISTEMAS TECNOLÓGICOS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F827552A-C7C9-4E4B-A69C-6167F5F844A5}">
      <dgm:prSet/>
      <dgm:spPr/>
      <dgm:t>
        <a:bodyPr/>
        <a:lstStyle/>
        <a:p>
          <a:r>
            <a:rPr lang="es-ES" dirty="0" smtClean="0"/>
            <a:t>SISTEMAS DE LA TIERRA Y DEL ESPACIO</a:t>
          </a:r>
          <a:endParaRPr lang="es-ES" dirty="0"/>
        </a:p>
      </dgm:t>
    </dgm:pt>
    <dgm:pt modelId="{99D6A008-4487-45C9-B066-6E13A5B53418}" type="parTrans" cxnId="{428EA343-F9EA-4E6E-9DF9-9C503847B620}">
      <dgm:prSet/>
      <dgm:spPr/>
      <dgm:t>
        <a:bodyPr/>
        <a:lstStyle/>
        <a:p>
          <a:endParaRPr lang="es-ES"/>
        </a:p>
      </dgm:t>
    </dgm:pt>
    <dgm:pt modelId="{117434ED-E49A-4C97-9D0C-43C42C35542E}" type="sibTrans" cxnId="{428EA343-F9EA-4E6E-9DF9-9C503847B620}">
      <dgm:prSet/>
      <dgm:spPr/>
      <dgm:t>
        <a:bodyPr/>
        <a:lstStyle/>
        <a:p>
          <a:endParaRPr lang="es-ES"/>
        </a:p>
      </dgm:t>
    </dgm:pt>
    <dgm:pt modelId="{169EFD81-1F78-4413-B406-F3AD83C98747}">
      <dgm:prSet/>
      <dgm:spPr/>
      <dgm:t>
        <a:bodyPr/>
        <a:lstStyle/>
        <a:p>
          <a:r>
            <a:rPr lang="es-ES" dirty="0" smtClean="0"/>
            <a:t>INV. CIENTÍFICA</a:t>
          </a:r>
          <a:endParaRPr lang="es-ES" dirty="0"/>
        </a:p>
      </dgm:t>
    </dgm:pt>
    <dgm:pt modelId="{8E18E3AB-D009-472A-87D3-DC1F1E04F425}" type="parTrans" cxnId="{B5D2FEAE-9C63-4B24-9D8C-EF7049DB9664}">
      <dgm:prSet/>
      <dgm:spPr/>
      <dgm:t>
        <a:bodyPr/>
        <a:lstStyle/>
        <a:p>
          <a:endParaRPr lang="es-ES"/>
        </a:p>
      </dgm:t>
    </dgm:pt>
    <dgm:pt modelId="{5E34A806-86E9-4641-AAAE-43872C7924E9}" type="sibTrans" cxnId="{B5D2FEAE-9C63-4B24-9D8C-EF7049DB9664}">
      <dgm:prSet/>
      <dgm:spPr/>
      <dgm:t>
        <a:bodyPr/>
        <a:lstStyle/>
        <a:p>
          <a:endParaRPr lang="es-ES"/>
        </a:p>
      </dgm:t>
    </dgm:pt>
    <dgm:pt modelId="{835FC2A4-991F-462F-B753-B3EB74634A2A}">
      <dgm:prSet/>
      <dgm:spPr/>
      <dgm:t>
        <a:bodyPr/>
        <a:lstStyle/>
        <a:p>
          <a:r>
            <a:rPr lang="es-ES" dirty="0" smtClean="0"/>
            <a:t>COMUNICACIÓN DE LA CIENCIA</a:t>
          </a:r>
          <a:endParaRPr lang="es-ES" dirty="0"/>
        </a:p>
      </dgm:t>
    </dgm:pt>
    <dgm:pt modelId="{406BA06B-23D0-4E61-B416-75A95DB52877}" type="parTrans" cxnId="{87CEA876-A753-486D-AA11-B80FA79A87BA}">
      <dgm:prSet/>
      <dgm:spPr/>
      <dgm:t>
        <a:bodyPr/>
        <a:lstStyle/>
        <a:p>
          <a:endParaRPr lang="es-ES"/>
        </a:p>
      </dgm:t>
    </dgm:pt>
    <dgm:pt modelId="{7C884D79-028D-4B5A-9CF8-745AA0062AD5}" type="sibTrans" cxnId="{87CEA876-A753-486D-AA11-B80FA79A87BA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715D498B-219C-4B53-BEB5-DD1E7EF02335}" type="pres">
      <dgm:prSet presAssocID="{F827552A-C7C9-4E4B-A69C-6167F5F844A5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8B85FB-3838-4247-A95B-1415AD6F2523}" type="pres">
      <dgm:prSet presAssocID="{F827552A-C7C9-4E4B-A69C-6167F5F844A5}" presName="aSpace" presStyleCnt="0"/>
      <dgm:spPr/>
    </dgm:pt>
    <dgm:pt modelId="{C8DC44F2-FC76-43F0-8017-01F0BA8ACA27}" type="pres">
      <dgm:prSet presAssocID="{835FC2A4-991F-462F-B753-B3EB74634A2A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AA3DEAE-A1A0-46FD-ACDC-50BED7D32D5D}" type="pres">
      <dgm:prSet presAssocID="{835FC2A4-991F-462F-B753-B3EB74634A2A}" presName="aSpace" presStyleCnt="0"/>
      <dgm:spPr/>
    </dgm:pt>
    <dgm:pt modelId="{415C22A1-75A9-4932-BBF3-D51A1A28D6AC}" type="pres">
      <dgm:prSet presAssocID="{169EFD81-1F78-4413-B406-F3AD83C98747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CE988FE-244E-4EBA-834F-DA1D4F468E95}" type="pres">
      <dgm:prSet presAssocID="{169EFD81-1F78-4413-B406-F3AD83C98747}" presName="aSpace" presStyleCnt="0"/>
      <dgm:spPr/>
    </dgm:pt>
    <dgm:pt modelId="{1271DA10-500A-4A56-8649-0B1B03A483A4}" type="pres">
      <dgm:prSet presAssocID="{8B150996-35F7-450F-946D-9FE730E08E44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B5D2FEAE-9C63-4B24-9D8C-EF7049DB9664}" srcId="{E8CACFE5-1197-41F7-AAEC-09A63BE74F67}" destId="{169EFD81-1F78-4413-B406-F3AD83C98747}" srcOrd="4" destOrd="0" parTransId="{8E18E3AB-D009-472A-87D3-DC1F1E04F425}" sibTransId="{5E34A806-86E9-4641-AAAE-43872C7924E9}"/>
    <dgm:cxn modelId="{159B2EF8-91C6-49BA-9450-9D9448A9B9D2}" type="presOf" srcId="{331B91A4-3AAF-4747-A208-9CF54C25B04E}" destId="{7C84E7E9-A88B-4402-99DF-CFDDA8FA9C59}" srcOrd="0" destOrd="0" presId="urn:microsoft.com/office/officeart/2005/8/layout/pyramid2"/>
    <dgm:cxn modelId="{455E6E95-3F01-49D1-8BFB-05BBF3E67C57}" type="presOf" srcId="{8B150996-35F7-450F-946D-9FE730E08E44}" destId="{1271DA10-500A-4A56-8649-0B1B03A483A4}" srcOrd="0" destOrd="0" presId="urn:microsoft.com/office/officeart/2005/8/layout/pyramid2"/>
    <dgm:cxn modelId="{A4FCCE81-7DEA-4841-8D50-C389710258C8}" type="presOf" srcId="{F827552A-C7C9-4E4B-A69C-6167F5F844A5}" destId="{715D498B-219C-4B53-BEB5-DD1E7EF02335}" srcOrd="0" destOrd="0" presId="urn:microsoft.com/office/officeart/2005/8/layout/pyramid2"/>
    <dgm:cxn modelId="{0BD16854-376D-40CB-B94F-DB79294228AB}" type="presOf" srcId="{62C3DF9D-B135-4F85-83A1-A90B49E16DFA}" destId="{DD648D74-6021-4ADA-BD4E-8A77AF89C83F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E3B5AADC-6FE7-4DDE-B67B-1BAB5D67366D}" type="presOf" srcId="{E8CACFE5-1197-41F7-AAEC-09A63BE74F67}" destId="{42D93457-B1F5-4262-9CD6-B4108B2060FC}" srcOrd="0" destOrd="0" presId="urn:microsoft.com/office/officeart/2005/8/layout/pyramid2"/>
    <dgm:cxn modelId="{C6B0B74F-7A58-412F-90CD-43A69228A17E}" type="presOf" srcId="{169EFD81-1F78-4413-B406-F3AD83C98747}" destId="{415C22A1-75A9-4932-BBF3-D51A1A28D6AC}" srcOrd="0" destOrd="0" presId="urn:microsoft.com/office/officeart/2005/8/layout/pyramid2"/>
    <dgm:cxn modelId="{428EA343-F9EA-4E6E-9DF9-9C503847B620}" srcId="{E8CACFE5-1197-41F7-AAEC-09A63BE74F67}" destId="{F827552A-C7C9-4E4B-A69C-6167F5F844A5}" srcOrd="2" destOrd="0" parTransId="{99D6A008-4487-45C9-B066-6E13A5B53418}" sibTransId="{117434ED-E49A-4C97-9D0C-43C42C35542E}"/>
    <dgm:cxn modelId="{8DD6C594-6120-4E02-A10C-43E91D68F937}" type="presOf" srcId="{835FC2A4-991F-462F-B753-B3EB74634A2A}" destId="{C8DC44F2-FC76-43F0-8017-01F0BA8ACA27}" srcOrd="0" destOrd="0" presId="urn:microsoft.com/office/officeart/2005/8/layout/pyramid2"/>
    <dgm:cxn modelId="{8559166A-5627-4104-AE58-A99212257053}" srcId="{E8CACFE5-1197-41F7-AAEC-09A63BE74F67}" destId="{8B150996-35F7-450F-946D-9FE730E08E44}" srcOrd="5" destOrd="0" parTransId="{98403638-C8D2-4F1F-9D44-D391D28F20BC}" sibTransId="{7C30FFC4-6BA1-4725-B3B0-2A8157F6B63A}"/>
    <dgm:cxn modelId="{87CEA876-A753-486D-AA11-B80FA79A87BA}" srcId="{E8CACFE5-1197-41F7-AAEC-09A63BE74F67}" destId="{835FC2A4-991F-462F-B753-B3EB74634A2A}" srcOrd="3" destOrd="0" parTransId="{406BA06B-23D0-4E61-B416-75A95DB52877}" sibTransId="{7C884D79-028D-4B5A-9CF8-745AA0062AD5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C5DF35D3-37EE-4704-A21B-7ED91510AF22}" type="presParOf" srcId="{42D93457-B1F5-4262-9CD6-B4108B2060FC}" destId="{4BE4D83C-8C76-43FA-B5A4-D57A8E5798F6}" srcOrd="0" destOrd="0" presId="urn:microsoft.com/office/officeart/2005/8/layout/pyramid2"/>
    <dgm:cxn modelId="{B4893061-D516-465D-A89F-F80838A9732B}" type="presParOf" srcId="{42D93457-B1F5-4262-9CD6-B4108B2060FC}" destId="{CEC49E01-4C54-47C5-809B-5B07EF562184}" srcOrd="1" destOrd="0" presId="urn:microsoft.com/office/officeart/2005/8/layout/pyramid2"/>
    <dgm:cxn modelId="{E63FEDD0-D0CF-421A-8B09-45E1486F5756}" type="presParOf" srcId="{CEC49E01-4C54-47C5-809B-5B07EF562184}" destId="{DD648D74-6021-4ADA-BD4E-8A77AF89C83F}" srcOrd="0" destOrd="0" presId="urn:microsoft.com/office/officeart/2005/8/layout/pyramid2"/>
    <dgm:cxn modelId="{1987DA97-4B93-42CB-A73F-6BB1A80C9A86}" type="presParOf" srcId="{CEC49E01-4C54-47C5-809B-5B07EF562184}" destId="{0D76AE35-569F-4BE3-8405-9C752D33F47B}" srcOrd="1" destOrd="0" presId="urn:microsoft.com/office/officeart/2005/8/layout/pyramid2"/>
    <dgm:cxn modelId="{2947370B-3921-4750-81A1-68F1D942C705}" type="presParOf" srcId="{CEC49E01-4C54-47C5-809B-5B07EF562184}" destId="{7C84E7E9-A88B-4402-99DF-CFDDA8FA9C59}" srcOrd="2" destOrd="0" presId="urn:microsoft.com/office/officeart/2005/8/layout/pyramid2"/>
    <dgm:cxn modelId="{85336E66-78F4-4024-BB51-62DE8AB677CB}" type="presParOf" srcId="{CEC49E01-4C54-47C5-809B-5B07EF562184}" destId="{72BC0861-21D6-4BF2-9941-0C65C470FF21}" srcOrd="3" destOrd="0" presId="urn:microsoft.com/office/officeart/2005/8/layout/pyramid2"/>
    <dgm:cxn modelId="{F4011CCC-DF61-4984-93AA-72A8A2350D48}" type="presParOf" srcId="{CEC49E01-4C54-47C5-809B-5B07EF562184}" destId="{715D498B-219C-4B53-BEB5-DD1E7EF02335}" srcOrd="4" destOrd="0" presId="urn:microsoft.com/office/officeart/2005/8/layout/pyramid2"/>
    <dgm:cxn modelId="{D3979C72-DE03-4E30-8380-C6852E799575}" type="presParOf" srcId="{CEC49E01-4C54-47C5-809B-5B07EF562184}" destId="{C68B85FB-3838-4247-A95B-1415AD6F2523}" srcOrd="5" destOrd="0" presId="urn:microsoft.com/office/officeart/2005/8/layout/pyramid2"/>
    <dgm:cxn modelId="{7BA05EF6-0EB7-466E-8943-AE040266B958}" type="presParOf" srcId="{CEC49E01-4C54-47C5-809B-5B07EF562184}" destId="{C8DC44F2-FC76-43F0-8017-01F0BA8ACA27}" srcOrd="6" destOrd="0" presId="urn:microsoft.com/office/officeart/2005/8/layout/pyramid2"/>
    <dgm:cxn modelId="{E9CA6B36-AB92-42EE-A68E-41A532C63065}" type="presParOf" srcId="{CEC49E01-4C54-47C5-809B-5B07EF562184}" destId="{6AA3DEAE-A1A0-46FD-ACDC-50BED7D32D5D}" srcOrd="7" destOrd="0" presId="urn:microsoft.com/office/officeart/2005/8/layout/pyramid2"/>
    <dgm:cxn modelId="{A5450C89-C399-42BF-854F-5AFF92E37A96}" type="presParOf" srcId="{CEC49E01-4C54-47C5-809B-5B07EF562184}" destId="{415C22A1-75A9-4932-BBF3-D51A1A28D6AC}" srcOrd="8" destOrd="0" presId="urn:microsoft.com/office/officeart/2005/8/layout/pyramid2"/>
    <dgm:cxn modelId="{78E339A4-90F0-429A-95A9-62186F7F1F6F}" type="presParOf" srcId="{CEC49E01-4C54-47C5-809B-5B07EF562184}" destId="{5CE988FE-244E-4EBA-834F-DA1D4F468E95}" srcOrd="9" destOrd="0" presId="urn:microsoft.com/office/officeart/2005/8/layout/pyramid2"/>
    <dgm:cxn modelId="{E9C08BA4-5B58-4019-AD23-B12B867BBB2C}" type="presParOf" srcId="{CEC49E01-4C54-47C5-809B-5B07EF562184}" destId="{1271DA10-500A-4A56-8649-0B1B03A483A4}" srcOrd="10" destOrd="0" presId="urn:microsoft.com/office/officeart/2005/8/layout/pyramid2"/>
    <dgm:cxn modelId="{CDC2BE81-D15C-4BD3-9FCA-1F487551F82A}" type="presParOf" srcId="{CEC49E01-4C54-47C5-809B-5B07EF562184}" destId="{4DE1C5C7-F420-4163-8F01-B676536BAE2F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INFORMACIÓN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ALF. INFORMACIONAL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COMUNICACIÓN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5F651CB2-4040-473F-B536-854F4F06A93F}">
      <dgm:prSet/>
      <dgm:spPr/>
      <dgm:t>
        <a:bodyPr/>
        <a:lstStyle/>
        <a:p>
          <a:r>
            <a:rPr lang="es-ES" dirty="0" smtClean="0"/>
            <a:t>SEGURIDAD</a:t>
          </a:r>
          <a:endParaRPr lang="es-ES" dirty="0"/>
        </a:p>
      </dgm:t>
    </dgm:pt>
    <dgm:pt modelId="{C2A46023-2C12-46EA-9CA4-EC6B51007A8A}" type="parTrans" cxnId="{75C0EE8B-1666-4975-8D22-32EB17EE194A}">
      <dgm:prSet/>
      <dgm:spPr/>
      <dgm:t>
        <a:bodyPr/>
        <a:lstStyle/>
        <a:p>
          <a:endParaRPr lang="es-ES"/>
        </a:p>
      </dgm:t>
    </dgm:pt>
    <dgm:pt modelId="{889AC897-5AEE-485E-879F-C23755B92145}" type="sibTrans" cxnId="{75C0EE8B-1666-4975-8D22-32EB17EE194A}">
      <dgm:prSet/>
      <dgm:spPr/>
      <dgm:t>
        <a:bodyPr/>
        <a:lstStyle/>
        <a:p>
          <a:endParaRPr lang="es-ES"/>
        </a:p>
      </dgm:t>
    </dgm:pt>
    <dgm:pt modelId="{5D8A7D0F-8B0C-42C4-A042-F1EB798B5478}">
      <dgm:prSet/>
      <dgm:spPr/>
      <dgm:t>
        <a:bodyPr/>
        <a:lstStyle/>
        <a:p>
          <a:r>
            <a:rPr lang="es-ES" dirty="0" smtClean="0"/>
            <a:t>CREACIÓN DE CONTENIDOS</a:t>
          </a:r>
          <a:endParaRPr lang="es-ES" dirty="0"/>
        </a:p>
      </dgm:t>
    </dgm:pt>
    <dgm:pt modelId="{9FECA4EB-6CDB-4554-939E-1B298D1618A9}" type="parTrans" cxnId="{BE0D63F2-8B6F-4C12-8FCC-BDFBAC074B59}">
      <dgm:prSet/>
      <dgm:spPr/>
      <dgm:t>
        <a:bodyPr/>
        <a:lstStyle/>
        <a:p>
          <a:endParaRPr lang="es-ES"/>
        </a:p>
      </dgm:t>
    </dgm:pt>
    <dgm:pt modelId="{FFFA2C67-2723-4662-9DD8-9E13939B78A8}" type="sibTrans" cxnId="{BE0D63F2-8B6F-4C12-8FCC-BDFBAC074B59}">
      <dgm:prSet/>
      <dgm:spPr/>
      <dgm:t>
        <a:bodyPr/>
        <a:lstStyle/>
        <a:p>
          <a:endParaRPr lang="es-ES"/>
        </a:p>
      </dgm:t>
    </dgm:pt>
    <dgm:pt modelId="{A34928AD-ED9C-4870-866A-66738A15CE67}">
      <dgm:prSet/>
      <dgm:spPr/>
      <dgm:t>
        <a:bodyPr/>
        <a:lstStyle/>
        <a:p>
          <a:r>
            <a:rPr lang="es-ES" dirty="0" smtClean="0"/>
            <a:t>LA RESOLUCIÓN DE PROBLEMAS</a:t>
          </a:r>
          <a:endParaRPr lang="es-ES" dirty="0"/>
        </a:p>
      </dgm:t>
    </dgm:pt>
    <dgm:pt modelId="{2DA9A031-3F50-4620-BF6C-5EE2EA7F471E}" type="parTrans" cxnId="{B648AA97-5225-4786-BDE4-4F6FB9A627A7}">
      <dgm:prSet/>
      <dgm:spPr/>
      <dgm:t>
        <a:bodyPr/>
        <a:lstStyle/>
        <a:p>
          <a:endParaRPr lang="es-ES"/>
        </a:p>
      </dgm:t>
    </dgm:pt>
    <dgm:pt modelId="{370CEACE-A1CF-4CDE-AB46-983AEB15E520}" type="sibTrans" cxnId="{B648AA97-5225-4786-BDE4-4F6FB9A627A7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FA3927E0-F8CD-4B97-AAA8-448C84EDEAFE}" type="pres">
      <dgm:prSet presAssocID="{5D8A7D0F-8B0C-42C4-A042-F1EB798B5478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0B24639-E976-46DD-8054-D019A939A7E4}" type="pres">
      <dgm:prSet presAssocID="{5D8A7D0F-8B0C-42C4-A042-F1EB798B5478}" presName="aSpace" presStyleCnt="0"/>
      <dgm:spPr/>
    </dgm:pt>
    <dgm:pt modelId="{D0830568-9FB2-45C6-95C3-D2AD948CB89B}" type="pres">
      <dgm:prSet presAssocID="{5F651CB2-4040-473F-B536-854F4F06A93F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8A49DC-FA93-4776-8B19-EB41762B23F7}" type="pres">
      <dgm:prSet presAssocID="{5F651CB2-4040-473F-B536-854F4F06A93F}" presName="aSpace" presStyleCnt="0"/>
      <dgm:spPr/>
    </dgm:pt>
    <dgm:pt modelId="{0E353294-5A98-477A-B50D-46A98BCFBB04}" type="pres">
      <dgm:prSet presAssocID="{A34928AD-ED9C-4870-866A-66738A15CE67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B2C3035-7557-4879-A4C7-F220BE11200A}" type="pres">
      <dgm:prSet presAssocID="{A34928AD-ED9C-4870-866A-66738A15CE67}" presName="aSpace" presStyleCnt="0"/>
      <dgm:spPr/>
    </dgm:pt>
    <dgm:pt modelId="{1271DA10-500A-4A56-8649-0B1B03A483A4}" type="pres">
      <dgm:prSet presAssocID="{8B150996-35F7-450F-946D-9FE730E08E44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5C0A9689-974C-41EA-B5F2-9243289EB958}" type="presOf" srcId="{331B91A4-3AAF-4747-A208-9CF54C25B04E}" destId="{7C84E7E9-A88B-4402-99DF-CFDDA8FA9C59}" srcOrd="0" destOrd="0" presId="urn:microsoft.com/office/officeart/2005/8/layout/pyramid2"/>
    <dgm:cxn modelId="{75C0EE8B-1666-4975-8D22-32EB17EE194A}" srcId="{E8CACFE5-1197-41F7-AAEC-09A63BE74F67}" destId="{5F651CB2-4040-473F-B536-854F4F06A93F}" srcOrd="3" destOrd="0" parTransId="{C2A46023-2C12-46EA-9CA4-EC6B51007A8A}" sibTransId="{889AC897-5AEE-485E-879F-C23755B92145}"/>
    <dgm:cxn modelId="{B648AA97-5225-4786-BDE4-4F6FB9A627A7}" srcId="{E8CACFE5-1197-41F7-AAEC-09A63BE74F67}" destId="{A34928AD-ED9C-4870-866A-66738A15CE67}" srcOrd="4" destOrd="0" parTransId="{2DA9A031-3F50-4620-BF6C-5EE2EA7F471E}" sibTransId="{370CEACE-A1CF-4CDE-AB46-983AEB15E520}"/>
    <dgm:cxn modelId="{F65B414E-026F-4473-8445-ACBDC1AA0F03}" type="presOf" srcId="{A34928AD-ED9C-4870-866A-66738A15CE67}" destId="{0E353294-5A98-477A-B50D-46A98BCFBB04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2A176D8E-58E9-4D92-B4AE-F1D35F67B508}" type="presOf" srcId="{5F651CB2-4040-473F-B536-854F4F06A93F}" destId="{D0830568-9FB2-45C6-95C3-D2AD948CB89B}" srcOrd="0" destOrd="0" presId="urn:microsoft.com/office/officeart/2005/8/layout/pyramid2"/>
    <dgm:cxn modelId="{3EA0A5AE-47DA-4463-91B9-E7CE2147CEB2}" type="presOf" srcId="{E8CACFE5-1197-41F7-AAEC-09A63BE74F67}" destId="{42D93457-B1F5-4262-9CD6-B4108B2060FC}" srcOrd="0" destOrd="0" presId="urn:microsoft.com/office/officeart/2005/8/layout/pyramid2"/>
    <dgm:cxn modelId="{B19F2EB0-40F4-44A0-B86C-B4C0FF6A367F}" type="presOf" srcId="{8B150996-35F7-450F-946D-9FE730E08E44}" destId="{1271DA10-500A-4A56-8649-0B1B03A483A4}" srcOrd="0" destOrd="0" presId="urn:microsoft.com/office/officeart/2005/8/layout/pyramid2"/>
    <dgm:cxn modelId="{BB32B390-D76C-4E4E-8756-7AE3116C964D}" type="presOf" srcId="{62C3DF9D-B135-4F85-83A1-A90B49E16DFA}" destId="{DD648D74-6021-4ADA-BD4E-8A77AF89C83F}" srcOrd="0" destOrd="0" presId="urn:microsoft.com/office/officeart/2005/8/layout/pyramid2"/>
    <dgm:cxn modelId="{BE0D63F2-8B6F-4C12-8FCC-BDFBAC074B59}" srcId="{E8CACFE5-1197-41F7-AAEC-09A63BE74F67}" destId="{5D8A7D0F-8B0C-42C4-A042-F1EB798B5478}" srcOrd="2" destOrd="0" parTransId="{9FECA4EB-6CDB-4554-939E-1B298D1618A9}" sibTransId="{FFFA2C67-2723-4662-9DD8-9E13939B78A8}"/>
    <dgm:cxn modelId="{DC4FC3EE-15D2-4344-9A10-EE330A45B58B}" type="presOf" srcId="{5D8A7D0F-8B0C-42C4-A042-F1EB798B5478}" destId="{FA3927E0-F8CD-4B97-AAA8-448C84EDEAFE}" srcOrd="0" destOrd="0" presId="urn:microsoft.com/office/officeart/2005/8/layout/pyramid2"/>
    <dgm:cxn modelId="{8559166A-5627-4104-AE58-A99212257053}" srcId="{E8CACFE5-1197-41F7-AAEC-09A63BE74F67}" destId="{8B150996-35F7-450F-946D-9FE730E08E44}" srcOrd="5" destOrd="0" parTransId="{98403638-C8D2-4F1F-9D44-D391D28F20BC}" sibTransId="{7C30FFC4-6BA1-4725-B3B0-2A8157F6B63A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C82125A-9244-4DAB-AA5E-64370BDA073C}" type="presParOf" srcId="{42D93457-B1F5-4262-9CD6-B4108B2060FC}" destId="{4BE4D83C-8C76-43FA-B5A4-D57A8E5798F6}" srcOrd="0" destOrd="0" presId="urn:microsoft.com/office/officeart/2005/8/layout/pyramid2"/>
    <dgm:cxn modelId="{7CE5D83D-4965-4C7E-B43C-53AE3DF11D21}" type="presParOf" srcId="{42D93457-B1F5-4262-9CD6-B4108B2060FC}" destId="{CEC49E01-4C54-47C5-809B-5B07EF562184}" srcOrd="1" destOrd="0" presId="urn:microsoft.com/office/officeart/2005/8/layout/pyramid2"/>
    <dgm:cxn modelId="{4ECC73EA-D40C-4C4A-97EA-BCDDE0108E7E}" type="presParOf" srcId="{CEC49E01-4C54-47C5-809B-5B07EF562184}" destId="{DD648D74-6021-4ADA-BD4E-8A77AF89C83F}" srcOrd="0" destOrd="0" presId="urn:microsoft.com/office/officeart/2005/8/layout/pyramid2"/>
    <dgm:cxn modelId="{16FD1F75-0E6E-4622-B513-E8C7165DFCD7}" type="presParOf" srcId="{CEC49E01-4C54-47C5-809B-5B07EF562184}" destId="{0D76AE35-569F-4BE3-8405-9C752D33F47B}" srcOrd="1" destOrd="0" presId="urn:microsoft.com/office/officeart/2005/8/layout/pyramid2"/>
    <dgm:cxn modelId="{855DE206-1FCC-4965-BDC8-A29687E7766C}" type="presParOf" srcId="{CEC49E01-4C54-47C5-809B-5B07EF562184}" destId="{7C84E7E9-A88B-4402-99DF-CFDDA8FA9C59}" srcOrd="2" destOrd="0" presId="urn:microsoft.com/office/officeart/2005/8/layout/pyramid2"/>
    <dgm:cxn modelId="{C980B7F8-AA9E-4FD9-B81A-A3A180280B74}" type="presParOf" srcId="{CEC49E01-4C54-47C5-809B-5B07EF562184}" destId="{72BC0861-21D6-4BF2-9941-0C65C470FF21}" srcOrd="3" destOrd="0" presId="urn:microsoft.com/office/officeart/2005/8/layout/pyramid2"/>
    <dgm:cxn modelId="{E226DF2D-2B95-416E-9B3D-4790224AAD9F}" type="presParOf" srcId="{CEC49E01-4C54-47C5-809B-5B07EF562184}" destId="{FA3927E0-F8CD-4B97-AAA8-448C84EDEAFE}" srcOrd="4" destOrd="0" presId="urn:microsoft.com/office/officeart/2005/8/layout/pyramid2"/>
    <dgm:cxn modelId="{F88EDB52-72F9-4447-81A0-3578A008C6B0}" type="presParOf" srcId="{CEC49E01-4C54-47C5-809B-5B07EF562184}" destId="{E0B24639-E976-46DD-8054-D019A939A7E4}" srcOrd="5" destOrd="0" presId="urn:microsoft.com/office/officeart/2005/8/layout/pyramid2"/>
    <dgm:cxn modelId="{94FD2CCC-DDA4-4911-B490-4B1137B324C9}" type="presParOf" srcId="{CEC49E01-4C54-47C5-809B-5B07EF562184}" destId="{D0830568-9FB2-45C6-95C3-D2AD948CB89B}" srcOrd="6" destOrd="0" presId="urn:microsoft.com/office/officeart/2005/8/layout/pyramid2"/>
    <dgm:cxn modelId="{9F486397-A545-4C49-9C41-B372C2E72A52}" type="presParOf" srcId="{CEC49E01-4C54-47C5-809B-5B07EF562184}" destId="{118A49DC-FA93-4776-8B19-EB41762B23F7}" srcOrd="7" destOrd="0" presId="urn:microsoft.com/office/officeart/2005/8/layout/pyramid2"/>
    <dgm:cxn modelId="{1F57CF2E-DC48-4CB0-8C51-75FEC6C30C61}" type="presParOf" srcId="{CEC49E01-4C54-47C5-809B-5B07EF562184}" destId="{0E353294-5A98-477A-B50D-46A98BCFBB04}" srcOrd="8" destOrd="0" presId="urn:microsoft.com/office/officeart/2005/8/layout/pyramid2"/>
    <dgm:cxn modelId="{7EA32D97-259C-4639-8E8F-CBA9DF127401}" type="presParOf" srcId="{CEC49E01-4C54-47C5-809B-5B07EF562184}" destId="{7B2C3035-7557-4879-A4C7-F220BE11200A}" srcOrd="9" destOrd="0" presId="urn:microsoft.com/office/officeart/2005/8/layout/pyramid2"/>
    <dgm:cxn modelId="{0BC8D501-9BA0-46CE-A963-664CAE53DE5B}" type="presParOf" srcId="{CEC49E01-4C54-47C5-809B-5B07EF562184}" destId="{1271DA10-500A-4A56-8649-0B1B03A483A4}" srcOrd="10" destOrd="0" presId="urn:microsoft.com/office/officeart/2005/8/layout/pyramid2"/>
    <dgm:cxn modelId="{45569CA7-AD20-4CBC-AB3D-244BF8DE8983}" type="presParOf" srcId="{CEC49E01-4C54-47C5-809B-5B07EF562184}" destId="{4DE1C5C7-F420-4163-8F01-B676536BAE2F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EJE DE APREND. PERMANENTE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AUTONOMÍA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REFLEXIÓN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93AF534D-AD20-4C87-812A-177151DB6C82}">
      <dgm:prSet/>
      <dgm:spPr/>
      <dgm:t>
        <a:bodyPr/>
        <a:lstStyle/>
        <a:p>
          <a:r>
            <a:rPr lang="es-ES" dirty="0" smtClean="0"/>
            <a:t>PROCESO DE APRENDIZAJE. GESTIÓN</a:t>
          </a:r>
          <a:endParaRPr lang="es-ES" dirty="0"/>
        </a:p>
      </dgm:t>
    </dgm:pt>
    <dgm:pt modelId="{9727480D-E7DA-4220-8E5D-F4C8D485BC74}" type="parTrans" cxnId="{F3ED758B-9F75-494B-813D-86C58B0B6C20}">
      <dgm:prSet/>
      <dgm:spPr/>
      <dgm:t>
        <a:bodyPr/>
        <a:lstStyle/>
        <a:p>
          <a:endParaRPr lang="es-ES"/>
        </a:p>
      </dgm:t>
    </dgm:pt>
    <dgm:pt modelId="{C047150E-0E28-4CD6-BA8E-1012CC0AA5EE}" type="sibTrans" cxnId="{F3ED758B-9F75-494B-813D-86C58B0B6C20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6512BB3B-D47A-434B-8C30-954DE81389A6}" type="pres">
      <dgm:prSet presAssocID="{93AF534D-AD20-4C87-812A-177151DB6C82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3ECE6E-F7B6-4470-AFFB-4842FEADBDA1}" type="pres">
      <dgm:prSet presAssocID="{93AF534D-AD20-4C87-812A-177151DB6C82}" presName="aSpace" presStyleCnt="0"/>
      <dgm:spPr/>
    </dgm:pt>
    <dgm:pt modelId="{7C84E7E9-A88B-4402-99DF-CFDDA8FA9C59}" type="pres">
      <dgm:prSet presAssocID="{331B91A4-3AAF-4747-A208-9CF54C25B04E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1271DA10-500A-4A56-8649-0B1B03A483A4}" type="pres">
      <dgm:prSet presAssocID="{8B150996-35F7-450F-946D-9FE730E08E44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9921785E-7505-4EB9-83B2-FA101378A3E5}" type="presOf" srcId="{331B91A4-3AAF-4747-A208-9CF54C25B04E}" destId="{7C84E7E9-A88B-4402-99DF-CFDDA8FA9C59}" srcOrd="0" destOrd="0" presId="urn:microsoft.com/office/officeart/2005/8/layout/pyramid2"/>
    <dgm:cxn modelId="{F4C3A96A-4AD4-4328-8C27-7AB625E8B578}" type="presOf" srcId="{8B150996-35F7-450F-946D-9FE730E08E44}" destId="{1271DA10-500A-4A56-8649-0B1B03A483A4}" srcOrd="0" destOrd="0" presId="urn:microsoft.com/office/officeart/2005/8/layout/pyramid2"/>
    <dgm:cxn modelId="{A1AF8867-512C-4ABA-89B6-66EAB1AB6FF8}" type="presOf" srcId="{E8CACFE5-1197-41F7-AAEC-09A63BE74F67}" destId="{42D93457-B1F5-4262-9CD6-B4108B2060FC}" srcOrd="0" destOrd="0" presId="urn:microsoft.com/office/officeart/2005/8/layout/pyramid2"/>
    <dgm:cxn modelId="{AEBA87FC-A265-40DA-ABAD-1818BBD53528}" srcId="{E8CACFE5-1197-41F7-AAEC-09A63BE74F67}" destId="{331B91A4-3AAF-4747-A208-9CF54C25B04E}" srcOrd="2" destOrd="0" parTransId="{8F538E10-3942-456E-8479-D2C2D2C7AB08}" sibTransId="{AFBD7764-DDBD-497A-AFB9-766C799C091B}"/>
    <dgm:cxn modelId="{184610E4-04E6-4FFA-972B-FCCD72137F47}" type="presOf" srcId="{62C3DF9D-B135-4F85-83A1-A90B49E16DFA}" destId="{DD648D74-6021-4ADA-BD4E-8A77AF89C83F}" srcOrd="0" destOrd="0" presId="urn:microsoft.com/office/officeart/2005/8/layout/pyramid2"/>
    <dgm:cxn modelId="{F3ED758B-9F75-494B-813D-86C58B0B6C20}" srcId="{E8CACFE5-1197-41F7-AAEC-09A63BE74F67}" destId="{93AF534D-AD20-4C87-812A-177151DB6C82}" srcOrd="1" destOrd="0" parTransId="{9727480D-E7DA-4220-8E5D-F4C8D485BC74}" sibTransId="{C047150E-0E28-4CD6-BA8E-1012CC0AA5EE}"/>
    <dgm:cxn modelId="{42C92C61-9453-4EE6-B99C-04D3998556A3}" type="presOf" srcId="{93AF534D-AD20-4C87-812A-177151DB6C82}" destId="{6512BB3B-D47A-434B-8C30-954DE81389A6}" srcOrd="0" destOrd="0" presId="urn:microsoft.com/office/officeart/2005/8/layout/pyramid2"/>
    <dgm:cxn modelId="{8559166A-5627-4104-AE58-A99212257053}" srcId="{E8CACFE5-1197-41F7-AAEC-09A63BE74F67}" destId="{8B150996-35F7-450F-946D-9FE730E08E44}" srcOrd="3" destOrd="0" parTransId="{98403638-C8D2-4F1F-9D44-D391D28F20BC}" sibTransId="{7C30FFC4-6BA1-4725-B3B0-2A8157F6B63A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728A8241-1B0A-4B91-ADB4-D93DBD56D798}" type="presParOf" srcId="{42D93457-B1F5-4262-9CD6-B4108B2060FC}" destId="{4BE4D83C-8C76-43FA-B5A4-D57A8E5798F6}" srcOrd="0" destOrd="0" presId="urn:microsoft.com/office/officeart/2005/8/layout/pyramid2"/>
    <dgm:cxn modelId="{06AD5CB6-4A0B-4141-B763-78BBC04C997E}" type="presParOf" srcId="{42D93457-B1F5-4262-9CD6-B4108B2060FC}" destId="{CEC49E01-4C54-47C5-809B-5B07EF562184}" srcOrd="1" destOrd="0" presId="urn:microsoft.com/office/officeart/2005/8/layout/pyramid2"/>
    <dgm:cxn modelId="{9C656B28-C3A8-47B0-8685-90088DA1139E}" type="presParOf" srcId="{CEC49E01-4C54-47C5-809B-5B07EF562184}" destId="{DD648D74-6021-4ADA-BD4E-8A77AF89C83F}" srcOrd="0" destOrd="0" presId="urn:microsoft.com/office/officeart/2005/8/layout/pyramid2"/>
    <dgm:cxn modelId="{023D111B-1D8E-4A63-80DF-A93AF1169D72}" type="presParOf" srcId="{CEC49E01-4C54-47C5-809B-5B07EF562184}" destId="{0D76AE35-569F-4BE3-8405-9C752D33F47B}" srcOrd="1" destOrd="0" presId="urn:microsoft.com/office/officeart/2005/8/layout/pyramid2"/>
    <dgm:cxn modelId="{30ABF7BA-CC83-4A48-9C1B-032EF8BB2B44}" type="presParOf" srcId="{CEC49E01-4C54-47C5-809B-5B07EF562184}" destId="{6512BB3B-D47A-434B-8C30-954DE81389A6}" srcOrd="2" destOrd="0" presId="urn:microsoft.com/office/officeart/2005/8/layout/pyramid2"/>
    <dgm:cxn modelId="{89E79709-9BB8-4DDF-B382-99E9F309154B}" type="presParOf" srcId="{CEC49E01-4C54-47C5-809B-5B07EF562184}" destId="{E73ECE6E-F7B6-4470-AFFB-4842FEADBDA1}" srcOrd="3" destOrd="0" presId="urn:microsoft.com/office/officeart/2005/8/layout/pyramid2"/>
    <dgm:cxn modelId="{E0069F2D-C766-4BE0-A36F-B2596091D5FA}" type="presParOf" srcId="{CEC49E01-4C54-47C5-809B-5B07EF562184}" destId="{7C84E7E9-A88B-4402-99DF-CFDDA8FA9C59}" srcOrd="4" destOrd="0" presId="urn:microsoft.com/office/officeart/2005/8/layout/pyramid2"/>
    <dgm:cxn modelId="{67AB2FB2-F365-4AE3-91F1-18E92AA68C32}" type="presParOf" srcId="{CEC49E01-4C54-47C5-809B-5B07EF562184}" destId="{72BC0861-21D6-4BF2-9941-0C65C470FF21}" srcOrd="5" destOrd="0" presId="urn:microsoft.com/office/officeart/2005/8/layout/pyramid2"/>
    <dgm:cxn modelId="{92F26082-AE43-4ED4-AA5F-313164640321}" type="presParOf" srcId="{CEC49E01-4C54-47C5-809B-5B07EF562184}" destId="{1271DA10-500A-4A56-8649-0B1B03A483A4}" srcOrd="6" destOrd="0" presId="urn:microsoft.com/office/officeart/2005/8/layout/pyramid2"/>
    <dgm:cxn modelId="{895755EF-6E39-4A7F-8559-9972F19EBAC5}" type="presParOf" srcId="{CEC49E01-4C54-47C5-809B-5B07EF562184}" destId="{4DE1C5C7-F420-4163-8F01-B676536BAE2F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BIENESTAR PERSONAL Y COLECTIVO (INTRA – INTER)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TOLERANCIA Y SOLIDARIDAD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RESPETO DERECHOS HUMANOS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1271DA10-500A-4A56-8649-0B1B03A483A4}" type="pres">
      <dgm:prSet presAssocID="{8B150996-35F7-450F-946D-9FE730E08E4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0A8F38DB-88FB-4175-8756-87D97823BD32}" type="presOf" srcId="{8B150996-35F7-450F-946D-9FE730E08E44}" destId="{1271DA10-500A-4A56-8649-0B1B03A483A4}" srcOrd="0" destOrd="0" presId="urn:microsoft.com/office/officeart/2005/8/layout/pyramid2"/>
    <dgm:cxn modelId="{8559166A-5627-4104-AE58-A99212257053}" srcId="{E8CACFE5-1197-41F7-AAEC-09A63BE74F67}" destId="{8B150996-35F7-450F-946D-9FE730E08E44}" srcOrd="2" destOrd="0" parTransId="{98403638-C8D2-4F1F-9D44-D391D28F20BC}" sibTransId="{7C30FFC4-6BA1-4725-B3B0-2A8157F6B63A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AFB16ABB-7436-489D-8502-82C3343BC903}" type="presOf" srcId="{331B91A4-3AAF-4747-A208-9CF54C25B04E}" destId="{7C84E7E9-A88B-4402-99DF-CFDDA8FA9C59}" srcOrd="0" destOrd="0" presId="urn:microsoft.com/office/officeart/2005/8/layout/pyramid2"/>
    <dgm:cxn modelId="{9A82E15C-F37E-43F3-84B8-600FB2A9B51C}" type="presOf" srcId="{62C3DF9D-B135-4F85-83A1-A90B49E16DFA}" destId="{DD648D74-6021-4ADA-BD4E-8A77AF89C83F}" srcOrd="0" destOrd="0" presId="urn:microsoft.com/office/officeart/2005/8/layout/pyramid2"/>
    <dgm:cxn modelId="{26CB5B79-C1AB-45B7-8DF5-F10DF1767F59}" type="presOf" srcId="{E8CACFE5-1197-41F7-AAEC-09A63BE74F67}" destId="{42D93457-B1F5-4262-9CD6-B4108B2060FC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0B44632B-4489-40F7-90E5-A8D7AF80A55C}" type="presParOf" srcId="{42D93457-B1F5-4262-9CD6-B4108B2060FC}" destId="{4BE4D83C-8C76-43FA-B5A4-D57A8E5798F6}" srcOrd="0" destOrd="0" presId="urn:microsoft.com/office/officeart/2005/8/layout/pyramid2"/>
    <dgm:cxn modelId="{AECC07E0-C1A9-4BC7-9DC5-B24B5E5160E9}" type="presParOf" srcId="{42D93457-B1F5-4262-9CD6-B4108B2060FC}" destId="{CEC49E01-4C54-47C5-809B-5B07EF562184}" srcOrd="1" destOrd="0" presId="urn:microsoft.com/office/officeart/2005/8/layout/pyramid2"/>
    <dgm:cxn modelId="{AC4BDE6E-C97B-4E8D-9587-7892C41BCAE2}" type="presParOf" srcId="{CEC49E01-4C54-47C5-809B-5B07EF562184}" destId="{DD648D74-6021-4ADA-BD4E-8A77AF89C83F}" srcOrd="0" destOrd="0" presId="urn:microsoft.com/office/officeart/2005/8/layout/pyramid2"/>
    <dgm:cxn modelId="{7CA50695-C0F8-494E-B16C-5B0D279FE14A}" type="presParOf" srcId="{CEC49E01-4C54-47C5-809B-5B07EF562184}" destId="{0D76AE35-569F-4BE3-8405-9C752D33F47B}" srcOrd="1" destOrd="0" presId="urn:microsoft.com/office/officeart/2005/8/layout/pyramid2"/>
    <dgm:cxn modelId="{6D6AB1E5-040A-45B0-9976-E2BE784DD586}" type="presParOf" srcId="{CEC49E01-4C54-47C5-809B-5B07EF562184}" destId="{7C84E7E9-A88B-4402-99DF-CFDDA8FA9C59}" srcOrd="2" destOrd="0" presId="urn:microsoft.com/office/officeart/2005/8/layout/pyramid2"/>
    <dgm:cxn modelId="{16B1DCF7-DCB2-423E-9948-67C693664B87}" type="presParOf" srcId="{CEC49E01-4C54-47C5-809B-5B07EF562184}" destId="{72BC0861-21D6-4BF2-9941-0C65C470FF21}" srcOrd="3" destOrd="0" presId="urn:microsoft.com/office/officeart/2005/8/layout/pyramid2"/>
    <dgm:cxn modelId="{77331591-9D7D-4321-93EF-812E9F09FF35}" type="presParOf" srcId="{CEC49E01-4C54-47C5-809B-5B07EF562184}" destId="{1271DA10-500A-4A56-8649-0B1B03A483A4}" srcOrd="4" destOrd="0" presId="urn:microsoft.com/office/officeart/2005/8/layout/pyramid2"/>
    <dgm:cxn modelId="{02472AA4-FA86-437D-BD4F-FE8AD6952031}" type="presParOf" srcId="{CEC49E01-4C54-47C5-809B-5B07EF562184}" destId="{4DE1C5C7-F420-4163-8F01-B676536BAE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CAPACIDAD CREADORA E INNOVACIÓN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CAPACIDAD PRO-ACTIVA GESTIÓN PROYECTO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CAPACIDAD ASUNCIÓN RIESGO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1933A8F8-AAC6-40C8-A651-FC01449BDE7A}">
      <dgm:prSet/>
      <dgm:spPr/>
      <dgm:t>
        <a:bodyPr/>
        <a:lstStyle/>
        <a:p>
          <a:r>
            <a:rPr lang="es-ES" dirty="0" smtClean="0"/>
            <a:t>CUALIDAD DE LIDERAZGO</a:t>
          </a:r>
          <a:endParaRPr lang="es-ES" dirty="0"/>
        </a:p>
      </dgm:t>
    </dgm:pt>
    <dgm:pt modelId="{938E4357-9835-41D0-9A3B-CE72115B6FBA}" type="parTrans" cxnId="{933A7B7B-3D51-483D-8C69-A5B2D09B7C0B}">
      <dgm:prSet/>
      <dgm:spPr/>
      <dgm:t>
        <a:bodyPr/>
        <a:lstStyle/>
        <a:p>
          <a:endParaRPr lang="es-ES"/>
        </a:p>
      </dgm:t>
    </dgm:pt>
    <dgm:pt modelId="{E3835614-B0F5-465C-97CD-50D3C965EE23}" type="sibTrans" cxnId="{933A7B7B-3D51-483D-8C69-A5B2D09B7C0B}">
      <dgm:prSet/>
      <dgm:spPr/>
      <dgm:t>
        <a:bodyPr/>
        <a:lstStyle/>
        <a:p>
          <a:endParaRPr lang="es-ES"/>
        </a:p>
      </dgm:t>
    </dgm:pt>
    <dgm:pt modelId="{1D569718-6071-4051-A4D3-BD8A341789A8}">
      <dgm:prSet/>
      <dgm:spPr/>
      <dgm:t>
        <a:bodyPr/>
        <a:lstStyle/>
        <a:p>
          <a:r>
            <a:rPr lang="es-ES" dirty="0" smtClean="0"/>
            <a:t>SENTIDO CRÍTICO Y DE RESPONSABILIDAD</a:t>
          </a:r>
          <a:endParaRPr lang="es-ES" dirty="0"/>
        </a:p>
      </dgm:t>
    </dgm:pt>
    <dgm:pt modelId="{EB133278-7B2D-4AE1-98EE-C9ABCC891A0C}" type="parTrans" cxnId="{AE9B6BEB-2E35-4F3E-9F43-264081571150}">
      <dgm:prSet/>
      <dgm:spPr/>
      <dgm:t>
        <a:bodyPr/>
        <a:lstStyle/>
        <a:p>
          <a:endParaRPr lang="es-ES"/>
        </a:p>
      </dgm:t>
    </dgm:pt>
    <dgm:pt modelId="{C4FBE749-69F8-4E59-8BAD-10D5EA93A9C5}" type="sibTrans" cxnId="{AE9B6BEB-2E35-4F3E-9F43-264081571150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 custLinFactNeighborX="2573" custLinFactNeighborY="-2382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5" custLinFactNeighborX="-2091" custLinFactNeighborY="326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D6AD8A40-E000-4FA8-BE32-583FACD89D40}" type="pres">
      <dgm:prSet presAssocID="{1D569718-6071-4051-A4D3-BD8A341789A8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6B00E5-B4AA-409E-839D-9482C43F4AF3}" type="pres">
      <dgm:prSet presAssocID="{1D569718-6071-4051-A4D3-BD8A341789A8}" presName="aSpace" presStyleCnt="0"/>
      <dgm:spPr/>
    </dgm:pt>
    <dgm:pt modelId="{4F58A399-6AEA-4F92-BF93-7791839BBD4D}" type="pres">
      <dgm:prSet presAssocID="{1933A8F8-AAC6-40C8-A651-FC01449BDE7A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416210-B143-45B7-8CFE-7DADF53E47F2}" type="pres">
      <dgm:prSet presAssocID="{1933A8F8-AAC6-40C8-A651-FC01449BDE7A}" presName="aSpace" presStyleCnt="0"/>
      <dgm:spPr/>
    </dgm:pt>
    <dgm:pt modelId="{1271DA10-500A-4A56-8649-0B1B03A483A4}" type="pres">
      <dgm:prSet presAssocID="{8B150996-35F7-450F-946D-9FE730E08E44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9504FA94-79F4-4693-9E15-250F533D2455}" type="presOf" srcId="{331B91A4-3AAF-4747-A208-9CF54C25B04E}" destId="{7C84E7E9-A88B-4402-99DF-CFDDA8FA9C59}" srcOrd="0" destOrd="0" presId="urn:microsoft.com/office/officeart/2005/8/layout/pyramid2"/>
    <dgm:cxn modelId="{22A08349-7FD7-45ED-A146-3097A053877D}" type="presOf" srcId="{62C3DF9D-B135-4F85-83A1-A90B49E16DFA}" destId="{DD648D74-6021-4ADA-BD4E-8A77AF89C83F}" srcOrd="0" destOrd="0" presId="urn:microsoft.com/office/officeart/2005/8/layout/pyramid2"/>
    <dgm:cxn modelId="{6FD09DC1-9A27-4617-9308-31576155AA5C}" type="presOf" srcId="{8B150996-35F7-450F-946D-9FE730E08E44}" destId="{1271DA10-500A-4A56-8649-0B1B03A483A4}" srcOrd="0" destOrd="0" presId="urn:microsoft.com/office/officeart/2005/8/layout/pyramid2"/>
    <dgm:cxn modelId="{933A7B7B-3D51-483D-8C69-A5B2D09B7C0B}" srcId="{E8CACFE5-1197-41F7-AAEC-09A63BE74F67}" destId="{1933A8F8-AAC6-40C8-A651-FC01449BDE7A}" srcOrd="3" destOrd="0" parTransId="{938E4357-9835-41D0-9A3B-CE72115B6FBA}" sibTransId="{E3835614-B0F5-465C-97CD-50D3C965EE23}"/>
    <dgm:cxn modelId="{0B47D74E-B47D-4AFA-9038-5B57C2545DE4}" type="presOf" srcId="{E8CACFE5-1197-41F7-AAEC-09A63BE74F67}" destId="{42D93457-B1F5-4262-9CD6-B4108B2060FC}" srcOrd="0" destOrd="0" presId="urn:microsoft.com/office/officeart/2005/8/layout/pyramid2"/>
    <dgm:cxn modelId="{7EAA1F9D-F35E-4517-AE7F-9A2395FD89BA}" type="presOf" srcId="{1933A8F8-AAC6-40C8-A651-FC01449BDE7A}" destId="{4F58A399-6AEA-4F92-BF93-7791839BBD4D}" srcOrd="0" destOrd="0" presId="urn:microsoft.com/office/officeart/2005/8/layout/pyramid2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AE9B6BEB-2E35-4F3E-9F43-264081571150}" srcId="{E8CACFE5-1197-41F7-AAEC-09A63BE74F67}" destId="{1D569718-6071-4051-A4D3-BD8A341789A8}" srcOrd="2" destOrd="0" parTransId="{EB133278-7B2D-4AE1-98EE-C9ABCC891A0C}" sibTransId="{C4FBE749-69F8-4E59-8BAD-10D5EA93A9C5}"/>
    <dgm:cxn modelId="{C1E5E654-77A2-4497-817B-F3103416B599}" type="presOf" srcId="{1D569718-6071-4051-A4D3-BD8A341789A8}" destId="{D6AD8A40-E000-4FA8-BE32-583FACD89D40}" srcOrd="0" destOrd="0" presId="urn:microsoft.com/office/officeart/2005/8/layout/pyramid2"/>
    <dgm:cxn modelId="{8559166A-5627-4104-AE58-A99212257053}" srcId="{E8CACFE5-1197-41F7-AAEC-09A63BE74F67}" destId="{8B150996-35F7-450F-946D-9FE730E08E44}" srcOrd="4" destOrd="0" parTransId="{98403638-C8D2-4F1F-9D44-D391D28F20BC}" sibTransId="{7C30FFC4-6BA1-4725-B3B0-2A8157F6B63A}"/>
    <dgm:cxn modelId="{1B38D49A-10F6-465C-A1D7-CC9E29B99681}" type="presParOf" srcId="{42D93457-B1F5-4262-9CD6-B4108B2060FC}" destId="{4BE4D83C-8C76-43FA-B5A4-D57A8E5798F6}" srcOrd="0" destOrd="0" presId="urn:microsoft.com/office/officeart/2005/8/layout/pyramid2"/>
    <dgm:cxn modelId="{F1EB31A4-F3AB-4960-8676-091955A8979E}" type="presParOf" srcId="{42D93457-B1F5-4262-9CD6-B4108B2060FC}" destId="{CEC49E01-4C54-47C5-809B-5B07EF562184}" srcOrd="1" destOrd="0" presId="urn:microsoft.com/office/officeart/2005/8/layout/pyramid2"/>
    <dgm:cxn modelId="{C062978C-19F2-4DB1-A47C-6BE704C196D3}" type="presParOf" srcId="{CEC49E01-4C54-47C5-809B-5B07EF562184}" destId="{DD648D74-6021-4ADA-BD4E-8A77AF89C83F}" srcOrd="0" destOrd="0" presId="urn:microsoft.com/office/officeart/2005/8/layout/pyramid2"/>
    <dgm:cxn modelId="{0702F3B8-7316-4590-86FA-B70C381928D5}" type="presParOf" srcId="{CEC49E01-4C54-47C5-809B-5B07EF562184}" destId="{0D76AE35-569F-4BE3-8405-9C752D33F47B}" srcOrd="1" destOrd="0" presId="urn:microsoft.com/office/officeart/2005/8/layout/pyramid2"/>
    <dgm:cxn modelId="{3BEF4E44-E93D-4D3B-A3A4-8545793EAED9}" type="presParOf" srcId="{CEC49E01-4C54-47C5-809B-5B07EF562184}" destId="{7C84E7E9-A88B-4402-99DF-CFDDA8FA9C59}" srcOrd="2" destOrd="0" presId="urn:microsoft.com/office/officeart/2005/8/layout/pyramid2"/>
    <dgm:cxn modelId="{FC6CC2ED-8AAA-40B8-AB94-137D2BAA6F30}" type="presParOf" srcId="{CEC49E01-4C54-47C5-809B-5B07EF562184}" destId="{72BC0861-21D6-4BF2-9941-0C65C470FF21}" srcOrd="3" destOrd="0" presId="urn:microsoft.com/office/officeart/2005/8/layout/pyramid2"/>
    <dgm:cxn modelId="{15DFD58B-8AC0-441C-B2CE-038B9B7C6D1A}" type="presParOf" srcId="{CEC49E01-4C54-47C5-809B-5B07EF562184}" destId="{D6AD8A40-E000-4FA8-BE32-583FACD89D40}" srcOrd="4" destOrd="0" presId="urn:microsoft.com/office/officeart/2005/8/layout/pyramid2"/>
    <dgm:cxn modelId="{5B2C3E67-BDC3-4A20-902E-2B46E8734AA8}" type="presParOf" srcId="{CEC49E01-4C54-47C5-809B-5B07EF562184}" destId="{0B6B00E5-B4AA-409E-839D-9482C43F4AF3}" srcOrd="5" destOrd="0" presId="urn:microsoft.com/office/officeart/2005/8/layout/pyramid2"/>
    <dgm:cxn modelId="{819E1885-8FBC-492E-9532-1E8A095B58D0}" type="presParOf" srcId="{CEC49E01-4C54-47C5-809B-5B07EF562184}" destId="{4F58A399-6AEA-4F92-BF93-7791839BBD4D}" srcOrd="6" destOrd="0" presId="urn:microsoft.com/office/officeart/2005/8/layout/pyramid2"/>
    <dgm:cxn modelId="{B421F46C-D58A-4810-BA6B-8D97A3433ECF}" type="presParOf" srcId="{CEC49E01-4C54-47C5-809B-5B07EF562184}" destId="{E8416210-B143-45B7-8CFE-7DADF53E47F2}" srcOrd="7" destOrd="0" presId="urn:microsoft.com/office/officeart/2005/8/layout/pyramid2"/>
    <dgm:cxn modelId="{3BD1734C-736A-410D-BFA8-110FCAD99C44}" type="presParOf" srcId="{CEC49E01-4C54-47C5-809B-5B07EF562184}" destId="{1271DA10-500A-4A56-8649-0B1B03A483A4}" srcOrd="8" destOrd="0" presId="urn:microsoft.com/office/officeart/2005/8/layout/pyramid2"/>
    <dgm:cxn modelId="{0A98F3DE-2168-4FED-B046-F41A964874BB}" type="presParOf" srcId="{CEC49E01-4C54-47C5-809B-5B07EF562184}" destId="{4DE1C5C7-F420-4163-8F01-B676536BAE2F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 smtClean="0"/>
            <a:t>CONOCIMIENTO GÉNEROS ARTÍSTICOS</a:t>
          </a:r>
          <a:endParaRPr lang="es-ES" dirty="0"/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 smtClean="0"/>
            <a:t>TÉCNICAS Y RECURSOS DE DISTINTOS LENGUAJES ARTÍSTICOS</a:t>
          </a:r>
          <a:endParaRPr lang="es-ES" dirty="0"/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 smtClean="0"/>
            <a:t>CAPACIDAD DE PERCIBIR Y COMPRENDER EL ARTE Y LA CULTURA</a:t>
          </a:r>
          <a:endParaRPr lang="es-ES" dirty="0"/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C0861-21D6-4BF2-9941-0C65C470FF21}" type="pres">
      <dgm:prSet presAssocID="{331B91A4-3AAF-4747-A208-9CF54C25B04E}" presName="aSpace" presStyleCnt="0"/>
      <dgm:spPr/>
    </dgm:pt>
    <dgm:pt modelId="{1271DA10-500A-4A56-8649-0B1B03A483A4}" type="pres">
      <dgm:prSet presAssocID="{8B150996-35F7-450F-946D-9FE730E08E4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3561D946-2C33-4B2C-8C55-0108B9A5D5C6}" type="presOf" srcId="{E8CACFE5-1197-41F7-AAEC-09A63BE74F67}" destId="{42D93457-B1F5-4262-9CD6-B4108B2060FC}" srcOrd="0" destOrd="0" presId="urn:microsoft.com/office/officeart/2005/8/layout/pyramid2"/>
    <dgm:cxn modelId="{8559166A-5627-4104-AE58-A99212257053}" srcId="{E8CACFE5-1197-41F7-AAEC-09A63BE74F67}" destId="{8B150996-35F7-450F-946D-9FE730E08E44}" srcOrd="2" destOrd="0" parTransId="{98403638-C8D2-4F1F-9D44-D391D28F20BC}" sibTransId="{7C30FFC4-6BA1-4725-B3B0-2A8157F6B63A}"/>
    <dgm:cxn modelId="{CB006175-29C2-400B-B24B-56871FA28925}" type="presOf" srcId="{62C3DF9D-B135-4F85-83A1-A90B49E16DFA}" destId="{DD648D74-6021-4ADA-BD4E-8A77AF89C83F}" srcOrd="0" destOrd="0" presId="urn:microsoft.com/office/officeart/2005/8/layout/pyramid2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FFAD926B-6269-47A2-A033-3A9E788250C1}" type="presOf" srcId="{331B91A4-3AAF-4747-A208-9CF54C25B04E}" destId="{7C84E7E9-A88B-4402-99DF-CFDDA8FA9C59}" srcOrd="0" destOrd="0" presId="urn:microsoft.com/office/officeart/2005/8/layout/pyramid2"/>
    <dgm:cxn modelId="{A5E9D808-A00B-4C15-8131-9BDB89A03A35}" type="presOf" srcId="{8B150996-35F7-450F-946D-9FE730E08E44}" destId="{1271DA10-500A-4A56-8649-0B1B03A483A4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D47A1943-877A-4487-974E-7035A362CDC6}" type="presParOf" srcId="{42D93457-B1F5-4262-9CD6-B4108B2060FC}" destId="{4BE4D83C-8C76-43FA-B5A4-D57A8E5798F6}" srcOrd="0" destOrd="0" presId="urn:microsoft.com/office/officeart/2005/8/layout/pyramid2"/>
    <dgm:cxn modelId="{B81096B4-6763-4266-A471-000303E78A15}" type="presParOf" srcId="{42D93457-B1F5-4262-9CD6-B4108B2060FC}" destId="{CEC49E01-4C54-47C5-809B-5B07EF562184}" srcOrd="1" destOrd="0" presId="urn:microsoft.com/office/officeart/2005/8/layout/pyramid2"/>
    <dgm:cxn modelId="{B5F83169-A543-4C86-B08D-ACD8A7F211EE}" type="presParOf" srcId="{CEC49E01-4C54-47C5-809B-5B07EF562184}" destId="{DD648D74-6021-4ADA-BD4E-8A77AF89C83F}" srcOrd="0" destOrd="0" presId="urn:microsoft.com/office/officeart/2005/8/layout/pyramid2"/>
    <dgm:cxn modelId="{94AE6C59-D7BF-49B2-A379-7662B714AF36}" type="presParOf" srcId="{CEC49E01-4C54-47C5-809B-5B07EF562184}" destId="{0D76AE35-569F-4BE3-8405-9C752D33F47B}" srcOrd="1" destOrd="0" presId="urn:microsoft.com/office/officeart/2005/8/layout/pyramid2"/>
    <dgm:cxn modelId="{7C50BD6E-3DA2-46D9-8A3E-815D4A698260}" type="presParOf" srcId="{CEC49E01-4C54-47C5-809B-5B07EF562184}" destId="{7C84E7E9-A88B-4402-99DF-CFDDA8FA9C59}" srcOrd="2" destOrd="0" presId="urn:microsoft.com/office/officeart/2005/8/layout/pyramid2"/>
    <dgm:cxn modelId="{13E7D08E-68CD-485E-B214-A992B535DDAD}" type="presParOf" srcId="{CEC49E01-4C54-47C5-809B-5B07EF562184}" destId="{72BC0861-21D6-4BF2-9941-0C65C470FF21}" srcOrd="3" destOrd="0" presId="urn:microsoft.com/office/officeart/2005/8/layout/pyramid2"/>
    <dgm:cxn modelId="{256ED717-CF5A-4680-9C81-05377F5D974F}" type="presParOf" srcId="{CEC49E01-4C54-47C5-809B-5B07EF562184}" destId="{1271DA10-500A-4A56-8649-0B1B03A483A4}" srcOrd="4" destOrd="0" presId="urn:microsoft.com/office/officeart/2005/8/layout/pyramid2"/>
    <dgm:cxn modelId="{6C9EEE7E-3B86-4848-8D04-3837A09EE6A5}" type="presParOf" srcId="{CEC49E01-4C54-47C5-809B-5B07EF562184}" destId="{4DE1C5C7-F420-4163-8F01-B676536BAE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F39E5-5B1F-45E6-8FC9-0CE4F731CCEA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9B493-DACC-481E-B250-65B6CA78734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8279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707AE-6E4C-4BCF-BB82-57DDF19C489F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7963A-7697-42BE-BFEC-9733065900D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3745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DDFAEE-79B6-4837-9A9C-03117B96FEF6}" type="datetimeFigureOut">
              <a:rPr lang="es-ES" smtClean="0"/>
              <a:pPr/>
              <a:t>11/02/2020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inesmaria.monreal@uva.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00298" y="4071942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Colonna MT" pitchFamily="82" charset="0"/>
              </a:rPr>
              <a:t>CURSO: </a:t>
            </a:r>
            <a:r>
              <a:rPr lang="es-ES" dirty="0" smtClean="0">
                <a:latin typeface="Colonna MT" pitchFamily="82" charset="0"/>
              </a:rPr>
              <a:t>PROGRAMACIÓN  </a:t>
            </a:r>
            <a:r>
              <a:rPr lang="es-ES" dirty="0" smtClean="0">
                <a:latin typeface="Colonna MT" pitchFamily="82" charset="0"/>
              </a:rPr>
              <a:t>Y </a:t>
            </a:r>
            <a:r>
              <a:rPr lang="es-ES" dirty="0" smtClean="0">
                <a:latin typeface="Colonna MT" pitchFamily="82" charset="0"/>
              </a:rPr>
              <a:t>EVALUACIÓN POR COMPETENCIAS: RETO EDUCATIVO</a:t>
            </a:r>
            <a:endParaRPr lang="es-ES" dirty="0">
              <a:latin typeface="Colonna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s-ES" sz="2000" dirty="0" smtClean="0">
                <a:latin typeface="Colonna MT" pitchFamily="82" charset="0"/>
              </a:rPr>
              <a:t>DRA. INÉS MARÍA MONREAL GUERRERO. </a:t>
            </a:r>
          </a:p>
          <a:p>
            <a:pPr algn="r"/>
            <a:r>
              <a:rPr lang="es-ES" sz="2000" dirty="0" smtClean="0">
                <a:latin typeface="Colonna MT" pitchFamily="82" charset="0"/>
              </a:rPr>
              <a:t>UNIVERSIDAD DE VALLADOLID</a:t>
            </a:r>
            <a:endParaRPr lang="es-ES" sz="2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COMPETENCIA LINGÜÍSTICA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43689460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006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COMPETENCIA MATEMÁTICA Y COMPETENCIAS BÁSICAS EN CIENCIA Y TECNOLOGÍA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53390977"/>
              </p:ext>
            </p:extLst>
          </p:nvPr>
        </p:nvGraphicFramePr>
        <p:xfrm>
          <a:off x="0" y="2132856"/>
          <a:ext cx="3563888" cy="332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98264087"/>
              </p:ext>
            </p:extLst>
          </p:nvPr>
        </p:nvGraphicFramePr>
        <p:xfrm>
          <a:off x="4355976" y="1484784"/>
          <a:ext cx="4600550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552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COMPETENCIA DIGITAL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48312459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988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APRENDER A APRENDER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03825346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5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COMPETENCIAS SOCIALES Y CÍVICAS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23383023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810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SENTIDO DE INICIATIVA Y ESPÍRITU EMPRENDEDOR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17274553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754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CONCIENCIA Y EXPRESIONES CULTURALES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45982076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269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DATOS DE CONTACTO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INÉS MARÍA MONREAL GUERRERO</a:t>
            </a:r>
          </a:p>
          <a:p>
            <a:pPr algn="ctr">
              <a:buNone/>
            </a:pPr>
            <a:r>
              <a:rPr lang="es-ES" dirty="0" smtClean="0"/>
              <a:t>EMAIL</a:t>
            </a:r>
            <a:r>
              <a:rPr lang="es-ES" smtClean="0"/>
              <a:t>: </a:t>
            </a:r>
            <a:r>
              <a:rPr lang="es-ES" smtClean="0">
                <a:hlinkClick r:id="rId2"/>
              </a:rPr>
              <a:t>inesmaria.monreal@uva.es</a:t>
            </a:r>
            <a:endParaRPr lang="es-ES" dirty="0" smtClean="0"/>
          </a:p>
          <a:p>
            <a:pPr algn="ctr">
              <a:buNone/>
            </a:pPr>
            <a:r>
              <a:rPr lang="es-ES" dirty="0" err="1" smtClean="0"/>
              <a:t>Twitter</a:t>
            </a:r>
            <a:r>
              <a:rPr lang="es-ES" dirty="0" smtClean="0"/>
              <a:t>: @30im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49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olonna MT" pitchFamily="82" charset="0"/>
              </a:rPr>
              <a:t>ORDEN ECD/65/2015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just">
              <a:buNone/>
            </a:pPr>
            <a:r>
              <a:rPr lang="es-ES" sz="3200" b="1" dirty="0" smtClean="0">
                <a:ea typeface="Batang" pitchFamily="18" charset="-127"/>
                <a:cs typeface="Arial" pitchFamily="34" charset="0"/>
              </a:rPr>
              <a:t>* </a:t>
            </a:r>
            <a:r>
              <a:rPr lang="es-ES" sz="3200" b="1" dirty="0" smtClean="0">
                <a:latin typeface="Tempus Sans ITC" panose="04020404030D07020202" pitchFamily="82" charset="0"/>
                <a:ea typeface="Batang" pitchFamily="18" charset="-127"/>
                <a:cs typeface="Arial" pitchFamily="34" charset="0"/>
              </a:rPr>
              <a:t>Descripción de relaciones entre las competencias, los contenidos y los criterios de evaluación de la educación secundaria obligatoria y el bachillerato</a:t>
            </a:r>
            <a:endParaRPr lang="es-ES" dirty="0" smtClean="0">
              <a:latin typeface="Tempus Sans ITC" panose="04020404030D07020202" pitchFamily="82" charset="0"/>
            </a:endParaRPr>
          </a:p>
          <a:p>
            <a:pPr algn="ctr">
              <a:buNone/>
            </a:pPr>
            <a:endParaRPr lang="es-ES" dirty="0" smtClean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741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olonna MT" pitchFamily="82" charset="0"/>
              </a:rPr>
              <a:t>ORDEN ECD/65/2015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/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755576" y="1628800"/>
            <a:ext cx="3312368" cy="352839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115616" y="1988840"/>
            <a:ext cx="25922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Tempus Sans ITC" panose="04020404030D07020202" pitchFamily="82" charset="0"/>
              </a:rPr>
              <a:t>* NECESIDAD DE ADQUISICIÓN DE COMPETENCIAS CLAVE</a:t>
            </a:r>
          </a:p>
          <a:p>
            <a:pPr algn="ctr"/>
            <a:endParaRPr lang="es-ES" sz="2000" dirty="0">
              <a:latin typeface="Tempus Sans ITC" panose="04020404030D07020202" pitchFamily="82" charset="0"/>
            </a:endParaRPr>
          </a:p>
          <a:p>
            <a:pPr algn="ctr"/>
            <a:endParaRPr lang="es-ES" sz="2000" dirty="0" smtClean="0">
              <a:latin typeface="Tempus Sans ITC" panose="04020404030D07020202" pitchFamily="82" charset="0"/>
            </a:endParaRPr>
          </a:p>
          <a:p>
            <a:pPr algn="ctr"/>
            <a:endParaRPr lang="es-ES" sz="2000" dirty="0">
              <a:latin typeface="Tempus Sans ITC" panose="04020404030D07020202" pitchFamily="82" charset="0"/>
            </a:endParaRPr>
          </a:p>
          <a:p>
            <a:pPr algn="ctr"/>
            <a:r>
              <a:rPr lang="es-ES" sz="3600" dirty="0" smtClean="0">
                <a:latin typeface="Tempus Sans ITC" panose="04020404030D07020202" pitchFamily="82" charset="0"/>
              </a:rPr>
              <a:t>¿POR QUÉ?</a:t>
            </a:r>
            <a:endParaRPr lang="es-ES" sz="3600" dirty="0">
              <a:latin typeface="Tempus Sans ITC" panose="04020404030D07020202" pitchFamily="82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5148064" y="1629707"/>
            <a:ext cx="3312368" cy="352839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dirty="0" smtClean="0">
                <a:latin typeface="Tempus Sans ITC" panose="04020404030D07020202" pitchFamily="82" charset="0"/>
              </a:rPr>
              <a:t>PLENO DESARROLLO PERSONAL, SOCIAL Y PROFESIONAL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dirty="0" smtClean="0">
                <a:latin typeface="Tempus Sans ITC" panose="04020404030D07020202" pitchFamily="82" charset="0"/>
              </a:rPr>
              <a:t>NECESARIO ADECUAMIENTO A MUNDO GLOBALIZADO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dirty="0" smtClean="0">
                <a:latin typeface="Tempus Sans ITC" panose="04020404030D07020202" pitchFamily="82" charset="0"/>
              </a:rPr>
              <a:t>SOCIEDAD DE LA INFORMACIÓN Y EL CONOCIMIENTO</a:t>
            </a:r>
            <a:endParaRPr lang="es-ES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70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olonna MT" pitchFamily="82" charset="0"/>
              </a:rPr>
              <a:t>UNESCO (1996)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/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755576" y="1628800"/>
            <a:ext cx="3312368" cy="352839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115616" y="1988840"/>
            <a:ext cx="25922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dirty="0" smtClean="0">
              <a:latin typeface="Tempus Sans ITC" panose="04020404030D07020202" pitchFamily="82" charset="0"/>
            </a:endParaRPr>
          </a:p>
          <a:p>
            <a:pPr algn="ctr"/>
            <a:r>
              <a:rPr lang="es-ES" sz="2400" dirty="0" smtClean="0">
                <a:latin typeface="Tempus Sans ITC" panose="04020404030D07020202" pitchFamily="82" charset="0"/>
              </a:rPr>
              <a:t>PRINCIPIOS PRECURSORES DE LA EDUCACIÓN DEL S. XXI</a:t>
            </a:r>
            <a:endParaRPr lang="es-ES" sz="3600" dirty="0">
              <a:latin typeface="Tempus Sans ITC" panose="04020404030D07020202" pitchFamily="82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5148064" y="1629707"/>
            <a:ext cx="3312368" cy="352839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 smtClean="0">
                <a:latin typeface="Tempus Sans ITC" panose="04020404030D07020202" pitchFamily="82" charset="0"/>
              </a:rPr>
              <a:t>PILARES:</a:t>
            </a:r>
          </a:p>
          <a:p>
            <a:pPr algn="ctr"/>
            <a:endParaRPr lang="es-ES" sz="3600" dirty="0" smtClean="0">
              <a:latin typeface="Tempus Sans ITC" panose="04020404030D07020202" pitchFamily="82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empus Sans ITC" panose="04020404030D07020202" pitchFamily="82" charset="0"/>
              </a:rPr>
              <a:t>APRENDER A CONOCER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empus Sans ITC" panose="04020404030D07020202" pitchFamily="82" charset="0"/>
              </a:rPr>
              <a:t>APRENDER A HACER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empus Sans ITC" panose="04020404030D07020202" pitchFamily="82" charset="0"/>
              </a:rPr>
              <a:t>APRENDER A SER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empus Sans ITC" panose="04020404030D07020202" pitchFamily="82" charset="0"/>
              </a:rPr>
              <a:t>APRENDER A CONVIVIR</a:t>
            </a:r>
            <a:endParaRPr lang="es-ES" sz="24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7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latin typeface="Colonna MT" pitchFamily="82" charset="0"/>
              </a:rPr>
              <a:t>ORDEN </a:t>
            </a:r>
            <a:r>
              <a:rPr lang="es-ES" dirty="0">
                <a:latin typeface="Colonna MT" pitchFamily="82" charset="0"/>
              </a:rPr>
              <a:t>ECD/65/2015</a:t>
            </a:r>
          </a:p>
        </p:txBody>
      </p:sp>
      <p:sp>
        <p:nvSpPr>
          <p:cNvPr id="7" name="CuadroTexto 6"/>
          <p:cNvSpPr txBox="1"/>
          <p:nvPr/>
        </p:nvSpPr>
        <p:spPr>
          <a:xfrm rot="19332630">
            <a:off x="2149299" y="2959359"/>
            <a:ext cx="3393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lonna MT" panose="04020805060202030203" pitchFamily="82" charset="0"/>
              </a:rPr>
              <a:t> </a:t>
            </a:r>
            <a:endParaRPr lang="es-ES" sz="4000" dirty="0">
              <a:latin typeface="Colonna MT" panose="04020805060202030203" pitchFamily="82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0" y="1219200"/>
            <a:ext cx="88260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800" b="1" dirty="0" smtClean="0">
              <a:solidFill>
                <a:schemeClr val="accent1">
                  <a:lumMod val="75000"/>
                </a:schemeClr>
              </a:solidFill>
              <a:latin typeface="Colonna MT" pitchFamily="82" charset="0"/>
            </a:endParaRPr>
          </a:p>
          <a:p>
            <a:pPr algn="ctr"/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  <a:latin typeface="Colonna MT" pitchFamily="82" charset="0"/>
              </a:rPr>
              <a:t>COMPETENCIAS </a:t>
            </a:r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lonna MT" pitchFamily="82" charset="0"/>
              </a:rPr>
              <a:t>CLAVE </a:t>
            </a:r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7747" y="1993942"/>
            <a:ext cx="86204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 smtClean="0">
                <a:latin typeface="Tempus Sans ITC" panose="04020404030D07020202" pitchFamily="82" charset="0"/>
              </a:rPr>
              <a:t>«…la </a:t>
            </a:r>
            <a:r>
              <a:rPr lang="es-ES" sz="2400" i="1" dirty="0">
                <a:latin typeface="Tempus Sans ITC" panose="04020404030D07020202" pitchFamily="82" charset="0"/>
              </a:rPr>
              <a:t>capacidad de responder a demandas complejas y llevar a cabo tareas diversas de forma adecuada</a:t>
            </a:r>
            <a:r>
              <a:rPr lang="es-ES" sz="2400" i="1" dirty="0" smtClean="0">
                <a:latin typeface="Tempus Sans ITC" panose="04020404030D07020202" pitchFamily="82" charset="0"/>
              </a:rPr>
              <a:t>» </a:t>
            </a:r>
          </a:p>
          <a:p>
            <a:r>
              <a:rPr lang="es-ES" sz="2400" i="1" dirty="0">
                <a:latin typeface="Tempus Sans ITC" panose="04020404030D07020202" pitchFamily="82" charset="0"/>
              </a:rPr>
              <a:t>	</a:t>
            </a:r>
            <a:r>
              <a:rPr lang="es-ES" sz="2400" i="1" dirty="0" smtClean="0">
                <a:latin typeface="Tempus Sans ITC" panose="04020404030D07020202" pitchFamily="82" charset="0"/>
              </a:rPr>
              <a:t>					</a:t>
            </a:r>
            <a:r>
              <a:rPr lang="es-ES" sz="2400" dirty="0" err="1" smtClean="0">
                <a:latin typeface="Tempus Sans ITC" panose="04020404030D07020202" pitchFamily="82" charset="0"/>
              </a:rPr>
              <a:t>DeSeCo</a:t>
            </a:r>
            <a:r>
              <a:rPr lang="es-ES" sz="2400" dirty="0" smtClean="0">
                <a:latin typeface="Tempus Sans ITC" panose="04020404030D07020202" pitchFamily="82" charset="0"/>
              </a:rPr>
              <a:t> (2003)</a:t>
            </a:r>
          </a:p>
          <a:p>
            <a:endParaRPr lang="es-ES" sz="2400" dirty="0" smtClean="0">
              <a:latin typeface="Tempus Sans ITC" panose="04020404030D07020202" pitchFamily="82" charset="0"/>
            </a:endParaRPr>
          </a:p>
          <a:p>
            <a:pPr algn="just"/>
            <a:r>
              <a:rPr lang="es-ES" sz="2400" i="1" dirty="0" smtClean="0">
                <a:latin typeface="Tempus Sans ITC" panose="04020404030D07020202" pitchFamily="82" charset="0"/>
              </a:rPr>
              <a:t>«…supone </a:t>
            </a:r>
            <a:r>
              <a:rPr lang="es-ES" sz="2400" i="1" dirty="0">
                <a:latin typeface="Tempus Sans ITC" panose="04020404030D07020202" pitchFamily="82" charset="0"/>
              </a:rPr>
              <a:t>una combinación de habilidades prácticas, conocimientos, motivación, valores éticos, actitudes, emociones, y otros componentes sociales y de comportamiento que se movilizan conjuntamente para lograr una acción eficaz</a:t>
            </a:r>
            <a:r>
              <a:rPr lang="es-ES" sz="2400" dirty="0" smtClean="0">
                <a:latin typeface="Tempus Sans ITC" panose="04020404030D07020202" pitchFamily="82" charset="0"/>
              </a:rPr>
              <a:t>». </a:t>
            </a:r>
          </a:p>
          <a:p>
            <a:pPr algn="just"/>
            <a:r>
              <a:rPr lang="es-ES" sz="2400" dirty="0">
                <a:latin typeface="Tempus Sans ITC" panose="04020404030D07020202" pitchFamily="82" charset="0"/>
              </a:rPr>
              <a:t>	</a:t>
            </a:r>
            <a:r>
              <a:rPr lang="es-ES" sz="2400" dirty="0" smtClean="0">
                <a:latin typeface="Tempus Sans ITC" panose="04020404030D07020202" pitchFamily="82" charset="0"/>
              </a:rPr>
              <a:t>					</a:t>
            </a:r>
            <a:r>
              <a:rPr lang="es-ES" sz="2400" dirty="0" err="1" smtClean="0">
                <a:latin typeface="Tempus Sans ITC" panose="04020404030D07020202" pitchFamily="82" charset="0"/>
              </a:rPr>
              <a:t>DeSeCo</a:t>
            </a:r>
            <a:r>
              <a:rPr lang="es-ES" sz="2400" dirty="0" smtClean="0">
                <a:latin typeface="Tempus Sans ITC" panose="04020404030D07020202" pitchFamily="82" charset="0"/>
              </a:rPr>
              <a:t> </a:t>
            </a:r>
            <a:r>
              <a:rPr lang="es-ES" sz="2400" dirty="0">
                <a:latin typeface="Tempus Sans ITC" panose="04020404030D07020202" pitchFamily="82" charset="0"/>
              </a:rPr>
              <a:t>(2003)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Colonna MT" pitchFamily="82" charset="0"/>
              </a:rPr>
              <a:t>ORDEN ECD/65/2015. CONOCIMIENTO COMPETENCIAL</a:t>
            </a:r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 rot="19332630">
            <a:off x="2149299" y="2959359"/>
            <a:ext cx="3393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lonna MT" panose="04020805060202030203" pitchFamily="82" charset="0"/>
              </a:rPr>
              <a:t> </a:t>
            </a:r>
            <a:endParaRPr lang="es-ES" sz="4000" dirty="0">
              <a:latin typeface="Colonna MT" panose="04020805060202030203" pitchFamily="82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85679" y="1986262"/>
            <a:ext cx="84403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Colonna MT" pitchFamily="82" charset="0"/>
              </a:rPr>
              <a:t>COMPETENCIAS CLAVE </a:t>
            </a:r>
            <a:endParaRPr lang="es-E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39250" y="2727576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25988965"/>
              </p:ext>
            </p:extLst>
          </p:nvPr>
        </p:nvGraphicFramePr>
        <p:xfrm>
          <a:off x="0" y="1219200"/>
          <a:ext cx="9036496" cy="494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conteni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79512" y="170080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Colonna MT" panose="04020805060202030203" pitchFamily="82" charset="0"/>
              </a:rPr>
              <a:t> APRENDIZAJE BASADO EN COMPETENCIAS</a:t>
            </a:r>
            <a:endParaRPr lang="es-ES" sz="3200" dirty="0">
              <a:latin typeface="Colonna MT" panose="04020805060202030203" pitchFamily="82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01288" y="2504020"/>
            <a:ext cx="2015136" cy="25202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redondeado 8"/>
          <p:cNvSpPr/>
          <p:nvPr/>
        </p:nvSpPr>
        <p:spPr>
          <a:xfrm>
            <a:off x="3378732" y="2554626"/>
            <a:ext cx="2015136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Tempus Sans ITC" panose="04020404030D07020202" pitchFamily="82" charset="0"/>
              </a:rPr>
              <a:t>APRENDIZAJE SIGNIFICATIVO</a:t>
            </a:r>
            <a:endParaRPr lang="es-ES" dirty="0">
              <a:latin typeface="Tempus Sans ITC" panose="04020404030D07020202" pitchFamily="82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6156176" y="2504020"/>
            <a:ext cx="2015136" cy="25202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Tempus Sans ITC" panose="04020404030D07020202" pitchFamily="82" charset="0"/>
              </a:rPr>
              <a:t>INTEGRACIÓN</a:t>
            </a:r>
            <a:endParaRPr lang="es-ES" dirty="0">
              <a:latin typeface="Tempus Sans ITC" panose="04020404030D07020202" pitchFamily="8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39552" y="3212976"/>
            <a:ext cx="22322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r>
              <a:rPr lang="es-ES" sz="1600" dirty="0" smtClean="0">
                <a:latin typeface="Tempus Sans ITC" panose="04020404030D07020202" pitchFamily="82" charset="0"/>
              </a:rPr>
              <a:t>TRANSVERSALIDAD</a:t>
            </a:r>
            <a:endParaRPr lang="es-ES" sz="1600" dirty="0">
              <a:latin typeface="Tempus Sans ITC" panose="04020404030D070202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746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lonna MT" panose="04020805060202030203" pitchFamily="82" charset="0"/>
              </a:rPr>
              <a:t> </a:t>
            </a:r>
            <a:endParaRPr lang="es-ES" sz="4000" dirty="0">
              <a:latin typeface="Colonna MT" panose="04020805060202030203" pitchFamily="82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79512" y="1628800"/>
            <a:ext cx="8856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Tempus Sans ITC" panose="04020404030D07020202" pitchFamily="82" charset="0"/>
              </a:rPr>
              <a:t>COMPETENCIAS:</a:t>
            </a:r>
          </a:p>
          <a:p>
            <a:endParaRPr lang="es-ES" sz="2400" dirty="0" smtClean="0">
              <a:latin typeface="Tempus Sans ITC" panose="04020404030D07020202" pitchFamily="8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empus Sans ITC" panose="04020404030D07020202" pitchFamily="82" charset="0"/>
              </a:rPr>
              <a:t>Integradas en áreas curriculares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empus Sans ITC" panose="04020404030D07020202" pitchFamily="82" charset="0"/>
              </a:rPr>
              <a:t>Desarrolladas en ámbitos de educación formal y no formal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empus Sans ITC" panose="04020404030D07020202" pitchFamily="82" charset="0"/>
              </a:rPr>
              <a:t>Selección de contenidos y metodologías que aseguren la adquisición de competencias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empus Sans ITC" panose="04020404030D07020202" pitchFamily="82" charset="0"/>
              </a:rPr>
              <a:t>Criterios de evaluación: referencia para valorar lo que el alumno sabe o no sabe hacer en el área curricular. Desglosados en: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empus Sans ITC" panose="04020404030D07020202" pitchFamily="82" charset="0"/>
              </a:rPr>
              <a:t>Estándares de aprendizaje evaluables: observables / medibles, </a:t>
            </a:r>
            <a:r>
              <a:rPr lang="es-ES" sz="2400" b="1" dirty="0" smtClean="0">
                <a:latin typeface="Tempus Sans ITC" panose="04020404030D07020202" pitchFamily="82" charset="0"/>
              </a:rPr>
              <a:t>graduación del desempeño</a:t>
            </a:r>
            <a:endParaRPr lang="es-ES" sz="2400" b="1" dirty="0">
              <a:latin typeface="Tempus Sans ITC" panose="04020404030D07020202" pitchFamily="82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55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7259" y="476672"/>
            <a:ext cx="8984557" cy="4536504"/>
          </a:xfrm>
        </p:spPr>
        <p:txBody>
          <a:bodyPr>
            <a:normAutofit/>
          </a:bodyPr>
          <a:lstStyle/>
          <a:p>
            <a:pPr algn="ctr"/>
            <a:r>
              <a:rPr lang="es-ES" sz="6600" dirty="0" smtClean="0">
                <a:latin typeface="Colonna MT" pitchFamily="82" charset="0"/>
              </a:rPr>
              <a:t>COMPETENCIAS CLAVE</a:t>
            </a:r>
            <a:endParaRPr lang="es-ES" sz="6600" dirty="0">
              <a:latin typeface="Colonna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s-ES" sz="2000" dirty="0">
              <a:latin typeface="Colonna MT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1553</TotalTime>
  <Words>401</Words>
  <Application>Microsoft Office PowerPoint</Application>
  <PresentationFormat>Presentación en pantalla (4:3)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Arial</vt:lpstr>
      <vt:lpstr>Batang</vt:lpstr>
      <vt:lpstr>Calibri</vt:lpstr>
      <vt:lpstr>Colonna MT</vt:lpstr>
      <vt:lpstr>Tempus Sans ITC</vt:lpstr>
      <vt:lpstr>Tw Cen MT</vt:lpstr>
      <vt:lpstr>Wingdings</vt:lpstr>
      <vt:lpstr>Wingdings 2</vt:lpstr>
      <vt:lpstr>Intermedio</vt:lpstr>
      <vt:lpstr>CURSO: PROGRAMACIÓN  Y EVALUACIÓN POR COMPETENCIAS: RETO EDUCATIVO</vt:lpstr>
      <vt:lpstr>ORDEN ECD/65/2015</vt:lpstr>
      <vt:lpstr>ORDEN ECD/65/2015</vt:lpstr>
      <vt:lpstr>UNESCO (1996)</vt:lpstr>
      <vt:lpstr>ORDEN ECD/65/2015</vt:lpstr>
      <vt:lpstr>ORDEN ECD/65/2015. CONOCIMIENTO COMPETENCIAL</vt:lpstr>
      <vt:lpstr>ORDEN ECD/65/2015</vt:lpstr>
      <vt:lpstr>ORDEN ECD/65/2015</vt:lpstr>
      <vt:lpstr>COMPETENCIAS CLAVE</vt:lpstr>
      <vt:lpstr>COMPETENCIA LINGÜÍSTICA</vt:lpstr>
      <vt:lpstr>COMPETENCIA MATEMÁTICA Y COMPETENCIAS BÁSICAS EN CIENCIA Y TECNOLOGÍA</vt:lpstr>
      <vt:lpstr>COMPETENCIA DIGITAL</vt:lpstr>
      <vt:lpstr>APRENDER A APRENDER</vt:lpstr>
      <vt:lpstr>COMPETENCIAS SOCIALES Y CÍVICAS</vt:lpstr>
      <vt:lpstr>SENTIDO DE INICIATIVA Y ESPÍRITU EMPRENDEDOR</vt:lpstr>
      <vt:lpstr>CONCIENCIA Y EXPRESIONES CULTURALES</vt:lpstr>
      <vt:lpstr>DATOS DE CONTACTO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AUDICIÓN</dc:title>
  <dc:creator>Equipo</dc:creator>
  <cp:lastModifiedBy>INES</cp:lastModifiedBy>
  <cp:revision>142</cp:revision>
  <dcterms:created xsi:type="dcterms:W3CDTF">2010-01-25T22:35:15Z</dcterms:created>
  <dcterms:modified xsi:type="dcterms:W3CDTF">2020-02-11T08:55:25Z</dcterms:modified>
</cp:coreProperties>
</file>