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0" r:id="rId3"/>
    <p:sldId id="264" r:id="rId4"/>
    <p:sldId id="265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7F6FF"/>
    <a:srgbClr val="CCFFFF"/>
    <a:srgbClr val="CCECFF"/>
    <a:srgbClr val="0000CC"/>
    <a:srgbClr val="000066"/>
    <a:srgbClr val="006600"/>
    <a:srgbClr val="66CC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BAB3E-3342-465B-B6F8-EF1C786E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7EAB6-00CC-4459-8402-A05437A81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22533-A5C0-49F0-A366-7D987237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A48E5-B2BF-4B38-BF5C-CCF9DC10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4307C-4CBF-434C-90D4-6045AF78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F1E00-8F6D-49C4-A8BD-CE7730B3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988D1C-E403-46CF-83AF-43CF56524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63F35-E842-45FB-985D-55BDAA64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DFCD2-02DD-4360-99CA-78189397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6E91C-B0BD-4CAA-94B7-AD2C2CC9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4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1B7D3F-FFEB-418D-B37E-28689DD2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68B848-F68C-467A-8A99-FEDEBCE90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435DC-3434-4EBD-B520-C7F29E32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C163F-8292-48A8-9078-016CF76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EFE65-1D24-4CD1-8338-FAA184E1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FF238-71A7-4AC2-8739-8D5EF1A9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18EA4-CC99-4E6D-868D-29F5E17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8FDB1-EA3E-426B-AB20-300BA52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D3E7E-BF0F-45E7-AE28-8F9AE6BB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0B8F66-864B-4F11-A226-349180F1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07988-FD2A-4396-9DCE-65A78952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83565-EC3F-4C0C-9792-AA4653DD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3161B-8407-4CAF-A9F9-2864326D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D6E64-29D8-4A9C-9F41-60E136EB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B7DEE-A466-4695-B53D-0B8D7D37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2631E-EC7B-41B3-9378-83D7534E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DF570-5444-4910-BEB3-509B7CD65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B0FF8-66AD-4458-9CF1-2E12F8649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F6100-67F6-46C6-822D-280D1A04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8A5853-DAAE-41C2-887F-20EE886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F97A6-F3FC-437D-A160-97DEACA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6D8FD-7176-4F7A-90FC-12914FBD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C348E6-B3CA-4EBC-84DF-0A29AF28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4A1232-C900-4C62-85D5-D0570C540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2ADEA7-AD0C-43E1-8C19-4CF7A3159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355320-BD0F-42DA-B934-27F6FC9AB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4531B7-71BF-4945-B6FB-D9868F0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2D4CC0-6B89-4373-ABE7-90125BAB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56B140-2133-4585-80F3-125A51E8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170AE-8BB7-4C0A-9554-F96AE073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B65200-47A6-47EA-9869-23D88287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D5B7C7-8758-451A-A4D3-D793C062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A55BD-EEF6-4585-9CB3-341A4811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54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49417C-6C31-4346-9AFA-FFDE5F80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0A7E47-28DF-4480-954A-65489012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93A1F-EFA7-45BA-B2BE-6CB88902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3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72F95-052F-4DC0-A848-52DBB255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FBC06-D2BE-4D0A-8C85-E68BF208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81C6F-D3E1-4BB6-9357-34419E74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0DE060-8618-4602-8921-3C073857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FBB45-5464-413F-9283-F5F46B8F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AFBC47-CC9E-4B66-A25B-ABC5D62C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7AE59-BC32-40B7-9228-D7718B10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CAD240-8C1B-4F7F-85DD-F71D2F748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8CA479-1851-42DB-90C3-5143E7735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5EE287-DACA-42AA-8124-6538A148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5B2572-37C6-41DF-989D-A45990C7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E2333-CDD6-4B18-80B1-06C6E4F9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08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3703FF-0E86-476D-B8F1-BDF3DD42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BFCB41-8D53-4569-AFC0-2336138D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2CB8D-0235-42E7-A14F-9C349A2E8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746D-FE0A-499F-B0F4-315089EA7E7B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1F2EB-A46B-487E-AD9C-459548647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1A491-3A26-4068-ABAE-11207EB1B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6FA-24CD-418A-B90C-27C966CB9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9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6FF33"/>
            </a:gs>
            <a:gs pos="85000">
              <a:srgbClr val="FFE185"/>
            </a:gs>
            <a:gs pos="100000">
              <a:srgbClr val="FFC000"/>
            </a:gs>
            <a:gs pos="9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B157B0-97BD-4E60-8660-CF658829310B}"/>
              </a:ext>
            </a:extLst>
          </p:cNvPr>
          <p:cNvSpPr txBox="1"/>
          <p:nvPr/>
        </p:nvSpPr>
        <p:spPr>
          <a:xfrm>
            <a:off x="308647" y="828566"/>
            <a:ext cx="8475437" cy="35585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0"/>
          </a:effectLst>
        </p:spPr>
        <p:txBody>
          <a:bodyPr wrap="square" lIns="180000" tIns="360000" rIns="180000" bIns="360000">
            <a:spAutoFit/>
          </a:bodyPr>
          <a:lstStyle/>
          <a:p>
            <a:pPr algn="ctr"/>
            <a:r>
              <a:rPr lang="es-ES_tradnl" sz="32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“DOTAMOS DE CONTENIDOS NUESTRAS AULAS MOODLE EDUCACYL”</a:t>
            </a:r>
          </a:p>
          <a:p>
            <a:pPr lvl="4"/>
            <a:endParaRPr lang="es-ES_tradnl" sz="2400" b="1" dirty="0"/>
          </a:p>
          <a:p>
            <a:pPr lvl="2"/>
            <a:r>
              <a:rPr lang="es-ES_tradnl" sz="2400" b="1" dirty="0"/>
              <a:t>GALLO PÉREZ, ANA CARMEN</a:t>
            </a:r>
          </a:p>
          <a:p>
            <a:pPr lvl="2"/>
            <a:r>
              <a:rPr lang="es-ES_tradnl" sz="2400" b="1" dirty="0"/>
              <a:t>LÓPEZ FENÁNDEZ, SANDRA MARÍA</a:t>
            </a:r>
          </a:p>
          <a:p>
            <a:pPr lvl="2"/>
            <a:r>
              <a:rPr lang="es-ES" sz="2400" b="1" dirty="0"/>
              <a:t>REY BAÑOS, RITA</a:t>
            </a:r>
          </a:p>
          <a:p>
            <a:pPr lvl="2"/>
            <a:r>
              <a:rPr lang="es-ES" sz="2400" b="1" dirty="0"/>
              <a:t>VARELA MORETE, JOSÉ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774460-66F0-40CD-8E32-6014A4401501}"/>
              </a:ext>
            </a:extLst>
          </p:cNvPr>
          <p:cNvSpPr txBox="1"/>
          <p:nvPr/>
        </p:nvSpPr>
        <p:spPr>
          <a:xfrm>
            <a:off x="578898" y="246645"/>
            <a:ext cx="3962399" cy="79440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es-ES_tradnl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GRUPO DE TRABAJO</a:t>
            </a:r>
            <a:endParaRPr lang="es-ES" sz="28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80528-9C07-4C78-8EFD-DF93DC66AA68}"/>
              </a:ext>
            </a:extLst>
          </p:cNvPr>
          <p:cNvSpPr txBox="1"/>
          <p:nvPr/>
        </p:nvSpPr>
        <p:spPr>
          <a:xfrm>
            <a:off x="4541297" y="3429000"/>
            <a:ext cx="7258569" cy="2800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4400" dirty="0">
              <a:latin typeface="Arial Black" panose="020B0A04020102020204" pitchFamily="34" charset="0"/>
            </a:endParaRPr>
          </a:p>
          <a:p>
            <a:pPr algn="ctr"/>
            <a:r>
              <a:rPr lang="es-ES_tradnl" sz="4400" dirty="0">
                <a:latin typeface="Arial Black" panose="020B0A04020102020204" pitchFamily="34" charset="0"/>
              </a:rPr>
              <a:t>MATERIALES ELABORADOS II</a:t>
            </a:r>
          </a:p>
          <a:p>
            <a:pPr algn="ctr"/>
            <a:endParaRPr lang="es-E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6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A5C1F0-2DAF-4C9C-8B55-631F322CAE6C}"/>
              </a:ext>
            </a:extLst>
          </p:cNvPr>
          <p:cNvSpPr txBox="1"/>
          <p:nvPr/>
        </p:nvSpPr>
        <p:spPr>
          <a:xfrm>
            <a:off x="2481627" y="804011"/>
            <a:ext cx="7994559" cy="4789682"/>
          </a:xfrm>
          <a:prstGeom prst="rect">
            <a:avLst/>
          </a:prstGeom>
          <a:noFill/>
          <a:ln>
            <a:solidFill>
              <a:srgbClr val="0066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360000" tIns="360000" rIns="360000" bIns="360000" rtlCol="0">
            <a:spAutoFit/>
          </a:bodyPr>
          <a:lstStyle/>
          <a:p>
            <a:r>
              <a:rPr lang="es-ES_tradnl" sz="4400" dirty="0">
                <a:latin typeface="Arial Black" panose="020B0A04020102020204" pitchFamily="34" charset="0"/>
              </a:rPr>
              <a:t>RECURSOS ELABORADOS PARA LA UTILIZACIÓN EN EL CICLO FORMATIVO DE PELUQUERÍA Y COSMÉTICA CAPILAR </a:t>
            </a:r>
            <a:endParaRPr lang="es-E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2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47D8CA-F4B2-48EA-BD07-CB0DE8DFC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627" y="501956"/>
            <a:ext cx="8544394" cy="45197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A99C8B-C411-4553-B977-366651DD5F10}"/>
              </a:ext>
            </a:extLst>
          </p:cNvPr>
          <p:cNvSpPr txBox="1"/>
          <p:nvPr/>
        </p:nvSpPr>
        <p:spPr>
          <a:xfrm>
            <a:off x="2354666" y="5495045"/>
            <a:ext cx="8116690" cy="99379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 Tic compartidas con los alumnos a través de Teams</a:t>
            </a:r>
          </a:p>
        </p:txBody>
      </p:sp>
    </p:spTree>
    <p:extLst>
      <p:ext uri="{BB962C8B-B14F-4D97-AF65-F5344CB8AC3E}">
        <p14:creationId xmlns:p14="http://schemas.microsoft.com/office/powerpoint/2010/main" val="282871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9028D6-DAF0-4251-8232-E31DBE60DCD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31686" r="15250" b="13094"/>
          <a:stretch/>
        </p:blipFill>
        <p:spPr bwMode="auto">
          <a:xfrm>
            <a:off x="1238865" y="1274888"/>
            <a:ext cx="10411501" cy="5140660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B01E29-3618-49D1-9F4A-F00B508271ED}"/>
              </a:ext>
            </a:extLst>
          </p:cNvPr>
          <p:cNvSpPr txBox="1"/>
          <p:nvPr/>
        </p:nvSpPr>
        <p:spPr>
          <a:xfrm>
            <a:off x="354329" y="427704"/>
            <a:ext cx="8111245" cy="5327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sz="320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ES" sz="2800" dirty="0"/>
              <a:t>Presentación realizada en </a:t>
            </a:r>
            <a:r>
              <a:rPr lang="es-ES" sz="2800" dirty="0" err="1"/>
              <a:t>Power</a:t>
            </a:r>
            <a:r>
              <a:rPr lang="es-ES" sz="2800" dirty="0"/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220043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A4D732-A5AA-413C-9631-F610E9AE47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92128" y="538316"/>
            <a:ext cx="8391834" cy="57813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AFCC70-6321-41DD-97DB-26CB1AB0F7E3}"/>
              </a:ext>
            </a:extLst>
          </p:cNvPr>
          <p:cNvSpPr txBox="1"/>
          <p:nvPr/>
        </p:nvSpPr>
        <p:spPr>
          <a:xfrm>
            <a:off x="276531" y="1755059"/>
            <a:ext cx="2791133" cy="283789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800"/>
              </a:spcAft>
              <a:defRPr sz="320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s-ES" sz="2800" dirty="0"/>
              <a:t>Tareas Tic compartidas con los alumnos a través del Aula Virtual</a:t>
            </a:r>
          </a:p>
        </p:txBody>
      </p:sp>
    </p:spTree>
    <p:extLst>
      <p:ext uri="{BB962C8B-B14F-4D97-AF65-F5344CB8AC3E}">
        <p14:creationId xmlns:p14="http://schemas.microsoft.com/office/powerpoint/2010/main" val="90607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EE7147-168C-428C-94EB-8EFB886D33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9314" y="1563216"/>
            <a:ext cx="8406581" cy="50313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D6058E-068A-44E1-BC62-CCB4713F50C8}"/>
              </a:ext>
            </a:extLst>
          </p:cNvPr>
          <p:cNvSpPr txBox="1"/>
          <p:nvPr/>
        </p:nvSpPr>
        <p:spPr>
          <a:xfrm>
            <a:off x="442452" y="225379"/>
            <a:ext cx="10486104" cy="99379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sz="280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Resúmenes, actividades e ideas fundamentales para compartir con el alumnado a través del OneDrive</a:t>
            </a:r>
          </a:p>
        </p:txBody>
      </p:sp>
    </p:spTree>
    <p:extLst>
      <p:ext uri="{BB962C8B-B14F-4D97-AF65-F5344CB8AC3E}">
        <p14:creationId xmlns:p14="http://schemas.microsoft.com/office/powerpoint/2010/main" val="340604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7EF2C1-8F4E-4981-9573-EDB2877200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" y="1162050"/>
            <a:ext cx="9274810" cy="53336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8D0337-D28C-4F46-9D41-C948E2B9E50D}"/>
              </a:ext>
            </a:extLst>
          </p:cNvPr>
          <p:cNvSpPr txBox="1"/>
          <p:nvPr/>
        </p:nvSpPr>
        <p:spPr>
          <a:xfrm>
            <a:off x="247649" y="362262"/>
            <a:ext cx="7111795" cy="5327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sz="280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ES" dirty="0"/>
              <a:t>Creación de Grupos de alumnado</a:t>
            </a:r>
          </a:p>
        </p:txBody>
      </p:sp>
    </p:spTree>
    <p:extLst>
      <p:ext uri="{BB962C8B-B14F-4D97-AF65-F5344CB8AC3E}">
        <p14:creationId xmlns:p14="http://schemas.microsoft.com/office/powerpoint/2010/main" val="732811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CECFF"/>
            </a:gs>
            <a:gs pos="85000">
              <a:srgbClr val="FFE185"/>
            </a:gs>
            <a:gs pos="100000">
              <a:srgbClr val="FF0000"/>
            </a:gs>
            <a:gs pos="9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5889FF-0266-4387-ABD7-4C84925BAF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11561" y="936523"/>
            <a:ext cx="7844915" cy="55748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6A4343-77C2-40B4-AB4F-E7A0D4F4CBB0}"/>
              </a:ext>
            </a:extLst>
          </p:cNvPr>
          <p:cNvSpPr txBox="1"/>
          <p:nvPr/>
        </p:nvSpPr>
        <p:spPr>
          <a:xfrm>
            <a:off x="335524" y="221226"/>
            <a:ext cx="3263082" cy="481670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sz="280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2400" dirty="0"/>
              <a:t>Envío de tareas desarrolladas por parte del alumnado clasificas por orden de dificultad, tras enseñarles a manejar, descargar y enviar con </a:t>
            </a:r>
            <a:r>
              <a:rPr lang="es-ES" sz="2400" dirty="0" err="1"/>
              <a:t>Camscanner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9513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14910</TotalTime>
  <Words>118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VARELA MORETE</dc:creator>
  <cp:lastModifiedBy>JOSE VARELA MORETE</cp:lastModifiedBy>
  <cp:revision>84</cp:revision>
  <dcterms:created xsi:type="dcterms:W3CDTF">2021-04-17T21:08:41Z</dcterms:created>
  <dcterms:modified xsi:type="dcterms:W3CDTF">2021-05-06T15:27:29Z</dcterms:modified>
</cp:coreProperties>
</file>