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2" r:id="rId4"/>
    <p:sldId id="283" r:id="rId5"/>
    <p:sldId id="257" r:id="rId6"/>
    <p:sldId id="258" r:id="rId7"/>
    <p:sldId id="274" r:id="rId8"/>
    <p:sldId id="278" r:id="rId9"/>
    <p:sldId id="279" r:id="rId10"/>
    <p:sldId id="280" r:id="rId11"/>
    <p:sldId id="281" r:id="rId12"/>
    <p:sldId id="277" r:id="rId13"/>
    <p:sldId id="259" r:id="rId14"/>
    <p:sldId id="285" r:id="rId15"/>
    <p:sldId id="266" r:id="rId16"/>
    <p:sldId id="267" r:id="rId17"/>
    <p:sldId id="268" r:id="rId18"/>
    <p:sldId id="270" r:id="rId19"/>
    <p:sldId id="271" r:id="rId20"/>
    <p:sldId id="284" r:id="rId21"/>
    <p:sldId id="260" r:id="rId22"/>
    <p:sldId id="269" r:id="rId23"/>
    <p:sldId id="265" r:id="rId2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78054-F7C7-4EC1-BE02-99A20E457773}" type="doc">
      <dgm:prSet loTypeId="urn:microsoft.com/office/officeart/2009/layout/CircleArrowProcess" loCatId="process" qsTypeId="urn:microsoft.com/office/officeart/2005/8/quickstyle/simple5" qsCatId="simple" csTypeId="urn:microsoft.com/office/officeart/2005/8/colors/colorful4" csCatId="colorful" phldr="1"/>
      <dgm:spPr/>
    </dgm:pt>
    <dgm:pt modelId="{2F0F5CE2-5B5B-4E26-947C-BB6B3DFB8ECD}">
      <dgm:prSet phldrT="[Texto]"/>
      <dgm:spPr/>
      <dgm:t>
        <a:bodyPr/>
        <a:lstStyle/>
        <a:p>
          <a:r>
            <a:rPr lang="es-ES" dirty="0">
              <a:latin typeface="Adventure" panose="02000500000000000000" pitchFamily="2" charset="0"/>
            </a:rPr>
            <a:t>Temática</a:t>
          </a:r>
        </a:p>
      </dgm:t>
    </dgm:pt>
    <dgm:pt modelId="{1641C4A0-0C08-44DF-B014-219E7E42957B}" type="parTrans" cxnId="{86BD5FD1-9CD5-45EA-A29A-5A73864160D5}">
      <dgm:prSet/>
      <dgm:spPr/>
      <dgm:t>
        <a:bodyPr/>
        <a:lstStyle/>
        <a:p>
          <a:endParaRPr lang="es-ES"/>
        </a:p>
      </dgm:t>
    </dgm:pt>
    <dgm:pt modelId="{0C9641B7-0359-49A3-93EC-F1891E18AE0D}" type="sibTrans" cxnId="{86BD5FD1-9CD5-45EA-A29A-5A73864160D5}">
      <dgm:prSet/>
      <dgm:spPr/>
      <dgm:t>
        <a:bodyPr/>
        <a:lstStyle/>
        <a:p>
          <a:endParaRPr lang="es-ES"/>
        </a:p>
      </dgm:t>
    </dgm:pt>
    <dgm:pt modelId="{854D1A23-3684-4AED-9C9E-1C64E8159FFB}">
      <dgm:prSet phldrT="[Texto]"/>
      <dgm:spPr/>
      <dgm:t>
        <a:bodyPr/>
        <a:lstStyle/>
        <a:p>
          <a:r>
            <a:rPr lang="es-ES" dirty="0">
              <a:latin typeface="Adventure" panose="02000500000000000000" pitchFamily="2" charset="0"/>
            </a:rPr>
            <a:t>Narrativa</a:t>
          </a:r>
        </a:p>
      </dgm:t>
    </dgm:pt>
    <dgm:pt modelId="{CE935019-0252-4CE9-B5CF-65D30FB23AE4}" type="parTrans" cxnId="{65CEF0C0-79EF-4AA7-BA72-5E91E57DF61E}">
      <dgm:prSet/>
      <dgm:spPr/>
      <dgm:t>
        <a:bodyPr/>
        <a:lstStyle/>
        <a:p>
          <a:endParaRPr lang="es-ES"/>
        </a:p>
      </dgm:t>
    </dgm:pt>
    <dgm:pt modelId="{5FE802D0-D60F-498A-96E7-1D4FED4F0665}" type="sibTrans" cxnId="{65CEF0C0-79EF-4AA7-BA72-5E91E57DF61E}">
      <dgm:prSet/>
      <dgm:spPr/>
      <dgm:t>
        <a:bodyPr/>
        <a:lstStyle/>
        <a:p>
          <a:endParaRPr lang="es-ES"/>
        </a:p>
      </dgm:t>
    </dgm:pt>
    <dgm:pt modelId="{E1F0BFB3-1813-4774-BFE3-20AAD1151DAD}">
      <dgm:prSet phldrT="[Texto]"/>
      <dgm:spPr/>
      <dgm:t>
        <a:bodyPr/>
        <a:lstStyle/>
        <a:p>
          <a:r>
            <a:rPr lang="es-ES" dirty="0">
              <a:latin typeface="Adventure" panose="02000500000000000000" pitchFamily="2" charset="0"/>
            </a:rPr>
            <a:t>Escenografía</a:t>
          </a:r>
        </a:p>
      </dgm:t>
    </dgm:pt>
    <dgm:pt modelId="{0BEA619A-E9D3-4B75-A278-1AC4D9EC324B}" type="parTrans" cxnId="{12E313E9-AC2A-4D55-A127-73E4107A4962}">
      <dgm:prSet/>
      <dgm:spPr/>
      <dgm:t>
        <a:bodyPr/>
        <a:lstStyle/>
        <a:p>
          <a:endParaRPr lang="es-ES"/>
        </a:p>
      </dgm:t>
    </dgm:pt>
    <dgm:pt modelId="{B6A9E362-43FB-4540-8408-85E59DA68B22}" type="sibTrans" cxnId="{12E313E9-AC2A-4D55-A127-73E4107A4962}">
      <dgm:prSet/>
      <dgm:spPr/>
      <dgm:t>
        <a:bodyPr/>
        <a:lstStyle/>
        <a:p>
          <a:endParaRPr lang="es-ES"/>
        </a:p>
      </dgm:t>
    </dgm:pt>
    <dgm:pt modelId="{BC6CA8C9-2C21-4578-A567-C49EE56CA958}">
      <dgm:prSet phldrT="[Texto]"/>
      <dgm:spPr/>
      <dgm:t>
        <a:bodyPr/>
        <a:lstStyle/>
        <a:p>
          <a:r>
            <a:rPr lang="es-ES" dirty="0">
              <a:latin typeface="Adventure" panose="02000500000000000000" pitchFamily="2" charset="0"/>
            </a:rPr>
            <a:t>Puntos y niveles</a:t>
          </a:r>
        </a:p>
      </dgm:t>
    </dgm:pt>
    <dgm:pt modelId="{31E9EBAF-81A2-4D35-ADA9-48291D4E82E9}" type="parTrans" cxnId="{AC4F75F2-84AB-4544-A461-7FDB2CA3A717}">
      <dgm:prSet/>
      <dgm:spPr/>
      <dgm:t>
        <a:bodyPr/>
        <a:lstStyle/>
        <a:p>
          <a:endParaRPr lang="es-ES"/>
        </a:p>
      </dgm:t>
    </dgm:pt>
    <dgm:pt modelId="{DE4BFA19-A6C1-4B88-8563-C7BE381B0829}" type="sibTrans" cxnId="{AC4F75F2-84AB-4544-A461-7FDB2CA3A717}">
      <dgm:prSet/>
      <dgm:spPr/>
      <dgm:t>
        <a:bodyPr/>
        <a:lstStyle/>
        <a:p>
          <a:endParaRPr lang="es-ES"/>
        </a:p>
      </dgm:t>
    </dgm:pt>
    <dgm:pt modelId="{A8442CEF-FEE1-422F-9FC1-11D22A79FA7E}">
      <dgm:prSet phldrT="[Texto]"/>
      <dgm:spPr/>
      <dgm:t>
        <a:bodyPr/>
        <a:lstStyle/>
        <a:p>
          <a:r>
            <a:rPr lang="es-ES" dirty="0">
              <a:latin typeface="Adventure" panose="02000500000000000000" pitchFamily="2" charset="0"/>
            </a:rPr>
            <a:t>Progresión y recompensa</a:t>
          </a:r>
        </a:p>
      </dgm:t>
    </dgm:pt>
    <dgm:pt modelId="{790E4137-402B-4A88-822B-5BDE5A4B0B46}" type="parTrans" cxnId="{088CBBF3-F0B3-4B8D-88B9-69C1B8CFADAE}">
      <dgm:prSet/>
      <dgm:spPr/>
      <dgm:t>
        <a:bodyPr/>
        <a:lstStyle/>
        <a:p>
          <a:endParaRPr lang="es-ES"/>
        </a:p>
      </dgm:t>
    </dgm:pt>
    <dgm:pt modelId="{12CF1BF3-3022-4B02-801A-3DF4CE1D4C83}" type="sibTrans" cxnId="{088CBBF3-F0B3-4B8D-88B9-69C1B8CFADAE}">
      <dgm:prSet/>
      <dgm:spPr/>
      <dgm:t>
        <a:bodyPr/>
        <a:lstStyle/>
        <a:p>
          <a:endParaRPr lang="es-ES"/>
        </a:p>
      </dgm:t>
    </dgm:pt>
    <dgm:pt modelId="{B3BC2577-468F-47E6-993D-14AA27E5328E}" type="pres">
      <dgm:prSet presAssocID="{D9C78054-F7C7-4EC1-BE02-99A20E45777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AD622137-74D6-4102-B2B9-432CDB271A47}" type="pres">
      <dgm:prSet presAssocID="{2F0F5CE2-5B5B-4E26-947C-BB6B3DFB8ECD}" presName="Accent1" presStyleCnt="0"/>
      <dgm:spPr/>
    </dgm:pt>
    <dgm:pt modelId="{D0B4E397-DF81-4DF5-ADEB-21D18AABC986}" type="pres">
      <dgm:prSet presAssocID="{2F0F5CE2-5B5B-4E26-947C-BB6B3DFB8ECD}" presName="Accent" presStyleLbl="node1" presStyleIdx="0" presStyleCnt="5"/>
      <dgm:spPr/>
    </dgm:pt>
    <dgm:pt modelId="{7F57EB27-5206-4F28-89FA-A2576CCEB374}" type="pres">
      <dgm:prSet presAssocID="{2F0F5CE2-5B5B-4E26-947C-BB6B3DFB8ECD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F3A5B8-22A9-42A0-A71C-0149FEA64480}" type="pres">
      <dgm:prSet presAssocID="{854D1A23-3684-4AED-9C9E-1C64E8159FFB}" presName="Accent2" presStyleCnt="0"/>
      <dgm:spPr/>
    </dgm:pt>
    <dgm:pt modelId="{FECD1BE0-72C9-485C-89C6-EDD5878E7D2A}" type="pres">
      <dgm:prSet presAssocID="{854D1A23-3684-4AED-9C9E-1C64E8159FFB}" presName="Accent" presStyleLbl="node1" presStyleIdx="1" presStyleCnt="5"/>
      <dgm:spPr/>
    </dgm:pt>
    <dgm:pt modelId="{0B58AE10-FF89-497C-8EC1-6E95599172B4}" type="pres">
      <dgm:prSet presAssocID="{854D1A23-3684-4AED-9C9E-1C64E8159FFB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7F58B1-45A3-4DA2-AD15-69C4695650C4}" type="pres">
      <dgm:prSet presAssocID="{E1F0BFB3-1813-4774-BFE3-20AAD1151DAD}" presName="Accent3" presStyleCnt="0"/>
      <dgm:spPr/>
    </dgm:pt>
    <dgm:pt modelId="{DC2355F2-5E67-4447-B0BD-7C2CC5CAD82A}" type="pres">
      <dgm:prSet presAssocID="{E1F0BFB3-1813-4774-BFE3-20AAD1151DAD}" presName="Accent" presStyleLbl="node1" presStyleIdx="2" presStyleCnt="5"/>
      <dgm:spPr/>
    </dgm:pt>
    <dgm:pt modelId="{AD04870E-4989-4F9D-BE18-DDB6300C1975}" type="pres">
      <dgm:prSet presAssocID="{E1F0BFB3-1813-4774-BFE3-20AAD1151DAD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37422A-17F4-4635-983C-699175089696}" type="pres">
      <dgm:prSet presAssocID="{BC6CA8C9-2C21-4578-A567-C49EE56CA958}" presName="Accent4" presStyleCnt="0"/>
      <dgm:spPr/>
    </dgm:pt>
    <dgm:pt modelId="{BFC38F0F-D945-438D-9F25-B682752599C7}" type="pres">
      <dgm:prSet presAssocID="{BC6CA8C9-2C21-4578-A567-C49EE56CA958}" presName="Accent" presStyleLbl="node1" presStyleIdx="3" presStyleCnt="5"/>
      <dgm:spPr/>
    </dgm:pt>
    <dgm:pt modelId="{F93A56F1-2ED8-4A40-B178-5CB173B89611}" type="pres">
      <dgm:prSet presAssocID="{BC6CA8C9-2C21-4578-A567-C49EE56CA958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69AB69-C61D-4752-86E1-9F84898BF020}" type="pres">
      <dgm:prSet presAssocID="{A8442CEF-FEE1-422F-9FC1-11D22A79FA7E}" presName="Accent5" presStyleCnt="0"/>
      <dgm:spPr/>
    </dgm:pt>
    <dgm:pt modelId="{5008E1CD-A6C3-4CA2-B0A4-C90468C797DC}" type="pres">
      <dgm:prSet presAssocID="{A8442CEF-FEE1-422F-9FC1-11D22A79FA7E}" presName="Accent" presStyleLbl="node1" presStyleIdx="4" presStyleCnt="5"/>
      <dgm:spPr/>
    </dgm:pt>
    <dgm:pt modelId="{FE196B1D-07CD-4412-B49E-092F51A02C6B}" type="pres">
      <dgm:prSet presAssocID="{A8442CEF-FEE1-422F-9FC1-11D22A79FA7E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2E313E9-AC2A-4D55-A127-73E4107A4962}" srcId="{D9C78054-F7C7-4EC1-BE02-99A20E457773}" destId="{E1F0BFB3-1813-4774-BFE3-20AAD1151DAD}" srcOrd="2" destOrd="0" parTransId="{0BEA619A-E9D3-4B75-A278-1AC4D9EC324B}" sibTransId="{B6A9E362-43FB-4540-8408-85E59DA68B22}"/>
    <dgm:cxn modelId="{977E580C-DC75-4FE1-B3EE-6EBD2FFE0365}" type="presOf" srcId="{E1F0BFB3-1813-4774-BFE3-20AAD1151DAD}" destId="{AD04870E-4989-4F9D-BE18-DDB6300C1975}" srcOrd="0" destOrd="0" presId="urn:microsoft.com/office/officeart/2009/layout/CircleArrowProcess"/>
    <dgm:cxn modelId="{65CEF0C0-79EF-4AA7-BA72-5E91E57DF61E}" srcId="{D9C78054-F7C7-4EC1-BE02-99A20E457773}" destId="{854D1A23-3684-4AED-9C9E-1C64E8159FFB}" srcOrd="1" destOrd="0" parTransId="{CE935019-0252-4CE9-B5CF-65D30FB23AE4}" sibTransId="{5FE802D0-D60F-498A-96E7-1D4FED4F0665}"/>
    <dgm:cxn modelId="{088CBBF3-F0B3-4B8D-88B9-69C1B8CFADAE}" srcId="{D9C78054-F7C7-4EC1-BE02-99A20E457773}" destId="{A8442CEF-FEE1-422F-9FC1-11D22A79FA7E}" srcOrd="4" destOrd="0" parTransId="{790E4137-402B-4A88-822B-5BDE5A4B0B46}" sibTransId="{12CF1BF3-3022-4B02-801A-3DF4CE1D4C83}"/>
    <dgm:cxn modelId="{2E9501E5-8044-4A1D-AC59-7DC638EBD4CC}" type="presOf" srcId="{D9C78054-F7C7-4EC1-BE02-99A20E457773}" destId="{B3BC2577-468F-47E6-993D-14AA27E5328E}" srcOrd="0" destOrd="0" presId="urn:microsoft.com/office/officeart/2009/layout/CircleArrowProcess"/>
    <dgm:cxn modelId="{AC4F75F2-84AB-4544-A461-7FDB2CA3A717}" srcId="{D9C78054-F7C7-4EC1-BE02-99A20E457773}" destId="{BC6CA8C9-2C21-4578-A567-C49EE56CA958}" srcOrd="3" destOrd="0" parTransId="{31E9EBAF-81A2-4D35-ADA9-48291D4E82E9}" sibTransId="{DE4BFA19-A6C1-4B88-8563-C7BE381B0829}"/>
    <dgm:cxn modelId="{DAF63897-11A7-4F0F-943A-2FBADF2D0FD8}" type="presOf" srcId="{A8442CEF-FEE1-422F-9FC1-11D22A79FA7E}" destId="{FE196B1D-07CD-4412-B49E-092F51A02C6B}" srcOrd="0" destOrd="0" presId="urn:microsoft.com/office/officeart/2009/layout/CircleArrowProcess"/>
    <dgm:cxn modelId="{7329CA0F-7996-40F7-986B-AFF9CBE05F53}" type="presOf" srcId="{854D1A23-3684-4AED-9C9E-1C64E8159FFB}" destId="{0B58AE10-FF89-497C-8EC1-6E95599172B4}" srcOrd="0" destOrd="0" presId="urn:microsoft.com/office/officeart/2009/layout/CircleArrowProcess"/>
    <dgm:cxn modelId="{86BD5FD1-9CD5-45EA-A29A-5A73864160D5}" srcId="{D9C78054-F7C7-4EC1-BE02-99A20E457773}" destId="{2F0F5CE2-5B5B-4E26-947C-BB6B3DFB8ECD}" srcOrd="0" destOrd="0" parTransId="{1641C4A0-0C08-44DF-B014-219E7E42957B}" sibTransId="{0C9641B7-0359-49A3-93EC-F1891E18AE0D}"/>
    <dgm:cxn modelId="{6430B137-565B-4A00-B3F4-7E7C6BCB8457}" type="presOf" srcId="{2F0F5CE2-5B5B-4E26-947C-BB6B3DFB8ECD}" destId="{7F57EB27-5206-4F28-89FA-A2576CCEB374}" srcOrd="0" destOrd="0" presId="urn:microsoft.com/office/officeart/2009/layout/CircleArrowProcess"/>
    <dgm:cxn modelId="{8BF737ED-6839-4E41-BBC7-DD8A34437AD8}" type="presOf" srcId="{BC6CA8C9-2C21-4578-A567-C49EE56CA958}" destId="{F93A56F1-2ED8-4A40-B178-5CB173B89611}" srcOrd="0" destOrd="0" presId="urn:microsoft.com/office/officeart/2009/layout/CircleArrowProcess"/>
    <dgm:cxn modelId="{BA0F6A2B-9141-45F2-8102-5143FE750C9A}" type="presParOf" srcId="{B3BC2577-468F-47E6-993D-14AA27E5328E}" destId="{AD622137-74D6-4102-B2B9-432CDB271A47}" srcOrd="0" destOrd="0" presId="urn:microsoft.com/office/officeart/2009/layout/CircleArrowProcess"/>
    <dgm:cxn modelId="{D0814761-3673-48E3-851C-D9F324668433}" type="presParOf" srcId="{AD622137-74D6-4102-B2B9-432CDB271A47}" destId="{D0B4E397-DF81-4DF5-ADEB-21D18AABC986}" srcOrd="0" destOrd="0" presId="urn:microsoft.com/office/officeart/2009/layout/CircleArrowProcess"/>
    <dgm:cxn modelId="{97B73845-193D-4320-A248-D3E49476B73D}" type="presParOf" srcId="{B3BC2577-468F-47E6-993D-14AA27E5328E}" destId="{7F57EB27-5206-4F28-89FA-A2576CCEB374}" srcOrd="1" destOrd="0" presId="urn:microsoft.com/office/officeart/2009/layout/CircleArrowProcess"/>
    <dgm:cxn modelId="{FF25EE89-00D0-4C27-BABE-5D15F5C21F5E}" type="presParOf" srcId="{B3BC2577-468F-47E6-993D-14AA27E5328E}" destId="{5AF3A5B8-22A9-42A0-A71C-0149FEA64480}" srcOrd="2" destOrd="0" presId="urn:microsoft.com/office/officeart/2009/layout/CircleArrowProcess"/>
    <dgm:cxn modelId="{20143C89-A60C-4583-A149-7CF4A9F7E82E}" type="presParOf" srcId="{5AF3A5B8-22A9-42A0-A71C-0149FEA64480}" destId="{FECD1BE0-72C9-485C-89C6-EDD5878E7D2A}" srcOrd="0" destOrd="0" presId="urn:microsoft.com/office/officeart/2009/layout/CircleArrowProcess"/>
    <dgm:cxn modelId="{37308CB7-FAEF-40C0-84A4-0E89CC0F3389}" type="presParOf" srcId="{B3BC2577-468F-47E6-993D-14AA27E5328E}" destId="{0B58AE10-FF89-497C-8EC1-6E95599172B4}" srcOrd="3" destOrd="0" presId="urn:microsoft.com/office/officeart/2009/layout/CircleArrowProcess"/>
    <dgm:cxn modelId="{AC761DAE-CCC3-4626-A706-A69C4CA47F3A}" type="presParOf" srcId="{B3BC2577-468F-47E6-993D-14AA27E5328E}" destId="{E07F58B1-45A3-4DA2-AD15-69C4695650C4}" srcOrd="4" destOrd="0" presId="urn:microsoft.com/office/officeart/2009/layout/CircleArrowProcess"/>
    <dgm:cxn modelId="{63F4A666-553A-42CD-9905-81BCC4412059}" type="presParOf" srcId="{E07F58B1-45A3-4DA2-AD15-69C4695650C4}" destId="{DC2355F2-5E67-4447-B0BD-7C2CC5CAD82A}" srcOrd="0" destOrd="0" presId="urn:microsoft.com/office/officeart/2009/layout/CircleArrowProcess"/>
    <dgm:cxn modelId="{784BB84A-BEF1-4CDF-BD67-954949842A11}" type="presParOf" srcId="{B3BC2577-468F-47E6-993D-14AA27E5328E}" destId="{AD04870E-4989-4F9D-BE18-DDB6300C1975}" srcOrd="5" destOrd="0" presId="urn:microsoft.com/office/officeart/2009/layout/CircleArrowProcess"/>
    <dgm:cxn modelId="{2BA13F5B-CA52-4AB2-A65C-32F44E11778C}" type="presParOf" srcId="{B3BC2577-468F-47E6-993D-14AA27E5328E}" destId="{2837422A-17F4-4635-983C-699175089696}" srcOrd="6" destOrd="0" presId="urn:microsoft.com/office/officeart/2009/layout/CircleArrowProcess"/>
    <dgm:cxn modelId="{359DD1AB-6540-44B8-9427-5001E0DE5BFC}" type="presParOf" srcId="{2837422A-17F4-4635-983C-699175089696}" destId="{BFC38F0F-D945-438D-9F25-B682752599C7}" srcOrd="0" destOrd="0" presId="urn:microsoft.com/office/officeart/2009/layout/CircleArrowProcess"/>
    <dgm:cxn modelId="{260CA1AD-B4F6-4355-A32F-DC701F856C84}" type="presParOf" srcId="{B3BC2577-468F-47E6-993D-14AA27E5328E}" destId="{F93A56F1-2ED8-4A40-B178-5CB173B89611}" srcOrd="7" destOrd="0" presId="urn:microsoft.com/office/officeart/2009/layout/CircleArrowProcess"/>
    <dgm:cxn modelId="{30191FEB-5C19-4CE2-9DE6-4DFD26755D51}" type="presParOf" srcId="{B3BC2577-468F-47E6-993D-14AA27E5328E}" destId="{1D69AB69-C61D-4752-86E1-9F84898BF020}" srcOrd="8" destOrd="0" presId="urn:microsoft.com/office/officeart/2009/layout/CircleArrowProcess"/>
    <dgm:cxn modelId="{595B4FBA-DB7C-4BB9-BC07-4F3C0E80BFCD}" type="presParOf" srcId="{1D69AB69-C61D-4752-86E1-9F84898BF020}" destId="{5008E1CD-A6C3-4CA2-B0A4-C90468C797DC}" srcOrd="0" destOrd="0" presId="urn:microsoft.com/office/officeart/2009/layout/CircleArrowProcess"/>
    <dgm:cxn modelId="{6CD10876-DDEC-4A9B-B8C8-48ABDEFE92D3}" type="presParOf" srcId="{B3BC2577-468F-47E6-993D-14AA27E5328E}" destId="{FE196B1D-07CD-4412-B49E-092F51A02C6B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FDC7FA-3708-4166-A216-91012C4CAFDD}" type="doc">
      <dgm:prSet loTypeId="urn:microsoft.com/office/officeart/2005/8/layout/pyramid1" loCatId="pyramid" qsTypeId="urn:microsoft.com/office/officeart/2005/8/quickstyle/3d2" qsCatId="3D" csTypeId="urn:microsoft.com/office/officeart/2005/8/colors/colorful4" csCatId="colorful" phldr="1"/>
      <dgm:spPr/>
    </dgm:pt>
    <dgm:pt modelId="{EEB61CE9-6740-4122-913B-9F6537BFDB26}">
      <dgm:prSet phldrT="[Texto]" custT="1"/>
      <dgm:spPr/>
      <dgm:t>
        <a:bodyPr/>
        <a:lstStyle/>
        <a:p>
          <a:r>
            <a:rPr lang="es-ES" sz="2400">
              <a:latin typeface="Adventure" panose="02000500000000000000" pitchFamily="2" charset="0"/>
            </a:rPr>
            <a:t>Dinámicas</a:t>
          </a:r>
          <a:endParaRPr lang="es-ES" sz="1800" dirty="0">
            <a:latin typeface="Adventure" panose="02000500000000000000" pitchFamily="2" charset="0"/>
          </a:endParaRPr>
        </a:p>
      </dgm:t>
    </dgm:pt>
    <dgm:pt modelId="{0B85FB42-1126-4298-B84D-6C5A51E3B434}" type="parTrans" cxnId="{9527AB4B-AA6D-41BE-9562-77FAAD9DAD8C}">
      <dgm:prSet/>
      <dgm:spPr/>
      <dgm:t>
        <a:bodyPr/>
        <a:lstStyle/>
        <a:p>
          <a:endParaRPr lang="es-ES"/>
        </a:p>
      </dgm:t>
    </dgm:pt>
    <dgm:pt modelId="{821697D7-2A05-423F-B4FA-D062372854C2}" type="sibTrans" cxnId="{9527AB4B-AA6D-41BE-9562-77FAAD9DAD8C}">
      <dgm:prSet/>
      <dgm:spPr/>
      <dgm:t>
        <a:bodyPr/>
        <a:lstStyle/>
        <a:p>
          <a:endParaRPr lang="es-ES"/>
        </a:p>
      </dgm:t>
    </dgm:pt>
    <dgm:pt modelId="{739B287D-5A5B-4BA4-9D42-271DFB8C8EFF}">
      <dgm:prSet phldrT="[Texto]" custT="1"/>
      <dgm:spPr/>
      <dgm:t>
        <a:bodyPr/>
        <a:lstStyle/>
        <a:p>
          <a:r>
            <a:rPr lang="es-ES" sz="3200">
              <a:latin typeface="Adventure" panose="02000500000000000000" pitchFamily="2" charset="0"/>
            </a:rPr>
            <a:t>Mecánicas</a:t>
          </a:r>
          <a:endParaRPr lang="es-ES" sz="6500" dirty="0">
            <a:latin typeface="Adventure" panose="02000500000000000000" pitchFamily="2" charset="0"/>
          </a:endParaRPr>
        </a:p>
      </dgm:t>
    </dgm:pt>
    <dgm:pt modelId="{03771951-9EB0-44EB-B7D5-BB5480962C65}" type="parTrans" cxnId="{77CBAAF9-00AB-4495-93CE-3DB6010CAD75}">
      <dgm:prSet/>
      <dgm:spPr/>
      <dgm:t>
        <a:bodyPr/>
        <a:lstStyle/>
        <a:p>
          <a:endParaRPr lang="es-ES"/>
        </a:p>
      </dgm:t>
    </dgm:pt>
    <dgm:pt modelId="{302CFE49-A510-4558-98C6-5158B14DD833}" type="sibTrans" cxnId="{77CBAAF9-00AB-4495-93CE-3DB6010CAD75}">
      <dgm:prSet/>
      <dgm:spPr/>
      <dgm:t>
        <a:bodyPr/>
        <a:lstStyle/>
        <a:p>
          <a:endParaRPr lang="es-ES"/>
        </a:p>
      </dgm:t>
    </dgm:pt>
    <dgm:pt modelId="{0BA8A106-D0CF-4DD6-8907-F4D2D6DFC53C}">
      <dgm:prSet phldrT="[Texto]" custT="1"/>
      <dgm:spPr/>
      <dgm:t>
        <a:bodyPr/>
        <a:lstStyle/>
        <a:p>
          <a:r>
            <a:rPr lang="es-ES" sz="3600">
              <a:latin typeface="Adventure" panose="02000500000000000000" pitchFamily="2" charset="0"/>
            </a:rPr>
            <a:t>Componentes</a:t>
          </a:r>
          <a:endParaRPr lang="es-ES" sz="3600" dirty="0">
            <a:latin typeface="Adventure" panose="02000500000000000000" pitchFamily="2" charset="0"/>
          </a:endParaRPr>
        </a:p>
      </dgm:t>
    </dgm:pt>
    <dgm:pt modelId="{0F19ADE0-2375-46B2-9B91-922878ED845D}" type="parTrans" cxnId="{B49C63A9-23EA-4400-93EB-C86A438FF909}">
      <dgm:prSet/>
      <dgm:spPr/>
      <dgm:t>
        <a:bodyPr/>
        <a:lstStyle/>
        <a:p>
          <a:endParaRPr lang="es-ES"/>
        </a:p>
      </dgm:t>
    </dgm:pt>
    <dgm:pt modelId="{0CB16CEC-F2D6-4875-92AD-ADCBF4BD6E37}" type="sibTrans" cxnId="{B49C63A9-23EA-4400-93EB-C86A438FF909}">
      <dgm:prSet/>
      <dgm:spPr/>
      <dgm:t>
        <a:bodyPr/>
        <a:lstStyle/>
        <a:p>
          <a:endParaRPr lang="es-ES"/>
        </a:p>
      </dgm:t>
    </dgm:pt>
    <dgm:pt modelId="{37977E19-E39B-41DB-A383-30E2F39F716C}" type="pres">
      <dgm:prSet presAssocID="{44FDC7FA-3708-4166-A216-91012C4CAFDD}" presName="Name0" presStyleCnt="0">
        <dgm:presLayoutVars>
          <dgm:dir/>
          <dgm:animLvl val="lvl"/>
          <dgm:resizeHandles val="exact"/>
        </dgm:presLayoutVars>
      </dgm:prSet>
      <dgm:spPr/>
    </dgm:pt>
    <dgm:pt modelId="{B044572D-3214-4CA6-8330-E77018E30CFC}" type="pres">
      <dgm:prSet presAssocID="{EEB61CE9-6740-4122-913B-9F6537BFDB26}" presName="Name8" presStyleCnt="0"/>
      <dgm:spPr/>
    </dgm:pt>
    <dgm:pt modelId="{E96F8748-4F21-4F7C-B584-6AA6AF49E0A9}" type="pres">
      <dgm:prSet presAssocID="{EEB61CE9-6740-4122-913B-9F6537BFDB26}" presName="level" presStyleLbl="node1" presStyleIdx="0" presStyleCnt="3" custLinFactNeighborY="-88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7E682D-DD4D-4682-B7CC-F0322FC5C4E9}" type="pres">
      <dgm:prSet presAssocID="{EEB61CE9-6740-4122-913B-9F6537BFDB2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82C4B4-D83F-456C-9E8D-DD689670B2CF}" type="pres">
      <dgm:prSet presAssocID="{739B287D-5A5B-4BA4-9D42-271DFB8C8EFF}" presName="Name8" presStyleCnt="0"/>
      <dgm:spPr/>
    </dgm:pt>
    <dgm:pt modelId="{29F8393F-98E3-458C-939B-645E732109D2}" type="pres">
      <dgm:prSet presAssocID="{739B287D-5A5B-4BA4-9D42-271DFB8C8EFF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0ED02A-6297-4D5D-8C40-C239D608CDC2}" type="pres">
      <dgm:prSet presAssocID="{739B287D-5A5B-4BA4-9D42-271DFB8C8E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023459-E38E-4671-BDCB-D231B946DF41}" type="pres">
      <dgm:prSet presAssocID="{0BA8A106-D0CF-4DD6-8907-F4D2D6DFC53C}" presName="Name8" presStyleCnt="0"/>
      <dgm:spPr/>
    </dgm:pt>
    <dgm:pt modelId="{A40F69A1-462C-424E-99BD-76FC9D050BD5}" type="pres">
      <dgm:prSet presAssocID="{0BA8A106-D0CF-4DD6-8907-F4D2D6DFC53C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D1E76C-D734-4FCF-9C0E-4B99C86AA008}" type="pres">
      <dgm:prSet presAssocID="{0BA8A106-D0CF-4DD6-8907-F4D2D6DFC5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7CBAAF9-00AB-4495-93CE-3DB6010CAD75}" srcId="{44FDC7FA-3708-4166-A216-91012C4CAFDD}" destId="{739B287D-5A5B-4BA4-9D42-271DFB8C8EFF}" srcOrd="1" destOrd="0" parTransId="{03771951-9EB0-44EB-B7D5-BB5480962C65}" sibTransId="{302CFE49-A510-4558-98C6-5158B14DD833}"/>
    <dgm:cxn modelId="{A8601903-8712-475B-B813-3B161BEFD442}" type="presOf" srcId="{44FDC7FA-3708-4166-A216-91012C4CAFDD}" destId="{37977E19-E39B-41DB-A383-30E2F39F716C}" srcOrd="0" destOrd="0" presId="urn:microsoft.com/office/officeart/2005/8/layout/pyramid1"/>
    <dgm:cxn modelId="{629CA0DA-DD0F-48E8-885E-F762E85BB319}" type="presOf" srcId="{EEB61CE9-6740-4122-913B-9F6537BFDB26}" destId="{D47E682D-DD4D-4682-B7CC-F0322FC5C4E9}" srcOrd="1" destOrd="0" presId="urn:microsoft.com/office/officeart/2005/8/layout/pyramid1"/>
    <dgm:cxn modelId="{0CF297E7-D8E6-47A1-A2A6-A08A15F89C8F}" type="presOf" srcId="{739B287D-5A5B-4BA4-9D42-271DFB8C8EFF}" destId="{CD0ED02A-6297-4D5D-8C40-C239D608CDC2}" srcOrd="1" destOrd="0" presId="urn:microsoft.com/office/officeart/2005/8/layout/pyramid1"/>
    <dgm:cxn modelId="{B49C63A9-23EA-4400-93EB-C86A438FF909}" srcId="{44FDC7FA-3708-4166-A216-91012C4CAFDD}" destId="{0BA8A106-D0CF-4DD6-8907-F4D2D6DFC53C}" srcOrd="2" destOrd="0" parTransId="{0F19ADE0-2375-46B2-9B91-922878ED845D}" sibTransId="{0CB16CEC-F2D6-4875-92AD-ADCBF4BD6E37}"/>
    <dgm:cxn modelId="{ED4B182C-EC75-4F67-997E-18DD7D77FBF3}" type="presOf" srcId="{EEB61CE9-6740-4122-913B-9F6537BFDB26}" destId="{E96F8748-4F21-4F7C-B584-6AA6AF49E0A9}" srcOrd="0" destOrd="0" presId="urn:microsoft.com/office/officeart/2005/8/layout/pyramid1"/>
    <dgm:cxn modelId="{E9729786-B45A-4052-A90C-B12502298758}" type="presOf" srcId="{0BA8A106-D0CF-4DD6-8907-F4D2D6DFC53C}" destId="{42D1E76C-D734-4FCF-9C0E-4B99C86AA008}" srcOrd="1" destOrd="0" presId="urn:microsoft.com/office/officeart/2005/8/layout/pyramid1"/>
    <dgm:cxn modelId="{9527AB4B-AA6D-41BE-9562-77FAAD9DAD8C}" srcId="{44FDC7FA-3708-4166-A216-91012C4CAFDD}" destId="{EEB61CE9-6740-4122-913B-9F6537BFDB26}" srcOrd="0" destOrd="0" parTransId="{0B85FB42-1126-4298-B84D-6C5A51E3B434}" sibTransId="{821697D7-2A05-423F-B4FA-D062372854C2}"/>
    <dgm:cxn modelId="{B5803873-62A2-4A4E-988E-189A5469AB53}" type="presOf" srcId="{739B287D-5A5B-4BA4-9D42-271DFB8C8EFF}" destId="{29F8393F-98E3-458C-939B-645E732109D2}" srcOrd="0" destOrd="0" presId="urn:microsoft.com/office/officeart/2005/8/layout/pyramid1"/>
    <dgm:cxn modelId="{F1103C5B-CF50-4ACE-AD49-00304845A10D}" type="presOf" srcId="{0BA8A106-D0CF-4DD6-8907-F4D2D6DFC53C}" destId="{A40F69A1-462C-424E-99BD-76FC9D050BD5}" srcOrd="0" destOrd="0" presId="urn:microsoft.com/office/officeart/2005/8/layout/pyramid1"/>
    <dgm:cxn modelId="{B5EAB0BE-1018-43D4-B884-D84B0FF7508E}" type="presParOf" srcId="{37977E19-E39B-41DB-A383-30E2F39F716C}" destId="{B044572D-3214-4CA6-8330-E77018E30CFC}" srcOrd="0" destOrd="0" presId="urn:microsoft.com/office/officeart/2005/8/layout/pyramid1"/>
    <dgm:cxn modelId="{953654F3-5E0A-4DDD-A9EF-6B863F5AC253}" type="presParOf" srcId="{B044572D-3214-4CA6-8330-E77018E30CFC}" destId="{E96F8748-4F21-4F7C-B584-6AA6AF49E0A9}" srcOrd="0" destOrd="0" presId="urn:microsoft.com/office/officeart/2005/8/layout/pyramid1"/>
    <dgm:cxn modelId="{E1F6DA95-08F2-4C08-A397-985E61508A9A}" type="presParOf" srcId="{B044572D-3214-4CA6-8330-E77018E30CFC}" destId="{D47E682D-DD4D-4682-B7CC-F0322FC5C4E9}" srcOrd="1" destOrd="0" presId="urn:microsoft.com/office/officeart/2005/8/layout/pyramid1"/>
    <dgm:cxn modelId="{3844620B-39C1-4AE5-A8B9-DC9850BB3DC4}" type="presParOf" srcId="{37977E19-E39B-41DB-A383-30E2F39F716C}" destId="{C782C4B4-D83F-456C-9E8D-DD689670B2CF}" srcOrd="1" destOrd="0" presId="urn:microsoft.com/office/officeart/2005/8/layout/pyramid1"/>
    <dgm:cxn modelId="{F55B5921-D85B-4A1D-B80A-8CFB2C614ECB}" type="presParOf" srcId="{C782C4B4-D83F-456C-9E8D-DD689670B2CF}" destId="{29F8393F-98E3-458C-939B-645E732109D2}" srcOrd="0" destOrd="0" presId="urn:microsoft.com/office/officeart/2005/8/layout/pyramid1"/>
    <dgm:cxn modelId="{99947E08-4D61-48F1-95F0-F3496CF9D00D}" type="presParOf" srcId="{C782C4B4-D83F-456C-9E8D-DD689670B2CF}" destId="{CD0ED02A-6297-4D5D-8C40-C239D608CDC2}" srcOrd="1" destOrd="0" presId="urn:microsoft.com/office/officeart/2005/8/layout/pyramid1"/>
    <dgm:cxn modelId="{5BAC19A4-FBB8-4C59-8A50-6D44519D5369}" type="presParOf" srcId="{37977E19-E39B-41DB-A383-30E2F39F716C}" destId="{59023459-E38E-4671-BDCB-D231B946DF41}" srcOrd="2" destOrd="0" presId="urn:microsoft.com/office/officeart/2005/8/layout/pyramid1"/>
    <dgm:cxn modelId="{8EEA1806-8BAB-4059-A036-48A9E52BF669}" type="presParOf" srcId="{59023459-E38E-4671-BDCB-D231B946DF41}" destId="{A40F69A1-462C-424E-99BD-76FC9D050BD5}" srcOrd="0" destOrd="0" presId="urn:microsoft.com/office/officeart/2005/8/layout/pyramid1"/>
    <dgm:cxn modelId="{CB815411-14FD-49B1-B1C7-953B5423AC3C}" type="presParOf" srcId="{59023459-E38E-4671-BDCB-D231B946DF41}" destId="{42D1E76C-D734-4FCF-9C0E-4B99C86AA00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650A7-9E4C-47E6-8B90-5E6CA4E0F691}" type="doc">
      <dgm:prSet loTypeId="urn:microsoft.com/office/officeart/2008/layout/AlternatingHexagons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04C785E7-6958-46EA-91CE-A5287239E680}">
      <dgm:prSet phldrT="[Texto]" custT="1"/>
      <dgm:spPr/>
      <dgm:t>
        <a:bodyPr/>
        <a:lstStyle/>
        <a:p>
          <a:endParaRPr lang="es-ES" sz="1200" dirty="0">
            <a:latin typeface="Adventure" panose="02000500000000000000" pitchFamily="2" charset="0"/>
          </a:endParaRPr>
        </a:p>
      </dgm:t>
    </dgm:pt>
    <dgm:pt modelId="{DF96931A-6143-41B5-B49E-4B340007E2F0}" type="parTrans" cxnId="{0C6EC46D-38FD-4F75-896C-ACCBAEE9DE71}">
      <dgm:prSet/>
      <dgm:spPr/>
      <dgm:t>
        <a:bodyPr/>
        <a:lstStyle/>
        <a:p>
          <a:endParaRPr lang="es-ES"/>
        </a:p>
      </dgm:t>
    </dgm:pt>
    <dgm:pt modelId="{67E1AB21-0F0D-44E5-BC96-20D293DDC9EA}" type="sibTrans" cxnId="{0C6EC46D-38FD-4F75-896C-ACCBAEE9DE71}">
      <dgm:prSet/>
      <dgm:spPr/>
      <dgm:t>
        <a:bodyPr/>
        <a:lstStyle/>
        <a:p>
          <a:endParaRPr lang="es-ES"/>
        </a:p>
      </dgm:t>
    </dgm:pt>
    <dgm:pt modelId="{015664C9-1D12-4835-BE5B-A8729B2AB031}">
      <dgm:prSet phldrT="[Texto]" custT="1"/>
      <dgm:spPr/>
      <dgm:t>
        <a:bodyPr/>
        <a:lstStyle/>
        <a:p>
          <a:endParaRPr lang="es-ES" sz="1200" dirty="0">
            <a:latin typeface="Adventure" panose="02000500000000000000" pitchFamily="2" charset="0"/>
          </a:endParaRPr>
        </a:p>
      </dgm:t>
    </dgm:pt>
    <dgm:pt modelId="{3C67E514-DAA5-49A8-9350-5A49F9487EF5}" type="sibTrans" cxnId="{D277157D-1696-4810-9821-2862663419B0}">
      <dgm:prSet/>
      <dgm:spPr/>
      <dgm:t>
        <a:bodyPr/>
        <a:lstStyle/>
        <a:p>
          <a:endParaRPr lang="es-ES"/>
        </a:p>
      </dgm:t>
    </dgm:pt>
    <dgm:pt modelId="{6A19928E-0303-458A-8D34-057E46F23C4E}" type="parTrans" cxnId="{D277157D-1696-4810-9821-2862663419B0}">
      <dgm:prSet/>
      <dgm:spPr/>
      <dgm:t>
        <a:bodyPr/>
        <a:lstStyle/>
        <a:p>
          <a:endParaRPr lang="es-ES"/>
        </a:p>
      </dgm:t>
    </dgm:pt>
    <dgm:pt modelId="{4AA155CE-E872-4521-B422-78799C55BB7E}" type="pres">
      <dgm:prSet presAssocID="{E8B650A7-9E4C-47E6-8B90-5E6CA4E0F69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5F1EBEC-3CFA-4C28-9AF4-3EC34F5EDFBD}" type="pres">
      <dgm:prSet presAssocID="{04C785E7-6958-46EA-91CE-A5287239E680}" presName="composite" presStyleCnt="0"/>
      <dgm:spPr/>
    </dgm:pt>
    <dgm:pt modelId="{00CD2A49-1550-481D-A8AA-D1E1595CC058}" type="pres">
      <dgm:prSet presAssocID="{04C785E7-6958-46EA-91CE-A5287239E680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A59C43-6C65-4BCE-BB00-EE24F11BF5EB}" type="pres">
      <dgm:prSet presAssocID="{04C785E7-6958-46EA-91CE-A5287239E680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B38FA232-2876-426B-A718-696211F44BBA}" type="pres">
      <dgm:prSet presAssocID="{04C785E7-6958-46EA-91CE-A5287239E680}" presName="BalanceSpacing" presStyleCnt="0"/>
      <dgm:spPr/>
    </dgm:pt>
    <dgm:pt modelId="{B0D347BA-C2E3-4F73-A924-9E1FC2E18D3E}" type="pres">
      <dgm:prSet presAssocID="{04C785E7-6958-46EA-91CE-A5287239E680}" presName="BalanceSpacing1" presStyleCnt="0"/>
      <dgm:spPr/>
    </dgm:pt>
    <dgm:pt modelId="{9B487077-FCE6-40E2-8015-E478A6E78D5A}" type="pres">
      <dgm:prSet presAssocID="{67E1AB21-0F0D-44E5-BC96-20D293DDC9EA}" presName="Accent1Text" presStyleLbl="node1" presStyleIdx="1" presStyleCnt="4"/>
      <dgm:spPr/>
      <dgm:t>
        <a:bodyPr/>
        <a:lstStyle/>
        <a:p>
          <a:endParaRPr lang="es-ES"/>
        </a:p>
      </dgm:t>
    </dgm:pt>
    <dgm:pt modelId="{BFAA4A8B-BB7B-4A75-9FF4-BB32D7A8AA5C}" type="pres">
      <dgm:prSet presAssocID="{67E1AB21-0F0D-44E5-BC96-20D293DDC9EA}" presName="spaceBetweenRectangles" presStyleCnt="0"/>
      <dgm:spPr/>
    </dgm:pt>
    <dgm:pt modelId="{E4147604-3FD7-42E0-92E6-F47BE1AB27EE}" type="pres">
      <dgm:prSet presAssocID="{015664C9-1D12-4835-BE5B-A8729B2AB031}" presName="composite" presStyleCnt="0"/>
      <dgm:spPr/>
    </dgm:pt>
    <dgm:pt modelId="{2FBFBE28-E38C-4797-83BB-6E4A13965BF5}" type="pres">
      <dgm:prSet presAssocID="{015664C9-1D12-4835-BE5B-A8729B2AB031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D20A0E-D1DF-41BB-932C-F8D867E291C2}" type="pres">
      <dgm:prSet presAssocID="{015664C9-1D12-4835-BE5B-A8729B2AB031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80793C2E-032A-412F-A890-BF2629436372}" type="pres">
      <dgm:prSet presAssocID="{015664C9-1D12-4835-BE5B-A8729B2AB031}" presName="BalanceSpacing" presStyleCnt="0"/>
      <dgm:spPr/>
    </dgm:pt>
    <dgm:pt modelId="{0BD61726-0B18-43F7-9CFE-C3117629D061}" type="pres">
      <dgm:prSet presAssocID="{015664C9-1D12-4835-BE5B-A8729B2AB031}" presName="BalanceSpacing1" presStyleCnt="0"/>
      <dgm:spPr/>
    </dgm:pt>
    <dgm:pt modelId="{93F14295-9863-4B72-B7F2-2296C79C2FC0}" type="pres">
      <dgm:prSet presAssocID="{3C67E514-DAA5-49A8-9350-5A49F9487EF5}" presName="Accent1Text" presStyleLbl="node1" presStyleIdx="3" presStyleCnt="4"/>
      <dgm:spPr/>
      <dgm:t>
        <a:bodyPr/>
        <a:lstStyle/>
        <a:p>
          <a:endParaRPr lang="es-ES"/>
        </a:p>
      </dgm:t>
    </dgm:pt>
  </dgm:ptLst>
  <dgm:cxnLst>
    <dgm:cxn modelId="{09E215A8-9235-4D24-99BA-6614C4EA4CC5}" type="presOf" srcId="{04C785E7-6958-46EA-91CE-A5287239E680}" destId="{00CD2A49-1550-481D-A8AA-D1E1595CC058}" srcOrd="0" destOrd="0" presId="urn:microsoft.com/office/officeart/2008/layout/AlternatingHexagons"/>
    <dgm:cxn modelId="{D277157D-1696-4810-9821-2862663419B0}" srcId="{E8B650A7-9E4C-47E6-8B90-5E6CA4E0F691}" destId="{015664C9-1D12-4835-BE5B-A8729B2AB031}" srcOrd="1" destOrd="0" parTransId="{6A19928E-0303-458A-8D34-057E46F23C4E}" sibTransId="{3C67E514-DAA5-49A8-9350-5A49F9487EF5}"/>
    <dgm:cxn modelId="{85FB8456-4086-4C89-87FF-6A188BA177C1}" type="presOf" srcId="{015664C9-1D12-4835-BE5B-A8729B2AB031}" destId="{2FBFBE28-E38C-4797-83BB-6E4A13965BF5}" srcOrd="0" destOrd="0" presId="urn:microsoft.com/office/officeart/2008/layout/AlternatingHexagons"/>
    <dgm:cxn modelId="{0C6EC46D-38FD-4F75-896C-ACCBAEE9DE71}" srcId="{E8B650A7-9E4C-47E6-8B90-5E6CA4E0F691}" destId="{04C785E7-6958-46EA-91CE-A5287239E680}" srcOrd="0" destOrd="0" parTransId="{DF96931A-6143-41B5-B49E-4B340007E2F0}" sibTransId="{67E1AB21-0F0D-44E5-BC96-20D293DDC9EA}"/>
    <dgm:cxn modelId="{A627F240-BA56-4EDA-8C0A-C6BD63DC46DC}" type="presOf" srcId="{67E1AB21-0F0D-44E5-BC96-20D293DDC9EA}" destId="{9B487077-FCE6-40E2-8015-E478A6E78D5A}" srcOrd="0" destOrd="0" presId="urn:microsoft.com/office/officeart/2008/layout/AlternatingHexagons"/>
    <dgm:cxn modelId="{170C9BE0-1E41-4758-B3AB-3B55192B19A7}" type="presOf" srcId="{3C67E514-DAA5-49A8-9350-5A49F9487EF5}" destId="{93F14295-9863-4B72-B7F2-2296C79C2FC0}" srcOrd="0" destOrd="0" presId="urn:microsoft.com/office/officeart/2008/layout/AlternatingHexagons"/>
    <dgm:cxn modelId="{50AD0161-F8C7-4111-971B-7C1EA547C0D5}" type="presOf" srcId="{E8B650A7-9E4C-47E6-8B90-5E6CA4E0F691}" destId="{4AA155CE-E872-4521-B422-78799C55BB7E}" srcOrd="0" destOrd="0" presId="urn:microsoft.com/office/officeart/2008/layout/AlternatingHexagons"/>
    <dgm:cxn modelId="{330C6A37-0E1F-4111-B85D-B241E7C64F5F}" type="presParOf" srcId="{4AA155CE-E872-4521-B422-78799C55BB7E}" destId="{25F1EBEC-3CFA-4C28-9AF4-3EC34F5EDFBD}" srcOrd="0" destOrd="0" presId="urn:microsoft.com/office/officeart/2008/layout/AlternatingHexagons"/>
    <dgm:cxn modelId="{724F6BEE-ED1E-4EC3-8212-078D9A3EF27B}" type="presParOf" srcId="{25F1EBEC-3CFA-4C28-9AF4-3EC34F5EDFBD}" destId="{00CD2A49-1550-481D-A8AA-D1E1595CC058}" srcOrd="0" destOrd="0" presId="urn:microsoft.com/office/officeart/2008/layout/AlternatingHexagons"/>
    <dgm:cxn modelId="{C593F2C4-97A6-4562-BDB9-EAC3D292DAC0}" type="presParOf" srcId="{25F1EBEC-3CFA-4C28-9AF4-3EC34F5EDFBD}" destId="{72A59C43-6C65-4BCE-BB00-EE24F11BF5EB}" srcOrd="1" destOrd="0" presId="urn:microsoft.com/office/officeart/2008/layout/AlternatingHexagons"/>
    <dgm:cxn modelId="{5AD0221D-67EB-4E0A-9EBB-FAEFAB354BD1}" type="presParOf" srcId="{25F1EBEC-3CFA-4C28-9AF4-3EC34F5EDFBD}" destId="{B38FA232-2876-426B-A718-696211F44BBA}" srcOrd="2" destOrd="0" presId="urn:microsoft.com/office/officeart/2008/layout/AlternatingHexagons"/>
    <dgm:cxn modelId="{AB5BB595-35DA-4BF5-B45E-A97AE9B5DC74}" type="presParOf" srcId="{25F1EBEC-3CFA-4C28-9AF4-3EC34F5EDFBD}" destId="{B0D347BA-C2E3-4F73-A924-9E1FC2E18D3E}" srcOrd="3" destOrd="0" presId="urn:microsoft.com/office/officeart/2008/layout/AlternatingHexagons"/>
    <dgm:cxn modelId="{F2366E5F-FB40-4EAD-A712-695388995D6C}" type="presParOf" srcId="{25F1EBEC-3CFA-4C28-9AF4-3EC34F5EDFBD}" destId="{9B487077-FCE6-40E2-8015-E478A6E78D5A}" srcOrd="4" destOrd="0" presId="urn:microsoft.com/office/officeart/2008/layout/AlternatingHexagons"/>
    <dgm:cxn modelId="{84F84C94-7F2E-4FD3-A9B1-C6505152CC57}" type="presParOf" srcId="{4AA155CE-E872-4521-B422-78799C55BB7E}" destId="{BFAA4A8B-BB7B-4A75-9FF4-BB32D7A8AA5C}" srcOrd="1" destOrd="0" presId="urn:microsoft.com/office/officeart/2008/layout/AlternatingHexagons"/>
    <dgm:cxn modelId="{1E5722F8-4CC9-438D-9839-EC89C061CADF}" type="presParOf" srcId="{4AA155CE-E872-4521-B422-78799C55BB7E}" destId="{E4147604-3FD7-42E0-92E6-F47BE1AB27EE}" srcOrd="2" destOrd="0" presId="urn:microsoft.com/office/officeart/2008/layout/AlternatingHexagons"/>
    <dgm:cxn modelId="{3151464C-2847-4F67-A1E7-ABF475F780AF}" type="presParOf" srcId="{E4147604-3FD7-42E0-92E6-F47BE1AB27EE}" destId="{2FBFBE28-E38C-4797-83BB-6E4A13965BF5}" srcOrd="0" destOrd="0" presId="urn:microsoft.com/office/officeart/2008/layout/AlternatingHexagons"/>
    <dgm:cxn modelId="{AE4CC75C-0B9A-4C70-A750-34836F4AEA3E}" type="presParOf" srcId="{E4147604-3FD7-42E0-92E6-F47BE1AB27EE}" destId="{BAD20A0E-D1DF-41BB-932C-F8D867E291C2}" srcOrd="1" destOrd="0" presId="urn:microsoft.com/office/officeart/2008/layout/AlternatingHexagons"/>
    <dgm:cxn modelId="{EF03BD7B-05A3-47C4-BA60-6067FCD6EA0A}" type="presParOf" srcId="{E4147604-3FD7-42E0-92E6-F47BE1AB27EE}" destId="{80793C2E-032A-412F-A890-BF2629436372}" srcOrd="2" destOrd="0" presId="urn:microsoft.com/office/officeart/2008/layout/AlternatingHexagons"/>
    <dgm:cxn modelId="{9736D502-E776-49F7-BB1A-FD2EFB5A39DB}" type="presParOf" srcId="{E4147604-3FD7-42E0-92E6-F47BE1AB27EE}" destId="{0BD61726-0B18-43F7-9CFE-C3117629D061}" srcOrd="3" destOrd="0" presId="urn:microsoft.com/office/officeart/2008/layout/AlternatingHexagons"/>
    <dgm:cxn modelId="{E3537250-AEBC-4839-953D-E5C00363E578}" type="presParOf" srcId="{E4147604-3FD7-42E0-92E6-F47BE1AB27EE}" destId="{93F14295-9863-4B72-B7F2-2296C79C2FC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B4E397-DF81-4DF5-ADEB-21D18AABC986}">
      <dsp:nvSpPr>
        <dsp:cNvPr id="0" name=""/>
        <dsp:cNvSpPr/>
      </dsp:nvSpPr>
      <dsp:spPr>
        <a:xfrm>
          <a:off x="1892441" y="0"/>
          <a:ext cx="1789848" cy="178993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F57EB27-5206-4F28-89FA-A2576CCEB374}">
      <dsp:nvSpPr>
        <dsp:cNvPr id="0" name=""/>
        <dsp:cNvSpPr/>
      </dsp:nvSpPr>
      <dsp:spPr>
        <a:xfrm>
          <a:off x="2287611" y="648260"/>
          <a:ext cx="998837" cy="499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>
              <a:latin typeface="Adventure" panose="02000500000000000000" pitchFamily="2" charset="0"/>
            </a:rPr>
            <a:t>Temática</a:t>
          </a:r>
        </a:p>
      </dsp:txBody>
      <dsp:txXfrm>
        <a:off x="2287611" y="648260"/>
        <a:ext cx="998837" cy="499195"/>
      </dsp:txXfrm>
    </dsp:sp>
    <dsp:sp modelId="{FECD1BE0-72C9-485C-89C6-EDD5878E7D2A}">
      <dsp:nvSpPr>
        <dsp:cNvPr id="0" name=""/>
        <dsp:cNvSpPr/>
      </dsp:nvSpPr>
      <dsp:spPr>
        <a:xfrm>
          <a:off x="1395204" y="1028434"/>
          <a:ext cx="1789848" cy="178993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2450223"/>
                <a:satOff val="-10194"/>
                <a:lumOff val="24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450223"/>
                <a:satOff val="-10194"/>
                <a:lumOff val="24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450223"/>
                <a:satOff val="-10194"/>
                <a:lumOff val="24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58AE10-FF89-497C-8EC1-6E95599172B4}">
      <dsp:nvSpPr>
        <dsp:cNvPr id="0" name=""/>
        <dsp:cNvSpPr/>
      </dsp:nvSpPr>
      <dsp:spPr>
        <a:xfrm>
          <a:off x="1788360" y="1679006"/>
          <a:ext cx="998837" cy="499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>
              <a:latin typeface="Adventure" panose="02000500000000000000" pitchFamily="2" charset="0"/>
            </a:rPr>
            <a:t>Narrativa</a:t>
          </a:r>
        </a:p>
      </dsp:txBody>
      <dsp:txXfrm>
        <a:off x="1788360" y="1679006"/>
        <a:ext cx="998837" cy="499195"/>
      </dsp:txXfrm>
    </dsp:sp>
    <dsp:sp modelId="{DC2355F2-5E67-4447-B0BD-7C2CC5CAD82A}">
      <dsp:nvSpPr>
        <dsp:cNvPr id="0" name=""/>
        <dsp:cNvSpPr/>
      </dsp:nvSpPr>
      <dsp:spPr>
        <a:xfrm>
          <a:off x="1892441" y="2061491"/>
          <a:ext cx="1789848" cy="1789938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04870E-4989-4F9D-BE18-DDB6300C1975}">
      <dsp:nvSpPr>
        <dsp:cNvPr id="0" name=""/>
        <dsp:cNvSpPr/>
      </dsp:nvSpPr>
      <dsp:spPr>
        <a:xfrm>
          <a:off x="2287611" y="2709174"/>
          <a:ext cx="998837" cy="499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>
              <a:latin typeface="Adventure" panose="02000500000000000000" pitchFamily="2" charset="0"/>
            </a:rPr>
            <a:t>Escenografía</a:t>
          </a:r>
        </a:p>
      </dsp:txBody>
      <dsp:txXfrm>
        <a:off x="2287611" y="2709174"/>
        <a:ext cx="998837" cy="499195"/>
      </dsp:txXfrm>
    </dsp:sp>
    <dsp:sp modelId="{BFC38F0F-D945-438D-9F25-B682752599C7}">
      <dsp:nvSpPr>
        <dsp:cNvPr id="0" name=""/>
        <dsp:cNvSpPr/>
      </dsp:nvSpPr>
      <dsp:spPr>
        <a:xfrm>
          <a:off x="1395204" y="3091660"/>
          <a:ext cx="1789848" cy="178993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7350668"/>
                <a:satOff val="-30583"/>
                <a:lumOff val="72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350668"/>
                <a:satOff val="-30583"/>
                <a:lumOff val="72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350668"/>
                <a:satOff val="-30583"/>
                <a:lumOff val="72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3A56F1-2ED8-4A40-B178-5CB173B89611}">
      <dsp:nvSpPr>
        <dsp:cNvPr id="0" name=""/>
        <dsp:cNvSpPr/>
      </dsp:nvSpPr>
      <dsp:spPr>
        <a:xfrm>
          <a:off x="1788360" y="3739920"/>
          <a:ext cx="998837" cy="499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>
              <a:latin typeface="Adventure" panose="02000500000000000000" pitchFamily="2" charset="0"/>
            </a:rPr>
            <a:t>Puntos y niveles</a:t>
          </a:r>
        </a:p>
      </dsp:txBody>
      <dsp:txXfrm>
        <a:off x="1788360" y="3739920"/>
        <a:ext cx="998837" cy="499195"/>
      </dsp:txXfrm>
    </dsp:sp>
    <dsp:sp modelId="{5008E1CD-A6C3-4CA2-B0A4-C90468C797DC}">
      <dsp:nvSpPr>
        <dsp:cNvPr id="0" name=""/>
        <dsp:cNvSpPr/>
      </dsp:nvSpPr>
      <dsp:spPr>
        <a:xfrm>
          <a:off x="2019687" y="4239116"/>
          <a:ext cx="1537705" cy="153860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E196B1D-07CD-4412-B49E-092F51A02C6B}">
      <dsp:nvSpPr>
        <dsp:cNvPr id="0" name=""/>
        <dsp:cNvSpPr/>
      </dsp:nvSpPr>
      <dsp:spPr>
        <a:xfrm>
          <a:off x="2287611" y="4770666"/>
          <a:ext cx="998837" cy="499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>
              <a:latin typeface="Adventure" panose="02000500000000000000" pitchFamily="2" charset="0"/>
            </a:rPr>
            <a:t>Progresión y recompensa</a:t>
          </a:r>
        </a:p>
      </dsp:txBody>
      <dsp:txXfrm>
        <a:off x="2287611" y="4770666"/>
        <a:ext cx="998837" cy="4991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6F8748-4F21-4F7C-B584-6AA6AF49E0A9}">
      <dsp:nvSpPr>
        <dsp:cNvPr id="0" name=""/>
        <dsp:cNvSpPr/>
      </dsp:nvSpPr>
      <dsp:spPr>
        <a:xfrm>
          <a:off x="2969474" y="0"/>
          <a:ext cx="2969474" cy="1450446"/>
        </a:xfrm>
        <a:prstGeom prst="trapezoid">
          <a:avLst>
            <a:gd name="adj" fmla="val 10236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>
              <a:latin typeface="Adventure" panose="02000500000000000000" pitchFamily="2" charset="0"/>
            </a:rPr>
            <a:t>Dinámicas</a:t>
          </a:r>
          <a:endParaRPr lang="es-ES" sz="1800" kern="1200" dirty="0">
            <a:latin typeface="Adventure" panose="02000500000000000000" pitchFamily="2" charset="0"/>
          </a:endParaRPr>
        </a:p>
      </dsp:txBody>
      <dsp:txXfrm>
        <a:off x="2969474" y="0"/>
        <a:ext cx="2969474" cy="1450446"/>
      </dsp:txXfrm>
    </dsp:sp>
    <dsp:sp modelId="{29F8393F-98E3-458C-939B-645E732109D2}">
      <dsp:nvSpPr>
        <dsp:cNvPr id="0" name=""/>
        <dsp:cNvSpPr/>
      </dsp:nvSpPr>
      <dsp:spPr>
        <a:xfrm>
          <a:off x="1484737" y="1450446"/>
          <a:ext cx="5938949" cy="1450446"/>
        </a:xfrm>
        <a:prstGeom prst="trapezoid">
          <a:avLst>
            <a:gd name="adj" fmla="val 102364"/>
          </a:avLst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>
              <a:latin typeface="Adventure" panose="02000500000000000000" pitchFamily="2" charset="0"/>
            </a:rPr>
            <a:t>Mecánicas</a:t>
          </a:r>
          <a:endParaRPr lang="es-ES" sz="6500" kern="1200" dirty="0">
            <a:latin typeface="Adventure" panose="02000500000000000000" pitchFamily="2" charset="0"/>
          </a:endParaRPr>
        </a:p>
      </dsp:txBody>
      <dsp:txXfrm>
        <a:off x="2524053" y="1450446"/>
        <a:ext cx="3860317" cy="1450446"/>
      </dsp:txXfrm>
    </dsp:sp>
    <dsp:sp modelId="{A40F69A1-462C-424E-99BD-76FC9D050BD5}">
      <dsp:nvSpPr>
        <dsp:cNvPr id="0" name=""/>
        <dsp:cNvSpPr/>
      </dsp:nvSpPr>
      <dsp:spPr>
        <a:xfrm>
          <a:off x="0" y="2900892"/>
          <a:ext cx="8908424" cy="1450446"/>
        </a:xfrm>
        <a:prstGeom prst="trapezoid">
          <a:avLst>
            <a:gd name="adj" fmla="val 102364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>
              <a:latin typeface="Adventure" panose="02000500000000000000" pitchFamily="2" charset="0"/>
            </a:rPr>
            <a:t>Componentes</a:t>
          </a:r>
          <a:endParaRPr lang="es-ES" sz="3600" kern="1200" dirty="0">
            <a:latin typeface="Adventure" panose="02000500000000000000" pitchFamily="2" charset="0"/>
          </a:endParaRPr>
        </a:p>
      </dsp:txBody>
      <dsp:txXfrm>
        <a:off x="1558974" y="2900892"/>
        <a:ext cx="5790475" cy="14504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CD2A49-1550-481D-A8AA-D1E1595CC058}">
      <dsp:nvSpPr>
        <dsp:cNvPr id="0" name=""/>
        <dsp:cNvSpPr/>
      </dsp:nvSpPr>
      <dsp:spPr>
        <a:xfrm rot="5400000">
          <a:off x="3552685" y="311179"/>
          <a:ext cx="2333302" cy="20299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>
            <a:latin typeface="Adventure" panose="02000500000000000000" pitchFamily="2" charset="0"/>
          </a:endParaRPr>
        </a:p>
      </dsp:txBody>
      <dsp:txXfrm rot="5400000">
        <a:off x="3552685" y="311179"/>
        <a:ext cx="2333302" cy="2029972"/>
      </dsp:txXfrm>
    </dsp:sp>
    <dsp:sp modelId="{72A59C43-6C65-4BCE-BB00-EE24F11BF5EB}">
      <dsp:nvSpPr>
        <dsp:cNvPr id="0" name=""/>
        <dsp:cNvSpPr/>
      </dsp:nvSpPr>
      <dsp:spPr>
        <a:xfrm>
          <a:off x="5795922" y="626175"/>
          <a:ext cx="2603965" cy="1399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87077-FCE6-40E2-8015-E478A6E78D5A}">
      <dsp:nvSpPr>
        <dsp:cNvPr id="0" name=""/>
        <dsp:cNvSpPr/>
      </dsp:nvSpPr>
      <dsp:spPr>
        <a:xfrm rot="5400000">
          <a:off x="1360315" y="311179"/>
          <a:ext cx="2333302" cy="20299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 rot="5400000">
        <a:off x="1360315" y="311179"/>
        <a:ext cx="2333302" cy="2029972"/>
      </dsp:txXfrm>
    </dsp:sp>
    <dsp:sp modelId="{2FBFBE28-E38C-4797-83BB-6E4A13965BF5}">
      <dsp:nvSpPr>
        <dsp:cNvPr id="0" name=""/>
        <dsp:cNvSpPr/>
      </dsp:nvSpPr>
      <dsp:spPr>
        <a:xfrm rot="5400000">
          <a:off x="2452300" y="2291686"/>
          <a:ext cx="2333302" cy="20299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>
            <a:latin typeface="Adventure" panose="02000500000000000000" pitchFamily="2" charset="0"/>
          </a:endParaRPr>
        </a:p>
      </dsp:txBody>
      <dsp:txXfrm rot="5400000">
        <a:off x="2452300" y="2291686"/>
        <a:ext cx="2333302" cy="2029972"/>
      </dsp:txXfrm>
    </dsp:sp>
    <dsp:sp modelId="{BAD20A0E-D1DF-41BB-932C-F8D867E291C2}">
      <dsp:nvSpPr>
        <dsp:cNvPr id="0" name=""/>
        <dsp:cNvSpPr/>
      </dsp:nvSpPr>
      <dsp:spPr>
        <a:xfrm>
          <a:off x="0" y="2606682"/>
          <a:ext cx="2519966" cy="1399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14295-9863-4B72-B7F2-2296C79C2FC0}">
      <dsp:nvSpPr>
        <dsp:cNvPr id="0" name=""/>
        <dsp:cNvSpPr/>
      </dsp:nvSpPr>
      <dsp:spPr>
        <a:xfrm rot="5400000">
          <a:off x="4644671" y="2291686"/>
          <a:ext cx="2333302" cy="20299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 rot="5400000">
        <a:off x="4644671" y="2291686"/>
        <a:ext cx="2333302" cy="2029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9B0479-1664-4B93-A610-600DF2049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DBD6FE5-E4D2-4E3E-96F5-6FB445951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58D8D31-02DD-4511-8203-A44D2B5C5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F5D8167-A6DF-4D8D-B9BB-B5C78F94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CA3EF3-C49B-4E38-AC77-06102C0C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81437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F1AF33-734A-4D9D-BA98-3A68FAA2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736245A-975E-4C66-B003-D2DB31C31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3E5A1F4-045A-4027-94AD-D253599EA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6942EC3-B2C4-44E7-91B2-41F0D95C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300D430-ECB4-4600-B8FC-EE1EF3FA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139903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0CE00F5-0E19-4073-A0FB-C9FA040B3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4A9925F-061B-4E1F-97B4-C0D2C555C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271BFCE-55B3-4D27-9B07-5921CB775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14F5392-A31C-4BA0-A24C-30CC671A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2DFB4C0-2B12-4952-B917-DA08F3BF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305522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243C22-108D-4707-AB0E-9DA213B5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6E71000-2352-4DE5-87E2-CA4C1E018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2EA826B-E2C4-4CC4-A5ED-3A41C137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DB96D26-FF3E-401D-A64C-BB6E6043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F2C232A-CF26-4BF9-8196-C297FAC3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10934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7DE214-3051-4099-866E-2EC5DF801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B6F65CB-D59F-41BC-8081-E9C664094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B0548AB-516F-4ABA-B405-2642C885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A753991-520E-4F75-AC5B-CDC7DDE8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3B43F80-4059-4A8A-9FD1-95E94CBF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214044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6AD6C2-6617-4AC9-B4C2-CF3C87C8B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B555366-36E6-41F2-823A-49DE9BBF5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7C4BA14-A389-43A0-BF7A-C41548F70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7D655B-3260-4529-A8DB-4C057AE2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FBA35F2-5C75-43EA-89F9-EE6FD487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BD94711-6C5B-424B-BA27-A41E4E5E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38967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6C50E2-AB36-4B46-A649-78D451BF7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AF0CA63-8AFD-4886-A85B-12C88BBE2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1D0BEDB-D67B-4028-A985-99E4DD199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E8649B1-A098-4EDF-8882-DCE549D11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D5FAA57-0070-492D-BDD8-042194C7FE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C21418A-5DF2-4A1F-9BBE-39CA174B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D0E9857F-3354-4AEC-8FA5-D77FA0B6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CB00228-14F6-45D3-8B48-C3E1FE7D7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24125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8C487B-772D-44AA-85DF-0A1F0BC78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9FC99B7-6A8B-47C3-9ECA-ABB34168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D78BEA1-2163-4E01-8D5B-418F7535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E67B32A-E81E-455F-9972-64DCA23E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54221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86643F6-481C-43EC-BB61-37110C9F7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1FBCBEA9-6276-400B-BCCA-01389C9FE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3ABBA66-3778-4B68-B430-AB08A558B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4172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DC6ABD-EAC8-4EC5-AB2A-AD68B5D46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5DC02B3-1DDB-48F5-8524-5DC2D3F00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3841B6E-5DEA-4506-A544-190934812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730E1D8-908E-4DFC-B364-50411F83F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DFC2414-C710-493E-A40A-1B9C2D657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069AAAB-261D-4605-B2B9-50A7D2CD3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08978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30CA82-29BE-420F-819B-5143E382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97B24B9D-F452-4CC6-AEE4-758FD6927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3B18E02-C34E-4BBE-B1E0-00CBB917E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2F58EEF-0881-4726-B8DC-328CBA52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4557E1C-C63C-42CA-A5A7-D5D350CB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664C6EF-FFBA-47C4-AED9-010DC4EC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69649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5A1872D-FB82-47B7-B693-70FA72F9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6F97B7A-1615-42E2-A123-4DD45FFF1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C29EDF3-09BA-486A-AD7F-3806ED15B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BD8-2B13-46B9-9AAC-03FCF5209A5F}" type="datetimeFigureOut">
              <a:rPr lang="es-ES" smtClean="0"/>
              <a:pPr/>
              <a:t>03/02/2020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CBFC22B-95CC-44E5-9559-2EB54DE06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6B2BC9F-CB10-48F7-A238-E90956CCB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BC43D-6ABB-47C5-A495-EC2496046CA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8848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gamificatuaula.wixsite.com/ahora" TargetMode="External"/><Relationship Id="rId3" Type="http://schemas.openxmlformats.org/officeDocument/2006/relationships/hyperlink" Target="http://colaboraeducacion30.juntadeandalucia.es/educacion/colabora/web/172925gt616/inicio/-/blogs/ejemplos-de-gamificacion-en-educacion-fisica" TargetMode="External"/><Relationship Id="rId7" Type="http://schemas.openxmlformats.org/officeDocument/2006/relationships/hyperlink" Target="https://www.educaciontrespuntocero.com/recursos/herramientas-gamificacion-educacion/33094.html" TargetMode="External"/><Relationship Id="rId2" Type="http://schemas.openxmlformats.org/officeDocument/2006/relationships/hyperlink" Target="http://www.efdeportes.com/efd233/la-gamificacion-en-las-clases-de-educacion-fisic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gibug.ugr.es/bitstream/handle/10481/49608/PerezLopez_GamificacionDocencia.pdf?sequence=1&amp;isAllowed=y" TargetMode="External"/><Relationship Id="rId5" Type="http://schemas.openxmlformats.org/officeDocument/2006/relationships/hyperlink" Target="https://riull.ull.es/xmlui/bitstream/handle/915/6783/CIVE17_paper_64.pdf?sequence=1&amp;isAllowed=y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uvadoc.uva.es/bitstream/10324/18538/1/TFG-O%20741.pdf" TargetMode="External"/><Relationship Id="rId9" Type="http://schemas.openxmlformats.org/officeDocument/2006/relationships/hyperlink" Target="http://www.centrocp.com/juego-serio-gamificacion-aprendizaje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8D4C07-B086-4C48-A031-B9D383E33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rgbClr val="000066"/>
                </a:solidFill>
                <a:latin typeface="Adventure" panose="02000500000000000000" pitchFamily="2" charset="0"/>
              </a:rPr>
              <a:t>GAMIFICACIÓN EN </a:t>
            </a:r>
            <a:r>
              <a:rPr lang="es-ES" dirty="0" smtClean="0">
                <a:solidFill>
                  <a:srgbClr val="000066"/>
                </a:solidFill>
                <a:latin typeface="Adventure" panose="02000500000000000000" pitchFamily="2" charset="0"/>
              </a:rPr>
              <a:t>MATEMÁTICAS</a:t>
            </a:r>
            <a:endParaRPr lang="es-ES" dirty="0">
              <a:solidFill>
                <a:srgbClr val="000066"/>
              </a:solidFill>
              <a:latin typeface="Adventure" panose="02000500000000000000" pitchFamily="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9FEADAD-E489-46C1-9ED2-49B1ECCF7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latin typeface="Adventure" panose="02000500000000000000" pitchFamily="2" charset="0"/>
              </a:rPr>
              <a:t>MIRANDA DE EBRO 2020</a:t>
            </a:r>
            <a:endParaRPr lang="es-ES" dirty="0">
              <a:latin typeface="Adventure" panose="02000500000000000000" pitchFamily="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DAD0022-432A-4C5D-8757-D890843860B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  <p:sp>
        <p:nvSpPr>
          <p:cNvPr id="20484" name="AutoShape 4" descr="Resultado de imagen de cfie miranda de eb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7 Imagen" descr="cfie mira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25176" y="418623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51983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PUNTOS Y NIVELES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1557580"/>
            <a:ext cx="10515600" cy="4619383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Aunque </a:t>
            </a:r>
            <a:r>
              <a:rPr lang="es-ES" dirty="0" smtClean="0"/>
              <a:t>son muy comunes en cualquier juego en nuestra disciplina no todo se reduce a estos elementos, y a veces pueden hasta ser dañinos </a:t>
            </a:r>
            <a:r>
              <a:rPr lang="es-ES" dirty="0" smtClean="0"/>
              <a:t>para </a:t>
            </a:r>
            <a:r>
              <a:rPr lang="es-ES" dirty="0" smtClean="0"/>
              <a:t>los objetivos que nos </a:t>
            </a:r>
            <a:r>
              <a:rPr lang="es-ES" dirty="0" smtClean="0"/>
              <a:t>planteemos.</a:t>
            </a:r>
          </a:p>
          <a:p>
            <a:r>
              <a:rPr lang="es-ES" dirty="0" smtClean="0"/>
              <a:t>Usados correctamente, </a:t>
            </a:r>
            <a:r>
              <a:rPr lang="es-ES" b="1" dirty="0" smtClean="0"/>
              <a:t> </a:t>
            </a:r>
            <a:r>
              <a:rPr lang="es-ES" b="1" dirty="0" smtClean="0"/>
              <a:t>son potentes, prácticos y </a:t>
            </a:r>
            <a:r>
              <a:rPr lang="es-ES" b="1" dirty="0" smtClean="0"/>
              <a:t>relevantes.</a:t>
            </a:r>
          </a:p>
          <a:p>
            <a:r>
              <a:rPr lang="es-ES" dirty="0" smtClean="0"/>
              <a:t>Estos se pueden emplear de muchas </a:t>
            </a:r>
            <a:r>
              <a:rPr lang="es-ES" dirty="0" smtClean="0"/>
              <a:t>maneras, </a:t>
            </a:r>
            <a:r>
              <a:rPr lang="es-ES" dirty="0" smtClean="0"/>
              <a:t>pero hemos identificado 6 principalmente para el campo de la </a:t>
            </a:r>
            <a:r>
              <a:rPr lang="es-ES" dirty="0" err="1" smtClean="0"/>
              <a:t>gamificación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1.- Los puntos mantienen de manera efectiva una clasificación</a:t>
            </a:r>
            <a:r>
              <a:rPr lang="es-ES" dirty="0" smtClean="0"/>
              <a:t>. Le dicen al jugador los bien o mal que lo está haciendo. Además también pueden ofrecer el acceder a distintos niveles en función de cuantos acumules.</a:t>
            </a:r>
          </a:p>
          <a:p>
            <a:r>
              <a:rPr lang="es-ES" b="1" dirty="0" smtClean="0"/>
              <a:t>2.- Los puntos pueden determinar la victoria en un proceso </a:t>
            </a:r>
            <a:r>
              <a:rPr lang="es-ES" b="1" dirty="0" err="1" smtClean="0"/>
              <a:t>gamificado</a:t>
            </a:r>
            <a:r>
              <a:rPr lang="es-ES" b="1" dirty="0" smtClean="0"/>
              <a:t>, suponiendo que se pueda ganar</a:t>
            </a:r>
            <a:r>
              <a:rPr lang="es-ES" dirty="0" smtClean="0"/>
              <a:t>. Podemos usarlos para definir una condición de victoria, como cuando deseamos un juego.</a:t>
            </a:r>
          </a:p>
          <a:p>
            <a:r>
              <a:rPr lang="es-ES" b="1" dirty="0" smtClean="0"/>
              <a:t>3.- Los puntos crean una conexión entre la progresión dentro del juego y las recompensas extrínsecas</a:t>
            </a:r>
            <a:r>
              <a:rPr lang="es-ES" dirty="0" smtClean="0"/>
              <a:t>. Algunos sistemas ofrecen premios en del mundo real por alcanzar ciertos niveles.</a:t>
            </a:r>
          </a:p>
          <a:p>
            <a:r>
              <a:rPr lang="es-ES" b="1" dirty="0" smtClean="0"/>
              <a:t>4.- Los puntos proporcionan realimentación</a:t>
            </a:r>
            <a:r>
              <a:rPr lang="es-ES" dirty="0" smtClean="0"/>
              <a:t>. Cada punto conseguido </a:t>
            </a:r>
            <a:r>
              <a:rPr lang="es-ES" dirty="0" err="1" smtClean="0"/>
              <a:t>porporciona</a:t>
            </a:r>
            <a:r>
              <a:rPr lang="es-ES" dirty="0" smtClean="0"/>
              <a:t> al jugador una pequeña dosis de felicidad que le dice lo bien que lo está haciendo.</a:t>
            </a:r>
          </a:p>
          <a:p>
            <a:r>
              <a:rPr lang="es-ES" b="1" dirty="0" smtClean="0"/>
              <a:t>5.- Los puntos pueden ser una muestra externa de progreso</a:t>
            </a:r>
            <a:r>
              <a:rPr lang="es-ES" dirty="0" smtClean="0"/>
              <a:t>. En ocasiones que los puntos son públicos puede ser un signo de estatus.</a:t>
            </a:r>
          </a:p>
          <a:p>
            <a:r>
              <a:rPr lang="es-ES" b="1" dirty="0" smtClean="0"/>
              <a:t>6.- Los puntos proporcionan datos para el diseño de juegos</a:t>
            </a:r>
            <a:r>
              <a:rPr lang="es-ES" dirty="0" smtClean="0"/>
              <a:t>. Según cómo los consigan los jugadores, ofrecerán información al diseñador.</a:t>
            </a:r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PROGRESIÓN Y RECOMPENSA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 smtClean="0"/>
              <a:t>Progresión</a:t>
            </a:r>
            <a:r>
              <a:rPr lang="es-ES" dirty="0" smtClean="0"/>
              <a:t>: La progresión es otra técnica muy usual en la </a:t>
            </a:r>
            <a:r>
              <a:rPr lang="es-ES" dirty="0" err="1" smtClean="0"/>
              <a:t>gamificación</a:t>
            </a:r>
            <a:r>
              <a:rPr lang="es-ES" dirty="0" smtClean="0"/>
              <a:t> y consiste en completar el 100% de la actividad que se ha encomendado. En perfiles sociales (</a:t>
            </a:r>
            <a:r>
              <a:rPr lang="es-ES" dirty="0" err="1" smtClean="0"/>
              <a:t>Facebook</a:t>
            </a:r>
            <a:r>
              <a:rPr lang="es-ES" dirty="0" smtClean="0"/>
              <a:t>) es una práctica habitual</a:t>
            </a:r>
            <a:r>
              <a:rPr lang="es-ES" dirty="0" smtClean="0"/>
              <a:t>. Nosotros como docentes también tenemos que aplicarla a la carga curricular.</a:t>
            </a:r>
            <a:endParaRPr lang="es-ES" dirty="0" smtClean="0"/>
          </a:p>
          <a:p>
            <a:r>
              <a:rPr lang="es-ES" i="1" dirty="0" smtClean="0"/>
              <a:t>Recompensa</a:t>
            </a:r>
            <a:r>
              <a:rPr lang="es-ES" dirty="0" smtClean="0"/>
              <a:t>: La recompensa en una actividad no tiene otra función que despertar el interés por el juego en el alumno</a:t>
            </a:r>
            <a:r>
              <a:rPr lang="es-ES" dirty="0" smtClean="0"/>
              <a:t>.( Es prescindible, no debemos basarlo todo en recompensas…)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4 pasos: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 smtClean="0">
                <a:latin typeface="Adventure"/>
              </a:rPr>
              <a:t>Paso 1: Motivación</a:t>
            </a:r>
          </a:p>
          <a:p>
            <a:r>
              <a:rPr lang="es-ES" dirty="0" smtClean="0">
                <a:latin typeface="Adventure"/>
              </a:rPr>
              <a:t>Se debe </a:t>
            </a:r>
            <a:r>
              <a:rPr lang="es-ES" b="1" dirty="0" smtClean="0">
                <a:latin typeface="Adventure"/>
              </a:rPr>
              <a:t>crear una motivación para conseguir que los usuarios entren en el juego</a:t>
            </a:r>
            <a:r>
              <a:rPr lang="es-ES" dirty="0" smtClean="0">
                <a:latin typeface="Adventure"/>
              </a:rPr>
              <a:t>. La motivación puede ser la propia recompensa, visibilidad, estatus, etc.</a:t>
            </a:r>
          </a:p>
          <a:p>
            <a:r>
              <a:rPr lang="es-ES" b="1" dirty="0" smtClean="0">
                <a:latin typeface="Adventure"/>
              </a:rPr>
              <a:t>Paso 2: Acción</a:t>
            </a:r>
          </a:p>
          <a:p>
            <a:r>
              <a:rPr lang="es-ES" dirty="0" smtClean="0">
                <a:latin typeface="Adventure"/>
              </a:rPr>
              <a:t>El jugador o usuario realiza la </a:t>
            </a:r>
            <a:r>
              <a:rPr lang="es-ES" b="1" dirty="0" smtClean="0">
                <a:latin typeface="Adventure"/>
              </a:rPr>
              <a:t>acción necesaria para poder llegar a esa recompensa</a:t>
            </a:r>
            <a:r>
              <a:rPr lang="es-ES" dirty="0" smtClean="0">
                <a:latin typeface="Adventure"/>
              </a:rPr>
              <a:t>. Dependiendo de la creatividad con la que se realice la motivación, la acción será más o menos viral.</a:t>
            </a:r>
          </a:p>
          <a:p>
            <a:r>
              <a:rPr lang="es-ES" b="1" dirty="0" smtClean="0">
                <a:latin typeface="Adventure"/>
              </a:rPr>
              <a:t>Paso 3: Recompensa</a:t>
            </a:r>
          </a:p>
          <a:p>
            <a:r>
              <a:rPr lang="es-ES" dirty="0" smtClean="0">
                <a:latin typeface="Adventure"/>
              </a:rPr>
              <a:t>Es el momento en el que el usuario </a:t>
            </a:r>
            <a:r>
              <a:rPr lang="es-ES" b="1" dirty="0" smtClean="0">
                <a:latin typeface="Adventure"/>
              </a:rPr>
              <a:t>recibe su recompensa</a:t>
            </a:r>
            <a:r>
              <a:rPr lang="es-ES" dirty="0" smtClean="0">
                <a:latin typeface="Adventure"/>
              </a:rPr>
              <a:t>. Esta recompensa debe ser, no sólo como se ha ideado en la motivación, sino como se ha imaginado el jugador que sería. Por eso, </a:t>
            </a:r>
            <a:r>
              <a:rPr lang="es-ES" b="1" dirty="0" smtClean="0">
                <a:latin typeface="Adventure"/>
              </a:rPr>
              <a:t>no hay que crear falsas expectativas</a:t>
            </a:r>
            <a:r>
              <a:rPr lang="es-ES" dirty="0" smtClean="0">
                <a:latin typeface="Adventure"/>
              </a:rPr>
              <a:t> ni dejar que los jugadores crean cosas que no son, ya que se puede conseguir un efecto viral en negativo.</a:t>
            </a:r>
          </a:p>
          <a:p>
            <a:r>
              <a:rPr lang="es-ES" b="1" dirty="0" smtClean="0">
                <a:latin typeface="Adventure"/>
              </a:rPr>
              <a:t>Paso 4: Logros</a:t>
            </a:r>
          </a:p>
          <a:p>
            <a:r>
              <a:rPr lang="es-ES" dirty="0" smtClean="0">
                <a:latin typeface="Adventure"/>
              </a:rPr>
              <a:t>Es el sentimiento de </a:t>
            </a:r>
            <a:r>
              <a:rPr lang="es-ES" b="1" dirty="0" smtClean="0">
                <a:latin typeface="Adventure"/>
              </a:rPr>
              <a:t>bienestar que se provoca en el jugador al alcanzar esa meta y obtener la recompensa esperada</a:t>
            </a:r>
            <a:r>
              <a:rPr lang="es-ES" dirty="0" smtClean="0">
                <a:latin typeface="Adventure"/>
              </a:rPr>
              <a:t>. Esto hace que su motivación sea adicional y volvamos al paso inicial. </a:t>
            </a:r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D8FF0-207F-4A85-94CD-68E45EC0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/>
          <a:lstStyle/>
          <a:p>
            <a:pPr algn="ctr"/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ELEMENTOS DE LA GAMIFICACIÓN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495DA27B-B69A-48D7-96C0-69A9725FAF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0973932"/>
              </p:ext>
            </p:extLst>
          </p:nvPr>
        </p:nvGraphicFramePr>
        <p:xfrm>
          <a:off x="1641788" y="1690688"/>
          <a:ext cx="890842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7D89A51-7FA8-469C-A261-8CC486FABC4D}"/>
              </a:ext>
            </a:extLst>
          </p:cNvPr>
          <p:cNvSpPr/>
          <p:nvPr/>
        </p:nvSpPr>
        <p:spPr>
          <a:xfrm>
            <a:off x="4181340" y="6123543"/>
            <a:ext cx="3584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Adventure" panose="02000500000000000000" pitchFamily="2" charset="0"/>
              </a:rPr>
              <a:t>Kevin </a:t>
            </a:r>
            <a:r>
              <a:rPr lang="es-ES" dirty="0" err="1">
                <a:latin typeface="Adventure" panose="02000500000000000000" pitchFamily="2" charset="0"/>
              </a:rPr>
              <a:t>Werbach</a:t>
            </a:r>
            <a:r>
              <a:rPr lang="es-ES" dirty="0">
                <a:latin typeface="Adventure" panose="02000500000000000000" pitchFamily="2" charset="0"/>
              </a:rPr>
              <a:t> y Dan Hunter (2012)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8D757BF5-FDFC-4300-AB9F-D35ECFD195FB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25400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C:\Users\pc\Escritorio\taller-de-gamificacion-pptx-7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D8FF0-207F-4A85-94CD-68E45EC0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Dinámicas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7D89A51-7FA8-469C-A261-8CC486FABC4D}"/>
              </a:ext>
            </a:extLst>
          </p:cNvPr>
          <p:cNvSpPr/>
          <p:nvPr/>
        </p:nvSpPr>
        <p:spPr>
          <a:xfrm>
            <a:off x="4181340" y="6123543"/>
            <a:ext cx="3584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Adventure" panose="02000500000000000000" pitchFamily="2" charset="0"/>
              </a:rPr>
              <a:t>Kevin </a:t>
            </a:r>
            <a:r>
              <a:rPr lang="es-ES" dirty="0" err="1">
                <a:latin typeface="Adventure" panose="02000500000000000000" pitchFamily="2" charset="0"/>
              </a:rPr>
              <a:t>Werbach</a:t>
            </a:r>
            <a:r>
              <a:rPr lang="es-ES" dirty="0">
                <a:latin typeface="Adventure" panose="02000500000000000000" pitchFamily="2" charset="0"/>
              </a:rPr>
              <a:t> y Dan Hunter (2012)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EBDB2D4-6B19-436B-A8BF-79EF14FF4AF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9106" y="1884989"/>
            <a:ext cx="9453788" cy="322454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65CE950-5D6E-4531-92DC-2853F5E753F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5956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D8FF0-207F-4A85-94CD-68E45EC0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Mecánicas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7D89A51-7FA8-469C-A261-8CC486FABC4D}"/>
              </a:ext>
            </a:extLst>
          </p:cNvPr>
          <p:cNvSpPr/>
          <p:nvPr/>
        </p:nvSpPr>
        <p:spPr>
          <a:xfrm>
            <a:off x="4181340" y="6123543"/>
            <a:ext cx="3584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Adventure" panose="02000500000000000000" pitchFamily="2" charset="0"/>
              </a:rPr>
              <a:t>Kevin </a:t>
            </a:r>
            <a:r>
              <a:rPr lang="es-ES" dirty="0" err="1">
                <a:latin typeface="Adventure" panose="02000500000000000000" pitchFamily="2" charset="0"/>
              </a:rPr>
              <a:t>Werbach</a:t>
            </a:r>
            <a:r>
              <a:rPr lang="es-ES" dirty="0">
                <a:latin typeface="Adventure" panose="02000500000000000000" pitchFamily="2" charset="0"/>
              </a:rPr>
              <a:t> y Dan Hunter (2012)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AECB8D66-9098-4C8F-BE63-74757B2F830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5599" y="1690688"/>
            <a:ext cx="9556101" cy="402686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8AC0FE8A-2E4B-4B8D-A4E1-30F1A8D242C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0855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D8FF0-207F-4A85-94CD-68E45EC0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Componentes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7D89A51-7FA8-469C-A261-8CC486FABC4D}"/>
              </a:ext>
            </a:extLst>
          </p:cNvPr>
          <p:cNvSpPr/>
          <p:nvPr/>
        </p:nvSpPr>
        <p:spPr>
          <a:xfrm>
            <a:off x="4181340" y="6123543"/>
            <a:ext cx="3584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Adventure" panose="02000500000000000000" pitchFamily="2" charset="0"/>
              </a:rPr>
              <a:t>Kevin </a:t>
            </a:r>
            <a:r>
              <a:rPr lang="es-ES" dirty="0" err="1">
                <a:latin typeface="Adventure" panose="02000500000000000000" pitchFamily="2" charset="0"/>
              </a:rPr>
              <a:t>Werbach</a:t>
            </a:r>
            <a:r>
              <a:rPr lang="es-ES" dirty="0">
                <a:latin typeface="Adventure" panose="02000500000000000000" pitchFamily="2" charset="0"/>
              </a:rPr>
              <a:t> y Dan Hunter (2012)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A545858E-3F16-4B4B-88C7-31BCDEC9EF6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9566" y="1298163"/>
            <a:ext cx="6263190" cy="482538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F5710F47-7B45-47A2-BE5D-BF7F678FB01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2862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D8FF0-207F-4A85-94CD-68E45EC0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Tipos de jugadores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7D89A51-7FA8-469C-A261-8CC486FABC4D}"/>
              </a:ext>
            </a:extLst>
          </p:cNvPr>
          <p:cNvSpPr/>
          <p:nvPr/>
        </p:nvSpPr>
        <p:spPr>
          <a:xfrm>
            <a:off x="4181340" y="6123543"/>
            <a:ext cx="3584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dventure" panose="02000500000000000000" pitchFamily="2" charset="0"/>
              </a:rPr>
              <a:t>Richard </a:t>
            </a:r>
            <a:r>
              <a:rPr lang="es-ES" dirty="0" err="1">
                <a:latin typeface="Adventure" panose="02000500000000000000" pitchFamily="2" charset="0"/>
              </a:rPr>
              <a:t>Bartle</a:t>
            </a:r>
            <a:r>
              <a:rPr lang="es-ES" dirty="0">
                <a:latin typeface="Adventure" panose="02000500000000000000" pitchFamily="2" charset="0"/>
              </a:rPr>
              <a:t>(1996)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1EE7CACC-A5F9-43D2-AC6C-9F878F0437AC}"/>
              </a:ext>
            </a:extLst>
          </p:cNvPr>
          <p:cNvGrpSpPr/>
          <p:nvPr/>
        </p:nvGrpSpPr>
        <p:grpSpPr>
          <a:xfrm>
            <a:off x="1896056" y="1450518"/>
            <a:ext cx="8399888" cy="4632839"/>
            <a:chOff x="4594895" y="1690688"/>
            <a:chExt cx="8399888" cy="4632839"/>
          </a:xfrm>
        </p:grpSpPr>
        <p:graphicFrame>
          <p:nvGraphicFramePr>
            <p:cNvPr id="6" name="Diagrama 5">
              <a:extLst>
                <a:ext uri="{FF2B5EF4-FFF2-40B4-BE49-F238E27FC236}">
                  <a16:creationId xmlns:a16="http://schemas.microsoft.com/office/drawing/2014/main" xmlns="" id="{41F33300-534C-4303-8F7A-EC8A16A80DC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xmlns="" val="2730440878"/>
                </p:ext>
              </p:extLst>
            </p:nvPr>
          </p:nvGraphicFramePr>
          <p:xfrm>
            <a:off x="4594895" y="1690688"/>
            <a:ext cx="8399888" cy="463283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xmlns="" id="{F74BC3E9-43F9-4ACE-9F85-0B8BE88D246F}"/>
                </a:ext>
              </a:extLst>
            </p:cNvPr>
            <p:cNvGrpSpPr/>
            <p:nvPr/>
          </p:nvGrpSpPr>
          <p:grpSpPr>
            <a:xfrm>
              <a:off x="6392546" y="2754641"/>
              <a:ext cx="5062681" cy="2583635"/>
              <a:chOff x="6392546" y="2754641"/>
              <a:chExt cx="5062681" cy="2583635"/>
            </a:xfrm>
          </p:grpSpPr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xmlns="" id="{142B476F-54E4-43DD-BDEA-923873538FF8}"/>
                  </a:ext>
                </a:extLst>
              </p:cNvPr>
              <p:cNvSpPr txBox="1"/>
              <p:nvPr/>
            </p:nvSpPr>
            <p:spPr>
              <a:xfrm>
                <a:off x="6392546" y="2754641"/>
                <a:ext cx="131799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800" dirty="0">
                    <a:solidFill>
                      <a:schemeClr val="bg1"/>
                    </a:solidFill>
                    <a:latin typeface="Adventure" panose="02000500000000000000" pitchFamily="2" charset="0"/>
                  </a:rPr>
                  <a:t>Asesinos</a:t>
                </a:r>
                <a:endParaRPr lang="es-ES" sz="2000" dirty="0">
                  <a:solidFill>
                    <a:schemeClr val="bg1"/>
                  </a:solidFill>
                  <a:latin typeface="Adventure" panose="02000500000000000000" pitchFamily="2" charset="0"/>
                </a:endParaRPr>
              </a:p>
            </p:txBody>
          </p:sp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xmlns="" id="{2A7E591F-E264-489A-A4AC-1738847D341C}"/>
                  </a:ext>
                </a:extLst>
              </p:cNvPr>
              <p:cNvSpPr txBox="1"/>
              <p:nvPr/>
            </p:nvSpPr>
            <p:spPr>
              <a:xfrm>
                <a:off x="8260118" y="2754641"/>
                <a:ext cx="20601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" sz="2800" dirty="0">
                    <a:solidFill>
                      <a:schemeClr val="bg1"/>
                    </a:solidFill>
                    <a:latin typeface="Adventure" panose="02000500000000000000" pitchFamily="2" charset="0"/>
                  </a:rPr>
                  <a:t>Triunfadores</a:t>
                </a:r>
                <a:endParaRPr lang="es-ES" sz="2000" dirty="0">
                  <a:solidFill>
                    <a:schemeClr val="bg1"/>
                  </a:solidFill>
                  <a:latin typeface="Adventure" panose="02000500000000000000" pitchFamily="2" charset="0"/>
                </a:endParaRPr>
              </a:p>
            </p:txBody>
          </p:sp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xmlns="" id="{75CEF441-59E4-499A-B0AA-936D963A6EE4}"/>
                  </a:ext>
                </a:extLst>
              </p:cNvPr>
              <p:cNvSpPr txBox="1"/>
              <p:nvPr/>
            </p:nvSpPr>
            <p:spPr>
              <a:xfrm>
                <a:off x="7440603" y="4815056"/>
                <a:ext cx="15359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800" dirty="0">
                    <a:solidFill>
                      <a:schemeClr val="bg1"/>
                    </a:solidFill>
                    <a:latin typeface="Adventure" panose="02000500000000000000" pitchFamily="2" charset="0"/>
                  </a:rPr>
                  <a:t>Sociables</a:t>
                </a:r>
                <a:endParaRPr lang="es-ES" sz="2000" dirty="0">
                  <a:solidFill>
                    <a:schemeClr val="bg1"/>
                  </a:solidFill>
                  <a:latin typeface="Adventure" panose="02000500000000000000" pitchFamily="2" charset="0"/>
                </a:endParaRPr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60240D20-B4D1-442B-AF26-8A7346706455}"/>
                  </a:ext>
                </a:extLst>
              </p:cNvPr>
              <p:cNvSpPr txBox="1"/>
              <p:nvPr/>
            </p:nvSpPr>
            <p:spPr>
              <a:xfrm>
                <a:off x="9334134" y="4796729"/>
                <a:ext cx="21210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2800" dirty="0">
                    <a:solidFill>
                      <a:schemeClr val="bg1"/>
                    </a:solidFill>
                    <a:latin typeface="Adventure" panose="02000500000000000000" pitchFamily="2" charset="0"/>
                  </a:rPr>
                  <a:t>Exploradores</a:t>
                </a:r>
                <a:endParaRPr lang="es-ES" sz="2000" dirty="0">
                  <a:solidFill>
                    <a:schemeClr val="bg1"/>
                  </a:solidFill>
                  <a:latin typeface="Adventure" panose="02000500000000000000" pitchFamily="2" charset="0"/>
                </a:endParaRPr>
              </a:p>
            </p:txBody>
          </p:sp>
        </p:grp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7D3BEE4F-7AF6-4999-8776-128684CE38F3}"/>
              </a:ext>
            </a:extLst>
          </p:cNvPr>
          <p:cNvSpPr txBox="1">
            <a:spLocks/>
          </p:cNvSpPr>
          <p:nvPr/>
        </p:nvSpPr>
        <p:spPr>
          <a:xfrm>
            <a:off x="20247" y="2514471"/>
            <a:ext cx="3539005" cy="641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>
                <a:latin typeface="Adventure" panose="02000500000000000000" pitchFamily="2" charset="0"/>
              </a:rPr>
              <a:t>Ganadores a cualquier precio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xmlns="" id="{9E696835-8398-4F34-9C66-67BF29144C9B}"/>
              </a:ext>
            </a:extLst>
          </p:cNvPr>
          <p:cNvSpPr txBox="1">
            <a:spLocks/>
          </p:cNvSpPr>
          <p:nvPr/>
        </p:nvSpPr>
        <p:spPr>
          <a:xfrm>
            <a:off x="7695841" y="2481802"/>
            <a:ext cx="3539005" cy="641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>
                <a:latin typeface="Adventure" panose="02000500000000000000" pitchFamily="2" charset="0"/>
              </a:rPr>
              <a:t>Afán de superación personal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818ED1B8-243C-4A8A-9835-A584106226DA}"/>
              </a:ext>
            </a:extLst>
          </p:cNvPr>
          <p:cNvSpPr txBox="1">
            <a:spLocks/>
          </p:cNvSpPr>
          <p:nvPr/>
        </p:nvSpPr>
        <p:spPr>
          <a:xfrm>
            <a:off x="1400250" y="4515585"/>
            <a:ext cx="3539005" cy="641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dirty="0">
                <a:latin typeface="Adventure" panose="02000500000000000000" pitchFamily="2" charset="0"/>
              </a:rPr>
              <a:t>Jugar es compartir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4A533EE5-4286-4BCE-9B1B-6AE8AD43C649}"/>
              </a:ext>
            </a:extLst>
          </p:cNvPr>
          <p:cNvSpPr txBox="1">
            <a:spLocks/>
          </p:cNvSpPr>
          <p:nvPr/>
        </p:nvSpPr>
        <p:spPr>
          <a:xfrm>
            <a:off x="8883974" y="4507915"/>
            <a:ext cx="3539005" cy="641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>
                <a:latin typeface="Adventure" panose="02000500000000000000" pitchFamily="2" charset="0"/>
              </a:rPr>
              <a:t>Descubrir nuevas experiencias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DD0B1C0F-D7CF-4221-9303-D386FEB79003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9584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0D8FF0-207F-4A85-94CD-68E45EC0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Dificultad-motivación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6F7B93D5-39C8-41FD-AAFE-26F0E9DD0411}"/>
              </a:ext>
            </a:extLst>
          </p:cNvPr>
          <p:cNvSpPr/>
          <p:nvPr/>
        </p:nvSpPr>
        <p:spPr>
          <a:xfrm>
            <a:off x="1820214" y="6165927"/>
            <a:ext cx="8551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Adventure" panose="02000500000000000000" pitchFamily="2" charset="0"/>
              </a:rPr>
              <a:t>“Flujo: La Psicología de la experiencia óptima” de </a:t>
            </a:r>
            <a:r>
              <a:rPr lang="es-ES" dirty="0" err="1">
                <a:solidFill>
                  <a:srgbClr val="333333"/>
                </a:solidFill>
                <a:latin typeface="Adventure" panose="02000500000000000000" pitchFamily="2" charset="0"/>
              </a:rPr>
              <a:t>Mihaly</a:t>
            </a:r>
            <a:r>
              <a:rPr lang="es-ES" dirty="0">
                <a:solidFill>
                  <a:srgbClr val="333333"/>
                </a:solidFill>
                <a:latin typeface="Adventure" panose="02000500000000000000" pitchFamily="2" charset="0"/>
              </a:rPr>
              <a:t> </a:t>
            </a:r>
            <a:r>
              <a:rPr lang="es-ES" dirty="0" err="1">
                <a:solidFill>
                  <a:srgbClr val="333333"/>
                </a:solidFill>
                <a:latin typeface="Adventure" panose="02000500000000000000" pitchFamily="2" charset="0"/>
              </a:rPr>
              <a:t>Csikszentmihalyi</a:t>
            </a:r>
            <a:r>
              <a:rPr lang="es-ES" dirty="0">
                <a:solidFill>
                  <a:srgbClr val="333333"/>
                </a:solidFill>
                <a:latin typeface="Adventure" panose="02000500000000000000" pitchFamily="2" charset="0"/>
              </a:rPr>
              <a:t>.</a:t>
            </a:r>
            <a:endParaRPr lang="es-ES" dirty="0">
              <a:latin typeface="Adventure" panose="02000500000000000000" pitchFamily="2" charset="0"/>
            </a:endParaRPr>
          </a:p>
        </p:txBody>
      </p:sp>
      <p:pic>
        <p:nvPicPr>
          <p:cNvPr id="4" name="Picture 2" descr="https://www.alaluzdeunabombilla.com/wp-content/uploads/2016/04/Flow.jpg">
            <a:extLst>
              <a:ext uri="{FF2B5EF4-FFF2-40B4-BE49-F238E27FC236}">
                <a16:creationId xmlns:a16="http://schemas.microsoft.com/office/drawing/2014/main" xmlns="" id="{0FE1EFA1-2910-4B5F-98C3-6208D111A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2754" y="1485346"/>
            <a:ext cx="9126492" cy="435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F2E2060-7CB1-4A3E-8570-2B630FACD305}"/>
              </a:ext>
            </a:extLst>
          </p:cNvPr>
          <p:cNvSpPr/>
          <p:nvPr/>
        </p:nvSpPr>
        <p:spPr>
          <a:xfrm>
            <a:off x="9664521" y="1321356"/>
            <a:ext cx="1414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Adventure" panose="02000500000000000000" pitchFamily="2" charset="0"/>
              </a:rPr>
              <a:t>Pepe Pedraz</a:t>
            </a:r>
            <a:endParaRPr lang="es-ES" dirty="0">
              <a:latin typeface="Adventure" panose="02000500000000000000" pitchFamily="2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C73FBCCB-66D5-47D0-B9AB-FBF1026495F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76374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fÃ³rmula magica piramide isaac">
            <a:extLst>
              <a:ext uri="{FF2B5EF4-FFF2-40B4-BE49-F238E27FC236}">
                <a16:creationId xmlns:a16="http://schemas.microsoft.com/office/drawing/2014/main" xmlns="" id="{FA882153-7CA4-4295-9B79-BABBCBCD0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6298"/>
            <a:ext cx="11104563" cy="651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168A0-1EAB-4DF4-B6ED-104CB7FD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Cada proyecto…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CE3538-1900-4606-AAED-C41AFFE62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689"/>
            <a:ext cx="2561823" cy="51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latin typeface="Adventure" panose="02000500000000000000" pitchFamily="2" charset="0"/>
              </a:rPr>
              <a:t>(Isaac J. Pérez)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1A6C7729-B14D-4CD4-879B-F819D4F949C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27011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En resumen..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Define un objetivo</a:t>
            </a:r>
          </a:p>
          <a:p>
            <a:r>
              <a:rPr lang="es-ES" dirty="0" smtClean="0"/>
              <a:t>Transforma el aprendizaje en un juego</a:t>
            </a:r>
          </a:p>
          <a:p>
            <a:r>
              <a:rPr lang="es-ES" dirty="0" smtClean="0"/>
              <a:t>Propón un reto</a:t>
            </a:r>
          </a:p>
          <a:p>
            <a:r>
              <a:rPr lang="es-ES" dirty="0" smtClean="0"/>
              <a:t>Establece las normas del juego</a:t>
            </a:r>
          </a:p>
          <a:p>
            <a:r>
              <a:rPr lang="es-ES" dirty="0" smtClean="0"/>
              <a:t>Crea recompensas</a:t>
            </a:r>
          </a:p>
          <a:p>
            <a:r>
              <a:rPr lang="es-ES" dirty="0" smtClean="0"/>
              <a:t>Evaluación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A269B6-49ED-494F-9629-739BC47A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59" y="609823"/>
            <a:ext cx="10515600" cy="1325563"/>
          </a:xfrm>
        </p:spPr>
        <p:txBody>
          <a:bodyPr>
            <a:noAutofit/>
          </a:bodyPr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Para saber más…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763F5175-7A2E-4706-9D94-B077B88B0642}"/>
              </a:ext>
            </a:extLst>
          </p:cNvPr>
          <p:cNvSpPr txBox="1">
            <a:spLocks/>
          </p:cNvSpPr>
          <p:nvPr/>
        </p:nvSpPr>
        <p:spPr>
          <a:xfrm>
            <a:off x="619259" y="39183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 smtClean="0">
                <a:latin typeface="Adventure" panose="02000500000000000000" pitchFamily="2" charset="0"/>
                <a:hlinkClick r:id="rId2"/>
              </a:rPr>
              <a:t>La </a:t>
            </a:r>
            <a:r>
              <a:rPr lang="es-ES" sz="2000" dirty="0" err="1" smtClean="0">
                <a:latin typeface="Adventure" panose="02000500000000000000" pitchFamily="2" charset="0"/>
                <a:hlinkClick r:id="rId2"/>
              </a:rPr>
              <a:t>gamificación</a:t>
            </a:r>
            <a:r>
              <a:rPr lang="es-ES" sz="2000" dirty="0" smtClean="0">
                <a:latin typeface="Adventure" panose="02000500000000000000" pitchFamily="2" charset="0"/>
                <a:hlinkClick r:id="rId2"/>
              </a:rPr>
              <a:t> en las clases de educación física (f. j. Martínez hita y m. Martínez hita)</a:t>
            </a:r>
            <a:endParaRPr lang="es-ES" sz="2000" dirty="0" smtClean="0">
              <a:latin typeface="Adventure" panose="02000500000000000000" pitchFamily="2" charset="0"/>
              <a:hlinkClick r:id="rId3"/>
            </a:endParaRPr>
          </a:p>
          <a:p>
            <a:endParaRPr lang="es-ES" sz="2000" dirty="0">
              <a:latin typeface="Adventure" panose="02000500000000000000" pitchFamily="2" charset="0"/>
              <a:hlinkClick r:id="rId3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3"/>
              </a:rPr>
              <a:t>Ejemplos de gamificación en educación física (colabora 3.0)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  <a:hlinkClick r:id="rId4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4"/>
              </a:rPr>
              <a:t>“La gamificación en la enseñanza el inglés en educación primaria” (maría casado ramos)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5"/>
              </a:rPr>
              <a:t>La gamificación estática Vs la gamificación dinámica (L. Quintero)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6"/>
              </a:rPr>
              <a:t>La profecía de los elegidos: un ejemplo de gamificación (Pérez López, Rivera García y Trigueros Fernández)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7"/>
              </a:rPr>
              <a:t>20 herramientas de gamificación que engancharán a tus alumnos (educación3.0)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8"/>
              </a:rPr>
              <a:t>Gamifica tu aula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r>
              <a:rPr lang="es-ES" sz="2000" dirty="0">
                <a:latin typeface="Adventure" panose="02000500000000000000" pitchFamily="2" charset="0"/>
                <a:hlinkClick r:id="rId9"/>
              </a:rPr>
              <a:t>Juego serio: gamificación y aprendizaje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16D54215-C1C8-4AA0-BED9-E7A678A105E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58248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A269B6-49ED-494F-9629-739BC47A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59" y="609823"/>
            <a:ext cx="10515600" cy="1325563"/>
          </a:xfrm>
        </p:spPr>
        <p:txBody>
          <a:bodyPr>
            <a:noAutofit/>
          </a:bodyPr>
          <a:lstStyle/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Alguna referencia…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763F5175-7A2E-4706-9D94-B077B88B0642}"/>
              </a:ext>
            </a:extLst>
          </p:cNvPr>
          <p:cNvSpPr txBox="1">
            <a:spLocks/>
          </p:cNvSpPr>
          <p:nvPr/>
        </p:nvSpPr>
        <p:spPr>
          <a:xfrm>
            <a:off x="619259" y="31199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venture" panose="02000500000000000000" pitchFamily="2" charset="0"/>
              </a:rPr>
              <a:t>Werbach, Kevin y Dan Hunter. </a:t>
            </a:r>
            <a:r>
              <a:rPr lang="en-US" sz="2000" i="1" dirty="0">
                <a:latin typeface="Adventure" panose="02000500000000000000" pitchFamily="2" charset="0"/>
              </a:rPr>
              <a:t>For the Win: How Game Thinking Can Revolutionize Your</a:t>
            </a:r>
          </a:p>
          <a:p>
            <a:r>
              <a:rPr lang="en-US" sz="2000" i="1" dirty="0">
                <a:latin typeface="Adventure" panose="02000500000000000000" pitchFamily="2" charset="0"/>
              </a:rPr>
              <a:t>Business</a:t>
            </a:r>
            <a:r>
              <a:rPr lang="en-US" sz="2000" dirty="0">
                <a:latin typeface="Adventure" panose="02000500000000000000" pitchFamily="2" charset="0"/>
              </a:rPr>
              <a:t>. Harrisburg: Wharton Digital Press, 2012.</a:t>
            </a:r>
          </a:p>
          <a:p>
            <a:endParaRPr lang="en-US" sz="2000" dirty="0">
              <a:latin typeface="Adventure" panose="02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dventure" panose="02000500000000000000" pitchFamily="2" charset="0"/>
              </a:rPr>
              <a:t>GAMIFICAR: EL USO DE LOS ELEMENTOS DEL JUEGO EN LA ENSEÑANZA</a:t>
            </a:r>
          </a:p>
          <a:p>
            <a:r>
              <a:rPr lang="es-ES" sz="2000" dirty="0">
                <a:latin typeface="Adventure" panose="02000500000000000000" pitchFamily="2" charset="0"/>
              </a:rPr>
              <a:t>DE ESPAÑOL</a:t>
            </a:r>
          </a:p>
          <a:p>
            <a:r>
              <a:rPr lang="es-ES" sz="2000" dirty="0">
                <a:latin typeface="Adventure" panose="02000500000000000000" pitchFamily="2" charset="0"/>
              </a:rPr>
              <a:t>LEYRE ALEJALDRE BIEL Y ANTONIA MARÍA GARCÍA JIMÉNEZ</a:t>
            </a:r>
          </a:p>
          <a:p>
            <a:r>
              <a:rPr lang="en-US" sz="2000" i="1" dirty="0">
                <a:latin typeface="Adventure" panose="02000500000000000000" pitchFamily="2" charset="0"/>
              </a:rPr>
              <a:t>Mahidol University International College y Sichuan International Studies University, College of</a:t>
            </a:r>
          </a:p>
          <a:p>
            <a:r>
              <a:rPr lang="es-ES" sz="2000" i="1" dirty="0">
                <a:latin typeface="Adventure" panose="02000500000000000000" pitchFamily="2" charset="0"/>
              </a:rPr>
              <a:t>International </a:t>
            </a:r>
            <a:r>
              <a:rPr lang="es-ES" sz="2000" i="1" dirty="0" err="1">
                <a:latin typeface="Adventure" panose="02000500000000000000" pitchFamily="2" charset="0"/>
              </a:rPr>
              <a:t>Education</a:t>
            </a:r>
            <a:endParaRPr lang="es-ES" sz="2000" i="1" dirty="0">
              <a:latin typeface="Adventure" panose="02000500000000000000" pitchFamily="2" charset="0"/>
            </a:endParaRPr>
          </a:p>
          <a:p>
            <a:endParaRPr lang="es-ES" sz="2000" i="1" dirty="0">
              <a:latin typeface="Adventure" panose="02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venture" panose="02000500000000000000" pitchFamily="2" charset="0"/>
              </a:rPr>
              <a:t>Bartle, Richard. “Hearts, Clubs, Diamonds, Spades: Players Who Suit MUDs”. Journal</a:t>
            </a:r>
          </a:p>
          <a:p>
            <a:r>
              <a:rPr lang="en-US" sz="2000" dirty="0">
                <a:latin typeface="Adventure" panose="02000500000000000000" pitchFamily="2" charset="0"/>
              </a:rPr>
              <a:t>of MUD Research 1, 1 (1996)</a:t>
            </a:r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  <a:p>
            <a:endParaRPr lang="es-ES" sz="2000" dirty="0">
              <a:latin typeface="Adventure" panose="02000500000000000000" pitchFamily="2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55EAB46-3BD3-4AFA-A5E8-5FB71CFFCB5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67683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A269B6-49ED-494F-9629-739BC47A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ES" dirty="0">
                <a:latin typeface="Adventure" panose="02000500000000000000" pitchFamily="2" charset="0"/>
              </a:rPr>
              <a:t>“A </a:t>
            </a:r>
            <a:r>
              <a:rPr lang="es-ES" dirty="0" err="1">
                <a:latin typeface="Adventure" panose="02000500000000000000" pitchFamily="2" charset="0"/>
              </a:rPr>
              <a:t>gamificar</a:t>
            </a:r>
            <a:r>
              <a:rPr lang="es-ES" dirty="0">
                <a:latin typeface="Adventure" panose="02000500000000000000" pitchFamily="2" charset="0"/>
              </a:rPr>
              <a:t> se aprende </a:t>
            </a:r>
            <a:r>
              <a:rPr lang="es-ES" dirty="0" err="1">
                <a:latin typeface="Adventure" panose="02000500000000000000" pitchFamily="2" charset="0"/>
              </a:rPr>
              <a:t>gamificando</a:t>
            </a:r>
            <a:r>
              <a:rPr lang="es-ES" dirty="0">
                <a:latin typeface="Adventure" panose="02000500000000000000" pitchFamily="2" charset="0"/>
              </a:rPr>
              <a:t>: la colonización ha empezado”.</a:t>
            </a:r>
            <a:br>
              <a:rPr lang="es-ES" dirty="0">
                <a:latin typeface="Adventure" panose="02000500000000000000" pitchFamily="2" charset="0"/>
              </a:rPr>
            </a:br>
            <a:r>
              <a:rPr lang="es-ES" dirty="0">
                <a:latin typeface="Adventure" panose="02000500000000000000" pitchFamily="2" charset="0"/>
              </a:rPr>
              <a:t>(Gamifica tu aula)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49A1F769-99E2-49EC-9AA5-86A501AB26A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92827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Claves de la </a:t>
            </a:r>
            <a:r>
              <a:rPr lang="es-ES" dirty="0" err="1" smtClean="0">
                <a:solidFill>
                  <a:srgbClr val="C00000"/>
                </a:solidFill>
                <a:latin typeface="Adventure" panose="02000500000000000000" pitchFamily="2" charset="0"/>
              </a:rPr>
              <a:t>gamificación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Char char="-"/>
            </a:pPr>
            <a:r>
              <a:rPr lang="es-ES" sz="3600" i="1" dirty="0" smtClean="0">
                <a:latin typeface="Adventure"/>
              </a:rPr>
              <a:t>A quién está orientada y qué necesidades cubre.</a:t>
            </a:r>
          </a:p>
          <a:p>
            <a:pPr marL="0" indent="0" algn="just">
              <a:buFontTx/>
              <a:buChar char="-"/>
            </a:pPr>
            <a:endParaRPr lang="es-ES" sz="3600" i="1" dirty="0" smtClean="0">
              <a:latin typeface="Adventure"/>
            </a:endParaRPr>
          </a:p>
          <a:p>
            <a:pPr marL="0" indent="0" algn="just">
              <a:buFontTx/>
              <a:buChar char="-"/>
            </a:pPr>
            <a:r>
              <a:rPr lang="es-ES" sz="3600" i="1" dirty="0" smtClean="0">
                <a:latin typeface="Adventure"/>
              </a:rPr>
              <a:t>SIEMPRE es mejor que comiences por algo pequeñito.</a:t>
            </a:r>
          </a:p>
          <a:p>
            <a:pPr marL="0" indent="0" algn="just">
              <a:buNone/>
            </a:pPr>
            <a:endParaRPr lang="es-ES" sz="3600" i="1" dirty="0" smtClean="0">
              <a:latin typeface="Adventure"/>
            </a:endParaRPr>
          </a:p>
          <a:p>
            <a:pPr marL="0" indent="0" algn="just">
              <a:buNone/>
            </a:pPr>
            <a:r>
              <a:rPr lang="es-ES" sz="3600" i="1" dirty="0" smtClean="0">
                <a:latin typeface="Adventure"/>
              </a:rPr>
              <a:t>- Cuidar todos los momentos de la inmersión.</a:t>
            </a:r>
          </a:p>
          <a:p>
            <a:pPr marL="0" indent="0" algn="just">
              <a:buNone/>
            </a:pP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¿Cómo empezamos?</a:t>
            </a:r>
            <a:endParaRPr lang="es-ES" dirty="0"/>
          </a:p>
        </p:txBody>
      </p:sp>
      <p:pic>
        <p:nvPicPr>
          <p:cNvPr id="1026" name="Picture 2" descr="C:\Users\pc\Escritorio\FORM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3166" y="1797802"/>
            <a:ext cx="4928461" cy="401406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168A0-1EAB-4DF4-B6ED-104CB7FD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¿Cómo empezamos?</a:t>
            </a:r>
            <a:endParaRPr lang="es-ES" dirty="0">
              <a:solidFill>
                <a:srgbClr val="C00000"/>
              </a:solidFill>
              <a:latin typeface="Adventur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EDB9831-F11E-4765-B16F-DEDA5ACF0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3600" i="1" dirty="0" smtClean="0">
                <a:latin typeface="Adventure" panose="02000500000000000000" pitchFamily="2" charset="0"/>
              </a:rPr>
              <a:t>Partiendo de un contenido abstracto de las matemáticas….</a:t>
            </a:r>
          </a:p>
          <a:p>
            <a:pPr marL="0" indent="0" algn="just">
              <a:buNone/>
            </a:pPr>
            <a:r>
              <a:rPr lang="es-ES" sz="3600" i="1" dirty="0" smtClean="0">
                <a:latin typeface="Adventure" panose="02000500000000000000" pitchFamily="2" charset="0"/>
              </a:rPr>
              <a:t>Cuando se intenta otra metodología es porque vemos que hay algo que no nos está funcionando.</a:t>
            </a:r>
            <a:endParaRPr lang="es-ES" sz="3600" dirty="0">
              <a:latin typeface="Adventure" panose="02000500000000000000" pitchFamily="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F48FA9D-112C-4E0E-9A5B-F3D47076BC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4032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168A0-1EAB-4DF4-B6ED-104CB7FD9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522" y="5339166"/>
            <a:ext cx="2983424" cy="1250080"/>
          </a:xfrm>
        </p:spPr>
        <p:txBody>
          <a:bodyPr>
            <a:normAutofit/>
          </a:bodyPr>
          <a:lstStyle/>
          <a:p>
            <a:endParaRPr lang="es-ES" sz="2000" dirty="0">
              <a:latin typeface="Adventure" panose="02000500000000000000" pitchFamily="2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xmlns="" id="{9C429C01-F840-41C4-B6BC-6C9CFB997F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825680631"/>
              </p:ext>
            </p:extLst>
          </p:nvPr>
        </p:nvGraphicFramePr>
        <p:xfrm>
          <a:off x="1323304" y="901522"/>
          <a:ext cx="5077495" cy="5777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AE5CFC0E-1A33-4EB0-A876-C5C9C68D7F5A}"/>
              </a:ext>
            </a:extLst>
          </p:cNvPr>
          <p:cNvSpPr txBox="1">
            <a:spLocks/>
          </p:cNvSpPr>
          <p:nvPr/>
        </p:nvSpPr>
        <p:spPr>
          <a:xfrm>
            <a:off x="990600" y="-1392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METODOLOGÍA </a:t>
            </a:r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 </a:t>
            </a:r>
            <a:r>
              <a:rPr lang="es-ES" dirty="0">
                <a:solidFill>
                  <a:srgbClr val="C00000"/>
                </a:solidFill>
                <a:latin typeface="Adventure" panose="02000500000000000000" pitchFamily="2" charset="0"/>
              </a:rPr>
              <a:t>Y GAMIFICACIÓN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DC8D4E5B-34E3-4955-90B5-8827AC0F5620}"/>
              </a:ext>
            </a:extLst>
          </p:cNvPr>
          <p:cNvSpPr txBox="1">
            <a:spLocks/>
          </p:cNvSpPr>
          <p:nvPr/>
        </p:nvSpPr>
        <p:spPr>
          <a:xfrm>
            <a:off x="5341511" y="4208122"/>
            <a:ext cx="26637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000" dirty="0">
              <a:latin typeface="Adventure" panose="02000500000000000000" pitchFamily="2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28D0810A-A1D1-4737-910F-1BCD3BC7C982}"/>
              </a:ext>
            </a:extLst>
          </p:cNvPr>
          <p:cNvSpPr txBox="1">
            <a:spLocks/>
          </p:cNvSpPr>
          <p:nvPr/>
        </p:nvSpPr>
        <p:spPr>
          <a:xfrm>
            <a:off x="5401612" y="3062562"/>
            <a:ext cx="26637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000" dirty="0">
              <a:latin typeface="Adventure" panose="02000500000000000000" pitchFamily="2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E9A102CC-63FD-4FCE-9CCD-21F7030532A9}"/>
              </a:ext>
            </a:extLst>
          </p:cNvPr>
          <p:cNvSpPr txBox="1">
            <a:spLocks/>
          </p:cNvSpPr>
          <p:nvPr/>
        </p:nvSpPr>
        <p:spPr>
          <a:xfrm>
            <a:off x="5359756" y="2124414"/>
            <a:ext cx="46857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000" dirty="0">
              <a:latin typeface="Adventure" panose="02000500000000000000" pitchFamily="2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176F83E2-1FA9-4D66-969D-D38045FAA5A8}"/>
              </a:ext>
            </a:extLst>
          </p:cNvPr>
          <p:cNvSpPr txBox="1">
            <a:spLocks/>
          </p:cNvSpPr>
          <p:nvPr/>
        </p:nvSpPr>
        <p:spPr>
          <a:xfrm>
            <a:off x="5359756" y="1115224"/>
            <a:ext cx="26637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000" dirty="0">
              <a:latin typeface="Adventure" panose="02000500000000000000" pitchFamily="2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83705B5D-D1EB-4225-BD81-F0CC29D38C1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980" y="6462032"/>
            <a:ext cx="947737" cy="33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5342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TEMÁTICA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ES" sz="7200" dirty="0" smtClean="0"/>
          </a:p>
          <a:p>
            <a:pPr algn="ctr">
              <a:buNone/>
            </a:pPr>
            <a:r>
              <a:rPr lang="es-ES" sz="7200" dirty="0" smtClean="0"/>
              <a:t>Partir de los intereses del alumnado</a:t>
            </a:r>
            <a:endParaRPr lang="es-ES" sz="72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NARRATIVA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s-ES" dirty="0" smtClean="0"/>
          </a:p>
          <a:p>
            <a:pPr algn="ctr">
              <a:buNone/>
            </a:pPr>
            <a:r>
              <a:rPr lang="es-ES" sz="7200" dirty="0" smtClean="0"/>
              <a:t> </a:t>
            </a:r>
            <a:r>
              <a:rPr lang="es-ES" sz="9300" dirty="0" smtClean="0"/>
              <a:t>Adaptada al vocabulario del alumnado, tiene que ser sencilla para que la entiendan pero a la vez creativa y que despierte su imaginación.</a:t>
            </a:r>
            <a:endParaRPr lang="es-ES" sz="93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dventure" panose="02000500000000000000" pitchFamily="2" charset="0"/>
              </a:rPr>
              <a:t>ESCENOGRAFÍA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6000" dirty="0" smtClean="0"/>
              <a:t>Muy importante para mantener el interés y la motivación.</a:t>
            </a:r>
          </a:p>
          <a:p>
            <a:r>
              <a:rPr lang="es-ES" sz="6000" dirty="0" smtClean="0"/>
              <a:t>Hay que movilizar las emociones positivas del alumnado y meterlos de lleno en el juego</a:t>
            </a:r>
            <a:endParaRPr lang="es-ES" sz="60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602</Words>
  <Application>Microsoft Office PowerPoint</Application>
  <PresentationFormat>Personalizado</PresentationFormat>
  <Paragraphs>116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GAMIFICACIÓN EN MATEMÁTICAS</vt:lpstr>
      <vt:lpstr>Cada proyecto…</vt:lpstr>
      <vt:lpstr>Claves de la gamificación</vt:lpstr>
      <vt:lpstr>¿Cómo empezamos?</vt:lpstr>
      <vt:lpstr>¿Cómo empezamos?</vt:lpstr>
      <vt:lpstr>Diapositiva 6</vt:lpstr>
      <vt:lpstr>TEMÁTICA</vt:lpstr>
      <vt:lpstr>NARRATIVA</vt:lpstr>
      <vt:lpstr>ESCENOGRAFÍA</vt:lpstr>
      <vt:lpstr>PUNTOS Y NIVELES</vt:lpstr>
      <vt:lpstr>PROGRESIÓN Y RECOMPENSA</vt:lpstr>
      <vt:lpstr>4 pasos:</vt:lpstr>
      <vt:lpstr>ELEMENTOS DE LA GAMIFICACIÓN</vt:lpstr>
      <vt:lpstr>Diapositiva 14</vt:lpstr>
      <vt:lpstr>Dinámicas</vt:lpstr>
      <vt:lpstr>Mecánicas</vt:lpstr>
      <vt:lpstr>Componentes</vt:lpstr>
      <vt:lpstr>Tipos de jugadores</vt:lpstr>
      <vt:lpstr>Dificultad-motivación</vt:lpstr>
      <vt:lpstr>En resumen..</vt:lpstr>
      <vt:lpstr>Para saber más…</vt:lpstr>
      <vt:lpstr>Alguna referencia…</vt:lpstr>
      <vt:lpstr>“A gamificar se aprende gamificando: la colonización ha empezado”. (Gamifica tu aula)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GAMIFICACIÓN EN EF</dc:title>
  <dc:creator>ENRIQUE LOPEZ HERNANDEZ</dc:creator>
  <cp:lastModifiedBy>Usuario de Windows</cp:lastModifiedBy>
  <cp:revision>73</cp:revision>
  <dcterms:created xsi:type="dcterms:W3CDTF">2018-10-11T17:48:15Z</dcterms:created>
  <dcterms:modified xsi:type="dcterms:W3CDTF">2020-02-03T09:07:06Z</dcterms:modified>
</cp:coreProperties>
</file>