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15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332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208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0670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3971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423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2639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294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43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9373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265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3EC45-DA4E-4CC5-B2C0-27906EA16306}" type="datetimeFigureOut">
              <a:rPr lang="es-ES" smtClean="0"/>
              <a:t>10/10/2018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E435-0FCA-4A4E-94C4-3AEBE64A4FB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3228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38" y="216305"/>
            <a:ext cx="8982075" cy="629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076229" y="333628"/>
            <a:ext cx="1872208" cy="280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229" y="3645023"/>
            <a:ext cx="1872208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534147"/>
            <a:ext cx="1774329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8605" y="4053441"/>
            <a:ext cx="1842053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879" y="4101210"/>
            <a:ext cx="1930559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476785" y="395191"/>
            <a:ext cx="1851270" cy="2759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772878" y="436743"/>
            <a:ext cx="1838407" cy="2520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23" y="3561998"/>
            <a:ext cx="180020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40741" y="462964"/>
            <a:ext cx="1800201" cy="2359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2339752" y="6512330"/>
            <a:ext cx="21602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/>
              <a:t>LIBRO DE: ___________________</a:t>
            </a:r>
            <a:endParaRPr lang="es-ES" sz="1100" dirty="0"/>
          </a:p>
        </p:txBody>
      </p:sp>
    </p:spTree>
    <p:extLst>
      <p:ext uri="{BB962C8B-B14F-4D97-AF65-F5344CB8AC3E}">
        <p14:creationId xmlns:p14="http://schemas.microsoft.com/office/powerpoint/2010/main" val="4098747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</cp:revision>
  <dcterms:created xsi:type="dcterms:W3CDTF">2018-10-10T20:47:34Z</dcterms:created>
  <dcterms:modified xsi:type="dcterms:W3CDTF">2018-10-10T20:50:38Z</dcterms:modified>
</cp:coreProperties>
</file>