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5" r:id="rId2"/>
    <p:sldId id="276" r:id="rId3"/>
    <p:sldId id="277" r:id="rId4"/>
    <p:sldId id="266" r:id="rId5"/>
    <p:sldId id="267" r:id="rId6"/>
    <p:sldId id="269" r:id="rId7"/>
    <p:sldId id="270" r:id="rId8"/>
    <p:sldId id="278" r:id="rId9"/>
    <p:sldId id="280" r:id="rId10"/>
    <p:sldId id="281" r:id="rId11"/>
    <p:sldId id="283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53" autoAdjust="0"/>
    <p:restoredTop sz="86894" autoAdjust="0"/>
  </p:normalViewPr>
  <p:slideViewPr>
    <p:cSldViewPr snapToGrid="0">
      <p:cViewPr varScale="1">
        <p:scale>
          <a:sx n="64" d="100"/>
          <a:sy n="6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58343-158C-4F2C-BAC1-907C4FFFDB57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977DB-3559-4A95-B932-B894360391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0563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F4B1-343E-48A5-9BD4-DBBAAFDF4920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5402-390B-4E62-A8C0-77FFB59458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905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F4B1-343E-48A5-9BD4-DBBAAFDF4920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5402-390B-4E62-A8C0-77FFB59458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3278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F4B1-343E-48A5-9BD4-DBBAAFDF4920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5402-390B-4E62-A8C0-77FFB59458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513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F4B1-343E-48A5-9BD4-DBBAAFDF4920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5402-390B-4E62-A8C0-77FFB59458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412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F4B1-343E-48A5-9BD4-DBBAAFDF4920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5402-390B-4E62-A8C0-77FFB59458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00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F4B1-343E-48A5-9BD4-DBBAAFDF4920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5402-390B-4E62-A8C0-77FFB59458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239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F4B1-343E-48A5-9BD4-DBBAAFDF4920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5402-390B-4E62-A8C0-77FFB59458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7431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F4B1-343E-48A5-9BD4-DBBAAFDF4920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5402-390B-4E62-A8C0-77FFB59458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9083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F4B1-343E-48A5-9BD4-DBBAAFDF4920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5402-390B-4E62-A8C0-77FFB59458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5986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F4B1-343E-48A5-9BD4-DBBAAFDF4920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5402-390B-4E62-A8C0-77FFB59458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3194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F4B1-343E-48A5-9BD4-DBBAAFDF4920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5402-390B-4E62-A8C0-77FFB59458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9453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1F4B1-343E-48A5-9BD4-DBBAAFDF4920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A5402-390B-4E62-A8C0-77FFB59458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876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1050803" y="495300"/>
            <a:ext cx="6382422" cy="5956300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es-ES" sz="4400" dirty="0" smtClean="0"/>
              <a:t>TAREAS DEL HUERTO</a:t>
            </a:r>
            <a:endParaRPr lang="es-ES" sz="4800" dirty="0" smtClean="0"/>
          </a:p>
          <a:p>
            <a:r>
              <a:rPr lang="es-ES" sz="3600" dirty="0" smtClean="0"/>
              <a:t>Preparación del terreno</a:t>
            </a:r>
          </a:p>
          <a:p>
            <a:r>
              <a:rPr lang="es-ES" sz="3600" dirty="0" smtClean="0"/>
              <a:t>Abonado</a:t>
            </a:r>
          </a:p>
          <a:p>
            <a:r>
              <a:rPr lang="es-ES" sz="3600" dirty="0" smtClean="0"/>
              <a:t>Siembra </a:t>
            </a:r>
            <a:r>
              <a:rPr lang="es-ES" sz="3600" dirty="0"/>
              <a:t>directa</a:t>
            </a:r>
          </a:p>
          <a:p>
            <a:r>
              <a:rPr lang="es-ES" sz="3600" dirty="0" smtClean="0"/>
              <a:t>Siembra en semilleros</a:t>
            </a:r>
          </a:p>
          <a:p>
            <a:r>
              <a:rPr lang="es-ES" sz="3600" dirty="0" smtClean="0"/>
              <a:t>Trasplante</a:t>
            </a:r>
          </a:p>
          <a:p>
            <a:r>
              <a:rPr lang="es-ES" sz="3600" dirty="0" smtClean="0"/>
              <a:t>Riego</a:t>
            </a:r>
          </a:p>
          <a:p>
            <a:r>
              <a:rPr lang="es-ES" sz="3600" dirty="0" smtClean="0"/>
              <a:t>Control de la hierba</a:t>
            </a:r>
          </a:p>
          <a:p>
            <a:r>
              <a:rPr lang="es-ES" sz="3600" dirty="0" smtClean="0"/>
              <a:t>Control de plagas y enfermedades</a:t>
            </a:r>
          </a:p>
          <a:p>
            <a:r>
              <a:rPr lang="es-ES" sz="3600" dirty="0" smtClean="0"/>
              <a:t>Aclarado </a:t>
            </a:r>
          </a:p>
          <a:p>
            <a:r>
              <a:rPr lang="es-ES" sz="3600" dirty="0" smtClean="0"/>
              <a:t>Acolchado</a:t>
            </a:r>
          </a:p>
          <a:p>
            <a:r>
              <a:rPr lang="es-ES" sz="3600" dirty="0" err="1" smtClean="0"/>
              <a:t>Entutorado</a:t>
            </a:r>
            <a:endParaRPr lang="es-ES" sz="3600" dirty="0" smtClean="0"/>
          </a:p>
          <a:p>
            <a:r>
              <a:rPr lang="es-ES" sz="3600" dirty="0" smtClean="0"/>
              <a:t>Protecciones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808119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23593" y="629816"/>
            <a:ext cx="7406208" cy="85496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dirty="0"/>
              <a:t>Tratamientos </a:t>
            </a:r>
            <a:r>
              <a:rPr lang="es-ES" sz="3200" dirty="0" smtClean="0"/>
              <a:t>con productos naturales autorizados en </a:t>
            </a:r>
            <a:r>
              <a:rPr lang="es-ES" sz="3200" dirty="0" err="1" smtClean="0"/>
              <a:t>aricultura</a:t>
            </a:r>
            <a:r>
              <a:rPr lang="es-ES" sz="3200" dirty="0" smtClean="0"/>
              <a:t> ecológica </a:t>
            </a:r>
            <a:endParaRPr lang="es-ES" sz="32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2423593" y="4060005"/>
            <a:ext cx="2447229" cy="20602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697" y="4019309"/>
            <a:ext cx="2357736" cy="22261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72" y="1686720"/>
            <a:ext cx="2471539" cy="224269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796" y="1686720"/>
            <a:ext cx="2343992" cy="22426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8969" y="1701938"/>
            <a:ext cx="3574028" cy="2227475"/>
          </a:xfrm>
          <a:prstGeom prst="rect">
            <a:avLst/>
          </a:prstGeom>
        </p:spPr>
      </p:pic>
      <p:sp>
        <p:nvSpPr>
          <p:cNvPr id="11" name="AutoShape 4" descr="Resultado de imagen de bacillus thuringiens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818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23593" y="629816"/>
            <a:ext cx="7406208" cy="854968"/>
          </a:xfrm>
        </p:spPr>
        <p:txBody>
          <a:bodyPr/>
          <a:lstStyle/>
          <a:p>
            <a:pPr algn="ctr"/>
            <a:r>
              <a:rPr lang="es-ES" sz="3200" dirty="0"/>
              <a:t>Tratamientos </a:t>
            </a:r>
            <a:r>
              <a:rPr lang="es-ES" sz="3200" dirty="0"/>
              <a:t>ecológicos con plantas</a:t>
            </a:r>
            <a:endParaRPr lang="es-ES" sz="3200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071664" y="1632775"/>
            <a:ext cx="2776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dirty="0" smtClean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.</a:t>
            </a:r>
            <a:endParaRPr lang="es-ES" sz="24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dirty="0">
              <a:latin typeface="Arial" panose="020B0604020202020204" pitchFamily="34" charset="0"/>
            </a:endParaRPr>
          </a:p>
        </p:txBody>
      </p:sp>
      <p:pic>
        <p:nvPicPr>
          <p:cNvPr id="11" name="Imagen 10" descr="https://encrypted-tbn0.gstatic.com/images?q=tbn:ANd9GcTXBb0dtxFRoLL256GidqJQEqDLIbdVCaUBS2_sgtuBPQK4ug_yNw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03" y="1632775"/>
            <a:ext cx="3096344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Resultado de imagen de bacillus thuringiensi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Resultado de imagen de bacillus thuringiensis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Marcador de contenido 8" descr="https://encrypted-tbn0.gstatic.com/images?q=tbn:ANd9GcRk5_ue5MN1EEOSWT5B1YaaUmep72j2Qz3uWDPG4wk9uLWtoC0C"/>
          <p:cNvPicPr>
            <a:picLocks noGrp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829" y="1752966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https://encrypted-tbn1.gstatic.com/images?q=tbn:ANd9GcRt79YT0iGFSwa-_tioCyI35V8bft_Fozs38i0aQqLgAV9IHW3yg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686" y="1752966"/>
            <a:ext cx="3672095" cy="1968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https://encrypted-tbn0.gstatic.com/images?q=tbn:ANd9GcRCtoyUuIO-3b6pdVMld3njj6OF4c2uOYL53U5yDY0EiiXPJr379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27" y="4221336"/>
            <a:ext cx="2664296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https://encrypted-tbn3.gstatic.com/images?q=tbn:ANd9GcSUNVqWSlLzbGDFc4qtqpqrADERarn7uPBD_FWlAc0MUmnTEwZkYQ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829" y="3933304"/>
            <a:ext cx="2304256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https://encrypted-tbn0.gstatic.com/images?q=tbn:ANd9GcRCYFxLpVCPZAIDpmS4RRxn2qlf8ME7X2nCUSoRV7sf76iVdNrd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900" y="3876322"/>
            <a:ext cx="3067665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64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ACLARADO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Cada planta necesita un espacio para desarrollarse bien. Si nos nacen muy juntas tenemos que quitar las que sobran.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447" y="2875970"/>
            <a:ext cx="6423438" cy="292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88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ACOLCHADO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74775"/>
          </a:xfrm>
        </p:spPr>
        <p:txBody>
          <a:bodyPr/>
          <a:lstStyle/>
          <a:p>
            <a:r>
              <a:rPr lang="es-ES" dirty="0" smtClean="0"/>
              <a:t>En verano les viene bien a las hortalizas cubrir el suelo con compost, paja…</a:t>
            </a:r>
            <a:r>
              <a:rPr lang="es-ES" dirty="0" err="1" smtClean="0"/>
              <a:t>etc</a:t>
            </a:r>
            <a:r>
              <a:rPr lang="es-ES" dirty="0" smtClean="0"/>
              <a:t>, para proteger el suelo del calor y evitar la evaporación de la humedad, a la vez que estamos aportando nutrientes.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12" y="3335337"/>
            <a:ext cx="5428088" cy="30074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b="17759"/>
          <a:stretch/>
        </p:blipFill>
        <p:spPr>
          <a:xfrm>
            <a:off x="6470893" y="3335338"/>
            <a:ext cx="4882907" cy="301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97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ENTUTORADO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Algunas plantas para crecer mejor necesitan que se les coloque unos soportes o tutores.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28" y="2715905"/>
            <a:ext cx="4708512" cy="38601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730" y="2715905"/>
            <a:ext cx="5720842" cy="381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3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PROTECCIONES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Hay dos tipos de protecciones: Contra el frio y contra animales (pájaros).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326" y="3086100"/>
            <a:ext cx="4126461" cy="30908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913" y="3078965"/>
            <a:ext cx="4135987" cy="309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62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half" idx="2"/>
          </p:nvPr>
        </p:nvSpPr>
        <p:spPr>
          <a:xfrm>
            <a:off x="839788" y="266700"/>
            <a:ext cx="10298112" cy="6413500"/>
          </a:xfrm>
        </p:spPr>
        <p:txBody>
          <a:bodyPr>
            <a:normAutofit/>
          </a:bodyPr>
          <a:lstStyle/>
          <a:p>
            <a:pPr algn="ctr"/>
            <a:r>
              <a:rPr lang="es-ES" sz="2400" dirty="0" smtClean="0"/>
              <a:t>PREPARACIÓN DEL TERRENO</a:t>
            </a:r>
          </a:p>
          <a:p>
            <a:r>
              <a:rPr lang="es-ES" sz="2000" dirty="0" smtClean="0"/>
              <a:t>1-Se </a:t>
            </a:r>
            <a:r>
              <a:rPr lang="es-ES" sz="2000" u="sng" dirty="0" smtClean="0"/>
              <a:t>limpia </a:t>
            </a:r>
            <a:r>
              <a:rPr lang="es-ES" sz="2000" dirty="0" smtClean="0"/>
              <a:t>el terreno donde se va a cultivar. </a:t>
            </a:r>
            <a:r>
              <a:rPr lang="es-ES" dirty="0" smtClean="0"/>
              <a:t>      2- </a:t>
            </a:r>
            <a:r>
              <a:rPr lang="es-ES" sz="2000" u="sng" dirty="0" smtClean="0"/>
              <a:t>Labrado</a:t>
            </a:r>
            <a:r>
              <a:rPr lang="es-ES" sz="2000" dirty="0" smtClean="0"/>
              <a:t>, “sin voltear” las capas de la tierra.</a:t>
            </a:r>
            <a:r>
              <a:rPr lang="es-ES" dirty="0" smtClean="0"/>
              <a:t>                                                                                                                    </a:t>
            </a:r>
          </a:p>
          <a:p>
            <a:r>
              <a:rPr lang="es-ES" dirty="0" smtClean="0"/>
              <a:t>                                                   </a:t>
            </a:r>
          </a:p>
          <a:p>
            <a:r>
              <a:rPr lang="es-ES" dirty="0" smtClean="0"/>
              <a:t>                                                                                                                                                                             </a:t>
            </a:r>
            <a:r>
              <a:rPr lang="es-ES" sz="2000" dirty="0" smtClean="0"/>
              <a:t>A </a:t>
            </a:r>
            <a:r>
              <a:rPr lang="es-ES" sz="2000" dirty="0"/>
              <a:t>mano o </a:t>
            </a:r>
            <a:r>
              <a:rPr lang="es-ES" sz="2000" dirty="0" smtClean="0"/>
              <a:t>a máquina</a:t>
            </a:r>
          </a:p>
          <a:p>
            <a:endParaRPr lang="es-ES" dirty="0" smtClean="0"/>
          </a:p>
          <a:p>
            <a:endParaRPr lang="es-ES" u="sng" dirty="0" smtClean="0"/>
          </a:p>
          <a:p>
            <a:endParaRPr lang="es-ES" u="sng" dirty="0"/>
          </a:p>
          <a:p>
            <a:endParaRPr lang="es-ES" u="sng" dirty="0" smtClean="0"/>
          </a:p>
          <a:p>
            <a:endParaRPr lang="es-ES" u="sng" dirty="0"/>
          </a:p>
          <a:p>
            <a:r>
              <a:rPr lang="es-ES" sz="2000" u="sng" dirty="0" smtClean="0"/>
              <a:t>3-Allanado</a:t>
            </a:r>
            <a:r>
              <a:rPr lang="es-ES" sz="2000" dirty="0" smtClean="0"/>
              <a:t>, para poder trabajar bien.</a:t>
            </a:r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075" y="1573030"/>
            <a:ext cx="2543561" cy="24219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19" y="4068162"/>
            <a:ext cx="3323875" cy="248012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075" y="3994943"/>
            <a:ext cx="4577986" cy="196773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351" y="1305027"/>
            <a:ext cx="3270408" cy="216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13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half" idx="2"/>
          </p:nvPr>
        </p:nvSpPr>
        <p:spPr>
          <a:xfrm>
            <a:off x="839788" y="266700"/>
            <a:ext cx="10298112" cy="14097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sz="3600" dirty="0" smtClean="0"/>
              <a:t>ABONAR EL TERRENO</a:t>
            </a:r>
          </a:p>
          <a:p>
            <a:r>
              <a:rPr lang="es-ES" sz="3600" dirty="0" smtClean="0"/>
              <a:t>Echamos una capa de compost en el bancal, en el cual vamos a sembrar </a:t>
            </a:r>
            <a:endParaRPr lang="es-ES" sz="3600" dirty="0"/>
          </a:p>
        </p:txBody>
      </p:sp>
      <p:pic>
        <p:nvPicPr>
          <p:cNvPr id="1026" name="Picture 2" descr="Resultado de imagen de ABONAR CON COMP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01" y="3013602"/>
            <a:ext cx="5192932" cy="345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372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SIEMBRA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/>
          <a:lstStyle/>
          <a:p>
            <a:r>
              <a:rPr lang="es-ES" u="sng" dirty="0"/>
              <a:t>Siembra directa</a:t>
            </a:r>
            <a:r>
              <a:rPr lang="es-ES" dirty="0"/>
              <a:t>: Cuando incorporamos las semillas en el terreno de cultivo, donde se va a desarrollar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u="sng" dirty="0"/>
              <a:t>Siembra en semillero:</a:t>
            </a:r>
            <a:r>
              <a:rPr lang="es-ES" dirty="0"/>
              <a:t> Es el lugar donde hacemos germinar las semillas para incorporarlas después al terreno de cultivo.</a:t>
            </a:r>
          </a:p>
          <a:p>
            <a:endParaRPr lang="es-ES" dirty="0"/>
          </a:p>
        </p:txBody>
      </p:sp>
      <p:pic>
        <p:nvPicPr>
          <p:cNvPr id="5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92" y="3459565"/>
            <a:ext cx="314325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174" y="3459564"/>
            <a:ext cx="4216401" cy="316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66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TRASPLANTE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Cuando han crecido algo las plantas en el semillero se las trasplanta a una maceta o al terreno.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34977"/>
            <a:ext cx="4997315" cy="32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56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RIEGO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Las plantas necesitan humedad para adsorber los nutrientes del suelo, por lo tanto cuando veamos que no hay humedad tenemos que regar.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423" y="2912907"/>
            <a:ext cx="4642043" cy="347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54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CONTROL DE LA HIERBA SILVESTRE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Para que crezcan bien las hortalizas que </a:t>
            </a:r>
            <a:r>
              <a:rPr lang="es-ES" dirty="0"/>
              <a:t>sembramos, Hay </a:t>
            </a:r>
            <a:r>
              <a:rPr lang="es-ES" dirty="0" smtClean="0"/>
              <a:t>que arrancar las </a:t>
            </a:r>
            <a:r>
              <a:rPr lang="es-ES" dirty="0"/>
              <a:t>plantas que crecen en la tierra </a:t>
            </a:r>
            <a:r>
              <a:rPr lang="es-ES" dirty="0" smtClean="0"/>
              <a:t>que no habíamos sembrado.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268" y="2841703"/>
            <a:ext cx="685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08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CONTROL DE PLAGAS Y ENFERMEDADES</a:t>
            </a:r>
            <a:endParaRPr lang="es-ES" dirty="0"/>
          </a:p>
        </p:txBody>
      </p:sp>
      <p:pic>
        <p:nvPicPr>
          <p:cNvPr id="1026" name="Picture 2" descr="Imagen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97" y="1323546"/>
            <a:ext cx="9011264" cy="5159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683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404664"/>
            <a:ext cx="7848872" cy="1512168"/>
          </a:xfrm>
        </p:spPr>
        <p:txBody>
          <a:bodyPr/>
          <a:lstStyle/>
          <a:p>
            <a:pPr algn="l"/>
            <a:r>
              <a:rPr lang="es-ES" sz="3200" dirty="0"/>
              <a:t>Vamos a conocer las plagas y enfermedades más comunes  del huerto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2423592" y="1592826"/>
            <a:ext cx="7344816" cy="4860510"/>
          </a:xfrm>
        </p:spPr>
        <p:txBody>
          <a:bodyPr/>
          <a:lstStyle/>
          <a:p>
            <a:pPr marL="45720" indent="0">
              <a:buNone/>
            </a:pPr>
            <a:r>
              <a:rPr lang="es-ES" b="1" u="sng" dirty="0"/>
              <a:t>Plagas:</a:t>
            </a:r>
            <a:r>
              <a:rPr lang="es-ES" dirty="0"/>
              <a:t> insectos, ácaros, caracoles, nematodos, topos, pájaros, gatos... </a:t>
            </a:r>
            <a:endParaRPr lang="es-ES" dirty="0" smtClean="0"/>
          </a:p>
          <a:p>
            <a:pPr lvl="0"/>
            <a:endParaRPr lang="es-ES" dirty="0"/>
          </a:p>
          <a:p>
            <a:pPr lvl="0"/>
            <a:endParaRPr lang="es-ES" dirty="0" smtClean="0"/>
          </a:p>
          <a:p>
            <a:pPr lvl="0"/>
            <a:endParaRPr lang="es-ES" dirty="0"/>
          </a:p>
          <a:p>
            <a:pPr lvl="0"/>
            <a:endParaRPr lang="es-ES" dirty="0"/>
          </a:p>
          <a:p>
            <a:pPr marL="45720" indent="0">
              <a:buNone/>
            </a:pPr>
            <a:r>
              <a:rPr lang="es-ES" b="1" u="sng" dirty="0"/>
              <a:t>Enfermedades:</a:t>
            </a:r>
            <a:r>
              <a:rPr lang="es-ES" u="sng" dirty="0"/>
              <a:t> </a:t>
            </a:r>
            <a:r>
              <a:rPr lang="es-ES" dirty="0"/>
              <a:t>hongos, bacterias y virus. </a:t>
            </a:r>
            <a:endParaRPr lang="es-ES" dirty="0" smtClean="0"/>
          </a:p>
          <a:p>
            <a:pPr lvl="0"/>
            <a:endParaRPr lang="es-ES" dirty="0"/>
          </a:p>
          <a:p>
            <a:endParaRPr lang="es-ES" dirty="0"/>
          </a:p>
        </p:txBody>
      </p:sp>
      <p:pic>
        <p:nvPicPr>
          <p:cNvPr id="4" name="Imagen 3" descr="pulgone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065" y="2924945"/>
            <a:ext cx="123317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C:\Users\usuario\Documents\babpos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>
            <a:fillRect/>
          </a:stretch>
        </p:blipFill>
        <p:spPr bwMode="auto">
          <a:xfrm>
            <a:off x="6099190" y="2924945"/>
            <a:ext cx="167321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oidi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064" y="5054304"/>
            <a:ext cx="123317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roy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90" y="5054305"/>
            <a:ext cx="1673210" cy="1390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45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345</Words>
  <Application>Microsoft Office PowerPoint</Application>
  <PresentationFormat>Panorámica</PresentationFormat>
  <Paragraphs>55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Tema de Office</vt:lpstr>
      <vt:lpstr>Presentación de PowerPoint</vt:lpstr>
      <vt:lpstr>Presentación de PowerPoint</vt:lpstr>
      <vt:lpstr>Presentación de PowerPoint</vt:lpstr>
      <vt:lpstr>SIEMBRA</vt:lpstr>
      <vt:lpstr>TRASPLANTE</vt:lpstr>
      <vt:lpstr>RIEGO</vt:lpstr>
      <vt:lpstr>CONTROL DE LA HIERBA SILVESTRE</vt:lpstr>
      <vt:lpstr>CONTROL DE PLAGAS Y ENFERMEDADES</vt:lpstr>
      <vt:lpstr>Vamos a conocer las plagas y enfermedades más comunes  del huerto</vt:lpstr>
      <vt:lpstr>Tratamientos con productos naturales autorizados en aricultura ecológica </vt:lpstr>
      <vt:lpstr>Tratamientos ecológicos con plantas</vt:lpstr>
      <vt:lpstr>ACLARADO</vt:lpstr>
      <vt:lpstr>ACOLCHADO</vt:lpstr>
      <vt:lpstr>ENTUTORADO</vt:lpstr>
      <vt:lpstr>PROTECCIONES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Toshi</dc:creator>
  <cp:lastModifiedBy>Usuario</cp:lastModifiedBy>
  <cp:revision>52</cp:revision>
  <dcterms:created xsi:type="dcterms:W3CDTF">2017-01-25T10:27:07Z</dcterms:created>
  <dcterms:modified xsi:type="dcterms:W3CDTF">2020-02-27T12:06:57Z</dcterms:modified>
</cp:coreProperties>
</file>