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8" r:id="rId4"/>
    <p:sldId id="257" r:id="rId5"/>
    <p:sldId id="26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3" r:id="rId18"/>
    <p:sldId id="27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62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86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49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4955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60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5147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464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32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8465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0707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573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07F0B-2AD1-4AF5-B6AA-2893C451E1EC}" type="datetimeFigureOut">
              <a:rPr lang="es-ES" smtClean="0"/>
              <a:t>21/01/2024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8E1D0EE5-A046-4871-8360-BF5A7711B017}" type="slidenum">
              <a:rPr lang="es-ES" smtClean="0"/>
              <a:t>‹Nº›</a:t>
            </a:fld>
            <a:endParaRPr lang="es-E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950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8CE51-E14D-90C1-9CD8-5D262B1AB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9"/>
            <a:ext cx="8637073" cy="1303338"/>
          </a:xfrm>
        </p:spPr>
        <p:txBody>
          <a:bodyPr/>
          <a:lstStyle/>
          <a:p>
            <a:pPr algn="ctr"/>
            <a:r>
              <a:rPr lang="es-ES" dirty="0"/>
              <a:t>IMPRESIÓN 3D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2768366"/>
            <a:ext cx="8637072" cy="29445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Conocimientos sobre el método de impresión 3D y terminología básica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Entender las ventajas y limitaciones de la impresión 3D para diferentes aplicaciones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Conocimiento sobre los pasos del proceso para conseguir un objeto usando la metodología 3D</a:t>
            </a:r>
          </a:p>
        </p:txBody>
      </p:sp>
    </p:spTree>
    <p:extLst>
      <p:ext uri="{BB962C8B-B14F-4D97-AF65-F5344CB8AC3E}">
        <p14:creationId xmlns:p14="http://schemas.microsoft.com/office/powerpoint/2010/main" val="2872610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078760"/>
            <a:ext cx="8637072" cy="2759978"/>
          </a:xfrm>
        </p:spPr>
        <p:txBody>
          <a:bodyPr/>
          <a:lstStyle/>
          <a:p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3-</a:t>
            </a:r>
            <a:r>
              <a:rPr lang="es-ES" dirty="0"/>
              <a:t>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Análisis</a:t>
            </a:r>
            <a:r>
              <a:rPr lang="es-ES" dirty="0"/>
              <a:t>,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s-ES" dirty="0"/>
              <a:t>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y reparación</a:t>
            </a:r>
            <a:r>
              <a:rPr lang="es-ES" dirty="0"/>
              <a:t>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del</a:t>
            </a:r>
            <a:r>
              <a:rPr lang="es-ES" dirty="0"/>
              <a:t>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modelo</a:t>
            </a:r>
            <a:r>
              <a:rPr lang="es-ES" dirty="0"/>
              <a:t>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STL</a:t>
            </a:r>
            <a:r>
              <a:rPr lang="es-ES" dirty="0"/>
              <a:t> </a:t>
            </a:r>
          </a:p>
          <a:p>
            <a:r>
              <a:rPr lang="es-ES" sz="1600" dirty="0"/>
              <a:t>Existen software para manipular modelos STL, como por ejemplo, </a:t>
            </a:r>
            <a:r>
              <a:rPr lang="es-ES" sz="1600" dirty="0" err="1"/>
              <a:t>meshmixer</a:t>
            </a:r>
            <a:r>
              <a:rPr lang="es-ES" sz="1600" dirty="0"/>
              <a:t>, </a:t>
            </a:r>
            <a:r>
              <a:rPr lang="es-ES" sz="1600" dirty="0" err="1"/>
              <a:t>Meshlab</a:t>
            </a:r>
            <a:r>
              <a:rPr lang="es-ES" sz="1600" dirty="0"/>
              <a:t>, 3DPrintCloud, </a:t>
            </a:r>
            <a:r>
              <a:rPr lang="es-ES" sz="1600" dirty="0" err="1"/>
              <a:t>Netfabb</a:t>
            </a:r>
            <a:r>
              <a:rPr lang="es-ES" sz="1600" dirty="0"/>
              <a:t>, etc.</a:t>
            </a:r>
          </a:p>
          <a:p>
            <a:r>
              <a:rPr lang="es-ES" sz="1600" dirty="0"/>
              <a:t>Si no hay errores pueden hacerse correcciones como la escala, densidad o cambios geométricos. </a:t>
            </a:r>
          </a:p>
          <a:p>
            <a:endParaRPr lang="es-E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7"/>
            <a:ext cx="8637073" cy="230697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Pasos de la tecnología de impresión 3D</a:t>
            </a:r>
          </a:p>
        </p:txBody>
      </p:sp>
    </p:spTree>
    <p:extLst>
      <p:ext uri="{BB962C8B-B14F-4D97-AF65-F5344CB8AC3E}">
        <p14:creationId xmlns:p14="http://schemas.microsoft.com/office/powerpoint/2010/main" val="3518675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078760"/>
            <a:ext cx="8637072" cy="2759978"/>
          </a:xfrm>
        </p:spPr>
        <p:txBody>
          <a:bodyPr>
            <a:normAutofit fontScale="92500"/>
          </a:bodyPr>
          <a:lstStyle/>
          <a:p>
            <a:r>
              <a:rPr lang="es-ES" sz="1900" dirty="0">
                <a:solidFill>
                  <a:schemeClr val="accent5">
                    <a:lumMod val="75000"/>
                  </a:schemeClr>
                </a:solidFill>
              </a:rPr>
              <a:t>4-</a:t>
            </a:r>
            <a:r>
              <a:rPr lang="es-ES" dirty="0"/>
              <a:t> </a:t>
            </a:r>
            <a:r>
              <a:rPr lang="es-ES" sz="1900" dirty="0">
                <a:solidFill>
                  <a:schemeClr val="accent5">
                    <a:lumMod val="75000"/>
                  </a:schemeClr>
                </a:solidFill>
              </a:rPr>
              <a:t>generar</a:t>
            </a:r>
            <a:r>
              <a:rPr lang="es-ES" dirty="0"/>
              <a:t> </a:t>
            </a:r>
            <a:r>
              <a:rPr lang="es-ES" sz="1900" dirty="0">
                <a:solidFill>
                  <a:schemeClr val="accent5">
                    <a:lumMod val="75000"/>
                  </a:schemeClr>
                </a:solidFill>
              </a:rPr>
              <a:t>archivo</a:t>
            </a:r>
            <a:r>
              <a:rPr lang="es-ES" dirty="0"/>
              <a:t> </a:t>
            </a:r>
            <a:r>
              <a:rPr lang="es-ES" sz="1900" dirty="0" err="1">
                <a:solidFill>
                  <a:schemeClr val="accent5">
                    <a:lumMod val="75000"/>
                  </a:schemeClr>
                </a:solidFill>
              </a:rPr>
              <a:t>gcode</a:t>
            </a:r>
            <a:r>
              <a:rPr lang="es-E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700" dirty="0"/>
              <a:t>Hay multitud de software para laminar el .</a:t>
            </a:r>
            <a:r>
              <a:rPr lang="es-ES" sz="1700" dirty="0" err="1"/>
              <a:t>stl</a:t>
            </a:r>
            <a:r>
              <a:rPr lang="es-ES" sz="1700" dirty="0"/>
              <a:t>, </a:t>
            </a:r>
            <a:r>
              <a:rPr lang="es-ES" sz="1700" dirty="0" err="1"/>
              <a:t>ultimaker</a:t>
            </a:r>
            <a:r>
              <a:rPr lang="es-ES" sz="1700" dirty="0"/>
              <a:t> cura, </a:t>
            </a:r>
            <a:r>
              <a:rPr lang="es-ES" sz="1700" dirty="0" err="1"/>
              <a:t>prusa</a:t>
            </a:r>
            <a:r>
              <a:rPr lang="es-ES" sz="1700" dirty="0"/>
              <a:t> </a:t>
            </a:r>
            <a:r>
              <a:rPr lang="es-ES" sz="1700" dirty="0" err="1"/>
              <a:t>slicer</a:t>
            </a:r>
            <a:r>
              <a:rPr lang="es-ES" sz="1700" dirty="0"/>
              <a:t>, </a:t>
            </a:r>
            <a:r>
              <a:rPr lang="es-ES" sz="1700" dirty="0" err="1"/>
              <a:t>repetier</a:t>
            </a:r>
            <a:r>
              <a:rPr lang="es-ES" sz="1700" dirty="0"/>
              <a:t>-host, simplify3d, para la impresora del cole utilizaremos el suyo propio, bambú </a:t>
            </a:r>
            <a:r>
              <a:rPr lang="es-ES" sz="1700" dirty="0" err="1"/>
              <a:t>studio</a:t>
            </a:r>
            <a:r>
              <a:rPr lang="es-ES" sz="17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700" dirty="0"/>
              <a:t>En esos programas es donde controlaremos la temperatura para fundir el filamento, la temperatura de la cama, las velocidades, aceleraciones, </a:t>
            </a:r>
            <a:r>
              <a:rPr lang="es-ES" sz="1700" dirty="0" err="1"/>
              <a:t>etc</a:t>
            </a:r>
            <a:r>
              <a:rPr lang="es-ES" sz="17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700" dirty="0"/>
              <a:t>Con este archivo ya lo podemos llevar a la impresora para imprimir.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7"/>
            <a:ext cx="8637073" cy="230697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Pasos de la tecnología de impresión 3D</a:t>
            </a:r>
          </a:p>
        </p:txBody>
      </p:sp>
    </p:spTree>
    <p:extLst>
      <p:ext uri="{BB962C8B-B14F-4D97-AF65-F5344CB8AC3E}">
        <p14:creationId xmlns:p14="http://schemas.microsoft.com/office/powerpoint/2010/main" val="2141887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078760"/>
            <a:ext cx="8637072" cy="2759978"/>
          </a:xfrm>
        </p:spPr>
        <p:txBody>
          <a:bodyPr/>
          <a:lstStyle/>
          <a:p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5- imprimir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Para imprimir se necesita tener la impresora limpia, filamento cargado y listo, la cama caliente, y nivelada, y dar a imprimir.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7"/>
            <a:ext cx="8637073" cy="230697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Pasos de la tecnología de impresión 3D</a:t>
            </a:r>
          </a:p>
        </p:txBody>
      </p:sp>
    </p:spTree>
    <p:extLst>
      <p:ext uri="{BB962C8B-B14F-4D97-AF65-F5344CB8AC3E}">
        <p14:creationId xmlns:p14="http://schemas.microsoft.com/office/powerpoint/2010/main" val="1336560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078760"/>
            <a:ext cx="8637072" cy="2759978"/>
          </a:xfrm>
        </p:spPr>
        <p:txBody>
          <a:bodyPr/>
          <a:lstStyle/>
          <a:p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6- retirar lo impreso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Hay que dejar que la cama se enfríe para poder retirar con éxito lo impreso o nos podemos cargar la base.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7"/>
            <a:ext cx="8637073" cy="230697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Pasos de la tecnología de impresión 3D</a:t>
            </a:r>
          </a:p>
        </p:txBody>
      </p:sp>
    </p:spTree>
    <p:extLst>
      <p:ext uri="{BB962C8B-B14F-4D97-AF65-F5344CB8AC3E}">
        <p14:creationId xmlns:p14="http://schemas.microsoft.com/office/powerpoint/2010/main" val="2690674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078760"/>
            <a:ext cx="8637072" cy="2759978"/>
          </a:xfrm>
        </p:spPr>
        <p:txBody>
          <a:bodyPr/>
          <a:lstStyle/>
          <a:p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7- </a:t>
            </a:r>
            <a:r>
              <a:rPr lang="es-ES" dirty="0" err="1">
                <a:solidFill>
                  <a:schemeClr val="accent5">
                    <a:lumMod val="75000"/>
                  </a:schemeClr>
                </a:solidFill>
              </a:rPr>
              <a:t>postprocesado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Muchas veces vamos a necesitar lijar, dar masilla para ocultar las capas y poder pintar.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Si la impresión la hacemos con una de resina, se necesitará luz ultravioleta, además de alcohol isopropílico para aclarar las piezas.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7"/>
            <a:ext cx="8637073" cy="230697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Pasos de la tecnología de impresión 3D</a:t>
            </a:r>
          </a:p>
        </p:txBody>
      </p:sp>
    </p:spTree>
    <p:extLst>
      <p:ext uri="{BB962C8B-B14F-4D97-AF65-F5344CB8AC3E}">
        <p14:creationId xmlns:p14="http://schemas.microsoft.com/office/powerpoint/2010/main" val="2327086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1417739"/>
            <a:ext cx="8637072" cy="4739780"/>
          </a:xfrm>
        </p:spPr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Industria automovilística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Industria médica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Industria dental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/>
              <a:t>Aeronaútica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Entretenimiento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ARTE, ESCULTURA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JOYERÍA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AQUITECTURA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MODA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COMIDA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EDUCACIÓN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8"/>
            <a:ext cx="8637073" cy="998290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Áreas de aplicación</a:t>
            </a:r>
          </a:p>
        </p:txBody>
      </p:sp>
    </p:spTree>
    <p:extLst>
      <p:ext uri="{BB962C8B-B14F-4D97-AF65-F5344CB8AC3E}">
        <p14:creationId xmlns:p14="http://schemas.microsoft.com/office/powerpoint/2010/main" val="1776044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54963"/>
            <a:ext cx="8637072" cy="260255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ACCEDEMOS AL PROGRAMA Y DISEÑAMOS UN OBJETO DE FÁCIL IMPRESIÓN.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Aquí se genera el archivo .</a:t>
            </a:r>
            <a:r>
              <a:rPr lang="es-ES" dirty="0" err="1"/>
              <a:t>stl</a:t>
            </a:r>
            <a:r>
              <a:rPr lang="es-ES" dirty="0"/>
              <a:t> para posteriormente llevarlo al laminador (bambú </a:t>
            </a:r>
            <a:r>
              <a:rPr lang="es-ES" dirty="0" err="1"/>
              <a:t>studio</a:t>
            </a:r>
            <a:r>
              <a:rPr lang="es-ES" dirty="0"/>
              <a:t>) para generar el .</a:t>
            </a:r>
            <a:r>
              <a:rPr lang="es-ES" dirty="0" err="1"/>
              <a:t>gcode</a:t>
            </a:r>
            <a:r>
              <a:rPr lang="es-ES" dirty="0"/>
              <a:t> y poder imprimirlo.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8"/>
            <a:ext cx="8637073" cy="1365406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ABRIMOS TINKERCAD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09D482B-80A6-5F11-322C-194FDC0590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429" y="1955069"/>
            <a:ext cx="3781716" cy="136540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615D6C7-AA2B-3B1A-0982-25DF8BA739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7176" y="1876731"/>
            <a:ext cx="4588094" cy="1443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07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8CE51-E14D-90C1-9CD8-5D262B1AB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68448"/>
            <a:ext cx="8637073" cy="2332139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¿lo hemos conseguido?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556932"/>
            <a:ext cx="8637072" cy="2155971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Identificar los elementos de la impresora.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Comprender los pasos necesarios para diseñar una pieza desde cero e imprimirla.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Empezar a conocer la terminología empleada en la impresión 3d.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Conocer los formatos de archivos estándar con los que se trabaja en la impresión3d: </a:t>
            </a:r>
            <a:r>
              <a:rPr lang="es-ES" dirty="0" err="1"/>
              <a:t>stl</a:t>
            </a:r>
            <a:r>
              <a:rPr lang="es-ES" dirty="0"/>
              <a:t> y </a:t>
            </a:r>
            <a:r>
              <a:rPr lang="es-ES" dirty="0" err="1"/>
              <a:t>gcode</a:t>
            </a:r>
            <a:r>
              <a:rPr lang="es-E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2023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54963"/>
            <a:ext cx="8637072" cy="2602556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7"/>
            <a:ext cx="8637073" cy="2764943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¡¡Muchas gracias!!</a:t>
            </a:r>
          </a:p>
        </p:txBody>
      </p:sp>
    </p:spTree>
    <p:extLst>
      <p:ext uri="{BB962C8B-B14F-4D97-AF65-F5344CB8AC3E}">
        <p14:creationId xmlns:p14="http://schemas.microsoft.com/office/powerpoint/2010/main" val="243799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8CE51-E14D-90C1-9CD8-5D262B1ABD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68448"/>
            <a:ext cx="8637073" cy="2332139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¿Qué pretendo con este curso?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556932"/>
            <a:ext cx="8637072" cy="2155971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Identificar los elementos de la impresora.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Comprender los pasos necesarios para diseñar una pieza desde cero e imprimirla.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Empezar a conocer la terminología empleada en la impresión 3d.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Conocer los formatos de archivos estándar con los que se trabaja en la impresión3d: </a:t>
            </a:r>
            <a:r>
              <a:rPr lang="es-ES" dirty="0" err="1"/>
              <a:t>stl</a:t>
            </a:r>
            <a:r>
              <a:rPr lang="es-ES" dirty="0"/>
              <a:t> y </a:t>
            </a:r>
            <a:r>
              <a:rPr lang="es-ES" dirty="0" err="1"/>
              <a:t>gcode</a:t>
            </a:r>
            <a:r>
              <a:rPr lang="es-E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57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498208"/>
            <a:ext cx="8637072" cy="1476464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ES" b="0" i="0" dirty="0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es un proceso de fabricación aditivo que permite la creación de objetos mediante la superposición de material Fundiéndolo.</a:t>
            </a:r>
          </a:p>
          <a:p>
            <a:pPr algn="l"/>
            <a:r>
              <a:rPr lang="es-ES" dirty="0">
                <a:solidFill>
                  <a:srgbClr val="33475B"/>
                </a:solidFill>
                <a:latin typeface="Roboto" panose="02000000000000000000" pitchFamily="2" charset="0"/>
              </a:rPr>
              <a:t>Diferentes Tipos de filamentos</a:t>
            </a:r>
            <a:r>
              <a:rPr lang="es-ES" b="0" i="0" dirty="0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 (</a:t>
            </a:r>
            <a:r>
              <a:rPr lang="es-ES" b="0" i="0" dirty="0" err="1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pla</a:t>
            </a:r>
            <a:r>
              <a:rPr lang="es-ES" b="0" i="0" dirty="0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, asa, </a:t>
            </a:r>
            <a:r>
              <a:rPr lang="es-ES" b="0" i="0" dirty="0" err="1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petg</a:t>
            </a:r>
            <a:r>
              <a:rPr lang="es-ES" b="0" i="0" dirty="0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s-ES" b="0" i="0" dirty="0" err="1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abs</a:t>
            </a:r>
            <a:r>
              <a:rPr lang="es-ES" b="0" i="0" dirty="0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, </a:t>
            </a:r>
            <a:r>
              <a:rPr lang="es-ES" b="0" i="0" dirty="0" err="1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tpu</a:t>
            </a:r>
            <a:r>
              <a:rPr lang="es-ES" b="0" i="0" dirty="0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, flexible, polipropileno, </a:t>
            </a:r>
            <a:r>
              <a:rPr lang="es-ES" b="0" i="0" dirty="0" err="1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naylon</a:t>
            </a:r>
            <a:r>
              <a:rPr lang="es-ES" b="0" i="0" dirty="0">
                <a:solidFill>
                  <a:srgbClr val="33475B"/>
                </a:solidFill>
                <a:effectLst/>
                <a:latin typeface="Roboto" panose="02000000000000000000" pitchFamily="2" charset="0"/>
              </a:rPr>
              <a:t>)</a:t>
            </a:r>
          </a:p>
          <a:p>
            <a:endParaRPr lang="es-E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8"/>
            <a:ext cx="8637073" cy="1770076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¿Qué es la impresión 3D?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5D88159-468F-CF08-53ED-79B999229F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3346" y="1394149"/>
            <a:ext cx="1910630" cy="2034851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7C7461CA-FFB0-8685-C69F-AE8D2507DB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1251" y="1324941"/>
            <a:ext cx="1970253" cy="2034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96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498207"/>
            <a:ext cx="8637072" cy="2608978"/>
          </a:xfrm>
        </p:spPr>
        <p:txBody>
          <a:bodyPr>
            <a:normAutofit fontScale="850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En 1983 Chuck Hull, cofundador de sistemas 3D, inventó el primer proceso de impresión 3D y lo llamó “estereolitografía” (SLA).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En 1989, S. Scott </a:t>
            </a:r>
            <a:r>
              <a:rPr lang="es-ES" dirty="0" err="1"/>
              <a:t>Crump</a:t>
            </a:r>
            <a:r>
              <a:rPr lang="es-ES" dirty="0"/>
              <a:t>, junto a su mujer y cofundadora de </a:t>
            </a:r>
            <a:r>
              <a:rPr lang="es-ES" dirty="0" err="1"/>
              <a:t>Stratasys</a:t>
            </a:r>
            <a:r>
              <a:rPr lang="es-ES" dirty="0"/>
              <a:t> Lisa </a:t>
            </a:r>
            <a:r>
              <a:rPr lang="es-ES" dirty="0" err="1"/>
              <a:t>Crump</a:t>
            </a:r>
            <a:r>
              <a:rPr lang="es-ES" dirty="0"/>
              <a:t> inventó y patento la tecnología “Modelado por Deposición Fundida” (FDM)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En 2004, la Universidad de Bath (Inglaterra) lanzó el proyecto </a:t>
            </a:r>
            <a:r>
              <a:rPr lang="es-ES" dirty="0" err="1"/>
              <a:t>RepRap</a:t>
            </a:r>
            <a:r>
              <a:rPr lang="es-ES" dirty="0"/>
              <a:t> por el profesor de ingeniería mecánica Dr. </a:t>
            </a:r>
            <a:r>
              <a:rPr lang="es-ES" dirty="0" err="1"/>
              <a:t>Adrian</a:t>
            </a:r>
            <a:r>
              <a:rPr lang="es-ES" dirty="0"/>
              <a:t> </a:t>
            </a:r>
            <a:r>
              <a:rPr lang="es-ES" dirty="0" err="1"/>
              <a:t>Bowyer</a:t>
            </a:r>
            <a:r>
              <a:rPr lang="es-ES" dirty="0"/>
              <a:t>. El objetivo del proyecto era el de crear una impresora 3D de bajo coste capaz de replicarse ella misma.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La impresión 3D estaba mayormente limitada al uso industrial hasta el 2009.</a:t>
            </a:r>
          </a:p>
          <a:p>
            <a:endParaRPr lang="es-E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8"/>
            <a:ext cx="8637073" cy="2197914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historia de la impresión 3D</a:t>
            </a:r>
          </a:p>
        </p:txBody>
      </p:sp>
    </p:spTree>
    <p:extLst>
      <p:ext uri="{BB962C8B-B14F-4D97-AF65-F5344CB8AC3E}">
        <p14:creationId xmlns:p14="http://schemas.microsoft.com/office/powerpoint/2010/main" val="918017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0712110-0BC1-4B31-B3BB-63B44222E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66B5F3-C053-4580-B04A-1EF949888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616" y="962902"/>
            <a:ext cx="4176384" cy="2380828"/>
          </a:xfrm>
        </p:spPr>
        <p:txBody>
          <a:bodyPr>
            <a:normAutofit/>
          </a:bodyPr>
          <a:lstStyle/>
          <a:p>
            <a:r>
              <a:rPr lang="es-ES" sz="4800"/>
              <a:t>Partes de la impresora.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617" y="3531204"/>
            <a:ext cx="4171479" cy="1610643"/>
          </a:xfrm>
        </p:spPr>
        <p:txBody>
          <a:bodyPr>
            <a:normAutofit/>
          </a:bodyPr>
          <a:lstStyle/>
          <a:p>
            <a:endParaRPr lang="es-ES" sz="1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A6123F2-4B61-414F-A7E5-5B7828EAC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2617" y="3528543"/>
            <a:ext cx="417147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" name="Imagen 3">
            <a:extLst>
              <a:ext uri="{FF2B5EF4-FFF2-40B4-BE49-F238E27FC236}">
                <a16:creationId xmlns:a16="http://schemas.microsoft.com/office/drawing/2014/main" id="{0D9D6B7F-1112-38F1-4E58-BC3077185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8392" y="359489"/>
            <a:ext cx="6439008" cy="489364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5CED634-E2D0-4AB7-96DD-816C9B52C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FCDDCDFB-696D-4FDF-9B58-24F71B7C3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0009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2583809"/>
            <a:ext cx="8637072" cy="325492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El ahorro de costes frente al molde.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para verificaciones rápidas y desarrollo de ideas de diseño.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más barato producir un prototipo 3D.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solo usan la cantidad de material que necesitan para crear ese objeto en particular.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usan materiales que pueden ser reciclados o reutilizados para más de una figura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NO ES TÓXICO.</a:t>
            </a:r>
          </a:p>
          <a:p>
            <a:endParaRPr lang="es-E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8"/>
            <a:ext cx="8637073" cy="1770076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Ventajas de la impresión 3D</a:t>
            </a:r>
          </a:p>
        </p:txBody>
      </p:sp>
    </p:spTree>
    <p:extLst>
      <p:ext uri="{BB962C8B-B14F-4D97-AF65-F5344CB8AC3E}">
        <p14:creationId xmlns:p14="http://schemas.microsoft.com/office/powerpoint/2010/main" val="77505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2583809"/>
            <a:ext cx="8637072" cy="325492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Mayor coste para series de producción grandes.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Resistencia y duración limitadas.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Falta de Precisión de los objetos impresos.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/>
              <a:t>limitadas por escala y tamaño.</a:t>
            </a:r>
          </a:p>
          <a:p>
            <a:endParaRPr lang="es-ES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8"/>
            <a:ext cx="8637073" cy="1770076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Inconvenientes de la impresión 3D</a:t>
            </a:r>
          </a:p>
        </p:txBody>
      </p:sp>
    </p:spTree>
    <p:extLst>
      <p:ext uri="{BB962C8B-B14F-4D97-AF65-F5344CB8AC3E}">
        <p14:creationId xmlns:p14="http://schemas.microsoft.com/office/powerpoint/2010/main" val="3501231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078760"/>
            <a:ext cx="8637072" cy="2759978"/>
          </a:xfrm>
        </p:spPr>
        <p:txBody>
          <a:bodyPr/>
          <a:lstStyle/>
          <a:p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1-producir un modelo digital.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Diseño de un modelo digital (</a:t>
            </a:r>
            <a:r>
              <a:rPr lang="en-US" sz="1600" dirty="0" err="1"/>
              <a:t>Solidworks</a:t>
            </a:r>
            <a:r>
              <a:rPr lang="en-US" sz="1600" dirty="0"/>
              <a:t>, Autodesk Fusion 360, SketchUp,  </a:t>
            </a:r>
            <a:r>
              <a:rPr lang="en-US" sz="1600" dirty="0" err="1"/>
              <a:t>Tinkercad</a:t>
            </a:r>
            <a:r>
              <a:rPr lang="en-US" sz="1600" dirty="0"/>
              <a:t>, </a:t>
            </a:r>
            <a:r>
              <a:rPr lang="en-US" sz="1600" dirty="0" err="1"/>
              <a:t>catia</a:t>
            </a:r>
            <a:r>
              <a:rPr lang="en-US" sz="1600" dirty="0"/>
              <a:t>, blender). </a:t>
            </a:r>
            <a:r>
              <a:rPr lang="en-US" sz="1600" dirty="0" err="1"/>
              <a:t>Nosotros</a:t>
            </a:r>
            <a:r>
              <a:rPr lang="en-US" sz="1600" dirty="0"/>
              <a:t> </a:t>
            </a:r>
            <a:r>
              <a:rPr lang="en-US" sz="1600" dirty="0" err="1"/>
              <a:t>utilizaremos</a:t>
            </a:r>
            <a:r>
              <a:rPr lang="en-US" sz="1600" dirty="0"/>
              <a:t> </a:t>
            </a:r>
            <a:r>
              <a:rPr lang="en-US" sz="1600" dirty="0" err="1"/>
              <a:t>tinkercad</a:t>
            </a:r>
            <a:r>
              <a:rPr lang="en-US" sz="16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se puede usar la ingeniería inversa para generar un modelo a través del escaneado 3D (con escáner o fotogrametría).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7"/>
            <a:ext cx="8637073" cy="230697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Pasos de la tecnología de impresión 3D</a:t>
            </a:r>
          </a:p>
        </p:txBody>
      </p:sp>
    </p:spTree>
    <p:extLst>
      <p:ext uri="{BB962C8B-B14F-4D97-AF65-F5344CB8AC3E}">
        <p14:creationId xmlns:p14="http://schemas.microsoft.com/office/powerpoint/2010/main" val="1504285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5395414B-E53C-AF4A-02CF-7EB98E8B72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078760"/>
            <a:ext cx="8637072" cy="2759978"/>
          </a:xfrm>
        </p:spPr>
        <p:txBody>
          <a:bodyPr/>
          <a:lstStyle/>
          <a:p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2-</a:t>
            </a:r>
            <a:r>
              <a:rPr lang="es-ES" dirty="0"/>
              <a:t>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Modelo</a:t>
            </a:r>
            <a:r>
              <a:rPr lang="es-ES" dirty="0"/>
              <a:t>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s-ES" dirty="0"/>
              <a:t>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formato</a:t>
            </a:r>
            <a:r>
              <a:rPr lang="es-ES" dirty="0"/>
              <a:t> 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STL</a:t>
            </a:r>
            <a:r>
              <a:rPr lang="es-E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El modelo creado por el programa digital tiene el formato .</a:t>
            </a:r>
            <a:r>
              <a:rPr lang="es-ES" sz="1600" dirty="0" err="1"/>
              <a:t>stl</a:t>
            </a:r>
            <a:r>
              <a:rPr lang="es-ES" sz="1600" dirty="0"/>
              <a:t> para que posteriormente, el laminador (programa que entiende la impresora) lo pueda laminar para poder imprimir.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También es posible seleccionar un modelo STL de repositorios online como </a:t>
            </a:r>
            <a:r>
              <a:rPr lang="es-ES" sz="1600" dirty="0" err="1"/>
              <a:t>thingiverse</a:t>
            </a:r>
            <a:r>
              <a:rPr lang="es-ES" sz="1600" dirty="0"/>
              <a:t>, </a:t>
            </a:r>
            <a:r>
              <a:rPr lang="es-ES" sz="1600" dirty="0" err="1"/>
              <a:t>cults</a:t>
            </a:r>
            <a:r>
              <a:rPr lang="es-ES" sz="1600" dirty="0"/>
              <a:t>, etc.  Algunos de estos repositorios son gratis, otros de pago.</a:t>
            </a:r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97D77FC3-20BC-28EC-A3AD-C7396FACD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276837"/>
            <a:ext cx="8637073" cy="2306971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/>
              <a:t>Pasos de la tecnología de impresión 3D</a:t>
            </a:r>
          </a:p>
        </p:txBody>
      </p:sp>
    </p:spTree>
    <p:extLst>
      <p:ext uri="{BB962C8B-B14F-4D97-AF65-F5344CB8AC3E}">
        <p14:creationId xmlns:p14="http://schemas.microsoft.com/office/powerpoint/2010/main" val="187685313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357</TotalTime>
  <Words>861</Words>
  <Application>Microsoft Office PowerPoint</Application>
  <PresentationFormat>Panorámica</PresentationFormat>
  <Paragraphs>78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2" baseType="lpstr">
      <vt:lpstr>Arial</vt:lpstr>
      <vt:lpstr>Gill Sans MT</vt:lpstr>
      <vt:lpstr>Roboto</vt:lpstr>
      <vt:lpstr>Galería</vt:lpstr>
      <vt:lpstr>IMPRESIÓN 3D</vt:lpstr>
      <vt:lpstr>¿Qué pretendo con este curso?</vt:lpstr>
      <vt:lpstr>¿Qué es la impresión 3D?</vt:lpstr>
      <vt:lpstr>historia de la impresión 3D</vt:lpstr>
      <vt:lpstr>Partes de la impresora.</vt:lpstr>
      <vt:lpstr>Ventajas de la impresión 3D</vt:lpstr>
      <vt:lpstr>Inconvenientes de la impresión 3D</vt:lpstr>
      <vt:lpstr>Pasos de la tecnología de impresión 3D</vt:lpstr>
      <vt:lpstr>Pasos de la tecnología de impresión 3D</vt:lpstr>
      <vt:lpstr>Pasos de la tecnología de impresión 3D</vt:lpstr>
      <vt:lpstr>Pasos de la tecnología de impresión 3D</vt:lpstr>
      <vt:lpstr>Pasos de la tecnología de impresión 3D</vt:lpstr>
      <vt:lpstr>Pasos de la tecnología de impresión 3D</vt:lpstr>
      <vt:lpstr>Pasos de la tecnología de impresión 3D</vt:lpstr>
      <vt:lpstr>Áreas de aplicación</vt:lpstr>
      <vt:lpstr>ABRIMOS TINKERCAD</vt:lpstr>
      <vt:lpstr>¿lo hemos conseguido?</vt:lpstr>
      <vt:lpstr>¡¡Muchas gracias!!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IMPRESIÓN 3D</dc:title>
  <dc:creator>GUSTAVO ADOLFO ALONSO LUIS</dc:creator>
  <cp:lastModifiedBy>GUSTAVO ADOLFO ALONSO LUIS</cp:lastModifiedBy>
  <cp:revision>10</cp:revision>
  <dcterms:created xsi:type="dcterms:W3CDTF">2024-01-21T13:31:06Z</dcterms:created>
  <dcterms:modified xsi:type="dcterms:W3CDTF">2024-01-21T21:03:38Z</dcterms:modified>
</cp:coreProperties>
</file>