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290" r:id="rId3"/>
    <p:sldId id="258" r:id="rId4"/>
    <p:sldId id="260" r:id="rId5"/>
    <p:sldId id="262" r:id="rId6"/>
    <p:sldId id="265" r:id="rId7"/>
    <p:sldId id="266" r:id="rId8"/>
    <p:sldId id="273" r:id="rId9"/>
    <p:sldId id="271" r:id="rId10"/>
    <p:sldId id="277" r:id="rId11"/>
    <p:sldId id="275" r:id="rId12"/>
    <p:sldId id="279" r:id="rId13"/>
    <p:sldId id="289" r:id="rId1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Gaegu" panose="020B0604020202020204" charset="0"/>
      <p:regular r:id="rId20"/>
      <p:bold r:id="rId21"/>
    </p:embeddedFont>
    <p:embeddedFont>
      <p:font typeface="Questrial" panose="020B0604020202020204" charset="0"/>
      <p:regular r:id="rId22"/>
    </p:embeddedFont>
    <p:embeddedFont>
      <p:font typeface="Yu Gothic UI Semibold" panose="020B0700000000000000" pitchFamily="34" charset="-128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A18466-F08E-4C01-8E08-04E50972FF9B}">
  <a:tblStyle styleId="{36A18466-F08E-4C01-8E08-04E50972FF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badf322efb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badf322efb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bb491fced8_1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5" name="Google Shape;2425;gbb491fced8_1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gbadf322efb_0_16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3" name="Google Shape;2853;gbadf322efb_0_16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ae31c0142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ae31c0142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b5b685808e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b5b685808e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badf322ef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badf322ef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badf322efb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badf322efb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badf322efb_0_18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badf322efb_0_18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>
            <a:spLocks noGrp="1"/>
          </p:cNvSpPr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9"/>
          <p:cNvSpPr txBox="1">
            <a:spLocks noGrp="1"/>
          </p:cNvSpPr>
          <p:nvPr>
            <p:ph type="subTitle" idx="1"/>
          </p:nvPr>
        </p:nvSpPr>
        <p:spPr>
          <a:xfrm>
            <a:off x="4497000" y="1635025"/>
            <a:ext cx="45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1399755" y="2808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3110452" y="4251595"/>
            <a:ext cx="306762" cy="476331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7892050" y="356247"/>
            <a:ext cx="306765" cy="476344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4497000" y="3239209"/>
            <a:ext cx="3495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812425" y="1468000"/>
            <a:ext cx="2588100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/>
          <p:nvPr/>
        </p:nvSpPr>
        <p:spPr>
          <a:xfrm>
            <a:off x="-352646" y="-80688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"/>
          <p:cNvSpPr txBox="1">
            <a:spLocks noGrp="1"/>
          </p:cNvSpPr>
          <p:nvPr>
            <p:ph type="subTitle" idx="1"/>
          </p:nvPr>
        </p:nvSpPr>
        <p:spPr>
          <a:xfrm>
            <a:off x="1812004" y="12566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title" hasCustomPrompt="1"/>
          </p:nvPr>
        </p:nvSpPr>
        <p:spPr>
          <a:xfrm>
            <a:off x="1811999" y="7316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6"/>
          <p:cNvSpPr txBox="1">
            <a:spLocks noGrp="1"/>
          </p:cNvSpPr>
          <p:nvPr>
            <p:ph type="subTitle" idx="2"/>
          </p:nvPr>
        </p:nvSpPr>
        <p:spPr>
          <a:xfrm>
            <a:off x="1812004" y="25284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title" idx="3" hasCustomPrompt="1"/>
          </p:nvPr>
        </p:nvSpPr>
        <p:spPr>
          <a:xfrm>
            <a:off x="1811999" y="200337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6"/>
          <p:cNvSpPr txBox="1">
            <a:spLocks noGrp="1"/>
          </p:cNvSpPr>
          <p:nvPr>
            <p:ph type="subTitle" idx="4"/>
          </p:nvPr>
        </p:nvSpPr>
        <p:spPr>
          <a:xfrm>
            <a:off x="1812004" y="38001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8" name="Google Shape;328;p16"/>
          <p:cNvSpPr txBox="1">
            <a:spLocks noGrp="1"/>
          </p:cNvSpPr>
          <p:nvPr>
            <p:ph type="title" idx="5" hasCustomPrompt="1"/>
          </p:nvPr>
        </p:nvSpPr>
        <p:spPr>
          <a:xfrm>
            <a:off x="1811999" y="32751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29" name="Google Shape;329;p16"/>
          <p:cNvGrpSpPr/>
          <p:nvPr/>
        </p:nvGrpSpPr>
        <p:grpSpPr>
          <a:xfrm rot="10800000">
            <a:off x="1882952" y="535249"/>
            <a:ext cx="2222950" cy="1255025"/>
            <a:chOff x="2256903" y="816487"/>
            <a:chExt cx="4630180" cy="3653639"/>
          </a:xfrm>
        </p:grpSpPr>
        <p:sp>
          <p:nvSpPr>
            <p:cNvPr id="330" name="Google Shape;330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6"/>
          <p:cNvGrpSpPr/>
          <p:nvPr/>
        </p:nvGrpSpPr>
        <p:grpSpPr>
          <a:xfrm flipH="1">
            <a:off x="1936427" y="1943287"/>
            <a:ext cx="2222950" cy="1255025"/>
            <a:chOff x="2256903" y="816487"/>
            <a:chExt cx="4630180" cy="3653639"/>
          </a:xfrm>
        </p:grpSpPr>
        <p:sp>
          <p:nvSpPr>
            <p:cNvPr id="333" name="Google Shape;333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1936527" y="3284037"/>
            <a:ext cx="2222950" cy="1255025"/>
            <a:chOff x="2256903" y="816487"/>
            <a:chExt cx="4630180" cy="3653639"/>
          </a:xfrm>
        </p:grpSpPr>
        <p:sp>
          <p:nvSpPr>
            <p:cNvPr id="336" name="Google Shape;336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16"/>
          <p:cNvSpPr/>
          <p:nvPr/>
        </p:nvSpPr>
        <p:spPr>
          <a:xfrm>
            <a:off x="1055349" y="184497"/>
            <a:ext cx="189140" cy="16677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body" idx="1"/>
          </p:nvPr>
        </p:nvSpPr>
        <p:spPr>
          <a:xfrm>
            <a:off x="4419300" y="16858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7"/>
          <p:cNvSpPr/>
          <p:nvPr/>
        </p:nvSpPr>
        <p:spPr>
          <a:xfrm rot="10800000">
            <a:off x="-5" y="2703384"/>
            <a:ext cx="536006" cy="3301065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8510924" y="422249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17"/>
          <p:cNvGrpSpPr/>
          <p:nvPr/>
        </p:nvGrpSpPr>
        <p:grpSpPr>
          <a:xfrm>
            <a:off x="8142038" y="631550"/>
            <a:ext cx="418775" cy="350302"/>
            <a:chOff x="4259550" y="352000"/>
            <a:chExt cx="418775" cy="350302"/>
          </a:xfrm>
        </p:grpSpPr>
        <p:sp>
          <p:nvSpPr>
            <p:cNvPr id="346" name="Google Shape;346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62" r:id="rId8"/>
    <p:sldLayoutId id="2147483663" r:id="rId9"/>
    <p:sldLayoutId id="2147483665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epie.es/doc/comunicacion/jornadas/2021/21_abril/escolar/7_instrucciones_solicitar_proyecto_ka1_ka2_sch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eim/external/register.cg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67862" y="161826"/>
            <a:ext cx="421464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IRENE SÁNCHEZ</a:t>
            </a:r>
          </a:p>
          <a:p>
            <a:r>
              <a:rPr lang="es-ES" b="1" dirty="0"/>
              <a:t>Colegio Ntra. Sra. de la Providencia (Palencia)</a:t>
            </a:r>
          </a:p>
          <a:p>
            <a:r>
              <a:rPr lang="es-ES" b="1" dirty="0"/>
              <a:t>irenesm74@gmail.com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07" y="4299805"/>
            <a:ext cx="1628410" cy="6596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7862" y="1062316"/>
            <a:ext cx="6127531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Nuestra trayectoria:</a:t>
            </a:r>
          </a:p>
          <a:p>
            <a:r>
              <a:rPr lang="es-ES" b="1" dirty="0">
                <a:solidFill>
                  <a:schemeClr val="tx1"/>
                </a:solidFill>
              </a:rPr>
              <a:t>-Proyecto Comenius: “</a:t>
            </a:r>
            <a:r>
              <a:rPr lang="es-ES" b="1" dirty="0" err="1">
                <a:solidFill>
                  <a:schemeClr val="tx1"/>
                </a:solidFill>
              </a:rPr>
              <a:t>Europe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Goes</a:t>
            </a:r>
            <a:r>
              <a:rPr lang="es-ES" b="1" dirty="0">
                <a:solidFill>
                  <a:schemeClr val="tx1"/>
                </a:solidFill>
              </a:rPr>
              <a:t> Green”: Hungría, Italia</a:t>
            </a:r>
            <a:br>
              <a:rPr lang="es-ES" b="1" dirty="0">
                <a:solidFill>
                  <a:schemeClr val="tx1"/>
                </a:solidFill>
              </a:rPr>
            </a:br>
            <a:r>
              <a:rPr lang="es-ES" b="1" dirty="0">
                <a:solidFill>
                  <a:schemeClr val="tx1"/>
                </a:solidFill>
              </a:rPr>
              <a:t>-Erasmus KA229-Erasmus KA229: “</a:t>
            </a:r>
            <a:r>
              <a:rPr lang="es-ES" b="1" dirty="0" err="1">
                <a:solidFill>
                  <a:schemeClr val="tx1"/>
                </a:solidFill>
              </a:rPr>
              <a:t>Self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Organized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Healthy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Sports</a:t>
            </a:r>
            <a:r>
              <a:rPr lang="es-ES" b="1" dirty="0">
                <a:solidFill>
                  <a:schemeClr val="tx1"/>
                </a:solidFill>
              </a:rPr>
              <a:t>”:  Alemania- Finlandia-Lituania.</a:t>
            </a:r>
            <a:br>
              <a:rPr lang="es-ES" b="1" dirty="0">
                <a:solidFill>
                  <a:schemeClr val="tx1"/>
                </a:solidFill>
              </a:rPr>
            </a:br>
            <a:r>
              <a:rPr lang="es-ES" b="1" dirty="0">
                <a:solidFill>
                  <a:schemeClr val="tx1"/>
                </a:solidFill>
              </a:rPr>
              <a:t>-Erasmus KA101: TEAM Cursos de formación + Job </a:t>
            </a:r>
            <a:r>
              <a:rPr lang="es-ES" b="1" dirty="0" err="1">
                <a:solidFill>
                  <a:schemeClr val="tx1"/>
                </a:solidFill>
              </a:rPr>
              <a:t>Shadowing</a:t>
            </a:r>
            <a:r>
              <a:rPr lang="es-ES" b="1" dirty="0">
                <a:solidFill>
                  <a:schemeClr val="tx1"/>
                </a:solidFill>
              </a:rPr>
              <a:t> (Finlandia)</a:t>
            </a:r>
            <a:br>
              <a:rPr lang="es-ES" b="1" dirty="0">
                <a:solidFill>
                  <a:schemeClr val="tx1"/>
                </a:solidFill>
              </a:rPr>
            </a:b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1944" y="2770962"/>
            <a:ext cx="5160579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En curso:</a:t>
            </a:r>
          </a:p>
          <a:p>
            <a:r>
              <a:rPr lang="es-ES" b="1" dirty="0"/>
              <a:t>-ERASMUS KA229 “CYCLE” : Finlandia, Rumanía, Bélgica</a:t>
            </a:r>
          </a:p>
          <a:p>
            <a:r>
              <a:rPr lang="es-ES" b="1" dirty="0"/>
              <a:t>-ERASMUS KA101</a:t>
            </a:r>
            <a:r>
              <a:rPr lang="es-ES" b="1"/>
              <a:t>: GAME  Formación </a:t>
            </a:r>
            <a:r>
              <a:rPr lang="es-ES" b="1" dirty="0"/>
              <a:t>de profesorado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366" y="2965353"/>
            <a:ext cx="1877903" cy="108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3D1551-2A77-4F7B-9EDE-4CA8B306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366" y="2965352"/>
            <a:ext cx="1877903" cy="108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5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13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4 DOCUMENTOS para Centros docentes no universitarios de titularidad pública</a:t>
            </a:r>
            <a:endParaRPr sz="2400" dirty="0"/>
          </a:p>
        </p:txBody>
      </p:sp>
      <p:grpSp>
        <p:nvGrpSpPr>
          <p:cNvPr id="2316" name="Google Shape;2316;p56"/>
          <p:cNvGrpSpPr/>
          <p:nvPr/>
        </p:nvGrpSpPr>
        <p:grpSpPr>
          <a:xfrm>
            <a:off x="3759735" y="1241133"/>
            <a:ext cx="2376485" cy="3902378"/>
            <a:chOff x="3881900" y="1540205"/>
            <a:chExt cx="2194354" cy="3603304"/>
          </a:xfrm>
        </p:grpSpPr>
        <p:grpSp>
          <p:nvGrpSpPr>
            <p:cNvPr id="2317" name="Google Shape;2317;p56"/>
            <p:cNvGrpSpPr/>
            <p:nvPr/>
          </p:nvGrpSpPr>
          <p:grpSpPr>
            <a:xfrm>
              <a:off x="3881900" y="1540205"/>
              <a:ext cx="2194354" cy="3603304"/>
              <a:chOff x="5244570" y="1433375"/>
              <a:chExt cx="922230" cy="1514375"/>
            </a:xfrm>
          </p:grpSpPr>
          <p:sp>
            <p:nvSpPr>
              <p:cNvPr id="2318" name="Google Shape;2318;p56"/>
              <p:cNvSpPr/>
              <p:nvPr/>
            </p:nvSpPr>
            <p:spPr>
              <a:xfrm>
                <a:off x="5539550" y="1906349"/>
                <a:ext cx="320561" cy="464968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18351" extrusionOk="0">
                    <a:moveTo>
                      <a:pt x="0" y="18351"/>
                    </a:moveTo>
                    <a:lnTo>
                      <a:pt x="0" y="18058"/>
                    </a:lnTo>
                    <a:cubicBezTo>
                      <a:pt x="105" y="15840"/>
                      <a:pt x="63" y="13601"/>
                      <a:pt x="272" y="11404"/>
                    </a:cubicBezTo>
                    <a:cubicBezTo>
                      <a:pt x="440" y="9814"/>
                      <a:pt x="586" y="8245"/>
                      <a:pt x="753" y="6675"/>
                    </a:cubicBezTo>
                    <a:lnTo>
                      <a:pt x="984" y="3934"/>
                    </a:lnTo>
                    <a:cubicBezTo>
                      <a:pt x="1067" y="2930"/>
                      <a:pt x="1172" y="1947"/>
                      <a:pt x="1256" y="921"/>
                    </a:cubicBezTo>
                    <a:cubicBezTo>
                      <a:pt x="1256" y="817"/>
                      <a:pt x="1256" y="712"/>
                      <a:pt x="1360" y="629"/>
                    </a:cubicBezTo>
                    <a:cubicBezTo>
                      <a:pt x="1486" y="566"/>
                      <a:pt x="1611" y="587"/>
                      <a:pt x="1779" y="608"/>
                    </a:cubicBezTo>
                    <a:lnTo>
                      <a:pt x="3662" y="691"/>
                    </a:lnTo>
                    <a:cubicBezTo>
                      <a:pt x="4415" y="712"/>
                      <a:pt x="5168" y="670"/>
                      <a:pt x="5901" y="629"/>
                    </a:cubicBezTo>
                    <a:cubicBezTo>
                      <a:pt x="6800" y="587"/>
                      <a:pt x="7700" y="524"/>
                      <a:pt x="8600" y="482"/>
                    </a:cubicBezTo>
                    <a:cubicBezTo>
                      <a:pt x="9771" y="398"/>
                      <a:pt x="10985" y="315"/>
                      <a:pt x="12157" y="64"/>
                    </a:cubicBezTo>
                    <a:cubicBezTo>
                      <a:pt x="12261" y="43"/>
                      <a:pt x="12366" y="43"/>
                      <a:pt x="12450" y="1"/>
                    </a:cubicBezTo>
                    <a:cubicBezTo>
                      <a:pt x="12554" y="84"/>
                      <a:pt x="12492" y="168"/>
                      <a:pt x="12450" y="252"/>
                    </a:cubicBezTo>
                    <a:cubicBezTo>
                      <a:pt x="12031" y="901"/>
                      <a:pt x="11613" y="1549"/>
                      <a:pt x="11152" y="2177"/>
                    </a:cubicBezTo>
                    <a:cubicBezTo>
                      <a:pt x="9688" y="4248"/>
                      <a:pt x="8223" y="6320"/>
                      <a:pt x="6800" y="8370"/>
                    </a:cubicBezTo>
                    <a:cubicBezTo>
                      <a:pt x="4750" y="11279"/>
                      <a:pt x="2783" y="14271"/>
                      <a:pt x="879" y="17242"/>
                    </a:cubicBezTo>
                    <a:cubicBezTo>
                      <a:pt x="670" y="17556"/>
                      <a:pt x="460" y="17870"/>
                      <a:pt x="272" y="18183"/>
                    </a:cubicBezTo>
                    <a:cubicBezTo>
                      <a:pt x="209" y="18246"/>
                      <a:pt x="147" y="18330"/>
                      <a:pt x="0" y="183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>
                <a:off x="5244570" y="1438994"/>
                <a:ext cx="337413" cy="480331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19376" extrusionOk="0">
                    <a:moveTo>
                      <a:pt x="12847" y="19271"/>
                    </a:moveTo>
                    <a:cubicBezTo>
                      <a:pt x="12680" y="19376"/>
                      <a:pt x="12554" y="19355"/>
                      <a:pt x="12429" y="19355"/>
                    </a:cubicBezTo>
                    <a:cubicBezTo>
                      <a:pt x="10964" y="19250"/>
                      <a:pt x="9499" y="19187"/>
                      <a:pt x="8056" y="19041"/>
                    </a:cubicBezTo>
                    <a:cubicBezTo>
                      <a:pt x="6403" y="18852"/>
                      <a:pt x="4750" y="18580"/>
                      <a:pt x="3160" y="18120"/>
                    </a:cubicBezTo>
                    <a:cubicBezTo>
                      <a:pt x="2511" y="17932"/>
                      <a:pt x="1883" y="17723"/>
                      <a:pt x="1256" y="17430"/>
                    </a:cubicBezTo>
                    <a:cubicBezTo>
                      <a:pt x="816" y="17220"/>
                      <a:pt x="356" y="16990"/>
                      <a:pt x="42" y="16655"/>
                    </a:cubicBezTo>
                    <a:cubicBezTo>
                      <a:pt x="0" y="16363"/>
                      <a:pt x="188" y="16237"/>
                      <a:pt x="314" y="16111"/>
                    </a:cubicBezTo>
                    <a:cubicBezTo>
                      <a:pt x="1151" y="15065"/>
                      <a:pt x="1967" y="14040"/>
                      <a:pt x="2804" y="12994"/>
                    </a:cubicBezTo>
                    <a:cubicBezTo>
                      <a:pt x="4938" y="10357"/>
                      <a:pt x="7093" y="7700"/>
                      <a:pt x="9227" y="5085"/>
                    </a:cubicBezTo>
                    <a:cubicBezTo>
                      <a:pt x="9960" y="4206"/>
                      <a:pt x="10692" y="3306"/>
                      <a:pt x="11404" y="2427"/>
                    </a:cubicBezTo>
                    <a:cubicBezTo>
                      <a:pt x="12052" y="1611"/>
                      <a:pt x="12764" y="858"/>
                      <a:pt x="13475" y="126"/>
                    </a:cubicBezTo>
                    <a:cubicBezTo>
                      <a:pt x="13517" y="63"/>
                      <a:pt x="13580" y="0"/>
                      <a:pt x="13726" y="0"/>
                    </a:cubicBezTo>
                    <a:cubicBezTo>
                      <a:pt x="13810" y="147"/>
                      <a:pt x="13789" y="314"/>
                      <a:pt x="13789" y="481"/>
                    </a:cubicBezTo>
                    <a:cubicBezTo>
                      <a:pt x="13747" y="1465"/>
                      <a:pt x="13726" y="2427"/>
                      <a:pt x="13726" y="3390"/>
                    </a:cubicBezTo>
                    <a:cubicBezTo>
                      <a:pt x="13705" y="6277"/>
                      <a:pt x="13538" y="9144"/>
                      <a:pt x="13391" y="12031"/>
                    </a:cubicBezTo>
                    <a:cubicBezTo>
                      <a:pt x="13266" y="14249"/>
                      <a:pt x="13098" y="16467"/>
                      <a:pt x="12973" y="18685"/>
                    </a:cubicBezTo>
                    <a:cubicBezTo>
                      <a:pt x="12931" y="18852"/>
                      <a:pt x="12952" y="19083"/>
                      <a:pt x="12847" y="192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56"/>
              <p:cNvSpPr/>
              <p:nvPr/>
            </p:nvSpPr>
            <p:spPr>
              <a:xfrm>
                <a:off x="5244575" y="1433375"/>
                <a:ext cx="922225" cy="1514375"/>
              </a:xfrm>
              <a:custGeom>
                <a:avLst/>
                <a:gdLst/>
                <a:ahLst/>
                <a:cxnLst/>
                <a:rect l="l" t="t" r="r" b="b"/>
                <a:pathLst>
                  <a:path w="36889" h="60575" extrusionOk="0">
                    <a:moveTo>
                      <a:pt x="11362" y="38584"/>
                    </a:moveTo>
                    <a:cubicBezTo>
                      <a:pt x="10985" y="38249"/>
                      <a:pt x="10985" y="38249"/>
                      <a:pt x="10776" y="37768"/>
                    </a:cubicBezTo>
                    <a:lnTo>
                      <a:pt x="8411" y="32348"/>
                    </a:lnTo>
                    <a:cubicBezTo>
                      <a:pt x="6821" y="28582"/>
                      <a:pt x="4938" y="24983"/>
                      <a:pt x="2908" y="21447"/>
                    </a:cubicBezTo>
                    <a:cubicBezTo>
                      <a:pt x="2009" y="19878"/>
                      <a:pt x="1130" y="18330"/>
                      <a:pt x="126" y="16823"/>
                    </a:cubicBezTo>
                    <a:cubicBezTo>
                      <a:pt x="84" y="16739"/>
                      <a:pt x="21" y="16635"/>
                      <a:pt x="0" y="16551"/>
                    </a:cubicBezTo>
                    <a:cubicBezTo>
                      <a:pt x="21" y="16300"/>
                      <a:pt x="209" y="16112"/>
                      <a:pt x="335" y="15965"/>
                    </a:cubicBezTo>
                    <a:cubicBezTo>
                      <a:pt x="1025" y="15086"/>
                      <a:pt x="1695" y="14208"/>
                      <a:pt x="2406" y="13350"/>
                    </a:cubicBezTo>
                    <a:cubicBezTo>
                      <a:pt x="4624" y="10630"/>
                      <a:pt x="6842" y="7910"/>
                      <a:pt x="9039" y="5148"/>
                    </a:cubicBezTo>
                    <a:cubicBezTo>
                      <a:pt x="9604" y="4499"/>
                      <a:pt x="10148" y="3850"/>
                      <a:pt x="10671" y="3160"/>
                    </a:cubicBezTo>
                    <a:cubicBezTo>
                      <a:pt x="11487" y="2156"/>
                      <a:pt x="12387" y="1235"/>
                      <a:pt x="13266" y="272"/>
                    </a:cubicBezTo>
                    <a:cubicBezTo>
                      <a:pt x="13307" y="210"/>
                      <a:pt x="13391" y="126"/>
                      <a:pt x="13433" y="105"/>
                    </a:cubicBezTo>
                    <a:cubicBezTo>
                      <a:pt x="13600" y="0"/>
                      <a:pt x="13893" y="63"/>
                      <a:pt x="14019" y="210"/>
                    </a:cubicBezTo>
                    <a:cubicBezTo>
                      <a:pt x="14123" y="335"/>
                      <a:pt x="14207" y="503"/>
                      <a:pt x="14270" y="628"/>
                    </a:cubicBezTo>
                    <a:cubicBezTo>
                      <a:pt x="14877" y="1674"/>
                      <a:pt x="15483" y="2741"/>
                      <a:pt x="16048" y="3788"/>
                    </a:cubicBezTo>
                    <a:cubicBezTo>
                      <a:pt x="17869" y="7031"/>
                      <a:pt x="19857" y="10148"/>
                      <a:pt x="21949" y="13203"/>
                    </a:cubicBezTo>
                    <a:cubicBezTo>
                      <a:pt x="22807" y="14459"/>
                      <a:pt x="23665" y="15714"/>
                      <a:pt x="24606" y="16928"/>
                    </a:cubicBezTo>
                    <a:cubicBezTo>
                      <a:pt x="24774" y="17137"/>
                      <a:pt x="24920" y="17367"/>
                      <a:pt x="25129" y="17555"/>
                    </a:cubicBezTo>
                    <a:cubicBezTo>
                      <a:pt x="25359" y="17806"/>
                      <a:pt x="25464" y="18078"/>
                      <a:pt x="25339" y="18476"/>
                    </a:cubicBezTo>
                    <a:cubicBezTo>
                      <a:pt x="25150" y="18643"/>
                      <a:pt x="24983" y="18915"/>
                      <a:pt x="24815" y="19166"/>
                    </a:cubicBezTo>
                    <a:cubicBezTo>
                      <a:pt x="23937" y="20694"/>
                      <a:pt x="22890" y="22096"/>
                      <a:pt x="21865" y="23540"/>
                    </a:cubicBezTo>
                    <a:cubicBezTo>
                      <a:pt x="18517" y="28205"/>
                      <a:pt x="15295" y="32934"/>
                      <a:pt x="12240" y="37768"/>
                    </a:cubicBezTo>
                    <a:cubicBezTo>
                      <a:pt x="12115" y="37977"/>
                      <a:pt x="11947" y="38186"/>
                      <a:pt x="11947" y="38458"/>
                    </a:cubicBezTo>
                    <a:cubicBezTo>
                      <a:pt x="11947" y="38521"/>
                      <a:pt x="11906" y="38605"/>
                      <a:pt x="11843" y="38688"/>
                    </a:cubicBezTo>
                    <a:cubicBezTo>
                      <a:pt x="11173" y="40090"/>
                      <a:pt x="10650" y="41597"/>
                      <a:pt x="10274" y="43103"/>
                    </a:cubicBezTo>
                    <a:cubicBezTo>
                      <a:pt x="10022" y="44170"/>
                      <a:pt x="9918" y="45237"/>
                      <a:pt x="9918" y="46346"/>
                    </a:cubicBezTo>
                    <a:cubicBezTo>
                      <a:pt x="9918" y="46807"/>
                      <a:pt x="9960" y="47309"/>
                      <a:pt x="10106" y="47790"/>
                    </a:cubicBezTo>
                    <a:cubicBezTo>
                      <a:pt x="10336" y="48648"/>
                      <a:pt x="10880" y="49506"/>
                      <a:pt x="12261" y="49652"/>
                    </a:cubicBezTo>
                    <a:cubicBezTo>
                      <a:pt x="13245" y="49715"/>
                      <a:pt x="14186" y="49778"/>
                      <a:pt x="15149" y="49736"/>
                    </a:cubicBezTo>
                    <a:cubicBezTo>
                      <a:pt x="15797" y="49715"/>
                      <a:pt x="16446" y="49799"/>
                      <a:pt x="17074" y="49945"/>
                    </a:cubicBezTo>
                    <a:cubicBezTo>
                      <a:pt x="17806" y="50133"/>
                      <a:pt x="18392" y="50531"/>
                      <a:pt x="18789" y="51159"/>
                    </a:cubicBezTo>
                    <a:cubicBezTo>
                      <a:pt x="19020" y="51556"/>
                      <a:pt x="19229" y="51975"/>
                      <a:pt x="19354" y="52414"/>
                    </a:cubicBezTo>
                    <a:cubicBezTo>
                      <a:pt x="19543" y="53021"/>
                      <a:pt x="19689" y="53628"/>
                      <a:pt x="19877" y="54214"/>
                    </a:cubicBezTo>
                    <a:cubicBezTo>
                      <a:pt x="20045" y="54737"/>
                      <a:pt x="20170" y="55260"/>
                      <a:pt x="20401" y="55762"/>
                    </a:cubicBezTo>
                    <a:cubicBezTo>
                      <a:pt x="20568" y="56097"/>
                      <a:pt x="20714" y="56390"/>
                      <a:pt x="20945" y="56683"/>
                    </a:cubicBezTo>
                    <a:cubicBezTo>
                      <a:pt x="21300" y="57059"/>
                      <a:pt x="21740" y="57268"/>
                      <a:pt x="22263" y="57331"/>
                    </a:cubicBezTo>
                    <a:cubicBezTo>
                      <a:pt x="22702" y="57352"/>
                      <a:pt x="23142" y="57268"/>
                      <a:pt x="23560" y="57164"/>
                    </a:cubicBezTo>
                    <a:cubicBezTo>
                      <a:pt x="24230" y="57017"/>
                      <a:pt x="24857" y="56808"/>
                      <a:pt x="25506" y="56620"/>
                    </a:cubicBezTo>
                    <a:cubicBezTo>
                      <a:pt x="26029" y="56473"/>
                      <a:pt x="26552" y="56327"/>
                      <a:pt x="27075" y="56180"/>
                    </a:cubicBezTo>
                    <a:cubicBezTo>
                      <a:pt x="27305" y="56118"/>
                      <a:pt x="27577" y="56076"/>
                      <a:pt x="27808" y="56055"/>
                    </a:cubicBezTo>
                    <a:cubicBezTo>
                      <a:pt x="28728" y="55950"/>
                      <a:pt x="29502" y="56201"/>
                      <a:pt x="30130" y="56892"/>
                    </a:cubicBezTo>
                    <a:cubicBezTo>
                      <a:pt x="30318" y="57101"/>
                      <a:pt x="30486" y="57268"/>
                      <a:pt x="30674" y="57478"/>
                    </a:cubicBezTo>
                    <a:cubicBezTo>
                      <a:pt x="31093" y="57980"/>
                      <a:pt x="31595" y="58398"/>
                      <a:pt x="32181" y="58733"/>
                    </a:cubicBezTo>
                    <a:cubicBezTo>
                      <a:pt x="32934" y="59193"/>
                      <a:pt x="33708" y="59570"/>
                      <a:pt x="34545" y="59863"/>
                    </a:cubicBezTo>
                    <a:cubicBezTo>
                      <a:pt x="35466" y="60177"/>
                      <a:pt x="35758" y="60156"/>
                      <a:pt x="36616" y="59842"/>
                    </a:cubicBezTo>
                    <a:cubicBezTo>
                      <a:pt x="36847" y="60030"/>
                      <a:pt x="36888" y="60177"/>
                      <a:pt x="36679" y="60302"/>
                    </a:cubicBezTo>
                    <a:cubicBezTo>
                      <a:pt x="36407" y="60491"/>
                      <a:pt x="36093" y="60574"/>
                      <a:pt x="35779" y="60574"/>
                    </a:cubicBezTo>
                    <a:cubicBezTo>
                      <a:pt x="35528" y="60574"/>
                      <a:pt x="35235" y="60553"/>
                      <a:pt x="34963" y="60470"/>
                    </a:cubicBezTo>
                    <a:cubicBezTo>
                      <a:pt x="33603" y="60114"/>
                      <a:pt x="32348" y="59465"/>
                      <a:pt x="31197" y="58628"/>
                    </a:cubicBezTo>
                    <a:cubicBezTo>
                      <a:pt x="30883" y="58398"/>
                      <a:pt x="30611" y="58105"/>
                      <a:pt x="30339" y="57791"/>
                    </a:cubicBezTo>
                    <a:cubicBezTo>
                      <a:pt x="30193" y="57624"/>
                      <a:pt x="30025" y="57415"/>
                      <a:pt x="29837" y="57227"/>
                    </a:cubicBezTo>
                    <a:cubicBezTo>
                      <a:pt x="29314" y="56662"/>
                      <a:pt x="28644" y="56411"/>
                      <a:pt x="27849" y="56494"/>
                    </a:cubicBezTo>
                    <a:cubicBezTo>
                      <a:pt x="27389" y="56536"/>
                      <a:pt x="26950" y="56662"/>
                      <a:pt x="26489" y="56787"/>
                    </a:cubicBezTo>
                    <a:cubicBezTo>
                      <a:pt x="25757" y="56996"/>
                      <a:pt x="25067" y="57227"/>
                      <a:pt x="24334" y="57436"/>
                    </a:cubicBezTo>
                    <a:cubicBezTo>
                      <a:pt x="23853" y="57561"/>
                      <a:pt x="23393" y="57708"/>
                      <a:pt x="22911" y="57750"/>
                    </a:cubicBezTo>
                    <a:cubicBezTo>
                      <a:pt x="22723" y="57771"/>
                      <a:pt x="22556" y="57771"/>
                      <a:pt x="22346" y="57771"/>
                    </a:cubicBezTo>
                    <a:cubicBezTo>
                      <a:pt x="21530" y="57771"/>
                      <a:pt x="20903" y="57436"/>
                      <a:pt x="20401" y="56787"/>
                    </a:cubicBezTo>
                    <a:cubicBezTo>
                      <a:pt x="20066" y="56348"/>
                      <a:pt x="19836" y="55846"/>
                      <a:pt x="19668" y="55343"/>
                    </a:cubicBezTo>
                    <a:cubicBezTo>
                      <a:pt x="19480" y="54716"/>
                      <a:pt x="19313" y="54088"/>
                      <a:pt x="19124" y="53481"/>
                    </a:cubicBezTo>
                    <a:cubicBezTo>
                      <a:pt x="18999" y="53084"/>
                      <a:pt x="18894" y="52665"/>
                      <a:pt x="18727" y="52289"/>
                    </a:cubicBezTo>
                    <a:cubicBezTo>
                      <a:pt x="18622" y="52017"/>
                      <a:pt x="18496" y="51724"/>
                      <a:pt x="18371" y="51493"/>
                    </a:cubicBezTo>
                    <a:cubicBezTo>
                      <a:pt x="18015" y="50887"/>
                      <a:pt x="17492" y="50531"/>
                      <a:pt x="16844" y="50405"/>
                    </a:cubicBezTo>
                    <a:cubicBezTo>
                      <a:pt x="16320" y="50301"/>
                      <a:pt x="15776" y="50238"/>
                      <a:pt x="15232" y="50238"/>
                    </a:cubicBezTo>
                    <a:cubicBezTo>
                      <a:pt x="14228" y="50259"/>
                      <a:pt x="13203" y="50217"/>
                      <a:pt x="12219" y="50133"/>
                    </a:cubicBezTo>
                    <a:cubicBezTo>
                      <a:pt x="11926" y="50113"/>
                      <a:pt x="11634" y="50050"/>
                      <a:pt x="11362" y="49945"/>
                    </a:cubicBezTo>
                    <a:cubicBezTo>
                      <a:pt x="10776" y="49736"/>
                      <a:pt x="10336" y="49401"/>
                      <a:pt x="10002" y="48878"/>
                    </a:cubicBezTo>
                    <a:cubicBezTo>
                      <a:pt x="9750" y="48522"/>
                      <a:pt x="9604" y="48146"/>
                      <a:pt x="9520" y="47727"/>
                    </a:cubicBezTo>
                    <a:cubicBezTo>
                      <a:pt x="9416" y="47204"/>
                      <a:pt x="9374" y="46660"/>
                      <a:pt x="9374" y="46116"/>
                    </a:cubicBezTo>
                    <a:cubicBezTo>
                      <a:pt x="9395" y="44275"/>
                      <a:pt x="9813" y="42559"/>
                      <a:pt x="10420" y="40843"/>
                    </a:cubicBezTo>
                    <a:cubicBezTo>
                      <a:pt x="10650" y="40174"/>
                      <a:pt x="10901" y="39525"/>
                      <a:pt x="11194" y="38856"/>
                    </a:cubicBezTo>
                    <a:cubicBezTo>
                      <a:pt x="11299" y="38772"/>
                      <a:pt x="11320" y="38667"/>
                      <a:pt x="11362" y="38584"/>
                    </a:cubicBezTo>
                    <a:close/>
                    <a:moveTo>
                      <a:pt x="12638" y="18915"/>
                    </a:moveTo>
                    <a:cubicBezTo>
                      <a:pt x="12701" y="18748"/>
                      <a:pt x="12701" y="18539"/>
                      <a:pt x="12701" y="18330"/>
                    </a:cubicBezTo>
                    <a:lnTo>
                      <a:pt x="13098" y="12136"/>
                    </a:lnTo>
                    <a:cubicBezTo>
                      <a:pt x="13266" y="9479"/>
                      <a:pt x="13391" y="6801"/>
                      <a:pt x="13412" y="4101"/>
                    </a:cubicBezTo>
                    <a:cubicBezTo>
                      <a:pt x="13412" y="3223"/>
                      <a:pt x="13475" y="2302"/>
                      <a:pt x="13475" y="1423"/>
                    </a:cubicBezTo>
                    <a:cubicBezTo>
                      <a:pt x="13475" y="1256"/>
                      <a:pt x="13496" y="1109"/>
                      <a:pt x="13454" y="963"/>
                    </a:cubicBezTo>
                    <a:cubicBezTo>
                      <a:pt x="13307" y="963"/>
                      <a:pt x="13266" y="1047"/>
                      <a:pt x="13203" y="1109"/>
                    </a:cubicBezTo>
                    <a:cubicBezTo>
                      <a:pt x="12554" y="1800"/>
                      <a:pt x="11906" y="2490"/>
                      <a:pt x="11299" y="3244"/>
                    </a:cubicBezTo>
                    <a:cubicBezTo>
                      <a:pt x="10629" y="4081"/>
                      <a:pt x="9960" y="4897"/>
                      <a:pt x="9290" y="5734"/>
                    </a:cubicBezTo>
                    <a:cubicBezTo>
                      <a:pt x="7302" y="8182"/>
                      <a:pt x="5315" y="10630"/>
                      <a:pt x="3327" y="13078"/>
                    </a:cubicBezTo>
                    <a:cubicBezTo>
                      <a:pt x="2532" y="14040"/>
                      <a:pt x="1779" y="14982"/>
                      <a:pt x="1025" y="15965"/>
                    </a:cubicBezTo>
                    <a:cubicBezTo>
                      <a:pt x="921" y="16091"/>
                      <a:pt x="732" y="16216"/>
                      <a:pt x="795" y="16488"/>
                    </a:cubicBezTo>
                    <a:cubicBezTo>
                      <a:pt x="1109" y="16802"/>
                      <a:pt x="1486" y="17032"/>
                      <a:pt x="1904" y="17221"/>
                    </a:cubicBezTo>
                    <a:cubicBezTo>
                      <a:pt x="2490" y="17472"/>
                      <a:pt x="3097" y="17660"/>
                      <a:pt x="3683" y="17848"/>
                    </a:cubicBezTo>
                    <a:cubicBezTo>
                      <a:pt x="5189" y="18288"/>
                      <a:pt x="6696" y="18518"/>
                      <a:pt x="8244" y="18706"/>
                    </a:cubicBezTo>
                    <a:cubicBezTo>
                      <a:pt x="9604" y="18853"/>
                      <a:pt x="10964" y="18915"/>
                      <a:pt x="12303" y="18999"/>
                    </a:cubicBezTo>
                    <a:cubicBezTo>
                      <a:pt x="12345" y="18999"/>
                      <a:pt x="12470" y="19020"/>
                      <a:pt x="12638" y="18915"/>
                    </a:cubicBezTo>
                    <a:close/>
                    <a:moveTo>
                      <a:pt x="24878" y="18120"/>
                    </a:moveTo>
                    <a:cubicBezTo>
                      <a:pt x="24899" y="17995"/>
                      <a:pt x="24795" y="17890"/>
                      <a:pt x="24711" y="17806"/>
                    </a:cubicBezTo>
                    <a:cubicBezTo>
                      <a:pt x="24460" y="17472"/>
                      <a:pt x="24188" y="17158"/>
                      <a:pt x="23958" y="16823"/>
                    </a:cubicBezTo>
                    <a:cubicBezTo>
                      <a:pt x="21530" y="13517"/>
                      <a:pt x="19250" y="10107"/>
                      <a:pt x="17157" y="6591"/>
                    </a:cubicBezTo>
                    <a:cubicBezTo>
                      <a:pt x="16195" y="4980"/>
                      <a:pt x="15274" y="3306"/>
                      <a:pt x="14312" y="1653"/>
                    </a:cubicBezTo>
                    <a:cubicBezTo>
                      <a:pt x="14228" y="1528"/>
                      <a:pt x="14207" y="1340"/>
                      <a:pt x="13977" y="1277"/>
                    </a:cubicBezTo>
                    <a:cubicBezTo>
                      <a:pt x="13977" y="1423"/>
                      <a:pt x="13935" y="1549"/>
                      <a:pt x="13935" y="1674"/>
                    </a:cubicBezTo>
                    <a:cubicBezTo>
                      <a:pt x="13893" y="2323"/>
                      <a:pt x="13914" y="2993"/>
                      <a:pt x="13893" y="3620"/>
                    </a:cubicBezTo>
                    <a:cubicBezTo>
                      <a:pt x="13831" y="5629"/>
                      <a:pt x="13810" y="7617"/>
                      <a:pt x="13705" y="9625"/>
                    </a:cubicBezTo>
                    <a:cubicBezTo>
                      <a:pt x="13559" y="12011"/>
                      <a:pt x="13412" y="14396"/>
                      <a:pt x="13287" y="16760"/>
                    </a:cubicBezTo>
                    <a:cubicBezTo>
                      <a:pt x="13266" y="17388"/>
                      <a:pt x="13203" y="18016"/>
                      <a:pt x="13182" y="18643"/>
                    </a:cubicBezTo>
                    <a:cubicBezTo>
                      <a:pt x="13182" y="18790"/>
                      <a:pt x="13161" y="18915"/>
                      <a:pt x="13266" y="19020"/>
                    </a:cubicBezTo>
                    <a:cubicBezTo>
                      <a:pt x="13307" y="19020"/>
                      <a:pt x="13391" y="19062"/>
                      <a:pt x="13475" y="19062"/>
                    </a:cubicBezTo>
                    <a:cubicBezTo>
                      <a:pt x="14835" y="19146"/>
                      <a:pt x="16195" y="19208"/>
                      <a:pt x="17555" y="19125"/>
                    </a:cubicBezTo>
                    <a:cubicBezTo>
                      <a:pt x="19124" y="19020"/>
                      <a:pt x="20693" y="18915"/>
                      <a:pt x="22221" y="18769"/>
                    </a:cubicBezTo>
                    <a:cubicBezTo>
                      <a:pt x="23016" y="18706"/>
                      <a:pt x="23790" y="18602"/>
                      <a:pt x="24564" y="18330"/>
                    </a:cubicBezTo>
                    <a:cubicBezTo>
                      <a:pt x="24690" y="18288"/>
                      <a:pt x="24815" y="18267"/>
                      <a:pt x="24878" y="18120"/>
                    </a:cubicBezTo>
                    <a:close/>
                    <a:moveTo>
                      <a:pt x="11885" y="37328"/>
                    </a:moveTo>
                    <a:cubicBezTo>
                      <a:pt x="12031" y="37286"/>
                      <a:pt x="12052" y="37224"/>
                      <a:pt x="12115" y="37161"/>
                    </a:cubicBezTo>
                    <a:cubicBezTo>
                      <a:pt x="12324" y="36847"/>
                      <a:pt x="12533" y="36533"/>
                      <a:pt x="12701" y="36219"/>
                    </a:cubicBezTo>
                    <a:cubicBezTo>
                      <a:pt x="14626" y="33206"/>
                      <a:pt x="16572" y="30256"/>
                      <a:pt x="18622" y="27348"/>
                    </a:cubicBezTo>
                    <a:cubicBezTo>
                      <a:pt x="20087" y="25297"/>
                      <a:pt x="21551" y="23226"/>
                      <a:pt x="22995" y="21154"/>
                    </a:cubicBezTo>
                    <a:cubicBezTo>
                      <a:pt x="23434" y="20527"/>
                      <a:pt x="23832" y="19878"/>
                      <a:pt x="24271" y="19229"/>
                    </a:cubicBezTo>
                    <a:cubicBezTo>
                      <a:pt x="24334" y="19146"/>
                      <a:pt x="24376" y="19062"/>
                      <a:pt x="24271" y="18999"/>
                    </a:cubicBezTo>
                    <a:cubicBezTo>
                      <a:pt x="24188" y="19020"/>
                      <a:pt x="24083" y="19020"/>
                      <a:pt x="23978" y="19041"/>
                    </a:cubicBezTo>
                    <a:cubicBezTo>
                      <a:pt x="22807" y="19313"/>
                      <a:pt x="21635" y="19355"/>
                      <a:pt x="20421" y="19459"/>
                    </a:cubicBezTo>
                    <a:cubicBezTo>
                      <a:pt x="19543" y="19543"/>
                      <a:pt x="18622" y="19564"/>
                      <a:pt x="17743" y="19627"/>
                    </a:cubicBezTo>
                    <a:cubicBezTo>
                      <a:pt x="16969" y="19669"/>
                      <a:pt x="16237" y="19731"/>
                      <a:pt x="15483" y="19669"/>
                    </a:cubicBezTo>
                    <a:lnTo>
                      <a:pt x="13600" y="19585"/>
                    </a:lnTo>
                    <a:cubicBezTo>
                      <a:pt x="13475" y="19585"/>
                      <a:pt x="13307" y="19543"/>
                      <a:pt x="13182" y="19627"/>
                    </a:cubicBezTo>
                    <a:cubicBezTo>
                      <a:pt x="13077" y="19690"/>
                      <a:pt x="13077" y="19794"/>
                      <a:pt x="13077" y="19899"/>
                    </a:cubicBezTo>
                    <a:cubicBezTo>
                      <a:pt x="12994" y="20903"/>
                      <a:pt x="12889" y="21887"/>
                      <a:pt x="12805" y="22912"/>
                    </a:cubicBezTo>
                    <a:cubicBezTo>
                      <a:pt x="12743" y="23832"/>
                      <a:pt x="12680" y="24753"/>
                      <a:pt x="12575" y="25653"/>
                    </a:cubicBezTo>
                    <a:cubicBezTo>
                      <a:pt x="12429" y="27222"/>
                      <a:pt x="12261" y="28833"/>
                      <a:pt x="12115" y="30402"/>
                    </a:cubicBezTo>
                    <a:cubicBezTo>
                      <a:pt x="11906" y="32599"/>
                      <a:pt x="11926" y="34817"/>
                      <a:pt x="11822" y="37035"/>
                    </a:cubicBezTo>
                    <a:cubicBezTo>
                      <a:pt x="11843" y="37119"/>
                      <a:pt x="11885" y="37203"/>
                      <a:pt x="11885" y="37328"/>
                    </a:cubicBezTo>
                    <a:close/>
                    <a:moveTo>
                      <a:pt x="1255" y="17534"/>
                    </a:moveTo>
                    <a:cubicBezTo>
                      <a:pt x="1193" y="17639"/>
                      <a:pt x="1276" y="17702"/>
                      <a:pt x="1339" y="17806"/>
                    </a:cubicBezTo>
                    <a:cubicBezTo>
                      <a:pt x="1590" y="18267"/>
                      <a:pt x="1862" y="18685"/>
                      <a:pt x="2113" y="19104"/>
                    </a:cubicBezTo>
                    <a:cubicBezTo>
                      <a:pt x="4938" y="23853"/>
                      <a:pt x="7470" y="28750"/>
                      <a:pt x="9604" y="33855"/>
                    </a:cubicBezTo>
                    <a:cubicBezTo>
                      <a:pt x="10064" y="34985"/>
                      <a:pt x="10587" y="36156"/>
                      <a:pt x="11090" y="37286"/>
                    </a:cubicBezTo>
                    <a:cubicBezTo>
                      <a:pt x="11110" y="37370"/>
                      <a:pt x="11152" y="37517"/>
                      <a:pt x="11299" y="37517"/>
                    </a:cubicBezTo>
                    <a:cubicBezTo>
                      <a:pt x="11299" y="37412"/>
                      <a:pt x="11320" y="37286"/>
                      <a:pt x="11320" y="37203"/>
                    </a:cubicBezTo>
                    <a:cubicBezTo>
                      <a:pt x="11362" y="36198"/>
                      <a:pt x="11403" y="35173"/>
                      <a:pt x="11424" y="34190"/>
                    </a:cubicBezTo>
                    <a:cubicBezTo>
                      <a:pt x="11466" y="32662"/>
                      <a:pt x="11529" y="31177"/>
                      <a:pt x="11696" y="29691"/>
                    </a:cubicBezTo>
                    <a:cubicBezTo>
                      <a:pt x="11843" y="28143"/>
                      <a:pt x="11926" y="26594"/>
                      <a:pt x="12136" y="25067"/>
                    </a:cubicBezTo>
                    <a:cubicBezTo>
                      <a:pt x="12240" y="24188"/>
                      <a:pt x="12261" y="23309"/>
                      <a:pt x="12366" y="22452"/>
                    </a:cubicBezTo>
                    <a:cubicBezTo>
                      <a:pt x="12470" y="21615"/>
                      <a:pt x="12512" y="20778"/>
                      <a:pt x="12575" y="19941"/>
                    </a:cubicBezTo>
                    <a:cubicBezTo>
                      <a:pt x="12575" y="19794"/>
                      <a:pt x="12638" y="19669"/>
                      <a:pt x="12512" y="19543"/>
                    </a:cubicBezTo>
                    <a:cubicBezTo>
                      <a:pt x="12408" y="19480"/>
                      <a:pt x="12261" y="19480"/>
                      <a:pt x="12115" y="19459"/>
                    </a:cubicBezTo>
                    <a:cubicBezTo>
                      <a:pt x="11571" y="19439"/>
                      <a:pt x="11048" y="19376"/>
                      <a:pt x="10483" y="19355"/>
                    </a:cubicBezTo>
                    <a:cubicBezTo>
                      <a:pt x="8600" y="19250"/>
                      <a:pt x="6737" y="19041"/>
                      <a:pt x="4896" y="18643"/>
                    </a:cubicBezTo>
                    <a:cubicBezTo>
                      <a:pt x="3766" y="18413"/>
                      <a:pt x="2657" y="18078"/>
                      <a:pt x="1590" y="17639"/>
                    </a:cubicBezTo>
                    <a:cubicBezTo>
                      <a:pt x="1486" y="17576"/>
                      <a:pt x="1381" y="17493"/>
                      <a:pt x="1255" y="17534"/>
                    </a:cubicBezTo>
                    <a:close/>
                    <a:moveTo>
                      <a:pt x="13579" y="733"/>
                    </a:moveTo>
                    <a:cubicBezTo>
                      <a:pt x="13600" y="733"/>
                      <a:pt x="13600" y="754"/>
                      <a:pt x="13621" y="754"/>
                    </a:cubicBezTo>
                    <a:lnTo>
                      <a:pt x="13663" y="733"/>
                    </a:lnTo>
                    <a:cubicBezTo>
                      <a:pt x="13621" y="733"/>
                      <a:pt x="13621" y="712"/>
                      <a:pt x="13600" y="712"/>
                    </a:cubicBezTo>
                    <a:cubicBezTo>
                      <a:pt x="13600" y="712"/>
                      <a:pt x="13600" y="733"/>
                      <a:pt x="13579" y="7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56"/>
              <p:cNvSpPr/>
              <p:nvPr/>
            </p:nvSpPr>
            <p:spPr>
              <a:xfrm>
                <a:off x="5572016" y="1457528"/>
                <a:ext cx="297587" cy="457562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17912" extrusionOk="0">
                    <a:moveTo>
                      <a:pt x="11738" y="16865"/>
                    </a:moveTo>
                    <a:cubicBezTo>
                      <a:pt x="11675" y="17012"/>
                      <a:pt x="11550" y="17033"/>
                      <a:pt x="11424" y="17054"/>
                    </a:cubicBezTo>
                    <a:cubicBezTo>
                      <a:pt x="10671" y="17326"/>
                      <a:pt x="9876" y="17451"/>
                      <a:pt x="9102" y="17493"/>
                    </a:cubicBezTo>
                    <a:cubicBezTo>
                      <a:pt x="7533" y="17619"/>
                      <a:pt x="5984" y="17723"/>
                      <a:pt x="4415" y="17849"/>
                    </a:cubicBezTo>
                    <a:cubicBezTo>
                      <a:pt x="3055" y="17911"/>
                      <a:pt x="1695" y="17870"/>
                      <a:pt x="335" y="17786"/>
                    </a:cubicBezTo>
                    <a:cubicBezTo>
                      <a:pt x="251" y="17786"/>
                      <a:pt x="167" y="17765"/>
                      <a:pt x="126" y="17744"/>
                    </a:cubicBezTo>
                    <a:cubicBezTo>
                      <a:pt x="0" y="17598"/>
                      <a:pt x="21" y="17472"/>
                      <a:pt x="42" y="17367"/>
                    </a:cubicBezTo>
                    <a:cubicBezTo>
                      <a:pt x="63" y="16740"/>
                      <a:pt x="126" y="16112"/>
                      <a:pt x="147" y="15484"/>
                    </a:cubicBezTo>
                    <a:cubicBezTo>
                      <a:pt x="272" y="13099"/>
                      <a:pt x="439" y="10735"/>
                      <a:pt x="565" y="8349"/>
                    </a:cubicBezTo>
                    <a:cubicBezTo>
                      <a:pt x="691" y="6341"/>
                      <a:pt x="732" y="4353"/>
                      <a:pt x="753" y="2323"/>
                    </a:cubicBezTo>
                    <a:cubicBezTo>
                      <a:pt x="774" y="1675"/>
                      <a:pt x="753" y="1026"/>
                      <a:pt x="795" y="398"/>
                    </a:cubicBezTo>
                    <a:cubicBezTo>
                      <a:pt x="795" y="273"/>
                      <a:pt x="837" y="168"/>
                      <a:pt x="837" y="1"/>
                    </a:cubicBezTo>
                    <a:cubicBezTo>
                      <a:pt x="1067" y="64"/>
                      <a:pt x="1088" y="231"/>
                      <a:pt x="1172" y="378"/>
                    </a:cubicBezTo>
                    <a:cubicBezTo>
                      <a:pt x="2113" y="2010"/>
                      <a:pt x="3034" y="3683"/>
                      <a:pt x="4017" y="5315"/>
                    </a:cubicBezTo>
                    <a:cubicBezTo>
                      <a:pt x="6110" y="8852"/>
                      <a:pt x="8390" y="12241"/>
                      <a:pt x="10818" y="15547"/>
                    </a:cubicBezTo>
                    <a:cubicBezTo>
                      <a:pt x="11048" y="15882"/>
                      <a:pt x="11341" y="16196"/>
                      <a:pt x="11571" y="16531"/>
                    </a:cubicBezTo>
                    <a:cubicBezTo>
                      <a:pt x="11655" y="16656"/>
                      <a:pt x="11759" y="16740"/>
                      <a:pt x="11738" y="168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>
                <a:off x="5274900" y="1870675"/>
                <a:ext cx="285625" cy="500625"/>
              </a:xfrm>
              <a:custGeom>
                <a:avLst/>
                <a:gdLst/>
                <a:ahLst/>
                <a:cxnLst/>
                <a:rect l="l" t="t" r="r" b="b"/>
                <a:pathLst>
                  <a:path w="11425" h="20025" extrusionOk="0">
                    <a:moveTo>
                      <a:pt x="42" y="42"/>
                    </a:moveTo>
                    <a:cubicBezTo>
                      <a:pt x="168" y="1"/>
                      <a:pt x="273" y="84"/>
                      <a:pt x="377" y="147"/>
                    </a:cubicBezTo>
                    <a:cubicBezTo>
                      <a:pt x="1444" y="586"/>
                      <a:pt x="2553" y="921"/>
                      <a:pt x="3683" y="1151"/>
                    </a:cubicBezTo>
                    <a:cubicBezTo>
                      <a:pt x="5524" y="1549"/>
                      <a:pt x="7387" y="1758"/>
                      <a:pt x="9270" y="1863"/>
                    </a:cubicBezTo>
                    <a:cubicBezTo>
                      <a:pt x="9835" y="1884"/>
                      <a:pt x="10379" y="1947"/>
                      <a:pt x="10902" y="1967"/>
                    </a:cubicBezTo>
                    <a:cubicBezTo>
                      <a:pt x="11048" y="1967"/>
                      <a:pt x="11195" y="1967"/>
                      <a:pt x="11299" y="2051"/>
                    </a:cubicBezTo>
                    <a:cubicBezTo>
                      <a:pt x="11425" y="2198"/>
                      <a:pt x="11404" y="2302"/>
                      <a:pt x="11362" y="2449"/>
                    </a:cubicBezTo>
                    <a:cubicBezTo>
                      <a:pt x="11320" y="3286"/>
                      <a:pt x="11257" y="4102"/>
                      <a:pt x="11153" y="4960"/>
                    </a:cubicBezTo>
                    <a:cubicBezTo>
                      <a:pt x="11048" y="5817"/>
                      <a:pt x="11048" y="6696"/>
                      <a:pt x="10923" y="7575"/>
                    </a:cubicBezTo>
                    <a:cubicBezTo>
                      <a:pt x="10713" y="9102"/>
                      <a:pt x="10630" y="10651"/>
                      <a:pt x="10483" y="12199"/>
                    </a:cubicBezTo>
                    <a:cubicBezTo>
                      <a:pt x="10316" y="13685"/>
                      <a:pt x="10274" y="15212"/>
                      <a:pt x="10211" y="16698"/>
                    </a:cubicBezTo>
                    <a:cubicBezTo>
                      <a:pt x="10190" y="17681"/>
                      <a:pt x="10169" y="18706"/>
                      <a:pt x="10107" y="19711"/>
                    </a:cubicBezTo>
                    <a:cubicBezTo>
                      <a:pt x="10107" y="19794"/>
                      <a:pt x="10086" y="19920"/>
                      <a:pt x="10086" y="20025"/>
                    </a:cubicBezTo>
                    <a:cubicBezTo>
                      <a:pt x="9918" y="20025"/>
                      <a:pt x="9897" y="19878"/>
                      <a:pt x="9877" y="19794"/>
                    </a:cubicBezTo>
                    <a:cubicBezTo>
                      <a:pt x="9374" y="18664"/>
                      <a:pt x="8851" y="17493"/>
                      <a:pt x="8391" y="16363"/>
                    </a:cubicBezTo>
                    <a:cubicBezTo>
                      <a:pt x="6257" y="11258"/>
                      <a:pt x="3725" y="6340"/>
                      <a:pt x="900" y="1612"/>
                    </a:cubicBezTo>
                    <a:cubicBezTo>
                      <a:pt x="649" y="1193"/>
                      <a:pt x="377" y="733"/>
                      <a:pt x="126" y="314"/>
                    </a:cubicBezTo>
                    <a:cubicBezTo>
                      <a:pt x="105" y="210"/>
                      <a:pt x="1" y="147"/>
                      <a:pt x="42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>
                <a:off x="5500350" y="2440850"/>
                <a:ext cx="288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507" extrusionOk="0">
                    <a:moveTo>
                      <a:pt x="1089" y="984"/>
                    </a:moveTo>
                    <a:cubicBezTo>
                      <a:pt x="1068" y="1088"/>
                      <a:pt x="1047" y="1193"/>
                      <a:pt x="1026" y="1256"/>
                    </a:cubicBezTo>
                    <a:cubicBezTo>
                      <a:pt x="984" y="1360"/>
                      <a:pt x="921" y="1444"/>
                      <a:pt x="775" y="1465"/>
                    </a:cubicBezTo>
                    <a:cubicBezTo>
                      <a:pt x="649" y="1507"/>
                      <a:pt x="503" y="1507"/>
                      <a:pt x="356" y="1444"/>
                    </a:cubicBezTo>
                    <a:cubicBezTo>
                      <a:pt x="294" y="1423"/>
                      <a:pt x="210" y="1402"/>
                      <a:pt x="126" y="1339"/>
                    </a:cubicBezTo>
                    <a:cubicBezTo>
                      <a:pt x="22" y="1298"/>
                      <a:pt x="1" y="1193"/>
                      <a:pt x="1" y="1088"/>
                    </a:cubicBezTo>
                    <a:cubicBezTo>
                      <a:pt x="1" y="900"/>
                      <a:pt x="22" y="712"/>
                      <a:pt x="84" y="523"/>
                    </a:cubicBezTo>
                    <a:lnTo>
                      <a:pt x="147" y="293"/>
                    </a:lnTo>
                    <a:cubicBezTo>
                      <a:pt x="189" y="272"/>
                      <a:pt x="189" y="210"/>
                      <a:pt x="210" y="189"/>
                    </a:cubicBezTo>
                    <a:cubicBezTo>
                      <a:pt x="252" y="84"/>
                      <a:pt x="335" y="42"/>
                      <a:pt x="440" y="42"/>
                    </a:cubicBezTo>
                    <a:cubicBezTo>
                      <a:pt x="649" y="0"/>
                      <a:pt x="859" y="63"/>
                      <a:pt x="1026" y="189"/>
                    </a:cubicBezTo>
                    <a:cubicBezTo>
                      <a:pt x="1089" y="272"/>
                      <a:pt x="1151" y="356"/>
                      <a:pt x="1131" y="461"/>
                    </a:cubicBezTo>
                    <a:cubicBezTo>
                      <a:pt x="1089" y="565"/>
                      <a:pt x="1089" y="670"/>
                      <a:pt x="1089" y="775"/>
                    </a:cubicBezTo>
                    <a:cubicBezTo>
                      <a:pt x="1151" y="837"/>
                      <a:pt x="1131" y="921"/>
                      <a:pt x="1089" y="9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4" name="Google Shape;2324;p56"/>
            <p:cNvGrpSpPr/>
            <p:nvPr/>
          </p:nvGrpSpPr>
          <p:grpSpPr>
            <a:xfrm>
              <a:off x="4343775" y="4274950"/>
              <a:ext cx="319750" cy="300625"/>
              <a:chOff x="4224025" y="3442775"/>
              <a:chExt cx="319750" cy="300625"/>
            </a:xfrm>
          </p:grpSpPr>
          <p:sp>
            <p:nvSpPr>
              <p:cNvPr id="2325" name="Google Shape;2325;p56"/>
              <p:cNvSpPr/>
              <p:nvPr/>
            </p:nvSpPr>
            <p:spPr>
              <a:xfrm>
                <a:off x="4349025" y="3442775"/>
                <a:ext cx="99950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6182" extrusionOk="0">
                    <a:moveTo>
                      <a:pt x="2264" y="1"/>
                    </a:moveTo>
                    <a:cubicBezTo>
                      <a:pt x="1113" y="1"/>
                      <a:pt x="408" y="824"/>
                      <a:pt x="252" y="1959"/>
                    </a:cubicBezTo>
                    <a:cubicBezTo>
                      <a:pt x="126" y="2921"/>
                      <a:pt x="1" y="4595"/>
                      <a:pt x="1047" y="5077"/>
                    </a:cubicBezTo>
                    <a:cubicBezTo>
                      <a:pt x="1067" y="5096"/>
                      <a:pt x="1088" y="5105"/>
                      <a:pt x="1109" y="5105"/>
                    </a:cubicBezTo>
                    <a:cubicBezTo>
                      <a:pt x="1198" y="5105"/>
                      <a:pt x="1274" y="4952"/>
                      <a:pt x="1173" y="4867"/>
                    </a:cubicBezTo>
                    <a:cubicBezTo>
                      <a:pt x="566" y="4470"/>
                      <a:pt x="754" y="3444"/>
                      <a:pt x="754" y="2880"/>
                    </a:cubicBezTo>
                    <a:cubicBezTo>
                      <a:pt x="754" y="1901"/>
                      <a:pt x="1008" y="567"/>
                      <a:pt x="2200" y="567"/>
                    </a:cubicBezTo>
                    <a:cubicBezTo>
                      <a:pt x="2334" y="567"/>
                      <a:pt x="2479" y="584"/>
                      <a:pt x="2637" y="620"/>
                    </a:cubicBezTo>
                    <a:cubicBezTo>
                      <a:pt x="3851" y="934"/>
                      <a:pt x="3411" y="2796"/>
                      <a:pt x="3160" y="3528"/>
                    </a:cubicBezTo>
                    <a:cubicBezTo>
                      <a:pt x="2843" y="4350"/>
                      <a:pt x="2275" y="5039"/>
                      <a:pt x="1605" y="5579"/>
                    </a:cubicBezTo>
                    <a:lnTo>
                      <a:pt x="1605" y="5579"/>
                    </a:lnTo>
                    <a:cubicBezTo>
                      <a:pt x="1572" y="5558"/>
                      <a:pt x="1535" y="5547"/>
                      <a:pt x="1497" y="5547"/>
                    </a:cubicBezTo>
                    <a:cubicBezTo>
                      <a:pt x="1413" y="5547"/>
                      <a:pt x="1329" y="5600"/>
                      <a:pt x="1298" y="5704"/>
                    </a:cubicBezTo>
                    <a:cubicBezTo>
                      <a:pt x="1277" y="5767"/>
                      <a:pt x="1256" y="5851"/>
                      <a:pt x="1256" y="5913"/>
                    </a:cubicBezTo>
                    <a:cubicBezTo>
                      <a:pt x="1225" y="6071"/>
                      <a:pt x="1359" y="6181"/>
                      <a:pt x="1499" y="6181"/>
                    </a:cubicBezTo>
                    <a:cubicBezTo>
                      <a:pt x="1545" y="6181"/>
                      <a:pt x="1592" y="6169"/>
                      <a:pt x="1633" y="6144"/>
                    </a:cubicBezTo>
                    <a:cubicBezTo>
                      <a:pt x="2763" y="5328"/>
                      <a:pt x="3997" y="3758"/>
                      <a:pt x="3934" y="2294"/>
                    </a:cubicBezTo>
                    <a:cubicBezTo>
                      <a:pt x="3914" y="1415"/>
                      <a:pt x="3579" y="159"/>
                      <a:pt x="2512" y="13"/>
                    </a:cubicBezTo>
                    <a:cubicBezTo>
                      <a:pt x="2427" y="5"/>
                      <a:pt x="2345" y="1"/>
                      <a:pt x="2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>
                <a:off x="4224025" y="3581325"/>
                <a:ext cx="1348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3891" extrusionOk="0">
                    <a:moveTo>
                      <a:pt x="3000" y="1"/>
                    </a:moveTo>
                    <a:cubicBezTo>
                      <a:pt x="2331" y="1"/>
                      <a:pt x="1726" y="264"/>
                      <a:pt x="1088" y="811"/>
                    </a:cubicBezTo>
                    <a:cubicBezTo>
                      <a:pt x="439" y="1397"/>
                      <a:pt x="0" y="2359"/>
                      <a:pt x="460" y="3175"/>
                    </a:cubicBezTo>
                    <a:cubicBezTo>
                      <a:pt x="802" y="3735"/>
                      <a:pt x="1468" y="3890"/>
                      <a:pt x="2105" y="3890"/>
                    </a:cubicBezTo>
                    <a:cubicBezTo>
                      <a:pt x="2325" y="3890"/>
                      <a:pt x="2542" y="3872"/>
                      <a:pt x="2741" y="3845"/>
                    </a:cubicBezTo>
                    <a:cubicBezTo>
                      <a:pt x="3536" y="3740"/>
                      <a:pt x="4833" y="3531"/>
                      <a:pt x="5273" y="2820"/>
                    </a:cubicBezTo>
                    <a:cubicBezTo>
                      <a:pt x="5393" y="2648"/>
                      <a:pt x="5231" y="2405"/>
                      <a:pt x="5053" y="2405"/>
                    </a:cubicBezTo>
                    <a:cubicBezTo>
                      <a:pt x="5015" y="2405"/>
                      <a:pt x="4975" y="2417"/>
                      <a:pt x="4938" y="2443"/>
                    </a:cubicBezTo>
                    <a:cubicBezTo>
                      <a:pt x="4143" y="2903"/>
                      <a:pt x="2971" y="3238"/>
                      <a:pt x="2051" y="3301"/>
                    </a:cubicBezTo>
                    <a:cubicBezTo>
                      <a:pt x="2020" y="3302"/>
                      <a:pt x="1989" y="3303"/>
                      <a:pt x="1957" y="3303"/>
                    </a:cubicBezTo>
                    <a:cubicBezTo>
                      <a:pt x="1509" y="3303"/>
                      <a:pt x="951" y="3156"/>
                      <a:pt x="795" y="2589"/>
                    </a:cubicBezTo>
                    <a:cubicBezTo>
                      <a:pt x="649" y="1962"/>
                      <a:pt x="1151" y="1376"/>
                      <a:pt x="1569" y="1020"/>
                    </a:cubicBezTo>
                    <a:cubicBezTo>
                      <a:pt x="2045" y="596"/>
                      <a:pt x="2568" y="432"/>
                      <a:pt x="3119" y="432"/>
                    </a:cubicBezTo>
                    <a:cubicBezTo>
                      <a:pt x="3465" y="432"/>
                      <a:pt x="3822" y="497"/>
                      <a:pt x="4185" y="602"/>
                    </a:cubicBezTo>
                    <a:cubicBezTo>
                      <a:pt x="4200" y="605"/>
                      <a:pt x="4214" y="606"/>
                      <a:pt x="4228" y="606"/>
                    </a:cubicBezTo>
                    <a:cubicBezTo>
                      <a:pt x="4410" y="606"/>
                      <a:pt x="4505" y="366"/>
                      <a:pt x="4310" y="288"/>
                    </a:cubicBezTo>
                    <a:cubicBezTo>
                      <a:pt x="3836" y="98"/>
                      <a:pt x="3406" y="1"/>
                      <a:pt x="3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56"/>
              <p:cNvSpPr/>
              <p:nvPr/>
            </p:nvSpPr>
            <p:spPr>
              <a:xfrm>
                <a:off x="4323400" y="3627000"/>
                <a:ext cx="12765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656" extrusionOk="0">
                    <a:moveTo>
                      <a:pt x="3329" y="1"/>
                    </a:moveTo>
                    <a:cubicBezTo>
                      <a:pt x="3202" y="1"/>
                      <a:pt x="3094" y="109"/>
                      <a:pt x="3139" y="260"/>
                    </a:cubicBezTo>
                    <a:cubicBezTo>
                      <a:pt x="3244" y="741"/>
                      <a:pt x="3495" y="1118"/>
                      <a:pt x="3558" y="1599"/>
                    </a:cubicBezTo>
                    <a:cubicBezTo>
                      <a:pt x="3641" y="2415"/>
                      <a:pt x="3160" y="3169"/>
                      <a:pt x="2532" y="3629"/>
                    </a:cubicBezTo>
                    <a:cubicBezTo>
                      <a:pt x="2238" y="3850"/>
                      <a:pt x="1977" y="3943"/>
                      <a:pt x="1750" y="3943"/>
                    </a:cubicBezTo>
                    <a:cubicBezTo>
                      <a:pt x="1138" y="3943"/>
                      <a:pt x="771" y="3264"/>
                      <a:pt x="649" y="2562"/>
                    </a:cubicBezTo>
                    <a:cubicBezTo>
                      <a:pt x="524" y="1850"/>
                      <a:pt x="817" y="1306"/>
                      <a:pt x="984" y="658"/>
                    </a:cubicBezTo>
                    <a:cubicBezTo>
                      <a:pt x="984" y="598"/>
                      <a:pt x="919" y="549"/>
                      <a:pt x="868" y="549"/>
                    </a:cubicBezTo>
                    <a:cubicBezTo>
                      <a:pt x="847" y="549"/>
                      <a:pt x="828" y="556"/>
                      <a:pt x="817" y="574"/>
                    </a:cubicBezTo>
                    <a:cubicBezTo>
                      <a:pt x="607" y="867"/>
                      <a:pt x="21" y="1474"/>
                      <a:pt x="21" y="1829"/>
                    </a:cubicBezTo>
                    <a:cubicBezTo>
                      <a:pt x="1" y="2353"/>
                      <a:pt x="21" y="2876"/>
                      <a:pt x="147" y="3399"/>
                    </a:cubicBezTo>
                    <a:cubicBezTo>
                      <a:pt x="350" y="4294"/>
                      <a:pt x="1009" y="4655"/>
                      <a:pt x="1892" y="4655"/>
                    </a:cubicBezTo>
                    <a:cubicBezTo>
                      <a:pt x="1917" y="4655"/>
                      <a:pt x="1942" y="4655"/>
                      <a:pt x="1967" y="4654"/>
                    </a:cubicBezTo>
                    <a:cubicBezTo>
                      <a:pt x="3997" y="4612"/>
                      <a:pt x="5106" y="1306"/>
                      <a:pt x="3474" y="51"/>
                    </a:cubicBezTo>
                    <a:cubicBezTo>
                      <a:pt x="3428" y="16"/>
                      <a:pt x="3377" y="1"/>
                      <a:pt x="3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56"/>
              <p:cNvSpPr/>
              <p:nvPr/>
            </p:nvSpPr>
            <p:spPr>
              <a:xfrm>
                <a:off x="4391875" y="3541850"/>
                <a:ext cx="1519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4598" extrusionOk="0">
                    <a:moveTo>
                      <a:pt x="3145" y="0"/>
                    </a:moveTo>
                    <a:cubicBezTo>
                      <a:pt x="2083" y="0"/>
                      <a:pt x="940" y="307"/>
                      <a:pt x="128" y="695"/>
                    </a:cubicBezTo>
                    <a:cubicBezTo>
                      <a:pt x="0" y="768"/>
                      <a:pt x="48" y="937"/>
                      <a:pt x="145" y="937"/>
                    </a:cubicBezTo>
                    <a:cubicBezTo>
                      <a:pt x="160" y="937"/>
                      <a:pt x="175" y="933"/>
                      <a:pt x="191" y="925"/>
                    </a:cubicBezTo>
                    <a:cubicBezTo>
                      <a:pt x="845" y="674"/>
                      <a:pt x="1843" y="422"/>
                      <a:pt x="2792" y="422"/>
                    </a:cubicBezTo>
                    <a:cubicBezTo>
                      <a:pt x="3814" y="422"/>
                      <a:pt x="4779" y="715"/>
                      <a:pt x="5192" y="1616"/>
                    </a:cubicBezTo>
                    <a:cubicBezTo>
                      <a:pt x="5998" y="3465"/>
                      <a:pt x="4467" y="3964"/>
                      <a:pt x="2877" y="3964"/>
                    </a:cubicBezTo>
                    <a:cubicBezTo>
                      <a:pt x="1949" y="3964"/>
                      <a:pt x="1000" y="3794"/>
                      <a:pt x="484" y="3624"/>
                    </a:cubicBezTo>
                    <a:cubicBezTo>
                      <a:pt x="457" y="3616"/>
                      <a:pt x="431" y="3612"/>
                      <a:pt x="406" y="3612"/>
                    </a:cubicBezTo>
                    <a:cubicBezTo>
                      <a:pt x="175" y="3612"/>
                      <a:pt x="31" y="3930"/>
                      <a:pt x="295" y="4043"/>
                    </a:cubicBezTo>
                    <a:cubicBezTo>
                      <a:pt x="958" y="4362"/>
                      <a:pt x="1996" y="4598"/>
                      <a:pt x="3004" y="4598"/>
                    </a:cubicBezTo>
                    <a:cubicBezTo>
                      <a:pt x="4575" y="4598"/>
                      <a:pt x="6076" y="4026"/>
                      <a:pt x="5987" y="2306"/>
                    </a:cubicBezTo>
                    <a:cubicBezTo>
                      <a:pt x="5902" y="576"/>
                      <a:pt x="4600" y="0"/>
                      <a:pt x="3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9" name="Google Shape;2329;p56"/>
            <p:cNvGrpSpPr/>
            <p:nvPr/>
          </p:nvGrpSpPr>
          <p:grpSpPr>
            <a:xfrm rot="880448">
              <a:off x="4908088" y="4592032"/>
              <a:ext cx="279332" cy="262624"/>
              <a:chOff x="4224025" y="3442775"/>
              <a:chExt cx="319750" cy="300625"/>
            </a:xfrm>
          </p:grpSpPr>
          <p:sp>
            <p:nvSpPr>
              <p:cNvPr id="2330" name="Google Shape;2330;p56"/>
              <p:cNvSpPr/>
              <p:nvPr/>
            </p:nvSpPr>
            <p:spPr>
              <a:xfrm>
                <a:off x="4349025" y="3442775"/>
                <a:ext cx="99950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6182" extrusionOk="0">
                    <a:moveTo>
                      <a:pt x="2264" y="1"/>
                    </a:moveTo>
                    <a:cubicBezTo>
                      <a:pt x="1113" y="1"/>
                      <a:pt x="408" y="824"/>
                      <a:pt x="252" y="1959"/>
                    </a:cubicBezTo>
                    <a:cubicBezTo>
                      <a:pt x="126" y="2921"/>
                      <a:pt x="1" y="4595"/>
                      <a:pt x="1047" y="5077"/>
                    </a:cubicBezTo>
                    <a:cubicBezTo>
                      <a:pt x="1067" y="5096"/>
                      <a:pt x="1088" y="5105"/>
                      <a:pt x="1109" y="5105"/>
                    </a:cubicBezTo>
                    <a:cubicBezTo>
                      <a:pt x="1198" y="5105"/>
                      <a:pt x="1274" y="4952"/>
                      <a:pt x="1173" y="4867"/>
                    </a:cubicBezTo>
                    <a:cubicBezTo>
                      <a:pt x="566" y="4470"/>
                      <a:pt x="754" y="3444"/>
                      <a:pt x="754" y="2880"/>
                    </a:cubicBezTo>
                    <a:cubicBezTo>
                      <a:pt x="754" y="1901"/>
                      <a:pt x="1008" y="567"/>
                      <a:pt x="2200" y="567"/>
                    </a:cubicBezTo>
                    <a:cubicBezTo>
                      <a:pt x="2334" y="567"/>
                      <a:pt x="2479" y="584"/>
                      <a:pt x="2637" y="620"/>
                    </a:cubicBezTo>
                    <a:cubicBezTo>
                      <a:pt x="3851" y="934"/>
                      <a:pt x="3411" y="2796"/>
                      <a:pt x="3160" y="3528"/>
                    </a:cubicBezTo>
                    <a:cubicBezTo>
                      <a:pt x="2843" y="4350"/>
                      <a:pt x="2275" y="5039"/>
                      <a:pt x="1605" y="5579"/>
                    </a:cubicBezTo>
                    <a:lnTo>
                      <a:pt x="1605" y="5579"/>
                    </a:lnTo>
                    <a:cubicBezTo>
                      <a:pt x="1572" y="5558"/>
                      <a:pt x="1535" y="5547"/>
                      <a:pt x="1497" y="5547"/>
                    </a:cubicBezTo>
                    <a:cubicBezTo>
                      <a:pt x="1413" y="5547"/>
                      <a:pt x="1329" y="5600"/>
                      <a:pt x="1298" y="5704"/>
                    </a:cubicBezTo>
                    <a:cubicBezTo>
                      <a:pt x="1277" y="5767"/>
                      <a:pt x="1256" y="5851"/>
                      <a:pt x="1256" y="5913"/>
                    </a:cubicBezTo>
                    <a:cubicBezTo>
                      <a:pt x="1225" y="6071"/>
                      <a:pt x="1359" y="6181"/>
                      <a:pt x="1499" y="6181"/>
                    </a:cubicBezTo>
                    <a:cubicBezTo>
                      <a:pt x="1545" y="6181"/>
                      <a:pt x="1592" y="6169"/>
                      <a:pt x="1633" y="6144"/>
                    </a:cubicBezTo>
                    <a:cubicBezTo>
                      <a:pt x="2763" y="5328"/>
                      <a:pt x="3997" y="3758"/>
                      <a:pt x="3934" y="2294"/>
                    </a:cubicBezTo>
                    <a:cubicBezTo>
                      <a:pt x="3914" y="1415"/>
                      <a:pt x="3579" y="159"/>
                      <a:pt x="2512" y="13"/>
                    </a:cubicBezTo>
                    <a:cubicBezTo>
                      <a:pt x="2427" y="5"/>
                      <a:pt x="2345" y="1"/>
                      <a:pt x="2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>
                <a:off x="4224025" y="3581325"/>
                <a:ext cx="1348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3891" extrusionOk="0">
                    <a:moveTo>
                      <a:pt x="3000" y="1"/>
                    </a:moveTo>
                    <a:cubicBezTo>
                      <a:pt x="2331" y="1"/>
                      <a:pt x="1726" y="264"/>
                      <a:pt x="1088" y="811"/>
                    </a:cubicBezTo>
                    <a:cubicBezTo>
                      <a:pt x="439" y="1397"/>
                      <a:pt x="0" y="2359"/>
                      <a:pt x="460" y="3175"/>
                    </a:cubicBezTo>
                    <a:cubicBezTo>
                      <a:pt x="802" y="3735"/>
                      <a:pt x="1468" y="3890"/>
                      <a:pt x="2105" y="3890"/>
                    </a:cubicBezTo>
                    <a:cubicBezTo>
                      <a:pt x="2325" y="3890"/>
                      <a:pt x="2542" y="3872"/>
                      <a:pt x="2741" y="3845"/>
                    </a:cubicBezTo>
                    <a:cubicBezTo>
                      <a:pt x="3536" y="3740"/>
                      <a:pt x="4833" y="3531"/>
                      <a:pt x="5273" y="2820"/>
                    </a:cubicBezTo>
                    <a:cubicBezTo>
                      <a:pt x="5393" y="2648"/>
                      <a:pt x="5231" y="2405"/>
                      <a:pt x="5053" y="2405"/>
                    </a:cubicBezTo>
                    <a:cubicBezTo>
                      <a:pt x="5015" y="2405"/>
                      <a:pt x="4975" y="2417"/>
                      <a:pt x="4938" y="2443"/>
                    </a:cubicBezTo>
                    <a:cubicBezTo>
                      <a:pt x="4143" y="2903"/>
                      <a:pt x="2971" y="3238"/>
                      <a:pt x="2051" y="3301"/>
                    </a:cubicBezTo>
                    <a:cubicBezTo>
                      <a:pt x="2020" y="3302"/>
                      <a:pt x="1989" y="3303"/>
                      <a:pt x="1957" y="3303"/>
                    </a:cubicBezTo>
                    <a:cubicBezTo>
                      <a:pt x="1509" y="3303"/>
                      <a:pt x="951" y="3156"/>
                      <a:pt x="795" y="2589"/>
                    </a:cubicBezTo>
                    <a:cubicBezTo>
                      <a:pt x="649" y="1962"/>
                      <a:pt x="1151" y="1376"/>
                      <a:pt x="1569" y="1020"/>
                    </a:cubicBezTo>
                    <a:cubicBezTo>
                      <a:pt x="2045" y="596"/>
                      <a:pt x="2568" y="432"/>
                      <a:pt x="3119" y="432"/>
                    </a:cubicBezTo>
                    <a:cubicBezTo>
                      <a:pt x="3465" y="432"/>
                      <a:pt x="3822" y="497"/>
                      <a:pt x="4185" y="602"/>
                    </a:cubicBezTo>
                    <a:cubicBezTo>
                      <a:pt x="4200" y="605"/>
                      <a:pt x="4214" y="606"/>
                      <a:pt x="4228" y="606"/>
                    </a:cubicBezTo>
                    <a:cubicBezTo>
                      <a:pt x="4410" y="606"/>
                      <a:pt x="4505" y="366"/>
                      <a:pt x="4310" y="288"/>
                    </a:cubicBezTo>
                    <a:cubicBezTo>
                      <a:pt x="3836" y="98"/>
                      <a:pt x="3406" y="1"/>
                      <a:pt x="3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>
                <a:off x="4323400" y="3627000"/>
                <a:ext cx="12765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656" extrusionOk="0">
                    <a:moveTo>
                      <a:pt x="3329" y="1"/>
                    </a:moveTo>
                    <a:cubicBezTo>
                      <a:pt x="3202" y="1"/>
                      <a:pt x="3094" y="109"/>
                      <a:pt x="3139" y="260"/>
                    </a:cubicBezTo>
                    <a:cubicBezTo>
                      <a:pt x="3244" y="741"/>
                      <a:pt x="3495" y="1118"/>
                      <a:pt x="3558" y="1599"/>
                    </a:cubicBezTo>
                    <a:cubicBezTo>
                      <a:pt x="3641" y="2415"/>
                      <a:pt x="3160" y="3169"/>
                      <a:pt x="2532" y="3629"/>
                    </a:cubicBezTo>
                    <a:cubicBezTo>
                      <a:pt x="2238" y="3850"/>
                      <a:pt x="1977" y="3943"/>
                      <a:pt x="1750" y="3943"/>
                    </a:cubicBezTo>
                    <a:cubicBezTo>
                      <a:pt x="1138" y="3943"/>
                      <a:pt x="771" y="3264"/>
                      <a:pt x="649" y="2562"/>
                    </a:cubicBezTo>
                    <a:cubicBezTo>
                      <a:pt x="524" y="1850"/>
                      <a:pt x="817" y="1306"/>
                      <a:pt x="984" y="658"/>
                    </a:cubicBezTo>
                    <a:cubicBezTo>
                      <a:pt x="984" y="598"/>
                      <a:pt x="919" y="549"/>
                      <a:pt x="868" y="549"/>
                    </a:cubicBezTo>
                    <a:cubicBezTo>
                      <a:pt x="847" y="549"/>
                      <a:pt x="828" y="556"/>
                      <a:pt x="817" y="574"/>
                    </a:cubicBezTo>
                    <a:cubicBezTo>
                      <a:pt x="607" y="867"/>
                      <a:pt x="21" y="1474"/>
                      <a:pt x="21" y="1829"/>
                    </a:cubicBezTo>
                    <a:cubicBezTo>
                      <a:pt x="1" y="2353"/>
                      <a:pt x="21" y="2876"/>
                      <a:pt x="147" y="3399"/>
                    </a:cubicBezTo>
                    <a:cubicBezTo>
                      <a:pt x="350" y="4294"/>
                      <a:pt x="1009" y="4655"/>
                      <a:pt x="1892" y="4655"/>
                    </a:cubicBezTo>
                    <a:cubicBezTo>
                      <a:pt x="1917" y="4655"/>
                      <a:pt x="1942" y="4655"/>
                      <a:pt x="1967" y="4654"/>
                    </a:cubicBezTo>
                    <a:cubicBezTo>
                      <a:pt x="3997" y="4612"/>
                      <a:pt x="5106" y="1306"/>
                      <a:pt x="3474" y="51"/>
                    </a:cubicBezTo>
                    <a:cubicBezTo>
                      <a:pt x="3428" y="16"/>
                      <a:pt x="3377" y="1"/>
                      <a:pt x="3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>
                <a:off x="4391875" y="3541850"/>
                <a:ext cx="1519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4598" extrusionOk="0">
                    <a:moveTo>
                      <a:pt x="3145" y="0"/>
                    </a:moveTo>
                    <a:cubicBezTo>
                      <a:pt x="2083" y="0"/>
                      <a:pt x="940" y="307"/>
                      <a:pt x="128" y="695"/>
                    </a:cubicBezTo>
                    <a:cubicBezTo>
                      <a:pt x="0" y="768"/>
                      <a:pt x="48" y="937"/>
                      <a:pt x="145" y="937"/>
                    </a:cubicBezTo>
                    <a:cubicBezTo>
                      <a:pt x="160" y="937"/>
                      <a:pt x="175" y="933"/>
                      <a:pt x="191" y="925"/>
                    </a:cubicBezTo>
                    <a:cubicBezTo>
                      <a:pt x="845" y="674"/>
                      <a:pt x="1843" y="422"/>
                      <a:pt x="2792" y="422"/>
                    </a:cubicBezTo>
                    <a:cubicBezTo>
                      <a:pt x="3814" y="422"/>
                      <a:pt x="4779" y="715"/>
                      <a:pt x="5192" y="1616"/>
                    </a:cubicBezTo>
                    <a:cubicBezTo>
                      <a:pt x="5998" y="3465"/>
                      <a:pt x="4467" y="3964"/>
                      <a:pt x="2877" y="3964"/>
                    </a:cubicBezTo>
                    <a:cubicBezTo>
                      <a:pt x="1949" y="3964"/>
                      <a:pt x="1000" y="3794"/>
                      <a:pt x="484" y="3624"/>
                    </a:cubicBezTo>
                    <a:cubicBezTo>
                      <a:pt x="457" y="3616"/>
                      <a:pt x="431" y="3612"/>
                      <a:pt x="406" y="3612"/>
                    </a:cubicBezTo>
                    <a:cubicBezTo>
                      <a:pt x="175" y="3612"/>
                      <a:pt x="31" y="3930"/>
                      <a:pt x="295" y="4043"/>
                    </a:cubicBezTo>
                    <a:cubicBezTo>
                      <a:pt x="958" y="4362"/>
                      <a:pt x="1996" y="4598"/>
                      <a:pt x="3004" y="4598"/>
                    </a:cubicBezTo>
                    <a:cubicBezTo>
                      <a:pt x="4575" y="4598"/>
                      <a:pt x="6076" y="4026"/>
                      <a:pt x="5987" y="2306"/>
                    </a:cubicBezTo>
                    <a:cubicBezTo>
                      <a:pt x="5902" y="576"/>
                      <a:pt x="4600" y="0"/>
                      <a:pt x="3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title" idx="4294967295"/>
          </p:nvPr>
        </p:nvSpPr>
        <p:spPr>
          <a:xfrm flipH="1">
            <a:off x="702381" y="1374997"/>
            <a:ext cx="3100780" cy="1368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accent2"/>
                </a:solidFill>
              </a:rPr>
              <a:t>Ficha de entidad legal de Organismo de Derecho Público</a:t>
            </a:r>
            <a:br>
              <a:rPr lang="es-ES" sz="2000" dirty="0">
                <a:solidFill>
                  <a:schemeClr val="accent2"/>
                </a:solidFill>
              </a:rPr>
            </a:br>
            <a:r>
              <a:rPr lang="es-ES" sz="2000" dirty="0">
                <a:solidFill>
                  <a:schemeClr val="accent2"/>
                </a:solidFill>
              </a:rPr>
              <a:t>(https://ec.europa.eu/info/publications/legal-entities_en)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2335" name="Google Shape;2335;p56"/>
          <p:cNvSpPr txBox="1">
            <a:spLocks noGrp="1"/>
          </p:cNvSpPr>
          <p:nvPr>
            <p:ph type="title" idx="4294967295"/>
          </p:nvPr>
        </p:nvSpPr>
        <p:spPr>
          <a:xfrm flipH="1">
            <a:off x="920972" y="3097650"/>
            <a:ext cx="2460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accent1"/>
                </a:solidFill>
              </a:rPr>
              <a:t>Copia del documento de identificación fiscal (CIF) del centro.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2341" name="Google Shape;2341;p56"/>
          <p:cNvSpPr txBox="1">
            <a:spLocks noGrp="1"/>
          </p:cNvSpPr>
          <p:nvPr>
            <p:ph type="title" idx="4294967295"/>
          </p:nvPr>
        </p:nvSpPr>
        <p:spPr>
          <a:xfrm flipH="1">
            <a:off x="5756543" y="2866500"/>
            <a:ext cx="3091709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accent4"/>
                </a:solidFill>
              </a:rPr>
              <a:t>Ficha de identificación financiera</a:t>
            </a:r>
            <a:br>
              <a:rPr lang="es-ES" sz="2000" dirty="0">
                <a:solidFill>
                  <a:schemeClr val="accent4"/>
                </a:solidFill>
              </a:rPr>
            </a:br>
            <a:r>
              <a:rPr lang="es-ES" sz="2000" dirty="0">
                <a:solidFill>
                  <a:schemeClr val="accent4"/>
                </a:solidFill>
              </a:rPr>
              <a:t>(https://ec.europa.eu/info/publications/financial-identification</a:t>
            </a:r>
            <a:r>
              <a:rPr lang="es-ES" dirty="0">
                <a:solidFill>
                  <a:schemeClr val="accent4"/>
                </a:solidFill>
              </a:rPr>
              <a:t>_en).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344" name="Google Shape;2344;p56"/>
          <p:cNvSpPr txBox="1">
            <a:spLocks noGrp="1"/>
          </p:cNvSpPr>
          <p:nvPr>
            <p:ph type="title" idx="4294967295"/>
          </p:nvPr>
        </p:nvSpPr>
        <p:spPr>
          <a:xfrm>
            <a:off x="5581236" y="859976"/>
            <a:ext cx="344232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accent3"/>
                </a:solidFill>
              </a:rPr>
              <a:t>Copia en PDF de la información del centro disponible en el Registro Estatal de Centros Docentes No Universitarios del Ministerio de Educación y Formación Profesional (https://www.educacion.gob.es/centros/selectaut.do)</a:t>
            </a:r>
            <a:endParaRPr sz="1600" dirty="0">
              <a:solidFill>
                <a:schemeClr val="accent3"/>
              </a:solidFill>
            </a:endParaRPr>
          </a:p>
        </p:txBody>
      </p:sp>
      <p:sp>
        <p:nvSpPr>
          <p:cNvPr id="2346" name="Google Shape;2346;p56"/>
          <p:cNvSpPr/>
          <p:nvPr/>
        </p:nvSpPr>
        <p:spPr>
          <a:xfrm>
            <a:off x="4822650" y="1572179"/>
            <a:ext cx="902375" cy="473200"/>
          </a:xfrm>
          <a:custGeom>
            <a:avLst/>
            <a:gdLst/>
            <a:ahLst/>
            <a:cxnLst/>
            <a:rect l="l" t="t" r="r" b="b"/>
            <a:pathLst>
              <a:path w="36095" h="18928" extrusionOk="0">
                <a:moveTo>
                  <a:pt x="0" y="18928"/>
                </a:moveTo>
                <a:cubicBezTo>
                  <a:pt x="2406" y="15920"/>
                  <a:pt x="8422" y="3554"/>
                  <a:pt x="14438" y="880"/>
                </a:cubicBezTo>
                <a:cubicBezTo>
                  <a:pt x="20454" y="-1794"/>
                  <a:pt x="32486" y="2552"/>
                  <a:pt x="36095" y="28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47" name="Google Shape;2347;p56"/>
          <p:cNvSpPr/>
          <p:nvPr/>
        </p:nvSpPr>
        <p:spPr>
          <a:xfrm>
            <a:off x="4729775" y="2030350"/>
            <a:ext cx="122950" cy="115550"/>
          </a:xfrm>
          <a:custGeom>
            <a:avLst/>
            <a:gdLst/>
            <a:ahLst/>
            <a:cxnLst/>
            <a:rect l="l" t="t" r="r" b="b"/>
            <a:pathLst>
              <a:path w="4918" h="4622" extrusionOk="0">
                <a:moveTo>
                  <a:pt x="3139" y="1360"/>
                </a:moveTo>
                <a:cubicBezTo>
                  <a:pt x="3244" y="1465"/>
                  <a:pt x="3306" y="1570"/>
                  <a:pt x="3390" y="1716"/>
                </a:cubicBezTo>
                <a:cubicBezTo>
                  <a:pt x="3578" y="1946"/>
                  <a:pt x="3725" y="2197"/>
                  <a:pt x="3830" y="2469"/>
                </a:cubicBezTo>
                <a:cubicBezTo>
                  <a:pt x="3913" y="2658"/>
                  <a:pt x="3976" y="2825"/>
                  <a:pt x="3997" y="3013"/>
                </a:cubicBezTo>
                <a:lnTo>
                  <a:pt x="3997" y="3285"/>
                </a:lnTo>
                <a:cubicBezTo>
                  <a:pt x="3976" y="3348"/>
                  <a:pt x="3976" y="3411"/>
                  <a:pt x="3934" y="3453"/>
                </a:cubicBezTo>
                <a:cubicBezTo>
                  <a:pt x="3913" y="3495"/>
                  <a:pt x="3913" y="3515"/>
                  <a:pt x="3892" y="3536"/>
                </a:cubicBezTo>
                <a:cubicBezTo>
                  <a:pt x="3809" y="3599"/>
                  <a:pt x="3725" y="3641"/>
                  <a:pt x="3662" y="3662"/>
                </a:cubicBezTo>
                <a:cubicBezTo>
                  <a:pt x="3453" y="3746"/>
                  <a:pt x="3202" y="3808"/>
                  <a:pt x="2993" y="3829"/>
                </a:cubicBezTo>
                <a:cubicBezTo>
                  <a:pt x="2811" y="3841"/>
                  <a:pt x="2644" y="3853"/>
                  <a:pt x="2475" y="3853"/>
                </a:cubicBezTo>
                <a:cubicBezTo>
                  <a:pt x="2351" y="3853"/>
                  <a:pt x="2226" y="3847"/>
                  <a:pt x="2093" y="3829"/>
                </a:cubicBezTo>
                <a:cubicBezTo>
                  <a:pt x="1884" y="3808"/>
                  <a:pt x="1674" y="3746"/>
                  <a:pt x="1486" y="3662"/>
                </a:cubicBezTo>
                <a:cubicBezTo>
                  <a:pt x="1382" y="3620"/>
                  <a:pt x="1277" y="3557"/>
                  <a:pt x="1172" y="3495"/>
                </a:cubicBezTo>
                <a:cubicBezTo>
                  <a:pt x="1068" y="3411"/>
                  <a:pt x="984" y="3327"/>
                  <a:pt x="900" y="3223"/>
                </a:cubicBezTo>
                <a:cubicBezTo>
                  <a:pt x="858" y="3181"/>
                  <a:pt x="837" y="3097"/>
                  <a:pt x="796" y="3034"/>
                </a:cubicBezTo>
                <a:lnTo>
                  <a:pt x="733" y="2720"/>
                </a:lnTo>
                <a:lnTo>
                  <a:pt x="733" y="2469"/>
                </a:lnTo>
                <a:cubicBezTo>
                  <a:pt x="754" y="2386"/>
                  <a:pt x="754" y="2302"/>
                  <a:pt x="775" y="2260"/>
                </a:cubicBezTo>
                <a:cubicBezTo>
                  <a:pt x="837" y="2155"/>
                  <a:pt x="900" y="2051"/>
                  <a:pt x="963" y="1946"/>
                </a:cubicBezTo>
                <a:cubicBezTo>
                  <a:pt x="1047" y="1863"/>
                  <a:pt x="1109" y="1758"/>
                  <a:pt x="1193" y="1716"/>
                </a:cubicBezTo>
                <a:cubicBezTo>
                  <a:pt x="1298" y="1632"/>
                  <a:pt x="1402" y="1570"/>
                  <a:pt x="1507" y="1528"/>
                </a:cubicBezTo>
                <a:cubicBezTo>
                  <a:pt x="1674" y="1423"/>
                  <a:pt x="1800" y="1360"/>
                  <a:pt x="1926" y="1360"/>
                </a:cubicBezTo>
                <a:lnTo>
                  <a:pt x="2135" y="1360"/>
                </a:lnTo>
                <a:cubicBezTo>
                  <a:pt x="2239" y="1402"/>
                  <a:pt x="2323" y="1423"/>
                  <a:pt x="2428" y="1444"/>
                </a:cubicBezTo>
                <a:cubicBezTo>
                  <a:pt x="2470" y="1465"/>
                  <a:pt x="2511" y="1507"/>
                  <a:pt x="2553" y="1528"/>
                </a:cubicBezTo>
                <a:lnTo>
                  <a:pt x="2574" y="1549"/>
                </a:lnTo>
                <a:cubicBezTo>
                  <a:pt x="2658" y="1611"/>
                  <a:pt x="2721" y="1653"/>
                  <a:pt x="2825" y="1653"/>
                </a:cubicBezTo>
                <a:cubicBezTo>
                  <a:pt x="2888" y="1653"/>
                  <a:pt x="2993" y="1632"/>
                  <a:pt x="3055" y="1549"/>
                </a:cubicBezTo>
                <a:cubicBezTo>
                  <a:pt x="3097" y="1507"/>
                  <a:pt x="3139" y="1444"/>
                  <a:pt x="3139" y="1360"/>
                </a:cubicBezTo>
                <a:close/>
                <a:moveTo>
                  <a:pt x="2574" y="0"/>
                </a:moveTo>
                <a:cubicBezTo>
                  <a:pt x="2470" y="0"/>
                  <a:pt x="2365" y="42"/>
                  <a:pt x="2281" y="63"/>
                </a:cubicBezTo>
                <a:cubicBezTo>
                  <a:pt x="2051" y="105"/>
                  <a:pt x="1926" y="377"/>
                  <a:pt x="2009" y="586"/>
                </a:cubicBezTo>
                <a:cubicBezTo>
                  <a:pt x="2009" y="607"/>
                  <a:pt x="2030" y="670"/>
                  <a:pt x="2051" y="691"/>
                </a:cubicBezTo>
                <a:cubicBezTo>
                  <a:pt x="1863" y="691"/>
                  <a:pt x="1716" y="733"/>
                  <a:pt x="1549" y="754"/>
                </a:cubicBezTo>
                <a:cubicBezTo>
                  <a:pt x="1214" y="837"/>
                  <a:pt x="984" y="984"/>
                  <a:pt x="754" y="1151"/>
                </a:cubicBezTo>
                <a:cubicBezTo>
                  <a:pt x="524" y="1339"/>
                  <a:pt x="335" y="1549"/>
                  <a:pt x="210" y="1821"/>
                </a:cubicBezTo>
                <a:cubicBezTo>
                  <a:pt x="63" y="2051"/>
                  <a:pt x="1" y="2302"/>
                  <a:pt x="1" y="2574"/>
                </a:cubicBezTo>
                <a:cubicBezTo>
                  <a:pt x="1" y="2699"/>
                  <a:pt x="21" y="2825"/>
                  <a:pt x="21" y="2971"/>
                </a:cubicBezTo>
                <a:cubicBezTo>
                  <a:pt x="42" y="3118"/>
                  <a:pt x="105" y="3243"/>
                  <a:pt x="168" y="3411"/>
                </a:cubicBezTo>
                <a:cubicBezTo>
                  <a:pt x="231" y="3536"/>
                  <a:pt x="335" y="3641"/>
                  <a:pt x="398" y="3746"/>
                </a:cubicBezTo>
                <a:cubicBezTo>
                  <a:pt x="482" y="3850"/>
                  <a:pt x="586" y="3955"/>
                  <a:pt x="691" y="4039"/>
                </a:cubicBezTo>
                <a:cubicBezTo>
                  <a:pt x="796" y="4122"/>
                  <a:pt x="900" y="4185"/>
                  <a:pt x="1047" y="4269"/>
                </a:cubicBezTo>
                <a:cubicBezTo>
                  <a:pt x="1172" y="4352"/>
                  <a:pt x="1319" y="4394"/>
                  <a:pt x="1486" y="4457"/>
                </a:cubicBezTo>
                <a:cubicBezTo>
                  <a:pt x="1811" y="4577"/>
                  <a:pt x="2170" y="4622"/>
                  <a:pt x="2528" y="4622"/>
                </a:cubicBezTo>
                <a:cubicBezTo>
                  <a:pt x="2793" y="4622"/>
                  <a:pt x="3057" y="4597"/>
                  <a:pt x="3306" y="4562"/>
                </a:cubicBezTo>
                <a:cubicBezTo>
                  <a:pt x="3453" y="4520"/>
                  <a:pt x="3578" y="4499"/>
                  <a:pt x="3725" y="4478"/>
                </a:cubicBezTo>
                <a:cubicBezTo>
                  <a:pt x="3871" y="4457"/>
                  <a:pt x="3997" y="4394"/>
                  <a:pt x="4122" y="4311"/>
                </a:cubicBezTo>
                <a:cubicBezTo>
                  <a:pt x="4248" y="4269"/>
                  <a:pt x="4395" y="4185"/>
                  <a:pt x="4499" y="4101"/>
                </a:cubicBezTo>
                <a:cubicBezTo>
                  <a:pt x="4625" y="3997"/>
                  <a:pt x="4708" y="3850"/>
                  <a:pt x="4771" y="3683"/>
                </a:cubicBezTo>
                <a:cubicBezTo>
                  <a:pt x="4876" y="3453"/>
                  <a:pt x="4918" y="3160"/>
                  <a:pt x="4876" y="2909"/>
                </a:cubicBezTo>
                <a:cubicBezTo>
                  <a:pt x="4855" y="2574"/>
                  <a:pt x="4750" y="2281"/>
                  <a:pt x="4625" y="1967"/>
                </a:cubicBezTo>
                <a:cubicBezTo>
                  <a:pt x="4520" y="1695"/>
                  <a:pt x="4353" y="1465"/>
                  <a:pt x="4206" y="1256"/>
                </a:cubicBezTo>
                <a:cubicBezTo>
                  <a:pt x="4102" y="1130"/>
                  <a:pt x="4018" y="1005"/>
                  <a:pt x="3913" y="900"/>
                </a:cubicBezTo>
                <a:cubicBezTo>
                  <a:pt x="3809" y="754"/>
                  <a:pt x="3704" y="628"/>
                  <a:pt x="3599" y="523"/>
                </a:cubicBezTo>
                <a:cubicBezTo>
                  <a:pt x="3516" y="440"/>
                  <a:pt x="3432" y="377"/>
                  <a:pt x="3327" y="293"/>
                </a:cubicBezTo>
                <a:cubicBezTo>
                  <a:pt x="3286" y="230"/>
                  <a:pt x="3244" y="210"/>
                  <a:pt x="3181" y="189"/>
                </a:cubicBezTo>
                <a:cubicBezTo>
                  <a:pt x="3118" y="147"/>
                  <a:pt x="3014" y="105"/>
                  <a:pt x="2972" y="84"/>
                </a:cubicBezTo>
                <a:cubicBezTo>
                  <a:pt x="2846" y="42"/>
                  <a:pt x="2742" y="42"/>
                  <a:pt x="2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56"/>
          <p:cNvSpPr/>
          <p:nvPr/>
        </p:nvSpPr>
        <p:spPr>
          <a:xfrm>
            <a:off x="3499175" y="1428866"/>
            <a:ext cx="942475" cy="536275"/>
          </a:xfrm>
          <a:custGeom>
            <a:avLst/>
            <a:gdLst/>
            <a:ahLst/>
            <a:cxnLst/>
            <a:rect l="l" t="t" r="r" b="b"/>
            <a:pathLst>
              <a:path w="37699" h="21451" extrusionOk="0">
                <a:moveTo>
                  <a:pt x="37699" y="21451"/>
                </a:moveTo>
                <a:cubicBezTo>
                  <a:pt x="36229" y="18510"/>
                  <a:pt x="33020" y="7348"/>
                  <a:pt x="28876" y="3805"/>
                </a:cubicBezTo>
                <a:cubicBezTo>
                  <a:pt x="24732" y="263"/>
                  <a:pt x="17647" y="-339"/>
                  <a:pt x="12834" y="196"/>
                </a:cubicBezTo>
                <a:cubicBezTo>
                  <a:pt x="8021" y="731"/>
                  <a:pt x="2139" y="5877"/>
                  <a:pt x="0" y="701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49" name="Google Shape;2349;p56"/>
          <p:cNvSpPr/>
          <p:nvPr/>
        </p:nvSpPr>
        <p:spPr>
          <a:xfrm>
            <a:off x="4402625" y="1965150"/>
            <a:ext cx="93675" cy="103525"/>
          </a:xfrm>
          <a:custGeom>
            <a:avLst/>
            <a:gdLst/>
            <a:ahLst/>
            <a:cxnLst/>
            <a:rect l="l" t="t" r="r" b="b"/>
            <a:pathLst>
              <a:path w="3747" h="4141" extrusionOk="0">
                <a:moveTo>
                  <a:pt x="1926" y="838"/>
                </a:moveTo>
                <a:cubicBezTo>
                  <a:pt x="1989" y="859"/>
                  <a:pt x="2030" y="859"/>
                  <a:pt x="2114" y="880"/>
                </a:cubicBezTo>
                <a:cubicBezTo>
                  <a:pt x="2198" y="900"/>
                  <a:pt x="2261" y="963"/>
                  <a:pt x="2344" y="1005"/>
                </a:cubicBezTo>
                <a:cubicBezTo>
                  <a:pt x="2428" y="1089"/>
                  <a:pt x="2512" y="1152"/>
                  <a:pt x="2554" y="1214"/>
                </a:cubicBezTo>
                <a:cubicBezTo>
                  <a:pt x="2658" y="1361"/>
                  <a:pt x="2742" y="1507"/>
                  <a:pt x="2826" y="1675"/>
                </a:cubicBezTo>
                <a:cubicBezTo>
                  <a:pt x="2867" y="1779"/>
                  <a:pt x="2888" y="1905"/>
                  <a:pt x="2888" y="2009"/>
                </a:cubicBezTo>
                <a:lnTo>
                  <a:pt x="2888" y="2323"/>
                </a:lnTo>
                <a:cubicBezTo>
                  <a:pt x="2867" y="2365"/>
                  <a:pt x="2867" y="2449"/>
                  <a:pt x="2846" y="2512"/>
                </a:cubicBezTo>
                <a:cubicBezTo>
                  <a:pt x="2784" y="2616"/>
                  <a:pt x="2742" y="2679"/>
                  <a:pt x="2679" y="2784"/>
                </a:cubicBezTo>
                <a:lnTo>
                  <a:pt x="2449" y="3035"/>
                </a:lnTo>
                <a:cubicBezTo>
                  <a:pt x="2323" y="3139"/>
                  <a:pt x="2156" y="3202"/>
                  <a:pt x="2010" y="3286"/>
                </a:cubicBezTo>
                <a:cubicBezTo>
                  <a:pt x="1905" y="3307"/>
                  <a:pt x="1800" y="3369"/>
                  <a:pt x="1696" y="3390"/>
                </a:cubicBezTo>
                <a:lnTo>
                  <a:pt x="1528" y="3390"/>
                </a:lnTo>
                <a:cubicBezTo>
                  <a:pt x="1486" y="3390"/>
                  <a:pt x="1424" y="3369"/>
                  <a:pt x="1361" y="3349"/>
                </a:cubicBezTo>
                <a:cubicBezTo>
                  <a:pt x="1298" y="3307"/>
                  <a:pt x="1277" y="3286"/>
                  <a:pt x="1214" y="3265"/>
                </a:cubicBezTo>
                <a:lnTo>
                  <a:pt x="1068" y="3097"/>
                </a:lnTo>
                <a:cubicBezTo>
                  <a:pt x="963" y="2972"/>
                  <a:pt x="859" y="2825"/>
                  <a:pt x="775" y="2658"/>
                </a:cubicBezTo>
                <a:cubicBezTo>
                  <a:pt x="754" y="2574"/>
                  <a:pt x="733" y="2512"/>
                  <a:pt x="733" y="2449"/>
                </a:cubicBezTo>
                <a:cubicBezTo>
                  <a:pt x="754" y="2323"/>
                  <a:pt x="754" y="2240"/>
                  <a:pt x="754" y="2135"/>
                </a:cubicBezTo>
                <a:cubicBezTo>
                  <a:pt x="754" y="2093"/>
                  <a:pt x="775" y="2030"/>
                  <a:pt x="817" y="1988"/>
                </a:cubicBezTo>
                <a:cubicBezTo>
                  <a:pt x="859" y="1905"/>
                  <a:pt x="880" y="1821"/>
                  <a:pt x="963" y="1758"/>
                </a:cubicBezTo>
                <a:lnTo>
                  <a:pt x="1110" y="1591"/>
                </a:lnTo>
                <a:cubicBezTo>
                  <a:pt x="1277" y="1486"/>
                  <a:pt x="1403" y="1382"/>
                  <a:pt x="1570" y="1298"/>
                </a:cubicBezTo>
                <a:cubicBezTo>
                  <a:pt x="1717" y="1193"/>
                  <a:pt x="1800" y="1005"/>
                  <a:pt x="1717" y="859"/>
                </a:cubicBezTo>
                <a:cubicBezTo>
                  <a:pt x="1779" y="859"/>
                  <a:pt x="1821" y="838"/>
                  <a:pt x="1842" y="838"/>
                </a:cubicBezTo>
                <a:close/>
                <a:moveTo>
                  <a:pt x="2010" y="1"/>
                </a:moveTo>
                <a:cubicBezTo>
                  <a:pt x="1884" y="1"/>
                  <a:pt x="1779" y="22"/>
                  <a:pt x="1675" y="43"/>
                </a:cubicBezTo>
                <a:cubicBezTo>
                  <a:pt x="1445" y="105"/>
                  <a:pt x="1194" y="231"/>
                  <a:pt x="984" y="336"/>
                </a:cubicBezTo>
                <a:lnTo>
                  <a:pt x="440" y="649"/>
                </a:lnTo>
                <a:lnTo>
                  <a:pt x="126" y="880"/>
                </a:lnTo>
                <a:cubicBezTo>
                  <a:pt x="85" y="942"/>
                  <a:pt x="43" y="984"/>
                  <a:pt x="22" y="1047"/>
                </a:cubicBezTo>
                <a:cubicBezTo>
                  <a:pt x="1" y="1152"/>
                  <a:pt x="1" y="1256"/>
                  <a:pt x="43" y="1319"/>
                </a:cubicBezTo>
                <a:cubicBezTo>
                  <a:pt x="105" y="1403"/>
                  <a:pt x="189" y="1465"/>
                  <a:pt x="252" y="1507"/>
                </a:cubicBezTo>
                <a:cubicBezTo>
                  <a:pt x="210" y="1612"/>
                  <a:pt x="147" y="1737"/>
                  <a:pt x="105" y="1842"/>
                </a:cubicBezTo>
                <a:cubicBezTo>
                  <a:pt x="85" y="1926"/>
                  <a:pt x="85" y="2009"/>
                  <a:pt x="85" y="2093"/>
                </a:cubicBezTo>
                <a:lnTo>
                  <a:pt x="85" y="2302"/>
                </a:lnTo>
                <a:cubicBezTo>
                  <a:pt x="85" y="2449"/>
                  <a:pt x="105" y="2595"/>
                  <a:pt x="126" y="2742"/>
                </a:cubicBezTo>
                <a:cubicBezTo>
                  <a:pt x="147" y="2867"/>
                  <a:pt x="231" y="2993"/>
                  <a:pt x="294" y="3097"/>
                </a:cubicBezTo>
                <a:cubicBezTo>
                  <a:pt x="357" y="3244"/>
                  <a:pt x="440" y="3349"/>
                  <a:pt x="524" y="3474"/>
                </a:cubicBezTo>
                <a:cubicBezTo>
                  <a:pt x="545" y="3579"/>
                  <a:pt x="629" y="3683"/>
                  <a:pt x="733" y="3788"/>
                </a:cubicBezTo>
                <a:cubicBezTo>
                  <a:pt x="838" y="3893"/>
                  <a:pt x="942" y="3955"/>
                  <a:pt x="1068" y="3997"/>
                </a:cubicBezTo>
                <a:cubicBezTo>
                  <a:pt x="1214" y="4060"/>
                  <a:pt x="1361" y="4102"/>
                  <a:pt x="1507" y="4123"/>
                </a:cubicBezTo>
                <a:cubicBezTo>
                  <a:pt x="1559" y="4136"/>
                  <a:pt x="1611" y="4141"/>
                  <a:pt x="1663" y="4141"/>
                </a:cubicBezTo>
                <a:cubicBezTo>
                  <a:pt x="1779" y="4141"/>
                  <a:pt x="1894" y="4116"/>
                  <a:pt x="2010" y="4102"/>
                </a:cubicBezTo>
                <a:cubicBezTo>
                  <a:pt x="2156" y="4081"/>
                  <a:pt x="2302" y="3997"/>
                  <a:pt x="2428" y="3934"/>
                </a:cubicBezTo>
                <a:cubicBezTo>
                  <a:pt x="2554" y="3893"/>
                  <a:pt x="2658" y="3851"/>
                  <a:pt x="2763" y="3767"/>
                </a:cubicBezTo>
                <a:cubicBezTo>
                  <a:pt x="2867" y="3683"/>
                  <a:pt x="3014" y="3600"/>
                  <a:pt x="3098" y="3495"/>
                </a:cubicBezTo>
                <a:cubicBezTo>
                  <a:pt x="3244" y="3390"/>
                  <a:pt x="3307" y="3265"/>
                  <a:pt x="3432" y="3139"/>
                </a:cubicBezTo>
                <a:cubicBezTo>
                  <a:pt x="3579" y="2909"/>
                  <a:pt x="3704" y="2616"/>
                  <a:pt x="3746" y="2323"/>
                </a:cubicBezTo>
                <a:lnTo>
                  <a:pt x="3746" y="1905"/>
                </a:lnTo>
                <a:cubicBezTo>
                  <a:pt x="3704" y="1737"/>
                  <a:pt x="3683" y="1570"/>
                  <a:pt x="3621" y="1403"/>
                </a:cubicBezTo>
                <a:cubicBezTo>
                  <a:pt x="3516" y="1152"/>
                  <a:pt x="3390" y="880"/>
                  <a:pt x="3223" y="670"/>
                </a:cubicBezTo>
                <a:cubicBezTo>
                  <a:pt x="3139" y="566"/>
                  <a:pt x="3056" y="503"/>
                  <a:pt x="2951" y="377"/>
                </a:cubicBezTo>
                <a:cubicBezTo>
                  <a:pt x="2805" y="252"/>
                  <a:pt x="2658" y="168"/>
                  <a:pt x="2491" y="105"/>
                </a:cubicBezTo>
                <a:cubicBezTo>
                  <a:pt x="2344" y="43"/>
                  <a:pt x="2219" y="22"/>
                  <a:pt x="20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56"/>
          <p:cNvSpPr/>
          <p:nvPr/>
        </p:nvSpPr>
        <p:spPr>
          <a:xfrm>
            <a:off x="3528250" y="2919675"/>
            <a:ext cx="782075" cy="616600"/>
          </a:xfrm>
          <a:custGeom>
            <a:avLst/>
            <a:gdLst/>
            <a:ahLst/>
            <a:cxnLst/>
            <a:rect l="l" t="t" r="r" b="b"/>
            <a:pathLst>
              <a:path w="31283" h="24664" extrusionOk="0">
                <a:moveTo>
                  <a:pt x="31283" y="0"/>
                </a:moveTo>
                <a:cubicBezTo>
                  <a:pt x="29746" y="3175"/>
                  <a:pt x="27272" y="14939"/>
                  <a:pt x="22058" y="19050"/>
                </a:cubicBezTo>
                <a:cubicBezTo>
                  <a:pt x="16844" y="23161"/>
                  <a:pt x="3676" y="23728"/>
                  <a:pt x="0" y="246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51" name="Google Shape;2351;p56"/>
          <p:cNvSpPr/>
          <p:nvPr/>
        </p:nvSpPr>
        <p:spPr>
          <a:xfrm>
            <a:off x="4258400" y="2813325"/>
            <a:ext cx="116675" cy="106350"/>
          </a:xfrm>
          <a:custGeom>
            <a:avLst/>
            <a:gdLst/>
            <a:ahLst/>
            <a:cxnLst/>
            <a:rect l="l" t="t" r="r" b="b"/>
            <a:pathLst>
              <a:path w="4667" h="4254" extrusionOk="0">
                <a:moveTo>
                  <a:pt x="2407" y="775"/>
                </a:moveTo>
                <a:cubicBezTo>
                  <a:pt x="2490" y="796"/>
                  <a:pt x="2532" y="796"/>
                  <a:pt x="2616" y="817"/>
                </a:cubicBezTo>
                <a:cubicBezTo>
                  <a:pt x="2762" y="900"/>
                  <a:pt x="2930" y="984"/>
                  <a:pt x="3055" y="1089"/>
                </a:cubicBezTo>
                <a:cubicBezTo>
                  <a:pt x="3243" y="1235"/>
                  <a:pt x="3432" y="1403"/>
                  <a:pt x="3578" y="1612"/>
                </a:cubicBezTo>
                <a:cubicBezTo>
                  <a:pt x="3683" y="1737"/>
                  <a:pt x="3767" y="1905"/>
                  <a:pt x="3808" y="2030"/>
                </a:cubicBezTo>
                <a:cubicBezTo>
                  <a:pt x="3850" y="2114"/>
                  <a:pt x="3871" y="2219"/>
                  <a:pt x="3892" y="2281"/>
                </a:cubicBezTo>
                <a:cubicBezTo>
                  <a:pt x="3934" y="2449"/>
                  <a:pt x="3934" y="2553"/>
                  <a:pt x="3892" y="2637"/>
                </a:cubicBezTo>
                <a:cubicBezTo>
                  <a:pt x="3871" y="2700"/>
                  <a:pt x="3871" y="2804"/>
                  <a:pt x="3829" y="2888"/>
                </a:cubicBezTo>
                <a:cubicBezTo>
                  <a:pt x="3787" y="2951"/>
                  <a:pt x="3767" y="2972"/>
                  <a:pt x="3746" y="3014"/>
                </a:cubicBezTo>
                <a:lnTo>
                  <a:pt x="3578" y="3181"/>
                </a:lnTo>
                <a:cubicBezTo>
                  <a:pt x="3453" y="3286"/>
                  <a:pt x="3327" y="3369"/>
                  <a:pt x="3160" y="3411"/>
                </a:cubicBezTo>
                <a:cubicBezTo>
                  <a:pt x="2992" y="3495"/>
                  <a:pt x="2783" y="3537"/>
                  <a:pt x="2595" y="3579"/>
                </a:cubicBezTo>
                <a:cubicBezTo>
                  <a:pt x="2490" y="3589"/>
                  <a:pt x="2386" y="3594"/>
                  <a:pt x="2281" y="3594"/>
                </a:cubicBezTo>
                <a:cubicBezTo>
                  <a:pt x="2176" y="3594"/>
                  <a:pt x="2072" y="3589"/>
                  <a:pt x="1967" y="3579"/>
                </a:cubicBezTo>
                <a:cubicBezTo>
                  <a:pt x="1779" y="3537"/>
                  <a:pt x="1632" y="3495"/>
                  <a:pt x="1465" y="3432"/>
                </a:cubicBezTo>
                <a:cubicBezTo>
                  <a:pt x="1360" y="3390"/>
                  <a:pt x="1277" y="3328"/>
                  <a:pt x="1214" y="3286"/>
                </a:cubicBezTo>
                <a:cubicBezTo>
                  <a:pt x="1109" y="3202"/>
                  <a:pt x="1026" y="3097"/>
                  <a:pt x="942" y="3014"/>
                </a:cubicBezTo>
                <a:cubicBezTo>
                  <a:pt x="858" y="2909"/>
                  <a:pt x="795" y="2783"/>
                  <a:pt x="733" y="2679"/>
                </a:cubicBezTo>
                <a:cubicBezTo>
                  <a:pt x="691" y="2553"/>
                  <a:pt x="649" y="2428"/>
                  <a:pt x="628" y="2281"/>
                </a:cubicBezTo>
                <a:lnTo>
                  <a:pt x="628" y="2009"/>
                </a:lnTo>
                <a:cubicBezTo>
                  <a:pt x="649" y="1821"/>
                  <a:pt x="712" y="1633"/>
                  <a:pt x="774" y="1444"/>
                </a:cubicBezTo>
                <a:cubicBezTo>
                  <a:pt x="858" y="1277"/>
                  <a:pt x="963" y="1110"/>
                  <a:pt x="1088" y="921"/>
                </a:cubicBezTo>
                <a:cubicBezTo>
                  <a:pt x="1130" y="900"/>
                  <a:pt x="1151" y="838"/>
                  <a:pt x="1172" y="817"/>
                </a:cubicBezTo>
                <a:cubicBezTo>
                  <a:pt x="1193" y="859"/>
                  <a:pt x="1235" y="879"/>
                  <a:pt x="1277" y="900"/>
                </a:cubicBezTo>
                <a:cubicBezTo>
                  <a:pt x="1325" y="937"/>
                  <a:pt x="1388" y="959"/>
                  <a:pt x="1449" y="959"/>
                </a:cubicBezTo>
                <a:cubicBezTo>
                  <a:pt x="1492" y="959"/>
                  <a:pt x="1535" y="948"/>
                  <a:pt x="1570" y="921"/>
                </a:cubicBezTo>
                <a:cubicBezTo>
                  <a:pt x="1590" y="921"/>
                  <a:pt x="1611" y="900"/>
                  <a:pt x="1611" y="900"/>
                </a:cubicBezTo>
                <a:cubicBezTo>
                  <a:pt x="1611" y="1005"/>
                  <a:pt x="1695" y="1110"/>
                  <a:pt x="1800" y="1131"/>
                </a:cubicBezTo>
                <a:cubicBezTo>
                  <a:pt x="1822" y="1138"/>
                  <a:pt x="1846" y="1141"/>
                  <a:pt x="1869" y="1141"/>
                </a:cubicBezTo>
                <a:cubicBezTo>
                  <a:pt x="1980" y="1141"/>
                  <a:pt x="2096" y="1066"/>
                  <a:pt x="2114" y="963"/>
                </a:cubicBezTo>
                <a:cubicBezTo>
                  <a:pt x="2114" y="900"/>
                  <a:pt x="2135" y="817"/>
                  <a:pt x="2135" y="775"/>
                </a:cubicBezTo>
                <a:close/>
                <a:moveTo>
                  <a:pt x="1590" y="1"/>
                </a:moveTo>
                <a:cubicBezTo>
                  <a:pt x="1528" y="1"/>
                  <a:pt x="1423" y="42"/>
                  <a:pt x="1339" y="63"/>
                </a:cubicBezTo>
                <a:cubicBezTo>
                  <a:pt x="1235" y="84"/>
                  <a:pt x="1151" y="147"/>
                  <a:pt x="1067" y="189"/>
                </a:cubicBezTo>
                <a:cubicBezTo>
                  <a:pt x="900" y="315"/>
                  <a:pt x="733" y="524"/>
                  <a:pt x="586" y="712"/>
                </a:cubicBezTo>
                <a:cubicBezTo>
                  <a:pt x="440" y="900"/>
                  <a:pt x="335" y="1089"/>
                  <a:pt x="230" y="1298"/>
                </a:cubicBezTo>
                <a:cubicBezTo>
                  <a:pt x="126" y="1528"/>
                  <a:pt x="63" y="1758"/>
                  <a:pt x="21" y="2030"/>
                </a:cubicBezTo>
                <a:cubicBezTo>
                  <a:pt x="0" y="2260"/>
                  <a:pt x="21" y="2491"/>
                  <a:pt x="105" y="2700"/>
                </a:cubicBezTo>
                <a:cubicBezTo>
                  <a:pt x="168" y="2930"/>
                  <a:pt x="293" y="3181"/>
                  <a:pt x="419" y="3369"/>
                </a:cubicBezTo>
                <a:cubicBezTo>
                  <a:pt x="502" y="3453"/>
                  <a:pt x="544" y="3537"/>
                  <a:pt x="649" y="3620"/>
                </a:cubicBezTo>
                <a:cubicBezTo>
                  <a:pt x="733" y="3704"/>
                  <a:pt x="837" y="3788"/>
                  <a:pt x="921" y="3851"/>
                </a:cubicBezTo>
                <a:cubicBezTo>
                  <a:pt x="1005" y="3913"/>
                  <a:pt x="1109" y="3955"/>
                  <a:pt x="1172" y="4018"/>
                </a:cubicBezTo>
                <a:cubicBezTo>
                  <a:pt x="1318" y="4060"/>
                  <a:pt x="1444" y="4123"/>
                  <a:pt x="1570" y="4144"/>
                </a:cubicBezTo>
                <a:cubicBezTo>
                  <a:pt x="1779" y="4185"/>
                  <a:pt x="2009" y="4227"/>
                  <a:pt x="2260" y="4248"/>
                </a:cubicBezTo>
                <a:cubicBezTo>
                  <a:pt x="2301" y="4252"/>
                  <a:pt x="2342" y="4254"/>
                  <a:pt x="2384" y="4254"/>
                </a:cubicBezTo>
                <a:cubicBezTo>
                  <a:pt x="2579" y="4254"/>
                  <a:pt x="2786" y="4216"/>
                  <a:pt x="2992" y="4164"/>
                </a:cubicBezTo>
                <a:cubicBezTo>
                  <a:pt x="3223" y="4123"/>
                  <a:pt x="3432" y="4039"/>
                  <a:pt x="3620" y="3955"/>
                </a:cubicBezTo>
                <a:cubicBezTo>
                  <a:pt x="3829" y="3851"/>
                  <a:pt x="4039" y="3725"/>
                  <a:pt x="4206" y="3558"/>
                </a:cubicBezTo>
                <a:cubicBezTo>
                  <a:pt x="4373" y="3411"/>
                  <a:pt x="4478" y="3202"/>
                  <a:pt x="4562" y="2993"/>
                </a:cubicBezTo>
                <a:cubicBezTo>
                  <a:pt x="4583" y="2888"/>
                  <a:pt x="4603" y="2763"/>
                  <a:pt x="4624" y="2658"/>
                </a:cubicBezTo>
                <a:cubicBezTo>
                  <a:pt x="4666" y="2553"/>
                  <a:pt x="4666" y="2407"/>
                  <a:pt x="4624" y="2302"/>
                </a:cubicBezTo>
                <a:cubicBezTo>
                  <a:pt x="4603" y="2135"/>
                  <a:pt x="4583" y="1947"/>
                  <a:pt x="4499" y="1779"/>
                </a:cubicBezTo>
                <a:cubicBezTo>
                  <a:pt x="4457" y="1612"/>
                  <a:pt x="4373" y="1444"/>
                  <a:pt x="4269" y="1298"/>
                </a:cubicBezTo>
                <a:cubicBezTo>
                  <a:pt x="4164" y="1131"/>
                  <a:pt x="4039" y="1005"/>
                  <a:pt x="3892" y="859"/>
                </a:cubicBezTo>
                <a:cubicBezTo>
                  <a:pt x="3767" y="691"/>
                  <a:pt x="3620" y="566"/>
                  <a:pt x="3453" y="461"/>
                </a:cubicBezTo>
                <a:cubicBezTo>
                  <a:pt x="3327" y="356"/>
                  <a:pt x="3160" y="273"/>
                  <a:pt x="3013" y="189"/>
                </a:cubicBezTo>
                <a:cubicBezTo>
                  <a:pt x="2909" y="147"/>
                  <a:pt x="2804" y="126"/>
                  <a:pt x="2699" y="63"/>
                </a:cubicBezTo>
                <a:cubicBezTo>
                  <a:pt x="2595" y="42"/>
                  <a:pt x="2490" y="42"/>
                  <a:pt x="2365" y="22"/>
                </a:cubicBezTo>
                <a:cubicBezTo>
                  <a:pt x="2197" y="22"/>
                  <a:pt x="2009" y="22"/>
                  <a:pt x="1862" y="63"/>
                </a:cubicBezTo>
                <a:cubicBezTo>
                  <a:pt x="1842" y="63"/>
                  <a:pt x="1842" y="42"/>
                  <a:pt x="1800" y="42"/>
                </a:cubicBezTo>
                <a:cubicBezTo>
                  <a:pt x="1758" y="1"/>
                  <a:pt x="1674" y="1"/>
                  <a:pt x="16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56"/>
          <p:cNvSpPr/>
          <p:nvPr/>
        </p:nvSpPr>
        <p:spPr>
          <a:xfrm>
            <a:off x="4817650" y="2809375"/>
            <a:ext cx="862250" cy="753425"/>
          </a:xfrm>
          <a:custGeom>
            <a:avLst/>
            <a:gdLst/>
            <a:ahLst/>
            <a:cxnLst/>
            <a:rect l="l" t="t" r="r" b="b"/>
            <a:pathLst>
              <a:path w="34490" h="30137" extrusionOk="0">
                <a:moveTo>
                  <a:pt x="0" y="0"/>
                </a:moveTo>
                <a:cubicBezTo>
                  <a:pt x="1604" y="4044"/>
                  <a:pt x="6216" y="19251"/>
                  <a:pt x="9625" y="24264"/>
                </a:cubicBezTo>
                <a:cubicBezTo>
                  <a:pt x="13034" y="29277"/>
                  <a:pt x="16309" y="29845"/>
                  <a:pt x="20453" y="30079"/>
                </a:cubicBezTo>
                <a:cubicBezTo>
                  <a:pt x="24597" y="30313"/>
                  <a:pt x="32151" y="26402"/>
                  <a:pt x="34490" y="2566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53" name="Google Shape;2353;p56"/>
          <p:cNvSpPr/>
          <p:nvPr/>
        </p:nvSpPr>
        <p:spPr>
          <a:xfrm>
            <a:off x="4729775" y="2693825"/>
            <a:ext cx="122950" cy="115550"/>
          </a:xfrm>
          <a:custGeom>
            <a:avLst/>
            <a:gdLst/>
            <a:ahLst/>
            <a:cxnLst/>
            <a:rect l="l" t="t" r="r" b="b"/>
            <a:pathLst>
              <a:path w="4918" h="4622" extrusionOk="0">
                <a:moveTo>
                  <a:pt x="3139" y="1360"/>
                </a:moveTo>
                <a:cubicBezTo>
                  <a:pt x="3244" y="1465"/>
                  <a:pt x="3306" y="1570"/>
                  <a:pt x="3390" y="1716"/>
                </a:cubicBezTo>
                <a:cubicBezTo>
                  <a:pt x="3578" y="1946"/>
                  <a:pt x="3725" y="2197"/>
                  <a:pt x="3830" y="2469"/>
                </a:cubicBezTo>
                <a:cubicBezTo>
                  <a:pt x="3913" y="2658"/>
                  <a:pt x="3976" y="2825"/>
                  <a:pt x="3997" y="3013"/>
                </a:cubicBezTo>
                <a:lnTo>
                  <a:pt x="3997" y="3285"/>
                </a:lnTo>
                <a:cubicBezTo>
                  <a:pt x="3976" y="3348"/>
                  <a:pt x="3976" y="3411"/>
                  <a:pt x="3934" y="3453"/>
                </a:cubicBezTo>
                <a:cubicBezTo>
                  <a:pt x="3913" y="3495"/>
                  <a:pt x="3913" y="3515"/>
                  <a:pt x="3892" y="3536"/>
                </a:cubicBezTo>
                <a:cubicBezTo>
                  <a:pt x="3809" y="3599"/>
                  <a:pt x="3725" y="3641"/>
                  <a:pt x="3662" y="3662"/>
                </a:cubicBezTo>
                <a:cubicBezTo>
                  <a:pt x="3453" y="3746"/>
                  <a:pt x="3202" y="3808"/>
                  <a:pt x="2993" y="3829"/>
                </a:cubicBezTo>
                <a:cubicBezTo>
                  <a:pt x="2811" y="3841"/>
                  <a:pt x="2644" y="3853"/>
                  <a:pt x="2475" y="3853"/>
                </a:cubicBezTo>
                <a:cubicBezTo>
                  <a:pt x="2351" y="3853"/>
                  <a:pt x="2226" y="3847"/>
                  <a:pt x="2093" y="3829"/>
                </a:cubicBezTo>
                <a:cubicBezTo>
                  <a:pt x="1884" y="3808"/>
                  <a:pt x="1674" y="3746"/>
                  <a:pt x="1486" y="3662"/>
                </a:cubicBezTo>
                <a:cubicBezTo>
                  <a:pt x="1382" y="3620"/>
                  <a:pt x="1277" y="3557"/>
                  <a:pt x="1172" y="3495"/>
                </a:cubicBezTo>
                <a:cubicBezTo>
                  <a:pt x="1068" y="3411"/>
                  <a:pt x="984" y="3327"/>
                  <a:pt x="900" y="3223"/>
                </a:cubicBezTo>
                <a:cubicBezTo>
                  <a:pt x="858" y="3181"/>
                  <a:pt x="837" y="3097"/>
                  <a:pt x="796" y="3034"/>
                </a:cubicBezTo>
                <a:lnTo>
                  <a:pt x="733" y="2720"/>
                </a:lnTo>
                <a:lnTo>
                  <a:pt x="733" y="2469"/>
                </a:lnTo>
                <a:cubicBezTo>
                  <a:pt x="754" y="2386"/>
                  <a:pt x="754" y="2302"/>
                  <a:pt x="775" y="2260"/>
                </a:cubicBezTo>
                <a:cubicBezTo>
                  <a:pt x="837" y="2155"/>
                  <a:pt x="900" y="2051"/>
                  <a:pt x="963" y="1946"/>
                </a:cubicBezTo>
                <a:cubicBezTo>
                  <a:pt x="1047" y="1863"/>
                  <a:pt x="1109" y="1758"/>
                  <a:pt x="1193" y="1716"/>
                </a:cubicBezTo>
                <a:cubicBezTo>
                  <a:pt x="1298" y="1632"/>
                  <a:pt x="1402" y="1570"/>
                  <a:pt x="1507" y="1528"/>
                </a:cubicBezTo>
                <a:cubicBezTo>
                  <a:pt x="1674" y="1423"/>
                  <a:pt x="1800" y="1360"/>
                  <a:pt x="1926" y="1360"/>
                </a:cubicBezTo>
                <a:lnTo>
                  <a:pt x="2135" y="1360"/>
                </a:lnTo>
                <a:cubicBezTo>
                  <a:pt x="2239" y="1402"/>
                  <a:pt x="2323" y="1423"/>
                  <a:pt x="2428" y="1444"/>
                </a:cubicBezTo>
                <a:cubicBezTo>
                  <a:pt x="2470" y="1465"/>
                  <a:pt x="2511" y="1507"/>
                  <a:pt x="2553" y="1528"/>
                </a:cubicBezTo>
                <a:lnTo>
                  <a:pt x="2574" y="1549"/>
                </a:lnTo>
                <a:cubicBezTo>
                  <a:pt x="2658" y="1611"/>
                  <a:pt x="2721" y="1653"/>
                  <a:pt x="2825" y="1653"/>
                </a:cubicBezTo>
                <a:cubicBezTo>
                  <a:pt x="2888" y="1653"/>
                  <a:pt x="2993" y="1632"/>
                  <a:pt x="3055" y="1549"/>
                </a:cubicBezTo>
                <a:cubicBezTo>
                  <a:pt x="3097" y="1507"/>
                  <a:pt x="3139" y="1444"/>
                  <a:pt x="3139" y="1360"/>
                </a:cubicBezTo>
                <a:close/>
                <a:moveTo>
                  <a:pt x="2574" y="0"/>
                </a:moveTo>
                <a:cubicBezTo>
                  <a:pt x="2470" y="0"/>
                  <a:pt x="2365" y="42"/>
                  <a:pt x="2281" y="63"/>
                </a:cubicBezTo>
                <a:cubicBezTo>
                  <a:pt x="2051" y="105"/>
                  <a:pt x="1926" y="377"/>
                  <a:pt x="2009" y="586"/>
                </a:cubicBezTo>
                <a:cubicBezTo>
                  <a:pt x="2009" y="607"/>
                  <a:pt x="2030" y="670"/>
                  <a:pt x="2051" y="691"/>
                </a:cubicBezTo>
                <a:cubicBezTo>
                  <a:pt x="1863" y="691"/>
                  <a:pt x="1716" y="733"/>
                  <a:pt x="1549" y="754"/>
                </a:cubicBezTo>
                <a:cubicBezTo>
                  <a:pt x="1214" y="837"/>
                  <a:pt x="984" y="984"/>
                  <a:pt x="754" y="1151"/>
                </a:cubicBezTo>
                <a:cubicBezTo>
                  <a:pt x="524" y="1339"/>
                  <a:pt x="335" y="1549"/>
                  <a:pt x="210" y="1821"/>
                </a:cubicBezTo>
                <a:cubicBezTo>
                  <a:pt x="63" y="2051"/>
                  <a:pt x="1" y="2302"/>
                  <a:pt x="1" y="2574"/>
                </a:cubicBezTo>
                <a:cubicBezTo>
                  <a:pt x="1" y="2699"/>
                  <a:pt x="21" y="2825"/>
                  <a:pt x="21" y="2971"/>
                </a:cubicBezTo>
                <a:cubicBezTo>
                  <a:pt x="42" y="3118"/>
                  <a:pt x="105" y="3243"/>
                  <a:pt x="168" y="3411"/>
                </a:cubicBezTo>
                <a:cubicBezTo>
                  <a:pt x="231" y="3536"/>
                  <a:pt x="335" y="3641"/>
                  <a:pt x="398" y="3746"/>
                </a:cubicBezTo>
                <a:cubicBezTo>
                  <a:pt x="482" y="3850"/>
                  <a:pt x="586" y="3955"/>
                  <a:pt x="691" y="4039"/>
                </a:cubicBezTo>
                <a:cubicBezTo>
                  <a:pt x="796" y="4122"/>
                  <a:pt x="900" y="4185"/>
                  <a:pt x="1047" y="4269"/>
                </a:cubicBezTo>
                <a:cubicBezTo>
                  <a:pt x="1172" y="4352"/>
                  <a:pt x="1319" y="4394"/>
                  <a:pt x="1486" y="4457"/>
                </a:cubicBezTo>
                <a:cubicBezTo>
                  <a:pt x="1811" y="4577"/>
                  <a:pt x="2170" y="4622"/>
                  <a:pt x="2528" y="4622"/>
                </a:cubicBezTo>
                <a:cubicBezTo>
                  <a:pt x="2793" y="4622"/>
                  <a:pt x="3057" y="4597"/>
                  <a:pt x="3306" y="4562"/>
                </a:cubicBezTo>
                <a:cubicBezTo>
                  <a:pt x="3453" y="4520"/>
                  <a:pt x="3578" y="4499"/>
                  <a:pt x="3725" y="4478"/>
                </a:cubicBezTo>
                <a:cubicBezTo>
                  <a:pt x="3871" y="4457"/>
                  <a:pt x="3997" y="4394"/>
                  <a:pt x="4122" y="4311"/>
                </a:cubicBezTo>
                <a:cubicBezTo>
                  <a:pt x="4248" y="4269"/>
                  <a:pt x="4395" y="4185"/>
                  <a:pt x="4499" y="4101"/>
                </a:cubicBezTo>
                <a:cubicBezTo>
                  <a:pt x="4625" y="3997"/>
                  <a:pt x="4708" y="3850"/>
                  <a:pt x="4771" y="3683"/>
                </a:cubicBezTo>
                <a:cubicBezTo>
                  <a:pt x="4876" y="3453"/>
                  <a:pt x="4918" y="3160"/>
                  <a:pt x="4876" y="2909"/>
                </a:cubicBezTo>
                <a:cubicBezTo>
                  <a:pt x="4855" y="2574"/>
                  <a:pt x="4750" y="2281"/>
                  <a:pt x="4625" y="1967"/>
                </a:cubicBezTo>
                <a:cubicBezTo>
                  <a:pt x="4520" y="1695"/>
                  <a:pt x="4353" y="1465"/>
                  <a:pt x="4206" y="1256"/>
                </a:cubicBezTo>
                <a:cubicBezTo>
                  <a:pt x="4102" y="1130"/>
                  <a:pt x="4018" y="1005"/>
                  <a:pt x="3913" y="900"/>
                </a:cubicBezTo>
                <a:cubicBezTo>
                  <a:pt x="3809" y="754"/>
                  <a:pt x="3704" y="628"/>
                  <a:pt x="3599" y="523"/>
                </a:cubicBezTo>
                <a:cubicBezTo>
                  <a:pt x="3516" y="440"/>
                  <a:pt x="3432" y="377"/>
                  <a:pt x="3327" y="293"/>
                </a:cubicBezTo>
                <a:cubicBezTo>
                  <a:pt x="3286" y="230"/>
                  <a:pt x="3244" y="210"/>
                  <a:pt x="3181" y="189"/>
                </a:cubicBezTo>
                <a:cubicBezTo>
                  <a:pt x="3118" y="147"/>
                  <a:pt x="3014" y="105"/>
                  <a:pt x="2972" y="84"/>
                </a:cubicBezTo>
                <a:cubicBezTo>
                  <a:pt x="2846" y="42"/>
                  <a:pt x="2742" y="42"/>
                  <a:pt x="2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54"/>
          <p:cNvSpPr/>
          <p:nvPr/>
        </p:nvSpPr>
        <p:spPr>
          <a:xfrm>
            <a:off x="-331100" y="4021431"/>
            <a:ext cx="1443638" cy="127272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54"/>
          <p:cNvSpPr txBox="1">
            <a:spLocks noGrp="1"/>
          </p:cNvSpPr>
          <p:nvPr>
            <p:ph type="body" idx="1"/>
          </p:nvPr>
        </p:nvSpPr>
        <p:spPr>
          <a:xfrm>
            <a:off x="4419299" y="1685875"/>
            <a:ext cx="4523809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s-ES" dirty="0"/>
              <a:t>La Declaración Responsable que se anexará a la solicitud deberá estar firmada electrónicamente mediante certificado digital de representante de persona jurídica reconocido por una entidad oficial de certificación nacional (FNMT)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endParaRPr lang="es-E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s-ES" dirty="0"/>
              <a:t>Si no dispone aún de certificado electrónico, puede acceder a la información sobre cómo obtenerlo a través de la página web de la Fábrica Nacional de Moneda y Timbre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4" name="Google Shape;2264;p54"/>
          <p:cNvSpPr txBox="1">
            <a:spLocks noGrp="1"/>
          </p:cNvSpPr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  </a:t>
            </a:r>
            <a:r>
              <a:rPr lang="es-ES" dirty="0"/>
              <a:t>Solicitar un certificado electrónico para el representante legal</a:t>
            </a:r>
            <a:endParaRPr dirty="0"/>
          </a:p>
        </p:txBody>
      </p:sp>
      <p:pic>
        <p:nvPicPr>
          <p:cNvPr id="2265" name="Google Shape;2265;p54"/>
          <p:cNvPicPr preferRelativeResize="0"/>
          <p:nvPr/>
        </p:nvPicPr>
        <p:blipFill rotWithShape="1">
          <a:blip r:embed="rId3">
            <a:alphaModFix/>
          </a:blip>
          <a:srcRect l="22642" t="69" b="59"/>
          <a:stretch/>
        </p:blipFill>
        <p:spPr>
          <a:xfrm>
            <a:off x="720000" y="1516000"/>
            <a:ext cx="3378550" cy="29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6" name="Google Shape;2266;p54"/>
          <p:cNvSpPr/>
          <p:nvPr/>
        </p:nvSpPr>
        <p:spPr>
          <a:xfrm rot="5770525">
            <a:off x="1989113" y="3887017"/>
            <a:ext cx="108426" cy="113240"/>
          </a:xfrm>
          <a:custGeom>
            <a:avLst/>
            <a:gdLst/>
            <a:ahLst/>
            <a:cxnLst/>
            <a:rect l="l" t="t" r="r" b="b"/>
            <a:pathLst>
              <a:path w="4344" h="5220" extrusionOk="0">
                <a:moveTo>
                  <a:pt x="3136" y="1"/>
                </a:moveTo>
                <a:cubicBezTo>
                  <a:pt x="2986" y="1"/>
                  <a:pt x="2826" y="51"/>
                  <a:pt x="2665" y="166"/>
                </a:cubicBezTo>
                <a:cubicBezTo>
                  <a:pt x="1336" y="1122"/>
                  <a:pt x="425" y="2466"/>
                  <a:pt x="126" y="4079"/>
                </a:cubicBezTo>
                <a:cubicBezTo>
                  <a:pt x="0" y="4771"/>
                  <a:pt x="583" y="5220"/>
                  <a:pt x="1110" y="5220"/>
                </a:cubicBezTo>
                <a:cubicBezTo>
                  <a:pt x="1458" y="5220"/>
                  <a:pt x="1781" y="5024"/>
                  <a:pt x="1859" y="4572"/>
                </a:cubicBezTo>
                <a:cubicBezTo>
                  <a:pt x="2068" y="3437"/>
                  <a:pt x="2635" y="2406"/>
                  <a:pt x="3576" y="1734"/>
                </a:cubicBezTo>
                <a:cubicBezTo>
                  <a:pt x="4344" y="1165"/>
                  <a:pt x="3860" y="1"/>
                  <a:pt x="31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54"/>
          <p:cNvSpPr/>
          <p:nvPr/>
        </p:nvSpPr>
        <p:spPr>
          <a:xfrm rot="4647302">
            <a:off x="1953151" y="3949750"/>
            <a:ext cx="78473" cy="69548"/>
          </a:xfrm>
          <a:custGeom>
            <a:avLst/>
            <a:gdLst/>
            <a:ahLst/>
            <a:cxnLst/>
            <a:rect l="l" t="t" r="r" b="b"/>
            <a:pathLst>
              <a:path w="3139" h="2782" extrusionOk="0">
                <a:moveTo>
                  <a:pt x="1941" y="1"/>
                </a:moveTo>
                <a:cubicBezTo>
                  <a:pt x="945" y="1"/>
                  <a:pt x="0" y="1109"/>
                  <a:pt x="375" y="2117"/>
                </a:cubicBezTo>
                <a:cubicBezTo>
                  <a:pt x="512" y="2491"/>
                  <a:pt x="846" y="2781"/>
                  <a:pt x="1239" y="2781"/>
                </a:cubicBezTo>
                <a:cubicBezTo>
                  <a:pt x="1317" y="2781"/>
                  <a:pt x="1398" y="2770"/>
                  <a:pt x="1480" y="2745"/>
                </a:cubicBezTo>
                <a:cubicBezTo>
                  <a:pt x="1824" y="2640"/>
                  <a:pt x="2167" y="2267"/>
                  <a:pt x="2152" y="1849"/>
                </a:cubicBezTo>
                <a:lnTo>
                  <a:pt x="2152" y="1849"/>
                </a:lnTo>
                <a:cubicBezTo>
                  <a:pt x="2169" y="1850"/>
                  <a:pt x="2185" y="1850"/>
                  <a:pt x="2202" y="1850"/>
                </a:cubicBezTo>
                <a:cubicBezTo>
                  <a:pt x="2574" y="1850"/>
                  <a:pt x="2947" y="1534"/>
                  <a:pt x="3019" y="1176"/>
                </a:cubicBezTo>
                <a:cubicBezTo>
                  <a:pt x="3138" y="684"/>
                  <a:pt x="2869" y="265"/>
                  <a:pt x="2406" y="86"/>
                </a:cubicBezTo>
                <a:cubicBezTo>
                  <a:pt x="2253" y="28"/>
                  <a:pt x="2097" y="1"/>
                  <a:pt x="19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54"/>
          <p:cNvSpPr/>
          <p:nvPr/>
        </p:nvSpPr>
        <p:spPr>
          <a:xfrm rot="-4586258">
            <a:off x="2122527" y="3706978"/>
            <a:ext cx="95998" cy="110723"/>
          </a:xfrm>
          <a:custGeom>
            <a:avLst/>
            <a:gdLst/>
            <a:ahLst/>
            <a:cxnLst/>
            <a:rect l="l" t="t" r="r" b="b"/>
            <a:pathLst>
              <a:path w="3840" h="4429" extrusionOk="0">
                <a:moveTo>
                  <a:pt x="2866" y="1"/>
                </a:moveTo>
                <a:cubicBezTo>
                  <a:pt x="2705" y="1"/>
                  <a:pt x="2542" y="39"/>
                  <a:pt x="2390" y="112"/>
                </a:cubicBezTo>
                <a:cubicBezTo>
                  <a:pt x="1016" y="740"/>
                  <a:pt x="195" y="2069"/>
                  <a:pt x="45" y="3533"/>
                </a:cubicBezTo>
                <a:cubicBezTo>
                  <a:pt x="1" y="4011"/>
                  <a:pt x="493" y="4429"/>
                  <a:pt x="942" y="4429"/>
                </a:cubicBezTo>
                <a:cubicBezTo>
                  <a:pt x="1464" y="4429"/>
                  <a:pt x="1778" y="4011"/>
                  <a:pt x="1838" y="3533"/>
                </a:cubicBezTo>
                <a:cubicBezTo>
                  <a:pt x="1927" y="2666"/>
                  <a:pt x="2525" y="1994"/>
                  <a:pt x="3271" y="1666"/>
                </a:cubicBezTo>
                <a:cubicBezTo>
                  <a:pt x="3734" y="1457"/>
                  <a:pt x="3839" y="814"/>
                  <a:pt x="3615" y="426"/>
                </a:cubicBezTo>
                <a:cubicBezTo>
                  <a:pt x="3450" y="134"/>
                  <a:pt x="3164" y="1"/>
                  <a:pt x="28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54"/>
          <p:cNvSpPr/>
          <p:nvPr/>
        </p:nvSpPr>
        <p:spPr>
          <a:xfrm rot="6018322">
            <a:off x="2187322" y="3688899"/>
            <a:ext cx="64602" cy="66827"/>
          </a:xfrm>
          <a:custGeom>
            <a:avLst/>
            <a:gdLst/>
            <a:ahLst/>
            <a:cxnLst/>
            <a:rect l="l" t="t" r="r" b="b"/>
            <a:pathLst>
              <a:path w="2584" h="2673" extrusionOk="0">
                <a:moveTo>
                  <a:pt x="1563" y="1"/>
                </a:moveTo>
                <a:cubicBezTo>
                  <a:pt x="1256" y="1"/>
                  <a:pt x="961" y="147"/>
                  <a:pt x="792" y="426"/>
                </a:cubicBezTo>
                <a:cubicBezTo>
                  <a:pt x="597" y="724"/>
                  <a:pt x="433" y="1023"/>
                  <a:pt x="239" y="1337"/>
                </a:cubicBezTo>
                <a:cubicBezTo>
                  <a:pt x="0" y="1740"/>
                  <a:pt x="134" y="2337"/>
                  <a:pt x="568" y="2561"/>
                </a:cubicBezTo>
                <a:cubicBezTo>
                  <a:pt x="707" y="2636"/>
                  <a:pt x="861" y="2673"/>
                  <a:pt x="1015" y="2673"/>
                </a:cubicBezTo>
                <a:cubicBezTo>
                  <a:pt x="1321" y="2673"/>
                  <a:pt x="1623" y="2526"/>
                  <a:pt x="1792" y="2248"/>
                </a:cubicBezTo>
                <a:cubicBezTo>
                  <a:pt x="1987" y="1949"/>
                  <a:pt x="2151" y="1650"/>
                  <a:pt x="2330" y="1352"/>
                </a:cubicBezTo>
                <a:cubicBezTo>
                  <a:pt x="2584" y="933"/>
                  <a:pt x="2450" y="336"/>
                  <a:pt x="2016" y="112"/>
                </a:cubicBezTo>
                <a:cubicBezTo>
                  <a:pt x="1872" y="37"/>
                  <a:pt x="1716" y="1"/>
                  <a:pt x="15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54"/>
          <p:cNvSpPr/>
          <p:nvPr/>
        </p:nvSpPr>
        <p:spPr>
          <a:xfrm>
            <a:off x="2540550" y="3821975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1" name="Google Shape;2271;p54"/>
          <p:cNvGrpSpPr/>
          <p:nvPr/>
        </p:nvGrpSpPr>
        <p:grpSpPr>
          <a:xfrm>
            <a:off x="493202" y="1431950"/>
            <a:ext cx="3754964" cy="3148850"/>
            <a:chOff x="493202" y="1431950"/>
            <a:chExt cx="3754964" cy="3148850"/>
          </a:xfrm>
        </p:grpSpPr>
        <p:grpSp>
          <p:nvGrpSpPr>
            <p:cNvPr id="2272" name="Google Shape;2272;p54"/>
            <p:cNvGrpSpPr/>
            <p:nvPr/>
          </p:nvGrpSpPr>
          <p:grpSpPr>
            <a:xfrm>
              <a:off x="493202" y="1431950"/>
              <a:ext cx="3754964" cy="3148850"/>
              <a:chOff x="493202" y="1431950"/>
              <a:chExt cx="3754964" cy="3148850"/>
            </a:xfrm>
          </p:grpSpPr>
          <p:sp>
            <p:nvSpPr>
              <p:cNvPr id="2273" name="Google Shape;2273;p54"/>
              <p:cNvSpPr/>
              <p:nvPr/>
            </p:nvSpPr>
            <p:spPr>
              <a:xfrm>
                <a:off x="660224" y="1431950"/>
                <a:ext cx="3438256" cy="174725"/>
              </a:xfrm>
              <a:custGeom>
                <a:avLst/>
                <a:gdLst/>
                <a:ahLst/>
                <a:cxnLst/>
                <a:rect l="l" t="t" r="r" b="b"/>
                <a:pathLst>
                  <a:path w="71915" h="6989" extrusionOk="0">
                    <a:moveTo>
                      <a:pt x="66830" y="0"/>
                    </a:moveTo>
                    <a:cubicBezTo>
                      <a:pt x="66161" y="0"/>
                      <a:pt x="65491" y="42"/>
                      <a:pt x="64842" y="63"/>
                    </a:cubicBezTo>
                    <a:cubicBezTo>
                      <a:pt x="63336" y="147"/>
                      <a:pt x="61871" y="252"/>
                      <a:pt x="60386" y="356"/>
                    </a:cubicBezTo>
                    <a:cubicBezTo>
                      <a:pt x="59716" y="398"/>
                      <a:pt x="59005" y="461"/>
                      <a:pt x="58314" y="503"/>
                    </a:cubicBezTo>
                    <a:cubicBezTo>
                      <a:pt x="57477" y="565"/>
                      <a:pt x="56640" y="586"/>
                      <a:pt x="55783" y="628"/>
                    </a:cubicBezTo>
                    <a:cubicBezTo>
                      <a:pt x="54381" y="691"/>
                      <a:pt x="52958" y="712"/>
                      <a:pt x="51556" y="733"/>
                    </a:cubicBezTo>
                    <a:cubicBezTo>
                      <a:pt x="49924" y="775"/>
                      <a:pt x="48313" y="816"/>
                      <a:pt x="46702" y="900"/>
                    </a:cubicBezTo>
                    <a:cubicBezTo>
                      <a:pt x="45216" y="984"/>
                      <a:pt x="43731" y="1047"/>
                      <a:pt x="42203" y="1151"/>
                    </a:cubicBezTo>
                    <a:cubicBezTo>
                      <a:pt x="40718" y="1235"/>
                      <a:pt x="39211" y="1340"/>
                      <a:pt x="37705" y="1423"/>
                    </a:cubicBezTo>
                    <a:cubicBezTo>
                      <a:pt x="36177" y="1528"/>
                      <a:pt x="34629" y="1570"/>
                      <a:pt x="33080" y="1653"/>
                    </a:cubicBezTo>
                    <a:lnTo>
                      <a:pt x="30737" y="1737"/>
                    </a:lnTo>
                    <a:cubicBezTo>
                      <a:pt x="30005" y="1758"/>
                      <a:pt x="29272" y="1758"/>
                      <a:pt x="28498" y="1758"/>
                    </a:cubicBezTo>
                    <a:cubicBezTo>
                      <a:pt x="27034" y="1800"/>
                      <a:pt x="25611" y="1800"/>
                      <a:pt x="24146" y="1821"/>
                    </a:cubicBezTo>
                    <a:cubicBezTo>
                      <a:pt x="21217" y="1842"/>
                      <a:pt x="18287" y="1884"/>
                      <a:pt x="15358" y="1946"/>
                    </a:cubicBezTo>
                    <a:cubicBezTo>
                      <a:pt x="13726" y="1967"/>
                      <a:pt x="12136" y="1988"/>
                      <a:pt x="10504" y="2030"/>
                    </a:cubicBezTo>
                    <a:cubicBezTo>
                      <a:pt x="9709" y="2051"/>
                      <a:pt x="8872" y="2072"/>
                      <a:pt x="8056" y="2093"/>
                    </a:cubicBezTo>
                    <a:cubicBezTo>
                      <a:pt x="7344" y="2135"/>
                      <a:pt x="6633" y="2177"/>
                      <a:pt x="5943" y="2197"/>
                    </a:cubicBezTo>
                    <a:cubicBezTo>
                      <a:pt x="5168" y="2239"/>
                      <a:pt x="4436" y="2281"/>
                      <a:pt x="3683" y="2344"/>
                    </a:cubicBezTo>
                    <a:lnTo>
                      <a:pt x="2344" y="2407"/>
                    </a:lnTo>
                    <a:cubicBezTo>
                      <a:pt x="2176" y="2407"/>
                      <a:pt x="1967" y="2449"/>
                      <a:pt x="1779" y="2449"/>
                    </a:cubicBezTo>
                    <a:cubicBezTo>
                      <a:pt x="1590" y="2449"/>
                      <a:pt x="1444" y="2469"/>
                      <a:pt x="1256" y="2469"/>
                    </a:cubicBezTo>
                    <a:cubicBezTo>
                      <a:pt x="1130" y="2469"/>
                      <a:pt x="984" y="2490"/>
                      <a:pt x="879" y="2532"/>
                    </a:cubicBezTo>
                    <a:cubicBezTo>
                      <a:pt x="753" y="2553"/>
                      <a:pt x="628" y="2595"/>
                      <a:pt x="461" y="2658"/>
                    </a:cubicBezTo>
                    <a:cubicBezTo>
                      <a:pt x="398" y="2700"/>
                      <a:pt x="335" y="2783"/>
                      <a:pt x="314" y="2888"/>
                    </a:cubicBezTo>
                    <a:cubicBezTo>
                      <a:pt x="251" y="3013"/>
                      <a:pt x="230" y="3139"/>
                      <a:pt x="251" y="3285"/>
                    </a:cubicBezTo>
                    <a:cubicBezTo>
                      <a:pt x="251" y="3411"/>
                      <a:pt x="293" y="3537"/>
                      <a:pt x="314" y="3662"/>
                    </a:cubicBezTo>
                    <a:lnTo>
                      <a:pt x="398" y="3829"/>
                    </a:lnTo>
                    <a:cubicBezTo>
                      <a:pt x="440" y="3913"/>
                      <a:pt x="502" y="3955"/>
                      <a:pt x="607" y="3955"/>
                    </a:cubicBezTo>
                    <a:cubicBezTo>
                      <a:pt x="753" y="4018"/>
                      <a:pt x="921" y="4039"/>
                      <a:pt x="1067" y="4060"/>
                    </a:cubicBezTo>
                    <a:cubicBezTo>
                      <a:pt x="1151" y="4060"/>
                      <a:pt x="1235" y="4018"/>
                      <a:pt x="1277" y="3934"/>
                    </a:cubicBezTo>
                    <a:cubicBezTo>
                      <a:pt x="1297" y="3913"/>
                      <a:pt x="1297" y="3892"/>
                      <a:pt x="1339" y="3850"/>
                    </a:cubicBezTo>
                    <a:lnTo>
                      <a:pt x="2323" y="3850"/>
                    </a:lnTo>
                    <a:cubicBezTo>
                      <a:pt x="2762" y="3850"/>
                      <a:pt x="3243" y="3829"/>
                      <a:pt x="3683" y="3829"/>
                    </a:cubicBezTo>
                    <a:cubicBezTo>
                      <a:pt x="4130" y="3829"/>
                      <a:pt x="4577" y="3813"/>
                      <a:pt x="5009" y="3809"/>
                    </a:cubicBezTo>
                    <a:lnTo>
                      <a:pt x="5009" y="3809"/>
                    </a:lnTo>
                    <a:cubicBezTo>
                      <a:pt x="3842" y="3872"/>
                      <a:pt x="2695" y="3976"/>
                      <a:pt x="1507" y="4081"/>
                    </a:cubicBezTo>
                    <a:cubicBezTo>
                      <a:pt x="1339" y="4122"/>
                      <a:pt x="1172" y="4185"/>
                      <a:pt x="1067" y="4374"/>
                    </a:cubicBezTo>
                    <a:cubicBezTo>
                      <a:pt x="921" y="4583"/>
                      <a:pt x="837" y="4813"/>
                      <a:pt x="816" y="5085"/>
                    </a:cubicBezTo>
                    <a:lnTo>
                      <a:pt x="189" y="5085"/>
                    </a:lnTo>
                    <a:cubicBezTo>
                      <a:pt x="21" y="5085"/>
                      <a:pt x="0" y="5336"/>
                      <a:pt x="0" y="5420"/>
                    </a:cubicBezTo>
                    <a:cubicBezTo>
                      <a:pt x="0" y="5524"/>
                      <a:pt x="21" y="5754"/>
                      <a:pt x="189" y="5754"/>
                    </a:cubicBezTo>
                    <a:lnTo>
                      <a:pt x="774" y="5754"/>
                    </a:lnTo>
                    <a:cubicBezTo>
                      <a:pt x="816" y="5985"/>
                      <a:pt x="837" y="6194"/>
                      <a:pt x="921" y="6382"/>
                    </a:cubicBezTo>
                    <a:lnTo>
                      <a:pt x="1067" y="6696"/>
                    </a:lnTo>
                    <a:cubicBezTo>
                      <a:pt x="1172" y="6863"/>
                      <a:pt x="1297" y="6968"/>
                      <a:pt x="1507" y="6989"/>
                    </a:cubicBezTo>
                    <a:cubicBezTo>
                      <a:pt x="2678" y="6842"/>
                      <a:pt x="3766" y="6759"/>
                      <a:pt x="4875" y="6675"/>
                    </a:cubicBezTo>
                    <a:cubicBezTo>
                      <a:pt x="5147" y="6654"/>
                      <a:pt x="5461" y="6633"/>
                      <a:pt x="5754" y="6612"/>
                    </a:cubicBezTo>
                    <a:cubicBezTo>
                      <a:pt x="6047" y="6612"/>
                      <a:pt x="6298" y="6570"/>
                      <a:pt x="6591" y="6570"/>
                    </a:cubicBezTo>
                    <a:cubicBezTo>
                      <a:pt x="8119" y="6529"/>
                      <a:pt x="9625" y="6445"/>
                      <a:pt x="11132" y="6424"/>
                    </a:cubicBezTo>
                    <a:cubicBezTo>
                      <a:pt x="12743" y="6382"/>
                      <a:pt x="14333" y="6361"/>
                      <a:pt x="15902" y="6340"/>
                    </a:cubicBezTo>
                    <a:lnTo>
                      <a:pt x="20756" y="6340"/>
                    </a:lnTo>
                    <a:cubicBezTo>
                      <a:pt x="23937" y="6361"/>
                      <a:pt x="27096" y="6361"/>
                      <a:pt x="30256" y="6361"/>
                    </a:cubicBezTo>
                    <a:lnTo>
                      <a:pt x="39671" y="6361"/>
                    </a:lnTo>
                    <a:cubicBezTo>
                      <a:pt x="41241" y="6361"/>
                      <a:pt x="42789" y="6319"/>
                      <a:pt x="44358" y="6278"/>
                    </a:cubicBezTo>
                    <a:cubicBezTo>
                      <a:pt x="45907" y="6257"/>
                      <a:pt x="47413" y="6215"/>
                      <a:pt x="48941" y="6152"/>
                    </a:cubicBezTo>
                    <a:cubicBezTo>
                      <a:pt x="49275" y="6152"/>
                      <a:pt x="49610" y="6131"/>
                      <a:pt x="49945" y="6110"/>
                    </a:cubicBezTo>
                    <a:cubicBezTo>
                      <a:pt x="50301" y="6068"/>
                      <a:pt x="50614" y="6068"/>
                      <a:pt x="50949" y="6047"/>
                    </a:cubicBezTo>
                    <a:cubicBezTo>
                      <a:pt x="51807" y="6006"/>
                      <a:pt x="52644" y="5922"/>
                      <a:pt x="53481" y="5838"/>
                    </a:cubicBezTo>
                    <a:cubicBezTo>
                      <a:pt x="54967" y="5713"/>
                      <a:pt x="56431" y="5524"/>
                      <a:pt x="57938" y="5420"/>
                    </a:cubicBezTo>
                    <a:cubicBezTo>
                      <a:pt x="59465" y="5315"/>
                      <a:pt x="61034" y="5231"/>
                      <a:pt x="62583" y="5127"/>
                    </a:cubicBezTo>
                    <a:cubicBezTo>
                      <a:pt x="63294" y="5085"/>
                      <a:pt x="64006" y="5022"/>
                      <a:pt x="64675" y="4959"/>
                    </a:cubicBezTo>
                    <a:cubicBezTo>
                      <a:pt x="65470" y="4855"/>
                      <a:pt x="66265" y="4708"/>
                      <a:pt x="67060" y="4562"/>
                    </a:cubicBezTo>
                    <a:lnTo>
                      <a:pt x="69341" y="4081"/>
                    </a:lnTo>
                    <a:cubicBezTo>
                      <a:pt x="69697" y="4018"/>
                      <a:pt x="70073" y="3955"/>
                      <a:pt x="70429" y="3913"/>
                    </a:cubicBezTo>
                    <a:cubicBezTo>
                      <a:pt x="70848" y="3850"/>
                      <a:pt x="71266" y="3767"/>
                      <a:pt x="71684" y="3704"/>
                    </a:cubicBezTo>
                    <a:cubicBezTo>
                      <a:pt x="71894" y="3641"/>
                      <a:pt x="71915" y="3390"/>
                      <a:pt x="71915" y="3223"/>
                    </a:cubicBezTo>
                    <a:cubicBezTo>
                      <a:pt x="71915" y="3118"/>
                      <a:pt x="71894" y="3034"/>
                      <a:pt x="71873" y="2930"/>
                    </a:cubicBezTo>
                    <a:cubicBezTo>
                      <a:pt x="71854" y="2875"/>
                      <a:pt x="71804" y="2755"/>
                      <a:pt x="71721" y="2755"/>
                    </a:cubicBezTo>
                    <a:cubicBezTo>
                      <a:pt x="71709" y="2755"/>
                      <a:pt x="71697" y="2757"/>
                      <a:pt x="71684" y="2762"/>
                    </a:cubicBezTo>
                    <a:cubicBezTo>
                      <a:pt x="70952" y="2783"/>
                      <a:pt x="70199" y="2804"/>
                      <a:pt x="69467" y="2825"/>
                    </a:cubicBezTo>
                    <a:cubicBezTo>
                      <a:pt x="68713" y="2867"/>
                      <a:pt x="67981" y="2888"/>
                      <a:pt x="67207" y="2909"/>
                    </a:cubicBezTo>
                    <a:cubicBezTo>
                      <a:pt x="66947" y="2913"/>
                      <a:pt x="66688" y="2914"/>
                      <a:pt x="66429" y="2914"/>
                    </a:cubicBezTo>
                    <a:cubicBezTo>
                      <a:pt x="65225" y="2914"/>
                      <a:pt x="64026" y="2877"/>
                      <a:pt x="62855" y="2825"/>
                    </a:cubicBezTo>
                    <a:cubicBezTo>
                      <a:pt x="63085" y="2804"/>
                      <a:pt x="63336" y="2762"/>
                      <a:pt x="63587" y="2721"/>
                    </a:cubicBezTo>
                    <a:cubicBezTo>
                      <a:pt x="64466" y="2595"/>
                      <a:pt x="65366" y="2469"/>
                      <a:pt x="66244" y="2386"/>
                    </a:cubicBezTo>
                    <a:cubicBezTo>
                      <a:pt x="66726" y="2344"/>
                      <a:pt x="67207" y="2302"/>
                      <a:pt x="67688" y="2260"/>
                    </a:cubicBezTo>
                    <a:cubicBezTo>
                      <a:pt x="67918" y="2239"/>
                      <a:pt x="68148" y="2197"/>
                      <a:pt x="68399" y="2156"/>
                    </a:cubicBezTo>
                    <a:cubicBezTo>
                      <a:pt x="68651" y="2093"/>
                      <a:pt x="68881" y="2030"/>
                      <a:pt x="69153" y="1967"/>
                    </a:cubicBezTo>
                    <a:cubicBezTo>
                      <a:pt x="69236" y="1967"/>
                      <a:pt x="69278" y="1925"/>
                      <a:pt x="69341" y="1842"/>
                    </a:cubicBezTo>
                    <a:cubicBezTo>
                      <a:pt x="69404" y="1737"/>
                      <a:pt x="69446" y="1612"/>
                      <a:pt x="69467" y="1486"/>
                    </a:cubicBezTo>
                    <a:cubicBezTo>
                      <a:pt x="69718" y="1402"/>
                      <a:pt x="69780" y="1026"/>
                      <a:pt x="69780" y="796"/>
                    </a:cubicBezTo>
                    <a:cubicBezTo>
                      <a:pt x="69780" y="670"/>
                      <a:pt x="69760" y="524"/>
                      <a:pt x="69697" y="377"/>
                    </a:cubicBezTo>
                    <a:cubicBezTo>
                      <a:pt x="69655" y="272"/>
                      <a:pt x="69571" y="84"/>
                      <a:pt x="69404" y="84"/>
                    </a:cubicBezTo>
                    <a:cubicBezTo>
                      <a:pt x="68630" y="84"/>
                      <a:pt x="67876" y="42"/>
                      <a:pt x="670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54"/>
              <p:cNvSpPr/>
              <p:nvPr/>
            </p:nvSpPr>
            <p:spPr>
              <a:xfrm rot="-5400000">
                <a:off x="2599733" y="2942883"/>
                <a:ext cx="300153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70158" h="5002" extrusionOk="0">
                    <a:moveTo>
                      <a:pt x="63671" y="1738"/>
                    </a:moveTo>
                    <a:cubicBezTo>
                      <a:pt x="63713" y="1821"/>
                      <a:pt x="63755" y="1863"/>
                      <a:pt x="63818" y="1905"/>
                    </a:cubicBezTo>
                    <a:cubicBezTo>
                      <a:pt x="63671" y="1905"/>
                      <a:pt x="63546" y="1947"/>
                      <a:pt x="63441" y="1947"/>
                    </a:cubicBezTo>
                    <a:cubicBezTo>
                      <a:pt x="63211" y="1947"/>
                      <a:pt x="62981" y="1968"/>
                      <a:pt x="62751" y="1968"/>
                    </a:cubicBezTo>
                    <a:cubicBezTo>
                      <a:pt x="61705" y="1989"/>
                      <a:pt x="60679" y="2051"/>
                      <a:pt x="59633" y="2072"/>
                    </a:cubicBezTo>
                    <a:cubicBezTo>
                      <a:pt x="59152" y="2093"/>
                      <a:pt x="58692" y="2114"/>
                      <a:pt x="58210" y="2114"/>
                    </a:cubicBezTo>
                    <a:cubicBezTo>
                      <a:pt x="57478" y="2114"/>
                      <a:pt x="56725" y="2156"/>
                      <a:pt x="55992" y="2156"/>
                    </a:cubicBezTo>
                    <a:cubicBezTo>
                      <a:pt x="54298" y="2177"/>
                      <a:pt x="52624" y="2198"/>
                      <a:pt x="50929" y="2219"/>
                    </a:cubicBezTo>
                    <a:cubicBezTo>
                      <a:pt x="47623" y="2282"/>
                      <a:pt x="44359" y="2323"/>
                      <a:pt x="41053" y="2386"/>
                    </a:cubicBezTo>
                    <a:cubicBezTo>
                      <a:pt x="38710" y="2407"/>
                      <a:pt x="36345" y="2491"/>
                      <a:pt x="34002" y="2574"/>
                    </a:cubicBezTo>
                    <a:cubicBezTo>
                      <a:pt x="30466" y="2679"/>
                      <a:pt x="26909" y="2742"/>
                      <a:pt x="23373" y="2846"/>
                    </a:cubicBezTo>
                    <a:cubicBezTo>
                      <a:pt x="22682" y="2888"/>
                      <a:pt x="21971" y="2909"/>
                      <a:pt x="21259" y="2951"/>
                    </a:cubicBezTo>
                    <a:cubicBezTo>
                      <a:pt x="19251" y="3056"/>
                      <a:pt x="17242" y="3139"/>
                      <a:pt x="15212" y="3244"/>
                    </a:cubicBezTo>
                    <a:cubicBezTo>
                      <a:pt x="13266" y="3349"/>
                      <a:pt x="11279" y="3432"/>
                      <a:pt x="9312" y="3537"/>
                    </a:cubicBezTo>
                    <a:cubicBezTo>
                      <a:pt x="9124" y="3537"/>
                      <a:pt x="8935" y="3558"/>
                      <a:pt x="8768" y="3558"/>
                    </a:cubicBezTo>
                    <a:cubicBezTo>
                      <a:pt x="9291" y="3516"/>
                      <a:pt x="9835" y="3474"/>
                      <a:pt x="10358" y="3432"/>
                    </a:cubicBezTo>
                    <a:cubicBezTo>
                      <a:pt x="12220" y="3307"/>
                      <a:pt x="14062" y="3139"/>
                      <a:pt x="15924" y="3014"/>
                    </a:cubicBezTo>
                    <a:cubicBezTo>
                      <a:pt x="16572" y="2951"/>
                      <a:pt x="17242" y="2909"/>
                      <a:pt x="17870" y="2846"/>
                    </a:cubicBezTo>
                    <a:cubicBezTo>
                      <a:pt x="18204" y="2826"/>
                      <a:pt x="18539" y="2805"/>
                      <a:pt x="18853" y="2805"/>
                    </a:cubicBezTo>
                    <a:cubicBezTo>
                      <a:pt x="20799" y="2700"/>
                      <a:pt x="22724" y="2574"/>
                      <a:pt x="24670" y="2470"/>
                    </a:cubicBezTo>
                    <a:cubicBezTo>
                      <a:pt x="25026" y="2428"/>
                      <a:pt x="25423" y="2407"/>
                      <a:pt x="25779" y="2386"/>
                    </a:cubicBezTo>
                    <a:cubicBezTo>
                      <a:pt x="26344" y="2365"/>
                      <a:pt x="26888" y="2323"/>
                      <a:pt x="27411" y="2323"/>
                    </a:cubicBezTo>
                    <a:lnTo>
                      <a:pt x="33374" y="2093"/>
                    </a:lnTo>
                    <a:cubicBezTo>
                      <a:pt x="33813" y="2072"/>
                      <a:pt x="34253" y="2072"/>
                      <a:pt x="34671" y="2051"/>
                    </a:cubicBezTo>
                    <a:lnTo>
                      <a:pt x="35027" y="2051"/>
                    </a:lnTo>
                    <a:cubicBezTo>
                      <a:pt x="35341" y="2051"/>
                      <a:pt x="35655" y="2051"/>
                      <a:pt x="35927" y="2010"/>
                    </a:cubicBezTo>
                    <a:cubicBezTo>
                      <a:pt x="37914" y="1968"/>
                      <a:pt x="39944" y="1947"/>
                      <a:pt x="41932" y="1884"/>
                    </a:cubicBezTo>
                    <a:cubicBezTo>
                      <a:pt x="42832" y="1863"/>
                      <a:pt x="43752" y="1842"/>
                      <a:pt x="44673" y="1842"/>
                    </a:cubicBezTo>
                    <a:cubicBezTo>
                      <a:pt x="47623" y="1800"/>
                      <a:pt x="50615" y="1779"/>
                      <a:pt x="53565" y="1758"/>
                    </a:cubicBezTo>
                    <a:cubicBezTo>
                      <a:pt x="56683" y="1758"/>
                      <a:pt x="59675" y="1738"/>
                      <a:pt x="62709" y="1738"/>
                    </a:cubicBezTo>
                    <a:close/>
                    <a:moveTo>
                      <a:pt x="57248" y="1"/>
                    </a:moveTo>
                    <a:cubicBezTo>
                      <a:pt x="54549" y="1"/>
                      <a:pt x="51891" y="43"/>
                      <a:pt x="49192" y="64"/>
                    </a:cubicBezTo>
                    <a:cubicBezTo>
                      <a:pt x="47184" y="85"/>
                      <a:pt x="45154" y="105"/>
                      <a:pt x="43145" y="105"/>
                    </a:cubicBezTo>
                    <a:cubicBezTo>
                      <a:pt x="42267" y="105"/>
                      <a:pt x="41346" y="147"/>
                      <a:pt x="40446" y="168"/>
                    </a:cubicBezTo>
                    <a:cubicBezTo>
                      <a:pt x="38438" y="210"/>
                      <a:pt x="36429" y="252"/>
                      <a:pt x="34420" y="294"/>
                    </a:cubicBezTo>
                    <a:cubicBezTo>
                      <a:pt x="33834" y="294"/>
                      <a:pt x="33269" y="315"/>
                      <a:pt x="32684" y="315"/>
                    </a:cubicBezTo>
                    <a:cubicBezTo>
                      <a:pt x="32349" y="315"/>
                      <a:pt x="32035" y="336"/>
                      <a:pt x="31700" y="336"/>
                    </a:cubicBezTo>
                    <a:lnTo>
                      <a:pt x="25737" y="587"/>
                    </a:lnTo>
                    <a:cubicBezTo>
                      <a:pt x="25130" y="608"/>
                      <a:pt x="24523" y="629"/>
                      <a:pt x="23896" y="670"/>
                    </a:cubicBezTo>
                    <a:cubicBezTo>
                      <a:pt x="23561" y="670"/>
                      <a:pt x="23226" y="691"/>
                      <a:pt x="22870" y="712"/>
                    </a:cubicBezTo>
                    <a:cubicBezTo>
                      <a:pt x="20883" y="817"/>
                      <a:pt x="18937" y="922"/>
                      <a:pt x="16949" y="1026"/>
                    </a:cubicBezTo>
                    <a:cubicBezTo>
                      <a:pt x="15924" y="1068"/>
                      <a:pt x="14898" y="1131"/>
                      <a:pt x="13873" y="1214"/>
                    </a:cubicBezTo>
                    <a:cubicBezTo>
                      <a:pt x="12137" y="1319"/>
                      <a:pt x="10379" y="1424"/>
                      <a:pt x="8642" y="1549"/>
                    </a:cubicBezTo>
                    <a:cubicBezTo>
                      <a:pt x="7136" y="1654"/>
                      <a:pt x="5608" y="1738"/>
                      <a:pt x="4102" y="1800"/>
                    </a:cubicBezTo>
                    <a:cubicBezTo>
                      <a:pt x="3872" y="1842"/>
                      <a:pt x="3621" y="1842"/>
                      <a:pt x="3370" y="1863"/>
                    </a:cubicBezTo>
                    <a:cubicBezTo>
                      <a:pt x="2972" y="1884"/>
                      <a:pt x="2574" y="1884"/>
                      <a:pt x="2198" y="1905"/>
                    </a:cubicBezTo>
                    <a:cubicBezTo>
                      <a:pt x="1842" y="1947"/>
                      <a:pt x="1507" y="1947"/>
                      <a:pt x="1152" y="1947"/>
                    </a:cubicBezTo>
                    <a:cubicBezTo>
                      <a:pt x="1110" y="1863"/>
                      <a:pt x="1005" y="1779"/>
                      <a:pt x="942" y="1779"/>
                    </a:cubicBezTo>
                    <a:cubicBezTo>
                      <a:pt x="691" y="1800"/>
                      <a:pt x="482" y="1842"/>
                      <a:pt x="252" y="1863"/>
                    </a:cubicBezTo>
                    <a:cubicBezTo>
                      <a:pt x="147" y="1863"/>
                      <a:pt x="43" y="1905"/>
                      <a:pt x="22" y="2051"/>
                    </a:cubicBezTo>
                    <a:cubicBezTo>
                      <a:pt x="1" y="2177"/>
                      <a:pt x="64" y="2302"/>
                      <a:pt x="168" y="2323"/>
                    </a:cubicBezTo>
                    <a:cubicBezTo>
                      <a:pt x="273" y="2365"/>
                      <a:pt x="357" y="2386"/>
                      <a:pt x="461" y="2407"/>
                    </a:cubicBezTo>
                    <a:cubicBezTo>
                      <a:pt x="566" y="2428"/>
                      <a:pt x="650" y="2428"/>
                      <a:pt x="754" y="2428"/>
                    </a:cubicBezTo>
                    <a:cubicBezTo>
                      <a:pt x="984" y="2554"/>
                      <a:pt x="1256" y="2574"/>
                      <a:pt x="1507" y="2574"/>
                    </a:cubicBezTo>
                    <a:cubicBezTo>
                      <a:pt x="2072" y="2574"/>
                      <a:pt x="2637" y="2554"/>
                      <a:pt x="3181" y="2512"/>
                    </a:cubicBezTo>
                    <a:cubicBezTo>
                      <a:pt x="3432" y="2512"/>
                      <a:pt x="3642" y="2491"/>
                      <a:pt x="3872" y="2491"/>
                    </a:cubicBezTo>
                    <a:lnTo>
                      <a:pt x="6843" y="2344"/>
                    </a:lnTo>
                    <a:cubicBezTo>
                      <a:pt x="8056" y="2282"/>
                      <a:pt x="9228" y="2198"/>
                      <a:pt x="10442" y="2156"/>
                    </a:cubicBezTo>
                    <a:cubicBezTo>
                      <a:pt x="12137" y="2051"/>
                      <a:pt x="13831" y="1968"/>
                      <a:pt x="15526" y="1863"/>
                    </a:cubicBezTo>
                    <a:cubicBezTo>
                      <a:pt x="15924" y="1842"/>
                      <a:pt x="16321" y="1842"/>
                      <a:pt x="16719" y="1821"/>
                    </a:cubicBezTo>
                    <a:cubicBezTo>
                      <a:pt x="17702" y="1758"/>
                      <a:pt x="18707" y="1717"/>
                      <a:pt x="19690" y="1675"/>
                    </a:cubicBezTo>
                    <a:cubicBezTo>
                      <a:pt x="20694" y="1633"/>
                      <a:pt x="21678" y="1570"/>
                      <a:pt x="22682" y="1549"/>
                    </a:cubicBezTo>
                    <a:cubicBezTo>
                      <a:pt x="23059" y="1528"/>
                      <a:pt x="23456" y="1507"/>
                      <a:pt x="23854" y="1507"/>
                    </a:cubicBezTo>
                    <a:cubicBezTo>
                      <a:pt x="25423" y="1445"/>
                      <a:pt x="27013" y="1403"/>
                      <a:pt x="28583" y="1340"/>
                    </a:cubicBezTo>
                    <a:cubicBezTo>
                      <a:pt x="29545" y="1319"/>
                      <a:pt x="30528" y="1298"/>
                      <a:pt x="31512" y="1235"/>
                    </a:cubicBezTo>
                    <a:cubicBezTo>
                      <a:pt x="31909" y="1235"/>
                      <a:pt x="32265" y="1214"/>
                      <a:pt x="32663" y="1214"/>
                    </a:cubicBezTo>
                    <a:cubicBezTo>
                      <a:pt x="34190" y="1194"/>
                      <a:pt x="35717" y="1152"/>
                      <a:pt x="37245" y="1131"/>
                    </a:cubicBezTo>
                    <a:cubicBezTo>
                      <a:pt x="38751" y="1110"/>
                      <a:pt x="40258" y="1089"/>
                      <a:pt x="41764" y="1047"/>
                    </a:cubicBezTo>
                    <a:lnTo>
                      <a:pt x="45928" y="1047"/>
                    </a:lnTo>
                    <a:cubicBezTo>
                      <a:pt x="47477" y="1047"/>
                      <a:pt x="48983" y="1047"/>
                      <a:pt x="50531" y="1026"/>
                    </a:cubicBezTo>
                    <a:lnTo>
                      <a:pt x="55428" y="1026"/>
                    </a:lnTo>
                    <a:cubicBezTo>
                      <a:pt x="53063" y="1047"/>
                      <a:pt x="50678" y="1089"/>
                      <a:pt x="48334" y="1131"/>
                    </a:cubicBezTo>
                    <a:cubicBezTo>
                      <a:pt x="47330" y="1152"/>
                      <a:pt x="46368" y="1152"/>
                      <a:pt x="45384" y="1194"/>
                    </a:cubicBezTo>
                    <a:cubicBezTo>
                      <a:pt x="44966" y="1194"/>
                      <a:pt x="44505" y="1194"/>
                      <a:pt x="44087" y="1214"/>
                    </a:cubicBezTo>
                    <a:cubicBezTo>
                      <a:pt x="42664" y="1235"/>
                      <a:pt x="41241" y="1298"/>
                      <a:pt x="39798" y="1319"/>
                    </a:cubicBezTo>
                    <a:cubicBezTo>
                      <a:pt x="38166" y="1361"/>
                      <a:pt x="36513" y="1403"/>
                      <a:pt x="34860" y="1445"/>
                    </a:cubicBezTo>
                    <a:cubicBezTo>
                      <a:pt x="34567" y="1445"/>
                      <a:pt x="34316" y="1466"/>
                      <a:pt x="34023" y="1466"/>
                    </a:cubicBezTo>
                    <a:cubicBezTo>
                      <a:pt x="33144" y="1528"/>
                      <a:pt x="32265" y="1549"/>
                      <a:pt x="31386" y="1612"/>
                    </a:cubicBezTo>
                    <a:lnTo>
                      <a:pt x="26051" y="1842"/>
                    </a:lnTo>
                    <a:cubicBezTo>
                      <a:pt x="25779" y="1842"/>
                      <a:pt x="25528" y="1863"/>
                      <a:pt x="25256" y="1884"/>
                    </a:cubicBezTo>
                    <a:cubicBezTo>
                      <a:pt x="24398" y="1947"/>
                      <a:pt x="23519" y="2030"/>
                      <a:pt x="22640" y="2072"/>
                    </a:cubicBezTo>
                    <a:cubicBezTo>
                      <a:pt x="21071" y="2177"/>
                      <a:pt x="19544" y="2282"/>
                      <a:pt x="17974" y="2386"/>
                    </a:cubicBezTo>
                    <a:cubicBezTo>
                      <a:pt x="17556" y="2407"/>
                      <a:pt x="17095" y="2470"/>
                      <a:pt x="16677" y="2491"/>
                    </a:cubicBezTo>
                    <a:cubicBezTo>
                      <a:pt x="15694" y="2574"/>
                      <a:pt x="14689" y="2658"/>
                      <a:pt x="13706" y="2763"/>
                    </a:cubicBezTo>
                    <a:cubicBezTo>
                      <a:pt x="12450" y="2867"/>
                      <a:pt x="11153" y="2972"/>
                      <a:pt x="9898" y="3077"/>
                    </a:cubicBezTo>
                    <a:cubicBezTo>
                      <a:pt x="8161" y="3223"/>
                      <a:pt x="6383" y="3391"/>
                      <a:pt x="4625" y="3537"/>
                    </a:cubicBezTo>
                    <a:cubicBezTo>
                      <a:pt x="4207" y="3558"/>
                      <a:pt x="3788" y="3621"/>
                      <a:pt x="3349" y="3642"/>
                    </a:cubicBezTo>
                    <a:lnTo>
                      <a:pt x="1068" y="3872"/>
                    </a:lnTo>
                    <a:cubicBezTo>
                      <a:pt x="984" y="3872"/>
                      <a:pt x="901" y="3935"/>
                      <a:pt x="901" y="4039"/>
                    </a:cubicBezTo>
                    <a:cubicBezTo>
                      <a:pt x="901" y="4123"/>
                      <a:pt x="984" y="4186"/>
                      <a:pt x="1068" y="4186"/>
                    </a:cubicBezTo>
                    <a:cubicBezTo>
                      <a:pt x="1361" y="4186"/>
                      <a:pt x="1612" y="4227"/>
                      <a:pt x="1905" y="4227"/>
                    </a:cubicBezTo>
                    <a:cubicBezTo>
                      <a:pt x="1884" y="4290"/>
                      <a:pt x="1842" y="4374"/>
                      <a:pt x="1842" y="4458"/>
                    </a:cubicBezTo>
                    <a:cubicBezTo>
                      <a:pt x="1842" y="4751"/>
                      <a:pt x="2093" y="5002"/>
                      <a:pt x="2407" y="5002"/>
                    </a:cubicBezTo>
                    <a:cubicBezTo>
                      <a:pt x="4562" y="4876"/>
                      <a:pt x="6717" y="4709"/>
                      <a:pt x="8893" y="4604"/>
                    </a:cubicBezTo>
                    <a:cubicBezTo>
                      <a:pt x="10777" y="4541"/>
                      <a:pt x="12660" y="4437"/>
                      <a:pt x="14543" y="4353"/>
                    </a:cubicBezTo>
                    <a:cubicBezTo>
                      <a:pt x="16593" y="4248"/>
                      <a:pt x="18686" y="4144"/>
                      <a:pt x="20757" y="4060"/>
                    </a:cubicBezTo>
                    <a:cubicBezTo>
                      <a:pt x="21406" y="4039"/>
                      <a:pt x="22075" y="4018"/>
                      <a:pt x="22724" y="3955"/>
                    </a:cubicBezTo>
                    <a:cubicBezTo>
                      <a:pt x="22912" y="3955"/>
                      <a:pt x="23080" y="3935"/>
                      <a:pt x="23289" y="3935"/>
                    </a:cubicBezTo>
                    <a:cubicBezTo>
                      <a:pt x="26637" y="3851"/>
                      <a:pt x="29984" y="3746"/>
                      <a:pt x="33332" y="3663"/>
                    </a:cubicBezTo>
                    <a:cubicBezTo>
                      <a:pt x="35132" y="3621"/>
                      <a:pt x="36931" y="3558"/>
                      <a:pt x="38710" y="3537"/>
                    </a:cubicBezTo>
                    <a:cubicBezTo>
                      <a:pt x="39358" y="3516"/>
                      <a:pt x="39986" y="3516"/>
                      <a:pt x="40635" y="3495"/>
                    </a:cubicBezTo>
                    <a:lnTo>
                      <a:pt x="50908" y="3328"/>
                    </a:lnTo>
                    <a:lnTo>
                      <a:pt x="55302" y="3244"/>
                    </a:lnTo>
                    <a:cubicBezTo>
                      <a:pt x="56578" y="3223"/>
                      <a:pt x="57834" y="3223"/>
                      <a:pt x="59068" y="3181"/>
                    </a:cubicBezTo>
                    <a:cubicBezTo>
                      <a:pt x="60114" y="3139"/>
                      <a:pt x="61140" y="3098"/>
                      <a:pt x="62186" y="3077"/>
                    </a:cubicBezTo>
                    <a:cubicBezTo>
                      <a:pt x="62709" y="3035"/>
                      <a:pt x="63232" y="3035"/>
                      <a:pt x="63734" y="3014"/>
                    </a:cubicBezTo>
                    <a:lnTo>
                      <a:pt x="67270" y="2784"/>
                    </a:lnTo>
                    <a:lnTo>
                      <a:pt x="67270" y="2784"/>
                    </a:lnTo>
                    <a:cubicBezTo>
                      <a:pt x="67187" y="2888"/>
                      <a:pt x="67187" y="3035"/>
                      <a:pt x="67208" y="3139"/>
                    </a:cubicBezTo>
                    <a:cubicBezTo>
                      <a:pt x="67228" y="3286"/>
                      <a:pt x="67312" y="3391"/>
                      <a:pt x="67438" y="3432"/>
                    </a:cubicBezTo>
                    <a:cubicBezTo>
                      <a:pt x="67513" y="3478"/>
                      <a:pt x="67621" y="3512"/>
                      <a:pt x="67715" y="3512"/>
                    </a:cubicBezTo>
                    <a:cubicBezTo>
                      <a:pt x="67751" y="3512"/>
                      <a:pt x="67785" y="3507"/>
                      <a:pt x="67814" y="3495"/>
                    </a:cubicBezTo>
                    <a:cubicBezTo>
                      <a:pt x="68065" y="3391"/>
                      <a:pt x="68337" y="3286"/>
                      <a:pt x="68568" y="3181"/>
                    </a:cubicBezTo>
                    <a:lnTo>
                      <a:pt x="68547" y="3181"/>
                    </a:lnTo>
                    <a:cubicBezTo>
                      <a:pt x="68568" y="3181"/>
                      <a:pt x="68568" y="3139"/>
                      <a:pt x="68588" y="3139"/>
                    </a:cubicBezTo>
                    <a:cubicBezTo>
                      <a:pt x="68630" y="3139"/>
                      <a:pt x="68651" y="3118"/>
                      <a:pt x="68651" y="3118"/>
                    </a:cubicBezTo>
                    <a:lnTo>
                      <a:pt x="68630" y="3118"/>
                    </a:lnTo>
                    <a:cubicBezTo>
                      <a:pt x="68756" y="3077"/>
                      <a:pt x="68881" y="3014"/>
                      <a:pt x="69049" y="2930"/>
                    </a:cubicBezTo>
                    <a:cubicBezTo>
                      <a:pt x="69174" y="2888"/>
                      <a:pt x="69321" y="2805"/>
                      <a:pt x="69467" y="2763"/>
                    </a:cubicBezTo>
                    <a:cubicBezTo>
                      <a:pt x="69614" y="2679"/>
                      <a:pt x="69739" y="2595"/>
                      <a:pt x="69907" y="2512"/>
                    </a:cubicBezTo>
                    <a:cubicBezTo>
                      <a:pt x="70053" y="2449"/>
                      <a:pt x="70158" y="2240"/>
                      <a:pt x="70158" y="2051"/>
                    </a:cubicBezTo>
                    <a:cubicBezTo>
                      <a:pt x="70158" y="1947"/>
                      <a:pt x="70137" y="1863"/>
                      <a:pt x="70095" y="1758"/>
                    </a:cubicBezTo>
                    <a:cubicBezTo>
                      <a:pt x="70011" y="1654"/>
                      <a:pt x="69907" y="1528"/>
                      <a:pt x="69781" y="1507"/>
                    </a:cubicBezTo>
                    <a:cubicBezTo>
                      <a:pt x="69635" y="1466"/>
                      <a:pt x="69509" y="1445"/>
                      <a:pt x="69384" y="1445"/>
                    </a:cubicBezTo>
                    <a:lnTo>
                      <a:pt x="69300" y="1445"/>
                    </a:lnTo>
                    <a:cubicBezTo>
                      <a:pt x="69216" y="1445"/>
                      <a:pt x="69112" y="1445"/>
                      <a:pt x="69049" y="1466"/>
                    </a:cubicBezTo>
                    <a:cubicBezTo>
                      <a:pt x="68840" y="1507"/>
                      <a:pt x="68651" y="1528"/>
                      <a:pt x="68442" y="1528"/>
                    </a:cubicBezTo>
                    <a:cubicBezTo>
                      <a:pt x="68275" y="1528"/>
                      <a:pt x="68128" y="1549"/>
                      <a:pt x="67940" y="1549"/>
                    </a:cubicBezTo>
                    <a:cubicBezTo>
                      <a:pt x="67500" y="1570"/>
                      <a:pt x="67082" y="1612"/>
                      <a:pt x="66643" y="1654"/>
                    </a:cubicBezTo>
                    <a:cubicBezTo>
                      <a:pt x="66538" y="1654"/>
                      <a:pt x="66392" y="1675"/>
                      <a:pt x="66287" y="1675"/>
                    </a:cubicBezTo>
                    <a:cubicBezTo>
                      <a:pt x="66350" y="1633"/>
                      <a:pt x="66371" y="1570"/>
                      <a:pt x="66371" y="1528"/>
                    </a:cubicBezTo>
                    <a:cubicBezTo>
                      <a:pt x="66392" y="1466"/>
                      <a:pt x="66392" y="1424"/>
                      <a:pt x="66392" y="1361"/>
                    </a:cubicBezTo>
                    <a:cubicBezTo>
                      <a:pt x="66392" y="1340"/>
                      <a:pt x="66392" y="1298"/>
                      <a:pt x="66433" y="1256"/>
                    </a:cubicBezTo>
                    <a:cubicBezTo>
                      <a:pt x="66433" y="1214"/>
                      <a:pt x="66433" y="1152"/>
                      <a:pt x="66392" y="1131"/>
                    </a:cubicBezTo>
                    <a:cubicBezTo>
                      <a:pt x="66392" y="1131"/>
                      <a:pt x="66433" y="1131"/>
                      <a:pt x="66433" y="1110"/>
                    </a:cubicBezTo>
                    <a:cubicBezTo>
                      <a:pt x="66496" y="1047"/>
                      <a:pt x="66580" y="1005"/>
                      <a:pt x="66643" y="901"/>
                    </a:cubicBezTo>
                    <a:cubicBezTo>
                      <a:pt x="66684" y="817"/>
                      <a:pt x="66705" y="712"/>
                      <a:pt x="66705" y="608"/>
                    </a:cubicBezTo>
                    <a:cubicBezTo>
                      <a:pt x="66705" y="503"/>
                      <a:pt x="66684" y="419"/>
                      <a:pt x="66643" y="315"/>
                    </a:cubicBezTo>
                    <a:cubicBezTo>
                      <a:pt x="66601" y="294"/>
                      <a:pt x="66580" y="252"/>
                      <a:pt x="66559" y="210"/>
                    </a:cubicBezTo>
                    <a:cubicBezTo>
                      <a:pt x="66475" y="147"/>
                      <a:pt x="66392" y="105"/>
                      <a:pt x="66329" y="85"/>
                    </a:cubicBezTo>
                    <a:cubicBezTo>
                      <a:pt x="66161" y="43"/>
                      <a:pt x="65973" y="1"/>
                      <a:pt x="658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54"/>
              <p:cNvSpPr/>
              <p:nvPr/>
            </p:nvSpPr>
            <p:spPr>
              <a:xfrm>
                <a:off x="493202" y="4376775"/>
                <a:ext cx="3754964" cy="204025"/>
              </a:xfrm>
              <a:custGeom>
                <a:avLst/>
                <a:gdLst/>
                <a:ahLst/>
                <a:cxnLst/>
                <a:rect l="l" t="t" r="r" b="b"/>
                <a:pathLst>
                  <a:path w="60701" h="8161" extrusionOk="0">
                    <a:moveTo>
                      <a:pt x="37622" y="649"/>
                    </a:moveTo>
                    <a:cubicBezTo>
                      <a:pt x="38270" y="670"/>
                      <a:pt x="38940" y="670"/>
                      <a:pt x="39609" y="712"/>
                    </a:cubicBezTo>
                    <a:cubicBezTo>
                      <a:pt x="41220" y="732"/>
                      <a:pt x="42852" y="774"/>
                      <a:pt x="44464" y="816"/>
                    </a:cubicBezTo>
                    <a:cubicBezTo>
                      <a:pt x="44715" y="816"/>
                      <a:pt x="44987" y="837"/>
                      <a:pt x="45217" y="837"/>
                    </a:cubicBezTo>
                    <a:cubicBezTo>
                      <a:pt x="46033" y="858"/>
                      <a:pt x="46870" y="900"/>
                      <a:pt x="47686" y="942"/>
                    </a:cubicBezTo>
                    <a:cubicBezTo>
                      <a:pt x="48816" y="1004"/>
                      <a:pt x="49925" y="1025"/>
                      <a:pt x="51075" y="1067"/>
                    </a:cubicBezTo>
                    <a:cubicBezTo>
                      <a:pt x="52352" y="1151"/>
                      <a:pt x="53649" y="1193"/>
                      <a:pt x="54925" y="1277"/>
                    </a:cubicBezTo>
                    <a:cubicBezTo>
                      <a:pt x="55344" y="1297"/>
                      <a:pt x="55783" y="1339"/>
                      <a:pt x="56223" y="1360"/>
                    </a:cubicBezTo>
                    <a:cubicBezTo>
                      <a:pt x="56474" y="1381"/>
                      <a:pt x="56725" y="1381"/>
                      <a:pt x="56976" y="1402"/>
                    </a:cubicBezTo>
                    <a:cubicBezTo>
                      <a:pt x="57018" y="1402"/>
                      <a:pt x="57060" y="1402"/>
                      <a:pt x="57143" y="1444"/>
                    </a:cubicBezTo>
                    <a:cubicBezTo>
                      <a:pt x="56746" y="1465"/>
                      <a:pt x="56369" y="1465"/>
                      <a:pt x="55972" y="1486"/>
                    </a:cubicBezTo>
                    <a:cubicBezTo>
                      <a:pt x="55930" y="1486"/>
                      <a:pt x="55867" y="1465"/>
                      <a:pt x="55804" y="1465"/>
                    </a:cubicBezTo>
                    <a:lnTo>
                      <a:pt x="55532" y="1465"/>
                    </a:lnTo>
                    <a:cubicBezTo>
                      <a:pt x="55344" y="1465"/>
                      <a:pt x="55135" y="1486"/>
                      <a:pt x="54946" y="1486"/>
                    </a:cubicBezTo>
                    <a:lnTo>
                      <a:pt x="54821" y="1486"/>
                    </a:lnTo>
                    <a:cubicBezTo>
                      <a:pt x="54737" y="1381"/>
                      <a:pt x="54591" y="1297"/>
                      <a:pt x="54423" y="1297"/>
                    </a:cubicBezTo>
                    <a:cubicBezTo>
                      <a:pt x="53607" y="1297"/>
                      <a:pt x="52812" y="1339"/>
                      <a:pt x="51996" y="1360"/>
                    </a:cubicBezTo>
                    <a:cubicBezTo>
                      <a:pt x="51306" y="1381"/>
                      <a:pt x="50615" y="1423"/>
                      <a:pt x="49925" y="1444"/>
                    </a:cubicBezTo>
                    <a:cubicBezTo>
                      <a:pt x="49004" y="1486"/>
                      <a:pt x="48062" y="1507"/>
                      <a:pt x="47163" y="1549"/>
                    </a:cubicBezTo>
                    <a:cubicBezTo>
                      <a:pt x="46137" y="1590"/>
                      <a:pt x="45112" y="1611"/>
                      <a:pt x="44087" y="1674"/>
                    </a:cubicBezTo>
                    <a:cubicBezTo>
                      <a:pt x="43815" y="1674"/>
                      <a:pt x="43543" y="1695"/>
                      <a:pt x="43271" y="1695"/>
                    </a:cubicBezTo>
                    <a:lnTo>
                      <a:pt x="38877" y="1695"/>
                    </a:lnTo>
                    <a:cubicBezTo>
                      <a:pt x="37747" y="1653"/>
                      <a:pt x="36596" y="1590"/>
                      <a:pt x="35466" y="1569"/>
                    </a:cubicBezTo>
                    <a:cubicBezTo>
                      <a:pt x="34337" y="1507"/>
                      <a:pt x="33228" y="1465"/>
                      <a:pt x="32098" y="1444"/>
                    </a:cubicBezTo>
                    <a:cubicBezTo>
                      <a:pt x="31972" y="1444"/>
                      <a:pt x="31826" y="1402"/>
                      <a:pt x="31700" y="1402"/>
                    </a:cubicBezTo>
                    <a:cubicBezTo>
                      <a:pt x="31282" y="1381"/>
                      <a:pt x="30863" y="1360"/>
                      <a:pt x="30424" y="1339"/>
                    </a:cubicBezTo>
                    <a:cubicBezTo>
                      <a:pt x="28645" y="1193"/>
                      <a:pt x="26888" y="1109"/>
                      <a:pt x="25109" y="963"/>
                    </a:cubicBezTo>
                    <a:cubicBezTo>
                      <a:pt x="26469" y="858"/>
                      <a:pt x="27850" y="816"/>
                      <a:pt x="29210" y="732"/>
                    </a:cubicBezTo>
                    <a:lnTo>
                      <a:pt x="29880" y="732"/>
                    </a:lnTo>
                    <a:cubicBezTo>
                      <a:pt x="30612" y="732"/>
                      <a:pt x="31344" y="712"/>
                      <a:pt x="32077" y="712"/>
                    </a:cubicBezTo>
                    <a:cubicBezTo>
                      <a:pt x="33688" y="670"/>
                      <a:pt x="35341" y="670"/>
                      <a:pt x="36952" y="649"/>
                    </a:cubicBezTo>
                    <a:close/>
                    <a:moveTo>
                      <a:pt x="18958" y="1277"/>
                    </a:moveTo>
                    <a:cubicBezTo>
                      <a:pt x="19795" y="1297"/>
                      <a:pt x="20632" y="1360"/>
                      <a:pt x="21469" y="1381"/>
                    </a:cubicBezTo>
                    <a:lnTo>
                      <a:pt x="22724" y="1465"/>
                    </a:lnTo>
                    <a:lnTo>
                      <a:pt x="30487" y="2009"/>
                    </a:lnTo>
                    <a:cubicBezTo>
                      <a:pt x="30633" y="2009"/>
                      <a:pt x="30759" y="2030"/>
                      <a:pt x="30884" y="2030"/>
                    </a:cubicBezTo>
                    <a:lnTo>
                      <a:pt x="27620" y="2030"/>
                    </a:lnTo>
                    <a:cubicBezTo>
                      <a:pt x="25611" y="2030"/>
                      <a:pt x="23582" y="2009"/>
                      <a:pt x="21573" y="2009"/>
                    </a:cubicBezTo>
                    <a:cubicBezTo>
                      <a:pt x="19418" y="1967"/>
                      <a:pt x="17263" y="1967"/>
                      <a:pt x="15150" y="1946"/>
                    </a:cubicBezTo>
                    <a:cubicBezTo>
                      <a:pt x="14208" y="1946"/>
                      <a:pt x="13246" y="1904"/>
                      <a:pt x="12304" y="1904"/>
                    </a:cubicBezTo>
                    <a:cubicBezTo>
                      <a:pt x="12743" y="1862"/>
                      <a:pt x="13183" y="1841"/>
                      <a:pt x="13622" y="1779"/>
                    </a:cubicBezTo>
                    <a:cubicBezTo>
                      <a:pt x="15233" y="1632"/>
                      <a:pt x="16803" y="1465"/>
                      <a:pt x="18393" y="1339"/>
                    </a:cubicBezTo>
                    <a:cubicBezTo>
                      <a:pt x="18560" y="1297"/>
                      <a:pt x="18769" y="1297"/>
                      <a:pt x="18958" y="1277"/>
                    </a:cubicBezTo>
                    <a:close/>
                    <a:moveTo>
                      <a:pt x="56716" y="2511"/>
                    </a:moveTo>
                    <a:lnTo>
                      <a:pt x="56716" y="2511"/>
                    </a:lnTo>
                    <a:cubicBezTo>
                      <a:pt x="56654" y="2513"/>
                      <a:pt x="56575" y="2533"/>
                      <a:pt x="56516" y="2553"/>
                    </a:cubicBezTo>
                    <a:cubicBezTo>
                      <a:pt x="56306" y="2553"/>
                      <a:pt x="56097" y="2553"/>
                      <a:pt x="55888" y="2595"/>
                    </a:cubicBezTo>
                    <a:cubicBezTo>
                      <a:pt x="55532" y="2595"/>
                      <a:pt x="55197" y="2616"/>
                      <a:pt x="54821" y="2616"/>
                    </a:cubicBezTo>
                    <a:cubicBezTo>
                      <a:pt x="54988" y="2595"/>
                      <a:pt x="55156" y="2553"/>
                      <a:pt x="55323" y="2532"/>
                    </a:cubicBezTo>
                    <a:cubicBezTo>
                      <a:pt x="55781" y="2532"/>
                      <a:pt x="56239" y="2513"/>
                      <a:pt x="56716" y="2511"/>
                    </a:cubicBezTo>
                    <a:close/>
                    <a:moveTo>
                      <a:pt x="49611" y="2616"/>
                    </a:moveTo>
                    <a:cubicBezTo>
                      <a:pt x="49674" y="2657"/>
                      <a:pt x="49736" y="2720"/>
                      <a:pt x="49820" y="2720"/>
                    </a:cubicBezTo>
                    <a:lnTo>
                      <a:pt x="49883" y="2720"/>
                    </a:lnTo>
                    <a:cubicBezTo>
                      <a:pt x="48544" y="2804"/>
                      <a:pt x="47205" y="2825"/>
                      <a:pt x="45886" y="2888"/>
                    </a:cubicBezTo>
                    <a:cubicBezTo>
                      <a:pt x="44736" y="2929"/>
                      <a:pt x="43606" y="2992"/>
                      <a:pt x="42455" y="3013"/>
                    </a:cubicBezTo>
                    <a:cubicBezTo>
                      <a:pt x="39777" y="3118"/>
                      <a:pt x="37119" y="3243"/>
                      <a:pt x="34483" y="3348"/>
                    </a:cubicBezTo>
                    <a:cubicBezTo>
                      <a:pt x="33541" y="3411"/>
                      <a:pt x="32558" y="3432"/>
                      <a:pt x="31616" y="3473"/>
                    </a:cubicBezTo>
                    <a:cubicBezTo>
                      <a:pt x="31031" y="3515"/>
                      <a:pt x="30445" y="3536"/>
                      <a:pt x="29838" y="3557"/>
                    </a:cubicBezTo>
                    <a:lnTo>
                      <a:pt x="28938" y="3557"/>
                    </a:lnTo>
                    <a:cubicBezTo>
                      <a:pt x="30466" y="3432"/>
                      <a:pt x="32014" y="3327"/>
                      <a:pt x="33562" y="3201"/>
                    </a:cubicBezTo>
                    <a:cubicBezTo>
                      <a:pt x="33855" y="3160"/>
                      <a:pt x="34169" y="3160"/>
                      <a:pt x="34441" y="3139"/>
                    </a:cubicBezTo>
                    <a:cubicBezTo>
                      <a:pt x="35257" y="3076"/>
                      <a:pt x="36052" y="3034"/>
                      <a:pt x="36847" y="3013"/>
                    </a:cubicBezTo>
                    <a:cubicBezTo>
                      <a:pt x="37663" y="2950"/>
                      <a:pt x="38479" y="2909"/>
                      <a:pt x="39295" y="2867"/>
                    </a:cubicBezTo>
                    <a:cubicBezTo>
                      <a:pt x="39965" y="2867"/>
                      <a:pt x="40614" y="2846"/>
                      <a:pt x="41304" y="2825"/>
                    </a:cubicBezTo>
                    <a:cubicBezTo>
                      <a:pt x="42811" y="2804"/>
                      <a:pt x="44338" y="2741"/>
                      <a:pt x="45845" y="2720"/>
                    </a:cubicBezTo>
                    <a:cubicBezTo>
                      <a:pt x="46661" y="2699"/>
                      <a:pt x="47456" y="2699"/>
                      <a:pt x="48251" y="2657"/>
                    </a:cubicBezTo>
                    <a:cubicBezTo>
                      <a:pt x="48690" y="2637"/>
                      <a:pt x="49171" y="2637"/>
                      <a:pt x="49611" y="2616"/>
                    </a:cubicBezTo>
                    <a:close/>
                    <a:moveTo>
                      <a:pt x="28666" y="3118"/>
                    </a:moveTo>
                    <a:lnTo>
                      <a:pt x="28666" y="3118"/>
                    </a:lnTo>
                    <a:cubicBezTo>
                      <a:pt x="27997" y="3160"/>
                      <a:pt x="27327" y="3222"/>
                      <a:pt x="26658" y="3264"/>
                    </a:cubicBezTo>
                    <a:cubicBezTo>
                      <a:pt x="25904" y="3327"/>
                      <a:pt x="25172" y="3369"/>
                      <a:pt x="24398" y="3453"/>
                    </a:cubicBezTo>
                    <a:cubicBezTo>
                      <a:pt x="24084" y="3473"/>
                      <a:pt x="23749" y="3515"/>
                      <a:pt x="23435" y="3536"/>
                    </a:cubicBezTo>
                    <a:lnTo>
                      <a:pt x="20673" y="3536"/>
                    </a:lnTo>
                    <a:cubicBezTo>
                      <a:pt x="19627" y="3557"/>
                      <a:pt x="18581" y="3578"/>
                      <a:pt x="17556" y="3578"/>
                    </a:cubicBezTo>
                    <a:cubicBezTo>
                      <a:pt x="17639" y="3578"/>
                      <a:pt x="17765" y="3557"/>
                      <a:pt x="17891" y="3557"/>
                    </a:cubicBezTo>
                    <a:cubicBezTo>
                      <a:pt x="18602" y="3536"/>
                      <a:pt x="19272" y="3473"/>
                      <a:pt x="19983" y="3453"/>
                    </a:cubicBezTo>
                    <a:cubicBezTo>
                      <a:pt x="20778" y="3390"/>
                      <a:pt x="21552" y="3369"/>
                      <a:pt x="22347" y="3327"/>
                    </a:cubicBezTo>
                    <a:cubicBezTo>
                      <a:pt x="23289" y="3285"/>
                      <a:pt x="24230" y="3243"/>
                      <a:pt x="25130" y="3222"/>
                    </a:cubicBezTo>
                    <a:cubicBezTo>
                      <a:pt x="26323" y="3201"/>
                      <a:pt x="27495" y="3139"/>
                      <a:pt x="28666" y="3118"/>
                    </a:cubicBezTo>
                    <a:close/>
                    <a:moveTo>
                      <a:pt x="16803" y="4143"/>
                    </a:moveTo>
                    <a:cubicBezTo>
                      <a:pt x="16196" y="4185"/>
                      <a:pt x="15610" y="4248"/>
                      <a:pt x="15024" y="4290"/>
                    </a:cubicBezTo>
                    <a:cubicBezTo>
                      <a:pt x="14396" y="4352"/>
                      <a:pt x="13769" y="4415"/>
                      <a:pt x="13099" y="4457"/>
                    </a:cubicBezTo>
                    <a:cubicBezTo>
                      <a:pt x="11927" y="4520"/>
                      <a:pt x="10756" y="4603"/>
                      <a:pt x="9542" y="4687"/>
                    </a:cubicBezTo>
                    <a:cubicBezTo>
                      <a:pt x="9521" y="4624"/>
                      <a:pt x="9479" y="4582"/>
                      <a:pt x="9396" y="4582"/>
                    </a:cubicBezTo>
                    <a:cubicBezTo>
                      <a:pt x="7805" y="4687"/>
                      <a:pt x="6173" y="4771"/>
                      <a:pt x="4583" y="4875"/>
                    </a:cubicBezTo>
                    <a:cubicBezTo>
                      <a:pt x="4520" y="4875"/>
                      <a:pt x="4479" y="4896"/>
                      <a:pt x="4416" y="4938"/>
                    </a:cubicBezTo>
                    <a:cubicBezTo>
                      <a:pt x="4395" y="4980"/>
                      <a:pt x="4395" y="5001"/>
                      <a:pt x="4395" y="5022"/>
                    </a:cubicBezTo>
                    <a:lnTo>
                      <a:pt x="4353" y="5022"/>
                    </a:lnTo>
                    <a:lnTo>
                      <a:pt x="4353" y="4959"/>
                    </a:lnTo>
                    <a:cubicBezTo>
                      <a:pt x="4353" y="4909"/>
                      <a:pt x="4300" y="4846"/>
                      <a:pt x="4236" y="4822"/>
                    </a:cubicBezTo>
                    <a:lnTo>
                      <a:pt x="4236" y="4822"/>
                    </a:lnTo>
                    <a:cubicBezTo>
                      <a:pt x="4840" y="4750"/>
                      <a:pt x="5450" y="4670"/>
                      <a:pt x="6048" y="4624"/>
                    </a:cubicBezTo>
                    <a:cubicBezTo>
                      <a:pt x="6676" y="4582"/>
                      <a:pt x="7282" y="4562"/>
                      <a:pt x="7910" y="4499"/>
                    </a:cubicBezTo>
                    <a:cubicBezTo>
                      <a:pt x="9375" y="4394"/>
                      <a:pt x="10860" y="4310"/>
                      <a:pt x="12325" y="4206"/>
                    </a:cubicBezTo>
                    <a:cubicBezTo>
                      <a:pt x="12513" y="4206"/>
                      <a:pt x="12722" y="4185"/>
                      <a:pt x="12890" y="4185"/>
                    </a:cubicBezTo>
                    <a:cubicBezTo>
                      <a:pt x="13392" y="4185"/>
                      <a:pt x="13894" y="4164"/>
                      <a:pt x="14354" y="4164"/>
                    </a:cubicBezTo>
                    <a:cubicBezTo>
                      <a:pt x="15170" y="4164"/>
                      <a:pt x="15987" y="4143"/>
                      <a:pt x="16803" y="4143"/>
                    </a:cubicBezTo>
                    <a:close/>
                    <a:moveTo>
                      <a:pt x="36534" y="4792"/>
                    </a:moveTo>
                    <a:cubicBezTo>
                      <a:pt x="36584" y="4802"/>
                      <a:pt x="36644" y="4807"/>
                      <a:pt x="36705" y="4807"/>
                    </a:cubicBezTo>
                    <a:lnTo>
                      <a:pt x="36705" y="4807"/>
                    </a:lnTo>
                    <a:lnTo>
                      <a:pt x="31470" y="5252"/>
                    </a:lnTo>
                    <a:lnTo>
                      <a:pt x="24879" y="5252"/>
                    </a:lnTo>
                    <a:cubicBezTo>
                      <a:pt x="25193" y="5252"/>
                      <a:pt x="25486" y="5231"/>
                      <a:pt x="25800" y="5231"/>
                    </a:cubicBezTo>
                    <a:cubicBezTo>
                      <a:pt x="28206" y="5147"/>
                      <a:pt x="30570" y="5043"/>
                      <a:pt x="32976" y="4938"/>
                    </a:cubicBezTo>
                    <a:cubicBezTo>
                      <a:pt x="34169" y="4896"/>
                      <a:pt x="35362" y="4834"/>
                      <a:pt x="36534" y="4792"/>
                    </a:cubicBezTo>
                    <a:close/>
                    <a:moveTo>
                      <a:pt x="28436" y="4185"/>
                    </a:moveTo>
                    <a:cubicBezTo>
                      <a:pt x="29796" y="4206"/>
                      <a:pt x="31156" y="4248"/>
                      <a:pt x="32516" y="4248"/>
                    </a:cubicBezTo>
                    <a:cubicBezTo>
                      <a:pt x="33353" y="4248"/>
                      <a:pt x="34148" y="4269"/>
                      <a:pt x="34985" y="4269"/>
                    </a:cubicBezTo>
                    <a:cubicBezTo>
                      <a:pt x="36010" y="4269"/>
                      <a:pt x="37057" y="4290"/>
                      <a:pt x="38082" y="4290"/>
                    </a:cubicBezTo>
                    <a:cubicBezTo>
                      <a:pt x="36722" y="4373"/>
                      <a:pt x="35341" y="4415"/>
                      <a:pt x="33981" y="4499"/>
                    </a:cubicBezTo>
                    <a:cubicBezTo>
                      <a:pt x="31470" y="4624"/>
                      <a:pt x="28980" y="4729"/>
                      <a:pt x="26469" y="4834"/>
                    </a:cubicBezTo>
                    <a:lnTo>
                      <a:pt x="18853" y="5147"/>
                    </a:lnTo>
                    <a:cubicBezTo>
                      <a:pt x="17995" y="5189"/>
                      <a:pt x="17116" y="5231"/>
                      <a:pt x="16238" y="5252"/>
                    </a:cubicBezTo>
                    <a:cubicBezTo>
                      <a:pt x="15756" y="5294"/>
                      <a:pt x="15275" y="5294"/>
                      <a:pt x="14773" y="5315"/>
                    </a:cubicBezTo>
                    <a:lnTo>
                      <a:pt x="12932" y="5315"/>
                    </a:lnTo>
                    <a:cubicBezTo>
                      <a:pt x="12157" y="5315"/>
                      <a:pt x="11404" y="5294"/>
                      <a:pt x="10630" y="5294"/>
                    </a:cubicBezTo>
                    <a:cubicBezTo>
                      <a:pt x="10253" y="5294"/>
                      <a:pt x="9898" y="5294"/>
                      <a:pt x="9521" y="5252"/>
                    </a:cubicBezTo>
                    <a:cubicBezTo>
                      <a:pt x="9542" y="5231"/>
                      <a:pt x="9584" y="5231"/>
                      <a:pt x="9605" y="5231"/>
                    </a:cubicBezTo>
                    <a:lnTo>
                      <a:pt x="14062" y="4917"/>
                    </a:lnTo>
                    <a:cubicBezTo>
                      <a:pt x="15003" y="4854"/>
                      <a:pt x="15924" y="4792"/>
                      <a:pt x="16865" y="4729"/>
                    </a:cubicBezTo>
                    <a:cubicBezTo>
                      <a:pt x="18539" y="4666"/>
                      <a:pt x="20192" y="4541"/>
                      <a:pt x="21866" y="4478"/>
                    </a:cubicBezTo>
                    <a:cubicBezTo>
                      <a:pt x="22724" y="4415"/>
                      <a:pt x="23582" y="4373"/>
                      <a:pt x="24461" y="4331"/>
                    </a:cubicBezTo>
                    <a:cubicBezTo>
                      <a:pt x="25779" y="4290"/>
                      <a:pt x="27097" y="4248"/>
                      <a:pt x="28436" y="4185"/>
                    </a:cubicBezTo>
                    <a:close/>
                    <a:moveTo>
                      <a:pt x="1570" y="5378"/>
                    </a:moveTo>
                    <a:cubicBezTo>
                      <a:pt x="1570" y="5419"/>
                      <a:pt x="1570" y="5461"/>
                      <a:pt x="1591" y="5482"/>
                    </a:cubicBezTo>
                    <a:cubicBezTo>
                      <a:pt x="1445" y="5482"/>
                      <a:pt x="1277" y="5482"/>
                      <a:pt x="1131" y="5461"/>
                    </a:cubicBezTo>
                    <a:cubicBezTo>
                      <a:pt x="1068" y="5461"/>
                      <a:pt x="1047" y="5461"/>
                      <a:pt x="1005" y="5440"/>
                    </a:cubicBezTo>
                    <a:cubicBezTo>
                      <a:pt x="1173" y="5419"/>
                      <a:pt x="1382" y="5378"/>
                      <a:pt x="1570" y="5378"/>
                    </a:cubicBezTo>
                    <a:close/>
                    <a:moveTo>
                      <a:pt x="5336" y="5503"/>
                    </a:moveTo>
                    <a:cubicBezTo>
                      <a:pt x="5357" y="5503"/>
                      <a:pt x="5399" y="5503"/>
                      <a:pt x="5420" y="5524"/>
                    </a:cubicBezTo>
                    <a:lnTo>
                      <a:pt x="4918" y="5524"/>
                    </a:lnTo>
                    <a:cubicBezTo>
                      <a:pt x="5043" y="5524"/>
                      <a:pt x="5211" y="5503"/>
                      <a:pt x="5336" y="5503"/>
                    </a:cubicBezTo>
                    <a:close/>
                    <a:moveTo>
                      <a:pt x="37119" y="0"/>
                    </a:moveTo>
                    <a:cubicBezTo>
                      <a:pt x="34441" y="21"/>
                      <a:pt x="31805" y="63"/>
                      <a:pt x="29127" y="84"/>
                    </a:cubicBezTo>
                    <a:lnTo>
                      <a:pt x="28875" y="84"/>
                    </a:lnTo>
                    <a:cubicBezTo>
                      <a:pt x="28645" y="84"/>
                      <a:pt x="28436" y="105"/>
                      <a:pt x="28185" y="105"/>
                    </a:cubicBezTo>
                    <a:cubicBezTo>
                      <a:pt x="27432" y="126"/>
                      <a:pt x="26678" y="188"/>
                      <a:pt x="25925" y="209"/>
                    </a:cubicBezTo>
                    <a:cubicBezTo>
                      <a:pt x="24147" y="293"/>
                      <a:pt x="22368" y="398"/>
                      <a:pt x="20548" y="481"/>
                    </a:cubicBezTo>
                    <a:lnTo>
                      <a:pt x="19062" y="544"/>
                    </a:lnTo>
                    <a:cubicBezTo>
                      <a:pt x="18916" y="544"/>
                      <a:pt x="18748" y="586"/>
                      <a:pt x="18623" y="586"/>
                    </a:cubicBezTo>
                    <a:cubicBezTo>
                      <a:pt x="18225" y="544"/>
                      <a:pt x="17849" y="544"/>
                      <a:pt x="17451" y="523"/>
                    </a:cubicBezTo>
                    <a:cubicBezTo>
                      <a:pt x="16133" y="460"/>
                      <a:pt x="14836" y="398"/>
                      <a:pt x="13497" y="335"/>
                    </a:cubicBezTo>
                    <a:cubicBezTo>
                      <a:pt x="13183" y="314"/>
                      <a:pt x="12869" y="314"/>
                      <a:pt x="12555" y="293"/>
                    </a:cubicBezTo>
                    <a:cubicBezTo>
                      <a:pt x="12220" y="251"/>
                      <a:pt x="11885" y="251"/>
                      <a:pt x="11530" y="251"/>
                    </a:cubicBezTo>
                    <a:cubicBezTo>
                      <a:pt x="10797" y="230"/>
                      <a:pt x="10065" y="230"/>
                      <a:pt x="9375" y="209"/>
                    </a:cubicBezTo>
                    <a:cubicBezTo>
                      <a:pt x="9186" y="209"/>
                      <a:pt x="9061" y="356"/>
                      <a:pt x="9061" y="523"/>
                    </a:cubicBezTo>
                    <a:cubicBezTo>
                      <a:pt x="9061" y="712"/>
                      <a:pt x="9207" y="837"/>
                      <a:pt x="9375" y="837"/>
                    </a:cubicBezTo>
                    <a:cubicBezTo>
                      <a:pt x="10107" y="858"/>
                      <a:pt x="10839" y="858"/>
                      <a:pt x="11530" y="879"/>
                    </a:cubicBezTo>
                    <a:cubicBezTo>
                      <a:pt x="11885" y="879"/>
                      <a:pt x="12220" y="921"/>
                      <a:pt x="12555" y="921"/>
                    </a:cubicBezTo>
                    <a:cubicBezTo>
                      <a:pt x="12869" y="942"/>
                      <a:pt x="13183" y="942"/>
                      <a:pt x="13497" y="963"/>
                    </a:cubicBezTo>
                    <a:cubicBezTo>
                      <a:pt x="13664" y="963"/>
                      <a:pt x="13810" y="1004"/>
                      <a:pt x="13999" y="1004"/>
                    </a:cubicBezTo>
                    <a:lnTo>
                      <a:pt x="9061" y="1465"/>
                    </a:lnTo>
                    <a:cubicBezTo>
                      <a:pt x="8538" y="1528"/>
                      <a:pt x="8015" y="1569"/>
                      <a:pt x="7450" y="1632"/>
                    </a:cubicBezTo>
                    <a:cubicBezTo>
                      <a:pt x="6989" y="1674"/>
                      <a:pt x="6487" y="1716"/>
                      <a:pt x="6027" y="1779"/>
                    </a:cubicBezTo>
                    <a:cubicBezTo>
                      <a:pt x="5336" y="1779"/>
                      <a:pt x="4667" y="1758"/>
                      <a:pt x="3976" y="1758"/>
                    </a:cubicBezTo>
                    <a:cubicBezTo>
                      <a:pt x="3830" y="1758"/>
                      <a:pt x="3683" y="1883"/>
                      <a:pt x="3683" y="2051"/>
                    </a:cubicBezTo>
                    <a:lnTo>
                      <a:pt x="3683" y="2072"/>
                    </a:lnTo>
                    <a:cubicBezTo>
                      <a:pt x="3432" y="2093"/>
                      <a:pt x="3139" y="2155"/>
                      <a:pt x="2888" y="2176"/>
                    </a:cubicBezTo>
                    <a:lnTo>
                      <a:pt x="2805" y="2176"/>
                    </a:lnTo>
                    <a:lnTo>
                      <a:pt x="2637" y="2239"/>
                    </a:lnTo>
                    <a:cubicBezTo>
                      <a:pt x="2595" y="2302"/>
                      <a:pt x="2533" y="2406"/>
                      <a:pt x="2533" y="2490"/>
                    </a:cubicBezTo>
                    <a:cubicBezTo>
                      <a:pt x="2533" y="2553"/>
                      <a:pt x="2574" y="2678"/>
                      <a:pt x="2637" y="2720"/>
                    </a:cubicBezTo>
                    <a:cubicBezTo>
                      <a:pt x="2700" y="2762"/>
                      <a:pt x="2805" y="2825"/>
                      <a:pt x="2888" y="2825"/>
                    </a:cubicBezTo>
                    <a:cubicBezTo>
                      <a:pt x="3788" y="2720"/>
                      <a:pt x="4709" y="2595"/>
                      <a:pt x="5629" y="2490"/>
                    </a:cubicBezTo>
                    <a:cubicBezTo>
                      <a:pt x="6027" y="2427"/>
                      <a:pt x="6383" y="2385"/>
                      <a:pt x="6780" y="2344"/>
                    </a:cubicBezTo>
                    <a:cubicBezTo>
                      <a:pt x="8998" y="2385"/>
                      <a:pt x="11216" y="2406"/>
                      <a:pt x="13455" y="2448"/>
                    </a:cubicBezTo>
                    <a:cubicBezTo>
                      <a:pt x="15380" y="2490"/>
                      <a:pt x="17284" y="2511"/>
                      <a:pt x="19230" y="2511"/>
                    </a:cubicBezTo>
                    <a:lnTo>
                      <a:pt x="20004" y="2511"/>
                    </a:lnTo>
                    <a:cubicBezTo>
                      <a:pt x="18016" y="2616"/>
                      <a:pt x="16007" y="2699"/>
                      <a:pt x="13999" y="2804"/>
                    </a:cubicBezTo>
                    <a:cubicBezTo>
                      <a:pt x="12764" y="2846"/>
                      <a:pt x="11530" y="2909"/>
                      <a:pt x="10337" y="2992"/>
                    </a:cubicBezTo>
                    <a:cubicBezTo>
                      <a:pt x="8642" y="3055"/>
                      <a:pt x="6927" y="3160"/>
                      <a:pt x="5232" y="3264"/>
                    </a:cubicBezTo>
                    <a:cubicBezTo>
                      <a:pt x="5127" y="3264"/>
                      <a:pt x="5023" y="3327"/>
                      <a:pt x="4939" y="3411"/>
                    </a:cubicBezTo>
                    <a:cubicBezTo>
                      <a:pt x="4876" y="3473"/>
                      <a:pt x="4813" y="3578"/>
                      <a:pt x="4813" y="3683"/>
                    </a:cubicBezTo>
                    <a:cubicBezTo>
                      <a:pt x="4813" y="3892"/>
                      <a:pt x="5002" y="4101"/>
                      <a:pt x="5232" y="4101"/>
                    </a:cubicBezTo>
                    <a:cubicBezTo>
                      <a:pt x="6655" y="4038"/>
                      <a:pt x="8036" y="3955"/>
                      <a:pt x="9437" y="3871"/>
                    </a:cubicBezTo>
                    <a:lnTo>
                      <a:pt x="9437" y="3871"/>
                    </a:lnTo>
                    <a:cubicBezTo>
                      <a:pt x="8287" y="3955"/>
                      <a:pt x="7136" y="4038"/>
                      <a:pt x="6027" y="4101"/>
                    </a:cubicBezTo>
                    <a:cubicBezTo>
                      <a:pt x="5211" y="4164"/>
                      <a:pt x="4395" y="4269"/>
                      <a:pt x="3579" y="4373"/>
                    </a:cubicBezTo>
                    <a:cubicBezTo>
                      <a:pt x="3516" y="4373"/>
                      <a:pt x="3453" y="4394"/>
                      <a:pt x="3411" y="4457"/>
                    </a:cubicBezTo>
                    <a:cubicBezTo>
                      <a:pt x="3349" y="4499"/>
                      <a:pt x="3328" y="4562"/>
                      <a:pt x="3328" y="4624"/>
                    </a:cubicBezTo>
                    <a:cubicBezTo>
                      <a:pt x="3328" y="4708"/>
                      <a:pt x="3349" y="4771"/>
                      <a:pt x="3411" y="4813"/>
                    </a:cubicBezTo>
                    <a:cubicBezTo>
                      <a:pt x="3427" y="4836"/>
                      <a:pt x="3445" y="4853"/>
                      <a:pt x="3466" y="4866"/>
                    </a:cubicBezTo>
                    <a:lnTo>
                      <a:pt x="3466" y="4866"/>
                    </a:lnTo>
                    <a:lnTo>
                      <a:pt x="2219" y="4959"/>
                    </a:lnTo>
                    <a:cubicBezTo>
                      <a:pt x="1549" y="5022"/>
                      <a:pt x="838" y="5106"/>
                      <a:pt x="168" y="5168"/>
                    </a:cubicBezTo>
                    <a:cubicBezTo>
                      <a:pt x="105" y="5168"/>
                      <a:pt x="64" y="5210"/>
                      <a:pt x="22" y="5252"/>
                    </a:cubicBezTo>
                    <a:cubicBezTo>
                      <a:pt x="1" y="5315"/>
                      <a:pt x="1" y="5378"/>
                      <a:pt x="64" y="5440"/>
                    </a:cubicBezTo>
                    <a:cubicBezTo>
                      <a:pt x="85" y="5482"/>
                      <a:pt x="126" y="5524"/>
                      <a:pt x="168" y="5566"/>
                    </a:cubicBezTo>
                    <a:lnTo>
                      <a:pt x="126" y="5566"/>
                    </a:lnTo>
                    <a:cubicBezTo>
                      <a:pt x="378" y="5608"/>
                      <a:pt x="294" y="5650"/>
                      <a:pt x="273" y="5712"/>
                    </a:cubicBezTo>
                    <a:cubicBezTo>
                      <a:pt x="231" y="5775"/>
                      <a:pt x="273" y="5859"/>
                      <a:pt x="336" y="5880"/>
                    </a:cubicBezTo>
                    <a:cubicBezTo>
                      <a:pt x="378" y="5922"/>
                      <a:pt x="398" y="5922"/>
                      <a:pt x="440" y="5942"/>
                    </a:cubicBezTo>
                    <a:cubicBezTo>
                      <a:pt x="482" y="5942"/>
                      <a:pt x="482" y="5963"/>
                      <a:pt x="503" y="5963"/>
                    </a:cubicBezTo>
                    <a:cubicBezTo>
                      <a:pt x="524" y="5963"/>
                      <a:pt x="587" y="5963"/>
                      <a:pt x="608" y="5984"/>
                    </a:cubicBezTo>
                    <a:cubicBezTo>
                      <a:pt x="650" y="5984"/>
                      <a:pt x="691" y="5963"/>
                      <a:pt x="733" y="5942"/>
                    </a:cubicBezTo>
                    <a:cubicBezTo>
                      <a:pt x="3997" y="5880"/>
                      <a:pt x="7303" y="5838"/>
                      <a:pt x="10567" y="5817"/>
                    </a:cubicBezTo>
                    <a:cubicBezTo>
                      <a:pt x="10797" y="5817"/>
                      <a:pt x="11007" y="5817"/>
                      <a:pt x="11258" y="5775"/>
                    </a:cubicBezTo>
                    <a:lnTo>
                      <a:pt x="13455" y="5712"/>
                    </a:lnTo>
                    <a:lnTo>
                      <a:pt x="16551" y="5712"/>
                    </a:lnTo>
                    <a:cubicBezTo>
                      <a:pt x="17807" y="5712"/>
                      <a:pt x="19104" y="5712"/>
                      <a:pt x="20360" y="5733"/>
                    </a:cubicBezTo>
                    <a:cubicBezTo>
                      <a:pt x="22201" y="5733"/>
                      <a:pt x="24063" y="5754"/>
                      <a:pt x="25904" y="5754"/>
                    </a:cubicBezTo>
                    <a:cubicBezTo>
                      <a:pt x="25130" y="5817"/>
                      <a:pt x="24377" y="5880"/>
                      <a:pt x="23645" y="5963"/>
                    </a:cubicBezTo>
                    <a:cubicBezTo>
                      <a:pt x="23205" y="5984"/>
                      <a:pt x="22766" y="6047"/>
                      <a:pt x="22347" y="6068"/>
                    </a:cubicBezTo>
                    <a:cubicBezTo>
                      <a:pt x="21636" y="6068"/>
                      <a:pt x="20924" y="6068"/>
                      <a:pt x="20192" y="6089"/>
                    </a:cubicBezTo>
                    <a:lnTo>
                      <a:pt x="10023" y="6089"/>
                    </a:lnTo>
                    <a:cubicBezTo>
                      <a:pt x="9333" y="6089"/>
                      <a:pt x="8663" y="6131"/>
                      <a:pt x="7973" y="6131"/>
                    </a:cubicBezTo>
                    <a:cubicBezTo>
                      <a:pt x="7931" y="6131"/>
                      <a:pt x="7868" y="6173"/>
                      <a:pt x="7868" y="6235"/>
                    </a:cubicBezTo>
                    <a:cubicBezTo>
                      <a:pt x="7868" y="6298"/>
                      <a:pt x="7931" y="6340"/>
                      <a:pt x="7973" y="6340"/>
                    </a:cubicBezTo>
                    <a:cubicBezTo>
                      <a:pt x="8119" y="6340"/>
                      <a:pt x="8224" y="6361"/>
                      <a:pt x="8349" y="6361"/>
                    </a:cubicBezTo>
                    <a:lnTo>
                      <a:pt x="10149" y="6361"/>
                    </a:lnTo>
                    <a:cubicBezTo>
                      <a:pt x="11007" y="6361"/>
                      <a:pt x="11885" y="6340"/>
                      <a:pt x="12743" y="6340"/>
                    </a:cubicBezTo>
                    <a:lnTo>
                      <a:pt x="18958" y="6340"/>
                    </a:lnTo>
                    <a:cubicBezTo>
                      <a:pt x="17472" y="6466"/>
                      <a:pt x="15987" y="6591"/>
                      <a:pt x="14459" y="6717"/>
                    </a:cubicBezTo>
                    <a:cubicBezTo>
                      <a:pt x="11844" y="6968"/>
                      <a:pt x="9228" y="7198"/>
                      <a:pt x="6592" y="7428"/>
                    </a:cubicBezTo>
                    <a:cubicBezTo>
                      <a:pt x="6487" y="7428"/>
                      <a:pt x="6404" y="7449"/>
                      <a:pt x="6341" y="7533"/>
                    </a:cubicBezTo>
                    <a:cubicBezTo>
                      <a:pt x="6257" y="7616"/>
                      <a:pt x="6236" y="7700"/>
                      <a:pt x="6236" y="7805"/>
                    </a:cubicBezTo>
                    <a:cubicBezTo>
                      <a:pt x="6236" y="7909"/>
                      <a:pt x="6278" y="7972"/>
                      <a:pt x="6341" y="8056"/>
                    </a:cubicBezTo>
                    <a:cubicBezTo>
                      <a:pt x="6383" y="8119"/>
                      <a:pt x="6487" y="8160"/>
                      <a:pt x="6592" y="8160"/>
                    </a:cubicBezTo>
                    <a:cubicBezTo>
                      <a:pt x="9689" y="7867"/>
                      <a:pt x="12743" y="7616"/>
                      <a:pt x="15819" y="7323"/>
                    </a:cubicBezTo>
                    <a:cubicBezTo>
                      <a:pt x="18686" y="7072"/>
                      <a:pt x="21531" y="6821"/>
                      <a:pt x="24377" y="6570"/>
                    </a:cubicBezTo>
                    <a:cubicBezTo>
                      <a:pt x="25695" y="6466"/>
                      <a:pt x="26971" y="6361"/>
                      <a:pt x="28269" y="6235"/>
                    </a:cubicBezTo>
                    <a:cubicBezTo>
                      <a:pt x="29064" y="6194"/>
                      <a:pt x="29838" y="6173"/>
                      <a:pt x="30654" y="6173"/>
                    </a:cubicBezTo>
                    <a:cubicBezTo>
                      <a:pt x="31365" y="6152"/>
                      <a:pt x="32077" y="6152"/>
                      <a:pt x="32767" y="6131"/>
                    </a:cubicBezTo>
                    <a:cubicBezTo>
                      <a:pt x="32976" y="6131"/>
                      <a:pt x="33186" y="6131"/>
                      <a:pt x="33437" y="6089"/>
                    </a:cubicBezTo>
                    <a:cubicBezTo>
                      <a:pt x="34839" y="6026"/>
                      <a:pt x="36282" y="5942"/>
                      <a:pt x="37684" y="5859"/>
                    </a:cubicBezTo>
                    <a:cubicBezTo>
                      <a:pt x="38396" y="5838"/>
                      <a:pt x="39107" y="5775"/>
                      <a:pt x="39819" y="5754"/>
                    </a:cubicBezTo>
                    <a:cubicBezTo>
                      <a:pt x="40028" y="5754"/>
                      <a:pt x="40258" y="5733"/>
                      <a:pt x="40467" y="5733"/>
                    </a:cubicBezTo>
                    <a:cubicBezTo>
                      <a:pt x="40802" y="5712"/>
                      <a:pt x="41137" y="5670"/>
                      <a:pt x="41513" y="5650"/>
                    </a:cubicBezTo>
                    <a:cubicBezTo>
                      <a:pt x="42057" y="5650"/>
                      <a:pt x="42643" y="5629"/>
                      <a:pt x="43187" y="5629"/>
                    </a:cubicBezTo>
                    <a:cubicBezTo>
                      <a:pt x="44066" y="5608"/>
                      <a:pt x="44966" y="5608"/>
                      <a:pt x="45845" y="5566"/>
                    </a:cubicBezTo>
                    <a:lnTo>
                      <a:pt x="52749" y="5419"/>
                    </a:lnTo>
                    <a:cubicBezTo>
                      <a:pt x="53021" y="5419"/>
                      <a:pt x="53251" y="5419"/>
                      <a:pt x="53523" y="5440"/>
                    </a:cubicBezTo>
                    <a:cubicBezTo>
                      <a:pt x="53649" y="5461"/>
                      <a:pt x="53775" y="5503"/>
                      <a:pt x="53942" y="5545"/>
                    </a:cubicBezTo>
                    <a:cubicBezTo>
                      <a:pt x="53960" y="5551"/>
                      <a:pt x="53982" y="5554"/>
                      <a:pt x="54006" y="5554"/>
                    </a:cubicBezTo>
                    <a:cubicBezTo>
                      <a:pt x="54064" y="5554"/>
                      <a:pt x="54134" y="5539"/>
                      <a:pt x="54193" y="5524"/>
                    </a:cubicBezTo>
                    <a:cubicBezTo>
                      <a:pt x="54277" y="5461"/>
                      <a:pt x="54319" y="5378"/>
                      <a:pt x="54360" y="5315"/>
                    </a:cubicBezTo>
                    <a:cubicBezTo>
                      <a:pt x="54381" y="5231"/>
                      <a:pt x="54360" y="5126"/>
                      <a:pt x="54319" y="5043"/>
                    </a:cubicBezTo>
                    <a:cubicBezTo>
                      <a:pt x="54277" y="4980"/>
                      <a:pt x="54214" y="4917"/>
                      <a:pt x="54109" y="4896"/>
                    </a:cubicBezTo>
                    <a:cubicBezTo>
                      <a:pt x="54067" y="4854"/>
                      <a:pt x="54047" y="4854"/>
                      <a:pt x="53984" y="4834"/>
                    </a:cubicBezTo>
                    <a:cubicBezTo>
                      <a:pt x="55448" y="4729"/>
                      <a:pt x="56934" y="4645"/>
                      <a:pt x="58399" y="4541"/>
                    </a:cubicBezTo>
                    <a:cubicBezTo>
                      <a:pt x="58629" y="4520"/>
                      <a:pt x="58901" y="4520"/>
                      <a:pt x="59131" y="4520"/>
                    </a:cubicBezTo>
                    <a:cubicBezTo>
                      <a:pt x="59361" y="4520"/>
                      <a:pt x="59612" y="4499"/>
                      <a:pt x="59821" y="4478"/>
                    </a:cubicBezTo>
                    <a:cubicBezTo>
                      <a:pt x="59905" y="4478"/>
                      <a:pt x="60010" y="4436"/>
                      <a:pt x="60073" y="4436"/>
                    </a:cubicBezTo>
                    <a:lnTo>
                      <a:pt x="60470" y="4373"/>
                    </a:lnTo>
                    <a:cubicBezTo>
                      <a:pt x="60554" y="4331"/>
                      <a:pt x="60596" y="4290"/>
                      <a:pt x="60658" y="4227"/>
                    </a:cubicBezTo>
                    <a:cubicBezTo>
                      <a:pt x="60700" y="4164"/>
                      <a:pt x="60700" y="4080"/>
                      <a:pt x="60679" y="3997"/>
                    </a:cubicBezTo>
                    <a:cubicBezTo>
                      <a:pt x="60658" y="3913"/>
                      <a:pt x="60596" y="3850"/>
                      <a:pt x="60554" y="3787"/>
                    </a:cubicBezTo>
                    <a:lnTo>
                      <a:pt x="60533" y="3766"/>
                    </a:lnTo>
                    <a:cubicBezTo>
                      <a:pt x="60491" y="3745"/>
                      <a:pt x="60449" y="3704"/>
                      <a:pt x="60386" y="3683"/>
                    </a:cubicBezTo>
                    <a:lnTo>
                      <a:pt x="60324" y="3683"/>
                    </a:lnTo>
                    <a:cubicBezTo>
                      <a:pt x="60261" y="3683"/>
                      <a:pt x="60219" y="3725"/>
                      <a:pt x="60156" y="3745"/>
                    </a:cubicBezTo>
                    <a:cubicBezTo>
                      <a:pt x="60114" y="3766"/>
                      <a:pt x="60052" y="3850"/>
                      <a:pt x="60031" y="3892"/>
                    </a:cubicBezTo>
                    <a:cubicBezTo>
                      <a:pt x="59947" y="3934"/>
                      <a:pt x="59863" y="3934"/>
                      <a:pt x="59759" y="3955"/>
                    </a:cubicBezTo>
                    <a:cubicBezTo>
                      <a:pt x="59277" y="3997"/>
                      <a:pt x="58775" y="4038"/>
                      <a:pt x="58273" y="4059"/>
                    </a:cubicBezTo>
                    <a:lnTo>
                      <a:pt x="57185" y="4143"/>
                    </a:lnTo>
                    <a:cubicBezTo>
                      <a:pt x="56704" y="4164"/>
                      <a:pt x="56264" y="4206"/>
                      <a:pt x="55783" y="4248"/>
                    </a:cubicBezTo>
                    <a:cubicBezTo>
                      <a:pt x="54612" y="4310"/>
                      <a:pt x="53440" y="4415"/>
                      <a:pt x="52226" y="4499"/>
                    </a:cubicBezTo>
                    <a:cubicBezTo>
                      <a:pt x="50008" y="4666"/>
                      <a:pt x="47811" y="4834"/>
                      <a:pt x="45593" y="5001"/>
                    </a:cubicBezTo>
                    <a:cubicBezTo>
                      <a:pt x="45321" y="5022"/>
                      <a:pt x="45070" y="5022"/>
                      <a:pt x="44777" y="5043"/>
                    </a:cubicBezTo>
                    <a:cubicBezTo>
                      <a:pt x="44484" y="5043"/>
                      <a:pt x="44192" y="5085"/>
                      <a:pt x="43878" y="5085"/>
                    </a:cubicBezTo>
                    <a:cubicBezTo>
                      <a:pt x="43250" y="5106"/>
                      <a:pt x="42664" y="5106"/>
                      <a:pt x="42036" y="5126"/>
                    </a:cubicBezTo>
                    <a:cubicBezTo>
                      <a:pt x="42790" y="5085"/>
                      <a:pt x="43564" y="5001"/>
                      <a:pt x="44338" y="4938"/>
                    </a:cubicBezTo>
                    <a:cubicBezTo>
                      <a:pt x="45112" y="4896"/>
                      <a:pt x="45886" y="4813"/>
                      <a:pt x="46661" y="4771"/>
                    </a:cubicBezTo>
                    <a:cubicBezTo>
                      <a:pt x="47832" y="4666"/>
                      <a:pt x="49046" y="4582"/>
                      <a:pt x="50218" y="4478"/>
                    </a:cubicBezTo>
                    <a:cubicBezTo>
                      <a:pt x="51347" y="4394"/>
                      <a:pt x="52477" y="4310"/>
                      <a:pt x="53565" y="4248"/>
                    </a:cubicBezTo>
                    <a:cubicBezTo>
                      <a:pt x="54109" y="4206"/>
                      <a:pt x="54632" y="4164"/>
                      <a:pt x="55176" y="4143"/>
                    </a:cubicBezTo>
                    <a:cubicBezTo>
                      <a:pt x="55469" y="4101"/>
                      <a:pt x="55741" y="4080"/>
                      <a:pt x="56013" y="4080"/>
                    </a:cubicBezTo>
                    <a:cubicBezTo>
                      <a:pt x="56202" y="4080"/>
                      <a:pt x="56390" y="4059"/>
                      <a:pt x="56578" y="4017"/>
                    </a:cubicBezTo>
                    <a:cubicBezTo>
                      <a:pt x="56746" y="3997"/>
                      <a:pt x="56934" y="3976"/>
                      <a:pt x="57101" y="3955"/>
                    </a:cubicBezTo>
                    <a:cubicBezTo>
                      <a:pt x="57185" y="3955"/>
                      <a:pt x="57227" y="3913"/>
                      <a:pt x="57311" y="3913"/>
                    </a:cubicBezTo>
                    <a:lnTo>
                      <a:pt x="57541" y="3850"/>
                    </a:lnTo>
                    <a:cubicBezTo>
                      <a:pt x="57625" y="3808"/>
                      <a:pt x="57708" y="3745"/>
                      <a:pt x="57750" y="3662"/>
                    </a:cubicBezTo>
                    <a:lnTo>
                      <a:pt x="57834" y="3494"/>
                    </a:lnTo>
                    <a:cubicBezTo>
                      <a:pt x="57855" y="3473"/>
                      <a:pt x="57855" y="3432"/>
                      <a:pt x="57876" y="3390"/>
                    </a:cubicBezTo>
                    <a:lnTo>
                      <a:pt x="57876" y="3369"/>
                    </a:lnTo>
                    <a:cubicBezTo>
                      <a:pt x="58064" y="3327"/>
                      <a:pt x="58169" y="3139"/>
                      <a:pt x="58169" y="2950"/>
                    </a:cubicBezTo>
                    <a:cubicBezTo>
                      <a:pt x="58169" y="2699"/>
                      <a:pt x="57959" y="2511"/>
                      <a:pt x="57729" y="2511"/>
                    </a:cubicBezTo>
                    <a:lnTo>
                      <a:pt x="56788" y="2511"/>
                    </a:lnTo>
                    <a:cubicBezTo>
                      <a:pt x="56913" y="2511"/>
                      <a:pt x="57039" y="2427"/>
                      <a:pt x="57122" y="2323"/>
                    </a:cubicBezTo>
                    <a:lnTo>
                      <a:pt x="57143" y="2323"/>
                    </a:lnTo>
                    <a:cubicBezTo>
                      <a:pt x="57227" y="2323"/>
                      <a:pt x="57290" y="2344"/>
                      <a:pt x="57353" y="2385"/>
                    </a:cubicBezTo>
                    <a:cubicBezTo>
                      <a:pt x="57371" y="2388"/>
                      <a:pt x="57390" y="2389"/>
                      <a:pt x="57408" y="2389"/>
                    </a:cubicBezTo>
                    <a:cubicBezTo>
                      <a:pt x="57535" y="2389"/>
                      <a:pt x="57653" y="2328"/>
                      <a:pt x="57708" y="2218"/>
                    </a:cubicBezTo>
                    <a:cubicBezTo>
                      <a:pt x="57813" y="2218"/>
                      <a:pt x="57917" y="2218"/>
                      <a:pt x="58022" y="2197"/>
                    </a:cubicBezTo>
                    <a:cubicBezTo>
                      <a:pt x="58127" y="2197"/>
                      <a:pt x="58231" y="2176"/>
                      <a:pt x="58294" y="2093"/>
                    </a:cubicBezTo>
                    <a:cubicBezTo>
                      <a:pt x="58378" y="2009"/>
                      <a:pt x="58399" y="1904"/>
                      <a:pt x="58399" y="1800"/>
                    </a:cubicBezTo>
                    <a:cubicBezTo>
                      <a:pt x="58399" y="1716"/>
                      <a:pt x="58378" y="1653"/>
                      <a:pt x="58336" y="1569"/>
                    </a:cubicBezTo>
                    <a:lnTo>
                      <a:pt x="58357" y="1569"/>
                    </a:lnTo>
                    <a:cubicBezTo>
                      <a:pt x="58650" y="1590"/>
                      <a:pt x="58922" y="1590"/>
                      <a:pt x="59215" y="1653"/>
                    </a:cubicBezTo>
                    <a:cubicBezTo>
                      <a:pt x="59382" y="1674"/>
                      <a:pt x="59549" y="1695"/>
                      <a:pt x="59717" y="1758"/>
                    </a:cubicBezTo>
                    <a:cubicBezTo>
                      <a:pt x="59717" y="1779"/>
                      <a:pt x="59738" y="1800"/>
                      <a:pt x="59738" y="1821"/>
                    </a:cubicBezTo>
                    <a:lnTo>
                      <a:pt x="59738" y="1883"/>
                    </a:lnTo>
                    <a:cubicBezTo>
                      <a:pt x="59738" y="1988"/>
                      <a:pt x="59759" y="2072"/>
                      <a:pt x="59842" y="2134"/>
                    </a:cubicBezTo>
                    <a:cubicBezTo>
                      <a:pt x="59926" y="2218"/>
                      <a:pt x="60010" y="2239"/>
                      <a:pt x="60114" y="2239"/>
                    </a:cubicBezTo>
                    <a:cubicBezTo>
                      <a:pt x="60219" y="2239"/>
                      <a:pt x="60282" y="2218"/>
                      <a:pt x="60366" y="2134"/>
                    </a:cubicBezTo>
                    <a:cubicBezTo>
                      <a:pt x="60428" y="2093"/>
                      <a:pt x="60470" y="1988"/>
                      <a:pt x="60470" y="1883"/>
                    </a:cubicBezTo>
                    <a:cubicBezTo>
                      <a:pt x="60470" y="1800"/>
                      <a:pt x="60449" y="1695"/>
                      <a:pt x="60449" y="1611"/>
                    </a:cubicBezTo>
                    <a:cubicBezTo>
                      <a:pt x="60407" y="1549"/>
                      <a:pt x="60386" y="1465"/>
                      <a:pt x="60345" y="1381"/>
                    </a:cubicBezTo>
                    <a:cubicBezTo>
                      <a:pt x="60324" y="1360"/>
                      <a:pt x="60324" y="1339"/>
                      <a:pt x="60282" y="1339"/>
                    </a:cubicBezTo>
                    <a:cubicBezTo>
                      <a:pt x="60261" y="1277"/>
                      <a:pt x="60219" y="1235"/>
                      <a:pt x="60156" y="1193"/>
                    </a:cubicBezTo>
                    <a:cubicBezTo>
                      <a:pt x="60114" y="1151"/>
                      <a:pt x="60031" y="1130"/>
                      <a:pt x="59947" y="1088"/>
                    </a:cubicBezTo>
                    <a:cubicBezTo>
                      <a:pt x="59801" y="1046"/>
                      <a:pt x="59633" y="1025"/>
                      <a:pt x="59487" y="984"/>
                    </a:cubicBezTo>
                    <a:cubicBezTo>
                      <a:pt x="59236" y="942"/>
                      <a:pt x="58985" y="942"/>
                      <a:pt x="58754" y="921"/>
                    </a:cubicBezTo>
                    <a:cubicBezTo>
                      <a:pt x="58357" y="879"/>
                      <a:pt x="57980" y="858"/>
                      <a:pt x="57604" y="837"/>
                    </a:cubicBezTo>
                    <a:cubicBezTo>
                      <a:pt x="56997" y="774"/>
                      <a:pt x="56411" y="753"/>
                      <a:pt x="55825" y="712"/>
                    </a:cubicBezTo>
                    <a:cubicBezTo>
                      <a:pt x="55260" y="670"/>
                      <a:pt x="54716" y="628"/>
                      <a:pt x="54151" y="607"/>
                    </a:cubicBezTo>
                    <a:cubicBezTo>
                      <a:pt x="53356" y="544"/>
                      <a:pt x="52582" y="523"/>
                      <a:pt x="51766" y="481"/>
                    </a:cubicBezTo>
                    <a:cubicBezTo>
                      <a:pt x="51264" y="440"/>
                      <a:pt x="50741" y="419"/>
                      <a:pt x="50238" y="398"/>
                    </a:cubicBezTo>
                    <a:cubicBezTo>
                      <a:pt x="49653" y="377"/>
                      <a:pt x="49067" y="335"/>
                      <a:pt x="48460" y="314"/>
                    </a:cubicBezTo>
                    <a:cubicBezTo>
                      <a:pt x="47560" y="293"/>
                      <a:pt x="46661" y="230"/>
                      <a:pt x="45740" y="209"/>
                    </a:cubicBezTo>
                    <a:cubicBezTo>
                      <a:pt x="45363" y="188"/>
                      <a:pt x="44966" y="188"/>
                      <a:pt x="44568" y="168"/>
                    </a:cubicBezTo>
                    <a:cubicBezTo>
                      <a:pt x="43145" y="126"/>
                      <a:pt x="41764" y="105"/>
                      <a:pt x="40363" y="84"/>
                    </a:cubicBezTo>
                    <a:cubicBezTo>
                      <a:pt x="39547" y="63"/>
                      <a:pt x="38730" y="63"/>
                      <a:pt x="37914" y="21"/>
                    </a:cubicBezTo>
                    <a:cubicBezTo>
                      <a:pt x="37684" y="21"/>
                      <a:pt x="37433" y="0"/>
                      <a:pt x="37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6" name="Google Shape;2276;p54"/>
            <p:cNvSpPr/>
            <p:nvPr/>
          </p:nvSpPr>
          <p:spPr>
            <a:xfrm rot="5400000">
              <a:off x="-780767" y="2943845"/>
              <a:ext cx="3001535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7" name="Google Shape;2277;p54"/>
          <p:cNvGrpSpPr/>
          <p:nvPr/>
        </p:nvGrpSpPr>
        <p:grpSpPr>
          <a:xfrm rot="2135871">
            <a:off x="1235112" y="2056393"/>
            <a:ext cx="522084" cy="583036"/>
            <a:chOff x="5495750" y="1391525"/>
            <a:chExt cx="542100" cy="605425"/>
          </a:xfrm>
        </p:grpSpPr>
        <p:sp>
          <p:nvSpPr>
            <p:cNvPr id="2278" name="Google Shape;2278;p54"/>
            <p:cNvSpPr/>
            <p:nvPr/>
          </p:nvSpPr>
          <p:spPr>
            <a:xfrm>
              <a:off x="5495750" y="1748250"/>
              <a:ext cx="330275" cy="248700"/>
            </a:xfrm>
            <a:custGeom>
              <a:avLst/>
              <a:gdLst/>
              <a:ahLst/>
              <a:cxnLst/>
              <a:rect l="l" t="t" r="r" b="b"/>
              <a:pathLst>
                <a:path w="13211" h="9948" extrusionOk="0">
                  <a:moveTo>
                    <a:pt x="2369" y="2006"/>
                  </a:moveTo>
                  <a:cubicBezTo>
                    <a:pt x="2503" y="2073"/>
                    <a:pt x="2603" y="2073"/>
                    <a:pt x="2703" y="2106"/>
                  </a:cubicBezTo>
                  <a:cubicBezTo>
                    <a:pt x="3170" y="2240"/>
                    <a:pt x="3604" y="2340"/>
                    <a:pt x="4037" y="2473"/>
                  </a:cubicBezTo>
                  <a:cubicBezTo>
                    <a:pt x="4571" y="2640"/>
                    <a:pt x="5071" y="2774"/>
                    <a:pt x="5605" y="2940"/>
                  </a:cubicBezTo>
                  <a:cubicBezTo>
                    <a:pt x="5572" y="3040"/>
                    <a:pt x="5505" y="3241"/>
                    <a:pt x="5405" y="3407"/>
                  </a:cubicBezTo>
                  <a:cubicBezTo>
                    <a:pt x="5405" y="3441"/>
                    <a:pt x="5371" y="3507"/>
                    <a:pt x="5338" y="3574"/>
                  </a:cubicBezTo>
                  <a:lnTo>
                    <a:pt x="5205" y="3808"/>
                  </a:lnTo>
                  <a:cubicBezTo>
                    <a:pt x="5105" y="3974"/>
                    <a:pt x="5038" y="4141"/>
                    <a:pt x="4938" y="4341"/>
                  </a:cubicBezTo>
                  <a:cubicBezTo>
                    <a:pt x="4771" y="4675"/>
                    <a:pt x="4604" y="5008"/>
                    <a:pt x="4437" y="5309"/>
                  </a:cubicBezTo>
                  <a:cubicBezTo>
                    <a:pt x="4371" y="5175"/>
                    <a:pt x="4337" y="5109"/>
                    <a:pt x="4237" y="4975"/>
                  </a:cubicBezTo>
                  <a:cubicBezTo>
                    <a:pt x="3837" y="4308"/>
                    <a:pt x="3403" y="3674"/>
                    <a:pt x="3003" y="3007"/>
                  </a:cubicBezTo>
                  <a:lnTo>
                    <a:pt x="2369" y="2006"/>
                  </a:lnTo>
                  <a:close/>
                  <a:moveTo>
                    <a:pt x="1392" y="1"/>
                  </a:moveTo>
                  <a:cubicBezTo>
                    <a:pt x="1351" y="1"/>
                    <a:pt x="1310" y="2"/>
                    <a:pt x="1269" y="5"/>
                  </a:cubicBezTo>
                  <a:cubicBezTo>
                    <a:pt x="268" y="105"/>
                    <a:pt x="1" y="1139"/>
                    <a:pt x="368" y="1940"/>
                  </a:cubicBezTo>
                  <a:cubicBezTo>
                    <a:pt x="568" y="2407"/>
                    <a:pt x="902" y="2774"/>
                    <a:pt x="1168" y="3174"/>
                  </a:cubicBezTo>
                  <a:cubicBezTo>
                    <a:pt x="1435" y="3641"/>
                    <a:pt x="1769" y="4108"/>
                    <a:pt x="2069" y="4508"/>
                  </a:cubicBezTo>
                  <a:cubicBezTo>
                    <a:pt x="2703" y="5442"/>
                    <a:pt x="3270" y="6309"/>
                    <a:pt x="3904" y="7210"/>
                  </a:cubicBezTo>
                  <a:cubicBezTo>
                    <a:pt x="4471" y="8111"/>
                    <a:pt x="5071" y="9011"/>
                    <a:pt x="5838" y="9779"/>
                  </a:cubicBezTo>
                  <a:cubicBezTo>
                    <a:pt x="5975" y="9897"/>
                    <a:pt x="6118" y="9948"/>
                    <a:pt x="6251" y="9948"/>
                  </a:cubicBezTo>
                  <a:cubicBezTo>
                    <a:pt x="6607" y="9948"/>
                    <a:pt x="6885" y="9582"/>
                    <a:pt x="6739" y="9145"/>
                  </a:cubicBezTo>
                  <a:cubicBezTo>
                    <a:pt x="6406" y="8278"/>
                    <a:pt x="5905" y="7444"/>
                    <a:pt x="5371" y="6610"/>
                  </a:cubicBezTo>
                  <a:cubicBezTo>
                    <a:pt x="5738" y="6176"/>
                    <a:pt x="6039" y="5742"/>
                    <a:pt x="6339" y="5275"/>
                  </a:cubicBezTo>
                  <a:cubicBezTo>
                    <a:pt x="6539" y="4942"/>
                    <a:pt x="6739" y="4608"/>
                    <a:pt x="6906" y="4275"/>
                  </a:cubicBezTo>
                  <a:cubicBezTo>
                    <a:pt x="7039" y="4074"/>
                    <a:pt x="7206" y="3808"/>
                    <a:pt x="7239" y="3574"/>
                  </a:cubicBezTo>
                  <a:lnTo>
                    <a:pt x="7239" y="3441"/>
                  </a:lnTo>
                  <a:cubicBezTo>
                    <a:pt x="8073" y="3708"/>
                    <a:pt x="8907" y="4008"/>
                    <a:pt x="9741" y="4341"/>
                  </a:cubicBezTo>
                  <a:cubicBezTo>
                    <a:pt x="10175" y="4508"/>
                    <a:pt x="10609" y="4675"/>
                    <a:pt x="11042" y="4908"/>
                  </a:cubicBezTo>
                  <a:cubicBezTo>
                    <a:pt x="11460" y="5076"/>
                    <a:pt x="11808" y="5266"/>
                    <a:pt x="12242" y="5266"/>
                  </a:cubicBezTo>
                  <a:cubicBezTo>
                    <a:pt x="12327" y="5266"/>
                    <a:pt x="12416" y="5259"/>
                    <a:pt x="12510" y="5242"/>
                  </a:cubicBezTo>
                  <a:cubicBezTo>
                    <a:pt x="12944" y="5109"/>
                    <a:pt x="13210" y="4608"/>
                    <a:pt x="13010" y="4241"/>
                  </a:cubicBezTo>
                  <a:cubicBezTo>
                    <a:pt x="12710" y="3741"/>
                    <a:pt x="12276" y="3574"/>
                    <a:pt x="11776" y="3341"/>
                  </a:cubicBezTo>
                  <a:lnTo>
                    <a:pt x="10275" y="2740"/>
                  </a:lnTo>
                  <a:cubicBezTo>
                    <a:pt x="9274" y="2307"/>
                    <a:pt x="8240" y="1973"/>
                    <a:pt x="7239" y="1606"/>
                  </a:cubicBezTo>
                  <a:cubicBezTo>
                    <a:pt x="6205" y="1272"/>
                    <a:pt x="5205" y="939"/>
                    <a:pt x="4171" y="639"/>
                  </a:cubicBezTo>
                  <a:cubicBezTo>
                    <a:pt x="3670" y="505"/>
                    <a:pt x="3203" y="405"/>
                    <a:pt x="2703" y="272"/>
                  </a:cubicBezTo>
                  <a:cubicBezTo>
                    <a:pt x="2277" y="150"/>
                    <a:pt x="182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5800150" y="1391525"/>
              <a:ext cx="237700" cy="223775"/>
            </a:xfrm>
            <a:custGeom>
              <a:avLst/>
              <a:gdLst/>
              <a:ahLst/>
              <a:cxnLst/>
              <a:rect l="l" t="t" r="r" b="b"/>
              <a:pathLst>
                <a:path w="9508" h="8951" extrusionOk="0">
                  <a:moveTo>
                    <a:pt x="3124" y="1"/>
                  </a:moveTo>
                  <a:cubicBezTo>
                    <a:pt x="2013" y="1"/>
                    <a:pt x="1047" y="772"/>
                    <a:pt x="567" y="1732"/>
                  </a:cubicBezTo>
                  <a:cubicBezTo>
                    <a:pt x="0" y="2866"/>
                    <a:pt x="67" y="4367"/>
                    <a:pt x="601" y="5534"/>
                  </a:cubicBezTo>
                  <a:cubicBezTo>
                    <a:pt x="1235" y="6769"/>
                    <a:pt x="2335" y="7736"/>
                    <a:pt x="3570" y="8370"/>
                  </a:cubicBezTo>
                  <a:cubicBezTo>
                    <a:pt x="4266" y="8708"/>
                    <a:pt x="5080" y="8951"/>
                    <a:pt x="5879" y="8951"/>
                  </a:cubicBezTo>
                  <a:cubicBezTo>
                    <a:pt x="6420" y="8951"/>
                    <a:pt x="6954" y="8839"/>
                    <a:pt x="7439" y="8570"/>
                  </a:cubicBezTo>
                  <a:cubicBezTo>
                    <a:pt x="8707" y="7903"/>
                    <a:pt x="9507" y="6602"/>
                    <a:pt x="9374" y="5134"/>
                  </a:cubicBezTo>
                  <a:cubicBezTo>
                    <a:pt x="9340" y="4500"/>
                    <a:pt x="9040" y="3733"/>
                    <a:pt x="8573" y="3266"/>
                  </a:cubicBezTo>
                  <a:cubicBezTo>
                    <a:pt x="8318" y="3068"/>
                    <a:pt x="8015" y="2918"/>
                    <a:pt x="7705" y="2918"/>
                  </a:cubicBezTo>
                  <a:cubicBezTo>
                    <a:pt x="7650" y="2918"/>
                    <a:pt x="7594" y="2922"/>
                    <a:pt x="7539" y="2932"/>
                  </a:cubicBezTo>
                  <a:cubicBezTo>
                    <a:pt x="7105" y="3066"/>
                    <a:pt x="6872" y="3433"/>
                    <a:pt x="6905" y="3866"/>
                  </a:cubicBezTo>
                  <a:cubicBezTo>
                    <a:pt x="6939" y="4434"/>
                    <a:pt x="7406" y="4800"/>
                    <a:pt x="7439" y="5401"/>
                  </a:cubicBezTo>
                  <a:cubicBezTo>
                    <a:pt x="7506" y="5835"/>
                    <a:pt x="7339" y="6235"/>
                    <a:pt x="6939" y="6568"/>
                  </a:cubicBezTo>
                  <a:cubicBezTo>
                    <a:pt x="6642" y="6838"/>
                    <a:pt x="6275" y="6944"/>
                    <a:pt x="5885" y="6944"/>
                  </a:cubicBezTo>
                  <a:cubicBezTo>
                    <a:pt x="5310" y="6944"/>
                    <a:pt x="4687" y="6713"/>
                    <a:pt x="4170" y="6435"/>
                  </a:cubicBezTo>
                  <a:cubicBezTo>
                    <a:pt x="3069" y="5868"/>
                    <a:pt x="2102" y="4867"/>
                    <a:pt x="1935" y="3600"/>
                  </a:cubicBezTo>
                  <a:cubicBezTo>
                    <a:pt x="1768" y="2399"/>
                    <a:pt x="2536" y="1365"/>
                    <a:pt x="3570" y="864"/>
                  </a:cubicBezTo>
                  <a:cubicBezTo>
                    <a:pt x="4003" y="664"/>
                    <a:pt x="3937" y="97"/>
                    <a:pt x="3503" y="30"/>
                  </a:cubicBezTo>
                  <a:cubicBezTo>
                    <a:pt x="3375" y="10"/>
                    <a:pt x="3249" y="1"/>
                    <a:pt x="3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5614175" y="1567975"/>
              <a:ext cx="296900" cy="242075"/>
            </a:xfrm>
            <a:custGeom>
              <a:avLst/>
              <a:gdLst/>
              <a:ahLst/>
              <a:cxnLst/>
              <a:rect l="l" t="t" r="r" b="b"/>
              <a:pathLst>
                <a:path w="11876" h="9683" extrusionOk="0">
                  <a:moveTo>
                    <a:pt x="7039" y="3480"/>
                  </a:moveTo>
                  <a:cubicBezTo>
                    <a:pt x="7039" y="3713"/>
                    <a:pt x="7006" y="3947"/>
                    <a:pt x="6839" y="4114"/>
                  </a:cubicBezTo>
                  <a:cubicBezTo>
                    <a:pt x="6750" y="4221"/>
                    <a:pt x="6556" y="4328"/>
                    <a:pt x="6420" y="4328"/>
                  </a:cubicBezTo>
                  <a:cubicBezTo>
                    <a:pt x="6302" y="4328"/>
                    <a:pt x="6228" y="4247"/>
                    <a:pt x="6305" y="4014"/>
                  </a:cubicBezTo>
                  <a:cubicBezTo>
                    <a:pt x="6439" y="3713"/>
                    <a:pt x="6705" y="3547"/>
                    <a:pt x="7039" y="3480"/>
                  </a:cubicBezTo>
                  <a:close/>
                  <a:moveTo>
                    <a:pt x="4058" y="1"/>
                  </a:moveTo>
                  <a:cubicBezTo>
                    <a:pt x="3175" y="1"/>
                    <a:pt x="2325" y="275"/>
                    <a:pt x="1635" y="945"/>
                  </a:cubicBezTo>
                  <a:cubicBezTo>
                    <a:pt x="668" y="1845"/>
                    <a:pt x="1" y="3346"/>
                    <a:pt x="434" y="4681"/>
                  </a:cubicBezTo>
                  <a:cubicBezTo>
                    <a:pt x="514" y="4920"/>
                    <a:pt x="678" y="5016"/>
                    <a:pt x="855" y="5016"/>
                  </a:cubicBezTo>
                  <a:cubicBezTo>
                    <a:pt x="1123" y="5016"/>
                    <a:pt x="1421" y="4795"/>
                    <a:pt x="1502" y="4514"/>
                  </a:cubicBezTo>
                  <a:cubicBezTo>
                    <a:pt x="1669" y="3813"/>
                    <a:pt x="1769" y="3046"/>
                    <a:pt x="2136" y="2446"/>
                  </a:cubicBezTo>
                  <a:cubicBezTo>
                    <a:pt x="2536" y="1779"/>
                    <a:pt x="3170" y="1312"/>
                    <a:pt x="3970" y="1312"/>
                  </a:cubicBezTo>
                  <a:cubicBezTo>
                    <a:pt x="4010" y="1310"/>
                    <a:pt x="4050" y="1309"/>
                    <a:pt x="4090" y="1309"/>
                  </a:cubicBezTo>
                  <a:cubicBezTo>
                    <a:pt x="4926" y="1309"/>
                    <a:pt x="5836" y="1636"/>
                    <a:pt x="6472" y="2146"/>
                  </a:cubicBezTo>
                  <a:cubicBezTo>
                    <a:pt x="6605" y="2279"/>
                    <a:pt x="6705" y="2379"/>
                    <a:pt x="6806" y="2513"/>
                  </a:cubicBezTo>
                  <a:cubicBezTo>
                    <a:pt x="6605" y="2613"/>
                    <a:pt x="6439" y="2679"/>
                    <a:pt x="6205" y="2779"/>
                  </a:cubicBezTo>
                  <a:cubicBezTo>
                    <a:pt x="5671" y="3113"/>
                    <a:pt x="5204" y="3613"/>
                    <a:pt x="5271" y="4314"/>
                  </a:cubicBezTo>
                  <a:cubicBezTo>
                    <a:pt x="5304" y="4881"/>
                    <a:pt x="5671" y="5448"/>
                    <a:pt x="6305" y="5515"/>
                  </a:cubicBezTo>
                  <a:cubicBezTo>
                    <a:pt x="6372" y="5523"/>
                    <a:pt x="6437" y="5526"/>
                    <a:pt x="6501" y="5526"/>
                  </a:cubicBezTo>
                  <a:cubicBezTo>
                    <a:pt x="7520" y="5526"/>
                    <a:pt x="8148" y="4551"/>
                    <a:pt x="8273" y="3547"/>
                  </a:cubicBezTo>
                  <a:cubicBezTo>
                    <a:pt x="8774" y="3680"/>
                    <a:pt x="9207" y="4014"/>
                    <a:pt x="9474" y="4514"/>
                  </a:cubicBezTo>
                  <a:cubicBezTo>
                    <a:pt x="9874" y="5214"/>
                    <a:pt x="9975" y="6182"/>
                    <a:pt x="9841" y="6982"/>
                  </a:cubicBezTo>
                  <a:cubicBezTo>
                    <a:pt x="9727" y="7608"/>
                    <a:pt x="9322" y="8428"/>
                    <a:pt x="8667" y="8428"/>
                  </a:cubicBezTo>
                  <a:cubicBezTo>
                    <a:pt x="8555" y="8428"/>
                    <a:pt x="8434" y="8404"/>
                    <a:pt x="8307" y="8350"/>
                  </a:cubicBezTo>
                  <a:cubicBezTo>
                    <a:pt x="7306" y="7950"/>
                    <a:pt x="6339" y="7283"/>
                    <a:pt x="5505" y="6615"/>
                  </a:cubicBezTo>
                  <a:cubicBezTo>
                    <a:pt x="5038" y="6215"/>
                    <a:pt x="4604" y="5882"/>
                    <a:pt x="4170" y="5481"/>
                  </a:cubicBezTo>
                  <a:cubicBezTo>
                    <a:pt x="3770" y="5114"/>
                    <a:pt x="3370" y="4647"/>
                    <a:pt x="2869" y="4347"/>
                  </a:cubicBezTo>
                  <a:cubicBezTo>
                    <a:pt x="2812" y="4311"/>
                    <a:pt x="2753" y="4295"/>
                    <a:pt x="2697" y="4295"/>
                  </a:cubicBezTo>
                  <a:cubicBezTo>
                    <a:pt x="2493" y="4295"/>
                    <a:pt x="2331" y="4505"/>
                    <a:pt x="2436" y="4714"/>
                  </a:cubicBezTo>
                  <a:cubicBezTo>
                    <a:pt x="2669" y="5381"/>
                    <a:pt x="3170" y="5948"/>
                    <a:pt x="3670" y="6482"/>
                  </a:cubicBezTo>
                  <a:cubicBezTo>
                    <a:pt x="4204" y="7016"/>
                    <a:pt x="4804" y="7516"/>
                    <a:pt x="5438" y="7983"/>
                  </a:cubicBezTo>
                  <a:cubicBezTo>
                    <a:pt x="6005" y="8450"/>
                    <a:pt x="6672" y="8817"/>
                    <a:pt x="7306" y="9184"/>
                  </a:cubicBezTo>
                  <a:cubicBezTo>
                    <a:pt x="7746" y="9443"/>
                    <a:pt x="8247" y="9682"/>
                    <a:pt x="8762" y="9682"/>
                  </a:cubicBezTo>
                  <a:cubicBezTo>
                    <a:pt x="8909" y="9682"/>
                    <a:pt x="9058" y="9662"/>
                    <a:pt x="9207" y="9618"/>
                  </a:cubicBezTo>
                  <a:cubicBezTo>
                    <a:pt x="11876" y="8850"/>
                    <a:pt x="11776" y="4280"/>
                    <a:pt x="9808" y="2846"/>
                  </a:cubicBezTo>
                  <a:cubicBezTo>
                    <a:pt x="9307" y="2479"/>
                    <a:pt x="8674" y="2312"/>
                    <a:pt x="8040" y="2312"/>
                  </a:cubicBezTo>
                  <a:cubicBezTo>
                    <a:pt x="7639" y="1312"/>
                    <a:pt x="6705" y="645"/>
                    <a:pt x="5771" y="311"/>
                  </a:cubicBezTo>
                  <a:cubicBezTo>
                    <a:pt x="5209" y="115"/>
                    <a:pt x="4627" y="1"/>
                    <a:pt x="4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p58"/>
          <p:cNvSpPr/>
          <p:nvPr/>
        </p:nvSpPr>
        <p:spPr>
          <a:xfrm>
            <a:off x="5844375" y="1165850"/>
            <a:ext cx="3205173" cy="3159359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58"/>
          <p:cNvSpPr txBox="1">
            <a:spLocks noGrp="1"/>
          </p:cNvSpPr>
          <p:nvPr>
            <p:ph type="ctrTitle" idx="4294967295"/>
          </p:nvPr>
        </p:nvSpPr>
        <p:spPr>
          <a:xfrm>
            <a:off x="6515834" y="1432994"/>
            <a:ext cx="2251800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rgbClr val="0070C0"/>
                </a:solidFill>
              </a:rPr>
              <a:t>Cuando acabas el proceso y lo has subido todo con éxito</a:t>
            </a:r>
            <a:endParaRPr sz="2600" dirty="0">
              <a:solidFill>
                <a:srgbClr val="0070C0"/>
              </a:solidFill>
            </a:endParaRPr>
          </a:p>
        </p:txBody>
      </p:sp>
      <p:grpSp>
        <p:nvGrpSpPr>
          <p:cNvPr id="2429" name="Google Shape;2429;p58"/>
          <p:cNvGrpSpPr/>
          <p:nvPr/>
        </p:nvGrpSpPr>
        <p:grpSpPr>
          <a:xfrm rot="-3110373" flipH="1">
            <a:off x="5703117" y="3495385"/>
            <a:ext cx="698551" cy="498247"/>
            <a:chOff x="5512625" y="3853075"/>
            <a:chExt cx="698625" cy="498300"/>
          </a:xfrm>
        </p:grpSpPr>
        <p:sp>
          <p:nvSpPr>
            <p:cNvPr id="2430" name="Google Shape;2430;p58"/>
            <p:cNvSpPr/>
            <p:nvPr/>
          </p:nvSpPr>
          <p:spPr>
            <a:xfrm>
              <a:off x="5514825" y="3896075"/>
              <a:ext cx="489925" cy="454125"/>
            </a:xfrm>
            <a:custGeom>
              <a:avLst/>
              <a:gdLst/>
              <a:ahLst/>
              <a:cxnLst/>
              <a:rect l="l" t="t" r="r" b="b"/>
              <a:pathLst>
                <a:path w="19597" h="18165" extrusionOk="0">
                  <a:moveTo>
                    <a:pt x="19290" y="1"/>
                  </a:moveTo>
                  <a:cubicBezTo>
                    <a:pt x="19246" y="1"/>
                    <a:pt x="19199" y="13"/>
                    <a:pt x="19153" y="43"/>
                  </a:cubicBezTo>
                  <a:cubicBezTo>
                    <a:pt x="12436" y="5567"/>
                    <a:pt x="6243" y="11655"/>
                    <a:pt x="133" y="17828"/>
                  </a:cubicBezTo>
                  <a:cubicBezTo>
                    <a:pt x="1" y="17977"/>
                    <a:pt x="143" y="18165"/>
                    <a:pt x="291" y="18165"/>
                  </a:cubicBezTo>
                  <a:cubicBezTo>
                    <a:pt x="330" y="18165"/>
                    <a:pt x="370" y="18151"/>
                    <a:pt x="405" y="18121"/>
                  </a:cubicBezTo>
                  <a:cubicBezTo>
                    <a:pt x="6536" y="11948"/>
                    <a:pt x="12729" y="5859"/>
                    <a:pt x="19446" y="336"/>
                  </a:cubicBezTo>
                  <a:cubicBezTo>
                    <a:pt x="19596" y="202"/>
                    <a:pt x="19466" y="1"/>
                    <a:pt x="1929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5520000" y="3894950"/>
              <a:ext cx="691250" cy="452750"/>
            </a:xfrm>
            <a:custGeom>
              <a:avLst/>
              <a:gdLst/>
              <a:ahLst/>
              <a:cxnLst/>
              <a:rect l="l" t="t" r="r" b="b"/>
              <a:pathLst>
                <a:path w="27650" h="18110" extrusionOk="0">
                  <a:moveTo>
                    <a:pt x="19186" y="0"/>
                  </a:moveTo>
                  <a:cubicBezTo>
                    <a:pt x="19034" y="0"/>
                    <a:pt x="18940" y="245"/>
                    <a:pt x="19092" y="381"/>
                  </a:cubicBezTo>
                  <a:cubicBezTo>
                    <a:pt x="21565" y="2221"/>
                    <a:pt x="23926" y="4154"/>
                    <a:pt x="26829" y="5226"/>
                  </a:cubicBezTo>
                  <a:lnTo>
                    <a:pt x="26829" y="5226"/>
                  </a:lnTo>
                  <a:cubicBezTo>
                    <a:pt x="17695" y="8843"/>
                    <a:pt x="8785" y="13044"/>
                    <a:pt x="177" y="17789"/>
                  </a:cubicBezTo>
                  <a:cubicBezTo>
                    <a:pt x="0" y="17860"/>
                    <a:pt x="122" y="18110"/>
                    <a:pt x="291" y="18110"/>
                  </a:cubicBezTo>
                  <a:cubicBezTo>
                    <a:pt x="322" y="18110"/>
                    <a:pt x="354" y="18101"/>
                    <a:pt x="386" y="18082"/>
                  </a:cubicBezTo>
                  <a:cubicBezTo>
                    <a:pt x="9132" y="13270"/>
                    <a:pt x="18171" y="9022"/>
                    <a:pt x="27462" y="5360"/>
                  </a:cubicBezTo>
                  <a:cubicBezTo>
                    <a:pt x="27650" y="5298"/>
                    <a:pt x="27650" y="5047"/>
                    <a:pt x="27462" y="5005"/>
                  </a:cubicBezTo>
                  <a:cubicBezTo>
                    <a:pt x="24344" y="4021"/>
                    <a:pt x="21896" y="1971"/>
                    <a:pt x="19301" y="46"/>
                  </a:cubicBezTo>
                  <a:cubicBezTo>
                    <a:pt x="19261" y="14"/>
                    <a:pt x="19222" y="0"/>
                    <a:pt x="1918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5512625" y="3853075"/>
              <a:ext cx="417200" cy="495900"/>
            </a:xfrm>
            <a:custGeom>
              <a:avLst/>
              <a:gdLst/>
              <a:ahLst/>
              <a:cxnLst/>
              <a:rect l="l" t="t" r="r" b="b"/>
              <a:pathLst>
                <a:path w="16688" h="19836" extrusionOk="0">
                  <a:moveTo>
                    <a:pt x="13526" y="0"/>
                  </a:moveTo>
                  <a:cubicBezTo>
                    <a:pt x="12919" y="0"/>
                    <a:pt x="12346" y="108"/>
                    <a:pt x="11896" y="403"/>
                  </a:cubicBezTo>
                  <a:cubicBezTo>
                    <a:pt x="11143" y="905"/>
                    <a:pt x="10599" y="1888"/>
                    <a:pt x="10076" y="2600"/>
                  </a:cubicBezTo>
                  <a:cubicBezTo>
                    <a:pt x="9281" y="3667"/>
                    <a:pt x="8549" y="4734"/>
                    <a:pt x="7816" y="5843"/>
                  </a:cubicBezTo>
                  <a:cubicBezTo>
                    <a:pt x="4950" y="10216"/>
                    <a:pt x="2460" y="14840"/>
                    <a:pt x="116" y="19527"/>
                  </a:cubicBezTo>
                  <a:cubicBezTo>
                    <a:pt x="0" y="19686"/>
                    <a:pt x="126" y="19836"/>
                    <a:pt x="262" y="19836"/>
                  </a:cubicBezTo>
                  <a:cubicBezTo>
                    <a:pt x="323" y="19836"/>
                    <a:pt x="385" y="19807"/>
                    <a:pt x="430" y="19736"/>
                  </a:cubicBezTo>
                  <a:cubicBezTo>
                    <a:pt x="2418" y="15761"/>
                    <a:pt x="4531" y="11827"/>
                    <a:pt x="6875" y="8040"/>
                  </a:cubicBezTo>
                  <a:cubicBezTo>
                    <a:pt x="8026" y="6178"/>
                    <a:pt x="9239" y="4378"/>
                    <a:pt x="10536" y="2621"/>
                  </a:cubicBezTo>
                  <a:cubicBezTo>
                    <a:pt x="11352" y="1491"/>
                    <a:pt x="12001" y="445"/>
                    <a:pt x="13528" y="445"/>
                  </a:cubicBezTo>
                  <a:cubicBezTo>
                    <a:pt x="14470" y="445"/>
                    <a:pt x="15453" y="633"/>
                    <a:pt x="16374" y="926"/>
                  </a:cubicBezTo>
                  <a:cubicBezTo>
                    <a:pt x="16396" y="934"/>
                    <a:pt x="16416" y="937"/>
                    <a:pt x="16436" y="937"/>
                  </a:cubicBezTo>
                  <a:cubicBezTo>
                    <a:pt x="16621" y="937"/>
                    <a:pt x="16687" y="606"/>
                    <a:pt x="16479" y="549"/>
                  </a:cubicBezTo>
                  <a:cubicBezTo>
                    <a:pt x="15688" y="312"/>
                    <a:pt x="14558" y="0"/>
                    <a:pt x="135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5547800" y="3867500"/>
              <a:ext cx="407325" cy="444700"/>
            </a:xfrm>
            <a:custGeom>
              <a:avLst/>
              <a:gdLst/>
              <a:ahLst/>
              <a:cxnLst/>
              <a:rect l="l" t="t" r="r" b="b"/>
              <a:pathLst>
                <a:path w="16293" h="17788" extrusionOk="0">
                  <a:moveTo>
                    <a:pt x="14979" y="0"/>
                  </a:moveTo>
                  <a:cubicBezTo>
                    <a:pt x="14906" y="0"/>
                    <a:pt x="14839" y="41"/>
                    <a:pt x="14821" y="140"/>
                  </a:cubicBezTo>
                  <a:cubicBezTo>
                    <a:pt x="14817" y="156"/>
                    <a:pt x="14813" y="173"/>
                    <a:pt x="14809" y="190"/>
                  </a:cubicBezTo>
                  <a:lnTo>
                    <a:pt x="14809" y="190"/>
                  </a:lnTo>
                  <a:cubicBezTo>
                    <a:pt x="14799" y="187"/>
                    <a:pt x="14789" y="184"/>
                    <a:pt x="14779" y="181"/>
                  </a:cubicBezTo>
                  <a:lnTo>
                    <a:pt x="14779" y="181"/>
                  </a:lnTo>
                  <a:cubicBezTo>
                    <a:pt x="14782" y="212"/>
                    <a:pt x="14786" y="243"/>
                    <a:pt x="14789" y="274"/>
                  </a:cubicBezTo>
                  <a:lnTo>
                    <a:pt x="14789" y="274"/>
                  </a:lnTo>
                  <a:cubicBezTo>
                    <a:pt x="14329" y="2133"/>
                    <a:pt x="12803" y="3562"/>
                    <a:pt x="11536" y="4952"/>
                  </a:cubicBezTo>
                  <a:cubicBezTo>
                    <a:pt x="10259" y="6354"/>
                    <a:pt x="8962" y="7714"/>
                    <a:pt x="7644" y="9074"/>
                  </a:cubicBezTo>
                  <a:cubicBezTo>
                    <a:pt x="5049" y="11773"/>
                    <a:pt x="2434" y="14472"/>
                    <a:pt x="111" y="17422"/>
                  </a:cubicBezTo>
                  <a:cubicBezTo>
                    <a:pt x="0" y="17581"/>
                    <a:pt x="117" y="17787"/>
                    <a:pt x="254" y="17787"/>
                  </a:cubicBezTo>
                  <a:cubicBezTo>
                    <a:pt x="297" y="17787"/>
                    <a:pt x="343" y="17766"/>
                    <a:pt x="383" y="17715"/>
                  </a:cubicBezTo>
                  <a:cubicBezTo>
                    <a:pt x="2852" y="14514"/>
                    <a:pt x="5740" y="11647"/>
                    <a:pt x="8544" y="8718"/>
                  </a:cubicBezTo>
                  <a:cubicBezTo>
                    <a:pt x="9925" y="7274"/>
                    <a:pt x="11305" y="5810"/>
                    <a:pt x="12624" y="4324"/>
                  </a:cubicBezTo>
                  <a:cubicBezTo>
                    <a:pt x="13512" y="3297"/>
                    <a:pt x="14444" y="2283"/>
                    <a:pt x="14936" y="1031"/>
                  </a:cubicBezTo>
                  <a:lnTo>
                    <a:pt x="14936" y="1031"/>
                  </a:lnTo>
                  <a:cubicBezTo>
                    <a:pt x="15117" y="1700"/>
                    <a:pt x="15429" y="2327"/>
                    <a:pt x="15888" y="2860"/>
                  </a:cubicBezTo>
                  <a:cubicBezTo>
                    <a:pt x="15922" y="2904"/>
                    <a:pt x="15965" y="2923"/>
                    <a:pt x="16008" y="2923"/>
                  </a:cubicBezTo>
                  <a:cubicBezTo>
                    <a:pt x="16148" y="2923"/>
                    <a:pt x="16293" y="2726"/>
                    <a:pt x="16181" y="2567"/>
                  </a:cubicBezTo>
                  <a:cubicBezTo>
                    <a:pt x="15616" y="1918"/>
                    <a:pt x="15281" y="1060"/>
                    <a:pt x="15197" y="181"/>
                  </a:cubicBezTo>
                  <a:cubicBezTo>
                    <a:pt x="15185" y="74"/>
                    <a:pt x="15077" y="0"/>
                    <a:pt x="149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5519075" y="4106950"/>
              <a:ext cx="510675" cy="244425"/>
            </a:xfrm>
            <a:custGeom>
              <a:avLst/>
              <a:gdLst/>
              <a:ahLst/>
              <a:cxnLst/>
              <a:rect l="l" t="t" r="r" b="b"/>
              <a:pathLst>
                <a:path w="20427" h="9777" extrusionOk="0">
                  <a:moveTo>
                    <a:pt x="19589" y="1"/>
                  </a:moveTo>
                  <a:cubicBezTo>
                    <a:pt x="19512" y="1"/>
                    <a:pt x="19439" y="44"/>
                    <a:pt x="19422" y="145"/>
                  </a:cubicBezTo>
                  <a:cubicBezTo>
                    <a:pt x="19234" y="730"/>
                    <a:pt x="19568" y="940"/>
                    <a:pt x="19631" y="1525"/>
                  </a:cubicBezTo>
                  <a:cubicBezTo>
                    <a:pt x="19841" y="3116"/>
                    <a:pt x="17811" y="3534"/>
                    <a:pt x="16660" y="3974"/>
                  </a:cubicBezTo>
                  <a:cubicBezTo>
                    <a:pt x="14882" y="4664"/>
                    <a:pt x="13103" y="5313"/>
                    <a:pt x="11304" y="5940"/>
                  </a:cubicBezTo>
                  <a:cubicBezTo>
                    <a:pt x="7642" y="7196"/>
                    <a:pt x="3959" y="8347"/>
                    <a:pt x="214" y="9372"/>
                  </a:cubicBezTo>
                  <a:cubicBezTo>
                    <a:pt x="1" y="9430"/>
                    <a:pt x="75" y="9776"/>
                    <a:pt x="271" y="9776"/>
                  </a:cubicBezTo>
                  <a:cubicBezTo>
                    <a:pt x="286" y="9776"/>
                    <a:pt x="302" y="9774"/>
                    <a:pt x="319" y="9769"/>
                  </a:cubicBezTo>
                  <a:cubicBezTo>
                    <a:pt x="4629" y="8556"/>
                    <a:pt x="8918" y="7217"/>
                    <a:pt x="13166" y="5710"/>
                  </a:cubicBezTo>
                  <a:cubicBezTo>
                    <a:pt x="15049" y="5020"/>
                    <a:pt x="17016" y="4371"/>
                    <a:pt x="18815" y="3534"/>
                  </a:cubicBezTo>
                  <a:cubicBezTo>
                    <a:pt x="19255" y="3325"/>
                    <a:pt x="19799" y="3095"/>
                    <a:pt x="20050" y="2593"/>
                  </a:cubicBezTo>
                  <a:cubicBezTo>
                    <a:pt x="20426" y="1756"/>
                    <a:pt x="19527" y="1086"/>
                    <a:pt x="19778" y="249"/>
                  </a:cubicBezTo>
                  <a:cubicBezTo>
                    <a:pt x="19828" y="98"/>
                    <a:pt x="19705" y="1"/>
                    <a:pt x="195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5" name="Google Shape;2435;p58"/>
          <p:cNvSpPr/>
          <p:nvPr/>
        </p:nvSpPr>
        <p:spPr>
          <a:xfrm>
            <a:off x="535721" y="1808094"/>
            <a:ext cx="3930300" cy="2423950"/>
          </a:xfrm>
          <a:custGeom>
            <a:avLst/>
            <a:gdLst/>
            <a:ahLst/>
            <a:cxnLst/>
            <a:rect l="l" t="t" r="r" b="b"/>
            <a:pathLst>
              <a:path w="157212" h="96958" extrusionOk="0">
                <a:moveTo>
                  <a:pt x="0" y="31098"/>
                </a:moveTo>
                <a:cubicBezTo>
                  <a:pt x="8222" y="25951"/>
                  <a:pt x="37699" y="-1521"/>
                  <a:pt x="49329" y="217"/>
                </a:cubicBezTo>
                <a:cubicBezTo>
                  <a:pt x="60960" y="1955"/>
                  <a:pt x="69716" y="30296"/>
                  <a:pt x="69783" y="41525"/>
                </a:cubicBezTo>
                <a:cubicBezTo>
                  <a:pt x="69850" y="52754"/>
                  <a:pt x="56147" y="66657"/>
                  <a:pt x="49730" y="67593"/>
                </a:cubicBezTo>
                <a:cubicBezTo>
                  <a:pt x="43313" y="68529"/>
                  <a:pt x="28341" y="55027"/>
                  <a:pt x="31282" y="47140"/>
                </a:cubicBezTo>
                <a:cubicBezTo>
                  <a:pt x="34223" y="39253"/>
                  <a:pt x="55613" y="12649"/>
                  <a:pt x="67377" y="20269"/>
                </a:cubicBezTo>
                <a:cubicBezTo>
                  <a:pt x="79141" y="27889"/>
                  <a:pt x="86895" y="81631"/>
                  <a:pt x="101867" y="92860"/>
                </a:cubicBezTo>
                <a:cubicBezTo>
                  <a:pt x="116840" y="104090"/>
                  <a:pt x="147988" y="88515"/>
                  <a:pt x="157212" y="8764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436" name="Google Shape;2436;p58"/>
          <p:cNvSpPr/>
          <p:nvPr/>
        </p:nvSpPr>
        <p:spPr>
          <a:xfrm>
            <a:off x="4812625" y="3228779"/>
            <a:ext cx="972550" cy="795475"/>
          </a:xfrm>
          <a:custGeom>
            <a:avLst/>
            <a:gdLst/>
            <a:ahLst/>
            <a:cxnLst/>
            <a:rect l="l" t="t" r="r" b="b"/>
            <a:pathLst>
              <a:path w="38902" h="31819" extrusionOk="0">
                <a:moveTo>
                  <a:pt x="0" y="25655"/>
                </a:moveTo>
                <a:cubicBezTo>
                  <a:pt x="3543" y="23850"/>
                  <a:pt x="18917" y="18838"/>
                  <a:pt x="21256" y="14827"/>
                </a:cubicBezTo>
                <a:cubicBezTo>
                  <a:pt x="23596" y="10817"/>
                  <a:pt x="16377" y="3464"/>
                  <a:pt x="14037" y="1592"/>
                </a:cubicBezTo>
                <a:cubicBezTo>
                  <a:pt x="11698" y="-280"/>
                  <a:pt x="6751" y="-1282"/>
                  <a:pt x="7219" y="3597"/>
                </a:cubicBezTo>
                <a:cubicBezTo>
                  <a:pt x="7687" y="8477"/>
                  <a:pt x="11564" y="27260"/>
                  <a:pt x="16844" y="30869"/>
                </a:cubicBezTo>
                <a:cubicBezTo>
                  <a:pt x="22125" y="34479"/>
                  <a:pt x="35226" y="26190"/>
                  <a:pt x="38902" y="2525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37" name="Google Shape;2437;p58"/>
          <p:cNvGrpSpPr/>
          <p:nvPr/>
        </p:nvGrpSpPr>
        <p:grpSpPr>
          <a:xfrm rot="5884597">
            <a:off x="4481539" y="1909466"/>
            <a:ext cx="362736" cy="250970"/>
            <a:chOff x="5067580" y="1524485"/>
            <a:chExt cx="362729" cy="250965"/>
          </a:xfrm>
        </p:grpSpPr>
        <p:sp>
          <p:nvSpPr>
            <p:cNvPr id="2438" name="Google Shape;2438;p58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1" name="Google Shape;2441;p58"/>
          <p:cNvSpPr/>
          <p:nvPr/>
        </p:nvSpPr>
        <p:spPr>
          <a:xfrm>
            <a:off x="8153472" y="43950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58"/>
          <p:cNvSpPr/>
          <p:nvPr/>
        </p:nvSpPr>
        <p:spPr>
          <a:xfrm>
            <a:off x="8382849" y="468659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p68"/>
          <p:cNvSpPr txBox="1">
            <a:spLocks noGrp="1"/>
          </p:cNvSpPr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856" name="Google Shape;2856;p68"/>
          <p:cNvSpPr txBox="1">
            <a:spLocks noGrp="1"/>
          </p:cNvSpPr>
          <p:nvPr>
            <p:ph type="subTitle" idx="1"/>
          </p:nvPr>
        </p:nvSpPr>
        <p:spPr>
          <a:xfrm>
            <a:off x="4292400" y="1808448"/>
            <a:ext cx="4494600" cy="1454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Do you have any questions?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hlinkClick r:id="rId3"/>
              </a:rPr>
              <a:t>http://sepie.es/doc/comunicacion/jornadas/2021/21_abril/escolar/7_instrucciones_solicitar_proyecto_ka1_ka2_sch.pdf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</p:txBody>
      </p:sp>
      <p:pic>
        <p:nvPicPr>
          <p:cNvPr id="2866" name="Google Shape;2866;p68"/>
          <p:cNvPicPr preferRelativeResize="0"/>
          <p:nvPr/>
        </p:nvPicPr>
        <p:blipFill rotWithShape="1">
          <a:blip r:embed="rId4">
            <a:alphaModFix/>
          </a:blip>
          <a:srcRect l="5610" t="5650" r="5619" b="5641"/>
          <a:stretch/>
        </p:blipFill>
        <p:spPr>
          <a:xfrm>
            <a:off x="454375" y="1468605"/>
            <a:ext cx="3592207" cy="2394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7" name="Google Shape;2867;p68"/>
          <p:cNvGrpSpPr/>
          <p:nvPr/>
        </p:nvGrpSpPr>
        <p:grpSpPr>
          <a:xfrm>
            <a:off x="376525" y="1378730"/>
            <a:ext cx="3783950" cy="2518348"/>
            <a:chOff x="376525" y="724725"/>
            <a:chExt cx="3783950" cy="2518348"/>
          </a:xfrm>
        </p:grpSpPr>
        <p:sp>
          <p:nvSpPr>
            <p:cNvPr id="2868" name="Google Shape;2868;p68"/>
            <p:cNvSpPr/>
            <p:nvPr/>
          </p:nvSpPr>
          <p:spPr>
            <a:xfrm>
              <a:off x="454375" y="724725"/>
              <a:ext cx="3662299" cy="171252"/>
            </a:xfrm>
            <a:custGeom>
              <a:avLst/>
              <a:gdLst/>
              <a:ahLst/>
              <a:cxnLst/>
              <a:rect l="l" t="t" r="r" b="b"/>
              <a:pathLst>
                <a:path w="135415" h="8583" extrusionOk="0">
                  <a:moveTo>
                    <a:pt x="28739" y="0"/>
                  </a:moveTo>
                  <a:cubicBezTo>
                    <a:pt x="28489" y="0"/>
                    <a:pt x="27957" y="286"/>
                    <a:pt x="27658" y="286"/>
                  </a:cubicBezTo>
                  <a:cubicBezTo>
                    <a:pt x="27610" y="286"/>
                    <a:pt x="27568" y="279"/>
                    <a:pt x="27534" y="262"/>
                  </a:cubicBezTo>
                  <a:cubicBezTo>
                    <a:pt x="23825" y="491"/>
                    <a:pt x="9960" y="1330"/>
                    <a:pt x="5555" y="1330"/>
                  </a:cubicBezTo>
                  <a:cubicBezTo>
                    <a:pt x="5013" y="1330"/>
                    <a:pt x="4614" y="1317"/>
                    <a:pt x="4395" y="1289"/>
                  </a:cubicBezTo>
                  <a:cubicBezTo>
                    <a:pt x="4103" y="1265"/>
                    <a:pt x="3855" y="1252"/>
                    <a:pt x="3641" y="1252"/>
                  </a:cubicBezTo>
                  <a:cubicBezTo>
                    <a:pt x="3101" y="1252"/>
                    <a:pt x="2777" y="1334"/>
                    <a:pt x="2512" y="1518"/>
                  </a:cubicBezTo>
                  <a:cubicBezTo>
                    <a:pt x="1941" y="1860"/>
                    <a:pt x="1171" y="3287"/>
                    <a:pt x="686" y="4685"/>
                  </a:cubicBezTo>
                  <a:cubicBezTo>
                    <a:pt x="229" y="6083"/>
                    <a:pt x="1" y="7395"/>
                    <a:pt x="600" y="7538"/>
                  </a:cubicBezTo>
                  <a:cubicBezTo>
                    <a:pt x="868" y="7574"/>
                    <a:pt x="1328" y="7590"/>
                    <a:pt x="1941" y="7590"/>
                  </a:cubicBezTo>
                  <a:cubicBezTo>
                    <a:pt x="6222" y="7590"/>
                    <a:pt x="17926" y="6818"/>
                    <a:pt x="23153" y="6818"/>
                  </a:cubicBezTo>
                  <a:cubicBezTo>
                    <a:pt x="24269" y="6818"/>
                    <a:pt x="25089" y="6853"/>
                    <a:pt x="25480" y="6939"/>
                  </a:cubicBezTo>
                  <a:cubicBezTo>
                    <a:pt x="26746" y="6863"/>
                    <a:pt x="34171" y="6224"/>
                    <a:pt x="41038" y="6224"/>
                  </a:cubicBezTo>
                  <a:cubicBezTo>
                    <a:pt x="44539" y="6224"/>
                    <a:pt x="47896" y="6390"/>
                    <a:pt x="50217" y="6882"/>
                  </a:cubicBezTo>
                  <a:cubicBezTo>
                    <a:pt x="50488" y="6843"/>
                    <a:pt x="51032" y="6828"/>
                    <a:pt x="51780" y="6828"/>
                  </a:cubicBezTo>
                  <a:cubicBezTo>
                    <a:pt x="52690" y="6828"/>
                    <a:pt x="53903" y="6850"/>
                    <a:pt x="55296" y="6882"/>
                  </a:cubicBezTo>
                  <a:cubicBezTo>
                    <a:pt x="58862" y="6966"/>
                    <a:pt x="62153" y="6998"/>
                    <a:pt x="65031" y="6998"/>
                  </a:cubicBezTo>
                  <a:cubicBezTo>
                    <a:pt x="71846" y="6998"/>
                    <a:pt x="76337" y="6819"/>
                    <a:pt x="76638" y="6739"/>
                  </a:cubicBezTo>
                  <a:cubicBezTo>
                    <a:pt x="77293" y="6552"/>
                    <a:pt x="79446" y="6426"/>
                    <a:pt x="81027" y="6426"/>
                  </a:cubicBezTo>
                  <a:cubicBezTo>
                    <a:pt x="81856" y="6426"/>
                    <a:pt x="82528" y="6461"/>
                    <a:pt x="82744" y="6539"/>
                  </a:cubicBezTo>
                  <a:cubicBezTo>
                    <a:pt x="83101" y="6663"/>
                    <a:pt x="83504" y="6707"/>
                    <a:pt x="83922" y="6707"/>
                  </a:cubicBezTo>
                  <a:cubicBezTo>
                    <a:pt x="84372" y="6707"/>
                    <a:pt x="84839" y="6655"/>
                    <a:pt x="85284" y="6596"/>
                  </a:cubicBezTo>
                  <a:cubicBezTo>
                    <a:pt x="85839" y="6559"/>
                    <a:pt x="86346" y="6486"/>
                    <a:pt x="86720" y="6486"/>
                  </a:cubicBezTo>
                  <a:cubicBezTo>
                    <a:pt x="86922" y="6486"/>
                    <a:pt x="87085" y="6508"/>
                    <a:pt x="87195" y="6568"/>
                  </a:cubicBezTo>
                  <a:cubicBezTo>
                    <a:pt x="89263" y="6472"/>
                    <a:pt x="90625" y="6425"/>
                    <a:pt x="91796" y="6425"/>
                  </a:cubicBezTo>
                  <a:cubicBezTo>
                    <a:pt x="94808" y="6425"/>
                    <a:pt x="96552" y="6734"/>
                    <a:pt x="105798" y="7310"/>
                  </a:cubicBezTo>
                  <a:cubicBezTo>
                    <a:pt x="109435" y="7541"/>
                    <a:pt x="112280" y="7616"/>
                    <a:pt x="114555" y="7616"/>
                  </a:cubicBezTo>
                  <a:cubicBezTo>
                    <a:pt x="118794" y="7616"/>
                    <a:pt x="121056" y="7355"/>
                    <a:pt x="122783" y="7355"/>
                  </a:cubicBezTo>
                  <a:cubicBezTo>
                    <a:pt x="122986" y="7355"/>
                    <a:pt x="123183" y="7358"/>
                    <a:pt x="123374" y="7367"/>
                  </a:cubicBezTo>
                  <a:cubicBezTo>
                    <a:pt x="127148" y="7526"/>
                    <a:pt x="129572" y="8583"/>
                    <a:pt x="131348" y="8583"/>
                  </a:cubicBezTo>
                  <a:cubicBezTo>
                    <a:pt x="132755" y="8583"/>
                    <a:pt x="133756" y="7921"/>
                    <a:pt x="134701" y="5626"/>
                  </a:cubicBezTo>
                  <a:cubicBezTo>
                    <a:pt x="135215" y="4399"/>
                    <a:pt x="135415" y="3172"/>
                    <a:pt x="135215" y="2716"/>
                  </a:cubicBezTo>
                  <a:cubicBezTo>
                    <a:pt x="135186" y="2602"/>
                    <a:pt x="134559" y="2573"/>
                    <a:pt x="133674" y="2516"/>
                  </a:cubicBezTo>
                  <a:cubicBezTo>
                    <a:pt x="131664" y="2290"/>
                    <a:pt x="127330" y="1378"/>
                    <a:pt x="124843" y="1378"/>
                  </a:cubicBezTo>
                  <a:cubicBezTo>
                    <a:pt x="124506" y="1378"/>
                    <a:pt x="124203" y="1395"/>
                    <a:pt x="123945" y="1432"/>
                  </a:cubicBezTo>
                  <a:cubicBezTo>
                    <a:pt x="123856" y="1456"/>
                    <a:pt x="123764" y="1467"/>
                    <a:pt x="123678" y="1467"/>
                  </a:cubicBezTo>
                  <a:cubicBezTo>
                    <a:pt x="123460" y="1467"/>
                    <a:pt x="123272" y="1400"/>
                    <a:pt x="123231" y="1318"/>
                  </a:cubicBezTo>
                  <a:cubicBezTo>
                    <a:pt x="123231" y="1261"/>
                    <a:pt x="121577" y="1232"/>
                    <a:pt x="121548" y="1232"/>
                  </a:cubicBezTo>
                  <a:cubicBezTo>
                    <a:pt x="120951" y="1208"/>
                    <a:pt x="120299" y="1200"/>
                    <a:pt x="119624" y="1200"/>
                  </a:cubicBezTo>
                  <a:cubicBezTo>
                    <a:pt x="118189" y="1200"/>
                    <a:pt x="116650" y="1237"/>
                    <a:pt x="115310" y="1237"/>
                  </a:cubicBezTo>
                  <a:cubicBezTo>
                    <a:pt x="115051" y="1237"/>
                    <a:pt x="114800" y="1236"/>
                    <a:pt x="114558" y="1232"/>
                  </a:cubicBezTo>
                  <a:cubicBezTo>
                    <a:pt x="114101" y="1232"/>
                    <a:pt x="113730" y="1175"/>
                    <a:pt x="113445" y="1175"/>
                  </a:cubicBezTo>
                  <a:cubicBezTo>
                    <a:pt x="113160" y="1147"/>
                    <a:pt x="113017" y="1147"/>
                    <a:pt x="113017" y="1147"/>
                  </a:cubicBezTo>
                  <a:cubicBezTo>
                    <a:pt x="113017" y="1078"/>
                    <a:pt x="112912" y="1040"/>
                    <a:pt x="112747" y="1040"/>
                  </a:cubicBezTo>
                  <a:cubicBezTo>
                    <a:pt x="112640" y="1040"/>
                    <a:pt x="112507" y="1056"/>
                    <a:pt x="112361" y="1090"/>
                  </a:cubicBezTo>
                  <a:cubicBezTo>
                    <a:pt x="112132" y="1147"/>
                    <a:pt x="111733" y="1147"/>
                    <a:pt x="111219" y="1204"/>
                  </a:cubicBezTo>
                  <a:cubicBezTo>
                    <a:pt x="110808" y="1214"/>
                    <a:pt x="110372" y="1219"/>
                    <a:pt x="109919" y="1219"/>
                  </a:cubicBezTo>
                  <a:cubicBezTo>
                    <a:pt x="107861" y="1219"/>
                    <a:pt x="105467" y="1121"/>
                    <a:pt x="103573" y="1004"/>
                  </a:cubicBezTo>
                  <a:cubicBezTo>
                    <a:pt x="90562" y="291"/>
                    <a:pt x="91240" y="5"/>
                    <a:pt x="90298" y="5"/>
                  </a:cubicBezTo>
                  <a:cubicBezTo>
                    <a:pt x="89357" y="5"/>
                    <a:pt x="86796" y="291"/>
                    <a:pt x="67308" y="719"/>
                  </a:cubicBezTo>
                  <a:cubicBezTo>
                    <a:pt x="64579" y="782"/>
                    <a:pt x="62315" y="808"/>
                    <a:pt x="60382" y="808"/>
                  </a:cubicBezTo>
                  <a:cubicBezTo>
                    <a:pt x="50180" y="808"/>
                    <a:pt x="49241" y="69"/>
                    <a:pt x="38177" y="69"/>
                  </a:cubicBezTo>
                  <a:cubicBezTo>
                    <a:pt x="37115" y="69"/>
                    <a:pt x="35961" y="76"/>
                    <a:pt x="34696" y="91"/>
                  </a:cubicBezTo>
                  <a:cubicBezTo>
                    <a:pt x="33165" y="104"/>
                    <a:pt x="31862" y="116"/>
                    <a:pt x="30876" y="116"/>
                  </a:cubicBezTo>
                  <a:cubicBezTo>
                    <a:pt x="29658" y="116"/>
                    <a:pt x="28926" y="97"/>
                    <a:pt x="28847" y="34"/>
                  </a:cubicBezTo>
                  <a:cubicBezTo>
                    <a:pt x="28823" y="10"/>
                    <a:pt x="28786" y="0"/>
                    <a:pt x="28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8"/>
            <p:cNvSpPr/>
            <p:nvPr/>
          </p:nvSpPr>
          <p:spPr>
            <a:xfrm rot="5400000">
              <a:off x="2826764" y="1909354"/>
              <a:ext cx="2462703" cy="20472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8"/>
            <p:cNvSpPr/>
            <p:nvPr/>
          </p:nvSpPr>
          <p:spPr>
            <a:xfrm>
              <a:off x="376525" y="3071825"/>
              <a:ext cx="3747899" cy="171248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8"/>
            <p:cNvSpPr/>
            <p:nvPr/>
          </p:nvSpPr>
          <p:spPr>
            <a:xfrm rot="-5400000">
              <a:off x="-797971" y="1899337"/>
              <a:ext cx="2516259" cy="167267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2" name="Google Shape;2872;p68"/>
          <p:cNvSpPr/>
          <p:nvPr/>
        </p:nvSpPr>
        <p:spPr>
          <a:xfrm>
            <a:off x="1928700" y="1543130"/>
            <a:ext cx="912725" cy="850093"/>
          </a:xfrm>
          <a:custGeom>
            <a:avLst/>
            <a:gdLst/>
            <a:ahLst/>
            <a:cxnLst/>
            <a:rect l="l" t="t" r="r" b="b"/>
            <a:pathLst>
              <a:path w="43048" h="40094" extrusionOk="0">
                <a:moveTo>
                  <a:pt x="24343" y="1121"/>
                </a:moveTo>
                <a:cubicBezTo>
                  <a:pt x="28408" y="1121"/>
                  <a:pt x="32529" y="2293"/>
                  <a:pt x="35845" y="4642"/>
                </a:cubicBezTo>
                <a:cubicBezTo>
                  <a:pt x="41027" y="8281"/>
                  <a:pt x="41568" y="14345"/>
                  <a:pt x="39132" y="19707"/>
                </a:cubicBezTo>
                <a:lnTo>
                  <a:pt x="39132" y="19707"/>
                </a:lnTo>
                <a:cubicBezTo>
                  <a:pt x="39051" y="16103"/>
                  <a:pt x="38014" y="12516"/>
                  <a:pt x="35961" y="9540"/>
                </a:cubicBezTo>
                <a:cubicBezTo>
                  <a:pt x="33161" y="5576"/>
                  <a:pt x="28847" y="3835"/>
                  <a:pt x="24319" y="3835"/>
                </a:cubicBezTo>
                <a:cubicBezTo>
                  <a:pt x="22791" y="3835"/>
                  <a:pt x="21239" y="4034"/>
                  <a:pt x="19713" y="4412"/>
                </a:cubicBezTo>
                <a:cubicBezTo>
                  <a:pt x="16063" y="5331"/>
                  <a:pt x="12235" y="7202"/>
                  <a:pt x="8967" y="9757"/>
                </a:cubicBezTo>
                <a:lnTo>
                  <a:pt x="8967" y="9757"/>
                </a:lnTo>
                <a:cubicBezTo>
                  <a:pt x="11733" y="4005"/>
                  <a:pt x="17968" y="1121"/>
                  <a:pt x="24343" y="1121"/>
                </a:cubicBezTo>
                <a:close/>
                <a:moveTo>
                  <a:pt x="24294" y="4726"/>
                </a:moveTo>
                <a:cubicBezTo>
                  <a:pt x="26717" y="4726"/>
                  <a:pt x="29101" y="5286"/>
                  <a:pt x="31294" y="6601"/>
                </a:cubicBezTo>
                <a:cubicBezTo>
                  <a:pt x="36541" y="9749"/>
                  <a:pt x="38443" y="16337"/>
                  <a:pt x="37827" y="22145"/>
                </a:cubicBezTo>
                <a:lnTo>
                  <a:pt x="37827" y="22145"/>
                </a:lnTo>
                <a:cubicBezTo>
                  <a:pt x="33348" y="29361"/>
                  <a:pt x="24587" y="33797"/>
                  <a:pt x="16079" y="33797"/>
                </a:cubicBezTo>
                <a:cubicBezTo>
                  <a:pt x="15289" y="33797"/>
                  <a:pt x="14502" y="33758"/>
                  <a:pt x="13721" y="33681"/>
                </a:cubicBezTo>
                <a:cubicBezTo>
                  <a:pt x="10466" y="33359"/>
                  <a:pt x="6922" y="31882"/>
                  <a:pt x="4551" y="29458"/>
                </a:cubicBezTo>
                <a:lnTo>
                  <a:pt x="4551" y="29458"/>
                </a:lnTo>
                <a:cubicBezTo>
                  <a:pt x="3871" y="26317"/>
                  <a:pt x="4534" y="22820"/>
                  <a:pt x="6000" y="19853"/>
                </a:cubicBezTo>
                <a:cubicBezTo>
                  <a:pt x="9435" y="13107"/>
                  <a:pt x="17250" y="10568"/>
                  <a:pt x="24731" y="10568"/>
                </a:cubicBezTo>
                <a:cubicBezTo>
                  <a:pt x="27793" y="10568"/>
                  <a:pt x="30799" y="10993"/>
                  <a:pt x="33426" y="11729"/>
                </a:cubicBezTo>
                <a:cubicBezTo>
                  <a:pt x="33522" y="11752"/>
                  <a:pt x="33613" y="11762"/>
                  <a:pt x="33696" y="11762"/>
                </a:cubicBezTo>
                <a:cubicBezTo>
                  <a:pt x="34452" y="11762"/>
                  <a:pt x="34619" y="10900"/>
                  <a:pt x="33944" y="10692"/>
                </a:cubicBezTo>
                <a:cubicBezTo>
                  <a:pt x="31163" y="9919"/>
                  <a:pt x="28213" y="9510"/>
                  <a:pt x="25259" y="9510"/>
                </a:cubicBezTo>
                <a:cubicBezTo>
                  <a:pt x="20502" y="9510"/>
                  <a:pt x="15734" y="10571"/>
                  <a:pt x="11647" y="12881"/>
                </a:cubicBezTo>
                <a:cubicBezTo>
                  <a:pt x="6417" y="15869"/>
                  <a:pt x="2853" y="21998"/>
                  <a:pt x="3345" y="27986"/>
                </a:cubicBezTo>
                <a:lnTo>
                  <a:pt x="3345" y="27986"/>
                </a:lnTo>
                <a:cubicBezTo>
                  <a:pt x="2552" y="26815"/>
                  <a:pt x="2018" y="25481"/>
                  <a:pt x="1852" y="24001"/>
                </a:cubicBezTo>
                <a:cubicBezTo>
                  <a:pt x="1370" y="20053"/>
                  <a:pt x="3907" y="16265"/>
                  <a:pt x="6637" y="13378"/>
                </a:cubicBezTo>
                <a:lnTo>
                  <a:pt x="6637" y="13378"/>
                </a:lnTo>
                <a:cubicBezTo>
                  <a:pt x="6616" y="13501"/>
                  <a:pt x="6595" y="13623"/>
                  <a:pt x="6576" y="13746"/>
                </a:cubicBezTo>
                <a:cubicBezTo>
                  <a:pt x="6542" y="14160"/>
                  <a:pt x="6901" y="14430"/>
                  <a:pt x="7219" y="14430"/>
                </a:cubicBezTo>
                <a:cubicBezTo>
                  <a:pt x="7431" y="14430"/>
                  <a:pt x="7625" y="14310"/>
                  <a:pt x="7671" y="14034"/>
                </a:cubicBezTo>
                <a:cubicBezTo>
                  <a:pt x="7784" y="13282"/>
                  <a:pt x="7944" y="12564"/>
                  <a:pt x="8149" y="11878"/>
                </a:cubicBezTo>
                <a:lnTo>
                  <a:pt x="8149" y="11878"/>
                </a:lnTo>
                <a:cubicBezTo>
                  <a:pt x="8182" y="11848"/>
                  <a:pt x="8215" y="11817"/>
                  <a:pt x="8247" y="11787"/>
                </a:cubicBezTo>
                <a:cubicBezTo>
                  <a:pt x="12363" y="7997"/>
                  <a:pt x="18439" y="4726"/>
                  <a:pt x="24294" y="4726"/>
                </a:cubicBezTo>
                <a:close/>
                <a:moveTo>
                  <a:pt x="37358" y="24812"/>
                </a:moveTo>
                <a:lnTo>
                  <a:pt x="37358" y="24812"/>
                </a:lnTo>
                <a:cubicBezTo>
                  <a:pt x="35590" y="31893"/>
                  <a:pt x="29638" y="37429"/>
                  <a:pt x="22421" y="38751"/>
                </a:cubicBezTo>
                <a:cubicBezTo>
                  <a:pt x="21426" y="38922"/>
                  <a:pt x="20402" y="39008"/>
                  <a:pt x="19369" y="39008"/>
                </a:cubicBezTo>
                <a:cubicBezTo>
                  <a:pt x="15195" y="39008"/>
                  <a:pt x="10869" y="37616"/>
                  <a:pt x="7729" y="34891"/>
                </a:cubicBezTo>
                <a:cubicBezTo>
                  <a:pt x="6557" y="33873"/>
                  <a:pt x="5715" y="32674"/>
                  <a:pt x="5157" y="31370"/>
                </a:cubicBezTo>
                <a:lnTo>
                  <a:pt x="5157" y="31370"/>
                </a:lnTo>
                <a:cubicBezTo>
                  <a:pt x="8385" y="33747"/>
                  <a:pt x="12816" y="35006"/>
                  <a:pt x="16534" y="35006"/>
                </a:cubicBezTo>
                <a:cubicBezTo>
                  <a:pt x="16576" y="35006"/>
                  <a:pt x="16618" y="35006"/>
                  <a:pt x="16659" y="35006"/>
                </a:cubicBezTo>
                <a:cubicBezTo>
                  <a:pt x="24537" y="34904"/>
                  <a:pt x="32504" y="30992"/>
                  <a:pt x="37358" y="24812"/>
                </a:cubicBezTo>
                <a:close/>
                <a:moveTo>
                  <a:pt x="24551" y="1"/>
                </a:moveTo>
                <a:cubicBezTo>
                  <a:pt x="19448" y="1"/>
                  <a:pt x="14343" y="1673"/>
                  <a:pt x="10898" y="4930"/>
                </a:cubicBezTo>
                <a:cubicBezTo>
                  <a:pt x="9069" y="6672"/>
                  <a:pt x="7832" y="8908"/>
                  <a:pt x="7113" y="11339"/>
                </a:cubicBezTo>
                <a:lnTo>
                  <a:pt x="7113" y="11339"/>
                </a:lnTo>
                <a:cubicBezTo>
                  <a:pt x="4293" y="13968"/>
                  <a:pt x="2088" y="17147"/>
                  <a:pt x="1103" y="20659"/>
                </a:cubicBezTo>
                <a:cubicBezTo>
                  <a:pt x="0" y="24579"/>
                  <a:pt x="1284" y="27770"/>
                  <a:pt x="3703" y="30139"/>
                </a:cubicBezTo>
                <a:lnTo>
                  <a:pt x="3703" y="30139"/>
                </a:lnTo>
                <a:cubicBezTo>
                  <a:pt x="3874" y="30809"/>
                  <a:pt x="4101" y="31473"/>
                  <a:pt x="4387" y="32125"/>
                </a:cubicBezTo>
                <a:cubicBezTo>
                  <a:pt x="6861" y="37740"/>
                  <a:pt x="13580" y="40093"/>
                  <a:pt x="19610" y="40093"/>
                </a:cubicBezTo>
                <a:cubicBezTo>
                  <a:pt x="20881" y="40093"/>
                  <a:pt x="22121" y="39989"/>
                  <a:pt x="23285" y="39788"/>
                </a:cubicBezTo>
                <a:cubicBezTo>
                  <a:pt x="30141" y="38636"/>
                  <a:pt x="35673" y="33277"/>
                  <a:pt x="37977" y="26940"/>
                </a:cubicBezTo>
                <a:cubicBezTo>
                  <a:pt x="38496" y="25486"/>
                  <a:pt x="38844" y="23960"/>
                  <a:pt x="39014" y="22410"/>
                </a:cubicBezTo>
                <a:lnTo>
                  <a:pt x="39014" y="22410"/>
                </a:lnTo>
                <a:cubicBezTo>
                  <a:pt x="39053" y="22345"/>
                  <a:pt x="39091" y="22280"/>
                  <a:pt x="39130" y="22215"/>
                </a:cubicBezTo>
                <a:cubicBezTo>
                  <a:pt x="42010" y="17375"/>
                  <a:pt x="43047" y="11441"/>
                  <a:pt x="39533" y="6659"/>
                </a:cubicBezTo>
                <a:cubicBezTo>
                  <a:pt x="36187" y="2177"/>
                  <a:pt x="30370" y="1"/>
                  <a:pt x="245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3" name="Google Shape;2873;p68"/>
          <p:cNvGrpSpPr/>
          <p:nvPr/>
        </p:nvGrpSpPr>
        <p:grpSpPr>
          <a:xfrm>
            <a:off x="1741439" y="1614917"/>
            <a:ext cx="187272" cy="218036"/>
            <a:chOff x="760696" y="1016575"/>
            <a:chExt cx="241329" cy="280938"/>
          </a:xfrm>
        </p:grpSpPr>
        <p:sp>
          <p:nvSpPr>
            <p:cNvPr id="2874" name="Google Shape;2874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68"/>
          <p:cNvGrpSpPr/>
          <p:nvPr/>
        </p:nvGrpSpPr>
        <p:grpSpPr>
          <a:xfrm rot="-10638234">
            <a:off x="2846460" y="1957694"/>
            <a:ext cx="187262" cy="218052"/>
            <a:chOff x="760696" y="1016575"/>
            <a:chExt cx="241329" cy="280938"/>
          </a:xfrm>
        </p:grpSpPr>
        <p:sp>
          <p:nvSpPr>
            <p:cNvPr id="2878" name="Google Shape;2878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1" name="Google Shape;2881;p68"/>
          <p:cNvSpPr txBox="1"/>
          <p:nvPr/>
        </p:nvSpPr>
        <p:spPr>
          <a:xfrm>
            <a:off x="4497000" y="3899904"/>
            <a:ext cx="40854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Please keep this slide for attribution</a:t>
            </a:r>
            <a:endParaRPr sz="12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882" name="Google Shape;2882;p68"/>
          <p:cNvGrpSpPr/>
          <p:nvPr/>
        </p:nvGrpSpPr>
        <p:grpSpPr>
          <a:xfrm>
            <a:off x="8337705" y="154878"/>
            <a:ext cx="703840" cy="2146447"/>
            <a:chOff x="3688375" y="3264875"/>
            <a:chExt cx="450400" cy="1373550"/>
          </a:xfrm>
        </p:grpSpPr>
        <p:sp>
          <p:nvSpPr>
            <p:cNvPr id="2883" name="Google Shape;2883;p68"/>
            <p:cNvSpPr/>
            <p:nvPr/>
          </p:nvSpPr>
          <p:spPr>
            <a:xfrm>
              <a:off x="3688375" y="3264875"/>
              <a:ext cx="450400" cy="510450"/>
            </a:xfrm>
            <a:custGeom>
              <a:avLst/>
              <a:gdLst/>
              <a:ahLst/>
              <a:cxnLst/>
              <a:rect l="l" t="t" r="r" b="b"/>
              <a:pathLst>
                <a:path w="18016" h="20418" extrusionOk="0">
                  <a:moveTo>
                    <a:pt x="7998" y="542"/>
                  </a:moveTo>
                  <a:cubicBezTo>
                    <a:pt x="8551" y="542"/>
                    <a:pt x="9099" y="586"/>
                    <a:pt x="9625" y="664"/>
                  </a:cubicBezTo>
                  <a:cubicBezTo>
                    <a:pt x="14103" y="1291"/>
                    <a:pt x="17764" y="4702"/>
                    <a:pt x="17283" y="9410"/>
                  </a:cubicBezTo>
                  <a:cubicBezTo>
                    <a:pt x="17179" y="10519"/>
                    <a:pt x="17220" y="11565"/>
                    <a:pt x="17032" y="12653"/>
                  </a:cubicBezTo>
                  <a:cubicBezTo>
                    <a:pt x="16802" y="13992"/>
                    <a:pt x="16174" y="15394"/>
                    <a:pt x="15379" y="16524"/>
                  </a:cubicBezTo>
                  <a:cubicBezTo>
                    <a:pt x="14117" y="18381"/>
                    <a:pt x="12062" y="19865"/>
                    <a:pt x="9845" y="19865"/>
                  </a:cubicBezTo>
                  <a:cubicBezTo>
                    <a:pt x="9489" y="19865"/>
                    <a:pt x="9129" y="19827"/>
                    <a:pt x="8767" y="19746"/>
                  </a:cubicBezTo>
                  <a:cubicBezTo>
                    <a:pt x="8743" y="19740"/>
                    <a:pt x="8719" y="19737"/>
                    <a:pt x="8696" y="19737"/>
                  </a:cubicBezTo>
                  <a:cubicBezTo>
                    <a:pt x="8610" y="19737"/>
                    <a:pt x="8538" y="19779"/>
                    <a:pt x="8489" y="19839"/>
                  </a:cubicBezTo>
                  <a:lnTo>
                    <a:pt x="8489" y="19839"/>
                  </a:lnTo>
                  <a:cubicBezTo>
                    <a:pt x="6384" y="19067"/>
                    <a:pt x="5163" y="17366"/>
                    <a:pt x="3767" y="15645"/>
                  </a:cubicBezTo>
                  <a:cubicBezTo>
                    <a:pt x="2009" y="13469"/>
                    <a:pt x="963" y="11230"/>
                    <a:pt x="921" y="8363"/>
                  </a:cubicBezTo>
                  <a:cubicBezTo>
                    <a:pt x="858" y="6041"/>
                    <a:pt x="1758" y="3216"/>
                    <a:pt x="3683" y="1773"/>
                  </a:cubicBezTo>
                  <a:cubicBezTo>
                    <a:pt x="4898" y="880"/>
                    <a:pt x="6464" y="542"/>
                    <a:pt x="7998" y="542"/>
                  </a:cubicBezTo>
                  <a:close/>
                  <a:moveTo>
                    <a:pt x="8193" y="0"/>
                  </a:moveTo>
                  <a:cubicBezTo>
                    <a:pt x="6889" y="0"/>
                    <a:pt x="5587" y="267"/>
                    <a:pt x="4394" y="810"/>
                  </a:cubicBezTo>
                  <a:cubicBezTo>
                    <a:pt x="1967" y="1940"/>
                    <a:pt x="837" y="4472"/>
                    <a:pt x="482" y="7003"/>
                  </a:cubicBezTo>
                  <a:cubicBezTo>
                    <a:pt x="0" y="10100"/>
                    <a:pt x="1067" y="12883"/>
                    <a:pt x="2846" y="15331"/>
                  </a:cubicBezTo>
                  <a:cubicBezTo>
                    <a:pt x="4342" y="17353"/>
                    <a:pt x="5936" y="19394"/>
                    <a:pt x="8420" y="20077"/>
                  </a:cubicBezTo>
                  <a:lnTo>
                    <a:pt x="8420" y="20077"/>
                  </a:lnTo>
                  <a:cubicBezTo>
                    <a:pt x="8432" y="20164"/>
                    <a:pt x="8488" y="20241"/>
                    <a:pt x="8600" y="20269"/>
                  </a:cubicBezTo>
                  <a:cubicBezTo>
                    <a:pt x="9056" y="20370"/>
                    <a:pt x="9486" y="20417"/>
                    <a:pt x="9896" y="20417"/>
                  </a:cubicBezTo>
                  <a:cubicBezTo>
                    <a:pt x="11614" y="20417"/>
                    <a:pt x="12985" y="19589"/>
                    <a:pt x="14438" y="18407"/>
                  </a:cubicBezTo>
                  <a:cubicBezTo>
                    <a:pt x="16823" y="16440"/>
                    <a:pt x="17764" y="13448"/>
                    <a:pt x="17890" y="10477"/>
                  </a:cubicBezTo>
                  <a:cubicBezTo>
                    <a:pt x="18015" y="7966"/>
                    <a:pt x="18015" y="5602"/>
                    <a:pt x="16279" y="3614"/>
                  </a:cubicBezTo>
                  <a:cubicBezTo>
                    <a:pt x="14751" y="1877"/>
                    <a:pt x="12659" y="789"/>
                    <a:pt x="10441" y="266"/>
                  </a:cubicBezTo>
                  <a:cubicBezTo>
                    <a:pt x="9705" y="90"/>
                    <a:pt x="8949" y="0"/>
                    <a:pt x="8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8"/>
            <p:cNvSpPr/>
            <p:nvPr/>
          </p:nvSpPr>
          <p:spPr>
            <a:xfrm>
              <a:off x="3830625" y="3744325"/>
              <a:ext cx="132400" cy="78875"/>
            </a:xfrm>
            <a:custGeom>
              <a:avLst/>
              <a:gdLst/>
              <a:ahLst/>
              <a:cxnLst/>
              <a:rect l="l" t="t" r="r" b="b"/>
              <a:pathLst>
                <a:path w="5296" h="3155" extrusionOk="0">
                  <a:moveTo>
                    <a:pt x="985" y="1"/>
                  </a:moveTo>
                  <a:cubicBezTo>
                    <a:pt x="352" y="1"/>
                    <a:pt x="0" y="1045"/>
                    <a:pt x="169" y="1551"/>
                  </a:cubicBezTo>
                  <a:cubicBezTo>
                    <a:pt x="282" y="1909"/>
                    <a:pt x="548" y="2081"/>
                    <a:pt x="905" y="2081"/>
                  </a:cubicBezTo>
                  <a:cubicBezTo>
                    <a:pt x="945" y="2081"/>
                    <a:pt x="985" y="2079"/>
                    <a:pt x="1027" y="2074"/>
                  </a:cubicBezTo>
                  <a:cubicBezTo>
                    <a:pt x="1403" y="2054"/>
                    <a:pt x="1738" y="1823"/>
                    <a:pt x="2052" y="1656"/>
                  </a:cubicBezTo>
                  <a:cubicBezTo>
                    <a:pt x="2159" y="1613"/>
                    <a:pt x="2274" y="1570"/>
                    <a:pt x="2381" y="1517"/>
                  </a:cubicBezTo>
                  <a:lnTo>
                    <a:pt x="2381" y="1517"/>
                  </a:lnTo>
                  <a:cubicBezTo>
                    <a:pt x="2453" y="2241"/>
                    <a:pt x="2659" y="3155"/>
                    <a:pt x="3430" y="3155"/>
                  </a:cubicBezTo>
                  <a:cubicBezTo>
                    <a:pt x="3515" y="3155"/>
                    <a:pt x="3606" y="3144"/>
                    <a:pt x="3705" y="3121"/>
                  </a:cubicBezTo>
                  <a:cubicBezTo>
                    <a:pt x="4584" y="2932"/>
                    <a:pt x="5274" y="1886"/>
                    <a:pt x="5295" y="986"/>
                  </a:cubicBezTo>
                  <a:cubicBezTo>
                    <a:pt x="5295" y="798"/>
                    <a:pt x="5164" y="704"/>
                    <a:pt x="5026" y="704"/>
                  </a:cubicBezTo>
                  <a:cubicBezTo>
                    <a:pt x="4887" y="704"/>
                    <a:pt x="4741" y="798"/>
                    <a:pt x="4709" y="986"/>
                  </a:cubicBezTo>
                  <a:cubicBezTo>
                    <a:pt x="4667" y="1509"/>
                    <a:pt x="4375" y="2033"/>
                    <a:pt x="3977" y="2367"/>
                  </a:cubicBezTo>
                  <a:cubicBezTo>
                    <a:pt x="3811" y="2530"/>
                    <a:pt x="3661" y="2598"/>
                    <a:pt x="3528" y="2598"/>
                  </a:cubicBezTo>
                  <a:cubicBezTo>
                    <a:pt x="3035" y="2598"/>
                    <a:pt x="2776" y="1659"/>
                    <a:pt x="2778" y="1132"/>
                  </a:cubicBezTo>
                  <a:lnTo>
                    <a:pt x="2778" y="1132"/>
                  </a:lnTo>
                  <a:cubicBezTo>
                    <a:pt x="2790" y="1100"/>
                    <a:pt x="2799" y="1065"/>
                    <a:pt x="2805" y="1028"/>
                  </a:cubicBezTo>
                  <a:cubicBezTo>
                    <a:pt x="2798" y="1028"/>
                    <a:pt x="2790" y="1028"/>
                    <a:pt x="2782" y="1028"/>
                  </a:cubicBezTo>
                  <a:lnTo>
                    <a:pt x="2782" y="1028"/>
                  </a:lnTo>
                  <a:cubicBezTo>
                    <a:pt x="2783" y="1021"/>
                    <a:pt x="2784" y="1014"/>
                    <a:pt x="2784" y="1007"/>
                  </a:cubicBezTo>
                  <a:cubicBezTo>
                    <a:pt x="2797" y="853"/>
                    <a:pt x="2676" y="754"/>
                    <a:pt x="2551" y="754"/>
                  </a:cubicBezTo>
                  <a:cubicBezTo>
                    <a:pt x="2473" y="754"/>
                    <a:pt x="2393" y="793"/>
                    <a:pt x="2345" y="882"/>
                  </a:cubicBezTo>
                  <a:cubicBezTo>
                    <a:pt x="2222" y="1096"/>
                    <a:pt x="1393" y="1524"/>
                    <a:pt x="917" y="1524"/>
                  </a:cubicBezTo>
                  <a:cubicBezTo>
                    <a:pt x="742" y="1524"/>
                    <a:pt x="615" y="1467"/>
                    <a:pt x="587" y="1321"/>
                  </a:cubicBezTo>
                  <a:cubicBezTo>
                    <a:pt x="504" y="986"/>
                    <a:pt x="755" y="359"/>
                    <a:pt x="1131" y="338"/>
                  </a:cubicBezTo>
                  <a:cubicBezTo>
                    <a:pt x="1140" y="339"/>
                    <a:pt x="1148" y="339"/>
                    <a:pt x="1156" y="339"/>
                  </a:cubicBezTo>
                  <a:cubicBezTo>
                    <a:pt x="1344" y="339"/>
                    <a:pt x="1376" y="105"/>
                    <a:pt x="1215" y="45"/>
                  </a:cubicBezTo>
                  <a:cubicBezTo>
                    <a:pt x="1135" y="14"/>
                    <a:pt x="1058" y="1"/>
                    <a:pt x="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8"/>
            <p:cNvSpPr/>
            <p:nvPr/>
          </p:nvSpPr>
          <p:spPr>
            <a:xfrm>
              <a:off x="3944925" y="3750150"/>
              <a:ext cx="108575" cy="62300"/>
            </a:xfrm>
            <a:custGeom>
              <a:avLst/>
              <a:gdLst/>
              <a:ahLst/>
              <a:cxnLst/>
              <a:rect l="l" t="t" r="r" b="b"/>
              <a:pathLst>
                <a:path w="4343" h="2492" extrusionOk="0">
                  <a:moveTo>
                    <a:pt x="3273" y="1"/>
                  </a:moveTo>
                  <a:cubicBezTo>
                    <a:pt x="3131" y="1"/>
                    <a:pt x="3000" y="157"/>
                    <a:pt x="3088" y="314"/>
                  </a:cubicBezTo>
                  <a:cubicBezTo>
                    <a:pt x="3443" y="858"/>
                    <a:pt x="3360" y="1465"/>
                    <a:pt x="2774" y="1821"/>
                  </a:cubicBezTo>
                  <a:cubicBezTo>
                    <a:pt x="2579" y="1936"/>
                    <a:pt x="2384" y="1984"/>
                    <a:pt x="2192" y="1984"/>
                  </a:cubicBezTo>
                  <a:cubicBezTo>
                    <a:pt x="1477" y="1984"/>
                    <a:pt x="800" y="1308"/>
                    <a:pt x="305" y="879"/>
                  </a:cubicBezTo>
                  <a:cubicBezTo>
                    <a:pt x="280" y="844"/>
                    <a:pt x="247" y="829"/>
                    <a:pt x="214" y="829"/>
                  </a:cubicBezTo>
                  <a:cubicBezTo>
                    <a:pt x="110" y="829"/>
                    <a:pt x="0" y="977"/>
                    <a:pt x="95" y="1088"/>
                  </a:cubicBezTo>
                  <a:cubicBezTo>
                    <a:pt x="514" y="1569"/>
                    <a:pt x="891" y="2072"/>
                    <a:pt x="1476" y="2344"/>
                  </a:cubicBezTo>
                  <a:cubicBezTo>
                    <a:pt x="1719" y="2443"/>
                    <a:pt x="1978" y="2491"/>
                    <a:pt x="2234" y="2491"/>
                  </a:cubicBezTo>
                  <a:cubicBezTo>
                    <a:pt x="2572" y="2491"/>
                    <a:pt x="2906" y="2406"/>
                    <a:pt x="3192" y="2239"/>
                  </a:cubicBezTo>
                  <a:cubicBezTo>
                    <a:pt x="3945" y="1800"/>
                    <a:pt x="4343" y="460"/>
                    <a:pt x="3360" y="21"/>
                  </a:cubicBezTo>
                  <a:cubicBezTo>
                    <a:pt x="3331" y="7"/>
                    <a:pt x="3302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8"/>
            <p:cNvSpPr/>
            <p:nvPr/>
          </p:nvSpPr>
          <p:spPr>
            <a:xfrm>
              <a:off x="3866750" y="3797900"/>
              <a:ext cx="171075" cy="840525"/>
            </a:xfrm>
            <a:custGeom>
              <a:avLst/>
              <a:gdLst/>
              <a:ahLst/>
              <a:cxnLst/>
              <a:rect l="l" t="t" r="r" b="b"/>
              <a:pathLst>
                <a:path w="6843" h="33621" extrusionOk="0">
                  <a:moveTo>
                    <a:pt x="2984" y="1"/>
                  </a:moveTo>
                  <a:cubicBezTo>
                    <a:pt x="2937" y="1"/>
                    <a:pt x="2888" y="33"/>
                    <a:pt x="2888" y="99"/>
                  </a:cubicBezTo>
                  <a:cubicBezTo>
                    <a:pt x="2888" y="1543"/>
                    <a:pt x="3453" y="2882"/>
                    <a:pt x="3766" y="4263"/>
                  </a:cubicBezTo>
                  <a:cubicBezTo>
                    <a:pt x="4164" y="5978"/>
                    <a:pt x="4080" y="7820"/>
                    <a:pt x="3662" y="9514"/>
                  </a:cubicBezTo>
                  <a:cubicBezTo>
                    <a:pt x="3306" y="10958"/>
                    <a:pt x="2093" y="12067"/>
                    <a:pt x="1402" y="13364"/>
                  </a:cubicBezTo>
                  <a:cubicBezTo>
                    <a:pt x="774" y="14515"/>
                    <a:pt x="398" y="15812"/>
                    <a:pt x="189" y="17131"/>
                  </a:cubicBezTo>
                  <a:cubicBezTo>
                    <a:pt x="0" y="18407"/>
                    <a:pt x="84" y="19746"/>
                    <a:pt x="628" y="20918"/>
                  </a:cubicBezTo>
                  <a:cubicBezTo>
                    <a:pt x="1235" y="22236"/>
                    <a:pt x="2365" y="23219"/>
                    <a:pt x="3076" y="24475"/>
                  </a:cubicBezTo>
                  <a:cubicBezTo>
                    <a:pt x="4269" y="26735"/>
                    <a:pt x="6842" y="31296"/>
                    <a:pt x="3411" y="32949"/>
                  </a:cubicBezTo>
                  <a:cubicBezTo>
                    <a:pt x="3074" y="33117"/>
                    <a:pt x="3239" y="33620"/>
                    <a:pt x="3532" y="33620"/>
                  </a:cubicBezTo>
                  <a:cubicBezTo>
                    <a:pt x="3567" y="33620"/>
                    <a:pt x="3603" y="33613"/>
                    <a:pt x="3641" y="33598"/>
                  </a:cubicBezTo>
                  <a:cubicBezTo>
                    <a:pt x="6047" y="32823"/>
                    <a:pt x="6005" y="29559"/>
                    <a:pt x="5378" y="27551"/>
                  </a:cubicBezTo>
                  <a:cubicBezTo>
                    <a:pt x="4792" y="25793"/>
                    <a:pt x="3662" y="23994"/>
                    <a:pt x="2553" y="22529"/>
                  </a:cubicBezTo>
                  <a:cubicBezTo>
                    <a:pt x="1988" y="21838"/>
                    <a:pt x="1465" y="21148"/>
                    <a:pt x="1088" y="20332"/>
                  </a:cubicBezTo>
                  <a:cubicBezTo>
                    <a:pt x="628" y="19432"/>
                    <a:pt x="712" y="18219"/>
                    <a:pt x="816" y="17235"/>
                  </a:cubicBezTo>
                  <a:cubicBezTo>
                    <a:pt x="984" y="15520"/>
                    <a:pt x="1653" y="13929"/>
                    <a:pt x="2574" y="12486"/>
                  </a:cubicBezTo>
                  <a:cubicBezTo>
                    <a:pt x="3390" y="11251"/>
                    <a:pt x="3871" y="10247"/>
                    <a:pt x="4310" y="8824"/>
                  </a:cubicBezTo>
                  <a:cubicBezTo>
                    <a:pt x="4708" y="7589"/>
                    <a:pt x="4457" y="5874"/>
                    <a:pt x="4248" y="4597"/>
                  </a:cubicBezTo>
                  <a:cubicBezTo>
                    <a:pt x="3955" y="3049"/>
                    <a:pt x="3202" y="1605"/>
                    <a:pt x="3055" y="36"/>
                  </a:cubicBezTo>
                  <a:cubicBezTo>
                    <a:pt x="3039" y="13"/>
                    <a:pt x="301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8"/>
            <p:cNvSpPr/>
            <p:nvPr/>
          </p:nvSpPr>
          <p:spPr>
            <a:xfrm>
              <a:off x="3923500" y="3951575"/>
              <a:ext cx="96825" cy="52325"/>
            </a:xfrm>
            <a:custGeom>
              <a:avLst/>
              <a:gdLst/>
              <a:ahLst/>
              <a:cxnLst/>
              <a:rect l="l" t="t" r="r" b="b"/>
              <a:pathLst>
                <a:path w="3873" h="2093" extrusionOk="0">
                  <a:moveTo>
                    <a:pt x="309" y="1"/>
                  </a:moveTo>
                  <a:cubicBezTo>
                    <a:pt x="140" y="1"/>
                    <a:pt x="1" y="219"/>
                    <a:pt x="136" y="354"/>
                  </a:cubicBezTo>
                  <a:cubicBezTo>
                    <a:pt x="660" y="878"/>
                    <a:pt x="1224" y="1254"/>
                    <a:pt x="1894" y="1526"/>
                  </a:cubicBezTo>
                  <a:cubicBezTo>
                    <a:pt x="2396" y="1735"/>
                    <a:pt x="2919" y="1798"/>
                    <a:pt x="3380" y="2049"/>
                  </a:cubicBezTo>
                  <a:cubicBezTo>
                    <a:pt x="3432" y="2079"/>
                    <a:pt x="3483" y="2092"/>
                    <a:pt x="3529" y="2092"/>
                  </a:cubicBezTo>
                  <a:cubicBezTo>
                    <a:pt x="3742" y="2092"/>
                    <a:pt x="3873" y="1816"/>
                    <a:pt x="3735" y="1610"/>
                  </a:cubicBezTo>
                  <a:cubicBezTo>
                    <a:pt x="3442" y="1254"/>
                    <a:pt x="2961" y="1170"/>
                    <a:pt x="2522" y="1066"/>
                  </a:cubicBezTo>
                  <a:cubicBezTo>
                    <a:pt x="1768" y="898"/>
                    <a:pt x="1036" y="543"/>
                    <a:pt x="429" y="41"/>
                  </a:cubicBezTo>
                  <a:cubicBezTo>
                    <a:pt x="390" y="13"/>
                    <a:pt x="348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8"/>
            <p:cNvSpPr/>
            <p:nvPr/>
          </p:nvSpPr>
          <p:spPr>
            <a:xfrm>
              <a:off x="3926800" y="3949850"/>
              <a:ext cx="87800" cy="57850"/>
            </a:xfrm>
            <a:custGeom>
              <a:avLst/>
              <a:gdLst/>
              <a:ahLst/>
              <a:cxnLst/>
              <a:rect l="l" t="t" r="r" b="b"/>
              <a:pathLst>
                <a:path w="3512" h="2314" extrusionOk="0">
                  <a:moveTo>
                    <a:pt x="3181" y="1"/>
                  </a:moveTo>
                  <a:cubicBezTo>
                    <a:pt x="3149" y="1"/>
                    <a:pt x="3115" y="9"/>
                    <a:pt x="3080" y="26"/>
                  </a:cubicBezTo>
                  <a:cubicBezTo>
                    <a:pt x="2578" y="298"/>
                    <a:pt x="2055" y="507"/>
                    <a:pt x="1532" y="758"/>
                  </a:cubicBezTo>
                  <a:cubicBezTo>
                    <a:pt x="1030" y="1009"/>
                    <a:pt x="695" y="1595"/>
                    <a:pt x="214" y="1888"/>
                  </a:cubicBezTo>
                  <a:cubicBezTo>
                    <a:pt x="1" y="2048"/>
                    <a:pt x="149" y="2313"/>
                    <a:pt x="365" y="2313"/>
                  </a:cubicBezTo>
                  <a:cubicBezTo>
                    <a:pt x="404" y="2313"/>
                    <a:pt x="444" y="2305"/>
                    <a:pt x="486" y="2286"/>
                  </a:cubicBezTo>
                  <a:cubicBezTo>
                    <a:pt x="1009" y="2035"/>
                    <a:pt x="1406" y="1470"/>
                    <a:pt x="1929" y="1239"/>
                  </a:cubicBezTo>
                  <a:cubicBezTo>
                    <a:pt x="2452" y="1030"/>
                    <a:pt x="2913" y="800"/>
                    <a:pt x="3331" y="465"/>
                  </a:cubicBezTo>
                  <a:cubicBezTo>
                    <a:pt x="3512" y="303"/>
                    <a:pt x="3381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8"/>
            <p:cNvSpPr/>
            <p:nvPr/>
          </p:nvSpPr>
          <p:spPr>
            <a:xfrm>
              <a:off x="3862300" y="4133900"/>
              <a:ext cx="74150" cy="65975"/>
            </a:xfrm>
            <a:custGeom>
              <a:avLst/>
              <a:gdLst/>
              <a:ahLst/>
              <a:cxnLst/>
              <a:rect l="l" t="t" r="r" b="b"/>
              <a:pathLst>
                <a:path w="2966" h="2639" extrusionOk="0">
                  <a:moveTo>
                    <a:pt x="281" y="0"/>
                  </a:moveTo>
                  <a:cubicBezTo>
                    <a:pt x="141" y="0"/>
                    <a:pt x="1" y="157"/>
                    <a:pt x="115" y="343"/>
                  </a:cubicBezTo>
                  <a:cubicBezTo>
                    <a:pt x="450" y="866"/>
                    <a:pt x="848" y="1305"/>
                    <a:pt x="1308" y="1703"/>
                  </a:cubicBezTo>
                  <a:cubicBezTo>
                    <a:pt x="1727" y="2038"/>
                    <a:pt x="2124" y="2414"/>
                    <a:pt x="2626" y="2624"/>
                  </a:cubicBezTo>
                  <a:cubicBezTo>
                    <a:pt x="2650" y="2634"/>
                    <a:pt x="2675" y="2638"/>
                    <a:pt x="2700" y="2638"/>
                  </a:cubicBezTo>
                  <a:cubicBezTo>
                    <a:pt x="2832" y="2638"/>
                    <a:pt x="2965" y="2510"/>
                    <a:pt x="2877" y="2352"/>
                  </a:cubicBezTo>
                  <a:cubicBezTo>
                    <a:pt x="2647" y="1954"/>
                    <a:pt x="2229" y="1640"/>
                    <a:pt x="1831" y="1410"/>
                  </a:cubicBezTo>
                  <a:cubicBezTo>
                    <a:pt x="1287" y="1075"/>
                    <a:pt x="848" y="636"/>
                    <a:pt x="450" y="113"/>
                  </a:cubicBezTo>
                  <a:cubicBezTo>
                    <a:pt x="411" y="33"/>
                    <a:pt x="346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8"/>
            <p:cNvSpPr/>
            <p:nvPr/>
          </p:nvSpPr>
          <p:spPr>
            <a:xfrm>
              <a:off x="3862000" y="4142325"/>
              <a:ext cx="83750" cy="58100"/>
            </a:xfrm>
            <a:custGeom>
              <a:avLst/>
              <a:gdLst/>
              <a:ahLst/>
              <a:cxnLst/>
              <a:rect l="l" t="t" r="r" b="b"/>
              <a:pathLst>
                <a:path w="3350" h="2324" extrusionOk="0">
                  <a:moveTo>
                    <a:pt x="2946" y="0"/>
                  </a:moveTo>
                  <a:cubicBezTo>
                    <a:pt x="2928" y="0"/>
                    <a:pt x="2909" y="2"/>
                    <a:pt x="2889" y="6"/>
                  </a:cubicBezTo>
                  <a:cubicBezTo>
                    <a:pt x="1718" y="173"/>
                    <a:pt x="902" y="1115"/>
                    <a:pt x="148" y="1952"/>
                  </a:cubicBezTo>
                  <a:cubicBezTo>
                    <a:pt x="1" y="2099"/>
                    <a:pt x="149" y="2324"/>
                    <a:pt x="320" y="2324"/>
                  </a:cubicBezTo>
                  <a:cubicBezTo>
                    <a:pt x="368" y="2324"/>
                    <a:pt x="417" y="2306"/>
                    <a:pt x="462" y="2266"/>
                  </a:cubicBezTo>
                  <a:cubicBezTo>
                    <a:pt x="1236" y="1575"/>
                    <a:pt x="2031" y="864"/>
                    <a:pt x="3015" y="550"/>
                  </a:cubicBezTo>
                  <a:cubicBezTo>
                    <a:pt x="3350" y="451"/>
                    <a:pt x="3240" y="0"/>
                    <a:pt x="2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8"/>
            <p:cNvSpPr/>
            <p:nvPr/>
          </p:nvSpPr>
          <p:spPr>
            <a:xfrm>
              <a:off x="3864875" y="4354150"/>
              <a:ext cx="126200" cy="50450"/>
            </a:xfrm>
            <a:custGeom>
              <a:avLst/>
              <a:gdLst/>
              <a:ahLst/>
              <a:cxnLst/>
              <a:rect l="l" t="t" r="r" b="b"/>
              <a:pathLst>
                <a:path w="5048" h="2018" extrusionOk="0">
                  <a:moveTo>
                    <a:pt x="387" y="0"/>
                  </a:moveTo>
                  <a:cubicBezTo>
                    <a:pt x="120" y="0"/>
                    <a:pt x="0" y="396"/>
                    <a:pt x="264" y="572"/>
                  </a:cubicBezTo>
                  <a:cubicBezTo>
                    <a:pt x="975" y="1032"/>
                    <a:pt x="1749" y="1262"/>
                    <a:pt x="2544" y="1493"/>
                  </a:cubicBezTo>
                  <a:cubicBezTo>
                    <a:pt x="3193" y="1681"/>
                    <a:pt x="3904" y="1702"/>
                    <a:pt x="4511" y="1995"/>
                  </a:cubicBezTo>
                  <a:cubicBezTo>
                    <a:pt x="4546" y="2011"/>
                    <a:pt x="4583" y="2018"/>
                    <a:pt x="4621" y="2018"/>
                  </a:cubicBezTo>
                  <a:cubicBezTo>
                    <a:pt x="4831" y="2018"/>
                    <a:pt x="5047" y="1792"/>
                    <a:pt x="4888" y="1597"/>
                  </a:cubicBezTo>
                  <a:cubicBezTo>
                    <a:pt x="4448" y="1032"/>
                    <a:pt x="3779" y="990"/>
                    <a:pt x="3109" y="865"/>
                  </a:cubicBezTo>
                  <a:cubicBezTo>
                    <a:pt x="2251" y="718"/>
                    <a:pt x="1310" y="509"/>
                    <a:pt x="556" y="49"/>
                  </a:cubicBezTo>
                  <a:cubicBezTo>
                    <a:pt x="496" y="15"/>
                    <a:pt x="43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8"/>
            <p:cNvSpPr/>
            <p:nvPr/>
          </p:nvSpPr>
          <p:spPr>
            <a:xfrm>
              <a:off x="3929550" y="4333850"/>
              <a:ext cx="40600" cy="94300"/>
            </a:xfrm>
            <a:custGeom>
              <a:avLst/>
              <a:gdLst/>
              <a:ahLst/>
              <a:cxnLst/>
              <a:rect l="l" t="t" r="r" b="b"/>
              <a:pathLst>
                <a:path w="1624" h="3772" extrusionOk="0">
                  <a:moveTo>
                    <a:pt x="1228" y="1"/>
                  </a:moveTo>
                  <a:cubicBezTo>
                    <a:pt x="1128" y="1"/>
                    <a:pt x="1032" y="56"/>
                    <a:pt x="982" y="191"/>
                  </a:cubicBezTo>
                  <a:cubicBezTo>
                    <a:pt x="564" y="1258"/>
                    <a:pt x="313" y="2388"/>
                    <a:pt x="41" y="3518"/>
                  </a:cubicBezTo>
                  <a:cubicBezTo>
                    <a:pt x="0" y="3666"/>
                    <a:pt x="125" y="3771"/>
                    <a:pt x="247" y="3771"/>
                  </a:cubicBezTo>
                  <a:cubicBezTo>
                    <a:pt x="314" y="3771"/>
                    <a:pt x="380" y="3739"/>
                    <a:pt x="418" y="3665"/>
                  </a:cubicBezTo>
                  <a:cubicBezTo>
                    <a:pt x="941" y="2639"/>
                    <a:pt x="1129" y="1530"/>
                    <a:pt x="1526" y="442"/>
                  </a:cubicBezTo>
                  <a:cubicBezTo>
                    <a:pt x="1623" y="208"/>
                    <a:pt x="1419" y="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0E17C-8473-4578-920C-E32615A2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91" y="1712231"/>
            <a:ext cx="7155872" cy="2146259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chemeClr val="accent3">
                    <a:lumMod val="75000"/>
                  </a:schemeClr>
                </a:solidFill>
              </a:rPr>
              <a:t>INDICACIONES TECNICAS</a:t>
            </a:r>
            <a:br>
              <a:rPr lang="es-E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600" dirty="0">
                <a:solidFill>
                  <a:schemeClr val="accent3">
                    <a:lumMod val="75000"/>
                  </a:schemeClr>
                </a:solidFill>
              </a:rPr>
              <a:t> PARA</a:t>
            </a:r>
            <a:br>
              <a:rPr lang="es-E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600" dirty="0">
                <a:solidFill>
                  <a:schemeClr val="accent3">
                    <a:lumMod val="75000"/>
                  </a:schemeClr>
                </a:solidFill>
              </a:rPr>
              <a:t>SOLICITAR UN PROYECTO</a:t>
            </a:r>
            <a:br>
              <a:rPr lang="es-E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600" dirty="0">
                <a:solidFill>
                  <a:schemeClr val="accent3">
                    <a:lumMod val="75000"/>
                  </a:schemeClr>
                </a:solidFill>
              </a:rPr>
              <a:t>ERASMUS+ (EU LOGIN y OID)</a:t>
            </a:r>
            <a:br>
              <a:rPr lang="es-ES" sz="3600" dirty="0">
                <a:solidFill>
                  <a:schemeClr val="accent3">
                    <a:lumMod val="75000"/>
                  </a:schemeClr>
                </a:solidFill>
              </a:rPr>
            </a:br>
            <a:endParaRPr lang="es-E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52" name="Google Shape;652;p37"/>
          <p:cNvSpPr txBox="1">
            <a:spLocks noGrp="1"/>
          </p:cNvSpPr>
          <p:nvPr>
            <p:ph type="title" idx="2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02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53" name="Google Shape;653;p37"/>
          <p:cNvSpPr txBox="1">
            <a:spLocks noGrp="1"/>
          </p:cNvSpPr>
          <p:nvPr>
            <p:ph type="title" idx="3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04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54" name="Google Shape;654;p37"/>
          <p:cNvSpPr txBox="1">
            <a:spLocks noGrp="1"/>
          </p:cNvSpPr>
          <p:nvPr>
            <p:ph type="title" idx="4"/>
          </p:nvPr>
        </p:nvSpPr>
        <p:spPr>
          <a:xfrm flipH="1">
            <a:off x="1666879" y="1449469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01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655" name="Google Shape;655;p37"/>
          <p:cNvSpPr txBox="1">
            <a:spLocks noGrp="1"/>
          </p:cNvSpPr>
          <p:nvPr>
            <p:ph type="title" idx="5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60" name="Google Shape;660;p37"/>
          <p:cNvSpPr txBox="1">
            <a:spLocks noGrp="1"/>
          </p:cNvSpPr>
          <p:nvPr>
            <p:ph type="title" idx="9"/>
          </p:nvPr>
        </p:nvSpPr>
        <p:spPr>
          <a:xfrm>
            <a:off x="2135627" y="2248006"/>
            <a:ext cx="1977600" cy="25161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Crear una cuenta EU </a:t>
            </a:r>
            <a:r>
              <a:rPr lang="es-ES" sz="2800" dirty="0" err="1"/>
              <a:t>Login</a:t>
            </a:r>
            <a:endParaRPr sz="2800" dirty="0"/>
          </a:p>
        </p:txBody>
      </p:sp>
      <p:sp>
        <p:nvSpPr>
          <p:cNvPr id="661" name="Google Shape;661;p37"/>
          <p:cNvSpPr txBox="1">
            <a:spLocks noGrp="1"/>
          </p:cNvSpPr>
          <p:nvPr>
            <p:ph type="title" idx="13"/>
          </p:nvPr>
        </p:nvSpPr>
        <p:spPr>
          <a:xfrm>
            <a:off x="4934155" y="2248006"/>
            <a:ext cx="2623425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¿Cómo registro mi organización en el sistema de registro de</a:t>
            </a:r>
            <a:br>
              <a:rPr lang="es-ES" dirty="0"/>
            </a:br>
            <a:r>
              <a:rPr lang="es-ES" dirty="0"/>
              <a:t>organizaciones (ORS)?</a:t>
            </a:r>
            <a:r>
              <a:rPr lang="en" dirty="0"/>
              <a:t> </a:t>
            </a:r>
            <a:endParaRPr dirty="0"/>
          </a:p>
        </p:txBody>
      </p:sp>
      <p:sp>
        <p:nvSpPr>
          <p:cNvPr id="662" name="Google Shape;662;p37"/>
          <p:cNvSpPr txBox="1">
            <a:spLocks noGrp="1"/>
          </p:cNvSpPr>
          <p:nvPr>
            <p:ph type="title" idx="14"/>
          </p:nvPr>
        </p:nvSpPr>
        <p:spPr>
          <a:xfrm>
            <a:off x="4572000" y="3462750"/>
            <a:ext cx="3505199" cy="3064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Solicitar un certificado electrónico para el representante legal</a:t>
            </a:r>
            <a:endParaRPr dirty="0"/>
          </a:p>
        </p:txBody>
      </p:sp>
      <p:sp>
        <p:nvSpPr>
          <p:cNvPr id="663" name="Google Shape;663;p37"/>
          <p:cNvSpPr txBox="1">
            <a:spLocks noGrp="1"/>
          </p:cNvSpPr>
          <p:nvPr>
            <p:ph type="title" idx="15"/>
          </p:nvPr>
        </p:nvSpPr>
        <p:spPr>
          <a:xfrm>
            <a:off x="1531226" y="3948914"/>
            <a:ext cx="2741162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Documentación específica para subir al Sistema de Registro de</a:t>
            </a:r>
            <a:br>
              <a:rPr lang="es-ES" dirty="0"/>
            </a:br>
            <a:r>
              <a:rPr lang="es-ES" dirty="0"/>
              <a:t>Organizaciones (ORS)</a:t>
            </a:r>
            <a:endParaRPr dirty="0"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9"/>
          <p:cNvSpPr txBox="1">
            <a:spLocks noGrp="1"/>
          </p:cNvSpPr>
          <p:nvPr>
            <p:ph type="title"/>
          </p:nvPr>
        </p:nvSpPr>
        <p:spPr>
          <a:xfrm>
            <a:off x="1837150" y="2324463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Cuenta EU Login</a:t>
            </a:r>
            <a:endParaRPr dirty="0"/>
          </a:p>
        </p:txBody>
      </p:sp>
      <p:sp>
        <p:nvSpPr>
          <p:cNvPr id="691" name="Google Shape;691;p39"/>
          <p:cNvSpPr txBox="1">
            <a:spLocks noGrp="1"/>
          </p:cNvSpPr>
          <p:nvPr>
            <p:ph type="subTitle" idx="1"/>
          </p:nvPr>
        </p:nvSpPr>
        <p:spPr>
          <a:xfrm>
            <a:off x="1246909" y="3096491"/>
            <a:ext cx="3479941" cy="13452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chemeClr val="bg2"/>
                </a:solidFill>
              </a:rPr>
              <a:t>Una única cuenta EU </a:t>
            </a:r>
            <a:r>
              <a:rPr lang="es-ES" sz="1600" dirty="0" err="1">
                <a:solidFill>
                  <a:schemeClr val="bg2"/>
                </a:solidFill>
              </a:rPr>
              <a:t>Login</a:t>
            </a:r>
            <a:r>
              <a:rPr lang="es-ES" sz="1600" dirty="0">
                <a:solidFill>
                  <a:schemeClr val="bg2"/>
                </a:solidFill>
              </a:rPr>
              <a:t> por institución. Si la institución tiene ya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s-ES" sz="1600" dirty="0"/>
              <a:t>cuenta en EU </a:t>
            </a:r>
            <a:r>
              <a:rPr lang="es-ES" sz="1600" dirty="0" err="1"/>
              <a:t>Login</a:t>
            </a:r>
            <a:r>
              <a:rPr lang="es-ES" sz="1600" dirty="0"/>
              <a:t> o la antigua cuenta ECAS, no es necesario crear una nueva.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s-E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3" name="Google Shape;693;p39"/>
          <p:cNvSpPr txBox="1">
            <a:spLocks noGrp="1"/>
          </p:cNvSpPr>
          <p:nvPr>
            <p:ph type="subTitle" idx="3"/>
          </p:nvPr>
        </p:nvSpPr>
        <p:spPr>
          <a:xfrm>
            <a:off x="4726848" y="2792071"/>
            <a:ext cx="3772916" cy="13452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dirty="0"/>
              <a:t>Crear la cuenta en EU </a:t>
            </a:r>
            <a:r>
              <a:rPr lang="es-ES" dirty="0" err="1"/>
              <a:t>Login</a:t>
            </a:r>
            <a:r>
              <a:rPr lang="es-ES" dirty="0"/>
              <a:t> con un correo institucional, preferiblemente genérico (no vinculado a una persona concreta).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dirty="0"/>
              <a:t>Utilizar el mismo correo para la cuenta en EU </a:t>
            </a:r>
            <a:r>
              <a:rPr lang="es-ES" dirty="0" err="1"/>
              <a:t>Login</a:t>
            </a:r>
            <a:r>
              <a:rPr lang="es-ES" dirty="0"/>
              <a:t> y para la gestión del OID.</a:t>
            </a:r>
          </a:p>
        </p:txBody>
      </p:sp>
      <p:sp>
        <p:nvSpPr>
          <p:cNvPr id="694" name="Google Shape;694;p39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Aspectos a tener en cuenta</a:t>
            </a:r>
            <a:endParaRPr dirty="0"/>
          </a:p>
        </p:txBody>
      </p:sp>
      <p:sp>
        <p:nvSpPr>
          <p:cNvPr id="695" name="Google Shape;695;p39"/>
          <p:cNvSpPr/>
          <p:nvPr/>
        </p:nvSpPr>
        <p:spPr>
          <a:xfrm rot="-8526139">
            <a:off x="5650773" y="1816299"/>
            <a:ext cx="512659" cy="402581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9"/>
          <p:cNvGrpSpPr/>
          <p:nvPr/>
        </p:nvGrpSpPr>
        <p:grpSpPr>
          <a:xfrm>
            <a:off x="2802595" y="1754244"/>
            <a:ext cx="502545" cy="468923"/>
            <a:chOff x="3767250" y="3390125"/>
            <a:chExt cx="1113550" cy="1039050"/>
          </a:xfrm>
        </p:grpSpPr>
        <p:sp>
          <p:nvSpPr>
            <p:cNvPr id="697" name="Google Shape;697;p39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D1280CF2-3AEC-4E1A-87BD-9F0F8DA9799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774252" y="2173617"/>
            <a:ext cx="2769548" cy="468901"/>
          </a:xfrm>
        </p:spPr>
        <p:txBody>
          <a:bodyPr>
            <a:normAutofit fontScale="90000"/>
          </a:bodyPr>
          <a:lstStyle/>
          <a:p>
            <a:r>
              <a:rPr lang="es-ES" dirty="0"/>
              <a:t>OID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41"/>
          <p:cNvGrpSpPr/>
          <p:nvPr/>
        </p:nvGrpSpPr>
        <p:grpSpPr>
          <a:xfrm rot="-512821">
            <a:off x="3335360" y="770855"/>
            <a:ext cx="1298629" cy="1289079"/>
            <a:chOff x="5030925" y="3821825"/>
            <a:chExt cx="1128675" cy="1120375"/>
          </a:xfrm>
        </p:grpSpPr>
        <p:sp>
          <p:nvSpPr>
            <p:cNvPr id="840" name="Google Shape;840;p41"/>
            <p:cNvSpPr/>
            <p:nvPr/>
          </p:nvSpPr>
          <p:spPr>
            <a:xfrm>
              <a:off x="5030925" y="4281850"/>
              <a:ext cx="700875" cy="660350"/>
            </a:xfrm>
            <a:custGeom>
              <a:avLst/>
              <a:gdLst/>
              <a:ahLst/>
              <a:cxnLst/>
              <a:rect l="l" t="t" r="r" b="b"/>
              <a:pathLst>
                <a:path w="28035" h="26414" extrusionOk="0">
                  <a:moveTo>
                    <a:pt x="24999" y="0"/>
                  </a:moveTo>
                  <a:cubicBezTo>
                    <a:pt x="24999" y="0"/>
                    <a:pt x="1182" y="23350"/>
                    <a:pt x="414" y="24584"/>
                  </a:cubicBezTo>
                  <a:cubicBezTo>
                    <a:pt x="1" y="25264"/>
                    <a:pt x="581" y="26414"/>
                    <a:pt x="1646" y="26414"/>
                  </a:cubicBezTo>
                  <a:cubicBezTo>
                    <a:pt x="1783" y="26414"/>
                    <a:pt x="1929" y="26394"/>
                    <a:pt x="2082" y="26352"/>
                  </a:cubicBezTo>
                  <a:cubicBezTo>
                    <a:pt x="2849" y="26085"/>
                    <a:pt x="28034" y="3269"/>
                    <a:pt x="28034" y="3269"/>
                  </a:cubicBezTo>
                  <a:cubicBezTo>
                    <a:pt x="26133" y="2502"/>
                    <a:pt x="24999" y="0"/>
                    <a:pt x="24999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655875" y="4131725"/>
              <a:ext cx="238525" cy="232700"/>
            </a:xfrm>
            <a:custGeom>
              <a:avLst/>
              <a:gdLst/>
              <a:ahLst/>
              <a:cxnLst/>
              <a:rect l="l" t="t" r="r" b="b"/>
              <a:pathLst>
                <a:path w="9541" h="9308" extrusionOk="0">
                  <a:moveTo>
                    <a:pt x="4837" y="1"/>
                  </a:moveTo>
                  <a:lnTo>
                    <a:pt x="1" y="6005"/>
                  </a:lnTo>
                  <a:cubicBezTo>
                    <a:pt x="1" y="6005"/>
                    <a:pt x="1135" y="8507"/>
                    <a:pt x="3036" y="9307"/>
                  </a:cubicBezTo>
                  <a:lnTo>
                    <a:pt x="9541" y="4504"/>
                  </a:lnTo>
                  <a:cubicBezTo>
                    <a:pt x="8874" y="4371"/>
                    <a:pt x="8307" y="4137"/>
                    <a:pt x="7839" y="3837"/>
                  </a:cubicBezTo>
                  <a:cubicBezTo>
                    <a:pt x="6472" y="2970"/>
                    <a:pt x="5171" y="1669"/>
                    <a:pt x="483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5770950" y="3920750"/>
              <a:ext cx="371975" cy="326075"/>
            </a:xfrm>
            <a:custGeom>
              <a:avLst/>
              <a:gdLst/>
              <a:ahLst/>
              <a:cxnLst/>
              <a:rect l="l" t="t" r="r" b="b"/>
              <a:pathLst>
                <a:path w="14879" h="13043" extrusionOk="0">
                  <a:moveTo>
                    <a:pt x="8207" y="0"/>
                  </a:moveTo>
                  <a:lnTo>
                    <a:pt x="8207" y="0"/>
                  </a:lnTo>
                  <a:cubicBezTo>
                    <a:pt x="5838" y="801"/>
                    <a:pt x="2903" y="1969"/>
                    <a:pt x="1335" y="4237"/>
                  </a:cubicBezTo>
                  <a:cubicBezTo>
                    <a:pt x="234" y="5805"/>
                    <a:pt x="1" y="7239"/>
                    <a:pt x="234" y="8473"/>
                  </a:cubicBezTo>
                  <a:cubicBezTo>
                    <a:pt x="568" y="10108"/>
                    <a:pt x="1869" y="11442"/>
                    <a:pt x="3236" y="12309"/>
                  </a:cubicBezTo>
                  <a:cubicBezTo>
                    <a:pt x="3704" y="12609"/>
                    <a:pt x="4271" y="12810"/>
                    <a:pt x="4904" y="12943"/>
                  </a:cubicBezTo>
                  <a:cubicBezTo>
                    <a:pt x="5253" y="13008"/>
                    <a:pt x="5622" y="13042"/>
                    <a:pt x="6006" y="13042"/>
                  </a:cubicBezTo>
                  <a:cubicBezTo>
                    <a:pt x="8596" y="13042"/>
                    <a:pt x="11848" y="11467"/>
                    <a:pt x="13911" y="6905"/>
                  </a:cubicBezTo>
                  <a:cubicBezTo>
                    <a:pt x="14411" y="5838"/>
                    <a:pt x="14711" y="4771"/>
                    <a:pt x="14878" y="3736"/>
                  </a:cubicBezTo>
                  <a:cubicBezTo>
                    <a:pt x="14816" y="3715"/>
                    <a:pt x="14759" y="3705"/>
                    <a:pt x="14704" y="3705"/>
                  </a:cubicBezTo>
                  <a:cubicBezTo>
                    <a:pt x="14292" y="3705"/>
                    <a:pt x="14066" y="4261"/>
                    <a:pt x="13412" y="4261"/>
                  </a:cubicBezTo>
                  <a:cubicBezTo>
                    <a:pt x="13228" y="4261"/>
                    <a:pt x="13009" y="4216"/>
                    <a:pt x="12743" y="4103"/>
                  </a:cubicBezTo>
                  <a:cubicBezTo>
                    <a:pt x="11409" y="3503"/>
                    <a:pt x="11676" y="2302"/>
                    <a:pt x="11009" y="1802"/>
                  </a:cubicBezTo>
                  <a:cubicBezTo>
                    <a:pt x="10837" y="1664"/>
                    <a:pt x="10661" y="1620"/>
                    <a:pt x="10476" y="1620"/>
                  </a:cubicBezTo>
                  <a:cubicBezTo>
                    <a:pt x="10138" y="1620"/>
                    <a:pt x="9774" y="1770"/>
                    <a:pt x="9362" y="1770"/>
                  </a:cubicBezTo>
                  <a:cubicBezTo>
                    <a:pt x="9127" y="1770"/>
                    <a:pt x="8877" y="1721"/>
                    <a:pt x="8607" y="1568"/>
                  </a:cubicBezTo>
                  <a:cubicBezTo>
                    <a:pt x="7706" y="968"/>
                    <a:pt x="8173" y="101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5964425" y="3821825"/>
              <a:ext cx="195175" cy="205450"/>
            </a:xfrm>
            <a:custGeom>
              <a:avLst/>
              <a:gdLst/>
              <a:ahLst/>
              <a:cxnLst/>
              <a:rect l="l" t="t" r="r" b="b"/>
              <a:pathLst>
                <a:path w="7807" h="8218" extrusionOk="0">
                  <a:moveTo>
                    <a:pt x="6027" y="1"/>
                  </a:moveTo>
                  <a:cubicBezTo>
                    <a:pt x="5300" y="1"/>
                    <a:pt x="4980" y="1649"/>
                    <a:pt x="4070" y="2590"/>
                  </a:cubicBezTo>
                  <a:cubicBezTo>
                    <a:pt x="3670" y="2990"/>
                    <a:pt x="2269" y="3324"/>
                    <a:pt x="534" y="3924"/>
                  </a:cubicBezTo>
                  <a:cubicBezTo>
                    <a:pt x="501" y="3991"/>
                    <a:pt x="1" y="4925"/>
                    <a:pt x="968" y="5459"/>
                  </a:cubicBezTo>
                  <a:cubicBezTo>
                    <a:pt x="1243" y="5623"/>
                    <a:pt x="1497" y="5675"/>
                    <a:pt x="1735" y="5675"/>
                  </a:cubicBezTo>
                  <a:cubicBezTo>
                    <a:pt x="2136" y="5675"/>
                    <a:pt x="2489" y="5529"/>
                    <a:pt x="2812" y="5529"/>
                  </a:cubicBezTo>
                  <a:cubicBezTo>
                    <a:pt x="2996" y="5529"/>
                    <a:pt x="3170" y="5576"/>
                    <a:pt x="3336" y="5725"/>
                  </a:cubicBezTo>
                  <a:cubicBezTo>
                    <a:pt x="3970" y="6259"/>
                    <a:pt x="3703" y="7460"/>
                    <a:pt x="5038" y="8060"/>
                  </a:cubicBezTo>
                  <a:cubicBezTo>
                    <a:pt x="5304" y="8173"/>
                    <a:pt x="5521" y="8218"/>
                    <a:pt x="5703" y="8218"/>
                  </a:cubicBezTo>
                  <a:cubicBezTo>
                    <a:pt x="6351" y="8218"/>
                    <a:pt x="6563" y="7662"/>
                    <a:pt x="6991" y="7662"/>
                  </a:cubicBezTo>
                  <a:cubicBezTo>
                    <a:pt x="7047" y="7662"/>
                    <a:pt x="7107" y="7672"/>
                    <a:pt x="7173" y="7693"/>
                  </a:cubicBezTo>
                  <a:cubicBezTo>
                    <a:pt x="7806" y="3724"/>
                    <a:pt x="6672" y="121"/>
                    <a:pt x="6172" y="21"/>
                  </a:cubicBezTo>
                  <a:cubicBezTo>
                    <a:pt x="6122" y="7"/>
                    <a:pt x="6074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41"/>
          <p:cNvSpPr txBox="1">
            <a:spLocks noGrp="1"/>
          </p:cNvSpPr>
          <p:nvPr>
            <p:ph type="title"/>
          </p:nvPr>
        </p:nvSpPr>
        <p:spPr>
          <a:xfrm>
            <a:off x="4566118" y="1168002"/>
            <a:ext cx="3501587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01 ENLACE PARA CREAR UNA CUENTA EULOGIN</a:t>
            </a:r>
            <a:endParaRPr dirty="0"/>
          </a:p>
        </p:txBody>
      </p:sp>
      <p:sp>
        <p:nvSpPr>
          <p:cNvPr id="845" name="Google Shape;845;p41"/>
          <p:cNvSpPr txBox="1">
            <a:spLocks noGrp="1"/>
          </p:cNvSpPr>
          <p:nvPr>
            <p:ph type="body" idx="1"/>
          </p:nvPr>
        </p:nvSpPr>
        <p:spPr>
          <a:xfrm>
            <a:off x="3876551" y="2415550"/>
            <a:ext cx="5627667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>
                <a:hlinkClick r:id="rId3"/>
              </a:rPr>
              <a:t>https://webgate.ec.europa.eu/cas/eim/external/register.cgi</a:t>
            </a:r>
            <a:endParaRPr lang="en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endParaRPr lang="en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/>
              <a:t>Rellenar todos los campos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/>
              <a:t>Se recibe una notificación en el correo indicado.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/>
              <a:t>Crear contraseña.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/>
              <a:t>¡Apuntad todos estos datos y compartirlos con el ED!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46" name="Google Shape;846;p41"/>
          <p:cNvPicPr preferRelativeResize="0"/>
          <p:nvPr/>
        </p:nvPicPr>
        <p:blipFill rotWithShape="1">
          <a:blip r:embed="rId4">
            <a:alphaModFix/>
          </a:blip>
          <a:srcRect l="5845" r="5845"/>
          <a:stretch/>
        </p:blipFill>
        <p:spPr>
          <a:xfrm flipH="1">
            <a:off x="651612" y="794775"/>
            <a:ext cx="3018050" cy="3417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7" name="Google Shape;847;p41"/>
          <p:cNvGrpSpPr/>
          <p:nvPr/>
        </p:nvGrpSpPr>
        <p:grpSpPr>
          <a:xfrm>
            <a:off x="511425" y="707300"/>
            <a:ext cx="3298425" cy="3682225"/>
            <a:chOff x="511425" y="859700"/>
            <a:chExt cx="3298425" cy="3682225"/>
          </a:xfrm>
        </p:grpSpPr>
        <p:sp>
          <p:nvSpPr>
            <p:cNvPr id="848" name="Google Shape;848;p41"/>
            <p:cNvSpPr/>
            <p:nvPr/>
          </p:nvSpPr>
          <p:spPr>
            <a:xfrm>
              <a:off x="511425" y="859700"/>
              <a:ext cx="3249712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596325" y="4295175"/>
              <a:ext cx="3195325" cy="228750"/>
            </a:xfrm>
            <a:custGeom>
              <a:avLst/>
              <a:gdLst/>
              <a:ahLst/>
              <a:cxnLst/>
              <a:rect l="l" t="t" r="r" b="b"/>
              <a:pathLst>
                <a:path w="119351" h="9150" extrusionOk="0">
                  <a:moveTo>
                    <a:pt x="113952" y="0"/>
                  </a:moveTo>
                  <a:cubicBezTo>
                    <a:pt x="111096" y="0"/>
                    <a:pt x="108469" y="479"/>
                    <a:pt x="108223" y="561"/>
                  </a:cubicBezTo>
                  <a:cubicBezTo>
                    <a:pt x="108120" y="607"/>
                    <a:pt x="108013" y="625"/>
                    <a:pt x="107916" y="625"/>
                  </a:cubicBezTo>
                  <a:cubicBezTo>
                    <a:pt x="107770" y="625"/>
                    <a:pt x="107647" y="584"/>
                    <a:pt x="107595" y="533"/>
                  </a:cubicBezTo>
                  <a:lnTo>
                    <a:pt x="107225" y="533"/>
                  </a:lnTo>
                  <a:cubicBezTo>
                    <a:pt x="102574" y="818"/>
                    <a:pt x="106711" y="618"/>
                    <a:pt x="98979" y="1046"/>
                  </a:cubicBezTo>
                  <a:cubicBezTo>
                    <a:pt x="98979" y="1003"/>
                    <a:pt x="98915" y="982"/>
                    <a:pt x="98808" y="982"/>
                  </a:cubicBezTo>
                  <a:cubicBezTo>
                    <a:pt x="98701" y="982"/>
                    <a:pt x="98551" y="1003"/>
                    <a:pt x="98380" y="1046"/>
                  </a:cubicBezTo>
                  <a:cubicBezTo>
                    <a:pt x="97467" y="1389"/>
                    <a:pt x="90847" y="2245"/>
                    <a:pt x="85882" y="2330"/>
                  </a:cubicBezTo>
                  <a:cubicBezTo>
                    <a:pt x="84427" y="2330"/>
                    <a:pt x="83257" y="2330"/>
                    <a:pt x="82687" y="2302"/>
                  </a:cubicBezTo>
                  <a:cubicBezTo>
                    <a:pt x="81509" y="2227"/>
                    <a:pt x="80806" y="2184"/>
                    <a:pt x="80074" y="2184"/>
                  </a:cubicBezTo>
                  <a:cubicBezTo>
                    <a:pt x="79405" y="2184"/>
                    <a:pt x="78711" y="2220"/>
                    <a:pt x="77608" y="2302"/>
                  </a:cubicBezTo>
                  <a:cubicBezTo>
                    <a:pt x="77106" y="2341"/>
                    <a:pt x="76440" y="2357"/>
                    <a:pt x="75661" y="2357"/>
                  </a:cubicBezTo>
                  <a:cubicBezTo>
                    <a:pt x="74185" y="2357"/>
                    <a:pt x="72304" y="2301"/>
                    <a:pt x="70361" y="2245"/>
                  </a:cubicBezTo>
                  <a:cubicBezTo>
                    <a:pt x="62682" y="1974"/>
                    <a:pt x="57925" y="1877"/>
                    <a:pt x="54645" y="1877"/>
                  </a:cubicBezTo>
                  <a:cubicBezTo>
                    <a:pt x="46433" y="1877"/>
                    <a:pt x="47479" y="2483"/>
                    <a:pt x="35116" y="2483"/>
                  </a:cubicBezTo>
                  <a:cubicBezTo>
                    <a:pt x="34197" y="2483"/>
                    <a:pt x="33204" y="2480"/>
                    <a:pt x="32128" y="2473"/>
                  </a:cubicBezTo>
                  <a:cubicBezTo>
                    <a:pt x="29189" y="2444"/>
                    <a:pt x="27192" y="2444"/>
                    <a:pt x="27078" y="2330"/>
                  </a:cubicBezTo>
                  <a:cubicBezTo>
                    <a:pt x="27058" y="2306"/>
                    <a:pt x="27026" y="2296"/>
                    <a:pt x="26986" y="2296"/>
                  </a:cubicBezTo>
                  <a:cubicBezTo>
                    <a:pt x="26772" y="2296"/>
                    <a:pt x="26311" y="2583"/>
                    <a:pt x="26046" y="2583"/>
                  </a:cubicBezTo>
                  <a:cubicBezTo>
                    <a:pt x="26004" y="2583"/>
                    <a:pt x="25967" y="2575"/>
                    <a:pt x="25936" y="2558"/>
                  </a:cubicBezTo>
                  <a:cubicBezTo>
                    <a:pt x="23323" y="2665"/>
                    <a:pt x="22405" y="2846"/>
                    <a:pt x="20619" y="2846"/>
                  </a:cubicBezTo>
                  <a:cubicBezTo>
                    <a:pt x="20494" y="2846"/>
                    <a:pt x="20364" y="2846"/>
                    <a:pt x="20230" y="2844"/>
                  </a:cubicBezTo>
                  <a:cubicBezTo>
                    <a:pt x="17828" y="2767"/>
                    <a:pt x="14716" y="2370"/>
                    <a:pt x="12145" y="2370"/>
                  </a:cubicBezTo>
                  <a:cubicBezTo>
                    <a:pt x="11845" y="2370"/>
                    <a:pt x="11553" y="2375"/>
                    <a:pt x="11271" y="2387"/>
                  </a:cubicBezTo>
                  <a:cubicBezTo>
                    <a:pt x="10075" y="2434"/>
                    <a:pt x="7762" y="2616"/>
                    <a:pt x="6627" y="2616"/>
                  </a:cubicBezTo>
                  <a:cubicBezTo>
                    <a:pt x="6381" y="2616"/>
                    <a:pt x="6190" y="2607"/>
                    <a:pt x="6078" y="2587"/>
                  </a:cubicBezTo>
                  <a:cubicBezTo>
                    <a:pt x="5818" y="2553"/>
                    <a:pt x="5604" y="2535"/>
                    <a:pt x="5426" y="2535"/>
                  </a:cubicBezTo>
                  <a:cubicBezTo>
                    <a:pt x="4235" y="2535"/>
                    <a:pt x="4594" y="3336"/>
                    <a:pt x="2882" y="5668"/>
                  </a:cubicBezTo>
                  <a:cubicBezTo>
                    <a:pt x="1798" y="7152"/>
                    <a:pt x="1" y="8293"/>
                    <a:pt x="3710" y="8750"/>
                  </a:cubicBezTo>
                  <a:cubicBezTo>
                    <a:pt x="4223" y="8815"/>
                    <a:pt x="4783" y="8841"/>
                    <a:pt x="5365" y="8841"/>
                  </a:cubicBezTo>
                  <a:cubicBezTo>
                    <a:pt x="6819" y="8841"/>
                    <a:pt x="8405" y="8681"/>
                    <a:pt x="9730" y="8579"/>
                  </a:cubicBezTo>
                  <a:cubicBezTo>
                    <a:pt x="10814" y="8487"/>
                    <a:pt x="11760" y="8451"/>
                    <a:pt x="12625" y="8451"/>
                  </a:cubicBezTo>
                  <a:cubicBezTo>
                    <a:pt x="16084" y="8451"/>
                    <a:pt x="18238" y="9035"/>
                    <a:pt x="22712" y="9035"/>
                  </a:cubicBezTo>
                  <a:cubicBezTo>
                    <a:pt x="23112" y="9035"/>
                    <a:pt x="23853" y="9035"/>
                    <a:pt x="24253" y="9149"/>
                  </a:cubicBezTo>
                  <a:cubicBezTo>
                    <a:pt x="30292" y="8634"/>
                    <a:pt x="38221" y="8446"/>
                    <a:pt x="42621" y="8446"/>
                  </a:cubicBezTo>
                  <a:cubicBezTo>
                    <a:pt x="44313" y="8446"/>
                    <a:pt x="45483" y="8474"/>
                    <a:pt x="45823" y="8522"/>
                  </a:cubicBezTo>
                  <a:cubicBezTo>
                    <a:pt x="46957" y="8105"/>
                    <a:pt x="50155" y="7978"/>
                    <a:pt x="53777" y="7978"/>
                  </a:cubicBezTo>
                  <a:cubicBezTo>
                    <a:pt x="59549" y="7978"/>
                    <a:pt x="66401" y="8302"/>
                    <a:pt x="67695" y="8302"/>
                  </a:cubicBezTo>
                  <a:cubicBezTo>
                    <a:pt x="67816" y="8302"/>
                    <a:pt x="67889" y="8300"/>
                    <a:pt x="67907" y="8293"/>
                  </a:cubicBezTo>
                  <a:cubicBezTo>
                    <a:pt x="68168" y="8232"/>
                    <a:pt x="68708" y="8206"/>
                    <a:pt x="69348" y="8206"/>
                  </a:cubicBezTo>
                  <a:cubicBezTo>
                    <a:pt x="70805" y="8206"/>
                    <a:pt x="72780" y="8343"/>
                    <a:pt x="73157" y="8522"/>
                  </a:cubicBezTo>
                  <a:cubicBezTo>
                    <a:pt x="73557" y="8717"/>
                    <a:pt x="74044" y="8777"/>
                    <a:pt x="74540" y="8777"/>
                  </a:cubicBezTo>
                  <a:cubicBezTo>
                    <a:pt x="75320" y="8777"/>
                    <a:pt x="76124" y="8629"/>
                    <a:pt x="76657" y="8629"/>
                  </a:cubicBezTo>
                  <a:cubicBezTo>
                    <a:pt x="76873" y="8629"/>
                    <a:pt x="77044" y="8653"/>
                    <a:pt x="77152" y="8721"/>
                  </a:cubicBezTo>
                  <a:cubicBezTo>
                    <a:pt x="81645" y="8450"/>
                    <a:pt x="81859" y="8415"/>
                    <a:pt x="82116" y="8415"/>
                  </a:cubicBezTo>
                  <a:cubicBezTo>
                    <a:pt x="82208" y="8415"/>
                    <a:pt x="82305" y="8419"/>
                    <a:pt x="82605" y="8419"/>
                  </a:cubicBezTo>
                  <a:cubicBezTo>
                    <a:pt x="83144" y="8419"/>
                    <a:pt x="84339" y="8404"/>
                    <a:pt x="87338" y="8322"/>
                  </a:cubicBezTo>
                  <a:cubicBezTo>
                    <a:pt x="87965" y="8322"/>
                    <a:pt x="88622" y="8293"/>
                    <a:pt x="89306" y="8265"/>
                  </a:cubicBezTo>
                  <a:cubicBezTo>
                    <a:pt x="90676" y="8179"/>
                    <a:pt x="92102" y="8094"/>
                    <a:pt x="93529" y="7979"/>
                  </a:cubicBezTo>
                  <a:cubicBezTo>
                    <a:pt x="98294" y="7580"/>
                    <a:pt x="97524" y="7609"/>
                    <a:pt x="103801" y="7123"/>
                  </a:cubicBezTo>
                  <a:cubicBezTo>
                    <a:pt x="105826" y="6952"/>
                    <a:pt x="107595" y="6296"/>
                    <a:pt x="111961" y="6296"/>
                  </a:cubicBezTo>
                  <a:cubicBezTo>
                    <a:pt x="112931" y="6296"/>
                    <a:pt x="113825" y="6347"/>
                    <a:pt x="114533" y="6347"/>
                  </a:cubicBezTo>
                  <a:cubicBezTo>
                    <a:pt x="114887" y="6347"/>
                    <a:pt x="115195" y="6334"/>
                    <a:pt x="115442" y="6296"/>
                  </a:cubicBezTo>
                  <a:cubicBezTo>
                    <a:pt x="115870" y="6239"/>
                    <a:pt x="116127" y="6125"/>
                    <a:pt x="116868" y="5041"/>
                  </a:cubicBezTo>
                  <a:cubicBezTo>
                    <a:pt x="117724" y="3842"/>
                    <a:pt x="119351" y="1588"/>
                    <a:pt x="119151" y="846"/>
                  </a:cubicBezTo>
                  <a:cubicBezTo>
                    <a:pt x="119094" y="675"/>
                    <a:pt x="117496" y="304"/>
                    <a:pt x="117296" y="276"/>
                  </a:cubicBezTo>
                  <a:cubicBezTo>
                    <a:pt x="116233" y="74"/>
                    <a:pt x="115075" y="0"/>
                    <a:pt x="113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 rot="5400000">
              <a:off x="1924073" y="2555727"/>
              <a:ext cx="3581804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 rot="-5400000">
              <a:off x="-1221171" y="2607829"/>
              <a:ext cx="3666692" cy="201500"/>
            </a:xfrm>
            <a:custGeom>
              <a:avLst/>
              <a:gdLst/>
              <a:ahLst/>
              <a:cxnLst/>
              <a:rect l="l" t="t" r="r" b="b"/>
              <a:pathLst>
                <a:path w="135728" h="8060" extrusionOk="0">
                  <a:moveTo>
                    <a:pt x="90622" y="0"/>
                  </a:moveTo>
                  <a:cubicBezTo>
                    <a:pt x="89853" y="0"/>
                    <a:pt x="89036" y="43"/>
                    <a:pt x="87765" y="122"/>
                  </a:cubicBezTo>
                  <a:cubicBezTo>
                    <a:pt x="86877" y="181"/>
                    <a:pt x="85558" y="200"/>
                    <a:pt x="84011" y="200"/>
                  </a:cubicBezTo>
                  <a:cubicBezTo>
                    <a:pt x="81280" y="200"/>
                    <a:pt x="77841" y="141"/>
                    <a:pt x="74824" y="141"/>
                  </a:cubicBezTo>
                  <a:cubicBezTo>
                    <a:pt x="72963" y="141"/>
                    <a:pt x="71263" y="164"/>
                    <a:pt x="69990" y="236"/>
                  </a:cubicBezTo>
                  <a:cubicBezTo>
                    <a:pt x="69680" y="253"/>
                    <a:pt x="69446" y="260"/>
                    <a:pt x="69266" y="260"/>
                  </a:cubicBezTo>
                  <a:cubicBezTo>
                    <a:pt x="68299" y="260"/>
                    <a:pt x="68904" y="59"/>
                    <a:pt x="67849" y="59"/>
                  </a:cubicBezTo>
                  <a:cubicBezTo>
                    <a:pt x="67743" y="59"/>
                    <a:pt x="67621" y="61"/>
                    <a:pt x="67479" y="65"/>
                  </a:cubicBezTo>
                  <a:cubicBezTo>
                    <a:pt x="55923" y="179"/>
                    <a:pt x="35123" y="636"/>
                    <a:pt x="34952" y="636"/>
                  </a:cubicBezTo>
                  <a:cubicBezTo>
                    <a:pt x="33546" y="659"/>
                    <a:pt x="32340" y="673"/>
                    <a:pt x="31400" y="673"/>
                  </a:cubicBezTo>
                  <a:cubicBezTo>
                    <a:pt x="30070" y="673"/>
                    <a:pt x="29272" y="645"/>
                    <a:pt x="29189" y="579"/>
                  </a:cubicBezTo>
                  <a:cubicBezTo>
                    <a:pt x="29169" y="555"/>
                    <a:pt x="29135" y="545"/>
                    <a:pt x="29091" y="545"/>
                  </a:cubicBezTo>
                  <a:cubicBezTo>
                    <a:pt x="28857" y="545"/>
                    <a:pt x="28327" y="831"/>
                    <a:pt x="28028" y="831"/>
                  </a:cubicBezTo>
                  <a:cubicBezTo>
                    <a:pt x="27980" y="831"/>
                    <a:pt x="27938" y="824"/>
                    <a:pt x="27905" y="807"/>
                  </a:cubicBezTo>
                  <a:cubicBezTo>
                    <a:pt x="11841" y="1492"/>
                    <a:pt x="12155" y="1492"/>
                    <a:pt x="9073" y="1606"/>
                  </a:cubicBezTo>
                  <a:cubicBezTo>
                    <a:pt x="7383" y="1670"/>
                    <a:pt x="6029" y="1702"/>
                    <a:pt x="5278" y="1702"/>
                  </a:cubicBezTo>
                  <a:cubicBezTo>
                    <a:pt x="5027" y="1702"/>
                    <a:pt x="4843" y="1699"/>
                    <a:pt x="4736" y="1691"/>
                  </a:cubicBezTo>
                  <a:cubicBezTo>
                    <a:pt x="4452" y="1668"/>
                    <a:pt x="4211" y="1655"/>
                    <a:pt x="4003" y="1655"/>
                  </a:cubicBezTo>
                  <a:cubicBezTo>
                    <a:pt x="3461" y="1655"/>
                    <a:pt x="3142" y="1742"/>
                    <a:pt x="2853" y="1948"/>
                  </a:cubicBezTo>
                  <a:cubicBezTo>
                    <a:pt x="1741" y="2747"/>
                    <a:pt x="0" y="7797"/>
                    <a:pt x="1227" y="8054"/>
                  </a:cubicBezTo>
                  <a:cubicBezTo>
                    <a:pt x="1273" y="8058"/>
                    <a:pt x="1341" y="8060"/>
                    <a:pt x="1429" y="8060"/>
                  </a:cubicBezTo>
                  <a:cubicBezTo>
                    <a:pt x="2000" y="8060"/>
                    <a:pt x="3425" y="7985"/>
                    <a:pt x="5279" y="7911"/>
                  </a:cubicBezTo>
                  <a:cubicBezTo>
                    <a:pt x="6363" y="7883"/>
                    <a:pt x="7561" y="7797"/>
                    <a:pt x="8874" y="7712"/>
                  </a:cubicBezTo>
                  <a:cubicBezTo>
                    <a:pt x="10569" y="7648"/>
                    <a:pt x="17896" y="7254"/>
                    <a:pt x="22421" y="7254"/>
                  </a:cubicBezTo>
                  <a:cubicBezTo>
                    <a:pt x="23989" y="7254"/>
                    <a:pt x="25221" y="7301"/>
                    <a:pt x="25765" y="7426"/>
                  </a:cubicBezTo>
                  <a:cubicBezTo>
                    <a:pt x="27318" y="7357"/>
                    <a:pt x="39590" y="6534"/>
                    <a:pt x="46723" y="6534"/>
                  </a:cubicBezTo>
                  <a:cubicBezTo>
                    <a:pt x="48369" y="6534"/>
                    <a:pt x="49741" y="6578"/>
                    <a:pt x="50645" y="6684"/>
                  </a:cubicBezTo>
                  <a:cubicBezTo>
                    <a:pt x="51700" y="6401"/>
                    <a:pt x="56886" y="6281"/>
                    <a:pt x="62373" y="6281"/>
                  </a:cubicBezTo>
                  <a:cubicBezTo>
                    <a:pt x="62970" y="6281"/>
                    <a:pt x="63570" y="6282"/>
                    <a:pt x="64169" y="6285"/>
                  </a:cubicBezTo>
                  <a:cubicBezTo>
                    <a:pt x="68420" y="6325"/>
                    <a:pt x="72560" y="6378"/>
                    <a:pt x="74827" y="6378"/>
                  </a:cubicBezTo>
                  <a:cubicBezTo>
                    <a:pt x="75817" y="6378"/>
                    <a:pt x="76450" y="6368"/>
                    <a:pt x="76581" y="6342"/>
                  </a:cubicBezTo>
                  <a:cubicBezTo>
                    <a:pt x="77025" y="6228"/>
                    <a:pt x="78154" y="6176"/>
                    <a:pt x="79322" y="6176"/>
                  </a:cubicBezTo>
                  <a:cubicBezTo>
                    <a:pt x="80778" y="6176"/>
                    <a:pt x="82297" y="6257"/>
                    <a:pt x="82629" y="6399"/>
                  </a:cubicBezTo>
                  <a:cubicBezTo>
                    <a:pt x="83067" y="6564"/>
                    <a:pt x="83583" y="6617"/>
                    <a:pt x="84112" y="6617"/>
                  </a:cubicBezTo>
                  <a:cubicBezTo>
                    <a:pt x="85052" y="6617"/>
                    <a:pt x="86032" y="6450"/>
                    <a:pt x="86678" y="6450"/>
                  </a:cubicBezTo>
                  <a:cubicBezTo>
                    <a:pt x="86925" y="6450"/>
                    <a:pt x="87123" y="6475"/>
                    <a:pt x="87252" y="6542"/>
                  </a:cubicBezTo>
                  <a:cubicBezTo>
                    <a:pt x="89752" y="6409"/>
                    <a:pt x="90607" y="6285"/>
                    <a:pt x="94149" y="6285"/>
                  </a:cubicBezTo>
                  <a:cubicBezTo>
                    <a:pt x="97480" y="6285"/>
                    <a:pt x="103187" y="6395"/>
                    <a:pt x="114871" y="6713"/>
                  </a:cubicBezTo>
                  <a:cubicBezTo>
                    <a:pt x="116816" y="6767"/>
                    <a:pt x="118094" y="6783"/>
                    <a:pt x="119020" y="6783"/>
                  </a:cubicBezTo>
                  <a:cubicBezTo>
                    <a:pt x="120298" y="6783"/>
                    <a:pt x="120904" y="6753"/>
                    <a:pt x="121664" y="6753"/>
                  </a:cubicBezTo>
                  <a:cubicBezTo>
                    <a:pt x="122680" y="6753"/>
                    <a:pt x="123972" y="6806"/>
                    <a:pt x="127511" y="7055"/>
                  </a:cubicBezTo>
                  <a:cubicBezTo>
                    <a:pt x="128749" y="7137"/>
                    <a:pt x="129857" y="7206"/>
                    <a:pt x="130752" y="7206"/>
                  </a:cubicBezTo>
                  <a:cubicBezTo>
                    <a:pt x="131734" y="7206"/>
                    <a:pt x="132459" y="7123"/>
                    <a:pt x="132817" y="6884"/>
                  </a:cubicBezTo>
                  <a:cubicBezTo>
                    <a:pt x="134101" y="5943"/>
                    <a:pt x="135728" y="2091"/>
                    <a:pt x="135271" y="1121"/>
                  </a:cubicBezTo>
                  <a:cubicBezTo>
                    <a:pt x="135177" y="914"/>
                    <a:pt x="130495" y="831"/>
                    <a:pt x="127152" y="831"/>
                  </a:cubicBezTo>
                  <a:cubicBezTo>
                    <a:pt x="125418" y="831"/>
                    <a:pt x="124044" y="853"/>
                    <a:pt x="123858" y="892"/>
                  </a:cubicBezTo>
                  <a:cubicBezTo>
                    <a:pt x="123782" y="908"/>
                    <a:pt x="123703" y="915"/>
                    <a:pt x="123628" y="915"/>
                  </a:cubicBezTo>
                  <a:cubicBezTo>
                    <a:pt x="123421" y="915"/>
                    <a:pt x="123236" y="862"/>
                    <a:pt x="123174" y="778"/>
                  </a:cubicBezTo>
                  <a:cubicBezTo>
                    <a:pt x="123145" y="778"/>
                    <a:pt x="123002" y="778"/>
                    <a:pt x="122717" y="750"/>
                  </a:cubicBezTo>
                  <a:cubicBezTo>
                    <a:pt x="120748" y="607"/>
                    <a:pt x="113787" y="322"/>
                    <a:pt x="113473" y="265"/>
                  </a:cubicBezTo>
                  <a:cubicBezTo>
                    <a:pt x="113187" y="236"/>
                    <a:pt x="113073" y="236"/>
                    <a:pt x="113073" y="236"/>
                  </a:cubicBezTo>
                  <a:cubicBezTo>
                    <a:pt x="113073" y="167"/>
                    <a:pt x="112948" y="129"/>
                    <a:pt x="112766" y="129"/>
                  </a:cubicBezTo>
                  <a:cubicBezTo>
                    <a:pt x="112648" y="129"/>
                    <a:pt x="112506" y="145"/>
                    <a:pt x="112360" y="179"/>
                  </a:cubicBezTo>
                  <a:cubicBezTo>
                    <a:pt x="111532" y="350"/>
                    <a:pt x="107538" y="350"/>
                    <a:pt x="103429" y="350"/>
                  </a:cubicBezTo>
                  <a:cubicBezTo>
                    <a:pt x="99321" y="350"/>
                    <a:pt x="95098" y="265"/>
                    <a:pt x="93728" y="179"/>
                  </a:cubicBezTo>
                  <a:cubicBezTo>
                    <a:pt x="92337" y="57"/>
                    <a:pt x="91511" y="0"/>
                    <a:pt x="90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41"/>
          <p:cNvGrpSpPr/>
          <p:nvPr/>
        </p:nvGrpSpPr>
        <p:grpSpPr>
          <a:xfrm rot="3599956">
            <a:off x="2972528" y="1163478"/>
            <a:ext cx="419925" cy="222725"/>
            <a:chOff x="2951412" y="1320981"/>
            <a:chExt cx="419934" cy="222729"/>
          </a:xfrm>
        </p:grpSpPr>
        <p:sp>
          <p:nvSpPr>
            <p:cNvPr id="853" name="Google Shape;853;p41"/>
            <p:cNvSpPr/>
            <p:nvPr/>
          </p:nvSpPr>
          <p:spPr>
            <a:xfrm rot="-1677089">
              <a:off x="2986451" y="1372774"/>
              <a:ext cx="64322" cy="165517"/>
            </a:xfrm>
            <a:custGeom>
              <a:avLst/>
              <a:gdLst/>
              <a:ahLst/>
              <a:cxnLst/>
              <a:rect l="l" t="t" r="r" b="b"/>
              <a:pathLst>
                <a:path w="2573" h="6621" extrusionOk="0">
                  <a:moveTo>
                    <a:pt x="1078" y="0"/>
                  </a:moveTo>
                  <a:cubicBezTo>
                    <a:pt x="591" y="0"/>
                    <a:pt x="90" y="310"/>
                    <a:pt x="60" y="930"/>
                  </a:cubicBezTo>
                  <a:cubicBezTo>
                    <a:pt x="1" y="2618"/>
                    <a:pt x="150" y="4276"/>
                    <a:pt x="523" y="5919"/>
                  </a:cubicBezTo>
                  <a:cubicBezTo>
                    <a:pt x="637" y="6408"/>
                    <a:pt x="1003" y="6621"/>
                    <a:pt x="1385" y="6621"/>
                  </a:cubicBezTo>
                  <a:cubicBezTo>
                    <a:pt x="1960" y="6621"/>
                    <a:pt x="2573" y="6140"/>
                    <a:pt x="2420" y="5396"/>
                  </a:cubicBezTo>
                  <a:cubicBezTo>
                    <a:pt x="2077" y="3917"/>
                    <a:pt x="1972" y="2454"/>
                    <a:pt x="2017" y="930"/>
                  </a:cubicBezTo>
                  <a:cubicBezTo>
                    <a:pt x="2039" y="310"/>
                    <a:pt x="1565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3128925" y="1320981"/>
              <a:ext cx="49325" cy="202772"/>
            </a:xfrm>
            <a:custGeom>
              <a:avLst/>
              <a:gdLst/>
              <a:ahLst/>
              <a:cxnLst/>
              <a:rect l="l" t="t" r="r" b="b"/>
              <a:pathLst>
                <a:path w="1973" h="5456" extrusionOk="0">
                  <a:moveTo>
                    <a:pt x="987" y="0"/>
                  </a:moveTo>
                  <a:cubicBezTo>
                    <a:pt x="494" y="0"/>
                    <a:pt x="1" y="314"/>
                    <a:pt x="1" y="941"/>
                  </a:cubicBezTo>
                  <a:lnTo>
                    <a:pt x="1" y="4526"/>
                  </a:lnTo>
                  <a:cubicBezTo>
                    <a:pt x="1" y="5146"/>
                    <a:pt x="494" y="5456"/>
                    <a:pt x="987" y="5456"/>
                  </a:cubicBezTo>
                  <a:cubicBezTo>
                    <a:pt x="1479" y="5456"/>
                    <a:pt x="1972" y="5146"/>
                    <a:pt x="1972" y="4526"/>
                  </a:cubicBezTo>
                  <a:lnTo>
                    <a:pt x="1972" y="941"/>
                  </a:lnTo>
                  <a:cubicBezTo>
                    <a:pt x="1972" y="314"/>
                    <a:pt x="1479" y="0"/>
                    <a:pt x="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 rot="2324420">
              <a:off x="3263449" y="1376738"/>
              <a:ext cx="65826" cy="157602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1"/>
          <p:cNvGrpSpPr/>
          <p:nvPr/>
        </p:nvGrpSpPr>
        <p:grpSpPr>
          <a:xfrm>
            <a:off x="2688800" y="1888251"/>
            <a:ext cx="130588" cy="194506"/>
            <a:chOff x="2540775" y="2709726"/>
            <a:chExt cx="130588" cy="194506"/>
          </a:xfrm>
        </p:grpSpPr>
        <p:sp>
          <p:nvSpPr>
            <p:cNvPr id="857" name="Google Shape;857;p41"/>
            <p:cNvSpPr/>
            <p:nvPr/>
          </p:nvSpPr>
          <p:spPr>
            <a:xfrm rot="5538887">
              <a:off x="2550831" y="2785777"/>
              <a:ext cx="167583" cy="66768"/>
            </a:xfrm>
            <a:custGeom>
              <a:avLst/>
              <a:gdLst/>
              <a:ahLst/>
              <a:cxnLst/>
              <a:rect l="l" t="t" r="r" b="b"/>
              <a:pathLst>
                <a:path w="4237" h="1688" extrusionOk="0">
                  <a:moveTo>
                    <a:pt x="1373" y="0"/>
                  </a:moveTo>
                  <a:cubicBezTo>
                    <a:pt x="1108" y="0"/>
                    <a:pt x="840" y="20"/>
                    <a:pt x="568" y="59"/>
                  </a:cubicBezTo>
                  <a:cubicBezTo>
                    <a:pt x="195" y="118"/>
                    <a:pt x="1" y="567"/>
                    <a:pt x="90" y="865"/>
                  </a:cubicBezTo>
                  <a:cubicBezTo>
                    <a:pt x="179" y="1182"/>
                    <a:pt x="462" y="1327"/>
                    <a:pt x="764" y="1327"/>
                  </a:cubicBezTo>
                  <a:cubicBezTo>
                    <a:pt x="818" y="1327"/>
                    <a:pt x="873" y="1322"/>
                    <a:pt x="927" y="1313"/>
                  </a:cubicBezTo>
                  <a:cubicBezTo>
                    <a:pt x="1080" y="1292"/>
                    <a:pt x="1235" y="1282"/>
                    <a:pt x="1389" y="1282"/>
                  </a:cubicBezTo>
                  <a:cubicBezTo>
                    <a:pt x="1899" y="1282"/>
                    <a:pt x="2410" y="1394"/>
                    <a:pt x="2868" y="1612"/>
                  </a:cubicBezTo>
                  <a:cubicBezTo>
                    <a:pt x="2979" y="1664"/>
                    <a:pt x="3088" y="1687"/>
                    <a:pt x="3190" y="1687"/>
                  </a:cubicBezTo>
                  <a:cubicBezTo>
                    <a:pt x="3823" y="1687"/>
                    <a:pt x="4237" y="813"/>
                    <a:pt x="3556" y="492"/>
                  </a:cubicBezTo>
                  <a:cubicBezTo>
                    <a:pt x="2859" y="160"/>
                    <a:pt x="2129" y="0"/>
                    <a:pt x="1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 rot="5538887">
              <a:off x="2497436" y="2756926"/>
              <a:ext cx="143778" cy="51334"/>
            </a:xfrm>
            <a:custGeom>
              <a:avLst/>
              <a:gdLst/>
              <a:ahLst/>
              <a:cxnLst/>
              <a:rect l="l" t="t" r="r" b="b"/>
              <a:pathLst>
                <a:path w="4931" h="1680" extrusionOk="0">
                  <a:moveTo>
                    <a:pt x="1953" y="0"/>
                  </a:moveTo>
                  <a:cubicBezTo>
                    <a:pt x="1579" y="0"/>
                    <a:pt x="1200" y="38"/>
                    <a:pt x="812" y="116"/>
                  </a:cubicBezTo>
                  <a:cubicBezTo>
                    <a:pt x="0" y="298"/>
                    <a:pt x="278" y="1386"/>
                    <a:pt x="1017" y="1386"/>
                  </a:cubicBezTo>
                  <a:cubicBezTo>
                    <a:pt x="1066" y="1386"/>
                    <a:pt x="1118" y="1381"/>
                    <a:pt x="1171" y="1371"/>
                  </a:cubicBezTo>
                  <a:cubicBezTo>
                    <a:pt x="1437" y="1321"/>
                    <a:pt x="1704" y="1296"/>
                    <a:pt x="1970" y="1296"/>
                  </a:cubicBezTo>
                  <a:cubicBezTo>
                    <a:pt x="2511" y="1296"/>
                    <a:pt x="3045" y="1399"/>
                    <a:pt x="3546" y="1610"/>
                  </a:cubicBezTo>
                  <a:cubicBezTo>
                    <a:pt x="3651" y="1658"/>
                    <a:pt x="3754" y="1679"/>
                    <a:pt x="3853" y="1679"/>
                  </a:cubicBezTo>
                  <a:cubicBezTo>
                    <a:pt x="4488" y="1679"/>
                    <a:pt x="4930" y="799"/>
                    <a:pt x="4233" y="489"/>
                  </a:cubicBezTo>
                  <a:cubicBezTo>
                    <a:pt x="3486" y="166"/>
                    <a:pt x="2732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41"/>
          <p:cNvSpPr/>
          <p:nvPr/>
        </p:nvSpPr>
        <p:spPr>
          <a:xfrm>
            <a:off x="8749688" y="13718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4"/>
          <p:cNvSpPr txBox="1">
            <a:spLocks noGrp="1"/>
          </p:cNvSpPr>
          <p:nvPr>
            <p:ph type="title"/>
          </p:nvPr>
        </p:nvSpPr>
        <p:spPr>
          <a:xfrm>
            <a:off x="1761146" y="600785"/>
            <a:ext cx="6900845" cy="14466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Registrar la organización</a:t>
            </a:r>
            <a:br>
              <a:rPr lang="en" dirty="0"/>
            </a:br>
            <a:endParaRPr dirty="0"/>
          </a:p>
        </p:txBody>
      </p:sp>
      <p:sp>
        <p:nvSpPr>
          <p:cNvPr id="910" name="Google Shape;910;p44"/>
          <p:cNvSpPr txBox="1">
            <a:spLocks noGrp="1"/>
          </p:cNvSpPr>
          <p:nvPr>
            <p:ph type="subTitle" idx="1"/>
          </p:nvPr>
        </p:nvSpPr>
        <p:spPr>
          <a:xfrm>
            <a:off x="276448" y="1288357"/>
            <a:ext cx="6548960" cy="2248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Accede al siguiente enlace:</a:t>
            </a:r>
          </a:p>
          <a:p>
            <a:pPr algn="l"/>
            <a:endParaRPr lang="es-E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sz="1800" b="1" i="0" u="none" strike="noStrike" baseline="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⇨ </a:t>
            </a:r>
            <a:r>
              <a:rPr lang="es-ES" sz="1800" b="1" i="0" u="none" strike="noStrike" baseline="0" dirty="0">
                <a:latin typeface="Arial" panose="020B0604020202020204" pitchFamily="34" charset="0"/>
              </a:rPr>
              <a:t>https://webgate.ec.europa.eu/erasmus-esc/home </a:t>
            </a:r>
          </a:p>
          <a:p>
            <a:endParaRPr lang="en" dirty="0"/>
          </a:p>
        </p:txBody>
      </p:sp>
      <p:sp>
        <p:nvSpPr>
          <p:cNvPr id="911" name="Google Shape;911;p44"/>
          <p:cNvSpPr txBox="1">
            <a:spLocks noGrp="1"/>
          </p:cNvSpPr>
          <p:nvPr>
            <p:ph type="title" idx="2"/>
          </p:nvPr>
        </p:nvSpPr>
        <p:spPr>
          <a:xfrm>
            <a:off x="-574158" y="161890"/>
            <a:ext cx="2729680" cy="687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917" name="Google Shape;917;p44"/>
          <p:cNvGrpSpPr/>
          <p:nvPr/>
        </p:nvGrpSpPr>
        <p:grpSpPr>
          <a:xfrm rot="7120771">
            <a:off x="6338434" y="2036804"/>
            <a:ext cx="210488" cy="394618"/>
            <a:chOff x="5559000" y="1308074"/>
            <a:chExt cx="210492" cy="394626"/>
          </a:xfrm>
        </p:grpSpPr>
        <p:sp>
          <p:nvSpPr>
            <p:cNvPr id="918" name="Google Shape;918;p44"/>
            <p:cNvSpPr/>
            <p:nvPr/>
          </p:nvSpPr>
          <p:spPr>
            <a:xfrm rot="2880946">
              <a:off x="5643090" y="1349872"/>
              <a:ext cx="131970" cy="43798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24" y="1"/>
                  </a:moveTo>
                  <a:cubicBezTo>
                    <a:pt x="4183" y="1"/>
                    <a:pt x="4141" y="4"/>
                    <a:pt x="4098" y="11"/>
                  </a:cubicBezTo>
                  <a:cubicBezTo>
                    <a:pt x="3008" y="175"/>
                    <a:pt x="1903" y="324"/>
                    <a:pt x="827" y="504"/>
                  </a:cubicBezTo>
                  <a:cubicBezTo>
                    <a:pt x="1" y="618"/>
                    <a:pt x="289" y="1751"/>
                    <a:pt x="1070" y="1751"/>
                  </a:cubicBezTo>
                  <a:cubicBezTo>
                    <a:pt x="1107" y="1751"/>
                    <a:pt x="1146" y="1749"/>
                    <a:pt x="1186" y="1743"/>
                  </a:cubicBezTo>
                  <a:cubicBezTo>
                    <a:pt x="2261" y="1579"/>
                    <a:pt x="3366" y="1430"/>
                    <a:pt x="4442" y="1265"/>
                  </a:cubicBezTo>
                  <a:cubicBezTo>
                    <a:pt x="5278" y="1138"/>
                    <a:pt x="4984" y="1"/>
                    <a:pt x="4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59000" y="1491738"/>
              <a:ext cx="201631" cy="43800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11" y="1"/>
                  </a:moveTo>
                  <a:cubicBezTo>
                    <a:pt x="4170" y="1"/>
                    <a:pt x="4127" y="4"/>
                    <a:pt x="4083" y="11"/>
                  </a:cubicBezTo>
                  <a:cubicBezTo>
                    <a:pt x="3008" y="175"/>
                    <a:pt x="1918" y="325"/>
                    <a:pt x="827" y="504"/>
                  </a:cubicBezTo>
                  <a:cubicBezTo>
                    <a:pt x="1" y="618"/>
                    <a:pt x="289" y="1752"/>
                    <a:pt x="1057" y="1752"/>
                  </a:cubicBezTo>
                  <a:cubicBezTo>
                    <a:pt x="1094" y="1752"/>
                    <a:pt x="1132" y="1749"/>
                    <a:pt x="1171" y="1744"/>
                  </a:cubicBezTo>
                  <a:cubicBezTo>
                    <a:pt x="2261" y="1579"/>
                    <a:pt x="3337" y="1430"/>
                    <a:pt x="4442" y="1266"/>
                  </a:cubicBezTo>
                  <a:cubicBezTo>
                    <a:pt x="5278" y="1138"/>
                    <a:pt x="4984" y="1"/>
                    <a:pt x="4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 rot="-2700303">
              <a:off x="5649048" y="1628883"/>
              <a:ext cx="120051" cy="36750"/>
            </a:xfrm>
            <a:custGeom>
              <a:avLst/>
              <a:gdLst/>
              <a:ahLst/>
              <a:cxnLst/>
              <a:rect l="l" t="t" r="r" b="b"/>
              <a:pathLst>
                <a:path w="2988" h="1470" extrusionOk="0">
                  <a:moveTo>
                    <a:pt x="1234" y="0"/>
                  </a:moveTo>
                  <a:cubicBezTo>
                    <a:pt x="1012" y="0"/>
                    <a:pt x="790" y="19"/>
                    <a:pt x="568" y="51"/>
                  </a:cubicBezTo>
                  <a:cubicBezTo>
                    <a:pt x="195" y="111"/>
                    <a:pt x="0" y="544"/>
                    <a:pt x="75" y="843"/>
                  </a:cubicBezTo>
                  <a:cubicBezTo>
                    <a:pt x="179" y="1167"/>
                    <a:pt x="463" y="1300"/>
                    <a:pt x="780" y="1300"/>
                  </a:cubicBezTo>
                  <a:cubicBezTo>
                    <a:pt x="828" y="1300"/>
                    <a:pt x="877" y="1297"/>
                    <a:pt x="926" y="1291"/>
                  </a:cubicBezTo>
                  <a:cubicBezTo>
                    <a:pt x="1015" y="1277"/>
                    <a:pt x="1104" y="1270"/>
                    <a:pt x="1193" y="1270"/>
                  </a:cubicBezTo>
                  <a:cubicBezTo>
                    <a:pt x="1476" y="1270"/>
                    <a:pt x="1755" y="1338"/>
                    <a:pt x="2017" y="1440"/>
                  </a:cubicBezTo>
                  <a:cubicBezTo>
                    <a:pt x="2074" y="1460"/>
                    <a:pt x="2133" y="1469"/>
                    <a:pt x="2192" y="1469"/>
                  </a:cubicBezTo>
                  <a:cubicBezTo>
                    <a:pt x="2486" y="1469"/>
                    <a:pt x="2781" y="1241"/>
                    <a:pt x="2868" y="992"/>
                  </a:cubicBezTo>
                  <a:cubicBezTo>
                    <a:pt x="2988" y="619"/>
                    <a:pt x="2749" y="320"/>
                    <a:pt x="2390" y="201"/>
                  </a:cubicBezTo>
                  <a:cubicBezTo>
                    <a:pt x="2009" y="58"/>
                    <a:pt x="1623" y="0"/>
                    <a:pt x="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44"/>
          <p:cNvGrpSpPr/>
          <p:nvPr/>
        </p:nvGrpSpPr>
        <p:grpSpPr>
          <a:xfrm rot="-1179629">
            <a:off x="6986568" y="1123014"/>
            <a:ext cx="583843" cy="754326"/>
            <a:chOff x="3261525" y="962200"/>
            <a:chExt cx="1121825" cy="1449400"/>
          </a:xfrm>
        </p:grpSpPr>
        <p:sp>
          <p:nvSpPr>
            <p:cNvPr id="922" name="Google Shape;922;p44"/>
            <p:cNvSpPr/>
            <p:nvPr/>
          </p:nvSpPr>
          <p:spPr>
            <a:xfrm>
              <a:off x="3261525" y="962200"/>
              <a:ext cx="1121825" cy="1449400"/>
            </a:xfrm>
            <a:custGeom>
              <a:avLst/>
              <a:gdLst/>
              <a:ahLst/>
              <a:cxnLst/>
              <a:rect l="l" t="t" r="r" b="b"/>
              <a:pathLst>
                <a:path w="44873" h="57976" extrusionOk="0">
                  <a:moveTo>
                    <a:pt x="29440" y="13742"/>
                  </a:moveTo>
                  <a:cubicBezTo>
                    <a:pt x="29628" y="13805"/>
                    <a:pt x="29817" y="13868"/>
                    <a:pt x="29963" y="13930"/>
                  </a:cubicBezTo>
                  <a:cubicBezTo>
                    <a:pt x="31156" y="13951"/>
                    <a:pt x="32830" y="14767"/>
                    <a:pt x="32579" y="16023"/>
                  </a:cubicBezTo>
                  <a:cubicBezTo>
                    <a:pt x="32411" y="16964"/>
                    <a:pt x="31909" y="17906"/>
                    <a:pt x="31700" y="18868"/>
                  </a:cubicBezTo>
                  <a:cubicBezTo>
                    <a:pt x="31491" y="19789"/>
                    <a:pt x="31323" y="20731"/>
                    <a:pt x="31323" y="21672"/>
                  </a:cubicBezTo>
                  <a:cubicBezTo>
                    <a:pt x="31323" y="21678"/>
                    <a:pt x="31323" y="21685"/>
                    <a:pt x="31324" y="21693"/>
                  </a:cubicBezTo>
                  <a:lnTo>
                    <a:pt x="31324" y="21693"/>
                  </a:lnTo>
                  <a:cubicBezTo>
                    <a:pt x="30982" y="21168"/>
                    <a:pt x="30639" y="20626"/>
                    <a:pt x="30277" y="20103"/>
                  </a:cubicBezTo>
                  <a:cubicBezTo>
                    <a:pt x="29503" y="18868"/>
                    <a:pt x="28687" y="17676"/>
                    <a:pt x="27913" y="16462"/>
                  </a:cubicBezTo>
                  <a:lnTo>
                    <a:pt x="27913" y="16462"/>
                  </a:lnTo>
                  <a:cubicBezTo>
                    <a:pt x="27929" y="16473"/>
                    <a:pt x="27951" y="16478"/>
                    <a:pt x="27974" y="16478"/>
                  </a:cubicBezTo>
                  <a:cubicBezTo>
                    <a:pt x="28043" y="16478"/>
                    <a:pt x="28127" y="16435"/>
                    <a:pt x="28143" y="16358"/>
                  </a:cubicBezTo>
                  <a:cubicBezTo>
                    <a:pt x="28331" y="15897"/>
                    <a:pt x="28457" y="15374"/>
                    <a:pt x="28687" y="14893"/>
                  </a:cubicBezTo>
                  <a:cubicBezTo>
                    <a:pt x="28791" y="14433"/>
                    <a:pt x="29063" y="14035"/>
                    <a:pt x="29440" y="13742"/>
                  </a:cubicBezTo>
                  <a:close/>
                  <a:moveTo>
                    <a:pt x="20924" y="7172"/>
                  </a:moveTo>
                  <a:cubicBezTo>
                    <a:pt x="23561" y="11148"/>
                    <a:pt x="26197" y="15165"/>
                    <a:pt x="28854" y="19140"/>
                  </a:cubicBezTo>
                  <a:cubicBezTo>
                    <a:pt x="30068" y="21003"/>
                    <a:pt x="31281" y="22844"/>
                    <a:pt x="32411" y="24790"/>
                  </a:cubicBezTo>
                  <a:cubicBezTo>
                    <a:pt x="32955" y="25752"/>
                    <a:pt x="33499" y="26715"/>
                    <a:pt x="34001" y="27719"/>
                  </a:cubicBezTo>
                  <a:cubicBezTo>
                    <a:pt x="34232" y="28158"/>
                    <a:pt x="34462" y="28640"/>
                    <a:pt x="34671" y="29100"/>
                  </a:cubicBezTo>
                  <a:cubicBezTo>
                    <a:pt x="34838" y="29414"/>
                    <a:pt x="34964" y="29728"/>
                    <a:pt x="35131" y="30042"/>
                  </a:cubicBezTo>
                  <a:cubicBezTo>
                    <a:pt x="35236" y="30355"/>
                    <a:pt x="35382" y="30648"/>
                    <a:pt x="35613" y="30899"/>
                  </a:cubicBezTo>
                  <a:lnTo>
                    <a:pt x="35592" y="30899"/>
                  </a:lnTo>
                  <a:cubicBezTo>
                    <a:pt x="35571" y="30941"/>
                    <a:pt x="35508" y="30941"/>
                    <a:pt x="35487" y="30962"/>
                  </a:cubicBezTo>
                  <a:cubicBezTo>
                    <a:pt x="35341" y="31004"/>
                    <a:pt x="35257" y="31151"/>
                    <a:pt x="35278" y="31318"/>
                  </a:cubicBezTo>
                  <a:cubicBezTo>
                    <a:pt x="35341" y="31569"/>
                    <a:pt x="35382" y="31674"/>
                    <a:pt x="35571" y="31715"/>
                  </a:cubicBezTo>
                  <a:cubicBezTo>
                    <a:pt x="35014" y="31698"/>
                    <a:pt x="34456" y="31691"/>
                    <a:pt x="33898" y="31691"/>
                  </a:cubicBezTo>
                  <a:cubicBezTo>
                    <a:pt x="33135" y="31691"/>
                    <a:pt x="32368" y="31703"/>
                    <a:pt x="31595" y="31715"/>
                  </a:cubicBezTo>
                  <a:lnTo>
                    <a:pt x="31595" y="31632"/>
                  </a:lnTo>
                  <a:cubicBezTo>
                    <a:pt x="31595" y="31412"/>
                    <a:pt x="31423" y="31302"/>
                    <a:pt x="31250" y="31302"/>
                  </a:cubicBezTo>
                  <a:cubicBezTo>
                    <a:pt x="31077" y="31302"/>
                    <a:pt x="30905" y="31412"/>
                    <a:pt x="30905" y="31632"/>
                  </a:cubicBezTo>
                  <a:lnTo>
                    <a:pt x="30905" y="31715"/>
                  </a:lnTo>
                  <a:cubicBezTo>
                    <a:pt x="29482" y="31778"/>
                    <a:pt x="28059" y="31820"/>
                    <a:pt x="26657" y="31841"/>
                  </a:cubicBezTo>
                  <a:cubicBezTo>
                    <a:pt x="23770" y="31841"/>
                    <a:pt x="20861" y="31820"/>
                    <a:pt x="17995" y="31736"/>
                  </a:cubicBezTo>
                  <a:cubicBezTo>
                    <a:pt x="12178" y="31590"/>
                    <a:pt x="6382" y="31171"/>
                    <a:pt x="607" y="30753"/>
                  </a:cubicBezTo>
                  <a:cubicBezTo>
                    <a:pt x="7449" y="22948"/>
                    <a:pt x="14166" y="15060"/>
                    <a:pt x="20924" y="7172"/>
                  </a:cubicBezTo>
                  <a:close/>
                  <a:moveTo>
                    <a:pt x="22687" y="49223"/>
                  </a:moveTo>
                  <a:cubicBezTo>
                    <a:pt x="23105" y="49223"/>
                    <a:pt x="23571" y="49323"/>
                    <a:pt x="23979" y="49354"/>
                  </a:cubicBezTo>
                  <a:cubicBezTo>
                    <a:pt x="24732" y="49396"/>
                    <a:pt x="25569" y="49354"/>
                    <a:pt x="26302" y="49521"/>
                  </a:cubicBezTo>
                  <a:cubicBezTo>
                    <a:pt x="27515" y="49814"/>
                    <a:pt x="27201" y="50107"/>
                    <a:pt x="27055" y="50965"/>
                  </a:cubicBezTo>
                  <a:lnTo>
                    <a:pt x="26825" y="52304"/>
                  </a:lnTo>
                  <a:cubicBezTo>
                    <a:pt x="26678" y="53183"/>
                    <a:pt x="26511" y="54062"/>
                    <a:pt x="26343" y="54941"/>
                  </a:cubicBezTo>
                  <a:cubicBezTo>
                    <a:pt x="26260" y="55380"/>
                    <a:pt x="26239" y="56468"/>
                    <a:pt x="25988" y="56949"/>
                  </a:cubicBezTo>
                  <a:cubicBezTo>
                    <a:pt x="25946" y="56949"/>
                    <a:pt x="25904" y="56991"/>
                    <a:pt x="25862" y="57012"/>
                  </a:cubicBezTo>
                  <a:lnTo>
                    <a:pt x="25778" y="57054"/>
                  </a:lnTo>
                  <a:cubicBezTo>
                    <a:pt x="25737" y="57117"/>
                    <a:pt x="25695" y="57200"/>
                    <a:pt x="25695" y="57305"/>
                  </a:cubicBezTo>
                  <a:lnTo>
                    <a:pt x="20443" y="57305"/>
                  </a:lnTo>
                  <a:cubicBezTo>
                    <a:pt x="20506" y="55485"/>
                    <a:pt x="20652" y="53748"/>
                    <a:pt x="21050" y="51970"/>
                  </a:cubicBezTo>
                  <a:cubicBezTo>
                    <a:pt x="21217" y="51258"/>
                    <a:pt x="21280" y="50296"/>
                    <a:pt x="21677" y="49689"/>
                  </a:cubicBezTo>
                  <a:cubicBezTo>
                    <a:pt x="21897" y="49323"/>
                    <a:pt x="22269" y="49223"/>
                    <a:pt x="22687" y="49223"/>
                  </a:cubicBezTo>
                  <a:close/>
                  <a:moveTo>
                    <a:pt x="4897" y="31674"/>
                  </a:moveTo>
                  <a:cubicBezTo>
                    <a:pt x="9249" y="32050"/>
                    <a:pt x="13643" y="32260"/>
                    <a:pt x="18016" y="32406"/>
                  </a:cubicBezTo>
                  <a:cubicBezTo>
                    <a:pt x="20516" y="32460"/>
                    <a:pt x="23001" y="32515"/>
                    <a:pt x="25511" y="32515"/>
                  </a:cubicBezTo>
                  <a:cubicBezTo>
                    <a:pt x="25900" y="32515"/>
                    <a:pt x="26289" y="32513"/>
                    <a:pt x="26678" y="32511"/>
                  </a:cubicBezTo>
                  <a:cubicBezTo>
                    <a:pt x="27613" y="32511"/>
                    <a:pt x="28566" y="32520"/>
                    <a:pt x="29525" y="32520"/>
                  </a:cubicBezTo>
                  <a:cubicBezTo>
                    <a:pt x="30005" y="32520"/>
                    <a:pt x="30486" y="32518"/>
                    <a:pt x="30968" y="32511"/>
                  </a:cubicBezTo>
                  <a:lnTo>
                    <a:pt x="30968" y="32511"/>
                  </a:lnTo>
                  <a:cubicBezTo>
                    <a:pt x="31072" y="40775"/>
                    <a:pt x="30905" y="49040"/>
                    <a:pt x="30444" y="57263"/>
                  </a:cubicBezTo>
                  <a:cubicBezTo>
                    <a:pt x="29126" y="57263"/>
                    <a:pt x="27850" y="57305"/>
                    <a:pt x="26553" y="57305"/>
                  </a:cubicBezTo>
                  <a:cubicBezTo>
                    <a:pt x="26971" y="56594"/>
                    <a:pt x="26929" y="55234"/>
                    <a:pt x="27076" y="54606"/>
                  </a:cubicBezTo>
                  <a:cubicBezTo>
                    <a:pt x="27327" y="53183"/>
                    <a:pt x="27955" y="51405"/>
                    <a:pt x="27850" y="49982"/>
                  </a:cubicBezTo>
                  <a:cubicBezTo>
                    <a:pt x="27808" y="49354"/>
                    <a:pt x="27536" y="49082"/>
                    <a:pt x="26929" y="48957"/>
                  </a:cubicBezTo>
                  <a:cubicBezTo>
                    <a:pt x="25255" y="48580"/>
                    <a:pt x="23330" y="48664"/>
                    <a:pt x="21594" y="48559"/>
                  </a:cubicBezTo>
                  <a:cubicBezTo>
                    <a:pt x="21468" y="48559"/>
                    <a:pt x="21343" y="48664"/>
                    <a:pt x="21322" y="48789"/>
                  </a:cubicBezTo>
                  <a:cubicBezTo>
                    <a:pt x="20422" y="51572"/>
                    <a:pt x="19920" y="54397"/>
                    <a:pt x="19962" y="57305"/>
                  </a:cubicBezTo>
                  <a:cubicBezTo>
                    <a:pt x="14459" y="57263"/>
                    <a:pt x="8935" y="57159"/>
                    <a:pt x="3453" y="57012"/>
                  </a:cubicBezTo>
                  <a:cubicBezTo>
                    <a:pt x="3788" y="48559"/>
                    <a:pt x="4415" y="40106"/>
                    <a:pt x="4897" y="31674"/>
                  </a:cubicBezTo>
                  <a:close/>
                  <a:moveTo>
                    <a:pt x="40829" y="0"/>
                  </a:moveTo>
                  <a:cubicBezTo>
                    <a:pt x="40578" y="0"/>
                    <a:pt x="40324" y="26"/>
                    <a:pt x="40069" y="79"/>
                  </a:cubicBezTo>
                  <a:cubicBezTo>
                    <a:pt x="37998" y="518"/>
                    <a:pt x="36763" y="2590"/>
                    <a:pt x="36952" y="4557"/>
                  </a:cubicBezTo>
                  <a:cubicBezTo>
                    <a:pt x="36500" y="4399"/>
                    <a:pt x="36011" y="4270"/>
                    <a:pt x="35546" y="4270"/>
                  </a:cubicBezTo>
                  <a:cubicBezTo>
                    <a:pt x="35020" y="4270"/>
                    <a:pt x="34525" y="4435"/>
                    <a:pt x="34148" y="4912"/>
                  </a:cubicBezTo>
                  <a:cubicBezTo>
                    <a:pt x="33395" y="5854"/>
                    <a:pt x="33897" y="7570"/>
                    <a:pt x="34357" y="8825"/>
                  </a:cubicBezTo>
                  <a:cubicBezTo>
                    <a:pt x="33978" y="8674"/>
                    <a:pt x="33596" y="8605"/>
                    <a:pt x="33224" y="8605"/>
                  </a:cubicBezTo>
                  <a:cubicBezTo>
                    <a:pt x="30972" y="8605"/>
                    <a:pt x="29109" y="11150"/>
                    <a:pt x="30654" y="13449"/>
                  </a:cubicBezTo>
                  <a:cubicBezTo>
                    <a:pt x="30313" y="13330"/>
                    <a:pt x="29750" y="13044"/>
                    <a:pt x="29292" y="13044"/>
                  </a:cubicBezTo>
                  <a:cubicBezTo>
                    <a:pt x="29188" y="13044"/>
                    <a:pt x="29090" y="13059"/>
                    <a:pt x="29001" y="13093"/>
                  </a:cubicBezTo>
                  <a:cubicBezTo>
                    <a:pt x="28185" y="13407"/>
                    <a:pt x="28017" y="15500"/>
                    <a:pt x="27808" y="16211"/>
                  </a:cubicBezTo>
                  <a:lnTo>
                    <a:pt x="27808" y="16253"/>
                  </a:lnTo>
                  <a:cubicBezTo>
                    <a:pt x="25632" y="12968"/>
                    <a:pt x="23456" y="9683"/>
                    <a:pt x="21280" y="6419"/>
                  </a:cubicBezTo>
                  <a:cubicBezTo>
                    <a:pt x="21214" y="6326"/>
                    <a:pt x="21080" y="6259"/>
                    <a:pt x="20954" y="6259"/>
                  </a:cubicBezTo>
                  <a:cubicBezTo>
                    <a:pt x="20881" y="6259"/>
                    <a:pt x="20811" y="6281"/>
                    <a:pt x="20757" y="6335"/>
                  </a:cubicBezTo>
                  <a:cubicBezTo>
                    <a:pt x="13852" y="14433"/>
                    <a:pt x="6926" y="22446"/>
                    <a:pt x="126" y="30607"/>
                  </a:cubicBezTo>
                  <a:cubicBezTo>
                    <a:pt x="1" y="30774"/>
                    <a:pt x="126" y="30983"/>
                    <a:pt x="294" y="31004"/>
                  </a:cubicBezTo>
                  <a:cubicBezTo>
                    <a:pt x="314" y="31088"/>
                    <a:pt x="398" y="31171"/>
                    <a:pt x="524" y="31192"/>
                  </a:cubicBezTo>
                  <a:cubicBezTo>
                    <a:pt x="1863" y="31339"/>
                    <a:pt x="3181" y="31485"/>
                    <a:pt x="4520" y="31611"/>
                  </a:cubicBezTo>
                  <a:cubicBezTo>
                    <a:pt x="3579" y="40127"/>
                    <a:pt x="3139" y="48747"/>
                    <a:pt x="2804" y="57326"/>
                  </a:cubicBezTo>
                  <a:cubicBezTo>
                    <a:pt x="2804" y="57493"/>
                    <a:pt x="2951" y="57661"/>
                    <a:pt x="3139" y="57661"/>
                  </a:cubicBezTo>
                  <a:cubicBezTo>
                    <a:pt x="10244" y="57887"/>
                    <a:pt x="17361" y="57976"/>
                    <a:pt x="24481" y="57976"/>
                  </a:cubicBezTo>
                  <a:cubicBezTo>
                    <a:pt x="26587" y="57976"/>
                    <a:pt x="28694" y="57968"/>
                    <a:pt x="30800" y="57954"/>
                  </a:cubicBezTo>
                  <a:cubicBezTo>
                    <a:pt x="30988" y="57954"/>
                    <a:pt x="31156" y="57786"/>
                    <a:pt x="31156" y="57598"/>
                  </a:cubicBezTo>
                  <a:cubicBezTo>
                    <a:pt x="31616" y="49229"/>
                    <a:pt x="31804" y="40859"/>
                    <a:pt x="31679" y="32490"/>
                  </a:cubicBezTo>
                  <a:cubicBezTo>
                    <a:pt x="32997" y="32469"/>
                    <a:pt x="34336" y="32427"/>
                    <a:pt x="35654" y="32260"/>
                  </a:cubicBezTo>
                  <a:cubicBezTo>
                    <a:pt x="35968" y="32239"/>
                    <a:pt x="36010" y="31841"/>
                    <a:pt x="35801" y="31715"/>
                  </a:cubicBezTo>
                  <a:lnTo>
                    <a:pt x="35801" y="31715"/>
                  </a:lnTo>
                  <a:cubicBezTo>
                    <a:pt x="35814" y="31718"/>
                    <a:pt x="35827" y="31719"/>
                    <a:pt x="35841" y="31719"/>
                  </a:cubicBezTo>
                  <a:cubicBezTo>
                    <a:pt x="35956" y="31719"/>
                    <a:pt x="36077" y="31642"/>
                    <a:pt x="36115" y="31548"/>
                  </a:cubicBezTo>
                  <a:cubicBezTo>
                    <a:pt x="36450" y="30879"/>
                    <a:pt x="36073" y="30335"/>
                    <a:pt x="35759" y="29644"/>
                  </a:cubicBezTo>
                  <a:cubicBezTo>
                    <a:pt x="35257" y="28556"/>
                    <a:pt x="34734" y="27468"/>
                    <a:pt x="34148" y="26422"/>
                  </a:cubicBezTo>
                  <a:cubicBezTo>
                    <a:pt x="33311" y="24853"/>
                    <a:pt x="32411" y="23346"/>
                    <a:pt x="31470" y="21819"/>
                  </a:cubicBezTo>
                  <a:lnTo>
                    <a:pt x="31470" y="21819"/>
                  </a:lnTo>
                  <a:cubicBezTo>
                    <a:pt x="31532" y="21881"/>
                    <a:pt x="31620" y="21916"/>
                    <a:pt x="31703" y="21916"/>
                  </a:cubicBezTo>
                  <a:cubicBezTo>
                    <a:pt x="31815" y="21916"/>
                    <a:pt x="31918" y="21850"/>
                    <a:pt x="31930" y="21693"/>
                  </a:cubicBezTo>
                  <a:cubicBezTo>
                    <a:pt x="32244" y="19873"/>
                    <a:pt x="32474" y="18115"/>
                    <a:pt x="33144" y="16378"/>
                  </a:cubicBezTo>
                  <a:cubicBezTo>
                    <a:pt x="33457" y="15604"/>
                    <a:pt x="34001" y="14872"/>
                    <a:pt x="33165" y="14265"/>
                  </a:cubicBezTo>
                  <a:cubicBezTo>
                    <a:pt x="32662" y="13909"/>
                    <a:pt x="31846" y="13742"/>
                    <a:pt x="31177" y="13596"/>
                  </a:cubicBezTo>
                  <a:cubicBezTo>
                    <a:pt x="31219" y="13512"/>
                    <a:pt x="31260" y="13428"/>
                    <a:pt x="31177" y="13324"/>
                  </a:cubicBezTo>
                  <a:cubicBezTo>
                    <a:pt x="29889" y="11432"/>
                    <a:pt x="31307" y="9159"/>
                    <a:pt x="33155" y="9159"/>
                  </a:cubicBezTo>
                  <a:cubicBezTo>
                    <a:pt x="33678" y="9159"/>
                    <a:pt x="34235" y="9342"/>
                    <a:pt x="34776" y="9767"/>
                  </a:cubicBezTo>
                  <a:cubicBezTo>
                    <a:pt x="34836" y="9821"/>
                    <a:pt x="34918" y="9845"/>
                    <a:pt x="35002" y="9845"/>
                  </a:cubicBezTo>
                  <a:cubicBezTo>
                    <a:pt x="35211" y="9845"/>
                    <a:pt x="35430" y="9692"/>
                    <a:pt x="35341" y="9453"/>
                  </a:cubicBezTo>
                  <a:cubicBezTo>
                    <a:pt x="35069" y="8804"/>
                    <a:pt x="34838" y="8114"/>
                    <a:pt x="34713" y="7423"/>
                  </a:cubicBezTo>
                  <a:cubicBezTo>
                    <a:pt x="34525" y="6503"/>
                    <a:pt x="34462" y="6419"/>
                    <a:pt x="35131" y="5603"/>
                  </a:cubicBezTo>
                  <a:cubicBezTo>
                    <a:pt x="35255" y="5124"/>
                    <a:pt x="35458" y="4885"/>
                    <a:pt x="35758" y="4885"/>
                  </a:cubicBezTo>
                  <a:cubicBezTo>
                    <a:pt x="35865" y="4885"/>
                    <a:pt x="35983" y="4915"/>
                    <a:pt x="36115" y="4975"/>
                  </a:cubicBezTo>
                  <a:cubicBezTo>
                    <a:pt x="36512" y="5038"/>
                    <a:pt x="36910" y="5163"/>
                    <a:pt x="37245" y="5373"/>
                  </a:cubicBezTo>
                  <a:cubicBezTo>
                    <a:pt x="37292" y="5392"/>
                    <a:pt x="37342" y="5402"/>
                    <a:pt x="37391" y="5402"/>
                  </a:cubicBezTo>
                  <a:cubicBezTo>
                    <a:pt x="37601" y="5402"/>
                    <a:pt x="37798" y="5230"/>
                    <a:pt x="37747" y="4975"/>
                  </a:cubicBezTo>
                  <a:cubicBezTo>
                    <a:pt x="37286" y="3238"/>
                    <a:pt x="38291" y="1188"/>
                    <a:pt x="40090" y="728"/>
                  </a:cubicBezTo>
                  <a:cubicBezTo>
                    <a:pt x="40357" y="660"/>
                    <a:pt x="40617" y="628"/>
                    <a:pt x="40870" y="628"/>
                  </a:cubicBezTo>
                  <a:cubicBezTo>
                    <a:pt x="42564" y="628"/>
                    <a:pt x="43908" y="2060"/>
                    <a:pt x="44254" y="3699"/>
                  </a:cubicBezTo>
                  <a:cubicBezTo>
                    <a:pt x="44291" y="3849"/>
                    <a:pt x="44421" y="3919"/>
                    <a:pt x="44551" y="3919"/>
                  </a:cubicBezTo>
                  <a:cubicBezTo>
                    <a:pt x="44711" y="3919"/>
                    <a:pt x="44872" y="3812"/>
                    <a:pt x="44861" y="3615"/>
                  </a:cubicBezTo>
                  <a:cubicBezTo>
                    <a:pt x="44675" y="1642"/>
                    <a:pt x="42850" y="0"/>
                    <a:pt x="4082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3424725" y="1940525"/>
              <a:ext cx="253200" cy="278900"/>
            </a:xfrm>
            <a:custGeom>
              <a:avLst/>
              <a:gdLst/>
              <a:ahLst/>
              <a:cxnLst/>
              <a:rect l="l" t="t" r="r" b="b"/>
              <a:pathLst>
                <a:path w="10128" h="11156" extrusionOk="0">
                  <a:moveTo>
                    <a:pt x="5743" y="698"/>
                  </a:moveTo>
                  <a:cubicBezTo>
                    <a:pt x="5782" y="698"/>
                    <a:pt x="5821" y="699"/>
                    <a:pt x="5859" y="701"/>
                  </a:cubicBezTo>
                  <a:cubicBezTo>
                    <a:pt x="5838" y="743"/>
                    <a:pt x="5797" y="764"/>
                    <a:pt x="5797" y="847"/>
                  </a:cubicBezTo>
                  <a:cubicBezTo>
                    <a:pt x="5587" y="2605"/>
                    <a:pt x="5378" y="4321"/>
                    <a:pt x="5106" y="6057"/>
                  </a:cubicBezTo>
                  <a:cubicBezTo>
                    <a:pt x="4814" y="6048"/>
                    <a:pt x="4520" y="6044"/>
                    <a:pt x="4226" y="6044"/>
                  </a:cubicBezTo>
                  <a:cubicBezTo>
                    <a:pt x="3217" y="6044"/>
                    <a:pt x="2203" y="6092"/>
                    <a:pt x="1214" y="6141"/>
                  </a:cubicBezTo>
                  <a:cubicBezTo>
                    <a:pt x="1361" y="5304"/>
                    <a:pt x="1633" y="4488"/>
                    <a:pt x="2051" y="3693"/>
                  </a:cubicBezTo>
                  <a:cubicBezTo>
                    <a:pt x="2806" y="2225"/>
                    <a:pt x="4275" y="698"/>
                    <a:pt x="5743" y="698"/>
                  </a:cubicBezTo>
                  <a:close/>
                  <a:moveTo>
                    <a:pt x="6299" y="764"/>
                  </a:moveTo>
                  <a:cubicBezTo>
                    <a:pt x="6843" y="910"/>
                    <a:pt x="7366" y="1266"/>
                    <a:pt x="7847" y="1977"/>
                  </a:cubicBezTo>
                  <a:cubicBezTo>
                    <a:pt x="8684" y="3170"/>
                    <a:pt x="8747" y="4739"/>
                    <a:pt x="8454" y="6267"/>
                  </a:cubicBezTo>
                  <a:cubicBezTo>
                    <a:pt x="7575" y="6162"/>
                    <a:pt x="6654" y="6099"/>
                    <a:pt x="5755" y="6057"/>
                  </a:cubicBezTo>
                  <a:cubicBezTo>
                    <a:pt x="6069" y="4321"/>
                    <a:pt x="6278" y="2563"/>
                    <a:pt x="6341" y="847"/>
                  </a:cubicBezTo>
                  <a:cubicBezTo>
                    <a:pt x="6341" y="826"/>
                    <a:pt x="6341" y="785"/>
                    <a:pt x="6299" y="764"/>
                  </a:cubicBezTo>
                  <a:close/>
                  <a:moveTo>
                    <a:pt x="1152" y="6455"/>
                  </a:moveTo>
                  <a:cubicBezTo>
                    <a:pt x="2470" y="6455"/>
                    <a:pt x="3746" y="6518"/>
                    <a:pt x="5022" y="6580"/>
                  </a:cubicBezTo>
                  <a:cubicBezTo>
                    <a:pt x="4855" y="7878"/>
                    <a:pt x="4604" y="9217"/>
                    <a:pt x="4332" y="10493"/>
                  </a:cubicBezTo>
                  <a:cubicBezTo>
                    <a:pt x="3328" y="10493"/>
                    <a:pt x="2344" y="10493"/>
                    <a:pt x="1340" y="10472"/>
                  </a:cubicBezTo>
                  <a:cubicBezTo>
                    <a:pt x="1361" y="10430"/>
                    <a:pt x="1403" y="10284"/>
                    <a:pt x="1361" y="10200"/>
                  </a:cubicBezTo>
                  <a:cubicBezTo>
                    <a:pt x="1089" y="8987"/>
                    <a:pt x="1005" y="7752"/>
                    <a:pt x="1152" y="6455"/>
                  </a:cubicBezTo>
                  <a:close/>
                  <a:moveTo>
                    <a:pt x="5629" y="6664"/>
                  </a:moveTo>
                  <a:cubicBezTo>
                    <a:pt x="6508" y="6706"/>
                    <a:pt x="7429" y="6727"/>
                    <a:pt x="8328" y="6790"/>
                  </a:cubicBezTo>
                  <a:cubicBezTo>
                    <a:pt x="8098" y="7710"/>
                    <a:pt x="7805" y="8547"/>
                    <a:pt x="7512" y="9280"/>
                  </a:cubicBezTo>
                  <a:cubicBezTo>
                    <a:pt x="7470" y="9635"/>
                    <a:pt x="7303" y="9928"/>
                    <a:pt x="7073" y="10179"/>
                  </a:cubicBezTo>
                  <a:cubicBezTo>
                    <a:pt x="6982" y="10484"/>
                    <a:pt x="6812" y="10645"/>
                    <a:pt x="6565" y="10645"/>
                  </a:cubicBezTo>
                  <a:cubicBezTo>
                    <a:pt x="6473" y="10645"/>
                    <a:pt x="6371" y="10622"/>
                    <a:pt x="6257" y="10577"/>
                  </a:cubicBezTo>
                  <a:cubicBezTo>
                    <a:pt x="6115" y="10611"/>
                    <a:pt x="5956" y="10623"/>
                    <a:pt x="5789" y="10623"/>
                  </a:cubicBezTo>
                  <a:cubicBezTo>
                    <a:pt x="5439" y="10623"/>
                    <a:pt x="5055" y="10570"/>
                    <a:pt x="4730" y="10556"/>
                  </a:cubicBezTo>
                  <a:cubicBezTo>
                    <a:pt x="5085" y="9280"/>
                    <a:pt x="5357" y="7982"/>
                    <a:pt x="5629" y="6664"/>
                  </a:cubicBezTo>
                  <a:close/>
                  <a:moveTo>
                    <a:pt x="5697" y="1"/>
                  </a:moveTo>
                  <a:cubicBezTo>
                    <a:pt x="4348" y="1"/>
                    <a:pt x="3087" y="1000"/>
                    <a:pt x="2198" y="2228"/>
                  </a:cubicBezTo>
                  <a:cubicBezTo>
                    <a:pt x="524" y="4551"/>
                    <a:pt x="1" y="7668"/>
                    <a:pt x="838" y="10430"/>
                  </a:cubicBezTo>
                  <a:cubicBezTo>
                    <a:pt x="838" y="10451"/>
                    <a:pt x="880" y="10472"/>
                    <a:pt x="880" y="10493"/>
                  </a:cubicBezTo>
                  <a:cubicBezTo>
                    <a:pt x="775" y="10598"/>
                    <a:pt x="796" y="10849"/>
                    <a:pt x="1005" y="10849"/>
                  </a:cubicBezTo>
                  <a:cubicBezTo>
                    <a:pt x="2571" y="10901"/>
                    <a:pt x="4239" y="11156"/>
                    <a:pt x="5839" y="11156"/>
                  </a:cubicBezTo>
                  <a:cubicBezTo>
                    <a:pt x="6163" y="11156"/>
                    <a:pt x="6484" y="11145"/>
                    <a:pt x="6801" y="11121"/>
                  </a:cubicBezTo>
                  <a:cubicBezTo>
                    <a:pt x="7994" y="11058"/>
                    <a:pt x="7994" y="9907"/>
                    <a:pt x="8307" y="8903"/>
                  </a:cubicBezTo>
                  <a:cubicBezTo>
                    <a:pt x="9082" y="6287"/>
                    <a:pt x="10128" y="2877"/>
                    <a:pt x="7680" y="785"/>
                  </a:cubicBezTo>
                  <a:cubicBezTo>
                    <a:pt x="7019" y="233"/>
                    <a:pt x="6348" y="1"/>
                    <a:pt x="569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44"/>
          <p:cNvGrpSpPr/>
          <p:nvPr/>
        </p:nvGrpSpPr>
        <p:grpSpPr>
          <a:xfrm>
            <a:off x="6569110" y="2047096"/>
            <a:ext cx="484472" cy="245055"/>
            <a:chOff x="2952900" y="3665550"/>
            <a:chExt cx="625125" cy="316200"/>
          </a:xfrm>
        </p:grpSpPr>
        <p:sp>
          <p:nvSpPr>
            <p:cNvPr id="925" name="Google Shape;925;p44"/>
            <p:cNvSpPr/>
            <p:nvPr/>
          </p:nvSpPr>
          <p:spPr>
            <a:xfrm>
              <a:off x="2952900" y="3665550"/>
              <a:ext cx="625125" cy="316200"/>
            </a:xfrm>
            <a:custGeom>
              <a:avLst/>
              <a:gdLst/>
              <a:ahLst/>
              <a:cxnLst/>
              <a:rect l="l" t="t" r="r" b="b"/>
              <a:pathLst>
                <a:path w="25005" h="12648" extrusionOk="0">
                  <a:moveTo>
                    <a:pt x="9570" y="447"/>
                  </a:moveTo>
                  <a:cubicBezTo>
                    <a:pt x="10356" y="447"/>
                    <a:pt x="11225" y="955"/>
                    <a:pt x="11802" y="1438"/>
                  </a:cubicBezTo>
                  <a:cubicBezTo>
                    <a:pt x="12346" y="1920"/>
                    <a:pt x="12785" y="2443"/>
                    <a:pt x="13266" y="2945"/>
                  </a:cubicBezTo>
                  <a:cubicBezTo>
                    <a:pt x="11969" y="2045"/>
                    <a:pt x="10588" y="1396"/>
                    <a:pt x="9019" y="1103"/>
                  </a:cubicBezTo>
                  <a:lnTo>
                    <a:pt x="8391" y="1020"/>
                  </a:lnTo>
                  <a:cubicBezTo>
                    <a:pt x="8714" y="607"/>
                    <a:pt x="9129" y="447"/>
                    <a:pt x="9570" y="447"/>
                  </a:cubicBezTo>
                  <a:close/>
                  <a:moveTo>
                    <a:pt x="7099" y="1598"/>
                  </a:moveTo>
                  <a:cubicBezTo>
                    <a:pt x="8532" y="1598"/>
                    <a:pt x="9948" y="1884"/>
                    <a:pt x="10986" y="2338"/>
                  </a:cubicBezTo>
                  <a:cubicBezTo>
                    <a:pt x="13936" y="3614"/>
                    <a:pt x="16091" y="6146"/>
                    <a:pt x="18141" y="8531"/>
                  </a:cubicBezTo>
                  <a:cubicBezTo>
                    <a:pt x="18121" y="8636"/>
                    <a:pt x="18141" y="8720"/>
                    <a:pt x="18204" y="8803"/>
                  </a:cubicBezTo>
                  <a:cubicBezTo>
                    <a:pt x="15584" y="10160"/>
                    <a:pt x="12947" y="11076"/>
                    <a:pt x="10003" y="11076"/>
                  </a:cubicBezTo>
                  <a:cubicBezTo>
                    <a:pt x="9679" y="11076"/>
                    <a:pt x="9351" y="11065"/>
                    <a:pt x="9019" y="11042"/>
                  </a:cubicBezTo>
                  <a:cubicBezTo>
                    <a:pt x="5964" y="10833"/>
                    <a:pt x="43" y="9034"/>
                    <a:pt x="1382" y="4765"/>
                  </a:cubicBezTo>
                  <a:cubicBezTo>
                    <a:pt x="2110" y="2449"/>
                    <a:pt x="4630" y="1598"/>
                    <a:pt x="7099" y="1598"/>
                  </a:cubicBezTo>
                  <a:close/>
                  <a:moveTo>
                    <a:pt x="22912" y="6793"/>
                  </a:moveTo>
                  <a:cubicBezTo>
                    <a:pt x="23332" y="6793"/>
                    <a:pt x="23759" y="6841"/>
                    <a:pt x="24188" y="6941"/>
                  </a:cubicBezTo>
                  <a:cubicBezTo>
                    <a:pt x="23435" y="7883"/>
                    <a:pt x="22473" y="8448"/>
                    <a:pt x="21280" y="8657"/>
                  </a:cubicBezTo>
                  <a:cubicBezTo>
                    <a:pt x="21113" y="8699"/>
                    <a:pt x="21029" y="8929"/>
                    <a:pt x="21134" y="9075"/>
                  </a:cubicBezTo>
                  <a:cubicBezTo>
                    <a:pt x="21698" y="9996"/>
                    <a:pt x="22284" y="10938"/>
                    <a:pt x="22849" y="11858"/>
                  </a:cubicBezTo>
                  <a:cubicBezTo>
                    <a:pt x="21175" y="11251"/>
                    <a:pt x="19481" y="10394"/>
                    <a:pt x="18665" y="8782"/>
                  </a:cubicBezTo>
                  <a:lnTo>
                    <a:pt x="18665" y="8762"/>
                  </a:lnTo>
                  <a:cubicBezTo>
                    <a:pt x="19809" y="7501"/>
                    <a:pt x="21308" y="6793"/>
                    <a:pt x="22912" y="6793"/>
                  </a:cubicBezTo>
                  <a:close/>
                  <a:moveTo>
                    <a:pt x="9514" y="1"/>
                  </a:moveTo>
                  <a:cubicBezTo>
                    <a:pt x="8930" y="1"/>
                    <a:pt x="8424" y="281"/>
                    <a:pt x="8098" y="999"/>
                  </a:cubicBezTo>
                  <a:cubicBezTo>
                    <a:pt x="7874" y="983"/>
                    <a:pt x="7643" y="974"/>
                    <a:pt x="7408" y="974"/>
                  </a:cubicBezTo>
                  <a:cubicBezTo>
                    <a:pt x="4620" y="974"/>
                    <a:pt x="1233" y="2144"/>
                    <a:pt x="712" y="5058"/>
                  </a:cubicBezTo>
                  <a:cubicBezTo>
                    <a:pt x="1" y="8971"/>
                    <a:pt x="4499" y="10938"/>
                    <a:pt x="7575" y="11440"/>
                  </a:cubicBezTo>
                  <a:cubicBezTo>
                    <a:pt x="8374" y="11564"/>
                    <a:pt x="9199" y="11627"/>
                    <a:pt x="10031" y="11627"/>
                  </a:cubicBezTo>
                  <a:cubicBezTo>
                    <a:pt x="12994" y="11627"/>
                    <a:pt x="16057" y="10823"/>
                    <a:pt x="18393" y="9075"/>
                  </a:cubicBezTo>
                  <a:cubicBezTo>
                    <a:pt x="19292" y="11042"/>
                    <a:pt x="21426" y="11879"/>
                    <a:pt x="23351" y="12632"/>
                  </a:cubicBezTo>
                  <a:cubicBezTo>
                    <a:pt x="23379" y="12643"/>
                    <a:pt x="23406" y="12647"/>
                    <a:pt x="23433" y="12647"/>
                  </a:cubicBezTo>
                  <a:cubicBezTo>
                    <a:pt x="23623" y="12647"/>
                    <a:pt x="23757" y="12403"/>
                    <a:pt x="23665" y="12256"/>
                  </a:cubicBezTo>
                  <a:cubicBezTo>
                    <a:pt x="23038" y="11210"/>
                    <a:pt x="22389" y="10184"/>
                    <a:pt x="21761" y="9138"/>
                  </a:cubicBezTo>
                  <a:cubicBezTo>
                    <a:pt x="23038" y="8803"/>
                    <a:pt x="24084" y="8071"/>
                    <a:pt x="24879" y="6941"/>
                  </a:cubicBezTo>
                  <a:cubicBezTo>
                    <a:pt x="25004" y="6774"/>
                    <a:pt x="24879" y="6565"/>
                    <a:pt x="24711" y="6523"/>
                  </a:cubicBezTo>
                  <a:cubicBezTo>
                    <a:pt x="24116" y="6347"/>
                    <a:pt x="23505" y="6260"/>
                    <a:pt x="22899" y="6260"/>
                  </a:cubicBezTo>
                  <a:cubicBezTo>
                    <a:pt x="21270" y="6260"/>
                    <a:pt x="19677" y="6887"/>
                    <a:pt x="18518" y="8092"/>
                  </a:cubicBezTo>
                  <a:cubicBezTo>
                    <a:pt x="17158" y="6460"/>
                    <a:pt x="15693" y="4765"/>
                    <a:pt x="13957" y="3468"/>
                  </a:cubicBezTo>
                  <a:cubicBezTo>
                    <a:pt x="14061" y="3405"/>
                    <a:pt x="14124" y="3300"/>
                    <a:pt x="14040" y="3175"/>
                  </a:cubicBezTo>
                  <a:cubicBezTo>
                    <a:pt x="13393" y="2189"/>
                    <a:pt x="11147" y="1"/>
                    <a:pt x="95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3018300" y="3745400"/>
              <a:ext cx="59650" cy="42675"/>
            </a:xfrm>
            <a:custGeom>
              <a:avLst/>
              <a:gdLst/>
              <a:ahLst/>
              <a:cxnLst/>
              <a:rect l="l" t="t" r="r" b="b"/>
              <a:pathLst>
                <a:path w="2386" h="1707" extrusionOk="0">
                  <a:moveTo>
                    <a:pt x="1159" y="1"/>
                  </a:moveTo>
                  <a:cubicBezTo>
                    <a:pt x="1143" y="1"/>
                    <a:pt x="1126" y="1"/>
                    <a:pt x="1109" y="2"/>
                  </a:cubicBezTo>
                  <a:cubicBezTo>
                    <a:pt x="481" y="65"/>
                    <a:pt x="0" y="985"/>
                    <a:pt x="544" y="1446"/>
                  </a:cubicBezTo>
                  <a:cubicBezTo>
                    <a:pt x="580" y="1473"/>
                    <a:pt x="620" y="1484"/>
                    <a:pt x="658" y="1484"/>
                  </a:cubicBezTo>
                  <a:cubicBezTo>
                    <a:pt x="799" y="1484"/>
                    <a:pt x="922" y="1330"/>
                    <a:pt x="774" y="1215"/>
                  </a:cubicBezTo>
                  <a:cubicBezTo>
                    <a:pt x="537" y="959"/>
                    <a:pt x="822" y="478"/>
                    <a:pt x="1137" y="478"/>
                  </a:cubicBezTo>
                  <a:cubicBezTo>
                    <a:pt x="1155" y="478"/>
                    <a:pt x="1174" y="480"/>
                    <a:pt x="1193" y="483"/>
                  </a:cubicBezTo>
                  <a:cubicBezTo>
                    <a:pt x="1402" y="504"/>
                    <a:pt x="1569" y="692"/>
                    <a:pt x="1632" y="860"/>
                  </a:cubicBezTo>
                  <a:cubicBezTo>
                    <a:pt x="1737" y="1111"/>
                    <a:pt x="1674" y="1320"/>
                    <a:pt x="1716" y="1550"/>
                  </a:cubicBezTo>
                  <a:cubicBezTo>
                    <a:pt x="1743" y="1647"/>
                    <a:pt x="1853" y="1707"/>
                    <a:pt x="1954" y="1707"/>
                  </a:cubicBezTo>
                  <a:cubicBezTo>
                    <a:pt x="2006" y="1707"/>
                    <a:pt x="2057" y="1691"/>
                    <a:pt x="2092" y="1655"/>
                  </a:cubicBezTo>
                  <a:cubicBezTo>
                    <a:pt x="2385" y="1341"/>
                    <a:pt x="2281" y="839"/>
                    <a:pt x="2051" y="525"/>
                  </a:cubicBezTo>
                  <a:cubicBezTo>
                    <a:pt x="1890" y="224"/>
                    <a:pt x="1538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3161100" y="3766800"/>
              <a:ext cx="106200" cy="104225"/>
            </a:xfrm>
            <a:custGeom>
              <a:avLst/>
              <a:gdLst/>
              <a:ahLst/>
              <a:cxnLst/>
              <a:rect l="l" t="t" r="r" b="b"/>
              <a:pathLst>
                <a:path w="4248" h="4169" extrusionOk="0">
                  <a:moveTo>
                    <a:pt x="2992" y="656"/>
                  </a:moveTo>
                  <a:cubicBezTo>
                    <a:pt x="3034" y="656"/>
                    <a:pt x="3077" y="662"/>
                    <a:pt x="3118" y="673"/>
                  </a:cubicBezTo>
                  <a:cubicBezTo>
                    <a:pt x="3118" y="736"/>
                    <a:pt x="3139" y="841"/>
                    <a:pt x="3139" y="924"/>
                  </a:cubicBezTo>
                  <a:cubicBezTo>
                    <a:pt x="3202" y="1050"/>
                    <a:pt x="3202" y="1217"/>
                    <a:pt x="3222" y="1364"/>
                  </a:cubicBezTo>
                  <a:cubicBezTo>
                    <a:pt x="2909" y="1364"/>
                    <a:pt x="2595" y="1406"/>
                    <a:pt x="2281" y="1406"/>
                  </a:cubicBezTo>
                  <a:cubicBezTo>
                    <a:pt x="2134" y="1406"/>
                    <a:pt x="2134" y="1636"/>
                    <a:pt x="2281" y="1636"/>
                  </a:cubicBezTo>
                  <a:cubicBezTo>
                    <a:pt x="2595" y="1636"/>
                    <a:pt x="2930" y="1657"/>
                    <a:pt x="3243" y="1657"/>
                  </a:cubicBezTo>
                  <a:cubicBezTo>
                    <a:pt x="3306" y="1991"/>
                    <a:pt x="3348" y="2347"/>
                    <a:pt x="3390" y="2682"/>
                  </a:cubicBezTo>
                  <a:cubicBezTo>
                    <a:pt x="3474" y="3079"/>
                    <a:pt x="3641" y="3603"/>
                    <a:pt x="3118" y="3603"/>
                  </a:cubicBezTo>
                  <a:cubicBezTo>
                    <a:pt x="2846" y="3603"/>
                    <a:pt x="2490" y="3414"/>
                    <a:pt x="2218" y="3393"/>
                  </a:cubicBezTo>
                  <a:cubicBezTo>
                    <a:pt x="2016" y="3365"/>
                    <a:pt x="1814" y="3351"/>
                    <a:pt x="1613" y="3351"/>
                  </a:cubicBezTo>
                  <a:cubicBezTo>
                    <a:pt x="1212" y="3351"/>
                    <a:pt x="816" y="3407"/>
                    <a:pt x="440" y="3519"/>
                  </a:cubicBezTo>
                  <a:lnTo>
                    <a:pt x="356" y="1782"/>
                  </a:lnTo>
                  <a:lnTo>
                    <a:pt x="356" y="1782"/>
                  </a:lnTo>
                  <a:cubicBezTo>
                    <a:pt x="377" y="1803"/>
                    <a:pt x="403" y="1814"/>
                    <a:pt x="432" y="1814"/>
                  </a:cubicBezTo>
                  <a:cubicBezTo>
                    <a:pt x="461" y="1814"/>
                    <a:pt x="492" y="1803"/>
                    <a:pt x="523" y="1782"/>
                  </a:cubicBezTo>
                  <a:cubicBezTo>
                    <a:pt x="1235" y="1468"/>
                    <a:pt x="1946" y="987"/>
                    <a:pt x="2678" y="736"/>
                  </a:cubicBezTo>
                  <a:cubicBezTo>
                    <a:pt x="2769" y="691"/>
                    <a:pt x="2881" y="656"/>
                    <a:pt x="2992" y="656"/>
                  </a:cubicBezTo>
                  <a:close/>
                  <a:moveTo>
                    <a:pt x="3118" y="0"/>
                  </a:moveTo>
                  <a:cubicBezTo>
                    <a:pt x="2754" y="0"/>
                    <a:pt x="2328" y="327"/>
                    <a:pt x="2051" y="485"/>
                  </a:cubicBezTo>
                  <a:cubicBezTo>
                    <a:pt x="1486" y="778"/>
                    <a:pt x="900" y="1029"/>
                    <a:pt x="314" y="1343"/>
                  </a:cubicBezTo>
                  <a:lnTo>
                    <a:pt x="314" y="1322"/>
                  </a:lnTo>
                  <a:cubicBezTo>
                    <a:pt x="314" y="1228"/>
                    <a:pt x="246" y="1181"/>
                    <a:pt x="178" y="1181"/>
                  </a:cubicBezTo>
                  <a:cubicBezTo>
                    <a:pt x="110" y="1181"/>
                    <a:pt x="42" y="1228"/>
                    <a:pt x="42" y="1322"/>
                  </a:cubicBezTo>
                  <a:cubicBezTo>
                    <a:pt x="0" y="2117"/>
                    <a:pt x="42" y="2954"/>
                    <a:pt x="0" y="3770"/>
                  </a:cubicBezTo>
                  <a:cubicBezTo>
                    <a:pt x="0" y="3917"/>
                    <a:pt x="129" y="3983"/>
                    <a:pt x="245" y="3983"/>
                  </a:cubicBezTo>
                  <a:cubicBezTo>
                    <a:pt x="262" y="3983"/>
                    <a:pt x="278" y="3982"/>
                    <a:pt x="293" y="3979"/>
                  </a:cubicBezTo>
                  <a:cubicBezTo>
                    <a:pt x="718" y="3863"/>
                    <a:pt x="1144" y="3803"/>
                    <a:pt x="1574" y="3803"/>
                  </a:cubicBezTo>
                  <a:cubicBezTo>
                    <a:pt x="1842" y="3803"/>
                    <a:pt x="2112" y="3826"/>
                    <a:pt x="2386" y="3875"/>
                  </a:cubicBezTo>
                  <a:cubicBezTo>
                    <a:pt x="2671" y="3946"/>
                    <a:pt x="3077" y="4169"/>
                    <a:pt x="3424" y="4169"/>
                  </a:cubicBezTo>
                  <a:cubicBezTo>
                    <a:pt x="3485" y="4169"/>
                    <a:pt x="3543" y="4162"/>
                    <a:pt x="3599" y="4147"/>
                  </a:cubicBezTo>
                  <a:cubicBezTo>
                    <a:pt x="4248" y="3958"/>
                    <a:pt x="3913" y="2870"/>
                    <a:pt x="3850" y="2410"/>
                  </a:cubicBezTo>
                  <a:cubicBezTo>
                    <a:pt x="3787" y="1824"/>
                    <a:pt x="3746" y="1113"/>
                    <a:pt x="3599" y="506"/>
                  </a:cubicBezTo>
                  <a:cubicBezTo>
                    <a:pt x="3536" y="276"/>
                    <a:pt x="3474" y="66"/>
                    <a:pt x="3181" y="4"/>
                  </a:cubicBezTo>
                  <a:cubicBezTo>
                    <a:pt x="3160" y="1"/>
                    <a:pt x="3139" y="0"/>
                    <a:pt x="311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3204675" y="3824425"/>
              <a:ext cx="41700" cy="11575"/>
            </a:xfrm>
            <a:custGeom>
              <a:avLst/>
              <a:gdLst/>
              <a:ahLst/>
              <a:cxnLst/>
              <a:rect l="l" t="t" r="r" b="b"/>
              <a:pathLst>
                <a:path w="1668" h="463" extrusionOk="0">
                  <a:moveTo>
                    <a:pt x="1479" y="0"/>
                  </a:moveTo>
                  <a:cubicBezTo>
                    <a:pt x="1040" y="63"/>
                    <a:pt x="580" y="189"/>
                    <a:pt x="119" y="272"/>
                  </a:cubicBezTo>
                  <a:cubicBezTo>
                    <a:pt x="1" y="292"/>
                    <a:pt x="51" y="462"/>
                    <a:pt x="163" y="462"/>
                  </a:cubicBezTo>
                  <a:cubicBezTo>
                    <a:pt x="169" y="462"/>
                    <a:pt x="176" y="462"/>
                    <a:pt x="182" y="461"/>
                  </a:cubicBezTo>
                  <a:cubicBezTo>
                    <a:pt x="622" y="398"/>
                    <a:pt x="1061" y="377"/>
                    <a:pt x="1521" y="251"/>
                  </a:cubicBezTo>
                  <a:cubicBezTo>
                    <a:pt x="1668" y="251"/>
                    <a:pt x="1647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44"/>
          <p:cNvSpPr/>
          <p:nvPr/>
        </p:nvSpPr>
        <p:spPr>
          <a:xfrm rot="584958">
            <a:off x="6510775" y="1519618"/>
            <a:ext cx="459625" cy="397915"/>
          </a:xfrm>
          <a:custGeom>
            <a:avLst/>
            <a:gdLst/>
            <a:ahLst/>
            <a:cxnLst/>
            <a:rect l="l" t="t" r="r" b="b"/>
            <a:pathLst>
              <a:path w="30947" h="26792" extrusionOk="0">
                <a:moveTo>
                  <a:pt x="17164" y="3777"/>
                </a:moveTo>
                <a:cubicBezTo>
                  <a:pt x="17393" y="3777"/>
                  <a:pt x="17614" y="3844"/>
                  <a:pt x="17848" y="3977"/>
                </a:cubicBezTo>
                <a:cubicBezTo>
                  <a:pt x="18392" y="4354"/>
                  <a:pt x="18685" y="5003"/>
                  <a:pt x="18455" y="5630"/>
                </a:cubicBezTo>
                <a:cubicBezTo>
                  <a:pt x="18267" y="6153"/>
                  <a:pt x="17848" y="6467"/>
                  <a:pt x="17388" y="6635"/>
                </a:cubicBezTo>
                <a:cubicBezTo>
                  <a:pt x="17221" y="6446"/>
                  <a:pt x="17032" y="6363"/>
                  <a:pt x="16802" y="6237"/>
                </a:cubicBezTo>
                <a:cubicBezTo>
                  <a:pt x="16799" y="6234"/>
                  <a:pt x="16796" y="6233"/>
                  <a:pt x="16792" y="6233"/>
                </a:cubicBezTo>
                <a:cubicBezTo>
                  <a:pt x="16769" y="6233"/>
                  <a:pt x="16734" y="6279"/>
                  <a:pt x="16698" y="6279"/>
                </a:cubicBezTo>
                <a:cubicBezTo>
                  <a:pt x="16635" y="6279"/>
                  <a:pt x="16593" y="6133"/>
                  <a:pt x="16530" y="6133"/>
                </a:cubicBezTo>
                <a:cubicBezTo>
                  <a:pt x="16494" y="6115"/>
                  <a:pt x="16474" y="6066"/>
                  <a:pt x="16429" y="6066"/>
                </a:cubicBezTo>
                <a:cubicBezTo>
                  <a:pt x="16421" y="6066"/>
                  <a:pt x="16413" y="6067"/>
                  <a:pt x="16405" y="6070"/>
                </a:cubicBezTo>
                <a:cubicBezTo>
                  <a:pt x="16375" y="6055"/>
                  <a:pt x="16335" y="6040"/>
                  <a:pt x="16299" y="6040"/>
                </a:cubicBezTo>
                <a:cubicBezTo>
                  <a:pt x="16285" y="6040"/>
                  <a:pt x="16271" y="6043"/>
                  <a:pt x="16258" y="6049"/>
                </a:cubicBezTo>
                <a:cubicBezTo>
                  <a:pt x="15651" y="5735"/>
                  <a:pt x="15777" y="4668"/>
                  <a:pt x="16175" y="4208"/>
                </a:cubicBezTo>
                <a:cubicBezTo>
                  <a:pt x="16342" y="4019"/>
                  <a:pt x="16551" y="3873"/>
                  <a:pt x="16760" y="3831"/>
                </a:cubicBezTo>
                <a:cubicBezTo>
                  <a:pt x="16788" y="3858"/>
                  <a:pt x="16823" y="3874"/>
                  <a:pt x="16860" y="3874"/>
                </a:cubicBezTo>
                <a:cubicBezTo>
                  <a:pt x="16907" y="3874"/>
                  <a:pt x="16955" y="3848"/>
                  <a:pt x="16991" y="3789"/>
                </a:cubicBezTo>
                <a:cubicBezTo>
                  <a:pt x="17049" y="3781"/>
                  <a:pt x="17107" y="3777"/>
                  <a:pt x="17164" y="3777"/>
                </a:cubicBezTo>
                <a:close/>
                <a:moveTo>
                  <a:pt x="25123" y="6099"/>
                </a:moveTo>
                <a:cubicBezTo>
                  <a:pt x="27458" y="6099"/>
                  <a:pt x="30007" y="7586"/>
                  <a:pt x="30047" y="10129"/>
                </a:cubicBezTo>
                <a:cubicBezTo>
                  <a:pt x="30089" y="12807"/>
                  <a:pt x="27975" y="15192"/>
                  <a:pt x="25653" y="16176"/>
                </a:cubicBezTo>
                <a:cubicBezTo>
                  <a:pt x="24754" y="16564"/>
                  <a:pt x="23849" y="16720"/>
                  <a:pt x="22946" y="16720"/>
                </a:cubicBezTo>
                <a:cubicBezTo>
                  <a:pt x="21223" y="16720"/>
                  <a:pt x="19503" y="16152"/>
                  <a:pt x="17828" y="15548"/>
                </a:cubicBezTo>
                <a:cubicBezTo>
                  <a:pt x="17848" y="15004"/>
                  <a:pt x="17848" y="14481"/>
                  <a:pt x="17848" y="13916"/>
                </a:cubicBezTo>
                <a:cubicBezTo>
                  <a:pt x="17869" y="12431"/>
                  <a:pt x="17953" y="10882"/>
                  <a:pt x="17911" y="9376"/>
                </a:cubicBezTo>
                <a:cubicBezTo>
                  <a:pt x="19941" y="7911"/>
                  <a:pt x="22159" y="6258"/>
                  <a:pt x="24753" y="6112"/>
                </a:cubicBezTo>
                <a:cubicBezTo>
                  <a:pt x="24876" y="6103"/>
                  <a:pt x="24999" y="6099"/>
                  <a:pt x="25123" y="6099"/>
                </a:cubicBezTo>
                <a:close/>
                <a:moveTo>
                  <a:pt x="8137" y="5181"/>
                </a:moveTo>
                <a:cubicBezTo>
                  <a:pt x="11071" y="5181"/>
                  <a:pt x="14065" y="6388"/>
                  <a:pt x="15233" y="8685"/>
                </a:cubicBezTo>
                <a:cubicBezTo>
                  <a:pt x="15254" y="8748"/>
                  <a:pt x="15296" y="8769"/>
                  <a:pt x="15338" y="8769"/>
                </a:cubicBezTo>
                <a:cubicBezTo>
                  <a:pt x="14877" y="10757"/>
                  <a:pt x="14626" y="12807"/>
                  <a:pt x="14522" y="14837"/>
                </a:cubicBezTo>
                <a:cubicBezTo>
                  <a:pt x="14464" y="14814"/>
                  <a:pt x="14401" y="14797"/>
                  <a:pt x="14334" y="14797"/>
                </a:cubicBezTo>
                <a:cubicBezTo>
                  <a:pt x="14279" y="14797"/>
                  <a:pt x="14223" y="14808"/>
                  <a:pt x="14166" y="14837"/>
                </a:cubicBezTo>
                <a:cubicBezTo>
                  <a:pt x="12325" y="15997"/>
                  <a:pt x="10220" y="16815"/>
                  <a:pt x="8072" y="16815"/>
                </a:cubicBezTo>
                <a:cubicBezTo>
                  <a:pt x="7316" y="16815"/>
                  <a:pt x="6554" y="16713"/>
                  <a:pt x="5796" y="16490"/>
                </a:cubicBezTo>
                <a:cubicBezTo>
                  <a:pt x="3055" y="15674"/>
                  <a:pt x="879" y="13268"/>
                  <a:pt x="1110" y="10296"/>
                </a:cubicBezTo>
                <a:cubicBezTo>
                  <a:pt x="1369" y="6825"/>
                  <a:pt x="4712" y="5181"/>
                  <a:pt x="8137" y="5181"/>
                </a:cubicBezTo>
                <a:close/>
                <a:moveTo>
                  <a:pt x="16363" y="6593"/>
                </a:moveTo>
                <a:cubicBezTo>
                  <a:pt x="16509" y="6656"/>
                  <a:pt x="16677" y="6760"/>
                  <a:pt x="16781" y="6865"/>
                </a:cubicBezTo>
                <a:cubicBezTo>
                  <a:pt x="16719" y="6990"/>
                  <a:pt x="16802" y="7200"/>
                  <a:pt x="16991" y="7221"/>
                </a:cubicBezTo>
                <a:lnTo>
                  <a:pt x="17012" y="7221"/>
                </a:lnTo>
                <a:cubicBezTo>
                  <a:pt x="17535" y="8225"/>
                  <a:pt x="17284" y="10003"/>
                  <a:pt x="17284" y="10861"/>
                </a:cubicBezTo>
                <a:cubicBezTo>
                  <a:pt x="17304" y="12368"/>
                  <a:pt x="17284" y="13853"/>
                  <a:pt x="17242" y="15339"/>
                </a:cubicBezTo>
                <a:cubicBezTo>
                  <a:pt x="17179" y="18038"/>
                  <a:pt x="16970" y="20695"/>
                  <a:pt x="15840" y="23164"/>
                </a:cubicBezTo>
                <a:cubicBezTo>
                  <a:pt x="15045" y="22055"/>
                  <a:pt x="15045" y="20654"/>
                  <a:pt x="15024" y="19314"/>
                </a:cubicBezTo>
                <a:cubicBezTo>
                  <a:pt x="15003" y="17850"/>
                  <a:pt x="15003" y="16385"/>
                  <a:pt x="15045" y="14941"/>
                </a:cubicBezTo>
                <a:cubicBezTo>
                  <a:pt x="15191" y="12096"/>
                  <a:pt x="15568" y="9313"/>
                  <a:pt x="16342" y="6593"/>
                </a:cubicBezTo>
                <a:close/>
                <a:moveTo>
                  <a:pt x="17828" y="16281"/>
                </a:moveTo>
                <a:cubicBezTo>
                  <a:pt x="18790" y="17055"/>
                  <a:pt x="19732" y="17892"/>
                  <a:pt x="20631" y="18791"/>
                </a:cubicBezTo>
                <a:cubicBezTo>
                  <a:pt x="21154" y="19294"/>
                  <a:pt x="21636" y="19817"/>
                  <a:pt x="22138" y="20361"/>
                </a:cubicBezTo>
                <a:cubicBezTo>
                  <a:pt x="22619" y="20884"/>
                  <a:pt x="23393" y="21574"/>
                  <a:pt x="23665" y="22202"/>
                </a:cubicBezTo>
                <a:cubicBezTo>
                  <a:pt x="24084" y="22579"/>
                  <a:pt x="24000" y="22976"/>
                  <a:pt x="23372" y="23395"/>
                </a:cubicBezTo>
                <a:cubicBezTo>
                  <a:pt x="23298" y="23978"/>
                  <a:pt x="23116" y="24262"/>
                  <a:pt x="22843" y="24262"/>
                </a:cubicBezTo>
                <a:cubicBezTo>
                  <a:pt x="22734" y="24262"/>
                  <a:pt x="22610" y="24216"/>
                  <a:pt x="22473" y="24127"/>
                </a:cubicBezTo>
                <a:cubicBezTo>
                  <a:pt x="22159" y="24043"/>
                  <a:pt x="21845" y="23834"/>
                  <a:pt x="21573" y="23687"/>
                </a:cubicBezTo>
                <a:cubicBezTo>
                  <a:pt x="20903" y="23311"/>
                  <a:pt x="20317" y="22871"/>
                  <a:pt x="19815" y="22327"/>
                </a:cubicBezTo>
                <a:cubicBezTo>
                  <a:pt x="18790" y="21281"/>
                  <a:pt x="18100" y="19984"/>
                  <a:pt x="17639" y="18603"/>
                </a:cubicBezTo>
                <a:cubicBezTo>
                  <a:pt x="17723" y="17850"/>
                  <a:pt x="17807" y="17055"/>
                  <a:pt x="17828" y="16281"/>
                </a:cubicBezTo>
                <a:close/>
                <a:moveTo>
                  <a:pt x="14480" y="15402"/>
                </a:moveTo>
                <a:lnTo>
                  <a:pt x="14480" y="15967"/>
                </a:lnTo>
                <a:cubicBezTo>
                  <a:pt x="14459" y="16490"/>
                  <a:pt x="14417" y="17076"/>
                  <a:pt x="14396" y="17661"/>
                </a:cubicBezTo>
                <a:cubicBezTo>
                  <a:pt x="14312" y="17703"/>
                  <a:pt x="14250" y="17745"/>
                  <a:pt x="14208" y="17850"/>
                </a:cubicBezTo>
                <a:cubicBezTo>
                  <a:pt x="13685" y="19628"/>
                  <a:pt x="12994" y="21323"/>
                  <a:pt x="12053" y="22934"/>
                </a:cubicBezTo>
                <a:cubicBezTo>
                  <a:pt x="11592" y="23667"/>
                  <a:pt x="11132" y="24420"/>
                  <a:pt x="10588" y="25068"/>
                </a:cubicBezTo>
                <a:cubicBezTo>
                  <a:pt x="10337" y="25403"/>
                  <a:pt x="10086" y="25675"/>
                  <a:pt x="9751" y="25884"/>
                </a:cubicBezTo>
                <a:lnTo>
                  <a:pt x="8558" y="25508"/>
                </a:lnTo>
                <a:cubicBezTo>
                  <a:pt x="8328" y="25257"/>
                  <a:pt x="8600" y="24399"/>
                  <a:pt x="8663" y="24106"/>
                </a:cubicBezTo>
                <a:cubicBezTo>
                  <a:pt x="9584" y="20758"/>
                  <a:pt x="12220" y="17933"/>
                  <a:pt x="14480" y="15402"/>
                </a:cubicBezTo>
                <a:close/>
                <a:moveTo>
                  <a:pt x="20027" y="0"/>
                </a:moveTo>
                <a:cubicBezTo>
                  <a:pt x="20019" y="0"/>
                  <a:pt x="20011" y="1"/>
                  <a:pt x="20004" y="2"/>
                </a:cubicBezTo>
                <a:cubicBezTo>
                  <a:pt x="18623" y="379"/>
                  <a:pt x="17828" y="2052"/>
                  <a:pt x="17765" y="3412"/>
                </a:cubicBezTo>
                <a:cubicBezTo>
                  <a:pt x="17618" y="3350"/>
                  <a:pt x="17451" y="3308"/>
                  <a:pt x="17304" y="3287"/>
                </a:cubicBezTo>
                <a:cubicBezTo>
                  <a:pt x="17242" y="3266"/>
                  <a:pt x="17174" y="3256"/>
                  <a:pt x="17106" y="3256"/>
                </a:cubicBezTo>
                <a:cubicBezTo>
                  <a:pt x="17038" y="3256"/>
                  <a:pt x="16970" y="3266"/>
                  <a:pt x="16907" y="3287"/>
                </a:cubicBezTo>
                <a:cubicBezTo>
                  <a:pt x="16719" y="1948"/>
                  <a:pt x="15840" y="567"/>
                  <a:pt x="14522" y="169"/>
                </a:cubicBezTo>
                <a:cubicBezTo>
                  <a:pt x="14499" y="161"/>
                  <a:pt x="14477" y="157"/>
                  <a:pt x="14456" y="157"/>
                </a:cubicBezTo>
                <a:cubicBezTo>
                  <a:pt x="14266" y="157"/>
                  <a:pt x="14163" y="475"/>
                  <a:pt x="14333" y="588"/>
                </a:cubicBezTo>
                <a:cubicBezTo>
                  <a:pt x="15463" y="1257"/>
                  <a:pt x="16300" y="2073"/>
                  <a:pt x="16572" y="3350"/>
                </a:cubicBezTo>
                <a:cubicBezTo>
                  <a:pt x="15944" y="3559"/>
                  <a:pt x="15442" y="4082"/>
                  <a:pt x="15317" y="4752"/>
                </a:cubicBezTo>
                <a:cubicBezTo>
                  <a:pt x="15191" y="5379"/>
                  <a:pt x="15463" y="6112"/>
                  <a:pt x="16028" y="6363"/>
                </a:cubicBezTo>
                <a:cubicBezTo>
                  <a:pt x="15777" y="7011"/>
                  <a:pt x="15568" y="7681"/>
                  <a:pt x="15400" y="8350"/>
                </a:cubicBezTo>
                <a:cubicBezTo>
                  <a:pt x="14157" y="5855"/>
                  <a:pt x="11100" y="4593"/>
                  <a:pt x="8066" y="4593"/>
                </a:cubicBezTo>
                <a:cubicBezTo>
                  <a:pt x="4512" y="4593"/>
                  <a:pt x="991" y="6325"/>
                  <a:pt x="461" y="9836"/>
                </a:cubicBezTo>
                <a:cubicBezTo>
                  <a:pt x="1" y="12828"/>
                  <a:pt x="1821" y="15527"/>
                  <a:pt x="4478" y="16741"/>
                </a:cubicBezTo>
                <a:cubicBezTo>
                  <a:pt x="5628" y="17255"/>
                  <a:pt x="6813" y="17482"/>
                  <a:pt x="7995" y="17482"/>
                </a:cubicBezTo>
                <a:cubicBezTo>
                  <a:pt x="9652" y="17482"/>
                  <a:pt x="11300" y="17034"/>
                  <a:pt x="12827" y="16301"/>
                </a:cubicBezTo>
                <a:lnTo>
                  <a:pt x="12827" y="16301"/>
                </a:lnTo>
                <a:cubicBezTo>
                  <a:pt x="11571" y="17766"/>
                  <a:pt x="10337" y="19294"/>
                  <a:pt x="9374" y="20967"/>
                </a:cubicBezTo>
                <a:cubicBezTo>
                  <a:pt x="8663" y="22160"/>
                  <a:pt x="7115" y="24650"/>
                  <a:pt x="8035" y="26094"/>
                </a:cubicBezTo>
                <a:cubicBezTo>
                  <a:pt x="8346" y="26580"/>
                  <a:pt x="8695" y="26791"/>
                  <a:pt x="9066" y="26791"/>
                </a:cubicBezTo>
                <a:cubicBezTo>
                  <a:pt x="10899" y="26791"/>
                  <a:pt x="13279" y="21663"/>
                  <a:pt x="14271" y="19210"/>
                </a:cubicBezTo>
                <a:cubicBezTo>
                  <a:pt x="14271" y="20967"/>
                  <a:pt x="14501" y="22746"/>
                  <a:pt x="15589" y="23959"/>
                </a:cubicBezTo>
                <a:cubicBezTo>
                  <a:pt x="15652" y="24022"/>
                  <a:pt x="15734" y="24051"/>
                  <a:pt x="15814" y="24051"/>
                </a:cubicBezTo>
                <a:cubicBezTo>
                  <a:pt x="15920" y="24051"/>
                  <a:pt x="16022" y="24001"/>
                  <a:pt x="16070" y="23918"/>
                </a:cubicBezTo>
                <a:cubicBezTo>
                  <a:pt x="16802" y="22495"/>
                  <a:pt x="17221" y="20988"/>
                  <a:pt x="17451" y="19461"/>
                </a:cubicBezTo>
                <a:cubicBezTo>
                  <a:pt x="17953" y="21093"/>
                  <a:pt x="18936" y="22537"/>
                  <a:pt x="20297" y="23583"/>
                </a:cubicBezTo>
                <a:cubicBezTo>
                  <a:pt x="20951" y="24090"/>
                  <a:pt x="22245" y="24994"/>
                  <a:pt x="23298" y="24994"/>
                </a:cubicBezTo>
                <a:cubicBezTo>
                  <a:pt x="23592" y="24994"/>
                  <a:pt x="23867" y="24923"/>
                  <a:pt x="24105" y="24755"/>
                </a:cubicBezTo>
                <a:cubicBezTo>
                  <a:pt x="25465" y="23729"/>
                  <a:pt x="24167" y="22034"/>
                  <a:pt x="23435" y="21135"/>
                </a:cubicBezTo>
                <a:cubicBezTo>
                  <a:pt x="22117" y="19524"/>
                  <a:pt x="20652" y="18038"/>
                  <a:pt x="19041" y="16678"/>
                </a:cubicBezTo>
                <a:lnTo>
                  <a:pt x="19041" y="16678"/>
                </a:lnTo>
                <a:cubicBezTo>
                  <a:pt x="20321" y="17073"/>
                  <a:pt x="21612" y="17353"/>
                  <a:pt x="22897" y="17353"/>
                </a:cubicBezTo>
                <a:cubicBezTo>
                  <a:pt x="24133" y="17353"/>
                  <a:pt x="25363" y="17094"/>
                  <a:pt x="26574" y="16427"/>
                </a:cubicBezTo>
                <a:cubicBezTo>
                  <a:pt x="28959" y="15088"/>
                  <a:pt x="30947" y="12389"/>
                  <a:pt x="30633" y="9627"/>
                </a:cubicBezTo>
                <a:cubicBezTo>
                  <a:pt x="30382" y="7283"/>
                  <a:pt x="28164" y="5819"/>
                  <a:pt x="25967" y="5547"/>
                </a:cubicBezTo>
                <a:cubicBezTo>
                  <a:pt x="25693" y="5512"/>
                  <a:pt x="25421" y="5496"/>
                  <a:pt x="25152" y="5496"/>
                </a:cubicBezTo>
                <a:cubicBezTo>
                  <a:pt x="22462" y="5496"/>
                  <a:pt x="20019" y="7122"/>
                  <a:pt x="17869" y="8643"/>
                </a:cubicBezTo>
                <a:cubicBezTo>
                  <a:pt x="17848" y="8455"/>
                  <a:pt x="17848" y="8267"/>
                  <a:pt x="17828" y="8099"/>
                </a:cubicBezTo>
                <a:cubicBezTo>
                  <a:pt x="17807" y="7744"/>
                  <a:pt x="17723" y="7430"/>
                  <a:pt x="17618" y="7158"/>
                </a:cubicBezTo>
                <a:cubicBezTo>
                  <a:pt x="18351" y="6886"/>
                  <a:pt x="18957" y="6174"/>
                  <a:pt x="19020" y="5400"/>
                </a:cubicBezTo>
                <a:cubicBezTo>
                  <a:pt x="19104" y="4647"/>
                  <a:pt x="18685" y="3936"/>
                  <a:pt x="18058" y="3538"/>
                </a:cubicBezTo>
                <a:cubicBezTo>
                  <a:pt x="18141" y="2868"/>
                  <a:pt x="18351" y="2241"/>
                  <a:pt x="18706" y="1676"/>
                </a:cubicBezTo>
                <a:cubicBezTo>
                  <a:pt x="19104" y="1111"/>
                  <a:pt x="19648" y="776"/>
                  <a:pt x="20171" y="316"/>
                </a:cubicBezTo>
                <a:cubicBezTo>
                  <a:pt x="20311" y="196"/>
                  <a:pt x="20184" y="0"/>
                  <a:pt x="200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D274F4-7345-4CEF-BF4B-7CDAB0953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68" y="2405055"/>
            <a:ext cx="4810114" cy="2698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5"/>
          <p:cNvSpPr/>
          <p:nvPr/>
        </p:nvSpPr>
        <p:spPr>
          <a:xfrm rot="7711163">
            <a:off x="89733" y="1305615"/>
            <a:ext cx="3522800" cy="2843469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45"/>
          <p:cNvGrpSpPr/>
          <p:nvPr/>
        </p:nvGrpSpPr>
        <p:grpSpPr>
          <a:xfrm rot="3394397" flipH="1">
            <a:off x="7842368" y="219486"/>
            <a:ext cx="546442" cy="577788"/>
            <a:chOff x="2991425" y="2997975"/>
            <a:chExt cx="435375" cy="460350"/>
          </a:xfrm>
        </p:grpSpPr>
        <p:sp>
          <p:nvSpPr>
            <p:cNvPr id="936" name="Google Shape;936;p45"/>
            <p:cNvSpPr/>
            <p:nvPr/>
          </p:nvSpPr>
          <p:spPr>
            <a:xfrm>
              <a:off x="3025525" y="3136300"/>
              <a:ext cx="286775" cy="289625"/>
            </a:xfrm>
            <a:custGeom>
              <a:avLst/>
              <a:gdLst/>
              <a:ahLst/>
              <a:cxnLst/>
              <a:rect l="l" t="t" r="r" b="b"/>
              <a:pathLst>
                <a:path w="11471" h="11585" extrusionOk="0">
                  <a:moveTo>
                    <a:pt x="6014" y="1"/>
                  </a:moveTo>
                  <a:cubicBezTo>
                    <a:pt x="4762" y="1"/>
                    <a:pt x="3517" y="547"/>
                    <a:pt x="2871" y="1685"/>
                  </a:cubicBezTo>
                  <a:cubicBezTo>
                    <a:pt x="2201" y="2919"/>
                    <a:pt x="2578" y="4488"/>
                    <a:pt x="2431" y="5828"/>
                  </a:cubicBezTo>
                  <a:cubicBezTo>
                    <a:pt x="2222" y="7690"/>
                    <a:pt x="1511" y="9405"/>
                    <a:pt x="130" y="10724"/>
                  </a:cubicBezTo>
                  <a:cubicBezTo>
                    <a:pt x="0" y="10853"/>
                    <a:pt x="145" y="11057"/>
                    <a:pt x="305" y="11057"/>
                  </a:cubicBezTo>
                  <a:cubicBezTo>
                    <a:pt x="352" y="11057"/>
                    <a:pt x="400" y="11039"/>
                    <a:pt x="443" y="10996"/>
                  </a:cubicBezTo>
                  <a:cubicBezTo>
                    <a:pt x="1950" y="9594"/>
                    <a:pt x="2682" y="7690"/>
                    <a:pt x="2871" y="5660"/>
                  </a:cubicBezTo>
                  <a:cubicBezTo>
                    <a:pt x="2996" y="4175"/>
                    <a:pt x="2536" y="2375"/>
                    <a:pt x="3791" y="1245"/>
                  </a:cubicBezTo>
                  <a:cubicBezTo>
                    <a:pt x="4417" y="686"/>
                    <a:pt x="5216" y="426"/>
                    <a:pt x="6020" y="426"/>
                  </a:cubicBezTo>
                  <a:cubicBezTo>
                    <a:pt x="6720" y="426"/>
                    <a:pt x="7423" y="624"/>
                    <a:pt x="8018" y="994"/>
                  </a:cubicBezTo>
                  <a:cubicBezTo>
                    <a:pt x="9231" y="1747"/>
                    <a:pt x="10006" y="3087"/>
                    <a:pt x="10403" y="4405"/>
                  </a:cubicBezTo>
                  <a:cubicBezTo>
                    <a:pt x="10591" y="5095"/>
                    <a:pt x="10717" y="5869"/>
                    <a:pt x="10508" y="6581"/>
                  </a:cubicBezTo>
                  <a:cubicBezTo>
                    <a:pt x="10194" y="7752"/>
                    <a:pt x="9127" y="8045"/>
                    <a:pt x="8081" y="8234"/>
                  </a:cubicBezTo>
                  <a:cubicBezTo>
                    <a:pt x="6135" y="8589"/>
                    <a:pt x="4712" y="9385"/>
                    <a:pt x="4147" y="11351"/>
                  </a:cubicBezTo>
                  <a:cubicBezTo>
                    <a:pt x="4109" y="11491"/>
                    <a:pt x="4233" y="11585"/>
                    <a:pt x="4351" y="11585"/>
                  </a:cubicBezTo>
                  <a:cubicBezTo>
                    <a:pt x="4426" y="11585"/>
                    <a:pt x="4499" y="11546"/>
                    <a:pt x="4524" y="11456"/>
                  </a:cubicBezTo>
                  <a:cubicBezTo>
                    <a:pt x="5130" y="9385"/>
                    <a:pt x="6658" y="8903"/>
                    <a:pt x="8562" y="8548"/>
                  </a:cubicBezTo>
                  <a:cubicBezTo>
                    <a:pt x="9671" y="8317"/>
                    <a:pt x="10570" y="7836"/>
                    <a:pt x="10884" y="6685"/>
                  </a:cubicBezTo>
                  <a:cubicBezTo>
                    <a:pt x="11470" y="4551"/>
                    <a:pt x="10006" y="1768"/>
                    <a:pt x="8206" y="618"/>
                  </a:cubicBezTo>
                  <a:cubicBezTo>
                    <a:pt x="7566" y="210"/>
                    <a:pt x="6789" y="1"/>
                    <a:pt x="60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3061050" y="3357975"/>
              <a:ext cx="78050" cy="45150"/>
            </a:xfrm>
            <a:custGeom>
              <a:avLst/>
              <a:gdLst/>
              <a:ahLst/>
              <a:cxnLst/>
              <a:rect l="l" t="t" r="r" b="b"/>
              <a:pathLst>
                <a:path w="3122" h="1806" extrusionOk="0">
                  <a:moveTo>
                    <a:pt x="253" y="0"/>
                  </a:moveTo>
                  <a:cubicBezTo>
                    <a:pt x="114" y="0"/>
                    <a:pt x="0" y="253"/>
                    <a:pt x="173" y="392"/>
                  </a:cubicBezTo>
                  <a:cubicBezTo>
                    <a:pt x="989" y="1020"/>
                    <a:pt x="1868" y="1480"/>
                    <a:pt x="2810" y="1794"/>
                  </a:cubicBezTo>
                  <a:cubicBezTo>
                    <a:pt x="2832" y="1802"/>
                    <a:pt x="2854" y="1806"/>
                    <a:pt x="2874" y="1806"/>
                  </a:cubicBezTo>
                  <a:cubicBezTo>
                    <a:pt x="3057" y="1806"/>
                    <a:pt x="3122" y="1495"/>
                    <a:pt x="2914" y="1438"/>
                  </a:cubicBezTo>
                  <a:cubicBezTo>
                    <a:pt x="1973" y="1124"/>
                    <a:pt x="1136" y="643"/>
                    <a:pt x="341" y="36"/>
                  </a:cubicBezTo>
                  <a:cubicBezTo>
                    <a:pt x="312" y="11"/>
                    <a:pt x="282" y="0"/>
                    <a:pt x="2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3083575" y="3327525"/>
              <a:ext cx="74375" cy="43950"/>
            </a:xfrm>
            <a:custGeom>
              <a:avLst/>
              <a:gdLst/>
              <a:ahLst/>
              <a:cxnLst/>
              <a:rect l="l" t="t" r="r" b="b"/>
              <a:pathLst>
                <a:path w="2975" h="1758" extrusionOk="0">
                  <a:moveTo>
                    <a:pt x="288" y="1"/>
                  </a:moveTo>
                  <a:cubicBezTo>
                    <a:pt x="134" y="1"/>
                    <a:pt x="1" y="209"/>
                    <a:pt x="130" y="355"/>
                  </a:cubicBezTo>
                  <a:cubicBezTo>
                    <a:pt x="779" y="1150"/>
                    <a:pt x="1699" y="1631"/>
                    <a:pt x="2725" y="1756"/>
                  </a:cubicBezTo>
                  <a:cubicBezTo>
                    <a:pt x="2731" y="1757"/>
                    <a:pt x="2738" y="1757"/>
                    <a:pt x="2744" y="1757"/>
                  </a:cubicBezTo>
                  <a:cubicBezTo>
                    <a:pt x="2974" y="1757"/>
                    <a:pt x="2949" y="1400"/>
                    <a:pt x="2725" y="1359"/>
                  </a:cubicBezTo>
                  <a:cubicBezTo>
                    <a:pt x="1804" y="1254"/>
                    <a:pt x="988" y="794"/>
                    <a:pt x="423" y="62"/>
                  </a:cubicBezTo>
                  <a:cubicBezTo>
                    <a:pt x="380" y="19"/>
                    <a:pt x="333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3105950" y="3182700"/>
              <a:ext cx="138300" cy="178775"/>
            </a:xfrm>
            <a:custGeom>
              <a:avLst/>
              <a:gdLst/>
              <a:ahLst/>
              <a:cxnLst/>
              <a:rect l="l" t="t" r="r" b="b"/>
              <a:pathLst>
                <a:path w="5532" h="7151" extrusionOk="0">
                  <a:moveTo>
                    <a:pt x="2026" y="1"/>
                  </a:moveTo>
                  <a:cubicBezTo>
                    <a:pt x="1971" y="1"/>
                    <a:pt x="1913" y="6"/>
                    <a:pt x="1851" y="17"/>
                  </a:cubicBezTo>
                  <a:cubicBezTo>
                    <a:pt x="1160" y="122"/>
                    <a:pt x="1118" y="1168"/>
                    <a:pt x="1076" y="1691"/>
                  </a:cubicBezTo>
                  <a:cubicBezTo>
                    <a:pt x="867" y="3281"/>
                    <a:pt x="407" y="4829"/>
                    <a:pt x="51" y="6420"/>
                  </a:cubicBezTo>
                  <a:cubicBezTo>
                    <a:pt x="1" y="6570"/>
                    <a:pt x="116" y="6668"/>
                    <a:pt x="230" y="6668"/>
                  </a:cubicBezTo>
                  <a:cubicBezTo>
                    <a:pt x="306" y="6668"/>
                    <a:pt x="382" y="6625"/>
                    <a:pt x="407" y="6524"/>
                  </a:cubicBezTo>
                  <a:cubicBezTo>
                    <a:pt x="783" y="5018"/>
                    <a:pt x="1223" y="3532"/>
                    <a:pt x="1411" y="1963"/>
                  </a:cubicBezTo>
                  <a:cubicBezTo>
                    <a:pt x="1432" y="1670"/>
                    <a:pt x="1411" y="1231"/>
                    <a:pt x="1558" y="959"/>
                  </a:cubicBezTo>
                  <a:cubicBezTo>
                    <a:pt x="1580" y="688"/>
                    <a:pt x="1663" y="551"/>
                    <a:pt x="1804" y="551"/>
                  </a:cubicBezTo>
                  <a:cubicBezTo>
                    <a:pt x="1925" y="551"/>
                    <a:pt x="2087" y="651"/>
                    <a:pt x="2290" y="854"/>
                  </a:cubicBezTo>
                  <a:cubicBezTo>
                    <a:pt x="2353" y="1084"/>
                    <a:pt x="2353" y="1335"/>
                    <a:pt x="2332" y="1586"/>
                  </a:cubicBezTo>
                  <a:cubicBezTo>
                    <a:pt x="2300" y="2155"/>
                    <a:pt x="2173" y="2759"/>
                    <a:pt x="1978" y="3318"/>
                  </a:cubicBezTo>
                  <a:lnTo>
                    <a:pt x="1978" y="3318"/>
                  </a:lnTo>
                  <a:cubicBezTo>
                    <a:pt x="1920" y="3464"/>
                    <a:pt x="1869" y="3598"/>
                    <a:pt x="1826" y="3711"/>
                  </a:cubicBezTo>
                  <a:lnTo>
                    <a:pt x="1826" y="3711"/>
                  </a:lnTo>
                  <a:cubicBezTo>
                    <a:pt x="1807" y="3756"/>
                    <a:pt x="1787" y="3801"/>
                    <a:pt x="1767" y="3846"/>
                  </a:cubicBezTo>
                  <a:cubicBezTo>
                    <a:pt x="1769" y="3847"/>
                    <a:pt x="1772" y="3847"/>
                    <a:pt x="1774" y="3848"/>
                  </a:cubicBezTo>
                  <a:lnTo>
                    <a:pt x="1774" y="3848"/>
                  </a:lnTo>
                  <a:cubicBezTo>
                    <a:pt x="1772" y="3854"/>
                    <a:pt x="1769" y="3861"/>
                    <a:pt x="1767" y="3867"/>
                  </a:cubicBezTo>
                  <a:cubicBezTo>
                    <a:pt x="1726" y="4004"/>
                    <a:pt x="1856" y="4106"/>
                    <a:pt x="1980" y="4106"/>
                  </a:cubicBezTo>
                  <a:cubicBezTo>
                    <a:pt x="2045" y="4106"/>
                    <a:pt x="2108" y="4078"/>
                    <a:pt x="2143" y="4013"/>
                  </a:cubicBezTo>
                  <a:cubicBezTo>
                    <a:pt x="2178" y="3935"/>
                    <a:pt x="2229" y="3798"/>
                    <a:pt x="2287" y="3618"/>
                  </a:cubicBezTo>
                  <a:lnTo>
                    <a:pt x="2287" y="3618"/>
                  </a:lnTo>
                  <a:cubicBezTo>
                    <a:pt x="2469" y="3136"/>
                    <a:pt x="2695" y="2572"/>
                    <a:pt x="3022" y="2277"/>
                  </a:cubicBezTo>
                  <a:cubicBezTo>
                    <a:pt x="3120" y="2038"/>
                    <a:pt x="3217" y="1923"/>
                    <a:pt x="3315" y="1923"/>
                  </a:cubicBezTo>
                  <a:cubicBezTo>
                    <a:pt x="3406" y="1923"/>
                    <a:pt x="3497" y="2022"/>
                    <a:pt x="3587" y="2214"/>
                  </a:cubicBezTo>
                  <a:cubicBezTo>
                    <a:pt x="3922" y="2423"/>
                    <a:pt x="3943" y="2695"/>
                    <a:pt x="3608" y="3009"/>
                  </a:cubicBezTo>
                  <a:cubicBezTo>
                    <a:pt x="3441" y="3260"/>
                    <a:pt x="3273" y="3490"/>
                    <a:pt x="3085" y="3762"/>
                  </a:cubicBezTo>
                  <a:cubicBezTo>
                    <a:pt x="3000" y="3881"/>
                    <a:pt x="3122" y="4042"/>
                    <a:pt x="3249" y="4042"/>
                  </a:cubicBezTo>
                  <a:cubicBezTo>
                    <a:pt x="3279" y="4042"/>
                    <a:pt x="3309" y="4033"/>
                    <a:pt x="3336" y="4013"/>
                  </a:cubicBezTo>
                  <a:cubicBezTo>
                    <a:pt x="3590" y="3877"/>
                    <a:pt x="4136" y="3484"/>
                    <a:pt x="4412" y="3484"/>
                  </a:cubicBezTo>
                  <a:cubicBezTo>
                    <a:pt x="4431" y="3484"/>
                    <a:pt x="4449" y="3486"/>
                    <a:pt x="4466" y="3490"/>
                  </a:cubicBezTo>
                  <a:cubicBezTo>
                    <a:pt x="4738" y="3574"/>
                    <a:pt x="4780" y="4076"/>
                    <a:pt x="4654" y="4327"/>
                  </a:cubicBezTo>
                  <a:cubicBezTo>
                    <a:pt x="4550" y="4599"/>
                    <a:pt x="4027" y="4829"/>
                    <a:pt x="3817" y="4997"/>
                  </a:cubicBezTo>
                  <a:cubicBezTo>
                    <a:pt x="2876" y="5666"/>
                    <a:pt x="1976" y="6315"/>
                    <a:pt x="909" y="6796"/>
                  </a:cubicBezTo>
                  <a:cubicBezTo>
                    <a:pt x="709" y="6887"/>
                    <a:pt x="840" y="7151"/>
                    <a:pt x="1029" y="7151"/>
                  </a:cubicBezTo>
                  <a:cubicBezTo>
                    <a:pt x="1058" y="7151"/>
                    <a:pt x="1088" y="7145"/>
                    <a:pt x="1118" y="7131"/>
                  </a:cubicBezTo>
                  <a:cubicBezTo>
                    <a:pt x="2269" y="6629"/>
                    <a:pt x="3273" y="5896"/>
                    <a:pt x="4257" y="5143"/>
                  </a:cubicBezTo>
                  <a:cubicBezTo>
                    <a:pt x="4696" y="4808"/>
                    <a:pt x="5428" y="4327"/>
                    <a:pt x="5491" y="3700"/>
                  </a:cubicBezTo>
                  <a:cubicBezTo>
                    <a:pt x="5531" y="3207"/>
                    <a:pt x="5281" y="3040"/>
                    <a:pt x="4927" y="3040"/>
                  </a:cubicBezTo>
                  <a:cubicBezTo>
                    <a:pt x="4590" y="3040"/>
                    <a:pt x="4158" y="3191"/>
                    <a:pt x="3793" y="3355"/>
                  </a:cubicBezTo>
                  <a:lnTo>
                    <a:pt x="3793" y="3355"/>
                  </a:lnTo>
                  <a:cubicBezTo>
                    <a:pt x="4236" y="2591"/>
                    <a:pt x="4724" y="1460"/>
                    <a:pt x="3692" y="1335"/>
                  </a:cubicBezTo>
                  <a:cubicBezTo>
                    <a:pt x="3658" y="1330"/>
                    <a:pt x="3624" y="1328"/>
                    <a:pt x="3591" y="1328"/>
                  </a:cubicBezTo>
                  <a:cubicBezTo>
                    <a:pt x="3246" y="1328"/>
                    <a:pt x="2940" y="1590"/>
                    <a:pt x="2679" y="1953"/>
                  </a:cubicBezTo>
                  <a:lnTo>
                    <a:pt x="2679" y="1953"/>
                  </a:lnTo>
                  <a:cubicBezTo>
                    <a:pt x="2821" y="963"/>
                    <a:pt x="2761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2991425" y="3171525"/>
              <a:ext cx="54850" cy="24325"/>
            </a:xfrm>
            <a:custGeom>
              <a:avLst/>
              <a:gdLst/>
              <a:ahLst/>
              <a:cxnLst/>
              <a:rect l="l" t="t" r="r" b="b"/>
              <a:pathLst>
                <a:path w="2194" h="973" extrusionOk="0">
                  <a:moveTo>
                    <a:pt x="327" y="1"/>
                  </a:moveTo>
                  <a:cubicBezTo>
                    <a:pt x="101" y="1"/>
                    <a:pt x="1" y="360"/>
                    <a:pt x="259" y="380"/>
                  </a:cubicBezTo>
                  <a:cubicBezTo>
                    <a:pt x="803" y="464"/>
                    <a:pt x="1326" y="652"/>
                    <a:pt x="1807" y="945"/>
                  </a:cubicBezTo>
                  <a:cubicBezTo>
                    <a:pt x="1839" y="964"/>
                    <a:pt x="1871" y="973"/>
                    <a:pt x="1902" y="973"/>
                  </a:cubicBezTo>
                  <a:cubicBezTo>
                    <a:pt x="2071" y="973"/>
                    <a:pt x="2194" y="714"/>
                    <a:pt x="2017" y="589"/>
                  </a:cubicBezTo>
                  <a:cubicBezTo>
                    <a:pt x="1515" y="276"/>
                    <a:pt x="970" y="66"/>
                    <a:pt x="364" y="4"/>
                  </a:cubicBezTo>
                  <a:cubicBezTo>
                    <a:pt x="351" y="2"/>
                    <a:pt x="339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3140150" y="2997975"/>
              <a:ext cx="18875" cy="80625"/>
            </a:xfrm>
            <a:custGeom>
              <a:avLst/>
              <a:gdLst/>
              <a:ahLst/>
              <a:cxnLst/>
              <a:rect l="l" t="t" r="r" b="b"/>
              <a:pathLst>
                <a:path w="755" h="3225" extrusionOk="0">
                  <a:moveTo>
                    <a:pt x="311" y="0"/>
                  </a:moveTo>
                  <a:cubicBezTo>
                    <a:pt x="197" y="0"/>
                    <a:pt x="77" y="93"/>
                    <a:pt x="127" y="229"/>
                  </a:cubicBezTo>
                  <a:cubicBezTo>
                    <a:pt x="357" y="1150"/>
                    <a:pt x="336" y="2070"/>
                    <a:pt x="64" y="2991"/>
                  </a:cubicBezTo>
                  <a:cubicBezTo>
                    <a:pt x="0" y="3131"/>
                    <a:pt x="123" y="3225"/>
                    <a:pt x="247" y="3225"/>
                  </a:cubicBezTo>
                  <a:cubicBezTo>
                    <a:pt x="327" y="3225"/>
                    <a:pt x="408" y="3186"/>
                    <a:pt x="441" y="3096"/>
                  </a:cubicBezTo>
                  <a:cubicBezTo>
                    <a:pt x="713" y="2133"/>
                    <a:pt x="755" y="1129"/>
                    <a:pt x="483" y="145"/>
                  </a:cubicBezTo>
                  <a:cubicBezTo>
                    <a:pt x="466" y="43"/>
                    <a:pt x="390" y="0"/>
                    <a:pt x="31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3257650" y="3047025"/>
              <a:ext cx="20550" cy="40850"/>
            </a:xfrm>
            <a:custGeom>
              <a:avLst/>
              <a:gdLst/>
              <a:ahLst/>
              <a:cxnLst/>
              <a:rect l="l" t="t" r="r" b="b"/>
              <a:pathLst>
                <a:path w="822" h="1634" extrusionOk="0">
                  <a:moveTo>
                    <a:pt x="580" y="0"/>
                  </a:moveTo>
                  <a:cubicBezTo>
                    <a:pt x="504" y="0"/>
                    <a:pt x="431" y="39"/>
                    <a:pt x="407" y="129"/>
                  </a:cubicBezTo>
                  <a:cubicBezTo>
                    <a:pt x="281" y="548"/>
                    <a:pt x="177" y="966"/>
                    <a:pt x="51" y="1385"/>
                  </a:cubicBezTo>
                  <a:cubicBezTo>
                    <a:pt x="1" y="1535"/>
                    <a:pt x="109" y="1633"/>
                    <a:pt x="221" y="1633"/>
                  </a:cubicBezTo>
                  <a:cubicBezTo>
                    <a:pt x="296" y="1633"/>
                    <a:pt x="373" y="1590"/>
                    <a:pt x="407" y="1489"/>
                  </a:cubicBezTo>
                  <a:cubicBezTo>
                    <a:pt x="553" y="1071"/>
                    <a:pt x="637" y="652"/>
                    <a:pt x="783" y="234"/>
                  </a:cubicBezTo>
                  <a:cubicBezTo>
                    <a:pt x="821" y="94"/>
                    <a:pt x="697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3368675" y="3177575"/>
              <a:ext cx="58125" cy="23000"/>
            </a:xfrm>
            <a:custGeom>
              <a:avLst/>
              <a:gdLst/>
              <a:ahLst/>
              <a:cxnLst/>
              <a:rect l="l" t="t" r="r" b="b"/>
              <a:pathLst>
                <a:path w="2325" h="920" extrusionOk="0">
                  <a:moveTo>
                    <a:pt x="2077" y="1"/>
                  </a:moveTo>
                  <a:cubicBezTo>
                    <a:pt x="2057" y="1"/>
                    <a:pt x="2035" y="4"/>
                    <a:pt x="2013" y="13"/>
                  </a:cubicBezTo>
                  <a:cubicBezTo>
                    <a:pt x="1406" y="201"/>
                    <a:pt x="820" y="389"/>
                    <a:pt x="213" y="536"/>
                  </a:cubicBezTo>
                  <a:cubicBezTo>
                    <a:pt x="1" y="594"/>
                    <a:pt x="74" y="919"/>
                    <a:pt x="267" y="919"/>
                  </a:cubicBezTo>
                  <a:cubicBezTo>
                    <a:pt x="283" y="919"/>
                    <a:pt x="300" y="917"/>
                    <a:pt x="318" y="912"/>
                  </a:cubicBezTo>
                  <a:cubicBezTo>
                    <a:pt x="925" y="724"/>
                    <a:pt x="1510" y="536"/>
                    <a:pt x="2117" y="389"/>
                  </a:cubicBezTo>
                  <a:cubicBezTo>
                    <a:pt x="2325" y="314"/>
                    <a:pt x="2260" y="1"/>
                    <a:pt x="20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3369300" y="3288200"/>
              <a:ext cx="53550" cy="19250"/>
            </a:xfrm>
            <a:custGeom>
              <a:avLst/>
              <a:gdLst/>
              <a:ahLst/>
              <a:cxnLst/>
              <a:rect l="l" t="t" r="r" b="b"/>
              <a:pathLst>
                <a:path w="2142" h="770" extrusionOk="0">
                  <a:moveTo>
                    <a:pt x="397" y="0"/>
                  </a:moveTo>
                  <a:cubicBezTo>
                    <a:pt x="355" y="0"/>
                    <a:pt x="314" y="1"/>
                    <a:pt x="272" y="3"/>
                  </a:cubicBezTo>
                  <a:cubicBezTo>
                    <a:pt x="7" y="43"/>
                    <a:pt x="0" y="401"/>
                    <a:pt x="212" y="401"/>
                  </a:cubicBezTo>
                  <a:cubicBezTo>
                    <a:pt x="218" y="401"/>
                    <a:pt x="224" y="401"/>
                    <a:pt x="230" y="400"/>
                  </a:cubicBezTo>
                  <a:cubicBezTo>
                    <a:pt x="273" y="398"/>
                    <a:pt x="317" y="398"/>
                    <a:pt x="360" y="398"/>
                  </a:cubicBezTo>
                  <a:cubicBezTo>
                    <a:pt x="839" y="398"/>
                    <a:pt x="1316" y="505"/>
                    <a:pt x="1757" y="735"/>
                  </a:cubicBezTo>
                  <a:cubicBezTo>
                    <a:pt x="1796" y="759"/>
                    <a:pt x="1833" y="770"/>
                    <a:pt x="1867" y="770"/>
                  </a:cubicBezTo>
                  <a:cubicBezTo>
                    <a:pt x="2039" y="770"/>
                    <a:pt x="2141" y="505"/>
                    <a:pt x="1967" y="400"/>
                  </a:cubicBezTo>
                  <a:cubicBezTo>
                    <a:pt x="1481" y="128"/>
                    <a:pt x="941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3239400" y="3395400"/>
              <a:ext cx="43300" cy="33975"/>
            </a:xfrm>
            <a:custGeom>
              <a:avLst/>
              <a:gdLst/>
              <a:ahLst/>
              <a:cxnLst/>
              <a:rect l="l" t="t" r="r" b="b"/>
              <a:pathLst>
                <a:path w="1732" h="1359" extrusionOk="0">
                  <a:moveTo>
                    <a:pt x="247" y="0"/>
                  </a:moveTo>
                  <a:cubicBezTo>
                    <a:pt x="95" y="0"/>
                    <a:pt x="1" y="245"/>
                    <a:pt x="153" y="381"/>
                  </a:cubicBezTo>
                  <a:cubicBezTo>
                    <a:pt x="572" y="694"/>
                    <a:pt x="969" y="1008"/>
                    <a:pt x="1367" y="1322"/>
                  </a:cubicBezTo>
                  <a:cubicBezTo>
                    <a:pt x="1403" y="1347"/>
                    <a:pt x="1439" y="1358"/>
                    <a:pt x="1472" y="1358"/>
                  </a:cubicBezTo>
                  <a:cubicBezTo>
                    <a:pt x="1630" y="1358"/>
                    <a:pt x="1732" y="1108"/>
                    <a:pt x="1576" y="987"/>
                  </a:cubicBezTo>
                  <a:cubicBezTo>
                    <a:pt x="1158" y="674"/>
                    <a:pt x="781" y="360"/>
                    <a:pt x="363" y="46"/>
                  </a:cubicBezTo>
                  <a:cubicBezTo>
                    <a:pt x="323" y="14"/>
                    <a:pt x="283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3030250" y="3406575"/>
              <a:ext cx="91125" cy="51750"/>
            </a:xfrm>
            <a:custGeom>
              <a:avLst/>
              <a:gdLst/>
              <a:ahLst/>
              <a:cxnLst/>
              <a:rect l="l" t="t" r="r" b="b"/>
              <a:pathLst>
                <a:path w="3645" h="2070" extrusionOk="0">
                  <a:moveTo>
                    <a:pt x="272" y="0"/>
                  </a:moveTo>
                  <a:cubicBezTo>
                    <a:pt x="133" y="0"/>
                    <a:pt x="0" y="145"/>
                    <a:pt x="87" y="289"/>
                  </a:cubicBezTo>
                  <a:cubicBezTo>
                    <a:pt x="610" y="1001"/>
                    <a:pt x="1342" y="1859"/>
                    <a:pt x="2263" y="2047"/>
                  </a:cubicBezTo>
                  <a:cubicBezTo>
                    <a:pt x="2345" y="2062"/>
                    <a:pt x="2427" y="2069"/>
                    <a:pt x="2507" y="2069"/>
                  </a:cubicBezTo>
                  <a:cubicBezTo>
                    <a:pt x="3104" y="2069"/>
                    <a:pt x="3626" y="1672"/>
                    <a:pt x="3644" y="1063"/>
                  </a:cubicBezTo>
                  <a:cubicBezTo>
                    <a:pt x="3644" y="927"/>
                    <a:pt x="3550" y="859"/>
                    <a:pt x="3456" y="859"/>
                  </a:cubicBezTo>
                  <a:cubicBezTo>
                    <a:pt x="3362" y="859"/>
                    <a:pt x="3267" y="927"/>
                    <a:pt x="3267" y="1063"/>
                  </a:cubicBezTo>
                  <a:cubicBezTo>
                    <a:pt x="3241" y="1530"/>
                    <a:pt x="2990" y="1685"/>
                    <a:pt x="2681" y="1685"/>
                  </a:cubicBezTo>
                  <a:cubicBezTo>
                    <a:pt x="2268" y="1685"/>
                    <a:pt x="1749" y="1410"/>
                    <a:pt x="1510" y="1231"/>
                  </a:cubicBezTo>
                  <a:cubicBezTo>
                    <a:pt x="1091" y="917"/>
                    <a:pt x="757" y="540"/>
                    <a:pt x="443" y="101"/>
                  </a:cubicBezTo>
                  <a:cubicBezTo>
                    <a:pt x="397" y="30"/>
                    <a:pt x="334" y="0"/>
                    <a:pt x="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45"/>
          <p:cNvSpPr txBox="1">
            <a:spLocks noGrp="1"/>
          </p:cNvSpPr>
          <p:nvPr>
            <p:ph type="ctrTitle"/>
          </p:nvPr>
        </p:nvSpPr>
        <p:spPr>
          <a:xfrm>
            <a:off x="917269" y="1825525"/>
            <a:ext cx="2471102" cy="22473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Antes de seguir comprueba que tu centro no está inscrito ya</a:t>
            </a:r>
            <a:endParaRPr sz="2800" dirty="0"/>
          </a:p>
        </p:txBody>
      </p:sp>
      <p:sp>
        <p:nvSpPr>
          <p:cNvPr id="948" name="Google Shape;948;p45"/>
          <p:cNvSpPr/>
          <p:nvPr/>
        </p:nvSpPr>
        <p:spPr>
          <a:xfrm>
            <a:off x="1721847" y="43516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45"/>
          <p:cNvGrpSpPr/>
          <p:nvPr/>
        </p:nvGrpSpPr>
        <p:grpSpPr>
          <a:xfrm>
            <a:off x="1727199" y="339901"/>
            <a:ext cx="2720283" cy="3832056"/>
            <a:chOff x="1727199" y="339901"/>
            <a:chExt cx="2720283" cy="3832056"/>
          </a:xfrm>
        </p:grpSpPr>
        <p:grpSp>
          <p:nvGrpSpPr>
            <p:cNvPr id="950" name="Google Shape;950;p45"/>
            <p:cNvGrpSpPr/>
            <p:nvPr/>
          </p:nvGrpSpPr>
          <p:grpSpPr>
            <a:xfrm rot="3347513">
              <a:off x="1766695" y="474066"/>
              <a:ext cx="521049" cy="371350"/>
              <a:chOff x="4920225" y="1759925"/>
              <a:chExt cx="521050" cy="371350"/>
            </a:xfrm>
          </p:grpSpPr>
          <p:sp>
            <p:nvSpPr>
              <p:cNvPr id="951" name="Google Shape;951;p45"/>
              <p:cNvSpPr/>
              <p:nvPr/>
            </p:nvSpPr>
            <p:spPr>
              <a:xfrm>
                <a:off x="4925300" y="1789500"/>
                <a:ext cx="515975" cy="339250"/>
              </a:xfrm>
              <a:custGeom>
                <a:avLst/>
                <a:gdLst/>
                <a:ahLst/>
                <a:cxnLst/>
                <a:rect l="l" t="t" r="r" b="b"/>
                <a:pathLst>
                  <a:path w="20639" h="13570" extrusionOk="0">
                    <a:moveTo>
                      <a:pt x="14309" y="1"/>
                    </a:moveTo>
                    <a:cubicBezTo>
                      <a:pt x="14157" y="1"/>
                      <a:pt x="14062" y="246"/>
                      <a:pt x="14215" y="381"/>
                    </a:cubicBezTo>
                    <a:cubicBezTo>
                      <a:pt x="16007" y="1745"/>
                      <a:pt x="17745" y="3126"/>
                      <a:pt x="19884" y="3919"/>
                    </a:cubicBezTo>
                    <a:lnTo>
                      <a:pt x="19884" y="3919"/>
                    </a:lnTo>
                    <a:cubicBezTo>
                      <a:pt x="13109" y="6595"/>
                      <a:pt x="6552" y="9691"/>
                      <a:pt x="196" y="13186"/>
                    </a:cubicBezTo>
                    <a:cubicBezTo>
                      <a:pt x="1" y="13310"/>
                      <a:pt x="106" y="13570"/>
                      <a:pt x="283" y="13570"/>
                    </a:cubicBezTo>
                    <a:cubicBezTo>
                      <a:pt x="315" y="13570"/>
                      <a:pt x="349" y="13561"/>
                      <a:pt x="384" y="13542"/>
                    </a:cubicBezTo>
                    <a:cubicBezTo>
                      <a:pt x="6871" y="9964"/>
                      <a:pt x="13566" y="6805"/>
                      <a:pt x="20471" y="4085"/>
                    </a:cubicBezTo>
                    <a:cubicBezTo>
                      <a:pt x="20638" y="4022"/>
                      <a:pt x="20638" y="3771"/>
                      <a:pt x="20471" y="3729"/>
                    </a:cubicBezTo>
                    <a:cubicBezTo>
                      <a:pt x="18169" y="2976"/>
                      <a:pt x="16328" y="1469"/>
                      <a:pt x="14424" y="46"/>
                    </a:cubicBezTo>
                    <a:cubicBezTo>
                      <a:pt x="14384" y="14"/>
                      <a:pt x="14345" y="1"/>
                      <a:pt x="14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5"/>
              <p:cNvSpPr/>
              <p:nvPr/>
            </p:nvSpPr>
            <p:spPr>
              <a:xfrm>
                <a:off x="4920225" y="1759925"/>
                <a:ext cx="312825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4798" extrusionOk="0">
                    <a:moveTo>
                      <a:pt x="10085" y="0"/>
                    </a:moveTo>
                    <a:cubicBezTo>
                      <a:pt x="9668" y="0"/>
                      <a:pt x="9276" y="68"/>
                      <a:pt x="8957" y="246"/>
                    </a:cubicBezTo>
                    <a:cubicBezTo>
                      <a:pt x="8350" y="560"/>
                      <a:pt x="7848" y="1459"/>
                      <a:pt x="7450" y="1983"/>
                    </a:cubicBezTo>
                    <a:cubicBezTo>
                      <a:pt x="6906" y="2736"/>
                      <a:pt x="6383" y="3489"/>
                      <a:pt x="5860" y="4284"/>
                    </a:cubicBezTo>
                    <a:cubicBezTo>
                      <a:pt x="3684" y="7548"/>
                      <a:pt x="1843" y="11001"/>
                      <a:pt x="85" y="14516"/>
                    </a:cubicBezTo>
                    <a:cubicBezTo>
                      <a:pt x="0" y="14657"/>
                      <a:pt x="125" y="14798"/>
                      <a:pt x="247" y="14798"/>
                    </a:cubicBezTo>
                    <a:cubicBezTo>
                      <a:pt x="306" y="14798"/>
                      <a:pt x="365" y="14765"/>
                      <a:pt x="399" y="14683"/>
                    </a:cubicBezTo>
                    <a:cubicBezTo>
                      <a:pt x="1843" y="11817"/>
                      <a:pt x="3349" y="8992"/>
                      <a:pt x="5044" y="6230"/>
                    </a:cubicBezTo>
                    <a:cubicBezTo>
                      <a:pt x="5860" y="4912"/>
                      <a:pt x="6718" y="3594"/>
                      <a:pt x="7659" y="2338"/>
                    </a:cubicBezTo>
                    <a:cubicBezTo>
                      <a:pt x="8266" y="1501"/>
                      <a:pt x="8768" y="539"/>
                      <a:pt x="9919" y="434"/>
                    </a:cubicBezTo>
                    <a:cubicBezTo>
                      <a:pt x="10033" y="421"/>
                      <a:pt x="10148" y="415"/>
                      <a:pt x="10266" y="415"/>
                    </a:cubicBezTo>
                    <a:cubicBezTo>
                      <a:pt x="10908" y="415"/>
                      <a:pt x="11599" y="592"/>
                      <a:pt x="12200" y="769"/>
                    </a:cubicBezTo>
                    <a:cubicBezTo>
                      <a:pt x="12222" y="777"/>
                      <a:pt x="12242" y="781"/>
                      <a:pt x="12262" y="781"/>
                    </a:cubicBezTo>
                    <a:cubicBezTo>
                      <a:pt x="12447" y="781"/>
                      <a:pt x="12513" y="451"/>
                      <a:pt x="12304" y="413"/>
                    </a:cubicBezTo>
                    <a:cubicBezTo>
                      <a:pt x="11683" y="224"/>
                      <a:pt x="10844" y="0"/>
                      <a:pt x="100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5"/>
              <p:cNvSpPr/>
              <p:nvPr/>
            </p:nvSpPr>
            <p:spPr>
              <a:xfrm>
                <a:off x="4945450" y="1769200"/>
                <a:ext cx="306100" cy="3329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13318" extrusionOk="0">
                    <a:moveTo>
                      <a:pt x="11200" y="1"/>
                    </a:moveTo>
                    <a:cubicBezTo>
                      <a:pt x="11124" y="1"/>
                      <a:pt x="11051" y="45"/>
                      <a:pt x="11023" y="147"/>
                    </a:cubicBezTo>
                    <a:cubicBezTo>
                      <a:pt x="11020" y="162"/>
                      <a:pt x="11017" y="177"/>
                      <a:pt x="11013" y="192"/>
                    </a:cubicBezTo>
                    <a:lnTo>
                      <a:pt x="11013" y="192"/>
                    </a:lnTo>
                    <a:cubicBezTo>
                      <a:pt x="11009" y="191"/>
                      <a:pt x="11006" y="190"/>
                      <a:pt x="11003" y="189"/>
                    </a:cubicBezTo>
                    <a:lnTo>
                      <a:pt x="11003" y="189"/>
                    </a:lnTo>
                    <a:cubicBezTo>
                      <a:pt x="11004" y="199"/>
                      <a:pt x="11005" y="209"/>
                      <a:pt x="11007" y="218"/>
                    </a:cubicBezTo>
                    <a:lnTo>
                      <a:pt x="11007" y="218"/>
                    </a:lnTo>
                    <a:cubicBezTo>
                      <a:pt x="10650" y="1669"/>
                      <a:pt x="9459" y="2780"/>
                      <a:pt x="8492" y="3829"/>
                    </a:cubicBezTo>
                    <a:cubicBezTo>
                      <a:pt x="7571" y="4855"/>
                      <a:pt x="6629" y="5817"/>
                      <a:pt x="5688" y="6822"/>
                    </a:cubicBezTo>
                    <a:cubicBezTo>
                      <a:pt x="3784" y="8809"/>
                      <a:pt x="1838" y="10797"/>
                      <a:pt x="143" y="12952"/>
                    </a:cubicBezTo>
                    <a:cubicBezTo>
                      <a:pt x="1" y="13111"/>
                      <a:pt x="134" y="13317"/>
                      <a:pt x="271" y="13317"/>
                    </a:cubicBezTo>
                    <a:cubicBezTo>
                      <a:pt x="315" y="13317"/>
                      <a:pt x="359" y="13296"/>
                      <a:pt x="394" y="13245"/>
                    </a:cubicBezTo>
                    <a:cubicBezTo>
                      <a:pt x="2298" y="10839"/>
                      <a:pt x="4453" y="8663"/>
                      <a:pt x="6546" y="6466"/>
                    </a:cubicBezTo>
                    <a:cubicBezTo>
                      <a:pt x="7571" y="5399"/>
                      <a:pt x="8596" y="4353"/>
                      <a:pt x="9559" y="3223"/>
                    </a:cubicBezTo>
                    <a:cubicBezTo>
                      <a:pt x="10175" y="2524"/>
                      <a:pt x="10804" y="1811"/>
                      <a:pt x="11162" y="949"/>
                    </a:cubicBezTo>
                    <a:lnTo>
                      <a:pt x="11162" y="949"/>
                    </a:lnTo>
                    <a:cubicBezTo>
                      <a:pt x="11298" y="1406"/>
                      <a:pt x="11511" y="1821"/>
                      <a:pt x="11839" y="2218"/>
                    </a:cubicBezTo>
                    <a:cubicBezTo>
                      <a:pt x="11875" y="2269"/>
                      <a:pt x="11919" y="2290"/>
                      <a:pt x="11964" y="2290"/>
                    </a:cubicBezTo>
                    <a:cubicBezTo>
                      <a:pt x="12102" y="2290"/>
                      <a:pt x="12243" y="2084"/>
                      <a:pt x="12132" y="1925"/>
                    </a:cubicBezTo>
                    <a:cubicBezTo>
                      <a:pt x="11735" y="1423"/>
                      <a:pt x="11505" y="816"/>
                      <a:pt x="11421" y="189"/>
                    </a:cubicBezTo>
                    <a:cubicBezTo>
                      <a:pt x="11398" y="72"/>
                      <a:pt x="11296" y="1"/>
                      <a:pt x="1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5"/>
              <p:cNvSpPr/>
              <p:nvPr/>
            </p:nvSpPr>
            <p:spPr>
              <a:xfrm>
                <a:off x="4924750" y="1948000"/>
                <a:ext cx="378950" cy="183275"/>
              </a:xfrm>
              <a:custGeom>
                <a:avLst/>
                <a:gdLst/>
                <a:ahLst/>
                <a:cxnLst/>
                <a:rect l="l" t="t" r="r" b="b"/>
                <a:pathLst>
                  <a:path w="15158" h="7331" extrusionOk="0">
                    <a:moveTo>
                      <a:pt x="14573" y="1"/>
                    </a:moveTo>
                    <a:cubicBezTo>
                      <a:pt x="14499" y="1"/>
                      <a:pt x="14433" y="40"/>
                      <a:pt x="14425" y="130"/>
                    </a:cubicBezTo>
                    <a:cubicBezTo>
                      <a:pt x="14341" y="548"/>
                      <a:pt x="14572" y="695"/>
                      <a:pt x="14551" y="1113"/>
                    </a:cubicBezTo>
                    <a:cubicBezTo>
                      <a:pt x="14530" y="2348"/>
                      <a:pt x="13421" y="2557"/>
                      <a:pt x="12500" y="2892"/>
                    </a:cubicBezTo>
                    <a:cubicBezTo>
                      <a:pt x="11182" y="3415"/>
                      <a:pt x="9822" y="3917"/>
                      <a:pt x="8462" y="4398"/>
                    </a:cubicBezTo>
                    <a:cubicBezTo>
                      <a:pt x="5742" y="5340"/>
                      <a:pt x="2980" y="6177"/>
                      <a:pt x="218" y="6951"/>
                    </a:cubicBezTo>
                    <a:cubicBezTo>
                      <a:pt x="0" y="7010"/>
                      <a:pt x="82" y="7331"/>
                      <a:pt x="286" y="7331"/>
                    </a:cubicBezTo>
                    <a:cubicBezTo>
                      <a:pt x="297" y="7331"/>
                      <a:pt x="310" y="7330"/>
                      <a:pt x="323" y="7328"/>
                    </a:cubicBezTo>
                    <a:cubicBezTo>
                      <a:pt x="3691" y="6386"/>
                      <a:pt x="7018" y="5340"/>
                      <a:pt x="10303" y="4147"/>
                    </a:cubicBezTo>
                    <a:cubicBezTo>
                      <a:pt x="11621" y="3687"/>
                      <a:pt x="13191" y="3289"/>
                      <a:pt x="14362" y="2557"/>
                    </a:cubicBezTo>
                    <a:cubicBezTo>
                      <a:pt x="14676" y="2348"/>
                      <a:pt x="14990" y="2139"/>
                      <a:pt x="15074" y="1741"/>
                    </a:cubicBezTo>
                    <a:cubicBezTo>
                      <a:pt x="15157" y="1197"/>
                      <a:pt x="14676" y="799"/>
                      <a:pt x="14781" y="234"/>
                    </a:cubicBezTo>
                    <a:cubicBezTo>
                      <a:pt x="14819" y="94"/>
                      <a:pt x="14687" y="1"/>
                      <a:pt x="145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5" name="Google Shape;955;p45"/>
            <p:cNvSpPr/>
            <p:nvPr/>
          </p:nvSpPr>
          <p:spPr>
            <a:xfrm>
              <a:off x="2211283" y="646906"/>
              <a:ext cx="2236200" cy="3525050"/>
            </a:xfrm>
            <a:custGeom>
              <a:avLst/>
              <a:gdLst/>
              <a:ahLst/>
              <a:cxnLst/>
              <a:rect l="l" t="t" r="r" b="b"/>
              <a:pathLst>
                <a:path w="89448" h="141002" extrusionOk="0">
                  <a:moveTo>
                    <a:pt x="675" y="3842"/>
                  </a:moveTo>
                  <a:cubicBezTo>
                    <a:pt x="5374" y="3207"/>
                    <a:pt x="19535" y="-95"/>
                    <a:pt x="28869" y="32"/>
                  </a:cubicBezTo>
                  <a:cubicBezTo>
                    <a:pt x="38204" y="159"/>
                    <a:pt x="50967" y="858"/>
                    <a:pt x="56682" y="4604"/>
                  </a:cubicBezTo>
                  <a:cubicBezTo>
                    <a:pt x="62397" y="8351"/>
                    <a:pt x="67795" y="15336"/>
                    <a:pt x="63159" y="22511"/>
                  </a:cubicBezTo>
                  <a:cubicBezTo>
                    <a:pt x="58524" y="29687"/>
                    <a:pt x="39347" y="47340"/>
                    <a:pt x="28869" y="47657"/>
                  </a:cubicBezTo>
                  <a:cubicBezTo>
                    <a:pt x="18392" y="47975"/>
                    <a:pt x="-2055" y="29433"/>
                    <a:pt x="294" y="24416"/>
                  </a:cubicBezTo>
                  <a:cubicBezTo>
                    <a:pt x="2644" y="19400"/>
                    <a:pt x="32298" y="14764"/>
                    <a:pt x="42966" y="17558"/>
                  </a:cubicBezTo>
                  <a:cubicBezTo>
                    <a:pt x="53634" y="20352"/>
                    <a:pt x="64747" y="32036"/>
                    <a:pt x="64302" y="41180"/>
                  </a:cubicBezTo>
                  <a:cubicBezTo>
                    <a:pt x="63858" y="50324"/>
                    <a:pt x="45125" y="62262"/>
                    <a:pt x="40299" y="72422"/>
                  </a:cubicBezTo>
                  <a:cubicBezTo>
                    <a:pt x="35473" y="82582"/>
                    <a:pt x="32171" y="92107"/>
                    <a:pt x="35346" y="102140"/>
                  </a:cubicBezTo>
                  <a:cubicBezTo>
                    <a:pt x="38521" y="112173"/>
                    <a:pt x="50332" y="126143"/>
                    <a:pt x="59349" y="132620"/>
                  </a:cubicBezTo>
                  <a:cubicBezTo>
                    <a:pt x="68366" y="139097"/>
                    <a:pt x="84432" y="139605"/>
                    <a:pt x="89448" y="141002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956" name="Google Shape;956;p45"/>
          <p:cNvSpPr/>
          <p:nvPr/>
        </p:nvSpPr>
        <p:spPr>
          <a:xfrm rot="-666596">
            <a:off x="-89274" y="147335"/>
            <a:ext cx="1562165" cy="338639"/>
          </a:xfrm>
          <a:custGeom>
            <a:avLst/>
            <a:gdLst/>
            <a:ahLst/>
            <a:cxnLst/>
            <a:rect l="l" t="t" r="r" b="b"/>
            <a:pathLst>
              <a:path w="62484" h="13545" extrusionOk="0">
                <a:moveTo>
                  <a:pt x="0" y="11049"/>
                </a:moveTo>
                <a:cubicBezTo>
                  <a:pt x="6350" y="11367"/>
                  <a:pt x="27686" y="14796"/>
                  <a:pt x="38100" y="12954"/>
                </a:cubicBezTo>
                <a:cubicBezTo>
                  <a:pt x="48514" y="11113"/>
                  <a:pt x="58420" y="2159"/>
                  <a:pt x="62484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7" name="Google Shape;957;p45"/>
          <p:cNvSpPr/>
          <p:nvPr/>
        </p:nvSpPr>
        <p:spPr>
          <a:xfrm>
            <a:off x="1951224" y="464319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" name="Google Shape;2156;p52"/>
          <p:cNvPicPr preferRelativeResize="0"/>
          <p:nvPr/>
        </p:nvPicPr>
        <p:blipFill rotWithShape="1">
          <a:blip r:embed="rId3">
            <a:alphaModFix/>
          </a:blip>
          <a:srcRect l="31309" r="-2906"/>
          <a:stretch/>
        </p:blipFill>
        <p:spPr>
          <a:xfrm>
            <a:off x="5330575" y="938875"/>
            <a:ext cx="3744900" cy="384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57" name="Google Shape;2157;p52"/>
          <p:cNvSpPr/>
          <p:nvPr/>
        </p:nvSpPr>
        <p:spPr>
          <a:xfrm>
            <a:off x="5479473" y="981873"/>
            <a:ext cx="3689364" cy="3849600"/>
          </a:xfrm>
          <a:custGeom>
            <a:avLst/>
            <a:gdLst/>
            <a:ahLst/>
            <a:cxnLst/>
            <a:rect l="l" t="t" r="r" b="b"/>
            <a:pathLst>
              <a:path w="30538" h="31093" extrusionOk="0">
                <a:moveTo>
                  <a:pt x="30427" y="15787"/>
                </a:moveTo>
                <a:cubicBezTo>
                  <a:pt x="30427" y="15011"/>
                  <a:pt x="30279" y="14234"/>
                  <a:pt x="30316" y="13643"/>
                </a:cubicBezTo>
                <a:lnTo>
                  <a:pt x="30279" y="13384"/>
                </a:lnTo>
                <a:cubicBezTo>
                  <a:pt x="30242" y="12940"/>
                  <a:pt x="29946" y="12349"/>
                  <a:pt x="30057" y="12016"/>
                </a:cubicBezTo>
                <a:cubicBezTo>
                  <a:pt x="29761" y="11424"/>
                  <a:pt x="29909" y="11092"/>
                  <a:pt x="29614" y="10537"/>
                </a:cubicBezTo>
                <a:cubicBezTo>
                  <a:pt x="29540" y="10315"/>
                  <a:pt x="29429" y="10056"/>
                  <a:pt x="29318" y="9835"/>
                </a:cubicBezTo>
                <a:lnTo>
                  <a:pt x="29244" y="9687"/>
                </a:lnTo>
                <a:cubicBezTo>
                  <a:pt x="28948" y="9132"/>
                  <a:pt x="28874" y="8762"/>
                  <a:pt x="28615" y="8282"/>
                </a:cubicBezTo>
                <a:cubicBezTo>
                  <a:pt x="28246" y="7912"/>
                  <a:pt x="28394" y="7247"/>
                  <a:pt x="27913" y="7210"/>
                </a:cubicBezTo>
                <a:lnTo>
                  <a:pt x="27691" y="6877"/>
                </a:lnTo>
                <a:cubicBezTo>
                  <a:pt x="27691" y="6655"/>
                  <a:pt x="27211" y="5953"/>
                  <a:pt x="27137" y="5990"/>
                </a:cubicBezTo>
                <a:cubicBezTo>
                  <a:pt x="26767" y="5657"/>
                  <a:pt x="26804" y="5435"/>
                  <a:pt x="26471" y="5176"/>
                </a:cubicBezTo>
                <a:lnTo>
                  <a:pt x="26397" y="5065"/>
                </a:lnTo>
                <a:cubicBezTo>
                  <a:pt x="26027" y="4696"/>
                  <a:pt x="25658" y="4326"/>
                  <a:pt x="25214" y="4030"/>
                </a:cubicBezTo>
                <a:cubicBezTo>
                  <a:pt x="25140" y="3919"/>
                  <a:pt x="25029" y="3845"/>
                  <a:pt x="24918" y="3771"/>
                </a:cubicBezTo>
                <a:cubicBezTo>
                  <a:pt x="24770" y="3365"/>
                  <a:pt x="24216" y="3328"/>
                  <a:pt x="24031" y="2995"/>
                </a:cubicBezTo>
                <a:cubicBezTo>
                  <a:pt x="23661" y="2773"/>
                  <a:pt x="23292" y="2551"/>
                  <a:pt x="22922" y="2367"/>
                </a:cubicBezTo>
                <a:lnTo>
                  <a:pt x="22441" y="2108"/>
                </a:lnTo>
                <a:lnTo>
                  <a:pt x="22072" y="1923"/>
                </a:lnTo>
                <a:cubicBezTo>
                  <a:pt x="21776" y="1553"/>
                  <a:pt x="21036" y="1368"/>
                  <a:pt x="20408" y="1146"/>
                </a:cubicBezTo>
                <a:cubicBezTo>
                  <a:pt x="20223" y="1110"/>
                  <a:pt x="20001" y="999"/>
                  <a:pt x="19816" y="962"/>
                </a:cubicBezTo>
                <a:lnTo>
                  <a:pt x="19668" y="925"/>
                </a:lnTo>
                <a:cubicBezTo>
                  <a:pt x="19262" y="777"/>
                  <a:pt x="18855" y="703"/>
                  <a:pt x="18448" y="592"/>
                </a:cubicBezTo>
                <a:cubicBezTo>
                  <a:pt x="18448" y="444"/>
                  <a:pt x="18264" y="444"/>
                  <a:pt x="18079" y="407"/>
                </a:cubicBezTo>
                <a:cubicBezTo>
                  <a:pt x="17820" y="370"/>
                  <a:pt x="17635" y="370"/>
                  <a:pt x="17413" y="333"/>
                </a:cubicBezTo>
                <a:lnTo>
                  <a:pt x="17265" y="333"/>
                </a:lnTo>
                <a:cubicBezTo>
                  <a:pt x="16711" y="222"/>
                  <a:pt x="16526" y="37"/>
                  <a:pt x="16119" y="222"/>
                </a:cubicBezTo>
                <a:cubicBezTo>
                  <a:pt x="15602" y="222"/>
                  <a:pt x="15380" y="0"/>
                  <a:pt x="14825" y="74"/>
                </a:cubicBezTo>
                <a:lnTo>
                  <a:pt x="14714" y="74"/>
                </a:lnTo>
                <a:cubicBezTo>
                  <a:pt x="14234" y="148"/>
                  <a:pt x="13864" y="74"/>
                  <a:pt x="13494" y="37"/>
                </a:cubicBezTo>
                <a:lnTo>
                  <a:pt x="13494" y="148"/>
                </a:lnTo>
                <a:cubicBezTo>
                  <a:pt x="13162" y="74"/>
                  <a:pt x="12903" y="37"/>
                  <a:pt x="12422" y="148"/>
                </a:cubicBezTo>
                <a:cubicBezTo>
                  <a:pt x="11979" y="148"/>
                  <a:pt x="11942" y="407"/>
                  <a:pt x="11646" y="259"/>
                </a:cubicBezTo>
                <a:lnTo>
                  <a:pt x="11498" y="333"/>
                </a:lnTo>
                <a:cubicBezTo>
                  <a:pt x="11091" y="407"/>
                  <a:pt x="10685" y="518"/>
                  <a:pt x="10241" y="629"/>
                </a:cubicBezTo>
                <a:cubicBezTo>
                  <a:pt x="10204" y="555"/>
                  <a:pt x="10130" y="555"/>
                  <a:pt x="9982" y="592"/>
                </a:cubicBezTo>
                <a:cubicBezTo>
                  <a:pt x="9243" y="814"/>
                  <a:pt x="8540" y="1073"/>
                  <a:pt x="8245" y="1110"/>
                </a:cubicBezTo>
                <a:cubicBezTo>
                  <a:pt x="7764" y="1331"/>
                  <a:pt x="7357" y="1479"/>
                  <a:pt x="6988" y="1553"/>
                </a:cubicBezTo>
                <a:lnTo>
                  <a:pt x="6618" y="1738"/>
                </a:lnTo>
                <a:cubicBezTo>
                  <a:pt x="6359" y="1886"/>
                  <a:pt x="6137" y="1997"/>
                  <a:pt x="5915" y="2108"/>
                </a:cubicBezTo>
                <a:cubicBezTo>
                  <a:pt x="5878" y="2071"/>
                  <a:pt x="5768" y="2071"/>
                  <a:pt x="5620" y="2182"/>
                </a:cubicBezTo>
                <a:cubicBezTo>
                  <a:pt x="4510" y="2847"/>
                  <a:pt x="3586" y="3291"/>
                  <a:pt x="2625" y="4141"/>
                </a:cubicBezTo>
                <a:cubicBezTo>
                  <a:pt x="2403" y="4215"/>
                  <a:pt x="1664" y="4585"/>
                  <a:pt x="1701" y="4770"/>
                </a:cubicBezTo>
                <a:lnTo>
                  <a:pt x="1627" y="4844"/>
                </a:lnTo>
                <a:lnTo>
                  <a:pt x="1331" y="5139"/>
                </a:lnTo>
                <a:cubicBezTo>
                  <a:pt x="961" y="5583"/>
                  <a:pt x="776" y="5213"/>
                  <a:pt x="629" y="5768"/>
                </a:cubicBezTo>
                <a:cubicBezTo>
                  <a:pt x="370" y="6101"/>
                  <a:pt x="74" y="6101"/>
                  <a:pt x="222" y="6470"/>
                </a:cubicBezTo>
                <a:cubicBezTo>
                  <a:pt x="37" y="6655"/>
                  <a:pt x="148" y="6803"/>
                  <a:pt x="0" y="6988"/>
                </a:cubicBezTo>
                <a:cubicBezTo>
                  <a:pt x="74" y="7579"/>
                  <a:pt x="222" y="7727"/>
                  <a:pt x="592" y="7653"/>
                </a:cubicBezTo>
                <a:cubicBezTo>
                  <a:pt x="518" y="7395"/>
                  <a:pt x="1738" y="7210"/>
                  <a:pt x="1664" y="6618"/>
                </a:cubicBezTo>
                <a:lnTo>
                  <a:pt x="1886" y="6322"/>
                </a:lnTo>
                <a:cubicBezTo>
                  <a:pt x="2255" y="6064"/>
                  <a:pt x="2625" y="5768"/>
                  <a:pt x="2995" y="5324"/>
                </a:cubicBezTo>
                <a:cubicBezTo>
                  <a:pt x="3180" y="5139"/>
                  <a:pt x="3401" y="4881"/>
                  <a:pt x="3660" y="4696"/>
                </a:cubicBezTo>
                <a:cubicBezTo>
                  <a:pt x="3993" y="4770"/>
                  <a:pt x="4400" y="4104"/>
                  <a:pt x="4806" y="3919"/>
                </a:cubicBezTo>
                <a:cubicBezTo>
                  <a:pt x="5213" y="3513"/>
                  <a:pt x="5509" y="3587"/>
                  <a:pt x="5915" y="3328"/>
                </a:cubicBezTo>
                <a:cubicBezTo>
                  <a:pt x="6322" y="3032"/>
                  <a:pt x="6655" y="3106"/>
                  <a:pt x="7172" y="2736"/>
                </a:cubicBezTo>
                <a:cubicBezTo>
                  <a:pt x="7505" y="2551"/>
                  <a:pt x="7801" y="2403"/>
                  <a:pt x="8171" y="2256"/>
                </a:cubicBezTo>
                <a:cubicBezTo>
                  <a:pt x="8282" y="2477"/>
                  <a:pt x="8688" y="2071"/>
                  <a:pt x="8910" y="2071"/>
                </a:cubicBezTo>
                <a:cubicBezTo>
                  <a:pt x="9575" y="1812"/>
                  <a:pt x="10167" y="1627"/>
                  <a:pt x="10722" y="1627"/>
                </a:cubicBezTo>
                <a:cubicBezTo>
                  <a:pt x="10869" y="1553"/>
                  <a:pt x="11054" y="1516"/>
                  <a:pt x="11202" y="1479"/>
                </a:cubicBezTo>
                <a:lnTo>
                  <a:pt x="11313" y="1442"/>
                </a:lnTo>
                <a:cubicBezTo>
                  <a:pt x="11498" y="1664"/>
                  <a:pt x="12126" y="1294"/>
                  <a:pt x="12422" y="1331"/>
                </a:cubicBezTo>
                <a:cubicBezTo>
                  <a:pt x="13162" y="1183"/>
                  <a:pt x="13642" y="1146"/>
                  <a:pt x="14382" y="1146"/>
                </a:cubicBezTo>
                <a:cubicBezTo>
                  <a:pt x="14640" y="1368"/>
                  <a:pt x="15380" y="1146"/>
                  <a:pt x="15861" y="1257"/>
                </a:cubicBezTo>
                <a:cubicBezTo>
                  <a:pt x="16304" y="1257"/>
                  <a:pt x="16748" y="1294"/>
                  <a:pt x="17191" y="1331"/>
                </a:cubicBezTo>
                <a:cubicBezTo>
                  <a:pt x="17154" y="1553"/>
                  <a:pt x="17598" y="1442"/>
                  <a:pt x="17783" y="1516"/>
                </a:cubicBezTo>
                <a:cubicBezTo>
                  <a:pt x="18411" y="1516"/>
                  <a:pt x="18448" y="1664"/>
                  <a:pt x="19077" y="1812"/>
                </a:cubicBezTo>
                <a:lnTo>
                  <a:pt x="19225" y="1849"/>
                </a:lnTo>
                <a:cubicBezTo>
                  <a:pt x="19558" y="2071"/>
                  <a:pt x="19890" y="1923"/>
                  <a:pt x="20371" y="2219"/>
                </a:cubicBezTo>
                <a:lnTo>
                  <a:pt x="20519" y="2256"/>
                </a:lnTo>
                <a:cubicBezTo>
                  <a:pt x="20889" y="2293"/>
                  <a:pt x="20778" y="2588"/>
                  <a:pt x="21184" y="2625"/>
                </a:cubicBezTo>
                <a:cubicBezTo>
                  <a:pt x="21480" y="2551"/>
                  <a:pt x="21850" y="2847"/>
                  <a:pt x="22035" y="3032"/>
                </a:cubicBezTo>
                <a:lnTo>
                  <a:pt x="22146" y="3106"/>
                </a:lnTo>
                <a:cubicBezTo>
                  <a:pt x="22478" y="3291"/>
                  <a:pt x="22774" y="3402"/>
                  <a:pt x="23107" y="3660"/>
                </a:cubicBezTo>
                <a:cubicBezTo>
                  <a:pt x="23144" y="3882"/>
                  <a:pt x="23587" y="4067"/>
                  <a:pt x="23846" y="4289"/>
                </a:cubicBezTo>
                <a:cubicBezTo>
                  <a:pt x="24179" y="4511"/>
                  <a:pt x="24512" y="4770"/>
                  <a:pt x="24807" y="5028"/>
                </a:cubicBezTo>
                <a:lnTo>
                  <a:pt x="25177" y="5361"/>
                </a:lnTo>
                <a:cubicBezTo>
                  <a:pt x="25214" y="5398"/>
                  <a:pt x="25325" y="5435"/>
                  <a:pt x="25362" y="5546"/>
                </a:cubicBezTo>
                <a:lnTo>
                  <a:pt x="25658" y="5768"/>
                </a:lnTo>
                <a:cubicBezTo>
                  <a:pt x="25843" y="6064"/>
                  <a:pt x="25954" y="6359"/>
                  <a:pt x="26323" y="6470"/>
                </a:cubicBezTo>
                <a:cubicBezTo>
                  <a:pt x="26323" y="6729"/>
                  <a:pt x="26767" y="7062"/>
                  <a:pt x="26952" y="7395"/>
                </a:cubicBezTo>
                <a:cubicBezTo>
                  <a:pt x="26915" y="7616"/>
                  <a:pt x="27211" y="7949"/>
                  <a:pt x="27395" y="8282"/>
                </a:cubicBezTo>
                <a:cubicBezTo>
                  <a:pt x="27432" y="8319"/>
                  <a:pt x="27506" y="8393"/>
                  <a:pt x="27543" y="8467"/>
                </a:cubicBezTo>
                <a:cubicBezTo>
                  <a:pt x="27950" y="8910"/>
                  <a:pt x="27950" y="9576"/>
                  <a:pt x="28283" y="9687"/>
                </a:cubicBezTo>
                <a:cubicBezTo>
                  <a:pt x="28283" y="9946"/>
                  <a:pt x="28320" y="10130"/>
                  <a:pt x="28431" y="10352"/>
                </a:cubicBezTo>
                <a:cubicBezTo>
                  <a:pt x="28504" y="10574"/>
                  <a:pt x="28615" y="10870"/>
                  <a:pt x="28689" y="11129"/>
                </a:cubicBezTo>
                <a:cubicBezTo>
                  <a:pt x="28874" y="11646"/>
                  <a:pt x="29059" y="12164"/>
                  <a:pt x="29059" y="12607"/>
                </a:cubicBezTo>
                <a:cubicBezTo>
                  <a:pt x="29096" y="12755"/>
                  <a:pt x="29170" y="12940"/>
                  <a:pt x="29207" y="13088"/>
                </a:cubicBezTo>
                <a:cubicBezTo>
                  <a:pt x="29244" y="13273"/>
                  <a:pt x="29281" y="13458"/>
                  <a:pt x="29355" y="13680"/>
                </a:cubicBezTo>
                <a:cubicBezTo>
                  <a:pt x="29244" y="14012"/>
                  <a:pt x="29761" y="14123"/>
                  <a:pt x="29281" y="14197"/>
                </a:cubicBezTo>
                <a:cubicBezTo>
                  <a:pt x="29281" y="14308"/>
                  <a:pt x="29392" y="14419"/>
                  <a:pt x="29429" y="14493"/>
                </a:cubicBezTo>
                <a:cubicBezTo>
                  <a:pt x="29281" y="14752"/>
                  <a:pt x="29429" y="15195"/>
                  <a:pt x="29392" y="15565"/>
                </a:cubicBezTo>
                <a:cubicBezTo>
                  <a:pt x="29429" y="16268"/>
                  <a:pt x="29392" y="16896"/>
                  <a:pt x="29281" y="17598"/>
                </a:cubicBezTo>
                <a:cubicBezTo>
                  <a:pt x="29022" y="17746"/>
                  <a:pt x="29170" y="18449"/>
                  <a:pt x="29022" y="18745"/>
                </a:cubicBezTo>
                <a:cubicBezTo>
                  <a:pt x="28911" y="19262"/>
                  <a:pt x="28726" y="19262"/>
                  <a:pt x="28800" y="19669"/>
                </a:cubicBezTo>
                <a:cubicBezTo>
                  <a:pt x="28504" y="19669"/>
                  <a:pt x="28541" y="20334"/>
                  <a:pt x="28431" y="20556"/>
                </a:cubicBezTo>
                <a:cubicBezTo>
                  <a:pt x="28283" y="20963"/>
                  <a:pt x="28098" y="21406"/>
                  <a:pt x="27950" y="21776"/>
                </a:cubicBezTo>
                <a:cubicBezTo>
                  <a:pt x="27691" y="21887"/>
                  <a:pt x="27543" y="22516"/>
                  <a:pt x="27247" y="22885"/>
                </a:cubicBezTo>
                <a:cubicBezTo>
                  <a:pt x="27174" y="23292"/>
                  <a:pt x="26989" y="23477"/>
                  <a:pt x="26804" y="23699"/>
                </a:cubicBezTo>
                <a:cubicBezTo>
                  <a:pt x="26656" y="23883"/>
                  <a:pt x="26508" y="24105"/>
                  <a:pt x="26434" y="24290"/>
                </a:cubicBezTo>
                <a:cubicBezTo>
                  <a:pt x="26286" y="24660"/>
                  <a:pt x="26064" y="24475"/>
                  <a:pt x="25917" y="24808"/>
                </a:cubicBezTo>
                <a:cubicBezTo>
                  <a:pt x="25843" y="25140"/>
                  <a:pt x="25695" y="25177"/>
                  <a:pt x="25325" y="25547"/>
                </a:cubicBezTo>
                <a:cubicBezTo>
                  <a:pt x="24992" y="26065"/>
                  <a:pt x="24623" y="26065"/>
                  <a:pt x="24253" y="26508"/>
                </a:cubicBezTo>
                <a:cubicBezTo>
                  <a:pt x="23920" y="26841"/>
                  <a:pt x="23550" y="27174"/>
                  <a:pt x="23181" y="27507"/>
                </a:cubicBezTo>
                <a:cubicBezTo>
                  <a:pt x="23107" y="27396"/>
                  <a:pt x="22996" y="27507"/>
                  <a:pt x="22885" y="27581"/>
                </a:cubicBezTo>
                <a:cubicBezTo>
                  <a:pt x="22737" y="27728"/>
                  <a:pt x="22589" y="27876"/>
                  <a:pt x="22515" y="27913"/>
                </a:cubicBezTo>
                <a:lnTo>
                  <a:pt x="22146" y="28172"/>
                </a:lnTo>
                <a:cubicBezTo>
                  <a:pt x="21702" y="28320"/>
                  <a:pt x="20704" y="28838"/>
                  <a:pt x="20482" y="29022"/>
                </a:cubicBezTo>
                <a:cubicBezTo>
                  <a:pt x="20297" y="28985"/>
                  <a:pt x="20149" y="29022"/>
                  <a:pt x="19927" y="29170"/>
                </a:cubicBezTo>
                <a:cubicBezTo>
                  <a:pt x="19595" y="29281"/>
                  <a:pt x="19262" y="29429"/>
                  <a:pt x="18966" y="29540"/>
                </a:cubicBezTo>
                <a:cubicBezTo>
                  <a:pt x="18485" y="29429"/>
                  <a:pt x="17746" y="29873"/>
                  <a:pt x="17154" y="29947"/>
                </a:cubicBezTo>
                <a:cubicBezTo>
                  <a:pt x="17118" y="29725"/>
                  <a:pt x="16748" y="29984"/>
                  <a:pt x="16563" y="29947"/>
                </a:cubicBezTo>
                <a:lnTo>
                  <a:pt x="16230" y="29984"/>
                </a:lnTo>
                <a:cubicBezTo>
                  <a:pt x="16045" y="30168"/>
                  <a:pt x="15528" y="29984"/>
                  <a:pt x="15084" y="30095"/>
                </a:cubicBezTo>
                <a:cubicBezTo>
                  <a:pt x="15084" y="29836"/>
                  <a:pt x="14640" y="30021"/>
                  <a:pt x="14456" y="29984"/>
                </a:cubicBezTo>
                <a:cubicBezTo>
                  <a:pt x="14012" y="30095"/>
                  <a:pt x="14049" y="29984"/>
                  <a:pt x="13531" y="29947"/>
                </a:cubicBezTo>
                <a:cubicBezTo>
                  <a:pt x="13605" y="29725"/>
                  <a:pt x="13125" y="29836"/>
                  <a:pt x="12977" y="29799"/>
                </a:cubicBezTo>
                <a:lnTo>
                  <a:pt x="12903" y="29799"/>
                </a:lnTo>
                <a:cubicBezTo>
                  <a:pt x="12311" y="29651"/>
                  <a:pt x="12126" y="29799"/>
                  <a:pt x="11646" y="29614"/>
                </a:cubicBezTo>
                <a:cubicBezTo>
                  <a:pt x="10869" y="29614"/>
                  <a:pt x="10352" y="28948"/>
                  <a:pt x="9797" y="29059"/>
                </a:cubicBezTo>
                <a:lnTo>
                  <a:pt x="9723" y="29022"/>
                </a:lnTo>
                <a:cubicBezTo>
                  <a:pt x="9575" y="28690"/>
                  <a:pt x="8836" y="28616"/>
                  <a:pt x="8503" y="28357"/>
                </a:cubicBezTo>
                <a:lnTo>
                  <a:pt x="8392" y="28320"/>
                </a:lnTo>
                <a:lnTo>
                  <a:pt x="7431" y="27765"/>
                </a:lnTo>
                <a:cubicBezTo>
                  <a:pt x="7172" y="27581"/>
                  <a:pt x="6914" y="27433"/>
                  <a:pt x="6692" y="27248"/>
                </a:cubicBezTo>
                <a:cubicBezTo>
                  <a:pt x="6544" y="27174"/>
                  <a:pt x="6359" y="26989"/>
                  <a:pt x="6285" y="27063"/>
                </a:cubicBezTo>
                <a:lnTo>
                  <a:pt x="6174" y="26989"/>
                </a:lnTo>
                <a:cubicBezTo>
                  <a:pt x="6137" y="26693"/>
                  <a:pt x="5398" y="26065"/>
                  <a:pt x="5176" y="26065"/>
                </a:cubicBezTo>
                <a:lnTo>
                  <a:pt x="5065" y="25954"/>
                </a:lnTo>
                <a:cubicBezTo>
                  <a:pt x="5176" y="25732"/>
                  <a:pt x="4658" y="25436"/>
                  <a:pt x="4510" y="25214"/>
                </a:cubicBezTo>
                <a:lnTo>
                  <a:pt x="4437" y="25140"/>
                </a:lnTo>
                <a:cubicBezTo>
                  <a:pt x="4289" y="24993"/>
                  <a:pt x="4215" y="24845"/>
                  <a:pt x="4067" y="24660"/>
                </a:cubicBezTo>
                <a:lnTo>
                  <a:pt x="3882" y="24438"/>
                </a:lnTo>
                <a:lnTo>
                  <a:pt x="3734" y="24253"/>
                </a:lnTo>
                <a:cubicBezTo>
                  <a:pt x="3586" y="24031"/>
                  <a:pt x="3475" y="23847"/>
                  <a:pt x="3327" y="23588"/>
                </a:cubicBezTo>
                <a:cubicBezTo>
                  <a:pt x="3217" y="23477"/>
                  <a:pt x="3180" y="23329"/>
                  <a:pt x="3143" y="23181"/>
                </a:cubicBezTo>
                <a:cubicBezTo>
                  <a:pt x="2921" y="22922"/>
                  <a:pt x="2921" y="22257"/>
                  <a:pt x="2588" y="22183"/>
                </a:cubicBezTo>
                <a:cubicBezTo>
                  <a:pt x="2625" y="22035"/>
                  <a:pt x="2551" y="21332"/>
                  <a:pt x="2292" y="21296"/>
                </a:cubicBezTo>
                <a:cubicBezTo>
                  <a:pt x="2033" y="20593"/>
                  <a:pt x="2070" y="19484"/>
                  <a:pt x="1812" y="18966"/>
                </a:cubicBezTo>
                <a:lnTo>
                  <a:pt x="1812" y="18855"/>
                </a:lnTo>
                <a:cubicBezTo>
                  <a:pt x="1996" y="18486"/>
                  <a:pt x="1738" y="17672"/>
                  <a:pt x="1996" y="17266"/>
                </a:cubicBezTo>
                <a:lnTo>
                  <a:pt x="1996" y="16896"/>
                </a:lnTo>
                <a:cubicBezTo>
                  <a:pt x="1996" y="16452"/>
                  <a:pt x="2033" y="16009"/>
                  <a:pt x="2070" y="15565"/>
                </a:cubicBezTo>
                <a:cubicBezTo>
                  <a:pt x="2107" y="15084"/>
                  <a:pt x="2181" y="14604"/>
                  <a:pt x="2255" y="14123"/>
                </a:cubicBezTo>
                <a:lnTo>
                  <a:pt x="2292" y="13901"/>
                </a:lnTo>
                <a:cubicBezTo>
                  <a:pt x="2440" y="12792"/>
                  <a:pt x="2921" y="11646"/>
                  <a:pt x="3143" y="10833"/>
                </a:cubicBezTo>
                <a:cubicBezTo>
                  <a:pt x="3327" y="10352"/>
                  <a:pt x="3512" y="9872"/>
                  <a:pt x="3734" y="9428"/>
                </a:cubicBezTo>
                <a:cubicBezTo>
                  <a:pt x="3882" y="8910"/>
                  <a:pt x="4474" y="8319"/>
                  <a:pt x="4474" y="7875"/>
                </a:cubicBezTo>
                <a:cubicBezTo>
                  <a:pt x="4658" y="7653"/>
                  <a:pt x="4695" y="7468"/>
                  <a:pt x="4695" y="7321"/>
                </a:cubicBezTo>
                <a:cubicBezTo>
                  <a:pt x="4954" y="7395"/>
                  <a:pt x="5139" y="6840"/>
                  <a:pt x="5398" y="6655"/>
                </a:cubicBezTo>
                <a:lnTo>
                  <a:pt x="5509" y="6544"/>
                </a:lnTo>
                <a:cubicBezTo>
                  <a:pt x="5804" y="6174"/>
                  <a:pt x="6137" y="5842"/>
                  <a:pt x="6507" y="5583"/>
                </a:cubicBezTo>
                <a:cubicBezTo>
                  <a:pt x="6618" y="5065"/>
                  <a:pt x="7209" y="5546"/>
                  <a:pt x="7246" y="5213"/>
                </a:cubicBezTo>
                <a:cubicBezTo>
                  <a:pt x="7579" y="4917"/>
                  <a:pt x="7468" y="4991"/>
                  <a:pt x="7912" y="4733"/>
                </a:cubicBezTo>
                <a:lnTo>
                  <a:pt x="7690" y="4511"/>
                </a:lnTo>
                <a:lnTo>
                  <a:pt x="7801" y="4474"/>
                </a:lnTo>
                <a:cubicBezTo>
                  <a:pt x="8134" y="3993"/>
                  <a:pt x="7431" y="3697"/>
                  <a:pt x="6840" y="3956"/>
                </a:cubicBezTo>
                <a:cubicBezTo>
                  <a:pt x="6618" y="4067"/>
                  <a:pt x="6470" y="4178"/>
                  <a:pt x="6433" y="4326"/>
                </a:cubicBezTo>
                <a:cubicBezTo>
                  <a:pt x="5841" y="4326"/>
                  <a:pt x="5509" y="4991"/>
                  <a:pt x="4806" y="5546"/>
                </a:cubicBezTo>
                <a:lnTo>
                  <a:pt x="4695" y="5620"/>
                </a:lnTo>
                <a:cubicBezTo>
                  <a:pt x="4326" y="6101"/>
                  <a:pt x="3660" y="6692"/>
                  <a:pt x="3660" y="7136"/>
                </a:cubicBezTo>
                <a:cubicBezTo>
                  <a:pt x="3327" y="7616"/>
                  <a:pt x="3032" y="8134"/>
                  <a:pt x="2810" y="8578"/>
                </a:cubicBezTo>
                <a:lnTo>
                  <a:pt x="2736" y="8799"/>
                </a:lnTo>
                <a:cubicBezTo>
                  <a:pt x="2403" y="9317"/>
                  <a:pt x="2033" y="10648"/>
                  <a:pt x="1738" y="11313"/>
                </a:cubicBezTo>
                <a:cubicBezTo>
                  <a:pt x="1664" y="11535"/>
                  <a:pt x="1627" y="11831"/>
                  <a:pt x="1516" y="12053"/>
                </a:cubicBezTo>
                <a:lnTo>
                  <a:pt x="1368" y="12570"/>
                </a:lnTo>
                <a:cubicBezTo>
                  <a:pt x="1294" y="12903"/>
                  <a:pt x="1257" y="13199"/>
                  <a:pt x="1146" y="13569"/>
                </a:cubicBezTo>
                <a:cubicBezTo>
                  <a:pt x="1109" y="13827"/>
                  <a:pt x="1072" y="14086"/>
                  <a:pt x="998" y="14308"/>
                </a:cubicBezTo>
                <a:cubicBezTo>
                  <a:pt x="924" y="14863"/>
                  <a:pt x="887" y="15417"/>
                  <a:pt x="813" y="15935"/>
                </a:cubicBezTo>
                <a:lnTo>
                  <a:pt x="776" y="16304"/>
                </a:lnTo>
                <a:cubicBezTo>
                  <a:pt x="776" y="16526"/>
                  <a:pt x="776" y="16822"/>
                  <a:pt x="739" y="17044"/>
                </a:cubicBezTo>
                <a:lnTo>
                  <a:pt x="739" y="17192"/>
                </a:lnTo>
                <a:lnTo>
                  <a:pt x="739" y="18190"/>
                </a:lnTo>
                <a:cubicBezTo>
                  <a:pt x="555" y="18116"/>
                  <a:pt x="592" y="18818"/>
                  <a:pt x="776" y="18708"/>
                </a:cubicBezTo>
                <a:cubicBezTo>
                  <a:pt x="924" y="20149"/>
                  <a:pt x="998" y="20926"/>
                  <a:pt x="1442" y="22183"/>
                </a:cubicBezTo>
                <a:cubicBezTo>
                  <a:pt x="1331" y="22220"/>
                  <a:pt x="1368" y="22442"/>
                  <a:pt x="1516" y="22405"/>
                </a:cubicBezTo>
                <a:cubicBezTo>
                  <a:pt x="1812" y="23255"/>
                  <a:pt x="2218" y="24031"/>
                  <a:pt x="2662" y="24771"/>
                </a:cubicBezTo>
                <a:cubicBezTo>
                  <a:pt x="3180" y="25436"/>
                  <a:pt x="3734" y="26139"/>
                  <a:pt x="4400" y="26730"/>
                </a:cubicBezTo>
                <a:cubicBezTo>
                  <a:pt x="4621" y="26989"/>
                  <a:pt x="4843" y="27211"/>
                  <a:pt x="5139" y="27396"/>
                </a:cubicBezTo>
                <a:cubicBezTo>
                  <a:pt x="5398" y="27618"/>
                  <a:pt x="5694" y="27876"/>
                  <a:pt x="5989" y="28098"/>
                </a:cubicBezTo>
                <a:cubicBezTo>
                  <a:pt x="5952" y="28246"/>
                  <a:pt x="6100" y="28246"/>
                  <a:pt x="6174" y="28246"/>
                </a:cubicBezTo>
                <a:cubicBezTo>
                  <a:pt x="6433" y="28431"/>
                  <a:pt x="6655" y="28542"/>
                  <a:pt x="6914" y="28690"/>
                </a:cubicBezTo>
                <a:lnTo>
                  <a:pt x="7025" y="28727"/>
                </a:lnTo>
                <a:cubicBezTo>
                  <a:pt x="7542" y="29022"/>
                  <a:pt x="8060" y="29281"/>
                  <a:pt x="8540" y="29540"/>
                </a:cubicBezTo>
                <a:cubicBezTo>
                  <a:pt x="8392" y="29651"/>
                  <a:pt x="9021" y="29947"/>
                  <a:pt x="9021" y="29725"/>
                </a:cubicBezTo>
                <a:lnTo>
                  <a:pt x="9686" y="29984"/>
                </a:lnTo>
                <a:cubicBezTo>
                  <a:pt x="9834" y="30316"/>
                  <a:pt x="10574" y="30316"/>
                  <a:pt x="10943" y="30501"/>
                </a:cubicBezTo>
                <a:cubicBezTo>
                  <a:pt x="11091" y="30538"/>
                  <a:pt x="11276" y="30575"/>
                  <a:pt x="11424" y="30575"/>
                </a:cubicBezTo>
                <a:cubicBezTo>
                  <a:pt x="12016" y="30575"/>
                  <a:pt x="12459" y="31019"/>
                  <a:pt x="12866" y="30797"/>
                </a:cubicBezTo>
                <a:cubicBezTo>
                  <a:pt x="13273" y="31093"/>
                  <a:pt x="14234" y="30908"/>
                  <a:pt x="14714" y="31093"/>
                </a:cubicBezTo>
                <a:cubicBezTo>
                  <a:pt x="15380" y="31093"/>
                  <a:pt x="16082" y="30982"/>
                  <a:pt x="16785" y="30871"/>
                </a:cubicBezTo>
                <a:cubicBezTo>
                  <a:pt x="16785" y="30908"/>
                  <a:pt x="16822" y="30982"/>
                  <a:pt x="16896" y="30945"/>
                </a:cubicBezTo>
                <a:cubicBezTo>
                  <a:pt x="17081" y="30908"/>
                  <a:pt x="17339" y="30871"/>
                  <a:pt x="17524" y="30797"/>
                </a:cubicBezTo>
                <a:cubicBezTo>
                  <a:pt x="17820" y="30723"/>
                  <a:pt x="18153" y="30686"/>
                  <a:pt x="18485" y="30538"/>
                </a:cubicBezTo>
                <a:cubicBezTo>
                  <a:pt x="18707" y="30686"/>
                  <a:pt x="19668" y="30279"/>
                  <a:pt x="19668" y="30205"/>
                </a:cubicBezTo>
                <a:lnTo>
                  <a:pt x="20001" y="30095"/>
                </a:lnTo>
                <a:cubicBezTo>
                  <a:pt x="20297" y="30279"/>
                  <a:pt x="20852" y="29762"/>
                  <a:pt x="21147" y="29614"/>
                </a:cubicBezTo>
                <a:cubicBezTo>
                  <a:pt x="21517" y="29281"/>
                  <a:pt x="21776" y="29429"/>
                  <a:pt x="22072" y="29207"/>
                </a:cubicBezTo>
                <a:lnTo>
                  <a:pt x="22035" y="29096"/>
                </a:lnTo>
                <a:cubicBezTo>
                  <a:pt x="22404" y="28911"/>
                  <a:pt x="22737" y="28875"/>
                  <a:pt x="23144" y="28505"/>
                </a:cubicBezTo>
                <a:cubicBezTo>
                  <a:pt x="23957" y="28172"/>
                  <a:pt x="24364" y="27470"/>
                  <a:pt x="25177" y="26989"/>
                </a:cubicBezTo>
                <a:cubicBezTo>
                  <a:pt x="25177" y="26693"/>
                  <a:pt x="25658" y="26656"/>
                  <a:pt x="25880" y="26250"/>
                </a:cubicBezTo>
                <a:cubicBezTo>
                  <a:pt x="26064" y="26065"/>
                  <a:pt x="26212" y="25880"/>
                  <a:pt x="26360" y="25658"/>
                </a:cubicBezTo>
                <a:cubicBezTo>
                  <a:pt x="26656" y="25658"/>
                  <a:pt x="26952" y="24919"/>
                  <a:pt x="27284" y="24586"/>
                </a:cubicBezTo>
                <a:cubicBezTo>
                  <a:pt x="27469" y="24364"/>
                  <a:pt x="27580" y="24068"/>
                  <a:pt x="27728" y="23847"/>
                </a:cubicBezTo>
                <a:lnTo>
                  <a:pt x="27765" y="23736"/>
                </a:lnTo>
                <a:cubicBezTo>
                  <a:pt x="27950" y="23440"/>
                  <a:pt x="28135" y="23107"/>
                  <a:pt x="28320" y="22737"/>
                </a:cubicBezTo>
                <a:cubicBezTo>
                  <a:pt x="28578" y="22774"/>
                  <a:pt x="28652" y="22183"/>
                  <a:pt x="28800" y="21998"/>
                </a:cubicBezTo>
                <a:lnTo>
                  <a:pt x="28874" y="21776"/>
                </a:lnTo>
                <a:cubicBezTo>
                  <a:pt x="29059" y="21296"/>
                  <a:pt x="29244" y="20778"/>
                  <a:pt x="29392" y="20334"/>
                </a:cubicBezTo>
                <a:cubicBezTo>
                  <a:pt x="29688" y="20297"/>
                  <a:pt x="29688" y="19595"/>
                  <a:pt x="29798" y="19262"/>
                </a:cubicBezTo>
                <a:lnTo>
                  <a:pt x="29909" y="18745"/>
                </a:lnTo>
                <a:cubicBezTo>
                  <a:pt x="29983" y="18338"/>
                  <a:pt x="30057" y="17931"/>
                  <a:pt x="30094" y="17525"/>
                </a:cubicBezTo>
                <a:cubicBezTo>
                  <a:pt x="30538" y="17192"/>
                  <a:pt x="30353" y="16304"/>
                  <a:pt x="30427" y="157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52"/>
          <p:cNvSpPr txBox="1">
            <a:spLocks noGrp="1"/>
          </p:cNvSpPr>
          <p:nvPr>
            <p:ph type="title"/>
          </p:nvPr>
        </p:nvSpPr>
        <p:spPr>
          <a:xfrm>
            <a:off x="1811998" y="731625"/>
            <a:ext cx="3598201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Pincha en registrar</a:t>
            </a:r>
            <a:endParaRPr dirty="0"/>
          </a:p>
        </p:txBody>
      </p:sp>
      <p:sp>
        <p:nvSpPr>
          <p:cNvPr id="2161" name="Google Shape;2161;p52"/>
          <p:cNvSpPr txBox="1">
            <a:spLocks noGrp="1"/>
          </p:cNvSpPr>
          <p:nvPr>
            <p:ph type="title" idx="3"/>
          </p:nvPr>
        </p:nvSpPr>
        <p:spPr>
          <a:xfrm>
            <a:off x="1708268" y="1531975"/>
            <a:ext cx="4429474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Completa todos los datos</a:t>
            </a:r>
            <a:endParaRPr sz="2800" dirty="0"/>
          </a:p>
        </p:txBody>
      </p:sp>
      <p:sp>
        <p:nvSpPr>
          <p:cNvPr id="2163" name="Google Shape;2163;p52"/>
          <p:cNvSpPr txBox="1">
            <a:spLocks noGrp="1"/>
          </p:cNvSpPr>
          <p:nvPr>
            <p:ph type="title" idx="5"/>
          </p:nvPr>
        </p:nvSpPr>
        <p:spPr>
          <a:xfrm>
            <a:off x="1827673" y="2956354"/>
            <a:ext cx="380188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Una vez completado todo, pincha en registrar y obtienes el OID</a:t>
            </a:r>
            <a:endParaRPr dirty="0"/>
          </a:p>
        </p:txBody>
      </p:sp>
      <p:sp>
        <p:nvSpPr>
          <p:cNvPr id="2164" name="Google Shape;2164;p52"/>
          <p:cNvSpPr/>
          <p:nvPr/>
        </p:nvSpPr>
        <p:spPr>
          <a:xfrm>
            <a:off x="7116350" y="1790275"/>
            <a:ext cx="2526070" cy="3497556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5" name="Google Shape;2165;p52"/>
          <p:cNvGrpSpPr/>
          <p:nvPr/>
        </p:nvGrpSpPr>
        <p:grpSpPr>
          <a:xfrm rot="-2700000" flipH="1">
            <a:off x="1039042" y="935163"/>
            <a:ext cx="521045" cy="371346"/>
            <a:chOff x="4920225" y="1759925"/>
            <a:chExt cx="521050" cy="371350"/>
          </a:xfrm>
        </p:grpSpPr>
        <p:sp>
          <p:nvSpPr>
            <p:cNvPr id="2166" name="Google Shape;2166;p52"/>
            <p:cNvSpPr/>
            <p:nvPr/>
          </p:nvSpPr>
          <p:spPr>
            <a:xfrm>
              <a:off x="4925300" y="1789500"/>
              <a:ext cx="515975" cy="339250"/>
            </a:xfrm>
            <a:custGeom>
              <a:avLst/>
              <a:gdLst/>
              <a:ahLst/>
              <a:cxnLst/>
              <a:rect l="l" t="t" r="r" b="b"/>
              <a:pathLst>
                <a:path w="20639" h="13570" extrusionOk="0">
                  <a:moveTo>
                    <a:pt x="14309" y="1"/>
                  </a:moveTo>
                  <a:cubicBezTo>
                    <a:pt x="14157" y="1"/>
                    <a:pt x="14062" y="246"/>
                    <a:pt x="14215" y="381"/>
                  </a:cubicBezTo>
                  <a:cubicBezTo>
                    <a:pt x="16007" y="1745"/>
                    <a:pt x="17745" y="3126"/>
                    <a:pt x="19884" y="3919"/>
                  </a:cubicBezTo>
                  <a:lnTo>
                    <a:pt x="19884" y="3919"/>
                  </a:lnTo>
                  <a:cubicBezTo>
                    <a:pt x="13109" y="6595"/>
                    <a:pt x="6552" y="9691"/>
                    <a:pt x="196" y="13186"/>
                  </a:cubicBezTo>
                  <a:cubicBezTo>
                    <a:pt x="1" y="13310"/>
                    <a:pt x="106" y="13570"/>
                    <a:pt x="283" y="13570"/>
                  </a:cubicBezTo>
                  <a:cubicBezTo>
                    <a:pt x="315" y="13570"/>
                    <a:pt x="349" y="13561"/>
                    <a:pt x="384" y="13542"/>
                  </a:cubicBezTo>
                  <a:cubicBezTo>
                    <a:pt x="6871" y="9964"/>
                    <a:pt x="13566" y="6805"/>
                    <a:pt x="20471" y="4085"/>
                  </a:cubicBezTo>
                  <a:cubicBezTo>
                    <a:pt x="20638" y="4022"/>
                    <a:pt x="20638" y="3771"/>
                    <a:pt x="20471" y="3729"/>
                  </a:cubicBezTo>
                  <a:cubicBezTo>
                    <a:pt x="18169" y="2976"/>
                    <a:pt x="16328" y="1469"/>
                    <a:pt x="14424" y="46"/>
                  </a:cubicBezTo>
                  <a:cubicBezTo>
                    <a:pt x="14384" y="14"/>
                    <a:pt x="14345" y="1"/>
                    <a:pt x="143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2"/>
            <p:cNvSpPr/>
            <p:nvPr/>
          </p:nvSpPr>
          <p:spPr>
            <a:xfrm>
              <a:off x="4920225" y="1759925"/>
              <a:ext cx="312825" cy="369950"/>
            </a:xfrm>
            <a:custGeom>
              <a:avLst/>
              <a:gdLst/>
              <a:ahLst/>
              <a:cxnLst/>
              <a:rect l="l" t="t" r="r" b="b"/>
              <a:pathLst>
                <a:path w="12513" h="14798" extrusionOk="0">
                  <a:moveTo>
                    <a:pt x="10085" y="0"/>
                  </a:moveTo>
                  <a:cubicBezTo>
                    <a:pt x="9668" y="0"/>
                    <a:pt x="9276" y="68"/>
                    <a:pt x="8957" y="246"/>
                  </a:cubicBezTo>
                  <a:cubicBezTo>
                    <a:pt x="8350" y="560"/>
                    <a:pt x="7848" y="1459"/>
                    <a:pt x="7450" y="1983"/>
                  </a:cubicBezTo>
                  <a:cubicBezTo>
                    <a:pt x="6906" y="2736"/>
                    <a:pt x="6383" y="3489"/>
                    <a:pt x="5860" y="4284"/>
                  </a:cubicBezTo>
                  <a:cubicBezTo>
                    <a:pt x="3684" y="7548"/>
                    <a:pt x="1843" y="11001"/>
                    <a:pt x="85" y="14516"/>
                  </a:cubicBezTo>
                  <a:cubicBezTo>
                    <a:pt x="0" y="14657"/>
                    <a:pt x="125" y="14798"/>
                    <a:pt x="247" y="14798"/>
                  </a:cubicBezTo>
                  <a:cubicBezTo>
                    <a:pt x="306" y="14798"/>
                    <a:pt x="365" y="14765"/>
                    <a:pt x="399" y="14683"/>
                  </a:cubicBezTo>
                  <a:cubicBezTo>
                    <a:pt x="1843" y="11817"/>
                    <a:pt x="3349" y="8992"/>
                    <a:pt x="5044" y="6230"/>
                  </a:cubicBezTo>
                  <a:cubicBezTo>
                    <a:pt x="5860" y="4912"/>
                    <a:pt x="6718" y="3594"/>
                    <a:pt x="7659" y="2338"/>
                  </a:cubicBezTo>
                  <a:cubicBezTo>
                    <a:pt x="8266" y="1501"/>
                    <a:pt x="8768" y="539"/>
                    <a:pt x="9919" y="434"/>
                  </a:cubicBezTo>
                  <a:cubicBezTo>
                    <a:pt x="10033" y="421"/>
                    <a:pt x="10148" y="415"/>
                    <a:pt x="10266" y="415"/>
                  </a:cubicBezTo>
                  <a:cubicBezTo>
                    <a:pt x="10908" y="415"/>
                    <a:pt x="11599" y="592"/>
                    <a:pt x="12200" y="769"/>
                  </a:cubicBezTo>
                  <a:cubicBezTo>
                    <a:pt x="12222" y="777"/>
                    <a:pt x="12242" y="781"/>
                    <a:pt x="12262" y="781"/>
                  </a:cubicBezTo>
                  <a:cubicBezTo>
                    <a:pt x="12447" y="781"/>
                    <a:pt x="12513" y="451"/>
                    <a:pt x="12304" y="413"/>
                  </a:cubicBezTo>
                  <a:cubicBezTo>
                    <a:pt x="11683" y="224"/>
                    <a:pt x="10844" y="0"/>
                    <a:pt x="100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2"/>
            <p:cNvSpPr/>
            <p:nvPr/>
          </p:nvSpPr>
          <p:spPr>
            <a:xfrm>
              <a:off x="4945450" y="1769200"/>
              <a:ext cx="306100" cy="332950"/>
            </a:xfrm>
            <a:custGeom>
              <a:avLst/>
              <a:gdLst/>
              <a:ahLst/>
              <a:cxnLst/>
              <a:rect l="l" t="t" r="r" b="b"/>
              <a:pathLst>
                <a:path w="12244" h="13318" extrusionOk="0">
                  <a:moveTo>
                    <a:pt x="11200" y="1"/>
                  </a:moveTo>
                  <a:cubicBezTo>
                    <a:pt x="11124" y="1"/>
                    <a:pt x="11051" y="45"/>
                    <a:pt x="11023" y="147"/>
                  </a:cubicBezTo>
                  <a:cubicBezTo>
                    <a:pt x="11020" y="162"/>
                    <a:pt x="11017" y="177"/>
                    <a:pt x="11013" y="192"/>
                  </a:cubicBezTo>
                  <a:lnTo>
                    <a:pt x="11013" y="192"/>
                  </a:lnTo>
                  <a:cubicBezTo>
                    <a:pt x="11009" y="191"/>
                    <a:pt x="11006" y="190"/>
                    <a:pt x="11003" y="189"/>
                  </a:cubicBezTo>
                  <a:lnTo>
                    <a:pt x="11003" y="189"/>
                  </a:lnTo>
                  <a:cubicBezTo>
                    <a:pt x="11004" y="199"/>
                    <a:pt x="11005" y="209"/>
                    <a:pt x="11007" y="218"/>
                  </a:cubicBezTo>
                  <a:lnTo>
                    <a:pt x="11007" y="218"/>
                  </a:lnTo>
                  <a:cubicBezTo>
                    <a:pt x="10650" y="1669"/>
                    <a:pt x="9459" y="2780"/>
                    <a:pt x="8492" y="3829"/>
                  </a:cubicBezTo>
                  <a:cubicBezTo>
                    <a:pt x="7571" y="4855"/>
                    <a:pt x="6629" y="5817"/>
                    <a:pt x="5688" y="6822"/>
                  </a:cubicBezTo>
                  <a:cubicBezTo>
                    <a:pt x="3784" y="8809"/>
                    <a:pt x="1838" y="10797"/>
                    <a:pt x="143" y="12952"/>
                  </a:cubicBezTo>
                  <a:cubicBezTo>
                    <a:pt x="1" y="13111"/>
                    <a:pt x="134" y="13317"/>
                    <a:pt x="271" y="13317"/>
                  </a:cubicBezTo>
                  <a:cubicBezTo>
                    <a:pt x="315" y="13317"/>
                    <a:pt x="359" y="13296"/>
                    <a:pt x="394" y="13245"/>
                  </a:cubicBezTo>
                  <a:cubicBezTo>
                    <a:pt x="2298" y="10839"/>
                    <a:pt x="4453" y="8663"/>
                    <a:pt x="6546" y="6466"/>
                  </a:cubicBezTo>
                  <a:cubicBezTo>
                    <a:pt x="7571" y="5399"/>
                    <a:pt x="8596" y="4353"/>
                    <a:pt x="9559" y="3223"/>
                  </a:cubicBezTo>
                  <a:cubicBezTo>
                    <a:pt x="10175" y="2524"/>
                    <a:pt x="10804" y="1811"/>
                    <a:pt x="11162" y="949"/>
                  </a:cubicBezTo>
                  <a:lnTo>
                    <a:pt x="11162" y="949"/>
                  </a:lnTo>
                  <a:cubicBezTo>
                    <a:pt x="11298" y="1406"/>
                    <a:pt x="11511" y="1821"/>
                    <a:pt x="11839" y="2218"/>
                  </a:cubicBezTo>
                  <a:cubicBezTo>
                    <a:pt x="11875" y="2269"/>
                    <a:pt x="11919" y="2290"/>
                    <a:pt x="11964" y="2290"/>
                  </a:cubicBezTo>
                  <a:cubicBezTo>
                    <a:pt x="12102" y="2290"/>
                    <a:pt x="12243" y="2084"/>
                    <a:pt x="12132" y="1925"/>
                  </a:cubicBezTo>
                  <a:cubicBezTo>
                    <a:pt x="11735" y="1423"/>
                    <a:pt x="11505" y="816"/>
                    <a:pt x="11421" y="189"/>
                  </a:cubicBezTo>
                  <a:cubicBezTo>
                    <a:pt x="11398" y="72"/>
                    <a:pt x="11296" y="1"/>
                    <a:pt x="1120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2"/>
            <p:cNvSpPr/>
            <p:nvPr/>
          </p:nvSpPr>
          <p:spPr>
            <a:xfrm>
              <a:off x="4924750" y="1948000"/>
              <a:ext cx="378950" cy="183275"/>
            </a:xfrm>
            <a:custGeom>
              <a:avLst/>
              <a:gdLst/>
              <a:ahLst/>
              <a:cxnLst/>
              <a:rect l="l" t="t" r="r" b="b"/>
              <a:pathLst>
                <a:path w="15158" h="7331" extrusionOk="0">
                  <a:moveTo>
                    <a:pt x="14573" y="1"/>
                  </a:moveTo>
                  <a:cubicBezTo>
                    <a:pt x="14499" y="1"/>
                    <a:pt x="14433" y="40"/>
                    <a:pt x="14425" y="130"/>
                  </a:cubicBezTo>
                  <a:cubicBezTo>
                    <a:pt x="14341" y="548"/>
                    <a:pt x="14572" y="695"/>
                    <a:pt x="14551" y="1113"/>
                  </a:cubicBezTo>
                  <a:cubicBezTo>
                    <a:pt x="14530" y="2348"/>
                    <a:pt x="13421" y="2557"/>
                    <a:pt x="12500" y="2892"/>
                  </a:cubicBezTo>
                  <a:cubicBezTo>
                    <a:pt x="11182" y="3415"/>
                    <a:pt x="9822" y="3917"/>
                    <a:pt x="8462" y="4398"/>
                  </a:cubicBezTo>
                  <a:cubicBezTo>
                    <a:pt x="5742" y="5340"/>
                    <a:pt x="2980" y="6177"/>
                    <a:pt x="218" y="6951"/>
                  </a:cubicBezTo>
                  <a:cubicBezTo>
                    <a:pt x="0" y="7010"/>
                    <a:pt x="82" y="7331"/>
                    <a:pt x="286" y="7331"/>
                  </a:cubicBezTo>
                  <a:cubicBezTo>
                    <a:pt x="297" y="7331"/>
                    <a:pt x="310" y="7330"/>
                    <a:pt x="323" y="7328"/>
                  </a:cubicBezTo>
                  <a:cubicBezTo>
                    <a:pt x="3691" y="6386"/>
                    <a:pt x="7018" y="5340"/>
                    <a:pt x="10303" y="4147"/>
                  </a:cubicBezTo>
                  <a:cubicBezTo>
                    <a:pt x="11621" y="3687"/>
                    <a:pt x="13191" y="3289"/>
                    <a:pt x="14362" y="2557"/>
                  </a:cubicBezTo>
                  <a:cubicBezTo>
                    <a:pt x="14676" y="2348"/>
                    <a:pt x="14990" y="2139"/>
                    <a:pt x="15074" y="1741"/>
                  </a:cubicBezTo>
                  <a:cubicBezTo>
                    <a:pt x="15157" y="1197"/>
                    <a:pt x="14676" y="799"/>
                    <a:pt x="14781" y="234"/>
                  </a:cubicBezTo>
                  <a:cubicBezTo>
                    <a:pt x="14819" y="94"/>
                    <a:pt x="14687" y="1"/>
                    <a:pt x="145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0" name="Google Shape;2170;p52"/>
          <p:cNvGrpSpPr/>
          <p:nvPr/>
        </p:nvGrpSpPr>
        <p:grpSpPr>
          <a:xfrm rot="-2700000" flipH="1">
            <a:off x="1046811" y="1880217"/>
            <a:ext cx="521045" cy="371346"/>
            <a:chOff x="4920225" y="1759925"/>
            <a:chExt cx="521050" cy="371350"/>
          </a:xfrm>
        </p:grpSpPr>
        <p:sp>
          <p:nvSpPr>
            <p:cNvPr id="2171" name="Google Shape;2171;p52"/>
            <p:cNvSpPr/>
            <p:nvPr/>
          </p:nvSpPr>
          <p:spPr>
            <a:xfrm>
              <a:off x="4925300" y="1789500"/>
              <a:ext cx="515975" cy="339250"/>
            </a:xfrm>
            <a:custGeom>
              <a:avLst/>
              <a:gdLst/>
              <a:ahLst/>
              <a:cxnLst/>
              <a:rect l="l" t="t" r="r" b="b"/>
              <a:pathLst>
                <a:path w="20639" h="13570" extrusionOk="0">
                  <a:moveTo>
                    <a:pt x="14309" y="1"/>
                  </a:moveTo>
                  <a:cubicBezTo>
                    <a:pt x="14157" y="1"/>
                    <a:pt x="14062" y="246"/>
                    <a:pt x="14215" y="381"/>
                  </a:cubicBezTo>
                  <a:cubicBezTo>
                    <a:pt x="16007" y="1745"/>
                    <a:pt x="17745" y="3126"/>
                    <a:pt x="19884" y="3919"/>
                  </a:cubicBezTo>
                  <a:lnTo>
                    <a:pt x="19884" y="3919"/>
                  </a:lnTo>
                  <a:cubicBezTo>
                    <a:pt x="13109" y="6595"/>
                    <a:pt x="6552" y="9691"/>
                    <a:pt x="196" y="13186"/>
                  </a:cubicBezTo>
                  <a:cubicBezTo>
                    <a:pt x="1" y="13310"/>
                    <a:pt x="106" y="13570"/>
                    <a:pt x="283" y="13570"/>
                  </a:cubicBezTo>
                  <a:cubicBezTo>
                    <a:pt x="315" y="13570"/>
                    <a:pt x="349" y="13561"/>
                    <a:pt x="384" y="13542"/>
                  </a:cubicBezTo>
                  <a:cubicBezTo>
                    <a:pt x="6871" y="9964"/>
                    <a:pt x="13566" y="6805"/>
                    <a:pt x="20471" y="4085"/>
                  </a:cubicBezTo>
                  <a:cubicBezTo>
                    <a:pt x="20638" y="4022"/>
                    <a:pt x="20638" y="3771"/>
                    <a:pt x="20471" y="3729"/>
                  </a:cubicBezTo>
                  <a:cubicBezTo>
                    <a:pt x="18169" y="2976"/>
                    <a:pt x="16328" y="1469"/>
                    <a:pt x="14424" y="46"/>
                  </a:cubicBezTo>
                  <a:cubicBezTo>
                    <a:pt x="14384" y="14"/>
                    <a:pt x="14345" y="1"/>
                    <a:pt x="143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2"/>
            <p:cNvSpPr/>
            <p:nvPr/>
          </p:nvSpPr>
          <p:spPr>
            <a:xfrm>
              <a:off x="4920225" y="1759925"/>
              <a:ext cx="312825" cy="369950"/>
            </a:xfrm>
            <a:custGeom>
              <a:avLst/>
              <a:gdLst/>
              <a:ahLst/>
              <a:cxnLst/>
              <a:rect l="l" t="t" r="r" b="b"/>
              <a:pathLst>
                <a:path w="12513" h="14798" extrusionOk="0">
                  <a:moveTo>
                    <a:pt x="10085" y="0"/>
                  </a:moveTo>
                  <a:cubicBezTo>
                    <a:pt x="9668" y="0"/>
                    <a:pt x="9276" y="68"/>
                    <a:pt x="8957" y="246"/>
                  </a:cubicBezTo>
                  <a:cubicBezTo>
                    <a:pt x="8350" y="560"/>
                    <a:pt x="7848" y="1459"/>
                    <a:pt x="7450" y="1983"/>
                  </a:cubicBezTo>
                  <a:cubicBezTo>
                    <a:pt x="6906" y="2736"/>
                    <a:pt x="6383" y="3489"/>
                    <a:pt x="5860" y="4284"/>
                  </a:cubicBezTo>
                  <a:cubicBezTo>
                    <a:pt x="3684" y="7548"/>
                    <a:pt x="1843" y="11001"/>
                    <a:pt x="85" y="14516"/>
                  </a:cubicBezTo>
                  <a:cubicBezTo>
                    <a:pt x="0" y="14657"/>
                    <a:pt x="125" y="14798"/>
                    <a:pt x="247" y="14798"/>
                  </a:cubicBezTo>
                  <a:cubicBezTo>
                    <a:pt x="306" y="14798"/>
                    <a:pt x="365" y="14765"/>
                    <a:pt x="399" y="14683"/>
                  </a:cubicBezTo>
                  <a:cubicBezTo>
                    <a:pt x="1843" y="11817"/>
                    <a:pt x="3349" y="8992"/>
                    <a:pt x="5044" y="6230"/>
                  </a:cubicBezTo>
                  <a:cubicBezTo>
                    <a:pt x="5860" y="4912"/>
                    <a:pt x="6718" y="3594"/>
                    <a:pt x="7659" y="2338"/>
                  </a:cubicBezTo>
                  <a:cubicBezTo>
                    <a:pt x="8266" y="1501"/>
                    <a:pt x="8768" y="539"/>
                    <a:pt x="9919" y="434"/>
                  </a:cubicBezTo>
                  <a:cubicBezTo>
                    <a:pt x="10033" y="421"/>
                    <a:pt x="10148" y="415"/>
                    <a:pt x="10266" y="415"/>
                  </a:cubicBezTo>
                  <a:cubicBezTo>
                    <a:pt x="10908" y="415"/>
                    <a:pt x="11599" y="592"/>
                    <a:pt x="12200" y="769"/>
                  </a:cubicBezTo>
                  <a:cubicBezTo>
                    <a:pt x="12222" y="777"/>
                    <a:pt x="12242" y="781"/>
                    <a:pt x="12262" y="781"/>
                  </a:cubicBezTo>
                  <a:cubicBezTo>
                    <a:pt x="12447" y="781"/>
                    <a:pt x="12513" y="451"/>
                    <a:pt x="12304" y="413"/>
                  </a:cubicBezTo>
                  <a:cubicBezTo>
                    <a:pt x="11683" y="224"/>
                    <a:pt x="10844" y="0"/>
                    <a:pt x="100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2"/>
            <p:cNvSpPr/>
            <p:nvPr/>
          </p:nvSpPr>
          <p:spPr>
            <a:xfrm>
              <a:off x="4945450" y="1769200"/>
              <a:ext cx="306100" cy="332950"/>
            </a:xfrm>
            <a:custGeom>
              <a:avLst/>
              <a:gdLst/>
              <a:ahLst/>
              <a:cxnLst/>
              <a:rect l="l" t="t" r="r" b="b"/>
              <a:pathLst>
                <a:path w="12244" h="13318" extrusionOk="0">
                  <a:moveTo>
                    <a:pt x="11200" y="1"/>
                  </a:moveTo>
                  <a:cubicBezTo>
                    <a:pt x="11124" y="1"/>
                    <a:pt x="11051" y="45"/>
                    <a:pt x="11023" y="147"/>
                  </a:cubicBezTo>
                  <a:cubicBezTo>
                    <a:pt x="11020" y="162"/>
                    <a:pt x="11017" y="177"/>
                    <a:pt x="11013" y="192"/>
                  </a:cubicBezTo>
                  <a:lnTo>
                    <a:pt x="11013" y="192"/>
                  </a:lnTo>
                  <a:cubicBezTo>
                    <a:pt x="11009" y="191"/>
                    <a:pt x="11006" y="190"/>
                    <a:pt x="11003" y="189"/>
                  </a:cubicBezTo>
                  <a:lnTo>
                    <a:pt x="11003" y="189"/>
                  </a:lnTo>
                  <a:cubicBezTo>
                    <a:pt x="11004" y="199"/>
                    <a:pt x="11005" y="209"/>
                    <a:pt x="11007" y="218"/>
                  </a:cubicBezTo>
                  <a:lnTo>
                    <a:pt x="11007" y="218"/>
                  </a:lnTo>
                  <a:cubicBezTo>
                    <a:pt x="10650" y="1669"/>
                    <a:pt x="9459" y="2780"/>
                    <a:pt x="8492" y="3829"/>
                  </a:cubicBezTo>
                  <a:cubicBezTo>
                    <a:pt x="7571" y="4855"/>
                    <a:pt x="6629" y="5817"/>
                    <a:pt x="5688" y="6822"/>
                  </a:cubicBezTo>
                  <a:cubicBezTo>
                    <a:pt x="3784" y="8809"/>
                    <a:pt x="1838" y="10797"/>
                    <a:pt x="143" y="12952"/>
                  </a:cubicBezTo>
                  <a:cubicBezTo>
                    <a:pt x="1" y="13111"/>
                    <a:pt x="134" y="13317"/>
                    <a:pt x="271" y="13317"/>
                  </a:cubicBezTo>
                  <a:cubicBezTo>
                    <a:pt x="315" y="13317"/>
                    <a:pt x="359" y="13296"/>
                    <a:pt x="394" y="13245"/>
                  </a:cubicBezTo>
                  <a:cubicBezTo>
                    <a:pt x="2298" y="10839"/>
                    <a:pt x="4453" y="8663"/>
                    <a:pt x="6546" y="6466"/>
                  </a:cubicBezTo>
                  <a:cubicBezTo>
                    <a:pt x="7571" y="5399"/>
                    <a:pt x="8596" y="4353"/>
                    <a:pt x="9559" y="3223"/>
                  </a:cubicBezTo>
                  <a:cubicBezTo>
                    <a:pt x="10175" y="2524"/>
                    <a:pt x="10804" y="1811"/>
                    <a:pt x="11162" y="949"/>
                  </a:cubicBezTo>
                  <a:lnTo>
                    <a:pt x="11162" y="949"/>
                  </a:lnTo>
                  <a:cubicBezTo>
                    <a:pt x="11298" y="1406"/>
                    <a:pt x="11511" y="1821"/>
                    <a:pt x="11839" y="2218"/>
                  </a:cubicBezTo>
                  <a:cubicBezTo>
                    <a:pt x="11875" y="2269"/>
                    <a:pt x="11919" y="2290"/>
                    <a:pt x="11964" y="2290"/>
                  </a:cubicBezTo>
                  <a:cubicBezTo>
                    <a:pt x="12102" y="2290"/>
                    <a:pt x="12243" y="2084"/>
                    <a:pt x="12132" y="1925"/>
                  </a:cubicBezTo>
                  <a:cubicBezTo>
                    <a:pt x="11735" y="1423"/>
                    <a:pt x="11505" y="816"/>
                    <a:pt x="11421" y="189"/>
                  </a:cubicBezTo>
                  <a:cubicBezTo>
                    <a:pt x="11398" y="72"/>
                    <a:pt x="11296" y="1"/>
                    <a:pt x="1120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2"/>
            <p:cNvSpPr/>
            <p:nvPr/>
          </p:nvSpPr>
          <p:spPr>
            <a:xfrm>
              <a:off x="4924750" y="1948000"/>
              <a:ext cx="378950" cy="183275"/>
            </a:xfrm>
            <a:custGeom>
              <a:avLst/>
              <a:gdLst/>
              <a:ahLst/>
              <a:cxnLst/>
              <a:rect l="l" t="t" r="r" b="b"/>
              <a:pathLst>
                <a:path w="15158" h="7331" extrusionOk="0">
                  <a:moveTo>
                    <a:pt x="14573" y="1"/>
                  </a:moveTo>
                  <a:cubicBezTo>
                    <a:pt x="14499" y="1"/>
                    <a:pt x="14433" y="40"/>
                    <a:pt x="14425" y="130"/>
                  </a:cubicBezTo>
                  <a:cubicBezTo>
                    <a:pt x="14341" y="548"/>
                    <a:pt x="14572" y="695"/>
                    <a:pt x="14551" y="1113"/>
                  </a:cubicBezTo>
                  <a:cubicBezTo>
                    <a:pt x="14530" y="2348"/>
                    <a:pt x="13421" y="2557"/>
                    <a:pt x="12500" y="2892"/>
                  </a:cubicBezTo>
                  <a:cubicBezTo>
                    <a:pt x="11182" y="3415"/>
                    <a:pt x="9822" y="3917"/>
                    <a:pt x="8462" y="4398"/>
                  </a:cubicBezTo>
                  <a:cubicBezTo>
                    <a:pt x="5742" y="5340"/>
                    <a:pt x="2980" y="6177"/>
                    <a:pt x="218" y="6951"/>
                  </a:cubicBezTo>
                  <a:cubicBezTo>
                    <a:pt x="0" y="7010"/>
                    <a:pt x="82" y="7331"/>
                    <a:pt x="286" y="7331"/>
                  </a:cubicBezTo>
                  <a:cubicBezTo>
                    <a:pt x="297" y="7331"/>
                    <a:pt x="310" y="7330"/>
                    <a:pt x="323" y="7328"/>
                  </a:cubicBezTo>
                  <a:cubicBezTo>
                    <a:pt x="3691" y="6386"/>
                    <a:pt x="7018" y="5340"/>
                    <a:pt x="10303" y="4147"/>
                  </a:cubicBezTo>
                  <a:cubicBezTo>
                    <a:pt x="11621" y="3687"/>
                    <a:pt x="13191" y="3289"/>
                    <a:pt x="14362" y="2557"/>
                  </a:cubicBezTo>
                  <a:cubicBezTo>
                    <a:pt x="14676" y="2348"/>
                    <a:pt x="14990" y="2139"/>
                    <a:pt x="15074" y="1741"/>
                  </a:cubicBezTo>
                  <a:cubicBezTo>
                    <a:pt x="15157" y="1197"/>
                    <a:pt x="14676" y="799"/>
                    <a:pt x="14781" y="234"/>
                  </a:cubicBezTo>
                  <a:cubicBezTo>
                    <a:pt x="14819" y="94"/>
                    <a:pt x="14687" y="1"/>
                    <a:pt x="145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52"/>
          <p:cNvGrpSpPr/>
          <p:nvPr/>
        </p:nvGrpSpPr>
        <p:grpSpPr>
          <a:xfrm rot="-2700000" flipH="1">
            <a:off x="1193415" y="2909745"/>
            <a:ext cx="521045" cy="371346"/>
            <a:chOff x="4920225" y="1759925"/>
            <a:chExt cx="521050" cy="371350"/>
          </a:xfrm>
        </p:grpSpPr>
        <p:sp>
          <p:nvSpPr>
            <p:cNvPr id="2176" name="Google Shape;2176;p52"/>
            <p:cNvSpPr/>
            <p:nvPr/>
          </p:nvSpPr>
          <p:spPr>
            <a:xfrm>
              <a:off x="4925300" y="1789500"/>
              <a:ext cx="515975" cy="339250"/>
            </a:xfrm>
            <a:custGeom>
              <a:avLst/>
              <a:gdLst/>
              <a:ahLst/>
              <a:cxnLst/>
              <a:rect l="l" t="t" r="r" b="b"/>
              <a:pathLst>
                <a:path w="20639" h="13570" extrusionOk="0">
                  <a:moveTo>
                    <a:pt x="14309" y="1"/>
                  </a:moveTo>
                  <a:cubicBezTo>
                    <a:pt x="14157" y="1"/>
                    <a:pt x="14062" y="246"/>
                    <a:pt x="14215" y="381"/>
                  </a:cubicBezTo>
                  <a:cubicBezTo>
                    <a:pt x="16007" y="1745"/>
                    <a:pt x="17745" y="3126"/>
                    <a:pt x="19884" y="3919"/>
                  </a:cubicBezTo>
                  <a:lnTo>
                    <a:pt x="19884" y="3919"/>
                  </a:lnTo>
                  <a:cubicBezTo>
                    <a:pt x="13109" y="6595"/>
                    <a:pt x="6552" y="9691"/>
                    <a:pt x="196" y="13186"/>
                  </a:cubicBezTo>
                  <a:cubicBezTo>
                    <a:pt x="1" y="13310"/>
                    <a:pt x="106" y="13570"/>
                    <a:pt x="283" y="13570"/>
                  </a:cubicBezTo>
                  <a:cubicBezTo>
                    <a:pt x="315" y="13570"/>
                    <a:pt x="349" y="13561"/>
                    <a:pt x="384" y="13542"/>
                  </a:cubicBezTo>
                  <a:cubicBezTo>
                    <a:pt x="6871" y="9964"/>
                    <a:pt x="13566" y="6805"/>
                    <a:pt x="20471" y="4085"/>
                  </a:cubicBezTo>
                  <a:cubicBezTo>
                    <a:pt x="20638" y="4022"/>
                    <a:pt x="20638" y="3771"/>
                    <a:pt x="20471" y="3729"/>
                  </a:cubicBezTo>
                  <a:cubicBezTo>
                    <a:pt x="18169" y="2976"/>
                    <a:pt x="16328" y="1469"/>
                    <a:pt x="14424" y="46"/>
                  </a:cubicBezTo>
                  <a:cubicBezTo>
                    <a:pt x="14384" y="14"/>
                    <a:pt x="14345" y="1"/>
                    <a:pt x="143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>
              <a:off x="4920225" y="1759925"/>
              <a:ext cx="312825" cy="369950"/>
            </a:xfrm>
            <a:custGeom>
              <a:avLst/>
              <a:gdLst/>
              <a:ahLst/>
              <a:cxnLst/>
              <a:rect l="l" t="t" r="r" b="b"/>
              <a:pathLst>
                <a:path w="12513" h="14798" extrusionOk="0">
                  <a:moveTo>
                    <a:pt x="10085" y="0"/>
                  </a:moveTo>
                  <a:cubicBezTo>
                    <a:pt x="9668" y="0"/>
                    <a:pt x="9276" y="68"/>
                    <a:pt x="8957" y="246"/>
                  </a:cubicBezTo>
                  <a:cubicBezTo>
                    <a:pt x="8350" y="560"/>
                    <a:pt x="7848" y="1459"/>
                    <a:pt x="7450" y="1983"/>
                  </a:cubicBezTo>
                  <a:cubicBezTo>
                    <a:pt x="6906" y="2736"/>
                    <a:pt x="6383" y="3489"/>
                    <a:pt x="5860" y="4284"/>
                  </a:cubicBezTo>
                  <a:cubicBezTo>
                    <a:pt x="3684" y="7548"/>
                    <a:pt x="1843" y="11001"/>
                    <a:pt x="85" y="14516"/>
                  </a:cubicBezTo>
                  <a:cubicBezTo>
                    <a:pt x="0" y="14657"/>
                    <a:pt x="125" y="14798"/>
                    <a:pt x="247" y="14798"/>
                  </a:cubicBezTo>
                  <a:cubicBezTo>
                    <a:pt x="306" y="14798"/>
                    <a:pt x="365" y="14765"/>
                    <a:pt x="399" y="14683"/>
                  </a:cubicBezTo>
                  <a:cubicBezTo>
                    <a:pt x="1843" y="11817"/>
                    <a:pt x="3349" y="8992"/>
                    <a:pt x="5044" y="6230"/>
                  </a:cubicBezTo>
                  <a:cubicBezTo>
                    <a:pt x="5860" y="4912"/>
                    <a:pt x="6718" y="3594"/>
                    <a:pt x="7659" y="2338"/>
                  </a:cubicBezTo>
                  <a:cubicBezTo>
                    <a:pt x="8266" y="1501"/>
                    <a:pt x="8768" y="539"/>
                    <a:pt x="9919" y="434"/>
                  </a:cubicBezTo>
                  <a:cubicBezTo>
                    <a:pt x="10033" y="421"/>
                    <a:pt x="10148" y="415"/>
                    <a:pt x="10266" y="415"/>
                  </a:cubicBezTo>
                  <a:cubicBezTo>
                    <a:pt x="10908" y="415"/>
                    <a:pt x="11599" y="592"/>
                    <a:pt x="12200" y="769"/>
                  </a:cubicBezTo>
                  <a:cubicBezTo>
                    <a:pt x="12222" y="777"/>
                    <a:pt x="12242" y="781"/>
                    <a:pt x="12262" y="781"/>
                  </a:cubicBezTo>
                  <a:cubicBezTo>
                    <a:pt x="12447" y="781"/>
                    <a:pt x="12513" y="451"/>
                    <a:pt x="12304" y="413"/>
                  </a:cubicBezTo>
                  <a:cubicBezTo>
                    <a:pt x="11683" y="224"/>
                    <a:pt x="10844" y="0"/>
                    <a:pt x="100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>
              <a:off x="4945450" y="1769200"/>
              <a:ext cx="306100" cy="332950"/>
            </a:xfrm>
            <a:custGeom>
              <a:avLst/>
              <a:gdLst/>
              <a:ahLst/>
              <a:cxnLst/>
              <a:rect l="l" t="t" r="r" b="b"/>
              <a:pathLst>
                <a:path w="12244" h="13318" extrusionOk="0">
                  <a:moveTo>
                    <a:pt x="11200" y="1"/>
                  </a:moveTo>
                  <a:cubicBezTo>
                    <a:pt x="11124" y="1"/>
                    <a:pt x="11051" y="45"/>
                    <a:pt x="11023" y="147"/>
                  </a:cubicBezTo>
                  <a:cubicBezTo>
                    <a:pt x="11020" y="162"/>
                    <a:pt x="11017" y="177"/>
                    <a:pt x="11013" y="192"/>
                  </a:cubicBezTo>
                  <a:lnTo>
                    <a:pt x="11013" y="192"/>
                  </a:lnTo>
                  <a:cubicBezTo>
                    <a:pt x="11009" y="191"/>
                    <a:pt x="11006" y="190"/>
                    <a:pt x="11003" y="189"/>
                  </a:cubicBezTo>
                  <a:lnTo>
                    <a:pt x="11003" y="189"/>
                  </a:lnTo>
                  <a:cubicBezTo>
                    <a:pt x="11004" y="199"/>
                    <a:pt x="11005" y="209"/>
                    <a:pt x="11007" y="218"/>
                  </a:cubicBezTo>
                  <a:lnTo>
                    <a:pt x="11007" y="218"/>
                  </a:lnTo>
                  <a:cubicBezTo>
                    <a:pt x="10650" y="1669"/>
                    <a:pt x="9459" y="2780"/>
                    <a:pt x="8492" y="3829"/>
                  </a:cubicBezTo>
                  <a:cubicBezTo>
                    <a:pt x="7571" y="4855"/>
                    <a:pt x="6629" y="5817"/>
                    <a:pt x="5688" y="6822"/>
                  </a:cubicBezTo>
                  <a:cubicBezTo>
                    <a:pt x="3784" y="8809"/>
                    <a:pt x="1838" y="10797"/>
                    <a:pt x="143" y="12952"/>
                  </a:cubicBezTo>
                  <a:cubicBezTo>
                    <a:pt x="1" y="13111"/>
                    <a:pt x="134" y="13317"/>
                    <a:pt x="271" y="13317"/>
                  </a:cubicBezTo>
                  <a:cubicBezTo>
                    <a:pt x="315" y="13317"/>
                    <a:pt x="359" y="13296"/>
                    <a:pt x="394" y="13245"/>
                  </a:cubicBezTo>
                  <a:cubicBezTo>
                    <a:pt x="2298" y="10839"/>
                    <a:pt x="4453" y="8663"/>
                    <a:pt x="6546" y="6466"/>
                  </a:cubicBezTo>
                  <a:cubicBezTo>
                    <a:pt x="7571" y="5399"/>
                    <a:pt x="8596" y="4353"/>
                    <a:pt x="9559" y="3223"/>
                  </a:cubicBezTo>
                  <a:cubicBezTo>
                    <a:pt x="10175" y="2524"/>
                    <a:pt x="10804" y="1811"/>
                    <a:pt x="11162" y="949"/>
                  </a:cubicBezTo>
                  <a:lnTo>
                    <a:pt x="11162" y="949"/>
                  </a:lnTo>
                  <a:cubicBezTo>
                    <a:pt x="11298" y="1406"/>
                    <a:pt x="11511" y="1821"/>
                    <a:pt x="11839" y="2218"/>
                  </a:cubicBezTo>
                  <a:cubicBezTo>
                    <a:pt x="11875" y="2269"/>
                    <a:pt x="11919" y="2290"/>
                    <a:pt x="11964" y="2290"/>
                  </a:cubicBezTo>
                  <a:cubicBezTo>
                    <a:pt x="12102" y="2290"/>
                    <a:pt x="12243" y="2084"/>
                    <a:pt x="12132" y="1925"/>
                  </a:cubicBezTo>
                  <a:cubicBezTo>
                    <a:pt x="11735" y="1423"/>
                    <a:pt x="11505" y="816"/>
                    <a:pt x="11421" y="189"/>
                  </a:cubicBezTo>
                  <a:cubicBezTo>
                    <a:pt x="11398" y="72"/>
                    <a:pt x="11296" y="1"/>
                    <a:pt x="1120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>
              <a:off x="4924750" y="1948000"/>
              <a:ext cx="378950" cy="183275"/>
            </a:xfrm>
            <a:custGeom>
              <a:avLst/>
              <a:gdLst/>
              <a:ahLst/>
              <a:cxnLst/>
              <a:rect l="l" t="t" r="r" b="b"/>
              <a:pathLst>
                <a:path w="15158" h="7331" extrusionOk="0">
                  <a:moveTo>
                    <a:pt x="14573" y="1"/>
                  </a:moveTo>
                  <a:cubicBezTo>
                    <a:pt x="14499" y="1"/>
                    <a:pt x="14433" y="40"/>
                    <a:pt x="14425" y="130"/>
                  </a:cubicBezTo>
                  <a:cubicBezTo>
                    <a:pt x="14341" y="548"/>
                    <a:pt x="14572" y="695"/>
                    <a:pt x="14551" y="1113"/>
                  </a:cubicBezTo>
                  <a:cubicBezTo>
                    <a:pt x="14530" y="2348"/>
                    <a:pt x="13421" y="2557"/>
                    <a:pt x="12500" y="2892"/>
                  </a:cubicBezTo>
                  <a:cubicBezTo>
                    <a:pt x="11182" y="3415"/>
                    <a:pt x="9822" y="3917"/>
                    <a:pt x="8462" y="4398"/>
                  </a:cubicBezTo>
                  <a:cubicBezTo>
                    <a:pt x="5742" y="5340"/>
                    <a:pt x="2980" y="6177"/>
                    <a:pt x="218" y="6951"/>
                  </a:cubicBezTo>
                  <a:cubicBezTo>
                    <a:pt x="0" y="7010"/>
                    <a:pt x="82" y="7331"/>
                    <a:pt x="286" y="7331"/>
                  </a:cubicBezTo>
                  <a:cubicBezTo>
                    <a:pt x="297" y="7331"/>
                    <a:pt x="310" y="7330"/>
                    <a:pt x="323" y="7328"/>
                  </a:cubicBezTo>
                  <a:cubicBezTo>
                    <a:pt x="3691" y="6386"/>
                    <a:pt x="7018" y="5340"/>
                    <a:pt x="10303" y="4147"/>
                  </a:cubicBezTo>
                  <a:cubicBezTo>
                    <a:pt x="11621" y="3687"/>
                    <a:pt x="13191" y="3289"/>
                    <a:pt x="14362" y="2557"/>
                  </a:cubicBezTo>
                  <a:cubicBezTo>
                    <a:pt x="14676" y="2348"/>
                    <a:pt x="14990" y="2139"/>
                    <a:pt x="15074" y="1741"/>
                  </a:cubicBezTo>
                  <a:cubicBezTo>
                    <a:pt x="15157" y="1197"/>
                    <a:pt x="14676" y="799"/>
                    <a:pt x="14781" y="234"/>
                  </a:cubicBezTo>
                  <a:cubicBezTo>
                    <a:pt x="14819" y="94"/>
                    <a:pt x="14687" y="1"/>
                    <a:pt x="145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0" name="Google Shape;2180;p52"/>
          <p:cNvSpPr/>
          <p:nvPr/>
        </p:nvSpPr>
        <p:spPr>
          <a:xfrm>
            <a:off x="298075" y="826149"/>
            <a:ext cx="827000" cy="459725"/>
          </a:xfrm>
          <a:custGeom>
            <a:avLst/>
            <a:gdLst/>
            <a:ahLst/>
            <a:cxnLst/>
            <a:rect l="l" t="t" r="r" b="b"/>
            <a:pathLst>
              <a:path w="33080" h="18389" extrusionOk="0">
                <a:moveTo>
                  <a:pt x="33080" y="10522"/>
                </a:moveTo>
                <a:cubicBezTo>
                  <a:pt x="30727" y="9648"/>
                  <a:pt x="23465" y="5614"/>
                  <a:pt x="18960" y="5278"/>
                </a:cubicBezTo>
                <a:cubicBezTo>
                  <a:pt x="14455" y="4942"/>
                  <a:pt x="7799" y="6354"/>
                  <a:pt x="6051" y="8505"/>
                </a:cubicBezTo>
                <a:cubicBezTo>
                  <a:pt x="4303" y="10657"/>
                  <a:pt x="6791" y="17380"/>
                  <a:pt x="8472" y="18187"/>
                </a:cubicBezTo>
                <a:cubicBezTo>
                  <a:pt x="10153" y="18994"/>
                  <a:pt x="15532" y="15968"/>
                  <a:pt x="16137" y="13346"/>
                </a:cubicBezTo>
                <a:cubicBezTo>
                  <a:pt x="16742" y="10724"/>
                  <a:pt x="13716" y="4606"/>
                  <a:pt x="12102" y="2454"/>
                </a:cubicBezTo>
                <a:cubicBezTo>
                  <a:pt x="10488" y="303"/>
                  <a:pt x="8472" y="-370"/>
                  <a:pt x="6455" y="437"/>
                </a:cubicBezTo>
                <a:cubicBezTo>
                  <a:pt x="4438" y="1244"/>
                  <a:pt x="1076" y="6152"/>
                  <a:pt x="0" y="729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81" name="Google Shape;2181;p52"/>
          <p:cNvSpPr/>
          <p:nvPr/>
        </p:nvSpPr>
        <p:spPr>
          <a:xfrm>
            <a:off x="325210" y="2877669"/>
            <a:ext cx="851850" cy="417500"/>
          </a:xfrm>
          <a:custGeom>
            <a:avLst/>
            <a:gdLst/>
            <a:ahLst/>
            <a:cxnLst/>
            <a:rect l="l" t="t" r="r" b="b"/>
            <a:pathLst>
              <a:path w="34074" h="16700" extrusionOk="0">
                <a:moveTo>
                  <a:pt x="34074" y="5925"/>
                </a:moveTo>
                <a:cubicBezTo>
                  <a:pt x="28695" y="5723"/>
                  <a:pt x="6440" y="2967"/>
                  <a:pt x="1801" y="4715"/>
                </a:cubicBezTo>
                <a:cubicBezTo>
                  <a:pt x="-2838" y="6463"/>
                  <a:pt x="2877" y="15271"/>
                  <a:pt x="6239" y="16414"/>
                </a:cubicBezTo>
                <a:cubicBezTo>
                  <a:pt x="9601" y="17557"/>
                  <a:pt x="20493" y="14128"/>
                  <a:pt x="21972" y="11573"/>
                </a:cubicBezTo>
                <a:cubicBezTo>
                  <a:pt x="23451" y="9018"/>
                  <a:pt x="17669" y="2967"/>
                  <a:pt x="15114" y="1084"/>
                </a:cubicBezTo>
                <a:cubicBezTo>
                  <a:pt x="12559" y="-799"/>
                  <a:pt x="8054" y="412"/>
                  <a:pt x="6642" y="27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82" name="Google Shape;2182;p52"/>
          <p:cNvSpPr/>
          <p:nvPr/>
        </p:nvSpPr>
        <p:spPr>
          <a:xfrm>
            <a:off x="274667" y="1796643"/>
            <a:ext cx="856625" cy="521925"/>
          </a:xfrm>
          <a:custGeom>
            <a:avLst/>
            <a:gdLst/>
            <a:ahLst/>
            <a:cxnLst/>
            <a:rect l="l" t="t" r="r" b="b"/>
            <a:pathLst>
              <a:path w="34265" h="20877" extrusionOk="0">
                <a:moveTo>
                  <a:pt x="34265" y="8775"/>
                </a:moveTo>
                <a:cubicBezTo>
                  <a:pt x="29491" y="9784"/>
                  <a:pt x="11271" y="15431"/>
                  <a:pt x="5623" y="14826"/>
                </a:cubicBezTo>
                <a:cubicBezTo>
                  <a:pt x="-25" y="14221"/>
                  <a:pt x="-563" y="7565"/>
                  <a:pt x="378" y="5144"/>
                </a:cubicBezTo>
                <a:cubicBezTo>
                  <a:pt x="1319" y="2724"/>
                  <a:pt x="8850" y="-907"/>
                  <a:pt x="11270" y="303"/>
                </a:cubicBezTo>
                <a:cubicBezTo>
                  <a:pt x="13691" y="1513"/>
                  <a:pt x="14565" y="9245"/>
                  <a:pt x="14901" y="12405"/>
                </a:cubicBezTo>
                <a:cubicBezTo>
                  <a:pt x="15237" y="15565"/>
                  <a:pt x="15170" y="17851"/>
                  <a:pt x="13287" y="19263"/>
                </a:cubicBezTo>
                <a:cubicBezTo>
                  <a:pt x="11405" y="20675"/>
                  <a:pt x="5220" y="20608"/>
                  <a:pt x="3606" y="2087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83" name="Google Shape;2183;p52"/>
          <p:cNvGrpSpPr/>
          <p:nvPr/>
        </p:nvGrpSpPr>
        <p:grpSpPr>
          <a:xfrm rot="2135458">
            <a:off x="7572926" y="2750116"/>
            <a:ext cx="490679" cy="454279"/>
            <a:chOff x="1737775" y="1260125"/>
            <a:chExt cx="490675" cy="454275"/>
          </a:xfrm>
        </p:grpSpPr>
        <p:sp>
          <p:nvSpPr>
            <p:cNvPr id="2184" name="Google Shape;2184;p52"/>
            <p:cNvSpPr/>
            <p:nvPr/>
          </p:nvSpPr>
          <p:spPr>
            <a:xfrm>
              <a:off x="1737775" y="1433175"/>
              <a:ext cx="183100" cy="229125"/>
            </a:xfrm>
            <a:custGeom>
              <a:avLst/>
              <a:gdLst/>
              <a:ahLst/>
              <a:cxnLst/>
              <a:rect l="l" t="t" r="r" b="b"/>
              <a:pathLst>
                <a:path w="7324" h="9165" extrusionOk="0">
                  <a:moveTo>
                    <a:pt x="3581" y="591"/>
                  </a:moveTo>
                  <a:cubicBezTo>
                    <a:pt x="3635" y="591"/>
                    <a:pt x="3684" y="598"/>
                    <a:pt x="3725" y="615"/>
                  </a:cubicBezTo>
                  <a:cubicBezTo>
                    <a:pt x="4185" y="824"/>
                    <a:pt x="4499" y="2017"/>
                    <a:pt x="4708" y="2519"/>
                  </a:cubicBezTo>
                  <a:cubicBezTo>
                    <a:pt x="5105" y="3419"/>
                    <a:pt x="5482" y="4298"/>
                    <a:pt x="5838" y="5218"/>
                  </a:cubicBezTo>
                  <a:cubicBezTo>
                    <a:pt x="6089" y="5846"/>
                    <a:pt x="6570" y="6620"/>
                    <a:pt x="6654" y="7290"/>
                  </a:cubicBezTo>
                  <a:cubicBezTo>
                    <a:pt x="6758" y="8064"/>
                    <a:pt x="6026" y="8022"/>
                    <a:pt x="5357" y="8273"/>
                  </a:cubicBezTo>
                  <a:cubicBezTo>
                    <a:pt x="5024" y="8397"/>
                    <a:pt x="4793" y="8578"/>
                    <a:pt x="4591" y="8578"/>
                  </a:cubicBezTo>
                  <a:cubicBezTo>
                    <a:pt x="4449" y="8578"/>
                    <a:pt x="4322" y="8489"/>
                    <a:pt x="4185" y="8231"/>
                  </a:cubicBezTo>
                  <a:cubicBezTo>
                    <a:pt x="3871" y="7646"/>
                    <a:pt x="3766" y="6788"/>
                    <a:pt x="3578" y="6160"/>
                  </a:cubicBezTo>
                  <a:cubicBezTo>
                    <a:pt x="3348" y="5407"/>
                    <a:pt x="3139" y="4612"/>
                    <a:pt x="2908" y="3858"/>
                  </a:cubicBezTo>
                  <a:cubicBezTo>
                    <a:pt x="2872" y="3757"/>
                    <a:pt x="2794" y="3712"/>
                    <a:pt x="2717" y="3712"/>
                  </a:cubicBezTo>
                  <a:cubicBezTo>
                    <a:pt x="2619" y="3712"/>
                    <a:pt x="2523" y="3783"/>
                    <a:pt x="2511" y="3900"/>
                  </a:cubicBezTo>
                  <a:cubicBezTo>
                    <a:pt x="2510" y="3920"/>
                    <a:pt x="2508" y="3940"/>
                    <a:pt x="2506" y="3960"/>
                  </a:cubicBezTo>
                  <a:lnTo>
                    <a:pt x="2506" y="3960"/>
                  </a:lnTo>
                  <a:cubicBezTo>
                    <a:pt x="2501" y="3961"/>
                    <a:pt x="2495" y="3962"/>
                    <a:pt x="2490" y="3963"/>
                  </a:cubicBezTo>
                  <a:cubicBezTo>
                    <a:pt x="2494" y="3976"/>
                    <a:pt x="2498" y="3990"/>
                    <a:pt x="2502" y="4003"/>
                  </a:cubicBezTo>
                  <a:lnTo>
                    <a:pt x="2502" y="4003"/>
                  </a:lnTo>
                  <a:cubicBezTo>
                    <a:pt x="2476" y="4262"/>
                    <a:pt x="2425" y="4520"/>
                    <a:pt x="2406" y="4779"/>
                  </a:cubicBezTo>
                  <a:cubicBezTo>
                    <a:pt x="2340" y="5275"/>
                    <a:pt x="2157" y="5522"/>
                    <a:pt x="1835" y="5522"/>
                  </a:cubicBezTo>
                  <a:cubicBezTo>
                    <a:pt x="1750" y="5522"/>
                    <a:pt x="1654" y="5505"/>
                    <a:pt x="1548" y="5470"/>
                  </a:cubicBezTo>
                  <a:cubicBezTo>
                    <a:pt x="1364" y="5509"/>
                    <a:pt x="1219" y="5530"/>
                    <a:pt x="1106" y="5530"/>
                  </a:cubicBezTo>
                  <a:cubicBezTo>
                    <a:pt x="798" y="5530"/>
                    <a:pt x="727" y="5371"/>
                    <a:pt x="712" y="4988"/>
                  </a:cubicBezTo>
                  <a:cubicBezTo>
                    <a:pt x="691" y="4507"/>
                    <a:pt x="1046" y="3837"/>
                    <a:pt x="1151" y="3335"/>
                  </a:cubicBezTo>
                  <a:cubicBezTo>
                    <a:pt x="1256" y="2833"/>
                    <a:pt x="1276" y="2331"/>
                    <a:pt x="1339" y="1850"/>
                  </a:cubicBezTo>
                  <a:cubicBezTo>
                    <a:pt x="1339" y="1818"/>
                    <a:pt x="1333" y="1791"/>
                    <a:pt x="1322" y="1768"/>
                  </a:cubicBezTo>
                  <a:lnTo>
                    <a:pt x="1322" y="1768"/>
                  </a:lnTo>
                  <a:cubicBezTo>
                    <a:pt x="1435" y="1715"/>
                    <a:pt x="1501" y="1559"/>
                    <a:pt x="1381" y="1452"/>
                  </a:cubicBezTo>
                  <a:lnTo>
                    <a:pt x="1381" y="1452"/>
                  </a:lnTo>
                  <a:cubicBezTo>
                    <a:pt x="1391" y="1461"/>
                    <a:pt x="1406" y="1465"/>
                    <a:pt x="1425" y="1465"/>
                  </a:cubicBezTo>
                  <a:cubicBezTo>
                    <a:pt x="1712" y="1465"/>
                    <a:pt x="3000" y="591"/>
                    <a:pt x="3581" y="591"/>
                  </a:cubicBezTo>
                  <a:close/>
                  <a:moveTo>
                    <a:pt x="3873" y="1"/>
                  </a:moveTo>
                  <a:cubicBezTo>
                    <a:pt x="3855" y="1"/>
                    <a:pt x="3839" y="4"/>
                    <a:pt x="3829" y="8"/>
                  </a:cubicBezTo>
                  <a:cubicBezTo>
                    <a:pt x="3076" y="280"/>
                    <a:pt x="1256" y="636"/>
                    <a:pt x="984" y="1473"/>
                  </a:cubicBezTo>
                  <a:cubicBezTo>
                    <a:pt x="942" y="1515"/>
                    <a:pt x="984" y="1620"/>
                    <a:pt x="1025" y="1661"/>
                  </a:cubicBezTo>
                  <a:lnTo>
                    <a:pt x="1053" y="1682"/>
                  </a:lnTo>
                  <a:lnTo>
                    <a:pt x="1053" y="1682"/>
                  </a:lnTo>
                  <a:cubicBezTo>
                    <a:pt x="984" y="1711"/>
                    <a:pt x="928" y="1773"/>
                    <a:pt x="921" y="1871"/>
                  </a:cubicBezTo>
                  <a:cubicBezTo>
                    <a:pt x="816" y="3168"/>
                    <a:pt x="523" y="4381"/>
                    <a:pt x="63" y="5574"/>
                  </a:cubicBezTo>
                  <a:cubicBezTo>
                    <a:pt x="0" y="5721"/>
                    <a:pt x="147" y="5825"/>
                    <a:pt x="251" y="5825"/>
                  </a:cubicBezTo>
                  <a:cubicBezTo>
                    <a:pt x="587" y="5838"/>
                    <a:pt x="1162" y="5963"/>
                    <a:pt x="1671" y="5963"/>
                  </a:cubicBezTo>
                  <a:cubicBezTo>
                    <a:pt x="1986" y="5963"/>
                    <a:pt x="2277" y="5915"/>
                    <a:pt x="2469" y="5762"/>
                  </a:cubicBezTo>
                  <a:cubicBezTo>
                    <a:pt x="2662" y="5616"/>
                    <a:pt x="2754" y="5329"/>
                    <a:pt x="2802" y="5013"/>
                  </a:cubicBezTo>
                  <a:lnTo>
                    <a:pt x="2802" y="5013"/>
                  </a:lnTo>
                  <a:cubicBezTo>
                    <a:pt x="3199" y="6352"/>
                    <a:pt x="3594" y="7683"/>
                    <a:pt x="3976" y="9027"/>
                  </a:cubicBezTo>
                  <a:cubicBezTo>
                    <a:pt x="4003" y="9122"/>
                    <a:pt x="4075" y="9165"/>
                    <a:pt x="4151" y="9165"/>
                  </a:cubicBezTo>
                  <a:cubicBezTo>
                    <a:pt x="4191" y="9165"/>
                    <a:pt x="4232" y="9153"/>
                    <a:pt x="4269" y="9131"/>
                  </a:cubicBezTo>
                  <a:cubicBezTo>
                    <a:pt x="5210" y="8713"/>
                    <a:pt x="6152" y="8378"/>
                    <a:pt x="7156" y="8127"/>
                  </a:cubicBezTo>
                  <a:cubicBezTo>
                    <a:pt x="7261" y="8085"/>
                    <a:pt x="7323" y="7980"/>
                    <a:pt x="7282" y="7876"/>
                  </a:cubicBezTo>
                  <a:cubicBezTo>
                    <a:pt x="6256" y="5239"/>
                    <a:pt x="5189" y="2645"/>
                    <a:pt x="4038" y="92"/>
                  </a:cubicBezTo>
                  <a:cubicBezTo>
                    <a:pt x="4022" y="28"/>
                    <a:pt x="3933" y="1"/>
                    <a:pt x="38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2"/>
            <p:cNvSpPr/>
            <p:nvPr/>
          </p:nvSpPr>
          <p:spPr>
            <a:xfrm>
              <a:off x="1938625" y="1470375"/>
              <a:ext cx="201950" cy="244025"/>
            </a:xfrm>
            <a:custGeom>
              <a:avLst/>
              <a:gdLst/>
              <a:ahLst/>
              <a:cxnLst/>
              <a:rect l="l" t="t" r="r" b="b"/>
              <a:pathLst>
                <a:path w="8078" h="9761" extrusionOk="0">
                  <a:moveTo>
                    <a:pt x="4105" y="387"/>
                  </a:moveTo>
                  <a:cubicBezTo>
                    <a:pt x="4986" y="387"/>
                    <a:pt x="5846" y="664"/>
                    <a:pt x="6571" y="1345"/>
                  </a:cubicBezTo>
                  <a:cubicBezTo>
                    <a:pt x="7471" y="2203"/>
                    <a:pt x="7826" y="3730"/>
                    <a:pt x="7115" y="4818"/>
                  </a:cubicBezTo>
                  <a:cubicBezTo>
                    <a:pt x="6529" y="5760"/>
                    <a:pt x="5378" y="6074"/>
                    <a:pt x="4395" y="6367"/>
                  </a:cubicBezTo>
                  <a:cubicBezTo>
                    <a:pt x="4227" y="6430"/>
                    <a:pt x="4206" y="6639"/>
                    <a:pt x="4332" y="6743"/>
                  </a:cubicBezTo>
                  <a:cubicBezTo>
                    <a:pt x="4520" y="6869"/>
                    <a:pt x="5755" y="7287"/>
                    <a:pt x="5859" y="7392"/>
                  </a:cubicBezTo>
                  <a:cubicBezTo>
                    <a:pt x="6090" y="7727"/>
                    <a:pt x="5441" y="9045"/>
                    <a:pt x="5169" y="9150"/>
                  </a:cubicBezTo>
                  <a:cubicBezTo>
                    <a:pt x="5119" y="9168"/>
                    <a:pt x="5063" y="9176"/>
                    <a:pt x="5002" y="9176"/>
                  </a:cubicBezTo>
                  <a:cubicBezTo>
                    <a:pt x="4509" y="9176"/>
                    <a:pt x="3715" y="8622"/>
                    <a:pt x="3286" y="8417"/>
                  </a:cubicBezTo>
                  <a:cubicBezTo>
                    <a:pt x="2637" y="8103"/>
                    <a:pt x="2009" y="7790"/>
                    <a:pt x="1382" y="7476"/>
                  </a:cubicBezTo>
                  <a:cubicBezTo>
                    <a:pt x="398" y="6974"/>
                    <a:pt x="670" y="6890"/>
                    <a:pt x="1110" y="6032"/>
                  </a:cubicBezTo>
                  <a:cubicBezTo>
                    <a:pt x="1361" y="5488"/>
                    <a:pt x="1382" y="5446"/>
                    <a:pt x="2009" y="5425"/>
                  </a:cubicBezTo>
                  <a:cubicBezTo>
                    <a:pt x="2805" y="5404"/>
                    <a:pt x="3474" y="5279"/>
                    <a:pt x="4018" y="4651"/>
                  </a:cubicBezTo>
                  <a:cubicBezTo>
                    <a:pt x="4541" y="4044"/>
                    <a:pt x="5106" y="2370"/>
                    <a:pt x="4395" y="1680"/>
                  </a:cubicBezTo>
                  <a:cubicBezTo>
                    <a:pt x="4214" y="1509"/>
                    <a:pt x="3983" y="1436"/>
                    <a:pt x="3738" y="1436"/>
                  </a:cubicBezTo>
                  <a:cubicBezTo>
                    <a:pt x="3092" y="1436"/>
                    <a:pt x="2348" y="1946"/>
                    <a:pt x="2159" y="2533"/>
                  </a:cubicBezTo>
                  <a:lnTo>
                    <a:pt x="2159" y="2533"/>
                  </a:lnTo>
                  <a:cubicBezTo>
                    <a:pt x="1632" y="2247"/>
                    <a:pt x="1176" y="1951"/>
                    <a:pt x="739" y="1568"/>
                  </a:cubicBezTo>
                  <a:lnTo>
                    <a:pt x="739" y="1568"/>
                  </a:lnTo>
                  <a:cubicBezTo>
                    <a:pt x="1718" y="881"/>
                    <a:pt x="2930" y="387"/>
                    <a:pt x="4105" y="387"/>
                  </a:cubicBezTo>
                  <a:close/>
                  <a:moveTo>
                    <a:pt x="4149" y="0"/>
                  </a:moveTo>
                  <a:cubicBezTo>
                    <a:pt x="2856" y="0"/>
                    <a:pt x="1498" y="513"/>
                    <a:pt x="461" y="1261"/>
                  </a:cubicBezTo>
                  <a:cubicBezTo>
                    <a:pt x="402" y="1308"/>
                    <a:pt x="377" y="1368"/>
                    <a:pt x="375" y="1427"/>
                  </a:cubicBezTo>
                  <a:lnTo>
                    <a:pt x="375" y="1427"/>
                  </a:lnTo>
                  <a:cubicBezTo>
                    <a:pt x="287" y="1492"/>
                    <a:pt x="241" y="1627"/>
                    <a:pt x="336" y="1722"/>
                  </a:cubicBezTo>
                  <a:cubicBezTo>
                    <a:pt x="921" y="2245"/>
                    <a:pt x="1549" y="2621"/>
                    <a:pt x="2219" y="2998"/>
                  </a:cubicBezTo>
                  <a:cubicBezTo>
                    <a:pt x="2253" y="3008"/>
                    <a:pt x="2288" y="3013"/>
                    <a:pt x="2320" y="3013"/>
                  </a:cubicBezTo>
                  <a:cubicBezTo>
                    <a:pt x="2426" y="3013"/>
                    <a:pt x="2512" y="2959"/>
                    <a:pt x="2512" y="2831"/>
                  </a:cubicBezTo>
                  <a:cubicBezTo>
                    <a:pt x="2512" y="2336"/>
                    <a:pt x="3114" y="1936"/>
                    <a:pt x="3634" y="1936"/>
                  </a:cubicBezTo>
                  <a:cubicBezTo>
                    <a:pt x="3883" y="1936"/>
                    <a:pt x="4113" y="2028"/>
                    <a:pt x="4248" y="2245"/>
                  </a:cubicBezTo>
                  <a:cubicBezTo>
                    <a:pt x="4374" y="2454"/>
                    <a:pt x="4290" y="2935"/>
                    <a:pt x="4248" y="3186"/>
                  </a:cubicBezTo>
                  <a:cubicBezTo>
                    <a:pt x="4068" y="4299"/>
                    <a:pt x="3274" y="5041"/>
                    <a:pt x="2245" y="5041"/>
                  </a:cubicBezTo>
                  <a:cubicBezTo>
                    <a:pt x="1959" y="5041"/>
                    <a:pt x="1654" y="4983"/>
                    <a:pt x="1340" y="4860"/>
                  </a:cubicBezTo>
                  <a:cubicBezTo>
                    <a:pt x="1318" y="4847"/>
                    <a:pt x="1295" y="4841"/>
                    <a:pt x="1274" y="4841"/>
                  </a:cubicBezTo>
                  <a:cubicBezTo>
                    <a:pt x="1194" y="4841"/>
                    <a:pt x="1126" y="4920"/>
                    <a:pt x="1110" y="4986"/>
                  </a:cubicBezTo>
                  <a:cubicBezTo>
                    <a:pt x="838" y="5718"/>
                    <a:pt x="503" y="6388"/>
                    <a:pt x="64" y="7015"/>
                  </a:cubicBezTo>
                  <a:cubicBezTo>
                    <a:pt x="1" y="7099"/>
                    <a:pt x="22" y="7267"/>
                    <a:pt x="126" y="7287"/>
                  </a:cubicBezTo>
                  <a:cubicBezTo>
                    <a:pt x="1842" y="8145"/>
                    <a:pt x="3537" y="8961"/>
                    <a:pt x="5253" y="9736"/>
                  </a:cubicBezTo>
                  <a:cubicBezTo>
                    <a:pt x="5293" y="9753"/>
                    <a:pt x="5330" y="9761"/>
                    <a:pt x="5364" y="9761"/>
                  </a:cubicBezTo>
                  <a:cubicBezTo>
                    <a:pt x="5452" y="9761"/>
                    <a:pt x="5515" y="9707"/>
                    <a:pt x="5546" y="9631"/>
                  </a:cubicBezTo>
                  <a:cubicBezTo>
                    <a:pt x="5859" y="8857"/>
                    <a:pt x="6173" y="8103"/>
                    <a:pt x="6487" y="7308"/>
                  </a:cubicBezTo>
                  <a:cubicBezTo>
                    <a:pt x="6508" y="7225"/>
                    <a:pt x="6445" y="7078"/>
                    <a:pt x="6362" y="7078"/>
                  </a:cubicBezTo>
                  <a:cubicBezTo>
                    <a:pt x="5836" y="6999"/>
                    <a:pt x="5395" y="6858"/>
                    <a:pt x="4955" y="6629"/>
                  </a:cubicBezTo>
                  <a:lnTo>
                    <a:pt x="4955" y="6629"/>
                  </a:lnTo>
                  <a:cubicBezTo>
                    <a:pt x="5984" y="6309"/>
                    <a:pt x="7007" y="5863"/>
                    <a:pt x="7554" y="4860"/>
                  </a:cubicBezTo>
                  <a:cubicBezTo>
                    <a:pt x="8077" y="3856"/>
                    <a:pt x="7973" y="2601"/>
                    <a:pt x="7345" y="1659"/>
                  </a:cubicBezTo>
                  <a:cubicBezTo>
                    <a:pt x="6567" y="471"/>
                    <a:pt x="5388" y="0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2"/>
            <p:cNvSpPr/>
            <p:nvPr/>
          </p:nvSpPr>
          <p:spPr>
            <a:xfrm>
              <a:off x="1961400" y="1260125"/>
              <a:ext cx="267050" cy="242825"/>
            </a:xfrm>
            <a:custGeom>
              <a:avLst/>
              <a:gdLst/>
              <a:ahLst/>
              <a:cxnLst/>
              <a:rect l="l" t="t" r="r" b="b"/>
              <a:pathLst>
                <a:path w="10682" h="9713" extrusionOk="0">
                  <a:moveTo>
                    <a:pt x="115" y="2863"/>
                  </a:moveTo>
                  <a:cubicBezTo>
                    <a:pt x="115" y="2863"/>
                    <a:pt x="115" y="2866"/>
                    <a:pt x="115" y="2871"/>
                  </a:cubicBezTo>
                  <a:cubicBezTo>
                    <a:pt x="115" y="2869"/>
                    <a:pt x="115" y="2866"/>
                    <a:pt x="116" y="2864"/>
                  </a:cubicBezTo>
                  <a:lnTo>
                    <a:pt x="116" y="2864"/>
                  </a:lnTo>
                  <a:cubicBezTo>
                    <a:pt x="116" y="2864"/>
                    <a:pt x="116" y="2863"/>
                    <a:pt x="115" y="2863"/>
                  </a:cubicBezTo>
                  <a:close/>
                  <a:moveTo>
                    <a:pt x="3575" y="387"/>
                  </a:moveTo>
                  <a:cubicBezTo>
                    <a:pt x="3939" y="387"/>
                    <a:pt x="4301" y="451"/>
                    <a:pt x="4655" y="570"/>
                  </a:cubicBezTo>
                  <a:cubicBezTo>
                    <a:pt x="5597" y="925"/>
                    <a:pt x="7166" y="2076"/>
                    <a:pt x="6015" y="3436"/>
                  </a:cubicBezTo>
                  <a:cubicBezTo>
                    <a:pt x="5896" y="3576"/>
                    <a:pt x="6004" y="3772"/>
                    <a:pt x="6178" y="3772"/>
                  </a:cubicBezTo>
                  <a:cubicBezTo>
                    <a:pt x="6186" y="3772"/>
                    <a:pt x="6195" y="3772"/>
                    <a:pt x="6204" y="3771"/>
                  </a:cubicBezTo>
                  <a:cubicBezTo>
                    <a:pt x="6671" y="3688"/>
                    <a:pt x="7169" y="3613"/>
                    <a:pt x="7649" y="3613"/>
                  </a:cubicBezTo>
                  <a:cubicBezTo>
                    <a:pt x="8502" y="3613"/>
                    <a:pt x="9300" y="3849"/>
                    <a:pt x="9782" y="4692"/>
                  </a:cubicBezTo>
                  <a:cubicBezTo>
                    <a:pt x="10430" y="5780"/>
                    <a:pt x="10054" y="7328"/>
                    <a:pt x="9217" y="8249"/>
                  </a:cubicBezTo>
                  <a:cubicBezTo>
                    <a:pt x="8798" y="8709"/>
                    <a:pt x="8212" y="9044"/>
                    <a:pt x="7606" y="9211"/>
                  </a:cubicBezTo>
                  <a:cubicBezTo>
                    <a:pt x="7419" y="9266"/>
                    <a:pt x="7252" y="9292"/>
                    <a:pt x="7099" y="9292"/>
                  </a:cubicBezTo>
                  <a:cubicBezTo>
                    <a:pt x="6548" y="9292"/>
                    <a:pt x="6172" y="8956"/>
                    <a:pt x="5681" y="8416"/>
                  </a:cubicBezTo>
                  <a:cubicBezTo>
                    <a:pt x="5158" y="7872"/>
                    <a:pt x="5492" y="7998"/>
                    <a:pt x="5995" y="7663"/>
                  </a:cubicBezTo>
                  <a:cubicBezTo>
                    <a:pt x="7111" y="6932"/>
                    <a:pt x="7164" y="5315"/>
                    <a:pt x="5637" y="5315"/>
                  </a:cubicBezTo>
                  <a:cubicBezTo>
                    <a:pt x="5590" y="5315"/>
                    <a:pt x="5542" y="5316"/>
                    <a:pt x="5492" y="5319"/>
                  </a:cubicBezTo>
                  <a:cubicBezTo>
                    <a:pt x="5196" y="5339"/>
                    <a:pt x="4638" y="5658"/>
                    <a:pt x="4383" y="5658"/>
                  </a:cubicBezTo>
                  <a:cubicBezTo>
                    <a:pt x="4368" y="5658"/>
                    <a:pt x="4354" y="5656"/>
                    <a:pt x="4342" y="5654"/>
                  </a:cubicBezTo>
                  <a:cubicBezTo>
                    <a:pt x="3400" y="5424"/>
                    <a:pt x="4216" y="4545"/>
                    <a:pt x="4425" y="4210"/>
                  </a:cubicBezTo>
                  <a:cubicBezTo>
                    <a:pt x="4781" y="3666"/>
                    <a:pt x="4844" y="3018"/>
                    <a:pt x="4363" y="2516"/>
                  </a:cubicBezTo>
                  <a:cubicBezTo>
                    <a:pt x="4025" y="2134"/>
                    <a:pt x="3462" y="1825"/>
                    <a:pt x="2918" y="1825"/>
                  </a:cubicBezTo>
                  <a:cubicBezTo>
                    <a:pt x="2685" y="1825"/>
                    <a:pt x="2456" y="1882"/>
                    <a:pt x="2249" y="2013"/>
                  </a:cubicBezTo>
                  <a:cubicBezTo>
                    <a:pt x="1956" y="2202"/>
                    <a:pt x="1789" y="2537"/>
                    <a:pt x="1622" y="2829"/>
                  </a:cubicBezTo>
                  <a:cubicBezTo>
                    <a:pt x="1580" y="2955"/>
                    <a:pt x="1496" y="3394"/>
                    <a:pt x="1391" y="3541"/>
                  </a:cubicBezTo>
                  <a:cubicBezTo>
                    <a:pt x="1391" y="3645"/>
                    <a:pt x="1370" y="3750"/>
                    <a:pt x="1370" y="3855"/>
                  </a:cubicBezTo>
                  <a:cubicBezTo>
                    <a:pt x="1049" y="3694"/>
                    <a:pt x="743" y="3503"/>
                    <a:pt x="466" y="3282"/>
                  </a:cubicBezTo>
                  <a:lnTo>
                    <a:pt x="466" y="3282"/>
                  </a:lnTo>
                  <a:cubicBezTo>
                    <a:pt x="477" y="3266"/>
                    <a:pt x="485" y="3248"/>
                    <a:pt x="492" y="3227"/>
                  </a:cubicBezTo>
                  <a:cubicBezTo>
                    <a:pt x="500" y="3206"/>
                    <a:pt x="504" y="3184"/>
                    <a:pt x="506" y="3160"/>
                  </a:cubicBezTo>
                  <a:lnTo>
                    <a:pt x="506" y="3160"/>
                  </a:lnTo>
                  <a:cubicBezTo>
                    <a:pt x="515" y="3162"/>
                    <a:pt x="524" y="3163"/>
                    <a:pt x="534" y="3164"/>
                  </a:cubicBezTo>
                  <a:cubicBezTo>
                    <a:pt x="450" y="1930"/>
                    <a:pt x="1642" y="821"/>
                    <a:pt x="2730" y="507"/>
                  </a:cubicBezTo>
                  <a:cubicBezTo>
                    <a:pt x="3013" y="425"/>
                    <a:pt x="3295" y="387"/>
                    <a:pt x="3575" y="387"/>
                  </a:cubicBezTo>
                  <a:close/>
                  <a:moveTo>
                    <a:pt x="3640" y="1"/>
                  </a:moveTo>
                  <a:cubicBezTo>
                    <a:pt x="2056" y="1"/>
                    <a:pt x="247" y="1185"/>
                    <a:pt x="119" y="2845"/>
                  </a:cubicBezTo>
                  <a:lnTo>
                    <a:pt x="119" y="2845"/>
                  </a:lnTo>
                  <a:cubicBezTo>
                    <a:pt x="117" y="2851"/>
                    <a:pt x="116" y="2858"/>
                    <a:pt x="116" y="2864"/>
                  </a:cubicBezTo>
                  <a:lnTo>
                    <a:pt x="116" y="2864"/>
                  </a:lnTo>
                  <a:cubicBezTo>
                    <a:pt x="116" y="2865"/>
                    <a:pt x="116" y="2868"/>
                    <a:pt x="117" y="2872"/>
                  </a:cubicBezTo>
                  <a:lnTo>
                    <a:pt x="117" y="2872"/>
                  </a:lnTo>
                  <a:cubicBezTo>
                    <a:pt x="112" y="2945"/>
                    <a:pt x="110" y="3020"/>
                    <a:pt x="112" y="3096"/>
                  </a:cubicBezTo>
                  <a:lnTo>
                    <a:pt x="112" y="3096"/>
                  </a:lnTo>
                  <a:cubicBezTo>
                    <a:pt x="36" y="3145"/>
                    <a:pt x="1" y="3261"/>
                    <a:pt x="115" y="3353"/>
                  </a:cubicBezTo>
                  <a:cubicBezTo>
                    <a:pt x="575" y="3750"/>
                    <a:pt x="1036" y="4001"/>
                    <a:pt x="1601" y="4231"/>
                  </a:cubicBezTo>
                  <a:cubicBezTo>
                    <a:pt x="1620" y="4243"/>
                    <a:pt x="1642" y="4248"/>
                    <a:pt x="1664" y="4248"/>
                  </a:cubicBezTo>
                  <a:cubicBezTo>
                    <a:pt x="1760" y="4248"/>
                    <a:pt x="1865" y="4149"/>
                    <a:pt x="1831" y="4064"/>
                  </a:cubicBezTo>
                  <a:cubicBezTo>
                    <a:pt x="1778" y="3212"/>
                    <a:pt x="2115" y="2225"/>
                    <a:pt x="3023" y="2225"/>
                  </a:cubicBezTo>
                  <a:cubicBezTo>
                    <a:pt x="3186" y="2225"/>
                    <a:pt x="3367" y="2257"/>
                    <a:pt x="3567" y="2327"/>
                  </a:cubicBezTo>
                  <a:cubicBezTo>
                    <a:pt x="4760" y="2767"/>
                    <a:pt x="4174" y="4064"/>
                    <a:pt x="3442" y="4629"/>
                  </a:cubicBezTo>
                  <a:cubicBezTo>
                    <a:pt x="3358" y="4692"/>
                    <a:pt x="3358" y="4796"/>
                    <a:pt x="3400" y="4859"/>
                  </a:cubicBezTo>
                  <a:cubicBezTo>
                    <a:pt x="3651" y="5236"/>
                    <a:pt x="3860" y="5633"/>
                    <a:pt x="4091" y="5989"/>
                  </a:cubicBezTo>
                  <a:cubicBezTo>
                    <a:pt x="4121" y="6050"/>
                    <a:pt x="4197" y="6089"/>
                    <a:pt x="4268" y="6089"/>
                  </a:cubicBezTo>
                  <a:cubicBezTo>
                    <a:pt x="4294" y="6089"/>
                    <a:pt x="4319" y="6084"/>
                    <a:pt x="4342" y="6073"/>
                  </a:cubicBezTo>
                  <a:cubicBezTo>
                    <a:pt x="4593" y="5905"/>
                    <a:pt x="4844" y="5801"/>
                    <a:pt x="5137" y="5738"/>
                  </a:cubicBezTo>
                  <a:cubicBezTo>
                    <a:pt x="5303" y="5671"/>
                    <a:pt x="5450" y="5637"/>
                    <a:pt x="5579" y="5637"/>
                  </a:cubicBezTo>
                  <a:cubicBezTo>
                    <a:pt x="6052" y="5637"/>
                    <a:pt x="6274" y="6089"/>
                    <a:pt x="6225" y="6993"/>
                  </a:cubicBezTo>
                  <a:cubicBezTo>
                    <a:pt x="6078" y="7307"/>
                    <a:pt x="5430" y="7558"/>
                    <a:pt x="5095" y="7642"/>
                  </a:cubicBezTo>
                  <a:cubicBezTo>
                    <a:pt x="4969" y="7663"/>
                    <a:pt x="4927" y="7830"/>
                    <a:pt x="4990" y="7935"/>
                  </a:cubicBezTo>
                  <a:cubicBezTo>
                    <a:pt x="5638" y="9015"/>
                    <a:pt x="5943" y="9713"/>
                    <a:pt x="6891" y="9713"/>
                  </a:cubicBezTo>
                  <a:cubicBezTo>
                    <a:pt x="7136" y="9713"/>
                    <a:pt x="7425" y="9666"/>
                    <a:pt x="7773" y="9567"/>
                  </a:cubicBezTo>
                  <a:cubicBezTo>
                    <a:pt x="8945" y="9232"/>
                    <a:pt x="9865" y="8353"/>
                    <a:pt x="10284" y="7223"/>
                  </a:cubicBezTo>
                  <a:cubicBezTo>
                    <a:pt x="10681" y="6177"/>
                    <a:pt x="10681" y="4796"/>
                    <a:pt x="9845" y="3959"/>
                  </a:cubicBezTo>
                  <a:cubicBezTo>
                    <a:pt x="9269" y="3372"/>
                    <a:pt x="8508" y="3200"/>
                    <a:pt x="7733" y="3200"/>
                  </a:cubicBezTo>
                  <a:cubicBezTo>
                    <a:pt x="7350" y="3200"/>
                    <a:pt x="6964" y="3242"/>
                    <a:pt x="6595" y="3296"/>
                  </a:cubicBezTo>
                  <a:lnTo>
                    <a:pt x="6595" y="3296"/>
                  </a:lnTo>
                  <a:cubicBezTo>
                    <a:pt x="7423" y="1751"/>
                    <a:pt x="5584" y="218"/>
                    <a:pt x="4028" y="26"/>
                  </a:cubicBezTo>
                  <a:cubicBezTo>
                    <a:pt x="3901" y="9"/>
                    <a:pt x="3771" y="1"/>
                    <a:pt x="364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52"/>
          <p:cNvGrpSpPr/>
          <p:nvPr/>
        </p:nvGrpSpPr>
        <p:grpSpPr>
          <a:xfrm rot="2066121">
            <a:off x="7285767" y="3084495"/>
            <a:ext cx="245985" cy="222159"/>
            <a:chOff x="4947100" y="881950"/>
            <a:chExt cx="245975" cy="222150"/>
          </a:xfrm>
        </p:grpSpPr>
        <p:sp>
          <p:nvSpPr>
            <p:cNvPr id="2188" name="Google Shape;2188;p52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2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2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C267740A-8D38-412D-B566-31C348141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213" y="3747732"/>
            <a:ext cx="1905000" cy="132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0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 A por los documentos!</a:t>
            </a:r>
            <a:endParaRPr dirty="0"/>
          </a:p>
        </p:txBody>
      </p:sp>
      <p:sp>
        <p:nvSpPr>
          <p:cNvPr id="2049" name="Google Shape;2049;p50"/>
          <p:cNvSpPr txBox="1">
            <a:spLocks noGrp="1"/>
          </p:cNvSpPr>
          <p:nvPr>
            <p:ph type="subTitle" idx="1"/>
          </p:nvPr>
        </p:nvSpPr>
        <p:spPr>
          <a:xfrm>
            <a:off x="908473" y="3488875"/>
            <a:ext cx="7466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este apartado deberemos aportar, pulsando el botón “añadir documento”, 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documentación necesaria para la validación del OID por parte de la Agencia Nacional</a:t>
            </a:r>
            <a:endParaRPr dirty="0"/>
          </a:p>
        </p:txBody>
      </p:sp>
      <p:sp>
        <p:nvSpPr>
          <p:cNvPr id="2050" name="Google Shape;2050;p50"/>
          <p:cNvSpPr txBox="1">
            <a:spLocks noGrp="1"/>
          </p:cNvSpPr>
          <p:nvPr>
            <p:ph type="title" idx="2"/>
          </p:nvPr>
        </p:nvSpPr>
        <p:spPr>
          <a:xfrm>
            <a:off x="2905500" y="831938"/>
            <a:ext cx="3203400" cy="1037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051" name="Google Shape;2051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2" name="Google Shape;2052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2" name="Google Shape;2062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1" name="Google Shape;2091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5E1BA5FA-C727-4339-B37A-E6EBB0257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256" y="2033711"/>
            <a:ext cx="1981200" cy="125128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7AC20EB533594783B2B64D839643AD" ma:contentTypeVersion="2" ma:contentTypeDescription="Crear nuevo documento." ma:contentTypeScope="" ma:versionID="6076490dbbaa53128d3581b308839887">
  <xsd:schema xmlns:xsd="http://www.w3.org/2001/XMLSchema" xmlns:xs="http://www.w3.org/2001/XMLSchema" xmlns:p="http://schemas.microsoft.com/office/2006/metadata/properties" xmlns:ns2="f8b26791-4afe-4873-bb91-fecac19a063d" targetNamespace="http://schemas.microsoft.com/office/2006/metadata/properties" ma:root="true" ma:fieldsID="831f0a16e3ee35632646f7a8cb406ee2" ns2:_="">
    <xsd:import namespace="f8b26791-4afe-4873-bb91-fecac19a06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26791-4afe-4873-bb91-fecac19a06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DF7C9A-9EFE-44BF-83EF-3DB1B0662619}"/>
</file>

<file path=customXml/itemProps2.xml><?xml version="1.0" encoding="utf-8"?>
<ds:datastoreItem xmlns:ds="http://schemas.openxmlformats.org/officeDocument/2006/customXml" ds:itemID="{F52DEB26-49FA-4108-89CA-E03364651640}"/>
</file>

<file path=customXml/itemProps3.xml><?xml version="1.0" encoding="utf-8"?>
<ds:datastoreItem xmlns:ds="http://schemas.openxmlformats.org/officeDocument/2006/customXml" ds:itemID="{858A57E7-F2A9-41EA-B815-03D9C18A8330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619</Words>
  <Application>Microsoft Office PowerPoint</Application>
  <PresentationFormat>Presentación en pantalla (16:9)</PresentationFormat>
  <Paragraphs>60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Wingdings</vt:lpstr>
      <vt:lpstr>Permanent Marker</vt:lpstr>
      <vt:lpstr>Yu Gothic UI Semibold</vt:lpstr>
      <vt:lpstr>Fira Sans Extra Condensed Medium</vt:lpstr>
      <vt:lpstr>Poppins</vt:lpstr>
      <vt:lpstr>Arial</vt:lpstr>
      <vt:lpstr>Gaegu</vt:lpstr>
      <vt:lpstr>Nunito Light</vt:lpstr>
      <vt:lpstr>Questrial</vt:lpstr>
      <vt:lpstr>Sarala</vt:lpstr>
      <vt:lpstr>Meet Our Professors by Slidesgo</vt:lpstr>
      <vt:lpstr>Presentación de PowerPoint</vt:lpstr>
      <vt:lpstr>INDICACIONES TECNICAS  PARA SOLICITAR UN PROYECTO ERASMUS+ (EU LOGIN y OID) </vt:lpstr>
      <vt:lpstr>Table of contents</vt:lpstr>
      <vt:lpstr>Cuenta EU Login</vt:lpstr>
      <vt:lpstr>01 ENLACE PARA CREAR UNA CUENTA EULOGIN</vt:lpstr>
      <vt:lpstr>Registrar la organización </vt:lpstr>
      <vt:lpstr>Antes de seguir comprueba que tu centro no está inscrito ya</vt:lpstr>
      <vt:lpstr>Pincha en registrar</vt:lpstr>
      <vt:lpstr>¡ A por los documentos!</vt:lpstr>
      <vt:lpstr>4 DOCUMENTOS para Centros docentes no universitarios de titularidad pública</vt:lpstr>
      <vt:lpstr>04  Solicitar un certificado electrónico para el representante legal</vt:lpstr>
      <vt:lpstr>Cuando acabas el proceso y lo has subido todo con éxito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>Carlos</dc:creator>
  <cp:lastModifiedBy>carlos castro</cp:lastModifiedBy>
  <cp:revision>27</cp:revision>
  <dcterms:modified xsi:type="dcterms:W3CDTF">2021-05-01T09:04:28Z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0x010100A07AC20EB533594783B2B64D839643AD</vt:lpwstr>
  </property>
</Properties>
</file>