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78" r:id="rId4"/>
    <p:sldId id="277" r:id="rId5"/>
    <p:sldId id="258" r:id="rId6"/>
    <p:sldId id="279" r:id="rId7"/>
    <p:sldId id="308" r:id="rId8"/>
    <p:sldId id="259" r:id="rId9"/>
    <p:sldId id="280" r:id="rId10"/>
    <p:sldId id="264" r:id="rId11"/>
    <p:sldId id="281" r:id="rId12"/>
    <p:sldId id="261" r:id="rId13"/>
    <p:sldId id="282" r:id="rId14"/>
    <p:sldId id="309" r:id="rId15"/>
    <p:sldId id="284" r:id="rId16"/>
    <p:sldId id="285" r:id="rId17"/>
    <p:sldId id="286" r:id="rId18"/>
    <p:sldId id="287" r:id="rId19"/>
    <p:sldId id="310" r:id="rId20"/>
    <p:sldId id="265" r:id="rId21"/>
    <p:sldId id="288" r:id="rId22"/>
    <p:sldId id="262" r:id="rId23"/>
    <p:sldId id="289" r:id="rId24"/>
    <p:sldId id="315" r:id="rId25"/>
    <p:sldId id="290" r:id="rId26"/>
    <p:sldId id="266" r:id="rId27"/>
    <p:sldId id="291" r:id="rId28"/>
    <p:sldId id="293" r:id="rId29"/>
    <p:sldId id="292" r:id="rId30"/>
    <p:sldId id="294" r:id="rId31"/>
    <p:sldId id="295" r:id="rId32"/>
    <p:sldId id="296" r:id="rId33"/>
    <p:sldId id="297" r:id="rId34"/>
    <p:sldId id="268" r:id="rId35"/>
    <p:sldId id="298" r:id="rId36"/>
    <p:sldId id="269" r:id="rId37"/>
    <p:sldId id="283" r:id="rId38"/>
    <p:sldId id="311" r:id="rId39"/>
    <p:sldId id="270" r:id="rId40"/>
    <p:sldId id="299" r:id="rId41"/>
    <p:sldId id="304" r:id="rId42"/>
    <p:sldId id="312" r:id="rId43"/>
    <p:sldId id="271" r:id="rId44"/>
    <p:sldId id="300" r:id="rId45"/>
    <p:sldId id="272" r:id="rId46"/>
    <p:sldId id="301" r:id="rId47"/>
    <p:sldId id="274" r:id="rId48"/>
    <p:sldId id="302" r:id="rId49"/>
    <p:sldId id="275" r:id="rId50"/>
    <p:sldId id="306" r:id="rId51"/>
    <p:sldId id="314" r:id="rId52"/>
    <p:sldId id="307" r:id="rId53"/>
    <p:sldId id="313" r:id="rId5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0B7BD-2191-03ED-A831-A831D3ACA8E9}" v="6" dt="2021-01-27T16:24:21.972"/>
    <p1510:client id="{4585E44C-BA76-4AF9-ABB5-59AAD5BE2C06}" v="255" dt="2021-01-23T19:56:35.450"/>
    <p1510:client id="{4CCF64DC-47C8-CF12-81CF-0C4D22F79D21}" v="500" dt="2021-01-27T15:58:42.239"/>
    <p1510:client id="{4F62A78A-26B1-88ED-CA23-8E72007F38A6}" v="4" dt="2021-01-27T15:00:16.180"/>
    <p1510:client id="{60F2B807-FC31-3101-D507-CCC845EAA25D}" v="132" dt="2021-01-24T15:20:39.896"/>
    <p1510:client id="{6B938E03-614D-30F2-515B-A940B7F3E5DA}" v="3" dt="2021-01-26T19:00:02.910"/>
    <p1510:client id="{956F187B-719D-2DB0-673E-EAC620DA27D7}" v="93" dt="2021-01-26T19:23:41.032"/>
    <p1510:client id="{B3306586-9D6A-FD4C-CDBB-55CD0045F2FD}" v="1783" dt="2021-01-24T17:31:54.041"/>
    <p1510:client id="{BAFF7014-6CEA-1B03-2685-30145DF05F79}" v="21" dt="2021-01-27T16:22:00.623"/>
    <p1510:client id="{F3CB2759-FA3B-62A9-B246-D44F2F3794E1}" v="3" dt="2021-01-27T14:55:34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5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16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1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0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18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9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1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5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Thursday, January 28,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44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0g_-tLS-qs?start=11&amp;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VvsLMLdgBk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oclFG50JYA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WNZMziSl4k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6qOy3Wv6c3k?start=38&amp;feature=oembed" TargetMode="External"/><Relationship Id="rId1" Type="http://schemas.openxmlformats.org/officeDocument/2006/relationships/video" Target="https://www.youtube.com/embed/D4IkBS_Oaj8?start=522&amp;feature=oembed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yVY7XRgArI?feature=oembed" TargetMode="Externa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tnunyW80CLA?feature=oembed" TargetMode="Externa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r7MFCUlPhJk?feature=oembed" TargetMode="Externa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E8xMcXmI9E?feature=oembed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SPmGPIyykU?feature=oembed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VTl5xWaL_0?feature=oembed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JVclIt5ia8?feature=oembed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nKq4jm4LD8?feature=oembed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80000" y="1449388"/>
            <a:ext cx="5015638" cy="2075012"/>
          </a:xfrm>
        </p:spPr>
        <p:txBody>
          <a:bodyPr>
            <a:normAutofit/>
          </a:bodyPr>
          <a:lstStyle/>
          <a:p>
            <a:r>
              <a:rPr lang="es-ES">
                <a:cs typeface="Calibri Light"/>
              </a:rPr>
              <a:t>A LITTLE BIT OF EVERYTHING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80000" y="3514097"/>
            <a:ext cx="5015638" cy="15357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s-ES" sz="1500">
                <a:solidFill>
                  <a:srgbClr val="FFFFFF"/>
                </a:solidFill>
                <a:cs typeface="Calibri"/>
              </a:rPr>
              <a:t>KATHRYN ESCRIBANO</a:t>
            </a:r>
          </a:p>
          <a:p>
            <a:pPr>
              <a:lnSpc>
                <a:spcPct val="110000"/>
              </a:lnSpc>
            </a:pPr>
            <a:r>
              <a:rPr lang="es-ES" sz="1500">
                <a:solidFill>
                  <a:srgbClr val="FFFFFF"/>
                </a:solidFill>
                <a:cs typeface="Calibri"/>
              </a:rPr>
              <a:t>FEBRUARY, 2021</a:t>
            </a:r>
          </a:p>
          <a:p>
            <a:pPr>
              <a:lnSpc>
                <a:spcPct val="110000"/>
              </a:lnSpc>
            </a:pPr>
            <a:r>
              <a:rPr lang="es-ES" sz="1500">
                <a:solidFill>
                  <a:srgbClr val="FFFFFF"/>
                </a:solidFill>
                <a:cs typeface="Calibri"/>
              </a:rPr>
              <a:t>CFIE DE VALLADOLID</a:t>
            </a:r>
          </a:p>
          <a:p>
            <a:pPr>
              <a:lnSpc>
                <a:spcPct val="110000"/>
              </a:lnSpc>
            </a:pPr>
            <a:r>
              <a:rPr lang="es-ES" sz="1500">
                <a:solidFill>
                  <a:srgbClr val="FFFFFF"/>
                </a:solidFill>
                <a:cs typeface="Calibri"/>
              </a:rPr>
              <a:t>SESSION 1</a:t>
            </a:r>
            <a:endParaRPr lang="es-ES" sz="1500">
              <a:cs typeface="Calibri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4F8FC17-6C75-4E58-97B7-3123B90D3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6" r="25013" b="4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4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19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FF88DA-F544-48DC-A77D-355F13419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7BD9A-E504-4910-8840-8CD67578C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7796E5A-5224-4D7A-AE21-974F820D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09626" y="0"/>
            <a:ext cx="11382374" cy="6858000"/>
          </a:xfrm>
          <a:custGeom>
            <a:avLst/>
            <a:gdLst>
              <a:gd name="connsiteX0" fmla="*/ 7488223 w 11382374"/>
              <a:gd name="connsiteY0" fmla="*/ 5362710 h 6858000"/>
              <a:gd name="connsiteX1" fmla="*/ 7660754 w 11382374"/>
              <a:gd name="connsiteY1" fmla="*/ 5395635 h 6858000"/>
              <a:gd name="connsiteX2" fmla="*/ 7791274 w 11382374"/>
              <a:gd name="connsiteY2" fmla="*/ 5499694 h 6858000"/>
              <a:gd name="connsiteX3" fmla="*/ 7895690 w 11382374"/>
              <a:gd name="connsiteY3" fmla="*/ 5707813 h 6858000"/>
              <a:gd name="connsiteX4" fmla="*/ 8026210 w 11382374"/>
              <a:gd name="connsiteY4" fmla="*/ 6540288 h 6858000"/>
              <a:gd name="connsiteX5" fmla="*/ 8000106 w 11382374"/>
              <a:gd name="connsiteY5" fmla="*/ 6852467 h 6858000"/>
              <a:gd name="connsiteX6" fmla="*/ 7997209 w 11382374"/>
              <a:gd name="connsiteY6" fmla="*/ 6858000 h 6858000"/>
              <a:gd name="connsiteX7" fmla="*/ 7284161 w 11382374"/>
              <a:gd name="connsiteY7" fmla="*/ 6858000 h 6858000"/>
              <a:gd name="connsiteX8" fmla="*/ 7261037 w 11382374"/>
              <a:gd name="connsiteY8" fmla="*/ 6815477 h 6858000"/>
              <a:gd name="connsiteX9" fmla="*/ 7216986 w 11382374"/>
              <a:gd name="connsiteY9" fmla="*/ 6592318 h 6858000"/>
              <a:gd name="connsiteX10" fmla="*/ 7190882 w 11382374"/>
              <a:gd name="connsiteY10" fmla="*/ 6306155 h 6858000"/>
              <a:gd name="connsiteX11" fmla="*/ 7112570 w 11382374"/>
              <a:gd name="connsiteY11" fmla="*/ 5915932 h 6858000"/>
              <a:gd name="connsiteX12" fmla="*/ 7086466 w 11382374"/>
              <a:gd name="connsiteY12" fmla="*/ 5577739 h 6858000"/>
              <a:gd name="connsiteX13" fmla="*/ 7399714 w 11382374"/>
              <a:gd name="connsiteY13" fmla="*/ 5369620 h 6858000"/>
              <a:gd name="connsiteX14" fmla="*/ 7488223 w 11382374"/>
              <a:gd name="connsiteY14" fmla="*/ 5362710 h 6858000"/>
              <a:gd name="connsiteX15" fmla="*/ 4656642 w 11382374"/>
              <a:gd name="connsiteY15" fmla="*/ 5350109 h 6858000"/>
              <a:gd name="connsiteX16" fmla="*/ 4832285 w 11382374"/>
              <a:gd name="connsiteY16" fmla="*/ 5369620 h 6858000"/>
              <a:gd name="connsiteX17" fmla="*/ 5092495 w 11382374"/>
              <a:gd name="connsiteY17" fmla="*/ 5525709 h 6858000"/>
              <a:gd name="connsiteX18" fmla="*/ 5040453 w 11382374"/>
              <a:gd name="connsiteY18" fmla="*/ 6566303 h 6858000"/>
              <a:gd name="connsiteX19" fmla="*/ 4996086 w 11382374"/>
              <a:gd name="connsiteY19" fmla="*/ 6815071 h 6858000"/>
              <a:gd name="connsiteX20" fmla="*/ 4979880 w 11382374"/>
              <a:gd name="connsiteY20" fmla="*/ 6858000 h 6858000"/>
              <a:gd name="connsiteX21" fmla="*/ 4220086 w 11382374"/>
              <a:gd name="connsiteY21" fmla="*/ 6858000 h 6858000"/>
              <a:gd name="connsiteX22" fmla="*/ 4215097 w 11382374"/>
              <a:gd name="connsiteY22" fmla="*/ 6841085 h 6858000"/>
              <a:gd name="connsiteX23" fmla="*/ 4207778 w 11382374"/>
              <a:gd name="connsiteY23" fmla="*/ 6592318 h 6858000"/>
              <a:gd name="connsiteX24" fmla="*/ 4259820 w 11382374"/>
              <a:gd name="connsiteY24" fmla="*/ 6072021 h 6858000"/>
              <a:gd name="connsiteX25" fmla="*/ 4285842 w 11382374"/>
              <a:gd name="connsiteY25" fmla="*/ 5837887 h 6858000"/>
              <a:gd name="connsiteX26" fmla="*/ 4311863 w 11382374"/>
              <a:gd name="connsiteY26" fmla="*/ 5655783 h 6858000"/>
              <a:gd name="connsiteX27" fmla="*/ 4520031 w 11382374"/>
              <a:gd name="connsiteY27" fmla="*/ 5369620 h 6858000"/>
              <a:gd name="connsiteX28" fmla="*/ 4656642 w 11382374"/>
              <a:gd name="connsiteY28" fmla="*/ 5350109 h 6858000"/>
              <a:gd name="connsiteX29" fmla="*/ 9692662 w 11382374"/>
              <a:gd name="connsiteY29" fmla="*/ 4481788 h 6858000"/>
              <a:gd name="connsiteX30" fmla="*/ 9928184 w 11382374"/>
              <a:gd name="connsiteY30" fmla="*/ 4560075 h 6858000"/>
              <a:gd name="connsiteX31" fmla="*/ 10137538 w 11382374"/>
              <a:gd name="connsiteY31" fmla="*/ 4768841 h 6858000"/>
              <a:gd name="connsiteX32" fmla="*/ 10320722 w 11382374"/>
              <a:gd name="connsiteY32" fmla="*/ 5003703 h 6858000"/>
              <a:gd name="connsiteX33" fmla="*/ 10582413 w 11382374"/>
              <a:gd name="connsiteY33" fmla="*/ 5290756 h 6858000"/>
              <a:gd name="connsiteX34" fmla="*/ 10765597 w 11382374"/>
              <a:gd name="connsiteY34" fmla="*/ 5603905 h 6858000"/>
              <a:gd name="connsiteX35" fmla="*/ 10608582 w 11382374"/>
              <a:gd name="connsiteY35" fmla="*/ 5917053 h 6858000"/>
              <a:gd name="connsiteX36" fmla="*/ 10320722 w 11382374"/>
              <a:gd name="connsiteY36" fmla="*/ 6021436 h 6858000"/>
              <a:gd name="connsiteX37" fmla="*/ 10189876 w 11382374"/>
              <a:gd name="connsiteY37" fmla="*/ 5995340 h 6858000"/>
              <a:gd name="connsiteX38" fmla="*/ 10006692 w 11382374"/>
              <a:gd name="connsiteY38" fmla="*/ 5864862 h 6858000"/>
              <a:gd name="connsiteX39" fmla="*/ 9457140 w 11382374"/>
              <a:gd name="connsiteY39" fmla="*/ 5186373 h 6858000"/>
              <a:gd name="connsiteX40" fmla="*/ 9326294 w 11382374"/>
              <a:gd name="connsiteY40" fmla="*/ 4925416 h 6858000"/>
              <a:gd name="connsiteX41" fmla="*/ 9352463 w 11382374"/>
              <a:gd name="connsiteY41" fmla="*/ 4768841 h 6858000"/>
              <a:gd name="connsiteX42" fmla="*/ 9430971 w 11382374"/>
              <a:gd name="connsiteY42" fmla="*/ 4638363 h 6858000"/>
              <a:gd name="connsiteX43" fmla="*/ 9509478 w 11382374"/>
              <a:gd name="connsiteY43" fmla="*/ 4586171 h 6858000"/>
              <a:gd name="connsiteX44" fmla="*/ 9692662 w 11382374"/>
              <a:gd name="connsiteY44" fmla="*/ 4481788 h 6858000"/>
              <a:gd name="connsiteX45" fmla="*/ 2119526 w 11382374"/>
              <a:gd name="connsiteY45" fmla="*/ 4452741 h 6858000"/>
              <a:gd name="connsiteX46" fmla="*/ 2407387 w 11382374"/>
              <a:gd name="connsiteY46" fmla="*/ 4583154 h 6858000"/>
              <a:gd name="connsiteX47" fmla="*/ 2538232 w 11382374"/>
              <a:gd name="connsiteY47" fmla="*/ 4843979 h 6858000"/>
              <a:gd name="connsiteX48" fmla="*/ 2433556 w 11382374"/>
              <a:gd name="connsiteY48" fmla="*/ 5156969 h 6858000"/>
              <a:gd name="connsiteX49" fmla="*/ 1857834 w 11382374"/>
              <a:gd name="connsiteY49" fmla="*/ 5835114 h 6858000"/>
              <a:gd name="connsiteX50" fmla="*/ 1255944 w 11382374"/>
              <a:gd name="connsiteY50" fmla="*/ 5887279 h 6858000"/>
              <a:gd name="connsiteX51" fmla="*/ 1098929 w 11382374"/>
              <a:gd name="connsiteY51" fmla="*/ 5652536 h 6858000"/>
              <a:gd name="connsiteX52" fmla="*/ 1203606 w 11382374"/>
              <a:gd name="connsiteY52" fmla="*/ 5365629 h 6858000"/>
              <a:gd name="connsiteX53" fmla="*/ 1386790 w 11382374"/>
              <a:gd name="connsiteY53" fmla="*/ 5078721 h 6858000"/>
              <a:gd name="connsiteX54" fmla="*/ 1753158 w 11382374"/>
              <a:gd name="connsiteY54" fmla="*/ 4661401 h 6858000"/>
              <a:gd name="connsiteX55" fmla="*/ 1805496 w 11382374"/>
              <a:gd name="connsiteY55" fmla="*/ 4609236 h 6858000"/>
              <a:gd name="connsiteX56" fmla="*/ 2119526 w 11382374"/>
              <a:gd name="connsiteY56" fmla="*/ 4452741 h 6858000"/>
              <a:gd name="connsiteX57" fmla="*/ 469454 w 11382374"/>
              <a:gd name="connsiteY57" fmla="*/ 2399882 h 6858000"/>
              <a:gd name="connsiteX58" fmla="*/ 1408362 w 11382374"/>
              <a:gd name="connsiteY58" fmla="*/ 2425998 h 6858000"/>
              <a:gd name="connsiteX59" fmla="*/ 1669169 w 11382374"/>
              <a:gd name="connsiteY59" fmla="*/ 2556576 h 6858000"/>
              <a:gd name="connsiteX60" fmla="*/ 1721331 w 11382374"/>
              <a:gd name="connsiteY60" fmla="*/ 2869964 h 6858000"/>
              <a:gd name="connsiteX61" fmla="*/ 1617008 w 11382374"/>
              <a:gd name="connsiteY61" fmla="*/ 3157235 h 6858000"/>
              <a:gd name="connsiteX62" fmla="*/ 1356200 w 11382374"/>
              <a:gd name="connsiteY62" fmla="*/ 3261698 h 6858000"/>
              <a:gd name="connsiteX63" fmla="*/ 469454 w 11382374"/>
              <a:gd name="connsiteY63" fmla="*/ 3235582 h 6858000"/>
              <a:gd name="connsiteX64" fmla="*/ 417292 w 11382374"/>
              <a:gd name="connsiteY64" fmla="*/ 3235582 h 6858000"/>
              <a:gd name="connsiteX65" fmla="*/ 104323 w 11382374"/>
              <a:gd name="connsiteY65" fmla="*/ 3105004 h 6858000"/>
              <a:gd name="connsiteX66" fmla="*/ 0 w 11382374"/>
              <a:gd name="connsiteY66" fmla="*/ 2869964 h 6858000"/>
              <a:gd name="connsiteX67" fmla="*/ 104323 w 11382374"/>
              <a:gd name="connsiteY67" fmla="*/ 2504345 h 6858000"/>
              <a:gd name="connsiteX68" fmla="*/ 469454 w 11382374"/>
              <a:gd name="connsiteY68" fmla="*/ 2399882 h 6858000"/>
              <a:gd name="connsiteX69" fmla="*/ 11342469 w 11382374"/>
              <a:gd name="connsiteY69" fmla="*/ 2399881 h 6858000"/>
              <a:gd name="connsiteX70" fmla="*/ 11382374 w 11382374"/>
              <a:gd name="connsiteY70" fmla="*/ 2399881 h 6858000"/>
              <a:gd name="connsiteX71" fmla="*/ 11382374 w 11382374"/>
              <a:gd name="connsiteY71" fmla="*/ 3263992 h 6858000"/>
              <a:gd name="connsiteX72" fmla="*/ 11352250 w 11382374"/>
              <a:gd name="connsiteY72" fmla="*/ 3262589 h 6858000"/>
              <a:gd name="connsiteX73" fmla="*/ 11238146 w 11382374"/>
              <a:gd name="connsiteY73" fmla="*/ 3255148 h 6858000"/>
              <a:gd name="connsiteX74" fmla="*/ 10768692 w 11382374"/>
              <a:gd name="connsiteY74" fmla="*/ 3255148 h 6858000"/>
              <a:gd name="connsiteX75" fmla="*/ 10533965 w 11382374"/>
              <a:gd name="connsiteY75" fmla="*/ 3229231 h 6858000"/>
              <a:gd name="connsiteX76" fmla="*/ 10299238 w 11382374"/>
              <a:gd name="connsiteY76" fmla="*/ 3125562 h 6858000"/>
              <a:gd name="connsiteX77" fmla="*/ 10220996 w 11382374"/>
              <a:gd name="connsiteY77" fmla="*/ 2944142 h 6858000"/>
              <a:gd name="connsiteX78" fmla="*/ 10220996 w 11382374"/>
              <a:gd name="connsiteY78" fmla="*/ 2814556 h 6858000"/>
              <a:gd name="connsiteX79" fmla="*/ 10299238 w 11382374"/>
              <a:gd name="connsiteY79" fmla="*/ 2581302 h 6858000"/>
              <a:gd name="connsiteX80" fmla="*/ 10507884 w 11382374"/>
              <a:gd name="connsiteY80" fmla="*/ 2477633 h 6858000"/>
              <a:gd name="connsiteX81" fmla="*/ 10820854 w 11382374"/>
              <a:gd name="connsiteY81" fmla="*/ 2451716 h 6858000"/>
              <a:gd name="connsiteX82" fmla="*/ 11342469 w 11382374"/>
              <a:gd name="connsiteY82" fmla="*/ 2399881 h 6858000"/>
              <a:gd name="connsiteX83" fmla="*/ 9918575 w 11382374"/>
              <a:gd name="connsiteY83" fmla="*/ 0 h 6858000"/>
              <a:gd name="connsiteX84" fmla="*/ 10743186 w 11382374"/>
              <a:gd name="connsiteY84" fmla="*/ 0 h 6858000"/>
              <a:gd name="connsiteX85" fmla="*/ 10752356 w 11382374"/>
              <a:gd name="connsiteY85" fmla="*/ 13166 h 6858000"/>
              <a:gd name="connsiteX86" fmla="*/ 10768671 w 11382374"/>
              <a:gd name="connsiteY86" fmla="*/ 133340 h 6858000"/>
              <a:gd name="connsiteX87" fmla="*/ 10638151 w 11382374"/>
              <a:gd name="connsiteY87" fmla="*/ 445143 h 6858000"/>
              <a:gd name="connsiteX88" fmla="*/ 10063862 w 11382374"/>
              <a:gd name="connsiteY88" fmla="*/ 1094733 h 6858000"/>
              <a:gd name="connsiteX89" fmla="*/ 9750613 w 11382374"/>
              <a:gd name="connsiteY89" fmla="*/ 1250634 h 6858000"/>
              <a:gd name="connsiteX90" fmla="*/ 9437364 w 11382374"/>
              <a:gd name="connsiteY90" fmla="*/ 1120716 h 6858000"/>
              <a:gd name="connsiteX91" fmla="*/ 9306844 w 11382374"/>
              <a:gd name="connsiteY91" fmla="*/ 886864 h 6858000"/>
              <a:gd name="connsiteX92" fmla="*/ 9411260 w 11382374"/>
              <a:gd name="connsiteY92" fmla="*/ 601045 h 6858000"/>
              <a:gd name="connsiteX93" fmla="*/ 9750613 w 11382374"/>
              <a:gd name="connsiteY93" fmla="*/ 185307 h 6858000"/>
              <a:gd name="connsiteX94" fmla="*/ 9887659 w 11382374"/>
              <a:gd name="connsiteY94" fmla="*/ 35902 h 6858000"/>
              <a:gd name="connsiteX95" fmla="*/ 7061905 w 11382374"/>
              <a:gd name="connsiteY95" fmla="*/ 0 h 6858000"/>
              <a:gd name="connsiteX96" fmla="*/ 7888888 w 11382374"/>
              <a:gd name="connsiteY96" fmla="*/ 0 h 6858000"/>
              <a:gd name="connsiteX97" fmla="*/ 7883747 w 11382374"/>
              <a:gd name="connsiteY97" fmla="*/ 27195 h 6858000"/>
              <a:gd name="connsiteX98" fmla="*/ 7864297 w 11382374"/>
              <a:gd name="connsiteY98" fmla="*/ 134735 h 6858000"/>
              <a:gd name="connsiteX99" fmla="*/ 7708697 w 11382374"/>
              <a:gd name="connsiteY99" fmla="*/ 343299 h 6858000"/>
              <a:gd name="connsiteX100" fmla="*/ 7475296 w 11382374"/>
              <a:gd name="connsiteY100" fmla="*/ 395440 h 6858000"/>
              <a:gd name="connsiteX101" fmla="*/ 7267829 w 11382374"/>
              <a:gd name="connsiteY101" fmla="*/ 369370 h 6858000"/>
              <a:gd name="connsiteX102" fmla="*/ 7086296 w 11382374"/>
              <a:gd name="connsiteY102" fmla="*/ 212947 h 6858000"/>
              <a:gd name="connsiteX103" fmla="*/ 7063604 w 11382374"/>
              <a:gd name="connsiteY103" fmla="*/ 59783 h 6858000"/>
              <a:gd name="connsiteX104" fmla="*/ 4436312 w 11382374"/>
              <a:gd name="connsiteY104" fmla="*/ 0 h 6858000"/>
              <a:gd name="connsiteX105" fmla="*/ 5284401 w 11382374"/>
              <a:gd name="connsiteY105" fmla="*/ 0 h 6858000"/>
              <a:gd name="connsiteX106" fmla="*/ 5287671 w 11382374"/>
              <a:gd name="connsiteY106" fmla="*/ 38941 h 6858000"/>
              <a:gd name="connsiteX107" fmla="*/ 5253695 w 11382374"/>
              <a:gd name="connsiteY107" fmla="*/ 266980 h 6858000"/>
              <a:gd name="connsiteX108" fmla="*/ 4467755 w 11382374"/>
              <a:gd name="connsiteY108" fmla="*/ 136439 h 6858000"/>
              <a:gd name="connsiteX109" fmla="*/ 4448108 w 11382374"/>
              <a:gd name="connsiteY109" fmla="*/ 40165 h 6858000"/>
              <a:gd name="connsiteX110" fmla="*/ 1329412 w 11382374"/>
              <a:gd name="connsiteY110" fmla="*/ 0 h 6858000"/>
              <a:gd name="connsiteX111" fmla="*/ 2250935 w 11382374"/>
              <a:gd name="connsiteY111" fmla="*/ 0 h 6858000"/>
              <a:gd name="connsiteX112" fmla="*/ 2264829 w 11382374"/>
              <a:gd name="connsiteY112" fmla="*/ 12434 h 6858000"/>
              <a:gd name="connsiteX113" fmla="*/ 2297116 w 11382374"/>
              <a:gd name="connsiteY113" fmla="*/ 29891 h 6858000"/>
              <a:gd name="connsiteX114" fmla="*/ 2454059 w 11382374"/>
              <a:gd name="connsiteY114" fmla="*/ 211776 h 6858000"/>
              <a:gd name="connsiteX115" fmla="*/ 2715628 w 11382374"/>
              <a:gd name="connsiteY115" fmla="*/ 497595 h 6858000"/>
              <a:gd name="connsiteX116" fmla="*/ 2820255 w 11382374"/>
              <a:gd name="connsiteY116" fmla="*/ 783415 h 6858000"/>
              <a:gd name="connsiteX117" fmla="*/ 2689471 w 11382374"/>
              <a:gd name="connsiteY117" fmla="*/ 1043250 h 6858000"/>
              <a:gd name="connsiteX118" fmla="*/ 2401745 w 11382374"/>
              <a:gd name="connsiteY118" fmla="*/ 1199152 h 6858000"/>
              <a:gd name="connsiteX119" fmla="*/ 2140175 w 11382374"/>
              <a:gd name="connsiteY119" fmla="*/ 1095218 h 6858000"/>
              <a:gd name="connsiteX120" fmla="*/ 1930919 w 11382374"/>
              <a:gd name="connsiteY120" fmla="*/ 887349 h 6858000"/>
              <a:gd name="connsiteX121" fmla="*/ 1669350 w 11382374"/>
              <a:gd name="connsiteY121" fmla="*/ 575546 h 6858000"/>
              <a:gd name="connsiteX122" fmla="*/ 1486251 w 11382374"/>
              <a:gd name="connsiteY122" fmla="*/ 393661 h 6858000"/>
              <a:gd name="connsiteX123" fmla="*/ 1329310 w 11382374"/>
              <a:gd name="connsiteY123" fmla="*/ 81858 h 6858000"/>
              <a:gd name="connsiteX124" fmla="*/ 1328084 w 11382374"/>
              <a:gd name="connsiteY124" fmla="*/ 35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382374" h="6858000">
                <a:moveTo>
                  <a:pt x="7488223" y="5362710"/>
                </a:moveTo>
                <a:cubicBezTo>
                  <a:pt x="7567759" y="5366368"/>
                  <a:pt x="7621598" y="5395635"/>
                  <a:pt x="7660754" y="5395635"/>
                </a:cubicBezTo>
                <a:cubicBezTo>
                  <a:pt x="7712962" y="5421650"/>
                  <a:pt x="7739066" y="5447665"/>
                  <a:pt x="7791274" y="5499694"/>
                </a:cubicBezTo>
                <a:cubicBezTo>
                  <a:pt x="7817378" y="5551724"/>
                  <a:pt x="7843482" y="5603754"/>
                  <a:pt x="7895690" y="5707813"/>
                </a:cubicBezTo>
                <a:cubicBezTo>
                  <a:pt x="7921794" y="5811873"/>
                  <a:pt x="8026210" y="6540288"/>
                  <a:pt x="8026210" y="6540288"/>
                </a:cubicBezTo>
                <a:cubicBezTo>
                  <a:pt x="8052314" y="6696377"/>
                  <a:pt x="8026210" y="6800437"/>
                  <a:pt x="8000106" y="6852467"/>
                </a:cubicBezTo>
                <a:lnTo>
                  <a:pt x="7997209" y="6858000"/>
                </a:lnTo>
                <a:lnTo>
                  <a:pt x="7284161" y="6858000"/>
                </a:lnTo>
                <a:lnTo>
                  <a:pt x="7261037" y="6815477"/>
                </a:lnTo>
                <a:cubicBezTo>
                  <a:pt x="7231670" y="6748407"/>
                  <a:pt x="7216986" y="6670363"/>
                  <a:pt x="7216986" y="6592318"/>
                </a:cubicBezTo>
                <a:cubicBezTo>
                  <a:pt x="7190882" y="6306155"/>
                  <a:pt x="7190882" y="6306155"/>
                  <a:pt x="7190882" y="6306155"/>
                </a:cubicBezTo>
                <a:cubicBezTo>
                  <a:pt x="7112570" y="5915932"/>
                  <a:pt x="7112570" y="5915932"/>
                  <a:pt x="7112570" y="5915932"/>
                </a:cubicBezTo>
                <a:cubicBezTo>
                  <a:pt x="7060362" y="5759843"/>
                  <a:pt x="7060362" y="5655783"/>
                  <a:pt x="7086466" y="5577739"/>
                </a:cubicBezTo>
                <a:cubicBezTo>
                  <a:pt x="7138674" y="5473679"/>
                  <a:pt x="7243090" y="5369620"/>
                  <a:pt x="7399714" y="5369620"/>
                </a:cubicBezTo>
                <a:cubicBezTo>
                  <a:pt x="7432344" y="5363117"/>
                  <a:pt x="7461711" y="5361491"/>
                  <a:pt x="7488223" y="5362710"/>
                </a:cubicBezTo>
                <a:close/>
                <a:moveTo>
                  <a:pt x="4656642" y="5350109"/>
                </a:moveTo>
                <a:cubicBezTo>
                  <a:pt x="4708684" y="5350109"/>
                  <a:pt x="4767233" y="5356613"/>
                  <a:pt x="4832285" y="5369620"/>
                </a:cubicBezTo>
                <a:cubicBezTo>
                  <a:pt x="4962390" y="5395635"/>
                  <a:pt x="5066474" y="5447665"/>
                  <a:pt x="5092495" y="5525709"/>
                </a:cubicBezTo>
                <a:cubicBezTo>
                  <a:pt x="5144537" y="5629769"/>
                  <a:pt x="5040453" y="6462244"/>
                  <a:pt x="5040453" y="6566303"/>
                </a:cubicBezTo>
                <a:cubicBezTo>
                  <a:pt x="5030696" y="6663859"/>
                  <a:pt x="5017279" y="6746782"/>
                  <a:pt x="4996086" y="6815071"/>
                </a:cubicBezTo>
                <a:lnTo>
                  <a:pt x="4979880" y="6858000"/>
                </a:lnTo>
                <a:lnTo>
                  <a:pt x="4220086" y="6858000"/>
                </a:lnTo>
                <a:lnTo>
                  <a:pt x="4215097" y="6841085"/>
                </a:lnTo>
                <a:cubicBezTo>
                  <a:pt x="4198021" y="6772796"/>
                  <a:pt x="4188263" y="6689874"/>
                  <a:pt x="4207778" y="6592318"/>
                </a:cubicBezTo>
                <a:cubicBezTo>
                  <a:pt x="4207778" y="6592318"/>
                  <a:pt x="4259820" y="6124051"/>
                  <a:pt x="4259820" y="6072021"/>
                </a:cubicBezTo>
                <a:cubicBezTo>
                  <a:pt x="4259820" y="5993976"/>
                  <a:pt x="4285842" y="5863902"/>
                  <a:pt x="4285842" y="5837887"/>
                </a:cubicBezTo>
                <a:cubicBezTo>
                  <a:pt x="4311863" y="5655783"/>
                  <a:pt x="4311863" y="5655783"/>
                  <a:pt x="4311863" y="5655783"/>
                </a:cubicBezTo>
                <a:cubicBezTo>
                  <a:pt x="4363905" y="5499694"/>
                  <a:pt x="4441968" y="5421650"/>
                  <a:pt x="4520031" y="5369620"/>
                </a:cubicBezTo>
                <a:cubicBezTo>
                  <a:pt x="4559065" y="5356613"/>
                  <a:pt x="4604600" y="5350109"/>
                  <a:pt x="4656642" y="5350109"/>
                </a:cubicBezTo>
                <a:close/>
                <a:moveTo>
                  <a:pt x="9692662" y="4481788"/>
                </a:moveTo>
                <a:cubicBezTo>
                  <a:pt x="9771169" y="4481788"/>
                  <a:pt x="9849677" y="4507884"/>
                  <a:pt x="9928184" y="4560075"/>
                </a:cubicBezTo>
                <a:cubicBezTo>
                  <a:pt x="10006692" y="4586171"/>
                  <a:pt x="10085199" y="4664458"/>
                  <a:pt x="10137538" y="4768841"/>
                </a:cubicBezTo>
                <a:cubicBezTo>
                  <a:pt x="10320722" y="5003703"/>
                  <a:pt x="10320722" y="5003703"/>
                  <a:pt x="10320722" y="5003703"/>
                </a:cubicBezTo>
                <a:cubicBezTo>
                  <a:pt x="10582413" y="5290756"/>
                  <a:pt x="10582413" y="5290756"/>
                  <a:pt x="10582413" y="5290756"/>
                </a:cubicBezTo>
                <a:cubicBezTo>
                  <a:pt x="10687090" y="5421234"/>
                  <a:pt x="10739428" y="5525617"/>
                  <a:pt x="10765597" y="5603905"/>
                </a:cubicBezTo>
                <a:cubicBezTo>
                  <a:pt x="10765597" y="5708287"/>
                  <a:pt x="10739428" y="5838766"/>
                  <a:pt x="10608582" y="5917053"/>
                </a:cubicBezTo>
                <a:cubicBezTo>
                  <a:pt x="10503906" y="5995340"/>
                  <a:pt x="10399229" y="6021436"/>
                  <a:pt x="10320722" y="6021436"/>
                </a:cubicBezTo>
                <a:cubicBezTo>
                  <a:pt x="10294552" y="6021436"/>
                  <a:pt x="10242214" y="6021436"/>
                  <a:pt x="10189876" y="5995340"/>
                </a:cubicBezTo>
                <a:cubicBezTo>
                  <a:pt x="10137538" y="5969245"/>
                  <a:pt x="10085199" y="5917053"/>
                  <a:pt x="10006692" y="5864862"/>
                </a:cubicBezTo>
                <a:cubicBezTo>
                  <a:pt x="9928184" y="5786575"/>
                  <a:pt x="9457140" y="5186373"/>
                  <a:pt x="9457140" y="5186373"/>
                </a:cubicBezTo>
                <a:cubicBezTo>
                  <a:pt x="9378632" y="5081990"/>
                  <a:pt x="9326294" y="4977607"/>
                  <a:pt x="9326294" y="4925416"/>
                </a:cubicBezTo>
                <a:cubicBezTo>
                  <a:pt x="9326294" y="4847128"/>
                  <a:pt x="9326294" y="4794937"/>
                  <a:pt x="9352463" y="4768841"/>
                </a:cubicBezTo>
                <a:cubicBezTo>
                  <a:pt x="9378632" y="4716650"/>
                  <a:pt x="9404801" y="4690554"/>
                  <a:pt x="9430971" y="4638363"/>
                </a:cubicBezTo>
                <a:cubicBezTo>
                  <a:pt x="9483309" y="4612267"/>
                  <a:pt x="9509478" y="4586171"/>
                  <a:pt x="9509478" y="4586171"/>
                </a:cubicBezTo>
                <a:cubicBezTo>
                  <a:pt x="9561816" y="4533980"/>
                  <a:pt x="9640324" y="4507884"/>
                  <a:pt x="9692662" y="4481788"/>
                </a:cubicBezTo>
                <a:close/>
                <a:moveTo>
                  <a:pt x="2119526" y="4452741"/>
                </a:moveTo>
                <a:cubicBezTo>
                  <a:pt x="2198033" y="4452741"/>
                  <a:pt x="2302710" y="4504906"/>
                  <a:pt x="2407387" y="4583154"/>
                </a:cubicBezTo>
                <a:cubicBezTo>
                  <a:pt x="2512063" y="4661401"/>
                  <a:pt x="2538232" y="4765731"/>
                  <a:pt x="2538232" y="4843979"/>
                </a:cubicBezTo>
                <a:cubicBezTo>
                  <a:pt x="2538232" y="4922226"/>
                  <a:pt x="2512063" y="5026556"/>
                  <a:pt x="2433556" y="5156969"/>
                </a:cubicBezTo>
                <a:cubicBezTo>
                  <a:pt x="2433556" y="5156969"/>
                  <a:pt x="1962511" y="5704701"/>
                  <a:pt x="1857834" y="5835114"/>
                </a:cubicBezTo>
                <a:cubicBezTo>
                  <a:pt x="1674651" y="6043774"/>
                  <a:pt x="1465297" y="6069856"/>
                  <a:pt x="1255944" y="5887279"/>
                </a:cubicBezTo>
                <a:cubicBezTo>
                  <a:pt x="1151267" y="5809031"/>
                  <a:pt x="1125098" y="5756866"/>
                  <a:pt x="1098929" y="5652536"/>
                </a:cubicBezTo>
                <a:cubicBezTo>
                  <a:pt x="1098929" y="5574289"/>
                  <a:pt x="1125098" y="5469959"/>
                  <a:pt x="1203606" y="5365629"/>
                </a:cubicBezTo>
                <a:cubicBezTo>
                  <a:pt x="1203606" y="5313464"/>
                  <a:pt x="1282113" y="5235216"/>
                  <a:pt x="1386790" y="5078721"/>
                </a:cubicBezTo>
                <a:cubicBezTo>
                  <a:pt x="1491467" y="4948309"/>
                  <a:pt x="1700820" y="4739649"/>
                  <a:pt x="1753158" y="4661401"/>
                </a:cubicBezTo>
                <a:cubicBezTo>
                  <a:pt x="1805496" y="4609236"/>
                  <a:pt x="1805496" y="4609236"/>
                  <a:pt x="1805496" y="4609236"/>
                </a:cubicBezTo>
                <a:cubicBezTo>
                  <a:pt x="1936342" y="4504906"/>
                  <a:pt x="2041019" y="4452741"/>
                  <a:pt x="2119526" y="4452741"/>
                </a:cubicBezTo>
                <a:close/>
                <a:moveTo>
                  <a:pt x="469454" y="2399882"/>
                </a:moveTo>
                <a:cubicBezTo>
                  <a:pt x="756342" y="2399882"/>
                  <a:pt x="1251877" y="2425998"/>
                  <a:pt x="1408362" y="2425998"/>
                </a:cubicBezTo>
                <a:cubicBezTo>
                  <a:pt x="1512685" y="2452113"/>
                  <a:pt x="1617008" y="2504345"/>
                  <a:pt x="1669169" y="2556576"/>
                </a:cubicBezTo>
                <a:cubicBezTo>
                  <a:pt x="1695250" y="2608807"/>
                  <a:pt x="1721331" y="2713270"/>
                  <a:pt x="1721331" y="2869964"/>
                </a:cubicBezTo>
                <a:cubicBezTo>
                  <a:pt x="1721331" y="3000541"/>
                  <a:pt x="1669169" y="3078888"/>
                  <a:pt x="1617008" y="3157235"/>
                </a:cubicBezTo>
                <a:cubicBezTo>
                  <a:pt x="1564846" y="3209467"/>
                  <a:pt x="1460523" y="3235582"/>
                  <a:pt x="1356200" y="3261698"/>
                </a:cubicBezTo>
                <a:cubicBezTo>
                  <a:pt x="1199715" y="3261698"/>
                  <a:pt x="599858" y="3235582"/>
                  <a:pt x="469454" y="3235582"/>
                </a:cubicBezTo>
                <a:cubicBezTo>
                  <a:pt x="417292" y="3235582"/>
                  <a:pt x="417292" y="3235582"/>
                  <a:pt x="417292" y="3235582"/>
                </a:cubicBezTo>
                <a:cubicBezTo>
                  <a:pt x="286888" y="3209467"/>
                  <a:pt x="156484" y="3183351"/>
                  <a:pt x="104323" y="3105004"/>
                </a:cubicBezTo>
                <a:cubicBezTo>
                  <a:pt x="26081" y="3026657"/>
                  <a:pt x="0" y="2948310"/>
                  <a:pt x="0" y="2869964"/>
                </a:cubicBezTo>
                <a:cubicBezTo>
                  <a:pt x="0" y="2687154"/>
                  <a:pt x="52161" y="2556576"/>
                  <a:pt x="104323" y="2504345"/>
                </a:cubicBezTo>
                <a:cubicBezTo>
                  <a:pt x="182565" y="2452113"/>
                  <a:pt x="312969" y="2425998"/>
                  <a:pt x="469454" y="2399882"/>
                </a:cubicBezTo>
                <a:close/>
                <a:moveTo>
                  <a:pt x="11342469" y="2399881"/>
                </a:moveTo>
                <a:lnTo>
                  <a:pt x="11382374" y="2399881"/>
                </a:lnTo>
                <a:lnTo>
                  <a:pt x="11382374" y="3263992"/>
                </a:lnTo>
                <a:lnTo>
                  <a:pt x="11352250" y="3262589"/>
                </a:lnTo>
                <a:cubicBezTo>
                  <a:pt x="11321279" y="3260818"/>
                  <a:pt x="11283787" y="3258388"/>
                  <a:pt x="11238146" y="3255148"/>
                </a:cubicBezTo>
                <a:cubicBezTo>
                  <a:pt x="10846935" y="3255148"/>
                  <a:pt x="10768692" y="3255148"/>
                  <a:pt x="10768692" y="3255148"/>
                </a:cubicBezTo>
                <a:cubicBezTo>
                  <a:pt x="10533965" y="3229231"/>
                  <a:pt x="10533965" y="3229231"/>
                  <a:pt x="10533965" y="3229231"/>
                </a:cubicBezTo>
                <a:cubicBezTo>
                  <a:pt x="10403561" y="3203314"/>
                  <a:pt x="10325319" y="3177396"/>
                  <a:pt x="10299238" y="3125562"/>
                </a:cubicBezTo>
                <a:cubicBezTo>
                  <a:pt x="10247077" y="3073728"/>
                  <a:pt x="10220996" y="3021893"/>
                  <a:pt x="10220996" y="2944142"/>
                </a:cubicBezTo>
                <a:cubicBezTo>
                  <a:pt x="10220996" y="2944142"/>
                  <a:pt x="10220996" y="2892307"/>
                  <a:pt x="10220996" y="2814556"/>
                </a:cubicBezTo>
                <a:cubicBezTo>
                  <a:pt x="10220996" y="2736805"/>
                  <a:pt x="10247077" y="2659053"/>
                  <a:pt x="10299238" y="2581302"/>
                </a:cubicBezTo>
                <a:cubicBezTo>
                  <a:pt x="10325319" y="2529467"/>
                  <a:pt x="10403561" y="2477633"/>
                  <a:pt x="10507884" y="2477633"/>
                </a:cubicBezTo>
                <a:cubicBezTo>
                  <a:pt x="10638288" y="2451716"/>
                  <a:pt x="10742611" y="2451716"/>
                  <a:pt x="10820854" y="2451716"/>
                </a:cubicBezTo>
                <a:cubicBezTo>
                  <a:pt x="11055581" y="2425799"/>
                  <a:pt x="11185985" y="2399881"/>
                  <a:pt x="11342469" y="2399881"/>
                </a:cubicBezTo>
                <a:close/>
                <a:moveTo>
                  <a:pt x="9918575" y="0"/>
                </a:moveTo>
                <a:lnTo>
                  <a:pt x="10743186" y="0"/>
                </a:lnTo>
                <a:lnTo>
                  <a:pt x="10752356" y="13166"/>
                </a:lnTo>
                <a:cubicBezTo>
                  <a:pt x="10775197" y="55389"/>
                  <a:pt x="10781723" y="94365"/>
                  <a:pt x="10768671" y="133340"/>
                </a:cubicBezTo>
                <a:cubicBezTo>
                  <a:pt x="10768671" y="211291"/>
                  <a:pt x="10716463" y="315225"/>
                  <a:pt x="10638151" y="445143"/>
                </a:cubicBezTo>
                <a:cubicBezTo>
                  <a:pt x="10638151" y="445143"/>
                  <a:pt x="10168278" y="964815"/>
                  <a:pt x="10063862" y="1094733"/>
                </a:cubicBezTo>
                <a:cubicBezTo>
                  <a:pt x="9959445" y="1198667"/>
                  <a:pt x="9855029" y="1250634"/>
                  <a:pt x="9750613" y="1250634"/>
                </a:cubicBezTo>
                <a:cubicBezTo>
                  <a:pt x="9646197" y="1276618"/>
                  <a:pt x="9541780" y="1224651"/>
                  <a:pt x="9437364" y="1120716"/>
                </a:cubicBezTo>
                <a:cubicBezTo>
                  <a:pt x="9359052" y="1042766"/>
                  <a:pt x="9306844" y="964815"/>
                  <a:pt x="9306844" y="886864"/>
                </a:cubicBezTo>
                <a:cubicBezTo>
                  <a:pt x="9306844" y="808913"/>
                  <a:pt x="9359052" y="704979"/>
                  <a:pt x="9411260" y="601045"/>
                </a:cubicBezTo>
                <a:cubicBezTo>
                  <a:pt x="9437364" y="575061"/>
                  <a:pt x="9750613" y="185307"/>
                  <a:pt x="9750613" y="185307"/>
                </a:cubicBezTo>
                <a:cubicBezTo>
                  <a:pt x="9802821" y="133340"/>
                  <a:pt x="9848503" y="81373"/>
                  <a:pt x="9887659" y="35902"/>
                </a:cubicBezTo>
                <a:close/>
                <a:moveTo>
                  <a:pt x="7061905" y="0"/>
                </a:moveTo>
                <a:lnTo>
                  <a:pt x="7888888" y="0"/>
                </a:lnTo>
                <a:lnTo>
                  <a:pt x="7883747" y="27195"/>
                </a:lnTo>
                <a:cubicBezTo>
                  <a:pt x="7877264" y="63042"/>
                  <a:pt x="7877264" y="69559"/>
                  <a:pt x="7864297" y="134735"/>
                </a:cubicBezTo>
                <a:cubicBezTo>
                  <a:pt x="7838364" y="239017"/>
                  <a:pt x="7786497" y="291158"/>
                  <a:pt x="7708697" y="343299"/>
                </a:cubicBezTo>
                <a:cubicBezTo>
                  <a:pt x="7630897" y="369370"/>
                  <a:pt x="7553097" y="395440"/>
                  <a:pt x="7475296" y="395440"/>
                </a:cubicBezTo>
                <a:cubicBezTo>
                  <a:pt x="7397496" y="395440"/>
                  <a:pt x="7345630" y="395440"/>
                  <a:pt x="7267829" y="369370"/>
                </a:cubicBezTo>
                <a:cubicBezTo>
                  <a:pt x="7190029" y="343299"/>
                  <a:pt x="7112229" y="291158"/>
                  <a:pt x="7086296" y="212947"/>
                </a:cubicBezTo>
                <a:cubicBezTo>
                  <a:pt x="7073329" y="173841"/>
                  <a:pt x="7066846" y="121700"/>
                  <a:pt x="7063604" y="59783"/>
                </a:cubicBezTo>
                <a:close/>
                <a:moveTo>
                  <a:pt x="4436312" y="0"/>
                </a:moveTo>
                <a:lnTo>
                  <a:pt x="5284401" y="0"/>
                </a:lnTo>
                <a:lnTo>
                  <a:pt x="5287671" y="38941"/>
                </a:lnTo>
                <a:cubicBezTo>
                  <a:pt x="5289718" y="125017"/>
                  <a:pt x="5279893" y="201710"/>
                  <a:pt x="5253695" y="266980"/>
                </a:cubicBezTo>
                <a:cubicBezTo>
                  <a:pt x="5070309" y="449737"/>
                  <a:pt x="4572547" y="501953"/>
                  <a:pt x="4467755" y="136439"/>
                </a:cubicBezTo>
                <a:cubicBezTo>
                  <a:pt x="4461206" y="97277"/>
                  <a:pt x="4454657" y="66273"/>
                  <a:pt x="4448108" y="40165"/>
                </a:cubicBezTo>
                <a:close/>
                <a:moveTo>
                  <a:pt x="1329412" y="0"/>
                </a:moveTo>
                <a:lnTo>
                  <a:pt x="2250935" y="0"/>
                </a:lnTo>
                <a:lnTo>
                  <a:pt x="2264829" y="12434"/>
                </a:lnTo>
                <a:cubicBezTo>
                  <a:pt x="2279134" y="23395"/>
                  <a:pt x="2290577" y="29891"/>
                  <a:pt x="2297116" y="29891"/>
                </a:cubicBezTo>
                <a:cubicBezTo>
                  <a:pt x="2401745" y="159809"/>
                  <a:pt x="2349431" y="107842"/>
                  <a:pt x="2454059" y="211776"/>
                </a:cubicBezTo>
                <a:cubicBezTo>
                  <a:pt x="2637157" y="393661"/>
                  <a:pt x="2611000" y="393661"/>
                  <a:pt x="2715628" y="497595"/>
                </a:cubicBezTo>
                <a:cubicBezTo>
                  <a:pt x="2794098" y="601530"/>
                  <a:pt x="2820255" y="679480"/>
                  <a:pt x="2820255" y="783415"/>
                </a:cubicBezTo>
                <a:cubicBezTo>
                  <a:pt x="2820255" y="861365"/>
                  <a:pt x="2767941" y="939316"/>
                  <a:pt x="2689471" y="1043250"/>
                </a:cubicBezTo>
                <a:cubicBezTo>
                  <a:pt x="2584843" y="1147185"/>
                  <a:pt x="2480215" y="1199152"/>
                  <a:pt x="2401745" y="1199152"/>
                </a:cubicBezTo>
                <a:cubicBezTo>
                  <a:pt x="2323274" y="1199152"/>
                  <a:pt x="2244803" y="1173169"/>
                  <a:pt x="2140175" y="1095218"/>
                </a:cubicBezTo>
                <a:cubicBezTo>
                  <a:pt x="2087861" y="1043250"/>
                  <a:pt x="2114018" y="1069234"/>
                  <a:pt x="1930919" y="887349"/>
                </a:cubicBezTo>
                <a:cubicBezTo>
                  <a:pt x="1747820" y="679480"/>
                  <a:pt x="1669350" y="575546"/>
                  <a:pt x="1669350" y="575546"/>
                </a:cubicBezTo>
                <a:cubicBezTo>
                  <a:pt x="1512408" y="419645"/>
                  <a:pt x="1669350" y="601530"/>
                  <a:pt x="1486251" y="393661"/>
                </a:cubicBezTo>
                <a:cubicBezTo>
                  <a:pt x="1381624" y="263743"/>
                  <a:pt x="1329310" y="159809"/>
                  <a:pt x="1329310" y="81858"/>
                </a:cubicBezTo>
                <a:cubicBezTo>
                  <a:pt x="1322771" y="55875"/>
                  <a:pt x="1322771" y="29891"/>
                  <a:pt x="1328084" y="35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C37E4F-A1B9-47DE-BA8C-E8FC29B6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0" y="728663"/>
            <a:ext cx="5015988" cy="2710471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77888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54293D-EB42-4634-8726-ECCFA273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888B41-0EFC-459D-8A46-CCF8680DB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7704FD4-AC1A-4964-9C9F-474FAF09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>
            <a:normAutofit/>
          </a:bodyPr>
          <a:lstStyle/>
          <a:p>
            <a:r>
              <a:rPr lang="es-ES"/>
              <a:t>KEEPING FIT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2D7051-10AC-46DE-8F27-937113031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188" y="633599"/>
            <a:ext cx="6911973" cy="1282514"/>
          </a:xfrm>
        </p:spPr>
        <p:txBody>
          <a:bodyPr>
            <a:normAutofit/>
          </a:bodyPr>
          <a:lstStyle/>
          <a:p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41C71752-7D52-4E24-8299-DA8D040DB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" y="2543175"/>
            <a:ext cx="12191090" cy="4314826"/>
          </a:xfrm>
          <a:custGeom>
            <a:avLst/>
            <a:gdLst>
              <a:gd name="connsiteX0" fmla="*/ 2945853 w 12191090"/>
              <a:gd name="connsiteY0" fmla="*/ 0 h 4430825"/>
              <a:gd name="connsiteX1" fmla="*/ 8211918 w 12191090"/>
              <a:gd name="connsiteY1" fmla="*/ 91920 h 4430825"/>
              <a:gd name="connsiteX2" fmla="*/ 8964214 w 12191090"/>
              <a:gd name="connsiteY2" fmla="*/ 105051 h 4430825"/>
              <a:gd name="connsiteX3" fmla="*/ 9716509 w 12191090"/>
              <a:gd name="connsiteY3" fmla="*/ 118183 h 4430825"/>
              <a:gd name="connsiteX4" fmla="*/ 10920181 w 12191090"/>
              <a:gd name="connsiteY4" fmla="*/ 139193 h 4430825"/>
              <a:gd name="connsiteX5" fmla="*/ 12130833 w 12191090"/>
              <a:gd name="connsiteY5" fmla="*/ 97164 h 4430825"/>
              <a:gd name="connsiteX6" fmla="*/ 12191090 w 12191090"/>
              <a:gd name="connsiteY6" fmla="*/ 95072 h 4430825"/>
              <a:gd name="connsiteX7" fmla="*/ 12191090 w 12191090"/>
              <a:gd name="connsiteY7" fmla="*/ 4430825 h 4430825"/>
              <a:gd name="connsiteX8" fmla="*/ 10305 w 12191090"/>
              <a:gd name="connsiteY8" fmla="*/ 4430825 h 4430825"/>
              <a:gd name="connsiteX9" fmla="*/ 0 w 12191090"/>
              <a:gd name="connsiteY9" fmla="*/ 42862 h 4430825"/>
              <a:gd name="connsiteX10" fmla="*/ 105174 w 12191090"/>
              <a:gd name="connsiteY10" fmla="*/ 44699 h 4430825"/>
              <a:gd name="connsiteX11" fmla="*/ 837780 w 12191090"/>
              <a:gd name="connsiteY11" fmla="*/ 57486 h 4430825"/>
              <a:gd name="connsiteX12" fmla="*/ 1439616 w 12191090"/>
              <a:gd name="connsiteY12" fmla="*/ 67992 h 4430825"/>
              <a:gd name="connsiteX13" fmla="*/ 2945853 w 12191090"/>
              <a:gd name="connsiteY13" fmla="*/ 0 h 443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090" h="4430825">
                <a:moveTo>
                  <a:pt x="2945853" y="0"/>
                </a:moveTo>
                <a:cubicBezTo>
                  <a:pt x="2945853" y="0"/>
                  <a:pt x="2945853" y="0"/>
                  <a:pt x="8211918" y="91920"/>
                </a:cubicBezTo>
                <a:cubicBezTo>
                  <a:pt x="8362379" y="94546"/>
                  <a:pt x="8663297" y="99800"/>
                  <a:pt x="8964214" y="105051"/>
                </a:cubicBezTo>
                <a:cubicBezTo>
                  <a:pt x="9265134" y="110304"/>
                  <a:pt x="9415591" y="112930"/>
                  <a:pt x="9716509" y="118183"/>
                </a:cubicBezTo>
                <a:cubicBezTo>
                  <a:pt x="9716509" y="118183"/>
                  <a:pt x="9716509" y="118183"/>
                  <a:pt x="10920181" y="139193"/>
                </a:cubicBezTo>
                <a:cubicBezTo>
                  <a:pt x="10920181" y="139193"/>
                  <a:pt x="10920181" y="139193"/>
                  <a:pt x="12130833" y="97164"/>
                </a:cubicBezTo>
                <a:lnTo>
                  <a:pt x="12191090" y="95072"/>
                </a:lnTo>
                <a:lnTo>
                  <a:pt x="12191090" y="4430825"/>
                </a:lnTo>
                <a:lnTo>
                  <a:pt x="10305" y="4430825"/>
                </a:lnTo>
                <a:lnTo>
                  <a:pt x="0" y="42862"/>
                </a:lnTo>
                <a:lnTo>
                  <a:pt x="105174" y="44699"/>
                </a:lnTo>
                <a:cubicBezTo>
                  <a:pt x="365244" y="49238"/>
                  <a:pt x="612091" y="53547"/>
                  <a:pt x="837780" y="57486"/>
                </a:cubicBezTo>
                <a:cubicBezTo>
                  <a:pt x="837780" y="57486"/>
                  <a:pt x="837780" y="57486"/>
                  <a:pt x="1439616" y="67992"/>
                </a:cubicBezTo>
                <a:cubicBezTo>
                  <a:pt x="1439616" y="67992"/>
                  <a:pt x="1439616" y="67992"/>
                  <a:pt x="2945853" y="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n 5" descr="Texto, Pizarra&#10;&#10;Descripción generada automáticamente">
            <a:extLst>
              <a:ext uri="{FF2B5EF4-FFF2-40B4-BE49-F238E27FC236}">
                <a16:creationId xmlns:a16="http://schemas.microsoft.com/office/drawing/2014/main" id="{F36407CC-79CD-41C6-B314-D3C8B97E5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7" r="7438" b="311"/>
          <a:stretch/>
        </p:blipFill>
        <p:spPr>
          <a:xfrm>
            <a:off x="185462" y="2041582"/>
            <a:ext cx="3947177" cy="2963225"/>
          </a:xfrm>
          <a:custGeom>
            <a:avLst/>
            <a:gdLst/>
            <a:ahLst/>
            <a:cxnLst/>
            <a:rect l="l" t="t" r="r" b="b"/>
            <a:pathLst>
              <a:path w="3344401" h="3502800">
                <a:moveTo>
                  <a:pt x="0" y="0"/>
                </a:moveTo>
                <a:lnTo>
                  <a:pt x="3344401" y="0"/>
                </a:lnTo>
                <a:lnTo>
                  <a:pt x="3344401" y="3502800"/>
                </a:lnTo>
                <a:lnTo>
                  <a:pt x="0" y="3502800"/>
                </a:lnTo>
                <a:close/>
              </a:path>
            </a:pathLst>
          </a:custGeom>
        </p:spPr>
      </p:pic>
      <p:pic>
        <p:nvPicPr>
          <p:cNvPr id="3" name="Imagen 3" descr="Calendario&#10;&#10;Descripción generada automáticamente">
            <a:extLst>
              <a:ext uri="{FF2B5EF4-FFF2-40B4-BE49-F238E27FC236}">
                <a16:creationId xmlns:a16="http://schemas.microsoft.com/office/drawing/2014/main" id="{EA6A01E0-84D3-44B4-B434-1397EB3FA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54" r="5090" b="311"/>
          <a:stretch/>
        </p:blipFill>
        <p:spPr>
          <a:xfrm>
            <a:off x="5106788" y="3304000"/>
            <a:ext cx="3947176" cy="2963225"/>
          </a:xfrm>
          <a:custGeom>
            <a:avLst/>
            <a:gdLst/>
            <a:ahLst/>
            <a:cxnLst/>
            <a:rect l="l" t="t" r="r" b="b"/>
            <a:pathLst>
              <a:path w="3344400" h="3502800">
                <a:moveTo>
                  <a:pt x="0" y="0"/>
                </a:moveTo>
                <a:lnTo>
                  <a:pt x="3344400" y="0"/>
                </a:lnTo>
                <a:lnTo>
                  <a:pt x="3344400" y="3502800"/>
                </a:lnTo>
                <a:lnTo>
                  <a:pt x="0" y="3502800"/>
                </a:lnTo>
                <a:close/>
              </a:path>
            </a:pathLst>
          </a:custGeom>
        </p:spPr>
      </p:pic>
      <p:pic>
        <p:nvPicPr>
          <p:cNvPr id="5" name="Imagen 5">
            <a:hlinkClick r:id="" action="ppaction://media"/>
            <a:extLst>
              <a:ext uri="{FF2B5EF4-FFF2-40B4-BE49-F238E27FC236}">
                <a16:creationId xmlns:a16="http://schemas.microsoft.com/office/drawing/2014/main" id="{47D113D4-44D3-4DB5-A4DF-A893ED26ECD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60561" y="333566"/>
            <a:ext cx="3319524" cy="2489643"/>
          </a:xfrm>
          <a:custGeom>
            <a:avLst/>
            <a:gdLst/>
            <a:ahLst/>
            <a:cxnLst/>
            <a:rect l="l" t="t" r="r" b="b"/>
            <a:pathLst>
              <a:path w="3319524" h="3502800">
                <a:moveTo>
                  <a:pt x="0" y="0"/>
                </a:moveTo>
                <a:lnTo>
                  <a:pt x="3319524" y="0"/>
                </a:lnTo>
                <a:lnTo>
                  <a:pt x="3319524" y="3502800"/>
                </a:lnTo>
                <a:lnTo>
                  <a:pt x="0" y="35028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017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FD46528-2A0F-4BB4-A721-EAB8907C5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4F595B-2962-4159-8BB7-11DADC483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57457C6-5104-4D63-9C05-84DA1B1A4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3171371" y="0"/>
            <a:ext cx="9020628" cy="6858000"/>
          </a:xfrm>
          <a:custGeom>
            <a:avLst/>
            <a:gdLst>
              <a:gd name="connsiteX0" fmla="*/ 486147 w 7781925"/>
              <a:gd name="connsiteY0" fmla="*/ 0 h 6858000"/>
              <a:gd name="connsiteX1" fmla="*/ 6657920 w 7781925"/>
              <a:gd name="connsiteY1" fmla="*/ 0 h 6858000"/>
              <a:gd name="connsiteX2" fmla="*/ 6863617 w 7781925"/>
              <a:gd name="connsiteY2" fmla="*/ 207074 h 6858000"/>
              <a:gd name="connsiteX3" fmla="*/ 7060266 w 7781925"/>
              <a:gd name="connsiteY3" fmla="*/ 457558 h 6858000"/>
              <a:gd name="connsiteX4" fmla="*/ 7781925 w 7781925"/>
              <a:gd name="connsiteY4" fmla="*/ 3182818 h 6858000"/>
              <a:gd name="connsiteX5" fmla="*/ 7621556 w 7781925"/>
              <a:gd name="connsiteY5" fmla="*/ 4465293 h 6858000"/>
              <a:gd name="connsiteX6" fmla="*/ 7140451 w 7781925"/>
              <a:gd name="connsiteY6" fmla="*/ 5747768 h 6858000"/>
              <a:gd name="connsiteX7" fmla="*/ 6226371 w 7781925"/>
              <a:gd name="connsiteY7" fmla="*/ 6831631 h 6858000"/>
              <a:gd name="connsiteX8" fmla="*/ 6191557 w 7781925"/>
              <a:gd name="connsiteY8" fmla="*/ 6858000 h 6858000"/>
              <a:gd name="connsiteX9" fmla="*/ 940388 w 7781925"/>
              <a:gd name="connsiteY9" fmla="*/ 6858000 h 6858000"/>
              <a:gd name="connsiteX10" fmla="*/ 844312 w 7781925"/>
              <a:gd name="connsiteY10" fmla="*/ 6790615 h 6858000"/>
              <a:gd name="connsiteX11" fmla="*/ 2377 w 7781925"/>
              <a:gd name="connsiteY11" fmla="*/ 5930621 h 6858000"/>
              <a:gd name="connsiteX12" fmla="*/ 0 w 7781925"/>
              <a:gd name="connsiteY12" fmla="*/ 5927208 h 6858000"/>
              <a:gd name="connsiteX13" fmla="*/ 0 w 7781925"/>
              <a:gd name="connsiteY13" fmla="*/ 542232 h 6858000"/>
              <a:gd name="connsiteX14" fmla="*/ 17725 w 7781925"/>
              <a:gd name="connsiteY14" fmla="*/ 518509 h 6858000"/>
              <a:gd name="connsiteX15" fmla="*/ 385863 w 7781925"/>
              <a:gd name="connsiteY15" fmla="*/ 976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81925" h="6858000">
                <a:moveTo>
                  <a:pt x="486147" y="0"/>
                </a:moveTo>
                <a:lnTo>
                  <a:pt x="6657920" y="0"/>
                </a:lnTo>
                <a:lnTo>
                  <a:pt x="6863617" y="207074"/>
                </a:lnTo>
                <a:cubicBezTo>
                  <a:pt x="6934561" y="287229"/>
                  <a:pt x="7000128" y="370723"/>
                  <a:pt x="7060266" y="457558"/>
                </a:cubicBezTo>
                <a:cubicBezTo>
                  <a:pt x="7541372" y="1152232"/>
                  <a:pt x="7781925" y="2060652"/>
                  <a:pt x="7781925" y="3182818"/>
                </a:cubicBezTo>
                <a:cubicBezTo>
                  <a:pt x="7781925" y="3583591"/>
                  <a:pt x="7728469" y="3984365"/>
                  <a:pt x="7621556" y="4465293"/>
                </a:cubicBezTo>
                <a:cubicBezTo>
                  <a:pt x="7487916" y="4919503"/>
                  <a:pt x="7354276" y="5346995"/>
                  <a:pt x="7140451" y="5747768"/>
                </a:cubicBezTo>
                <a:cubicBezTo>
                  <a:pt x="6873170" y="6198639"/>
                  <a:pt x="6564126" y="6555577"/>
                  <a:pt x="6226371" y="6831631"/>
                </a:cubicBezTo>
                <a:lnTo>
                  <a:pt x="6191557" y="6858000"/>
                </a:lnTo>
                <a:lnTo>
                  <a:pt x="940388" y="6858000"/>
                </a:lnTo>
                <a:lnTo>
                  <a:pt x="844312" y="6790615"/>
                </a:lnTo>
                <a:cubicBezTo>
                  <a:pt x="530257" y="6551820"/>
                  <a:pt x="249612" y="6262929"/>
                  <a:pt x="2377" y="5930621"/>
                </a:cubicBezTo>
                <a:lnTo>
                  <a:pt x="0" y="5927208"/>
                </a:lnTo>
                <a:lnTo>
                  <a:pt x="0" y="542232"/>
                </a:lnTo>
                <a:lnTo>
                  <a:pt x="17725" y="518509"/>
                </a:lnTo>
                <a:cubicBezTo>
                  <a:pt x="136122" y="368218"/>
                  <a:pt x="259113" y="227948"/>
                  <a:pt x="385863" y="97696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61516266-4AD2-4299-BC89-A3D3D18F8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3600000">
            <a:off x="1872185" y="3587286"/>
            <a:ext cx="2316273" cy="2168060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B70192-C4C2-406E-885C-B150D5CA4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188" y="720000"/>
            <a:ext cx="6947450" cy="2803071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A LITTLE BIT OF THEORY</a:t>
            </a:r>
          </a:p>
        </p:txBody>
      </p:sp>
    </p:spTree>
    <p:extLst>
      <p:ext uri="{BB962C8B-B14F-4D97-AF65-F5344CB8AC3E}">
        <p14:creationId xmlns:p14="http://schemas.microsoft.com/office/powerpoint/2010/main" val="95396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52E2836-9095-4D3C-85DB-A013CBD51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2B8916-626C-4C83-B808-82B7DF02C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14DAEE6D-D7E7-4E31-9E45-96B6E2F6E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896809 h 6858000"/>
              <a:gd name="connsiteX3" fmla="*/ 12035397 w 12192000"/>
              <a:gd name="connsiteY3" fmla="*/ 5061653 h 6858000"/>
              <a:gd name="connsiteX4" fmla="*/ 9984875 w 12192000"/>
              <a:gd name="connsiteY4" fmla="*/ 6788992 h 6858000"/>
              <a:gd name="connsiteX5" fmla="*/ 9851219 w 12192000"/>
              <a:gd name="connsiteY5" fmla="*/ 6858000 h 6858000"/>
              <a:gd name="connsiteX6" fmla="*/ 3573504 w 12192000"/>
              <a:gd name="connsiteY6" fmla="*/ 6858000 h 6858000"/>
              <a:gd name="connsiteX7" fmla="*/ 3556746 w 12192000"/>
              <a:gd name="connsiteY7" fmla="*/ 6850756 h 6858000"/>
              <a:gd name="connsiteX8" fmla="*/ 3261231 w 12192000"/>
              <a:gd name="connsiteY8" fmla="*/ 6719645 h 6858000"/>
              <a:gd name="connsiteX9" fmla="*/ 956496 w 12192000"/>
              <a:gd name="connsiteY9" fmla="*/ 4131559 h 6858000"/>
              <a:gd name="connsiteX10" fmla="*/ 26515 w 12192000"/>
              <a:gd name="connsiteY10" fmla="*/ 2316866 h 6858000"/>
              <a:gd name="connsiteX11" fmla="*/ 0 w 12192000"/>
              <a:gd name="connsiteY11" fmla="*/ 2231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896809"/>
                </a:lnTo>
                <a:lnTo>
                  <a:pt x="12035397" y="5061653"/>
                </a:lnTo>
                <a:cubicBezTo>
                  <a:pt x="11302532" y="5870430"/>
                  <a:pt x="10648639" y="6426464"/>
                  <a:pt x="9984875" y="6788992"/>
                </a:cubicBezTo>
                <a:lnTo>
                  <a:pt x="9851219" y="6858000"/>
                </a:lnTo>
                <a:lnTo>
                  <a:pt x="3573504" y="6858000"/>
                </a:lnTo>
                <a:lnTo>
                  <a:pt x="3556746" y="6850756"/>
                </a:lnTo>
                <a:cubicBezTo>
                  <a:pt x="3450765" y="6804314"/>
                  <a:pt x="3352207" y="6760084"/>
                  <a:pt x="3261231" y="6719645"/>
                </a:cubicBezTo>
                <a:cubicBezTo>
                  <a:pt x="2573854" y="6234379"/>
                  <a:pt x="1765175" y="5425602"/>
                  <a:pt x="956496" y="4131559"/>
                </a:cubicBezTo>
                <a:cubicBezTo>
                  <a:pt x="552156" y="3565416"/>
                  <a:pt x="238793" y="2958833"/>
                  <a:pt x="26515" y="2316866"/>
                </a:cubicBezTo>
                <a:lnTo>
                  <a:pt x="0" y="2231000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0" name="Freeform 10">
            <a:extLst>
              <a:ext uri="{FF2B5EF4-FFF2-40B4-BE49-F238E27FC236}">
                <a16:creationId xmlns:a16="http://schemas.microsoft.com/office/drawing/2014/main" id="{5D976E54-F014-4833-9EB7-2588113E1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5824556">
            <a:off x="607106" y="4045531"/>
            <a:ext cx="2158648" cy="2020521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007C5F7-AA15-47A6-ABDE-2128938F2F86}"/>
              </a:ext>
            </a:extLst>
          </p:cNvPr>
          <p:cNvSpPr txBox="1"/>
          <p:nvPr/>
        </p:nvSpPr>
        <p:spPr>
          <a:xfrm>
            <a:off x="3441131" y="446694"/>
            <a:ext cx="8136589" cy="5552317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b="1" spc="20">
                <a:solidFill>
                  <a:schemeClr val="tx1">
                    <a:alpha val="58000"/>
                  </a:schemeClr>
                </a:solidFill>
              </a:rPr>
              <a:t>Read these reasons for using games and decide which are your top three.  Can you share more reasons?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endParaRPr lang="en-US" sz="1600" b="1" spc="20">
              <a:solidFill>
                <a:schemeClr val="tx1">
                  <a:alpha val="58000"/>
                </a:schemeClr>
              </a:solidFill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1  They are motivational.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2  They encourage cooperation.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3  They offer the child security as they create  predictability. 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4  Children are easily distracted but games sustain interest.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5  Children like fun and games.	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6  They create the desire to communicate. 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7  They encompass a number of intelligences.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8  Grammar and vocabulary are assimilated subconsciously.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9  Children like interacting.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10 It’s not necessary to understand everything to join in.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11 It’s easy to praise children on their performance, which is satisfying for them.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1600" spc="20">
                <a:solidFill>
                  <a:schemeClr val="tx1">
                    <a:alpha val="58000"/>
                  </a:schemeClr>
                </a:solidFill>
              </a:rPr>
              <a:t>12 They give children an active role in the class.</a:t>
            </a:r>
          </a:p>
        </p:txBody>
      </p:sp>
    </p:spTree>
    <p:extLst>
      <p:ext uri="{BB962C8B-B14F-4D97-AF65-F5344CB8AC3E}">
        <p14:creationId xmlns:p14="http://schemas.microsoft.com/office/powerpoint/2010/main" val="3056879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354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38E27F7-3F29-47F0-B30F-58505918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16CD8D-2899-43D9-995B-DD1278D6B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F38A32B-CAD5-4D19-8E90-F63EB6902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-342615" y="342615"/>
            <a:ext cx="6858000" cy="6172768"/>
          </a:xfrm>
          <a:custGeom>
            <a:avLst/>
            <a:gdLst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4440498 w 6858000"/>
              <a:gd name="connsiteY4" fmla="*/ 5734742 h 5780582"/>
              <a:gd name="connsiteX5" fmla="*/ 582209 w 6858000"/>
              <a:gd name="connsiteY5" fmla="*/ 4121983 h 5780582"/>
              <a:gd name="connsiteX6" fmla="*/ 73548 w 6858000"/>
              <a:gd name="connsiteY6" fmla="*/ 3184291 h 5780582"/>
              <a:gd name="connsiteX7" fmla="*/ 0 w 6858000"/>
              <a:gd name="connsiteY7" fmla="*/ 2994994 h 5780582"/>
              <a:gd name="connsiteX8" fmla="*/ 0 w 6858000"/>
              <a:gd name="connsiteY8" fmla="*/ 0 h 5780582"/>
              <a:gd name="connsiteX0" fmla="*/ 6858000 w 6858000"/>
              <a:gd name="connsiteY0" fmla="*/ 0 h 5878098"/>
              <a:gd name="connsiteX1" fmla="*/ 6858000 w 6858000"/>
              <a:gd name="connsiteY1" fmla="*/ 5780582 h 5878098"/>
              <a:gd name="connsiteX2" fmla="*/ 6766523 w 6858000"/>
              <a:gd name="connsiteY2" fmla="*/ 5777266 h 5878098"/>
              <a:gd name="connsiteX3" fmla="*/ 5437222 w 6858000"/>
              <a:gd name="connsiteY3" fmla="*/ 5734742 h 5878098"/>
              <a:gd name="connsiteX4" fmla="*/ 4440498 w 6858000"/>
              <a:gd name="connsiteY4" fmla="*/ 5734742 h 5878098"/>
              <a:gd name="connsiteX5" fmla="*/ 582209 w 6858000"/>
              <a:gd name="connsiteY5" fmla="*/ 4121983 h 5878098"/>
              <a:gd name="connsiteX6" fmla="*/ 73548 w 6858000"/>
              <a:gd name="connsiteY6" fmla="*/ 3184291 h 5878098"/>
              <a:gd name="connsiteX7" fmla="*/ 0 w 6858000"/>
              <a:gd name="connsiteY7" fmla="*/ 2994994 h 5878098"/>
              <a:gd name="connsiteX8" fmla="*/ 0 w 6858000"/>
              <a:gd name="connsiteY8" fmla="*/ 0 h 5878098"/>
              <a:gd name="connsiteX9" fmla="*/ 6858000 w 6858000"/>
              <a:gd name="connsiteY9" fmla="*/ 0 h 5878098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582209 w 6858000"/>
              <a:gd name="connsiteY5" fmla="*/ 4121983 h 5780582"/>
              <a:gd name="connsiteX6" fmla="*/ 73548 w 6858000"/>
              <a:gd name="connsiteY6" fmla="*/ 3184291 h 5780582"/>
              <a:gd name="connsiteX7" fmla="*/ 0 w 6858000"/>
              <a:gd name="connsiteY7" fmla="*/ 2994994 h 5780582"/>
              <a:gd name="connsiteX8" fmla="*/ 0 w 6858000"/>
              <a:gd name="connsiteY8" fmla="*/ 0 h 5780582"/>
              <a:gd name="connsiteX9" fmla="*/ 6858000 w 6858000"/>
              <a:gd name="connsiteY9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582209 w 6858000"/>
              <a:gd name="connsiteY5" fmla="*/ 4121983 h 5780582"/>
              <a:gd name="connsiteX6" fmla="*/ 73548 w 6858000"/>
              <a:gd name="connsiteY6" fmla="*/ 3184291 h 5780582"/>
              <a:gd name="connsiteX7" fmla="*/ 0 w 6858000"/>
              <a:gd name="connsiteY7" fmla="*/ 2994994 h 5780582"/>
              <a:gd name="connsiteX8" fmla="*/ 0 w 6858000"/>
              <a:gd name="connsiteY8" fmla="*/ 0 h 5780582"/>
              <a:gd name="connsiteX9" fmla="*/ 6858000 w 6858000"/>
              <a:gd name="connsiteY9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582209 w 6858000"/>
              <a:gd name="connsiteY5" fmla="*/ 4121983 h 5780582"/>
              <a:gd name="connsiteX6" fmla="*/ 73548 w 6858000"/>
              <a:gd name="connsiteY6" fmla="*/ 3184291 h 5780582"/>
              <a:gd name="connsiteX7" fmla="*/ 0 w 6858000"/>
              <a:gd name="connsiteY7" fmla="*/ 2994994 h 5780582"/>
              <a:gd name="connsiteX8" fmla="*/ 0 w 6858000"/>
              <a:gd name="connsiteY8" fmla="*/ 0 h 5780582"/>
              <a:gd name="connsiteX9" fmla="*/ 6858000 w 6858000"/>
              <a:gd name="connsiteY9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582209 w 6858000"/>
              <a:gd name="connsiteY5" fmla="*/ 4121983 h 5780582"/>
              <a:gd name="connsiteX6" fmla="*/ 0 w 6858000"/>
              <a:gd name="connsiteY6" fmla="*/ 2994994 h 5780582"/>
              <a:gd name="connsiteX7" fmla="*/ 0 w 6858000"/>
              <a:gd name="connsiteY7" fmla="*/ 0 h 5780582"/>
              <a:gd name="connsiteX8" fmla="*/ 6858000 w 6858000"/>
              <a:gd name="connsiteY8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582209 w 6858000"/>
              <a:gd name="connsiteY5" fmla="*/ 4121983 h 5780582"/>
              <a:gd name="connsiteX6" fmla="*/ 0 w 6858000"/>
              <a:gd name="connsiteY6" fmla="*/ 2994994 h 5780582"/>
              <a:gd name="connsiteX7" fmla="*/ 0 w 6858000"/>
              <a:gd name="connsiteY7" fmla="*/ 0 h 5780582"/>
              <a:gd name="connsiteX8" fmla="*/ 6858000 w 6858000"/>
              <a:gd name="connsiteY8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5437222 w 6858000"/>
              <a:gd name="connsiteY3" fmla="*/ 5734742 h 5780582"/>
              <a:gd name="connsiteX4" fmla="*/ 3010841 w 6858000"/>
              <a:gd name="connsiteY4" fmla="*/ 5469518 h 5780582"/>
              <a:gd name="connsiteX5" fmla="*/ 959581 w 6858000"/>
              <a:gd name="connsiteY5" fmla="*/ 4373609 h 5780582"/>
              <a:gd name="connsiteX6" fmla="*/ 0 w 6858000"/>
              <a:gd name="connsiteY6" fmla="*/ 2994994 h 5780582"/>
              <a:gd name="connsiteX7" fmla="*/ 0 w 6858000"/>
              <a:gd name="connsiteY7" fmla="*/ 0 h 5780582"/>
              <a:gd name="connsiteX8" fmla="*/ 6858000 w 6858000"/>
              <a:gd name="connsiteY8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6766523 w 6858000"/>
              <a:gd name="connsiteY2" fmla="*/ 5777266 h 5780582"/>
              <a:gd name="connsiteX3" fmla="*/ 3010841 w 6858000"/>
              <a:gd name="connsiteY3" fmla="*/ 5469518 h 5780582"/>
              <a:gd name="connsiteX4" fmla="*/ 959581 w 6858000"/>
              <a:gd name="connsiteY4" fmla="*/ 4373609 h 5780582"/>
              <a:gd name="connsiteX5" fmla="*/ 0 w 6858000"/>
              <a:gd name="connsiteY5" fmla="*/ 2994994 h 5780582"/>
              <a:gd name="connsiteX6" fmla="*/ 0 w 6858000"/>
              <a:gd name="connsiteY6" fmla="*/ 0 h 5780582"/>
              <a:gd name="connsiteX7" fmla="*/ 6858000 w 6858000"/>
              <a:gd name="connsiteY7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3010841 w 6858000"/>
              <a:gd name="connsiteY2" fmla="*/ 5469518 h 5780582"/>
              <a:gd name="connsiteX3" fmla="*/ 959581 w 6858000"/>
              <a:gd name="connsiteY3" fmla="*/ 4373609 h 5780582"/>
              <a:gd name="connsiteX4" fmla="*/ 0 w 6858000"/>
              <a:gd name="connsiteY4" fmla="*/ 2994994 h 5780582"/>
              <a:gd name="connsiteX5" fmla="*/ 0 w 6858000"/>
              <a:gd name="connsiteY5" fmla="*/ 0 h 5780582"/>
              <a:gd name="connsiteX6" fmla="*/ 6858000 w 6858000"/>
              <a:gd name="connsiteY6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3010841 w 6858000"/>
              <a:gd name="connsiteY2" fmla="*/ 5469518 h 5780582"/>
              <a:gd name="connsiteX3" fmla="*/ 959581 w 6858000"/>
              <a:gd name="connsiteY3" fmla="*/ 4373609 h 5780582"/>
              <a:gd name="connsiteX4" fmla="*/ 0 w 6858000"/>
              <a:gd name="connsiteY4" fmla="*/ 2994994 h 5780582"/>
              <a:gd name="connsiteX5" fmla="*/ 0 w 6858000"/>
              <a:gd name="connsiteY5" fmla="*/ 0 h 5780582"/>
              <a:gd name="connsiteX6" fmla="*/ 6858000 w 6858000"/>
              <a:gd name="connsiteY6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3010841 w 6858000"/>
              <a:gd name="connsiteY2" fmla="*/ 5469518 h 5780582"/>
              <a:gd name="connsiteX3" fmla="*/ 959581 w 6858000"/>
              <a:gd name="connsiteY3" fmla="*/ 4373609 h 5780582"/>
              <a:gd name="connsiteX4" fmla="*/ 0 w 6858000"/>
              <a:gd name="connsiteY4" fmla="*/ 2994994 h 5780582"/>
              <a:gd name="connsiteX5" fmla="*/ 0 w 6858000"/>
              <a:gd name="connsiteY5" fmla="*/ 0 h 5780582"/>
              <a:gd name="connsiteX6" fmla="*/ 6858000 w 6858000"/>
              <a:gd name="connsiteY6" fmla="*/ 0 h 5780582"/>
              <a:gd name="connsiteX0" fmla="*/ 6858000 w 6858000"/>
              <a:gd name="connsiteY0" fmla="*/ 0 h 5780582"/>
              <a:gd name="connsiteX1" fmla="*/ 6858000 w 6858000"/>
              <a:gd name="connsiteY1" fmla="*/ 5780582 h 5780582"/>
              <a:gd name="connsiteX2" fmla="*/ 3264841 w 6858000"/>
              <a:gd name="connsiteY2" fmla="*/ 5442316 h 5780582"/>
              <a:gd name="connsiteX3" fmla="*/ 959581 w 6858000"/>
              <a:gd name="connsiteY3" fmla="*/ 4373609 h 5780582"/>
              <a:gd name="connsiteX4" fmla="*/ 0 w 6858000"/>
              <a:gd name="connsiteY4" fmla="*/ 2994994 h 5780582"/>
              <a:gd name="connsiteX5" fmla="*/ 0 w 6858000"/>
              <a:gd name="connsiteY5" fmla="*/ 0 h 5780582"/>
              <a:gd name="connsiteX6" fmla="*/ 6858000 w 6858000"/>
              <a:gd name="connsiteY6" fmla="*/ 0 h 5780582"/>
              <a:gd name="connsiteX0" fmla="*/ 6858000 w 6858000"/>
              <a:gd name="connsiteY0" fmla="*/ 0 h 5784516"/>
              <a:gd name="connsiteX1" fmla="*/ 6858000 w 6858000"/>
              <a:gd name="connsiteY1" fmla="*/ 5780582 h 5784516"/>
              <a:gd name="connsiteX2" fmla="*/ 3264841 w 6858000"/>
              <a:gd name="connsiteY2" fmla="*/ 5442316 h 5784516"/>
              <a:gd name="connsiteX3" fmla="*/ 959581 w 6858000"/>
              <a:gd name="connsiteY3" fmla="*/ 4373609 h 5784516"/>
              <a:gd name="connsiteX4" fmla="*/ 0 w 6858000"/>
              <a:gd name="connsiteY4" fmla="*/ 2994994 h 5784516"/>
              <a:gd name="connsiteX5" fmla="*/ 0 w 6858000"/>
              <a:gd name="connsiteY5" fmla="*/ 0 h 5784516"/>
              <a:gd name="connsiteX6" fmla="*/ 6858000 w 6858000"/>
              <a:gd name="connsiteY6" fmla="*/ 0 h 578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84516">
                <a:moveTo>
                  <a:pt x="6858000" y="0"/>
                </a:moveTo>
                <a:lnTo>
                  <a:pt x="6858000" y="5780582"/>
                </a:lnTo>
                <a:cubicBezTo>
                  <a:pt x="4704756" y="5812908"/>
                  <a:pt x="4198884" y="5641214"/>
                  <a:pt x="3264841" y="5442316"/>
                </a:cubicBezTo>
                <a:cubicBezTo>
                  <a:pt x="2330798" y="5243418"/>
                  <a:pt x="1503721" y="4781496"/>
                  <a:pt x="959581" y="4373609"/>
                </a:cubicBezTo>
                <a:cubicBezTo>
                  <a:pt x="415441" y="3965722"/>
                  <a:pt x="198635" y="3573180"/>
                  <a:pt x="0" y="2994994"/>
                </a:cubicBezTo>
                <a:lnTo>
                  <a:pt x="0" y="0"/>
                </a:lnTo>
                <a:lnTo>
                  <a:pt x="6858000" y="0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F5CEC2-AAAA-445A-BA0A-C36A2184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1"/>
            <a:ext cx="5003800" cy="1477328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/>
              <a:t>PLAYGROUND GAMES</a:t>
            </a:r>
            <a:br>
              <a:rPr lang="en-US" sz="3200"/>
            </a:br>
            <a:endParaRPr lang="en-US" sz="3200"/>
          </a:p>
        </p:txBody>
      </p:sp>
      <p:pic>
        <p:nvPicPr>
          <p:cNvPr id="4" name="Imagen 4">
            <a:hlinkClick r:id="" action="ppaction://media"/>
            <a:extLst>
              <a:ext uri="{FF2B5EF4-FFF2-40B4-BE49-F238E27FC236}">
                <a16:creationId xmlns:a16="http://schemas.microsoft.com/office/drawing/2014/main" id="{512DDDED-68C0-47B9-80EC-74A67362D9C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93711" y="2636839"/>
            <a:ext cx="4668216" cy="3501162"/>
          </a:xfrm>
          <a:custGeom>
            <a:avLst/>
            <a:gdLst/>
            <a:ahLst/>
            <a:cxnLst/>
            <a:rect l="l" t="t" r="r" b="b"/>
            <a:pathLst>
              <a:path w="5015639" h="3501162">
                <a:moveTo>
                  <a:pt x="0" y="0"/>
                </a:moveTo>
                <a:lnTo>
                  <a:pt x="5015639" y="0"/>
                </a:lnTo>
                <a:lnTo>
                  <a:pt x="5015639" y="3501162"/>
                </a:lnTo>
                <a:lnTo>
                  <a:pt x="0" y="3501162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91C72DA-47B8-4A7C-A202-97F1698AF749}"/>
              </a:ext>
            </a:extLst>
          </p:cNvPr>
          <p:cNvSpPr txBox="1"/>
          <p:nvPr/>
        </p:nvSpPr>
        <p:spPr>
          <a:xfrm>
            <a:off x="6480000" y="633600"/>
            <a:ext cx="4991962" cy="5135374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2800" spc="20">
                <a:solidFill>
                  <a:schemeClr val="tx1">
                    <a:alpha val="58000"/>
                  </a:schemeClr>
                </a:solidFill>
              </a:rPr>
              <a:t>ORANGES AND LEMONS</a:t>
            </a:r>
          </a:p>
        </p:txBody>
      </p:sp>
    </p:spTree>
    <p:extLst>
      <p:ext uri="{BB962C8B-B14F-4D97-AF65-F5344CB8AC3E}">
        <p14:creationId xmlns:p14="http://schemas.microsoft.com/office/powerpoint/2010/main" val="3050851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E3E963-7ADC-4469-A079-F78B0BC6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64DEA4-D6B8-4DEF-B1D0-6D5672FA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0062D8-9D6C-4AB7-8A08-024BD645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554630"/>
            <a:ext cx="5015638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IN AND OUT THE DUSTY BLUEBELLS</a:t>
            </a:r>
          </a:p>
        </p:txBody>
      </p:sp>
      <p:pic>
        <p:nvPicPr>
          <p:cNvPr id="4" name="Imagen 4">
            <a:hlinkClick r:id="" action="ppaction://media"/>
            <a:extLst>
              <a:ext uri="{FF2B5EF4-FFF2-40B4-BE49-F238E27FC236}">
                <a16:creationId xmlns:a16="http://schemas.microsoft.com/office/drawing/2014/main" id="{2D9D8C0D-EDA9-4DC1-8C2B-610785ECC12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0000" y="1544119"/>
            <a:ext cx="5014800" cy="3761100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6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21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057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5243F2-87BD-4C47-8358-ACFE608D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B33439-EC96-4835-9DF2-CFA3336E0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044774-1F61-4DBE-A847-6681F782D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30"/>
            <a:ext cx="5015638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DUCK DUCK GOOSE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4" name="Imagen 4">
            <a:hlinkClick r:id="" action="ppaction://media"/>
            <a:extLst>
              <a:ext uri="{FF2B5EF4-FFF2-40B4-BE49-F238E27FC236}">
                <a16:creationId xmlns:a16="http://schemas.microsoft.com/office/drawing/2014/main" id="{8E2DF359-155F-4F4B-BE56-F2149C90D49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44525" y="1544119"/>
            <a:ext cx="5014800" cy="3761100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1491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E3E963-7ADC-4469-A079-F78B0BC6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64DEA4-D6B8-4DEF-B1D0-6D5672FA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0147E5-3108-42B9-BA79-61C5974F4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554630"/>
            <a:ext cx="5015638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LADDERS</a:t>
            </a:r>
          </a:p>
        </p:txBody>
      </p:sp>
      <p:pic>
        <p:nvPicPr>
          <p:cNvPr id="4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EA0AE3AC-3325-426C-8306-A95494BD1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198" y="720000"/>
            <a:ext cx="4868404" cy="5409338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6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21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24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7D7CF97-C693-42F5-AFF2-9C4EBFE0E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7461D8-A691-44CC-94F5-FE4FCE899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Imagen que contiene persona, mujer, niño, gente&#10;&#10;Descripción generada automáticamente">
            <a:extLst>
              <a:ext uri="{FF2B5EF4-FFF2-40B4-BE49-F238E27FC236}">
                <a16:creationId xmlns:a16="http://schemas.microsoft.com/office/drawing/2014/main" id="{19C3F9F2-04EC-4EAB-B918-D42CE94F3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823" r="-2" b="12228"/>
          <a:stretch/>
        </p:blipFill>
        <p:spPr>
          <a:xfrm>
            <a:off x="655803" y="566413"/>
            <a:ext cx="10989393" cy="5682768"/>
          </a:xfrm>
          <a:custGeom>
            <a:avLst/>
            <a:gdLst/>
            <a:ahLst/>
            <a:cxnLst/>
            <a:rect l="l" t="t" r="r" b="b"/>
            <a:pathLst>
              <a:path w="10989393" h="5682768">
                <a:moveTo>
                  <a:pt x="8876164" y="0"/>
                </a:moveTo>
                <a:cubicBezTo>
                  <a:pt x="8876164" y="0"/>
                  <a:pt x="8876164" y="0"/>
                  <a:pt x="10361638" y="73232"/>
                </a:cubicBezTo>
                <a:cubicBezTo>
                  <a:pt x="10820117" y="146463"/>
                  <a:pt x="11021848" y="439389"/>
                  <a:pt x="10985170" y="937364"/>
                </a:cubicBezTo>
                <a:cubicBezTo>
                  <a:pt x="10985170" y="937364"/>
                  <a:pt x="10985170" y="937364"/>
                  <a:pt x="10948491" y="1742911"/>
                </a:cubicBezTo>
                <a:cubicBezTo>
                  <a:pt x="10966830" y="2021191"/>
                  <a:pt x="10985170" y="2709567"/>
                  <a:pt x="10985170" y="3778748"/>
                </a:cubicBezTo>
                <a:cubicBezTo>
                  <a:pt x="10985170" y="4144906"/>
                  <a:pt x="10985170" y="4437832"/>
                  <a:pt x="10966830" y="4657527"/>
                </a:cubicBezTo>
                <a:cubicBezTo>
                  <a:pt x="10985170" y="4730758"/>
                  <a:pt x="10985170" y="4803990"/>
                  <a:pt x="10985170" y="4891868"/>
                </a:cubicBezTo>
                <a:cubicBezTo>
                  <a:pt x="10985170" y="5067623"/>
                  <a:pt x="10966830" y="5199440"/>
                  <a:pt x="10930152" y="5301964"/>
                </a:cubicBezTo>
                <a:cubicBezTo>
                  <a:pt x="10893474" y="5404488"/>
                  <a:pt x="10801778" y="5477720"/>
                  <a:pt x="10636725" y="5550951"/>
                </a:cubicBezTo>
                <a:cubicBezTo>
                  <a:pt x="10471673" y="5624183"/>
                  <a:pt x="10214924" y="5653476"/>
                  <a:pt x="9866480" y="5653476"/>
                </a:cubicBezTo>
                <a:cubicBezTo>
                  <a:pt x="9866480" y="5653476"/>
                  <a:pt x="9866480" y="5653476"/>
                  <a:pt x="3759533" y="5653476"/>
                </a:cubicBezTo>
                <a:cubicBezTo>
                  <a:pt x="3759533" y="5653476"/>
                  <a:pt x="3759533" y="5653476"/>
                  <a:pt x="2127345" y="5682768"/>
                </a:cubicBezTo>
                <a:cubicBezTo>
                  <a:pt x="2127345" y="5682768"/>
                  <a:pt x="2127345" y="5682768"/>
                  <a:pt x="623533" y="5609537"/>
                </a:cubicBezTo>
                <a:cubicBezTo>
                  <a:pt x="165053" y="5521659"/>
                  <a:pt x="-36678" y="5243379"/>
                  <a:pt x="18340" y="4745404"/>
                </a:cubicBezTo>
                <a:cubicBezTo>
                  <a:pt x="18340" y="4745404"/>
                  <a:pt x="18340" y="4745404"/>
                  <a:pt x="55018" y="3939857"/>
                </a:cubicBezTo>
                <a:cubicBezTo>
                  <a:pt x="18340" y="3661577"/>
                  <a:pt x="18340" y="2973201"/>
                  <a:pt x="18340" y="1889374"/>
                </a:cubicBezTo>
                <a:cubicBezTo>
                  <a:pt x="18340" y="1537863"/>
                  <a:pt x="18340" y="1244936"/>
                  <a:pt x="18340" y="1025242"/>
                </a:cubicBezTo>
                <a:cubicBezTo>
                  <a:pt x="18340" y="952010"/>
                  <a:pt x="0" y="878779"/>
                  <a:pt x="0" y="790901"/>
                </a:cubicBezTo>
                <a:cubicBezTo>
                  <a:pt x="0" y="615145"/>
                  <a:pt x="18340" y="468682"/>
                  <a:pt x="55018" y="380804"/>
                </a:cubicBezTo>
                <a:cubicBezTo>
                  <a:pt x="91696" y="278280"/>
                  <a:pt x="183392" y="190402"/>
                  <a:pt x="348445" y="131817"/>
                </a:cubicBezTo>
                <a:cubicBezTo>
                  <a:pt x="513497" y="58585"/>
                  <a:pt x="770246" y="29293"/>
                  <a:pt x="1118690" y="29293"/>
                </a:cubicBezTo>
                <a:cubicBezTo>
                  <a:pt x="1118690" y="29293"/>
                  <a:pt x="1118690" y="29293"/>
                  <a:pt x="7225638" y="29293"/>
                </a:cubicBezTo>
                <a:cubicBezTo>
                  <a:pt x="7225638" y="29293"/>
                  <a:pt x="7225638" y="29293"/>
                  <a:pt x="88761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615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E4F2F61-806F-4463-988F-60EF20430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790D43-7330-4B5F-8350-59EF34A3D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A42493C-A197-4A30-8287-4DD519FE2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81226" y="0"/>
            <a:ext cx="10010775" cy="6858000"/>
          </a:xfrm>
          <a:custGeom>
            <a:avLst/>
            <a:gdLst>
              <a:gd name="connsiteX0" fmla="*/ 1086484 w 10010775"/>
              <a:gd name="connsiteY0" fmla="*/ 0 h 6858000"/>
              <a:gd name="connsiteX1" fmla="*/ 9427284 w 10010775"/>
              <a:gd name="connsiteY1" fmla="*/ 0 h 6858000"/>
              <a:gd name="connsiteX2" fmla="*/ 9524742 w 10010775"/>
              <a:gd name="connsiteY2" fmla="*/ 155031 h 6858000"/>
              <a:gd name="connsiteX3" fmla="*/ 9692951 w 10010775"/>
              <a:gd name="connsiteY3" fmla="*/ 439607 h 6858000"/>
              <a:gd name="connsiteX4" fmla="*/ 9969516 w 10010775"/>
              <a:gd name="connsiteY4" fmla="*/ 1012639 h 6858000"/>
              <a:gd name="connsiteX5" fmla="*/ 10010775 w 10010775"/>
              <a:gd name="connsiteY5" fmla="*/ 1116553 h 6858000"/>
              <a:gd name="connsiteX6" fmla="*/ 10010775 w 10010775"/>
              <a:gd name="connsiteY6" fmla="*/ 4875757 h 6858000"/>
              <a:gd name="connsiteX7" fmla="*/ 9915896 w 10010775"/>
              <a:gd name="connsiteY7" fmla="*/ 5058176 h 6858000"/>
              <a:gd name="connsiteX8" fmla="*/ 8789881 w 10010775"/>
              <a:gd name="connsiteY8" fmla="*/ 6577015 h 6858000"/>
              <a:gd name="connsiteX9" fmla="*/ 8613089 w 10010775"/>
              <a:gd name="connsiteY9" fmla="*/ 6766106 h 6858000"/>
              <a:gd name="connsiteX10" fmla="*/ 8516595 w 10010775"/>
              <a:gd name="connsiteY10" fmla="*/ 6858000 h 6858000"/>
              <a:gd name="connsiteX11" fmla="*/ 1531475 w 10010775"/>
              <a:gd name="connsiteY11" fmla="*/ 6858000 h 6858000"/>
              <a:gd name="connsiteX12" fmla="*/ 1418242 w 10010775"/>
              <a:gd name="connsiteY12" fmla="*/ 6756998 h 6858000"/>
              <a:gd name="connsiteX13" fmla="*/ 571944 w 10010775"/>
              <a:gd name="connsiteY13" fmla="*/ 5403687 h 6858000"/>
              <a:gd name="connsiteX14" fmla="*/ 0 w 10010775"/>
              <a:gd name="connsiteY14" fmla="*/ 3448140 h 6858000"/>
              <a:gd name="connsiteX15" fmla="*/ 957418 w 10010775"/>
              <a:gd name="connsiteY15" fmla="*/ 1974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010775" h="6858000">
                <a:moveTo>
                  <a:pt x="1086484" y="0"/>
                </a:moveTo>
                <a:lnTo>
                  <a:pt x="9427284" y="0"/>
                </a:lnTo>
                <a:lnTo>
                  <a:pt x="9524742" y="155031"/>
                </a:lnTo>
                <a:cubicBezTo>
                  <a:pt x="9580538" y="246873"/>
                  <a:pt x="9636509" y="341830"/>
                  <a:pt x="9692951" y="439607"/>
                </a:cubicBezTo>
                <a:cubicBezTo>
                  <a:pt x="9798309" y="635162"/>
                  <a:pt x="9890498" y="826956"/>
                  <a:pt x="9969516" y="1012639"/>
                </a:cubicBezTo>
                <a:lnTo>
                  <a:pt x="10010775" y="1116553"/>
                </a:lnTo>
                <a:lnTo>
                  <a:pt x="10010775" y="4875757"/>
                </a:lnTo>
                <a:lnTo>
                  <a:pt x="9915896" y="5058176"/>
                </a:lnTo>
                <a:cubicBezTo>
                  <a:pt x="9557491" y="5691378"/>
                  <a:pt x="9105956" y="6193427"/>
                  <a:pt x="8789881" y="6577015"/>
                </a:cubicBezTo>
                <a:cubicBezTo>
                  <a:pt x="8733439" y="6640947"/>
                  <a:pt x="8674645" y="6703938"/>
                  <a:pt x="8613089" y="6766106"/>
                </a:cubicBezTo>
                <a:lnTo>
                  <a:pt x="8516595" y="6858000"/>
                </a:lnTo>
                <a:lnTo>
                  <a:pt x="1531475" y="6858000"/>
                </a:lnTo>
                <a:lnTo>
                  <a:pt x="1418242" y="6756998"/>
                </a:lnTo>
                <a:cubicBezTo>
                  <a:pt x="1020657" y="6382048"/>
                  <a:pt x="758203" y="5945223"/>
                  <a:pt x="571944" y="5403687"/>
                </a:cubicBezTo>
                <a:cubicBezTo>
                  <a:pt x="391331" y="4801980"/>
                  <a:pt x="0" y="3899420"/>
                  <a:pt x="0" y="3448140"/>
                </a:cubicBezTo>
                <a:cubicBezTo>
                  <a:pt x="0" y="2319941"/>
                  <a:pt x="211657" y="1376836"/>
                  <a:pt x="957418" y="19740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7B609C-D04E-4B78-B266-5CE5717D8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350" y="728663"/>
            <a:ext cx="5015638" cy="2803071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GREETINGS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792E6477-8E59-40F2-8D78-7DE9A9FC1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6300000">
            <a:off x="543278" y="430633"/>
            <a:ext cx="3631501" cy="3399129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33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FF88DA-F544-48DC-A77D-355F13419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7BD9A-E504-4910-8840-8CD67578C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7796E5A-5224-4D7A-AE21-974F820D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09626" y="0"/>
            <a:ext cx="11382374" cy="6858000"/>
          </a:xfrm>
          <a:custGeom>
            <a:avLst/>
            <a:gdLst>
              <a:gd name="connsiteX0" fmla="*/ 7488223 w 11382374"/>
              <a:gd name="connsiteY0" fmla="*/ 5362710 h 6858000"/>
              <a:gd name="connsiteX1" fmla="*/ 7660754 w 11382374"/>
              <a:gd name="connsiteY1" fmla="*/ 5395635 h 6858000"/>
              <a:gd name="connsiteX2" fmla="*/ 7791274 w 11382374"/>
              <a:gd name="connsiteY2" fmla="*/ 5499694 h 6858000"/>
              <a:gd name="connsiteX3" fmla="*/ 7895690 w 11382374"/>
              <a:gd name="connsiteY3" fmla="*/ 5707813 h 6858000"/>
              <a:gd name="connsiteX4" fmla="*/ 8026210 w 11382374"/>
              <a:gd name="connsiteY4" fmla="*/ 6540288 h 6858000"/>
              <a:gd name="connsiteX5" fmla="*/ 8000106 w 11382374"/>
              <a:gd name="connsiteY5" fmla="*/ 6852467 h 6858000"/>
              <a:gd name="connsiteX6" fmla="*/ 7997209 w 11382374"/>
              <a:gd name="connsiteY6" fmla="*/ 6858000 h 6858000"/>
              <a:gd name="connsiteX7" fmla="*/ 7284161 w 11382374"/>
              <a:gd name="connsiteY7" fmla="*/ 6858000 h 6858000"/>
              <a:gd name="connsiteX8" fmla="*/ 7261037 w 11382374"/>
              <a:gd name="connsiteY8" fmla="*/ 6815477 h 6858000"/>
              <a:gd name="connsiteX9" fmla="*/ 7216986 w 11382374"/>
              <a:gd name="connsiteY9" fmla="*/ 6592318 h 6858000"/>
              <a:gd name="connsiteX10" fmla="*/ 7190882 w 11382374"/>
              <a:gd name="connsiteY10" fmla="*/ 6306155 h 6858000"/>
              <a:gd name="connsiteX11" fmla="*/ 7112570 w 11382374"/>
              <a:gd name="connsiteY11" fmla="*/ 5915932 h 6858000"/>
              <a:gd name="connsiteX12" fmla="*/ 7086466 w 11382374"/>
              <a:gd name="connsiteY12" fmla="*/ 5577739 h 6858000"/>
              <a:gd name="connsiteX13" fmla="*/ 7399714 w 11382374"/>
              <a:gd name="connsiteY13" fmla="*/ 5369620 h 6858000"/>
              <a:gd name="connsiteX14" fmla="*/ 7488223 w 11382374"/>
              <a:gd name="connsiteY14" fmla="*/ 5362710 h 6858000"/>
              <a:gd name="connsiteX15" fmla="*/ 4656642 w 11382374"/>
              <a:gd name="connsiteY15" fmla="*/ 5350109 h 6858000"/>
              <a:gd name="connsiteX16" fmla="*/ 4832285 w 11382374"/>
              <a:gd name="connsiteY16" fmla="*/ 5369620 h 6858000"/>
              <a:gd name="connsiteX17" fmla="*/ 5092495 w 11382374"/>
              <a:gd name="connsiteY17" fmla="*/ 5525709 h 6858000"/>
              <a:gd name="connsiteX18" fmla="*/ 5040453 w 11382374"/>
              <a:gd name="connsiteY18" fmla="*/ 6566303 h 6858000"/>
              <a:gd name="connsiteX19" fmla="*/ 4996086 w 11382374"/>
              <a:gd name="connsiteY19" fmla="*/ 6815071 h 6858000"/>
              <a:gd name="connsiteX20" fmla="*/ 4979880 w 11382374"/>
              <a:gd name="connsiteY20" fmla="*/ 6858000 h 6858000"/>
              <a:gd name="connsiteX21" fmla="*/ 4220086 w 11382374"/>
              <a:gd name="connsiteY21" fmla="*/ 6858000 h 6858000"/>
              <a:gd name="connsiteX22" fmla="*/ 4215097 w 11382374"/>
              <a:gd name="connsiteY22" fmla="*/ 6841085 h 6858000"/>
              <a:gd name="connsiteX23" fmla="*/ 4207778 w 11382374"/>
              <a:gd name="connsiteY23" fmla="*/ 6592318 h 6858000"/>
              <a:gd name="connsiteX24" fmla="*/ 4259820 w 11382374"/>
              <a:gd name="connsiteY24" fmla="*/ 6072021 h 6858000"/>
              <a:gd name="connsiteX25" fmla="*/ 4285842 w 11382374"/>
              <a:gd name="connsiteY25" fmla="*/ 5837887 h 6858000"/>
              <a:gd name="connsiteX26" fmla="*/ 4311863 w 11382374"/>
              <a:gd name="connsiteY26" fmla="*/ 5655783 h 6858000"/>
              <a:gd name="connsiteX27" fmla="*/ 4520031 w 11382374"/>
              <a:gd name="connsiteY27" fmla="*/ 5369620 h 6858000"/>
              <a:gd name="connsiteX28" fmla="*/ 4656642 w 11382374"/>
              <a:gd name="connsiteY28" fmla="*/ 5350109 h 6858000"/>
              <a:gd name="connsiteX29" fmla="*/ 9692662 w 11382374"/>
              <a:gd name="connsiteY29" fmla="*/ 4481788 h 6858000"/>
              <a:gd name="connsiteX30" fmla="*/ 9928184 w 11382374"/>
              <a:gd name="connsiteY30" fmla="*/ 4560075 h 6858000"/>
              <a:gd name="connsiteX31" fmla="*/ 10137538 w 11382374"/>
              <a:gd name="connsiteY31" fmla="*/ 4768841 h 6858000"/>
              <a:gd name="connsiteX32" fmla="*/ 10320722 w 11382374"/>
              <a:gd name="connsiteY32" fmla="*/ 5003703 h 6858000"/>
              <a:gd name="connsiteX33" fmla="*/ 10582413 w 11382374"/>
              <a:gd name="connsiteY33" fmla="*/ 5290756 h 6858000"/>
              <a:gd name="connsiteX34" fmla="*/ 10765597 w 11382374"/>
              <a:gd name="connsiteY34" fmla="*/ 5603905 h 6858000"/>
              <a:gd name="connsiteX35" fmla="*/ 10608582 w 11382374"/>
              <a:gd name="connsiteY35" fmla="*/ 5917053 h 6858000"/>
              <a:gd name="connsiteX36" fmla="*/ 10320722 w 11382374"/>
              <a:gd name="connsiteY36" fmla="*/ 6021436 h 6858000"/>
              <a:gd name="connsiteX37" fmla="*/ 10189876 w 11382374"/>
              <a:gd name="connsiteY37" fmla="*/ 5995340 h 6858000"/>
              <a:gd name="connsiteX38" fmla="*/ 10006692 w 11382374"/>
              <a:gd name="connsiteY38" fmla="*/ 5864862 h 6858000"/>
              <a:gd name="connsiteX39" fmla="*/ 9457140 w 11382374"/>
              <a:gd name="connsiteY39" fmla="*/ 5186373 h 6858000"/>
              <a:gd name="connsiteX40" fmla="*/ 9326294 w 11382374"/>
              <a:gd name="connsiteY40" fmla="*/ 4925416 h 6858000"/>
              <a:gd name="connsiteX41" fmla="*/ 9352463 w 11382374"/>
              <a:gd name="connsiteY41" fmla="*/ 4768841 h 6858000"/>
              <a:gd name="connsiteX42" fmla="*/ 9430971 w 11382374"/>
              <a:gd name="connsiteY42" fmla="*/ 4638363 h 6858000"/>
              <a:gd name="connsiteX43" fmla="*/ 9509478 w 11382374"/>
              <a:gd name="connsiteY43" fmla="*/ 4586171 h 6858000"/>
              <a:gd name="connsiteX44" fmla="*/ 9692662 w 11382374"/>
              <a:gd name="connsiteY44" fmla="*/ 4481788 h 6858000"/>
              <a:gd name="connsiteX45" fmla="*/ 2119526 w 11382374"/>
              <a:gd name="connsiteY45" fmla="*/ 4452741 h 6858000"/>
              <a:gd name="connsiteX46" fmla="*/ 2407387 w 11382374"/>
              <a:gd name="connsiteY46" fmla="*/ 4583154 h 6858000"/>
              <a:gd name="connsiteX47" fmla="*/ 2538232 w 11382374"/>
              <a:gd name="connsiteY47" fmla="*/ 4843979 h 6858000"/>
              <a:gd name="connsiteX48" fmla="*/ 2433556 w 11382374"/>
              <a:gd name="connsiteY48" fmla="*/ 5156969 h 6858000"/>
              <a:gd name="connsiteX49" fmla="*/ 1857834 w 11382374"/>
              <a:gd name="connsiteY49" fmla="*/ 5835114 h 6858000"/>
              <a:gd name="connsiteX50" fmla="*/ 1255944 w 11382374"/>
              <a:gd name="connsiteY50" fmla="*/ 5887279 h 6858000"/>
              <a:gd name="connsiteX51" fmla="*/ 1098929 w 11382374"/>
              <a:gd name="connsiteY51" fmla="*/ 5652536 h 6858000"/>
              <a:gd name="connsiteX52" fmla="*/ 1203606 w 11382374"/>
              <a:gd name="connsiteY52" fmla="*/ 5365629 h 6858000"/>
              <a:gd name="connsiteX53" fmla="*/ 1386790 w 11382374"/>
              <a:gd name="connsiteY53" fmla="*/ 5078721 h 6858000"/>
              <a:gd name="connsiteX54" fmla="*/ 1753158 w 11382374"/>
              <a:gd name="connsiteY54" fmla="*/ 4661401 h 6858000"/>
              <a:gd name="connsiteX55" fmla="*/ 1805496 w 11382374"/>
              <a:gd name="connsiteY55" fmla="*/ 4609236 h 6858000"/>
              <a:gd name="connsiteX56" fmla="*/ 2119526 w 11382374"/>
              <a:gd name="connsiteY56" fmla="*/ 4452741 h 6858000"/>
              <a:gd name="connsiteX57" fmla="*/ 469454 w 11382374"/>
              <a:gd name="connsiteY57" fmla="*/ 2399882 h 6858000"/>
              <a:gd name="connsiteX58" fmla="*/ 1408362 w 11382374"/>
              <a:gd name="connsiteY58" fmla="*/ 2425998 h 6858000"/>
              <a:gd name="connsiteX59" fmla="*/ 1669169 w 11382374"/>
              <a:gd name="connsiteY59" fmla="*/ 2556576 h 6858000"/>
              <a:gd name="connsiteX60" fmla="*/ 1721331 w 11382374"/>
              <a:gd name="connsiteY60" fmla="*/ 2869964 h 6858000"/>
              <a:gd name="connsiteX61" fmla="*/ 1617008 w 11382374"/>
              <a:gd name="connsiteY61" fmla="*/ 3157235 h 6858000"/>
              <a:gd name="connsiteX62" fmla="*/ 1356200 w 11382374"/>
              <a:gd name="connsiteY62" fmla="*/ 3261698 h 6858000"/>
              <a:gd name="connsiteX63" fmla="*/ 469454 w 11382374"/>
              <a:gd name="connsiteY63" fmla="*/ 3235582 h 6858000"/>
              <a:gd name="connsiteX64" fmla="*/ 417292 w 11382374"/>
              <a:gd name="connsiteY64" fmla="*/ 3235582 h 6858000"/>
              <a:gd name="connsiteX65" fmla="*/ 104323 w 11382374"/>
              <a:gd name="connsiteY65" fmla="*/ 3105004 h 6858000"/>
              <a:gd name="connsiteX66" fmla="*/ 0 w 11382374"/>
              <a:gd name="connsiteY66" fmla="*/ 2869964 h 6858000"/>
              <a:gd name="connsiteX67" fmla="*/ 104323 w 11382374"/>
              <a:gd name="connsiteY67" fmla="*/ 2504345 h 6858000"/>
              <a:gd name="connsiteX68" fmla="*/ 469454 w 11382374"/>
              <a:gd name="connsiteY68" fmla="*/ 2399882 h 6858000"/>
              <a:gd name="connsiteX69" fmla="*/ 11342469 w 11382374"/>
              <a:gd name="connsiteY69" fmla="*/ 2399881 h 6858000"/>
              <a:gd name="connsiteX70" fmla="*/ 11382374 w 11382374"/>
              <a:gd name="connsiteY70" fmla="*/ 2399881 h 6858000"/>
              <a:gd name="connsiteX71" fmla="*/ 11382374 w 11382374"/>
              <a:gd name="connsiteY71" fmla="*/ 3263992 h 6858000"/>
              <a:gd name="connsiteX72" fmla="*/ 11352250 w 11382374"/>
              <a:gd name="connsiteY72" fmla="*/ 3262589 h 6858000"/>
              <a:gd name="connsiteX73" fmla="*/ 11238146 w 11382374"/>
              <a:gd name="connsiteY73" fmla="*/ 3255148 h 6858000"/>
              <a:gd name="connsiteX74" fmla="*/ 10768692 w 11382374"/>
              <a:gd name="connsiteY74" fmla="*/ 3255148 h 6858000"/>
              <a:gd name="connsiteX75" fmla="*/ 10533965 w 11382374"/>
              <a:gd name="connsiteY75" fmla="*/ 3229231 h 6858000"/>
              <a:gd name="connsiteX76" fmla="*/ 10299238 w 11382374"/>
              <a:gd name="connsiteY76" fmla="*/ 3125562 h 6858000"/>
              <a:gd name="connsiteX77" fmla="*/ 10220996 w 11382374"/>
              <a:gd name="connsiteY77" fmla="*/ 2944142 h 6858000"/>
              <a:gd name="connsiteX78" fmla="*/ 10220996 w 11382374"/>
              <a:gd name="connsiteY78" fmla="*/ 2814556 h 6858000"/>
              <a:gd name="connsiteX79" fmla="*/ 10299238 w 11382374"/>
              <a:gd name="connsiteY79" fmla="*/ 2581302 h 6858000"/>
              <a:gd name="connsiteX80" fmla="*/ 10507884 w 11382374"/>
              <a:gd name="connsiteY80" fmla="*/ 2477633 h 6858000"/>
              <a:gd name="connsiteX81" fmla="*/ 10820854 w 11382374"/>
              <a:gd name="connsiteY81" fmla="*/ 2451716 h 6858000"/>
              <a:gd name="connsiteX82" fmla="*/ 11342469 w 11382374"/>
              <a:gd name="connsiteY82" fmla="*/ 2399881 h 6858000"/>
              <a:gd name="connsiteX83" fmla="*/ 9918575 w 11382374"/>
              <a:gd name="connsiteY83" fmla="*/ 0 h 6858000"/>
              <a:gd name="connsiteX84" fmla="*/ 10743186 w 11382374"/>
              <a:gd name="connsiteY84" fmla="*/ 0 h 6858000"/>
              <a:gd name="connsiteX85" fmla="*/ 10752356 w 11382374"/>
              <a:gd name="connsiteY85" fmla="*/ 13166 h 6858000"/>
              <a:gd name="connsiteX86" fmla="*/ 10768671 w 11382374"/>
              <a:gd name="connsiteY86" fmla="*/ 133340 h 6858000"/>
              <a:gd name="connsiteX87" fmla="*/ 10638151 w 11382374"/>
              <a:gd name="connsiteY87" fmla="*/ 445143 h 6858000"/>
              <a:gd name="connsiteX88" fmla="*/ 10063862 w 11382374"/>
              <a:gd name="connsiteY88" fmla="*/ 1094733 h 6858000"/>
              <a:gd name="connsiteX89" fmla="*/ 9750613 w 11382374"/>
              <a:gd name="connsiteY89" fmla="*/ 1250634 h 6858000"/>
              <a:gd name="connsiteX90" fmla="*/ 9437364 w 11382374"/>
              <a:gd name="connsiteY90" fmla="*/ 1120716 h 6858000"/>
              <a:gd name="connsiteX91" fmla="*/ 9306844 w 11382374"/>
              <a:gd name="connsiteY91" fmla="*/ 886864 h 6858000"/>
              <a:gd name="connsiteX92" fmla="*/ 9411260 w 11382374"/>
              <a:gd name="connsiteY92" fmla="*/ 601045 h 6858000"/>
              <a:gd name="connsiteX93" fmla="*/ 9750613 w 11382374"/>
              <a:gd name="connsiteY93" fmla="*/ 185307 h 6858000"/>
              <a:gd name="connsiteX94" fmla="*/ 9887659 w 11382374"/>
              <a:gd name="connsiteY94" fmla="*/ 35902 h 6858000"/>
              <a:gd name="connsiteX95" fmla="*/ 7061905 w 11382374"/>
              <a:gd name="connsiteY95" fmla="*/ 0 h 6858000"/>
              <a:gd name="connsiteX96" fmla="*/ 7888888 w 11382374"/>
              <a:gd name="connsiteY96" fmla="*/ 0 h 6858000"/>
              <a:gd name="connsiteX97" fmla="*/ 7883747 w 11382374"/>
              <a:gd name="connsiteY97" fmla="*/ 27195 h 6858000"/>
              <a:gd name="connsiteX98" fmla="*/ 7864297 w 11382374"/>
              <a:gd name="connsiteY98" fmla="*/ 134735 h 6858000"/>
              <a:gd name="connsiteX99" fmla="*/ 7708697 w 11382374"/>
              <a:gd name="connsiteY99" fmla="*/ 343299 h 6858000"/>
              <a:gd name="connsiteX100" fmla="*/ 7475296 w 11382374"/>
              <a:gd name="connsiteY100" fmla="*/ 395440 h 6858000"/>
              <a:gd name="connsiteX101" fmla="*/ 7267829 w 11382374"/>
              <a:gd name="connsiteY101" fmla="*/ 369370 h 6858000"/>
              <a:gd name="connsiteX102" fmla="*/ 7086296 w 11382374"/>
              <a:gd name="connsiteY102" fmla="*/ 212947 h 6858000"/>
              <a:gd name="connsiteX103" fmla="*/ 7063604 w 11382374"/>
              <a:gd name="connsiteY103" fmla="*/ 59783 h 6858000"/>
              <a:gd name="connsiteX104" fmla="*/ 4436312 w 11382374"/>
              <a:gd name="connsiteY104" fmla="*/ 0 h 6858000"/>
              <a:gd name="connsiteX105" fmla="*/ 5284401 w 11382374"/>
              <a:gd name="connsiteY105" fmla="*/ 0 h 6858000"/>
              <a:gd name="connsiteX106" fmla="*/ 5287671 w 11382374"/>
              <a:gd name="connsiteY106" fmla="*/ 38941 h 6858000"/>
              <a:gd name="connsiteX107" fmla="*/ 5253695 w 11382374"/>
              <a:gd name="connsiteY107" fmla="*/ 266980 h 6858000"/>
              <a:gd name="connsiteX108" fmla="*/ 4467755 w 11382374"/>
              <a:gd name="connsiteY108" fmla="*/ 136439 h 6858000"/>
              <a:gd name="connsiteX109" fmla="*/ 4448108 w 11382374"/>
              <a:gd name="connsiteY109" fmla="*/ 40165 h 6858000"/>
              <a:gd name="connsiteX110" fmla="*/ 1329412 w 11382374"/>
              <a:gd name="connsiteY110" fmla="*/ 0 h 6858000"/>
              <a:gd name="connsiteX111" fmla="*/ 2250935 w 11382374"/>
              <a:gd name="connsiteY111" fmla="*/ 0 h 6858000"/>
              <a:gd name="connsiteX112" fmla="*/ 2264829 w 11382374"/>
              <a:gd name="connsiteY112" fmla="*/ 12434 h 6858000"/>
              <a:gd name="connsiteX113" fmla="*/ 2297116 w 11382374"/>
              <a:gd name="connsiteY113" fmla="*/ 29891 h 6858000"/>
              <a:gd name="connsiteX114" fmla="*/ 2454059 w 11382374"/>
              <a:gd name="connsiteY114" fmla="*/ 211776 h 6858000"/>
              <a:gd name="connsiteX115" fmla="*/ 2715628 w 11382374"/>
              <a:gd name="connsiteY115" fmla="*/ 497595 h 6858000"/>
              <a:gd name="connsiteX116" fmla="*/ 2820255 w 11382374"/>
              <a:gd name="connsiteY116" fmla="*/ 783415 h 6858000"/>
              <a:gd name="connsiteX117" fmla="*/ 2689471 w 11382374"/>
              <a:gd name="connsiteY117" fmla="*/ 1043250 h 6858000"/>
              <a:gd name="connsiteX118" fmla="*/ 2401745 w 11382374"/>
              <a:gd name="connsiteY118" fmla="*/ 1199152 h 6858000"/>
              <a:gd name="connsiteX119" fmla="*/ 2140175 w 11382374"/>
              <a:gd name="connsiteY119" fmla="*/ 1095218 h 6858000"/>
              <a:gd name="connsiteX120" fmla="*/ 1930919 w 11382374"/>
              <a:gd name="connsiteY120" fmla="*/ 887349 h 6858000"/>
              <a:gd name="connsiteX121" fmla="*/ 1669350 w 11382374"/>
              <a:gd name="connsiteY121" fmla="*/ 575546 h 6858000"/>
              <a:gd name="connsiteX122" fmla="*/ 1486251 w 11382374"/>
              <a:gd name="connsiteY122" fmla="*/ 393661 h 6858000"/>
              <a:gd name="connsiteX123" fmla="*/ 1329310 w 11382374"/>
              <a:gd name="connsiteY123" fmla="*/ 81858 h 6858000"/>
              <a:gd name="connsiteX124" fmla="*/ 1328084 w 11382374"/>
              <a:gd name="connsiteY124" fmla="*/ 35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382374" h="6858000">
                <a:moveTo>
                  <a:pt x="7488223" y="5362710"/>
                </a:moveTo>
                <a:cubicBezTo>
                  <a:pt x="7567759" y="5366368"/>
                  <a:pt x="7621598" y="5395635"/>
                  <a:pt x="7660754" y="5395635"/>
                </a:cubicBezTo>
                <a:cubicBezTo>
                  <a:pt x="7712962" y="5421650"/>
                  <a:pt x="7739066" y="5447665"/>
                  <a:pt x="7791274" y="5499694"/>
                </a:cubicBezTo>
                <a:cubicBezTo>
                  <a:pt x="7817378" y="5551724"/>
                  <a:pt x="7843482" y="5603754"/>
                  <a:pt x="7895690" y="5707813"/>
                </a:cubicBezTo>
                <a:cubicBezTo>
                  <a:pt x="7921794" y="5811873"/>
                  <a:pt x="8026210" y="6540288"/>
                  <a:pt x="8026210" y="6540288"/>
                </a:cubicBezTo>
                <a:cubicBezTo>
                  <a:pt x="8052314" y="6696377"/>
                  <a:pt x="8026210" y="6800437"/>
                  <a:pt x="8000106" y="6852467"/>
                </a:cubicBezTo>
                <a:lnTo>
                  <a:pt x="7997209" y="6858000"/>
                </a:lnTo>
                <a:lnTo>
                  <a:pt x="7284161" y="6858000"/>
                </a:lnTo>
                <a:lnTo>
                  <a:pt x="7261037" y="6815477"/>
                </a:lnTo>
                <a:cubicBezTo>
                  <a:pt x="7231670" y="6748407"/>
                  <a:pt x="7216986" y="6670363"/>
                  <a:pt x="7216986" y="6592318"/>
                </a:cubicBezTo>
                <a:cubicBezTo>
                  <a:pt x="7190882" y="6306155"/>
                  <a:pt x="7190882" y="6306155"/>
                  <a:pt x="7190882" y="6306155"/>
                </a:cubicBezTo>
                <a:cubicBezTo>
                  <a:pt x="7112570" y="5915932"/>
                  <a:pt x="7112570" y="5915932"/>
                  <a:pt x="7112570" y="5915932"/>
                </a:cubicBezTo>
                <a:cubicBezTo>
                  <a:pt x="7060362" y="5759843"/>
                  <a:pt x="7060362" y="5655783"/>
                  <a:pt x="7086466" y="5577739"/>
                </a:cubicBezTo>
                <a:cubicBezTo>
                  <a:pt x="7138674" y="5473679"/>
                  <a:pt x="7243090" y="5369620"/>
                  <a:pt x="7399714" y="5369620"/>
                </a:cubicBezTo>
                <a:cubicBezTo>
                  <a:pt x="7432344" y="5363117"/>
                  <a:pt x="7461711" y="5361491"/>
                  <a:pt x="7488223" y="5362710"/>
                </a:cubicBezTo>
                <a:close/>
                <a:moveTo>
                  <a:pt x="4656642" y="5350109"/>
                </a:moveTo>
                <a:cubicBezTo>
                  <a:pt x="4708684" y="5350109"/>
                  <a:pt x="4767233" y="5356613"/>
                  <a:pt x="4832285" y="5369620"/>
                </a:cubicBezTo>
                <a:cubicBezTo>
                  <a:pt x="4962390" y="5395635"/>
                  <a:pt x="5066474" y="5447665"/>
                  <a:pt x="5092495" y="5525709"/>
                </a:cubicBezTo>
                <a:cubicBezTo>
                  <a:pt x="5144537" y="5629769"/>
                  <a:pt x="5040453" y="6462244"/>
                  <a:pt x="5040453" y="6566303"/>
                </a:cubicBezTo>
                <a:cubicBezTo>
                  <a:pt x="5030696" y="6663859"/>
                  <a:pt x="5017279" y="6746782"/>
                  <a:pt x="4996086" y="6815071"/>
                </a:cubicBezTo>
                <a:lnTo>
                  <a:pt x="4979880" y="6858000"/>
                </a:lnTo>
                <a:lnTo>
                  <a:pt x="4220086" y="6858000"/>
                </a:lnTo>
                <a:lnTo>
                  <a:pt x="4215097" y="6841085"/>
                </a:lnTo>
                <a:cubicBezTo>
                  <a:pt x="4198021" y="6772796"/>
                  <a:pt x="4188263" y="6689874"/>
                  <a:pt x="4207778" y="6592318"/>
                </a:cubicBezTo>
                <a:cubicBezTo>
                  <a:pt x="4207778" y="6592318"/>
                  <a:pt x="4259820" y="6124051"/>
                  <a:pt x="4259820" y="6072021"/>
                </a:cubicBezTo>
                <a:cubicBezTo>
                  <a:pt x="4259820" y="5993976"/>
                  <a:pt x="4285842" y="5863902"/>
                  <a:pt x="4285842" y="5837887"/>
                </a:cubicBezTo>
                <a:cubicBezTo>
                  <a:pt x="4311863" y="5655783"/>
                  <a:pt x="4311863" y="5655783"/>
                  <a:pt x="4311863" y="5655783"/>
                </a:cubicBezTo>
                <a:cubicBezTo>
                  <a:pt x="4363905" y="5499694"/>
                  <a:pt x="4441968" y="5421650"/>
                  <a:pt x="4520031" y="5369620"/>
                </a:cubicBezTo>
                <a:cubicBezTo>
                  <a:pt x="4559065" y="5356613"/>
                  <a:pt x="4604600" y="5350109"/>
                  <a:pt x="4656642" y="5350109"/>
                </a:cubicBezTo>
                <a:close/>
                <a:moveTo>
                  <a:pt x="9692662" y="4481788"/>
                </a:moveTo>
                <a:cubicBezTo>
                  <a:pt x="9771169" y="4481788"/>
                  <a:pt x="9849677" y="4507884"/>
                  <a:pt x="9928184" y="4560075"/>
                </a:cubicBezTo>
                <a:cubicBezTo>
                  <a:pt x="10006692" y="4586171"/>
                  <a:pt x="10085199" y="4664458"/>
                  <a:pt x="10137538" y="4768841"/>
                </a:cubicBezTo>
                <a:cubicBezTo>
                  <a:pt x="10320722" y="5003703"/>
                  <a:pt x="10320722" y="5003703"/>
                  <a:pt x="10320722" y="5003703"/>
                </a:cubicBezTo>
                <a:cubicBezTo>
                  <a:pt x="10582413" y="5290756"/>
                  <a:pt x="10582413" y="5290756"/>
                  <a:pt x="10582413" y="5290756"/>
                </a:cubicBezTo>
                <a:cubicBezTo>
                  <a:pt x="10687090" y="5421234"/>
                  <a:pt x="10739428" y="5525617"/>
                  <a:pt x="10765597" y="5603905"/>
                </a:cubicBezTo>
                <a:cubicBezTo>
                  <a:pt x="10765597" y="5708287"/>
                  <a:pt x="10739428" y="5838766"/>
                  <a:pt x="10608582" y="5917053"/>
                </a:cubicBezTo>
                <a:cubicBezTo>
                  <a:pt x="10503906" y="5995340"/>
                  <a:pt x="10399229" y="6021436"/>
                  <a:pt x="10320722" y="6021436"/>
                </a:cubicBezTo>
                <a:cubicBezTo>
                  <a:pt x="10294552" y="6021436"/>
                  <a:pt x="10242214" y="6021436"/>
                  <a:pt x="10189876" y="5995340"/>
                </a:cubicBezTo>
                <a:cubicBezTo>
                  <a:pt x="10137538" y="5969245"/>
                  <a:pt x="10085199" y="5917053"/>
                  <a:pt x="10006692" y="5864862"/>
                </a:cubicBezTo>
                <a:cubicBezTo>
                  <a:pt x="9928184" y="5786575"/>
                  <a:pt x="9457140" y="5186373"/>
                  <a:pt x="9457140" y="5186373"/>
                </a:cubicBezTo>
                <a:cubicBezTo>
                  <a:pt x="9378632" y="5081990"/>
                  <a:pt x="9326294" y="4977607"/>
                  <a:pt x="9326294" y="4925416"/>
                </a:cubicBezTo>
                <a:cubicBezTo>
                  <a:pt x="9326294" y="4847128"/>
                  <a:pt x="9326294" y="4794937"/>
                  <a:pt x="9352463" y="4768841"/>
                </a:cubicBezTo>
                <a:cubicBezTo>
                  <a:pt x="9378632" y="4716650"/>
                  <a:pt x="9404801" y="4690554"/>
                  <a:pt x="9430971" y="4638363"/>
                </a:cubicBezTo>
                <a:cubicBezTo>
                  <a:pt x="9483309" y="4612267"/>
                  <a:pt x="9509478" y="4586171"/>
                  <a:pt x="9509478" y="4586171"/>
                </a:cubicBezTo>
                <a:cubicBezTo>
                  <a:pt x="9561816" y="4533980"/>
                  <a:pt x="9640324" y="4507884"/>
                  <a:pt x="9692662" y="4481788"/>
                </a:cubicBezTo>
                <a:close/>
                <a:moveTo>
                  <a:pt x="2119526" y="4452741"/>
                </a:moveTo>
                <a:cubicBezTo>
                  <a:pt x="2198033" y="4452741"/>
                  <a:pt x="2302710" y="4504906"/>
                  <a:pt x="2407387" y="4583154"/>
                </a:cubicBezTo>
                <a:cubicBezTo>
                  <a:pt x="2512063" y="4661401"/>
                  <a:pt x="2538232" y="4765731"/>
                  <a:pt x="2538232" y="4843979"/>
                </a:cubicBezTo>
                <a:cubicBezTo>
                  <a:pt x="2538232" y="4922226"/>
                  <a:pt x="2512063" y="5026556"/>
                  <a:pt x="2433556" y="5156969"/>
                </a:cubicBezTo>
                <a:cubicBezTo>
                  <a:pt x="2433556" y="5156969"/>
                  <a:pt x="1962511" y="5704701"/>
                  <a:pt x="1857834" y="5835114"/>
                </a:cubicBezTo>
                <a:cubicBezTo>
                  <a:pt x="1674651" y="6043774"/>
                  <a:pt x="1465297" y="6069856"/>
                  <a:pt x="1255944" y="5887279"/>
                </a:cubicBezTo>
                <a:cubicBezTo>
                  <a:pt x="1151267" y="5809031"/>
                  <a:pt x="1125098" y="5756866"/>
                  <a:pt x="1098929" y="5652536"/>
                </a:cubicBezTo>
                <a:cubicBezTo>
                  <a:pt x="1098929" y="5574289"/>
                  <a:pt x="1125098" y="5469959"/>
                  <a:pt x="1203606" y="5365629"/>
                </a:cubicBezTo>
                <a:cubicBezTo>
                  <a:pt x="1203606" y="5313464"/>
                  <a:pt x="1282113" y="5235216"/>
                  <a:pt x="1386790" y="5078721"/>
                </a:cubicBezTo>
                <a:cubicBezTo>
                  <a:pt x="1491467" y="4948309"/>
                  <a:pt x="1700820" y="4739649"/>
                  <a:pt x="1753158" y="4661401"/>
                </a:cubicBezTo>
                <a:cubicBezTo>
                  <a:pt x="1805496" y="4609236"/>
                  <a:pt x="1805496" y="4609236"/>
                  <a:pt x="1805496" y="4609236"/>
                </a:cubicBezTo>
                <a:cubicBezTo>
                  <a:pt x="1936342" y="4504906"/>
                  <a:pt x="2041019" y="4452741"/>
                  <a:pt x="2119526" y="4452741"/>
                </a:cubicBezTo>
                <a:close/>
                <a:moveTo>
                  <a:pt x="469454" y="2399882"/>
                </a:moveTo>
                <a:cubicBezTo>
                  <a:pt x="756342" y="2399882"/>
                  <a:pt x="1251877" y="2425998"/>
                  <a:pt x="1408362" y="2425998"/>
                </a:cubicBezTo>
                <a:cubicBezTo>
                  <a:pt x="1512685" y="2452113"/>
                  <a:pt x="1617008" y="2504345"/>
                  <a:pt x="1669169" y="2556576"/>
                </a:cubicBezTo>
                <a:cubicBezTo>
                  <a:pt x="1695250" y="2608807"/>
                  <a:pt x="1721331" y="2713270"/>
                  <a:pt x="1721331" y="2869964"/>
                </a:cubicBezTo>
                <a:cubicBezTo>
                  <a:pt x="1721331" y="3000541"/>
                  <a:pt x="1669169" y="3078888"/>
                  <a:pt x="1617008" y="3157235"/>
                </a:cubicBezTo>
                <a:cubicBezTo>
                  <a:pt x="1564846" y="3209467"/>
                  <a:pt x="1460523" y="3235582"/>
                  <a:pt x="1356200" y="3261698"/>
                </a:cubicBezTo>
                <a:cubicBezTo>
                  <a:pt x="1199715" y="3261698"/>
                  <a:pt x="599858" y="3235582"/>
                  <a:pt x="469454" y="3235582"/>
                </a:cubicBezTo>
                <a:cubicBezTo>
                  <a:pt x="417292" y="3235582"/>
                  <a:pt x="417292" y="3235582"/>
                  <a:pt x="417292" y="3235582"/>
                </a:cubicBezTo>
                <a:cubicBezTo>
                  <a:pt x="286888" y="3209467"/>
                  <a:pt x="156484" y="3183351"/>
                  <a:pt x="104323" y="3105004"/>
                </a:cubicBezTo>
                <a:cubicBezTo>
                  <a:pt x="26081" y="3026657"/>
                  <a:pt x="0" y="2948310"/>
                  <a:pt x="0" y="2869964"/>
                </a:cubicBezTo>
                <a:cubicBezTo>
                  <a:pt x="0" y="2687154"/>
                  <a:pt x="52161" y="2556576"/>
                  <a:pt x="104323" y="2504345"/>
                </a:cubicBezTo>
                <a:cubicBezTo>
                  <a:pt x="182565" y="2452113"/>
                  <a:pt x="312969" y="2425998"/>
                  <a:pt x="469454" y="2399882"/>
                </a:cubicBezTo>
                <a:close/>
                <a:moveTo>
                  <a:pt x="11342469" y="2399881"/>
                </a:moveTo>
                <a:lnTo>
                  <a:pt x="11382374" y="2399881"/>
                </a:lnTo>
                <a:lnTo>
                  <a:pt x="11382374" y="3263992"/>
                </a:lnTo>
                <a:lnTo>
                  <a:pt x="11352250" y="3262589"/>
                </a:lnTo>
                <a:cubicBezTo>
                  <a:pt x="11321279" y="3260818"/>
                  <a:pt x="11283787" y="3258388"/>
                  <a:pt x="11238146" y="3255148"/>
                </a:cubicBezTo>
                <a:cubicBezTo>
                  <a:pt x="10846935" y="3255148"/>
                  <a:pt x="10768692" y="3255148"/>
                  <a:pt x="10768692" y="3255148"/>
                </a:cubicBezTo>
                <a:cubicBezTo>
                  <a:pt x="10533965" y="3229231"/>
                  <a:pt x="10533965" y="3229231"/>
                  <a:pt x="10533965" y="3229231"/>
                </a:cubicBezTo>
                <a:cubicBezTo>
                  <a:pt x="10403561" y="3203314"/>
                  <a:pt x="10325319" y="3177396"/>
                  <a:pt x="10299238" y="3125562"/>
                </a:cubicBezTo>
                <a:cubicBezTo>
                  <a:pt x="10247077" y="3073728"/>
                  <a:pt x="10220996" y="3021893"/>
                  <a:pt x="10220996" y="2944142"/>
                </a:cubicBezTo>
                <a:cubicBezTo>
                  <a:pt x="10220996" y="2944142"/>
                  <a:pt x="10220996" y="2892307"/>
                  <a:pt x="10220996" y="2814556"/>
                </a:cubicBezTo>
                <a:cubicBezTo>
                  <a:pt x="10220996" y="2736805"/>
                  <a:pt x="10247077" y="2659053"/>
                  <a:pt x="10299238" y="2581302"/>
                </a:cubicBezTo>
                <a:cubicBezTo>
                  <a:pt x="10325319" y="2529467"/>
                  <a:pt x="10403561" y="2477633"/>
                  <a:pt x="10507884" y="2477633"/>
                </a:cubicBezTo>
                <a:cubicBezTo>
                  <a:pt x="10638288" y="2451716"/>
                  <a:pt x="10742611" y="2451716"/>
                  <a:pt x="10820854" y="2451716"/>
                </a:cubicBezTo>
                <a:cubicBezTo>
                  <a:pt x="11055581" y="2425799"/>
                  <a:pt x="11185985" y="2399881"/>
                  <a:pt x="11342469" y="2399881"/>
                </a:cubicBezTo>
                <a:close/>
                <a:moveTo>
                  <a:pt x="9918575" y="0"/>
                </a:moveTo>
                <a:lnTo>
                  <a:pt x="10743186" y="0"/>
                </a:lnTo>
                <a:lnTo>
                  <a:pt x="10752356" y="13166"/>
                </a:lnTo>
                <a:cubicBezTo>
                  <a:pt x="10775197" y="55389"/>
                  <a:pt x="10781723" y="94365"/>
                  <a:pt x="10768671" y="133340"/>
                </a:cubicBezTo>
                <a:cubicBezTo>
                  <a:pt x="10768671" y="211291"/>
                  <a:pt x="10716463" y="315225"/>
                  <a:pt x="10638151" y="445143"/>
                </a:cubicBezTo>
                <a:cubicBezTo>
                  <a:pt x="10638151" y="445143"/>
                  <a:pt x="10168278" y="964815"/>
                  <a:pt x="10063862" y="1094733"/>
                </a:cubicBezTo>
                <a:cubicBezTo>
                  <a:pt x="9959445" y="1198667"/>
                  <a:pt x="9855029" y="1250634"/>
                  <a:pt x="9750613" y="1250634"/>
                </a:cubicBezTo>
                <a:cubicBezTo>
                  <a:pt x="9646197" y="1276618"/>
                  <a:pt x="9541780" y="1224651"/>
                  <a:pt x="9437364" y="1120716"/>
                </a:cubicBezTo>
                <a:cubicBezTo>
                  <a:pt x="9359052" y="1042766"/>
                  <a:pt x="9306844" y="964815"/>
                  <a:pt x="9306844" y="886864"/>
                </a:cubicBezTo>
                <a:cubicBezTo>
                  <a:pt x="9306844" y="808913"/>
                  <a:pt x="9359052" y="704979"/>
                  <a:pt x="9411260" y="601045"/>
                </a:cubicBezTo>
                <a:cubicBezTo>
                  <a:pt x="9437364" y="575061"/>
                  <a:pt x="9750613" y="185307"/>
                  <a:pt x="9750613" y="185307"/>
                </a:cubicBezTo>
                <a:cubicBezTo>
                  <a:pt x="9802821" y="133340"/>
                  <a:pt x="9848503" y="81373"/>
                  <a:pt x="9887659" y="35902"/>
                </a:cubicBezTo>
                <a:close/>
                <a:moveTo>
                  <a:pt x="7061905" y="0"/>
                </a:moveTo>
                <a:lnTo>
                  <a:pt x="7888888" y="0"/>
                </a:lnTo>
                <a:lnTo>
                  <a:pt x="7883747" y="27195"/>
                </a:lnTo>
                <a:cubicBezTo>
                  <a:pt x="7877264" y="63042"/>
                  <a:pt x="7877264" y="69559"/>
                  <a:pt x="7864297" y="134735"/>
                </a:cubicBezTo>
                <a:cubicBezTo>
                  <a:pt x="7838364" y="239017"/>
                  <a:pt x="7786497" y="291158"/>
                  <a:pt x="7708697" y="343299"/>
                </a:cubicBezTo>
                <a:cubicBezTo>
                  <a:pt x="7630897" y="369370"/>
                  <a:pt x="7553097" y="395440"/>
                  <a:pt x="7475296" y="395440"/>
                </a:cubicBezTo>
                <a:cubicBezTo>
                  <a:pt x="7397496" y="395440"/>
                  <a:pt x="7345630" y="395440"/>
                  <a:pt x="7267829" y="369370"/>
                </a:cubicBezTo>
                <a:cubicBezTo>
                  <a:pt x="7190029" y="343299"/>
                  <a:pt x="7112229" y="291158"/>
                  <a:pt x="7086296" y="212947"/>
                </a:cubicBezTo>
                <a:cubicBezTo>
                  <a:pt x="7073329" y="173841"/>
                  <a:pt x="7066846" y="121700"/>
                  <a:pt x="7063604" y="59783"/>
                </a:cubicBezTo>
                <a:close/>
                <a:moveTo>
                  <a:pt x="4436312" y="0"/>
                </a:moveTo>
                <a:lnTo>
                  <a:pt x="5284401" y="0"/>
                </a:lnTo>
                <a:lnTo>
                  <a:pt x="5287671" y="38941"/>
                </a:lnTo>
                <a:cubicBezTo>
                  <a:pt x="5289718" y="125017"/>
                  <a:pt x="5279893" y="201710"/>
                  <a:pt x="5253695" y="266980"/>
                </a:cubicBezTo>
                <a:cubicBezTo>
                  <a:pt x="5070309" y="449737"/>
                  <a:pt x="4572547" y="501953"/>
                  <a:pt x="4467755" y="136439"/>
                </a:cubicBezTo>
                <a:cubicBezTo>
                  <a:pt x="4461206" y="97277"/>
                  <a:pt x="4454657" y="66273"/>
                  <a:pt x="4448108" y="40165"/>
                </a:cubicBezTo>
                <a:close/>
                <a:moveTo>
                  <a:pt x="1329412" y="0"/>
                </a:moveTo>
                <a:lnTo>
                  <a:pt x="2250935" y="0"/>
                </a:lnTo>
                <a:lnTo>
                  <a:pt x="2264829" y="12434"/>
                </a:lnTo>
                <a:cubicBezTo>
                  <a:pt x="2279134" y="23395"/>
                  <a:pt x="2290577" y="29891"/>
                  <a:pt x="2297116" y="29891"/>
                </a:cubicBezTo>
                <a:cubicBezTo>
                  <a:pt x="2401745" y="159809"/>
                  <a:pt x="2349431" y="107842"/>
                  <a:pt x="2454059" y="211776"/>
                </a:cubicBezTo>
                <a:cubicBezTo>
                  <a:pt x="2637157" y="393661"/>
                  <a:pt x="2611000" y="393661"/>
                  <a:pt x="2715628" y="497595"/>
                </a:cubicBezTo>
                <a:cubicBezTo>
                  <a:pt x="2794098" y="601530"/>
                  <a:pt x="2820255" y="679480"/>
                  <a:pt x="2820255" y="783415"/>
                </a:cubicBezTo>
                <a:cubicBezTo>
                  <a:pt x="2820255" y="861365"/>
                  <a:pt x="2767941" y="939316"/>
                  <a:pt x="2689471" y="1043250"/>
                </a:cubicBezTo>
                <a:cubicBezTo>
                  <a:pt x="2584843" y="1147185"/>
                  <a:pt x="2480215" y="1199152"/>
                  <a:pt x="2401745" y="1199152"/>
                </a:cubicBezTo>
                <a:cubicBezTo>
                  <a:pt x="2323274" y="1199152"/>
                  <a:pt x="2244803" y="1173169"/>
                  <a:pt x="2140175" y="1095218"/>
                </a:cubicBezTo>
                <a:cubicBezTo>
                  <a:pt x="2087861" y="1043250"/>
                  <a:pt x="2114018" y="1069234"/>
                  <a:pt x="1930919" y="887349"/>
                </a:cubicBezTo>
                <a:cubicBezTo>
                  <a:pt x="1747820" y="679480"/>
                  <a:pt x="1669350" y="575546"/>
                  <a:pt x="1669350" y="575546"/>
                </a:cubicBezTo>
                <a:cubicBezTo>
                  <a:pt x="1512408" y="419645"/>
                  <a:pt x="1669350" y="601530"/>
                  <a:pt x="1486251" y="393661"/>
                </a:cubicBezTo>
                <a:cubicBezTo>
                  <a:pt x="1381624" y="263743"/>
                  <a:pt x="1329310" y="159809"/>
                  <a:pt x="1329310" y="81858"/>
                </a:cubicBezTo>
                <a:cubicBezTo>
                  <a:pt x="1322771" y="55875"/>
                  <a:pt x="1322771" y="29891"/>
                  <a:pt x="1328084" y="35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C37E4F-A1B9-47DE-BA8C-E8FC29B6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0" y="728663"/>
            <a:ext cx="5015988" cy="2710471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1365224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75153D-A20E-49EF-8D05-CC9D77A04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DC4A36-BE9F-47CE-870B-8343064AF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5" descr="Texto, Pizarra&#10;&#10;Descripción generada automáticamente">
            <a:extLst>
              <a:ext uri="{FF2B5EF4-FFF2-40B4-BE49-F238E27FC236}">
                <a16:creationId xmlns:a16="http://schemas.microsoft.com/office/drawing/2014/main" id="{78A74746-A5CD-4F71-AACC-FD951D9B0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5873"/>
          <a:stretch/>
        </p:blipFill>
        <p:spPr>
          <a:xfrm>
            <a:off x="20" y="10"/>
            <a:ext cx="10869103" cy="6857989"/>
          </a:xfrm>
          <a:custGeom>
            <a:avLst/>
            <a:gdLst/>
            <a:ahLst/>
            <a:cxnLst/>
            <a:rect l="l" t="t" r="r" b="b"/>
            <a:pathLst>
              <a:path w="10869123" h="6857999">
                <a:moveTo>
                  <a:pt x="0" y="0"/>
                </a:moveTo>
                <a:lnTo>
                  <a:pt x="9607744" y="0"/>
                </a:lnTo>
                <a:lnTo>
                  <a:pt x="9722898" y="142234"/>
                </a:lnTo>
                <a:cubicBezTo>
                  <a:pt x="10517808" y="1159427"/>
                  <a:pt x="10929283" y="2201658"/>
                  <a:pt x="10861998" y="3306425"/>
                </a:cubicBezTo>
                <a:cubicBezTo>
                  <a:pt x="10758944" y="4086369"/>
                  <a:pt x="10742031" y="4668114"/>
                  <a:pt x="10526676" y="5163612"/>
                </a:cubicBezTo>
                <a:cubicBezTo>
                  <a:pt x="10300553" y="5683885"/>
                  <a:pt x="9984656" y="6181708"/>
                  <a:pt x="9591720" y="6656403"/>
                </a:cubicBezTo>
                <a:lnTo>
                  <a:pt x="9418030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3B4DC89-10FA-44A7-B184-2A9910296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396" y="313090"/>
            <a:ext cx="2874604" cy="3326473"/>
          </a:xfrm>
          <a:custGeom>
            <a:avLst/>
            <a:gdLst>
              <a:gd name="connsiteX0" fmla="*/ 1299987 w 2874604"/>
              <a:gd name="connsiteY0" fmla="*/ 20 h 3326473"/>
              <a:gd name="connsiteX1" fmla="*/ 1527725 w 2874604"/>
              <a:gd name="connsiteY1" fmla="*/ 61423 h 3326473"/>
              <a:gd name="connsiteX2" fmla="*/ 1635356 w 2874604"/>
              <a:gd name="connsiteY2" fmla="*/ 201083 h 3326473"/>
              <a:gd name="connsiteX3" fmla="*/ 1812758 w 2874604"/>
              <a:gd name="connsiteY3" fmla="*/ 967963 h 3326473"/>
              <a:gd name="connsiteX4" fmla="*/ 2136526 w 2874604"/>
              <a:gd name="connsiteY4" fmla="*/ 656543 h 3326473"/>
              <a:gd name="connsiteX5" fmla="*/ 2396669 w 2874604"/>
              <a:gd name="connsiteY5" fmla="*/ 474505 h 3326473"/>
              <a:gd name="connsiteX6" fmla="*/ 2628291 w 2874604"/>
              <a:gd name="connsiteY6" fmla="*/ 552859 h 3326473"/>
              <a:gd name="connsiteX7" fmla="*/ 2835591 w 2874604"/>
              <a:gd name="connsiteY7" fmla="*/ 750062 h 3326473"/>
              <a:gd name="connsiteX8" fmla="*/ 2800049 w 2874604"/>
              <a:gd name="connsiteY8" fmla="*/ 984252 h 3326473"/>
              <a:gd name="connsiteX9" fmla="*/ 2729404 w 2874604"/>
              <a:gd name="connsiteY9" fmla="*/ 1087431 h 3326473"/>
              <a:gd name="connsiteX10" fmla="*/ 2486813 w 2874604"/>
              <a:gd name="connsiteY10" fmla="*/ 1334974 h 3326473"/>
              <a:gd name="connsiteX11" fmla="*/ 2224099 w 2874604"/>
              <a:gd name="connsiteY11" fmla="*/ 1559826 h 3326473"/>
              <a:gd name="connsiteX12" fmla="*/ 2798485 w 2874604"/>
              <a:gd name="connsiteY12" fmla="*/ 1869294 h 3326473"/>
              <a:gd name="connsiteX13" fmla="*/ 2874604 w 2874604"/>
              <a:gd name="connsiteY13" fmla="*/ 1916765 h 3326473"/>
              <a:gd name="connsiteX14" fmla="*/ 2874604 w 2874604"/>
              <a:gd name="connsiteY14" fmla="*/ 2544508 h 3326473"/>
              <a:gd name="connsiteX15" fmla="*/ 2856095 w 2874604"/>
              <a:gd name="connsiteY15" fmla="*/ 2555939 h 3326473"/>
              <a:gd name="connsiteX16" fmla="*/ 2516153 w 2874604"/>
              <a:gd name="connsiteY16" fmla="*/ 2492568 h 3326473"/>
              <a:gd name="connsiteX17" fmla="*/ 1822916 w 2874604"/>
              <a:gd name="connsiteY17" fmla="*/ 2158780 h 3326473"/>
              <a:gd name="connsiteX18" fmla="*/ 2028149 w 2874604"/>
              <a:gd name="connsiteY18" fmla="*/ 2819911 h 3326473"/>
              <a:gd name="connsiteX19" fmla="*/ 2044323 w 2874604"/>
              <a:gd name="connsiteY19" fmla="*/ 3194701 h 3326473"/>
              <a:gd name="connsiteX20" fmla="*/ 1917762 w 2874604"/>
              <a:gd name="connsiteY20" fmla="*/ 3298821 h 3326473"/>
              <a:gd name="connsiteX21" fmla="*/ 1727324 w 2874604"/>
              <a:gd name="connsiteY21" fmla="*/ 3321766 h 3326473"/>
              <a:gd name="connsiteX22" fmla="*/ 1654798 w 2874604"/>
              <a:gd name="connsiteY22" fmla="*/ 3313116 h 3326473"/>
              <a:gd name="connsiteX23" fmla="*/ 1549048 w 2874604"/>
              <a:gd name="connsiteY23" fmla="*/ 3285285 h 3326473"/>
              <a:gd name="connsiteX24" fmla="*/ 1421295 w 2874604"/>
              <a:gd name="connsiteY24" fmla="*/ 3122934 h 3326473"/>
              <a:gd name="connsiteX25" fmla="*/ 1228474 w 2874604"/>
              <a:gd name="connsiteY25" fmla="*/ 2612935 h 3326473"/>
              <a:gd name="connsiteX26" fmla="*/ 1172996 w 2874604"/>
              <a:gd name="connsiteY26" fmla="*/ 2248676 h 3326473"/>
              <a:gd name="connsiteX27" fmla="*/ 939056 w 2874604"/>
              <a:gd name="connsiteY27" fmla="*/ 2423693 h 3326473"/>
              <a:gd name="connsiteX28" fmla="*/ 626508 w 2874604"/>
              <a:gd name="connsiteY28" fmla="*/ 2619773 h 3326473"/>
              <a:gd name="connsiteX29" fmla="*/ 403788 w 2874604"/>
              <a:gd name="connsiteY29" fmla="*/ 2679450 h 3326473"/>
              <a:gd name="connsiteX30" fmla="*/ 251713 w 2874604"/>
              <a:gd name="connsiteY30" fmla="*/ 2635949 h 3326473"/>
              <a:gd name="connsiteX31" fmla="*/ 84657 w 2874604"/>
              <a:gd name="connsiteY31" fmla="*/ 2484129 h 3326473"/>
              <a:gd name="connsiteX32" fmla="*/ 45791 w 2874604"/>
              <a:gd name="connsiteY32" fmla="*/ 2129460 h 3326473"/>
              <a:gd name="connsiteX33" fmla="*/ 188023 w 2874604"/>
              <a:gd name="connsiteY33" fmla="*/ 1979016 h 3326473"/>
              <a:gd name="connsiteX34" fmla="*/ 722351 w 2874604"/>
              <a:gd name="connsiteY34" fmla="*/ 1667344 h 3326473"/>
              <a:gd name="connsiteX35" fmla="*/ 357836 w 2874604"/>
              <a:gd name="connsiteY35" fmla="*/ 1512266 h 3326473"/>
              <a:gd name="connsiteX36" fmla="*/ 274778 w 2874604"/>
              <a:gd name="connsiteY36" fmla="*/ 1464313 h 3326473"/>
              <a:gd name="connsiteX37" fmla="*/ 211842 w 2874604"/>
              <a:gd name="connsiteY37" fmla="*/ 1439052 h 3326473"/>
              <a:gd name="connsiteX38" fmla="*/ 1031 w 2874604"/>
              <a:gd name="connsiteY38" fmla="*/ 1228747 h 3326473"/>
              <a:gd name="connsiteX39" fmla="*/ 53185 w 2874604"/>
              <a:gd name="connsiteY39" fmla="*/ 1004149 h 3326473"/>
              <a:gd name="connsiteX40" fmla="*/ 110729 w 2874604"/>
              <a:gd name="connsiteY40" fmla="*/ 904480 h 3326473"/>
              <a:gd name="connsiteX41" fmla="*/ 259982 w 2874604"/>
              <a:gd name="connsiteY41" fmla="*/ 780238 h 3326473"/>
              <a:gd name="connsiteX42" fmla="*/ 513356 w 2874604"/>
              <a:gd name="connsiteY42" fmla="*/ 782555 h 3326473"/>
              <a:gd name="connsiteX43" fmla="*/ 1053577 w 2874604"/>
              <a:gd name="connsiteY43" fmla="*/ 1016927 h 3326473"/>
              <a:gd name="connsiteX44" fmla="*/ 963247 w 2874604"/>
              <a:gd name="connsiteY44" fmla="*/ 732215 h 3326473"/>
              <a:gd name="connsiteX45" fmla="*/ 913850 w 2874604"/>
              <a:gd name="connsiteY45" fmla="*/ 338243 h 3326473"/>
              <a:gd name="connsiteX46" fmla="*/ 959923 w 2874604"/>
              <a:gd name="connsiteY46" fmla="*/ 143357 h 3326473"/>
              <a:gd name="connsiteX47" fmla="*/ 1204395 w 2874604"/>
              <a:gd name="connsiteY47" fmla="*/ 7643 h 3326473"/>
              <a:gd name="connsiteX48" fmla="*/ 1299987 w 2874604"/>
              <a:gd name="connsiteY48" fmla="*/ 20 h 332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874604" h="3326473">
                <a:moveTo>
                  <a:pt x="1299987" y="20"/>
                </a:moveTo>
                <a:cubicBezTo>
                  <a:pt x="1390374" y="812"/>
                  <a:pt x="1465431" y="25458"/>
                  <a:pt x="1527725" y="61423"/>
                </a:cubicBezTo>
                <a:cubicBezTo>
                  <a:pt x="1594172" y="99785"/>
                  <a:pt x="1617804" y="135578"/>
                  <a:pt x="1635356" y="201083"/>
                </a:cubicBezTo>
                <a:cubicBezTo>
                  <a:pt x="1812758" y="967963"/>
                  <a:pt x="1812758" y="967963"/>
                  <a:pt x="1812758" y="967963"/>
                </a:cubicBezTo>
                <a:cubicBezTo>
                  <a:pt x="2136526" y="656543"/>
                  <a:pt x="2136526" y="656543"/>
                  <a:pt x="2136526" y="656543"/>
                </a:cubicBezTo>
                <a:cubicBezTo>
                  <a:pt x="2229864" y="533242"/>
                  <a:pt x="2314551" y="482467"/>
                  <a:pt x="2396669" y="474505"/>
                </a:cubicBezTo>
                <a:cubicBezTo>
                  <a:pt x="2478786" y="466544"/>
                  <a:pt x="2558334" y="501395"/>
                  <a:pt x="2628291" y="552859"/>
                </a:cubicBezTo>
                <a:cubicBezTo>
                  <a:pt x="2731471" y="623503"/>
                  <a:pt x="2804938" y="688067"/>
                  <a:pt x="2835591" y="750062"/>
                </a:cubicBezTo>
                <a:cubicBezTo>
                  <a:pt x="2866244" y="812057"/>
                  <a:pt x="2857594" y="884583"/>
                  <a:pt x="2800049" y="984252"/>
                </a:cubicBezTo>
                <a:cubicBezTo>
                  <a:pt x="2771277" y="1034086"/>
                  <a:pt x="2752095" y="1067309"/>
                  <a:pt x="2729404" y="1087431"/>
                </a:cubicBezTo>
                <a:cubicBezTo>
                  <a:pt x="2687530" y="1140776"/>
                  <a:pt x="2681450" y="1170488"/>
                  <a:pt x="2486813" y="1334974"/>
                </a:cubicBezTo>
                <a:cubicBezTo>
                  <a:pt x="2282585" y="1516072"/>
                  <a:pt x="2331479" y="1488929"/>
                  <a:pt x="2224099" y="1559826"/>
                </a:cubicBezTo>
                <a:cubicBezTo>
                  <a:pt x="2798485" y="1869294"/>
                  <a:pt x="2798485" y="1869294"/>
                  <a:pt x="2798485" y="1869294"/>
                </a:cubicBezTo>
                <a:lnTo>
                  <a:pt x="2874604" y="1916765"/>
                </a:lnTo>
                <a:lnTo>
                  <a:pt x="2874604" y="2544508"/>
                </a:lnTo>
                <a:lnTo>
                  <a:pt x="2856095" y="2555939"/>
                </a:lnTo>
                <a:cubicBezTo>
                  <a:pt x="2790589" y="2573491"/>
                  <a:pt x="2675248" y="2562272"/>
                  <a:pt x="2516153" y="2492568"/>
                </a:cubicBezTo>
                <a:cubicBezTo>
                  <a:pt x="1822916" y="2158780"/>
                  <a:pt x="1822916" y="2158780"/>
                  <a:pt x="1822916" y="2158780"/>
                </a:cubicBezTo>
                <a:cubicBezTo>
                  <a:pt x="2028149" y="2819911"/>
                  <a:pt x="2028149" y="2819911"/>
                  <a:pt x="2028149" y="2819911"/>
                </a:cubicBezTo>
                <a:cubicBezTo>
                  <a:pt x="2096477" y="2970102"/>
                  <a:pt x="2101868" y="3095033"/>
                  <a:pt x="2044323" y="3194701"/>
                </a:cubicBezTo>
                <a:cubicBezTo>
                  <a:pt x="2015551" y="3244536"/>
                  <a:pt x="1970167" y="3284780"/>
                  <a:pt x="1917762" y="3298821"/>
                </a:cubicBezTo>
                <a:cubicBezTo>
                  <a:pt x="1855766" y="3329475"/>
                  <a:pt x="1799851" y="3330415"/>
                  <a:pt x="1727324" y="3321766"/>
                </a:cubicBezTo>
                <a:cubicBezTo>
                  <a:pt x="1714223" y="3325276"/>
                  <a:pt x="1684510" y="3319196"/>
                  <a:pt x="1654798" y="3313116"/>
                </a:cubicBezTo>
                <a:cubicBezTo>
                  <a:pt x="1611984" y="3310546"/>
                  <a:pt x="1569170" y="3307977"/>
                  <a:pt x="1549048" y="3285285"/>
                </a:cubicBezTo>
                <a:cubicBezTo>
                  <a:pt x="1502723" y="3269614"/>
                  <a:pt x="1458969" y="3211130"/>
                  <a:pt x="1421295" y="3122934"/>
                </a:cubicBezTo>
                <a:cubicBezTo>
                  <a:pt x="1374030" y="3051348"/>
                  <a:pt x="1311783" y="2871445"/>
                  <a:pt x="1228474" y="2612935"/>
                </a:cubicBezTo>
                <a:cubicBezTo>
                  <a:pt x="1173248" y="2459233"/>
                  <a:pt x="1176507" y="2261776"/>
                  <a:pt x="1172996" y="2248676"/>
                </a:cubicBezTo>
                <a:cubicBezTo>
                  <a:pt x="1137203" y="2272308"/>
                  <a:pt x="1020233" y="2359816"/>
                  <a:pt x="939056" y="2423693"/>
                </a:cubicBezTo>
                <a:cubicBezTo>
                  <a:pt x="899752" y="2434224"/>
                  <a:pt x="786292" y="2534834"/>
                  <a:pt x="626508" y="2619773"/>
                </a:cubicBezTo>
                <a:cubicBezTo>
                  <a:pt x="479825" y="2701201"/>
                  <a:pt x="508597" y="2651367"/>
                  <a:pt x="403788" y="2679450"/>
                </a:cubicBezTo>
                <a:cubicBezTo>
                  <a:pt x="364484" y="2689982"/>
                  <a:pt x="318159" y="2674311"/>
                  <a:pt x="251713" y="2635949"/>
                </a:cubicBezTo>
                <a:cubicBezTo>
                  <a:pt x="172165" y="2601097"/>
                  <a:pt x="128411" y="2542613"/>
                  <a:pt x="84657" y="2484129"/>
                </a:cubicBezTo>
                <a:cubicBezTo>
                  <a:pt x="658" y="2380262"/>
                  <a:pt x="-21345" y="2245741"/>
                  <a:pt x="45791" y="2129460"/>
                </a:cubicBezTo>
                <a:cubicBezTo>
                  <a:pt x="74563" y="2079626"/>
                  <a:pt x="119947" y="2039382"/>
                  <a:pt x="188023" y="1979016"/>
                </a:cubicBezTo>
                <a:cubicBezTo>
                  <a:pt x="501511" y="1838851"/>
                  <a:pt x="484900" y="1829260"/>
                  <a:pt x="722351" y="1667344"/>
                </a:cubicBezTo>
                <a:cubicBezTo>
                  <a:pt x="357836" y="1512266"/>
                  <a:pt x="357836" y="1512266"/>
                  <a:pt x="357836" y="1512266"/>
                </a:cubicBezTo>
                <a:cubicBezTo>
                  <a:pt x="337714" y="1489574"/>
                  <a:pt x="304491" y="1470393"/>
                  <a:pt x="274778" y="1464313"/>
                </a:cubicBezTo>
                <a:cubicBezTo>
                  <a:pt x="258166" y="1454723"/>
                  <a:pt x="228453" y="1448643"/>
                  <a:pt x="211842" y="1439052"/>
                </a:cubicBezTo>
                <a:cubicBezTo>
                  <a:pt x="78949" y="1362327"/>
                  <a:pt x="18583" y="1294253"/>
                  <a:pt x="1031" y="1228747"/>
                </a:cubicBezTo>
                <a:cubicBezTo>
                  <a:pt x="-3420" y="1159732"/>
                  <a:pt x="5230" y="1087206"/>
                  <a:pt x="53185" y="1004149"/>
                </a:cubicBezTo>
                <a:cubicBezTo>
                  <a:pt x="66286" y="1000638"/>
                  <a:pt x="72366" y="970926"/>
                  <a:pt x="110729" y="904480"/>
                </a:cubicBezTo>
                <a:cubicBezTo>
                  <a:pt x="139501" y="854645"/>
                  <a:pt x="184885" y="814401"/>
                  <a:pt x="259982" y="780238"/>
                </a:cubicBezTo>
                <a:cubicBezTo>
                  <a:pt x="335079" y="746074"/>
                  <a:pt x="420707" y="751213"/>
                  <a:pt x="513356" y="782555"/>
                </a:cubicBezTo>
                <a:cubicBezTo>
                  <a:pt x="1053577" y="1016927"/>
                  <a:pt x="1053577" y="1016927"/>
                  <a:pt x="1053577" y="1016927"/>
                </a:cubicBezTo>
                <a:cubicBezTo>
                  <a:pt x="1005372" y="889427"/>
                  <a:pt x="1008883" y="902528"/>
                  <a:pt x="963247" y="732215"/>
                </a:cubicBezTo>
                <a:cubicBezTo>
                  <a:pt x="927203" y="545290"/>
                  <a:pt x="905200" y="410769"/>
                  <a:pt x="913850" y="338243"/>
                </a:cubicBezTo>
                <a:cubicBezTo>
                  <a:pt x="918990" y="252616"/>
                  <a:pt x="931151" y="193191"/>
                  <a:pt x="959923" y="143357"/>
                </a:cubicBezTo>
                <a:cubicBezTo>
                  <a:pt x="994776" y="63810"/>
                  <a:pt x="1082974" y="26136"/>
                  <a:pt x="1204395" y="7643"/>
                </a:cubicBezTo>
                <a:cubicBezTo>
                  <a:pt x="1238026" y="2142"/>
                  <a:pt x="1269858" y="-245"/>
                  <a:pt x="1299987" y="2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78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B2BD9FB-6C4C-4948-A4F4-8E9FC90CF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9DB51C-B80E-4B27-9779-A1DE32325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57457C6-5104-4D63-9C05-84DA1B1A4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7781925" cy="6858000"/>
          </a:xfrm>
          <a:custGeom>
            <a:avLst/>
            <a:gdLst>
              <a:gd name="connsiteX0" fmla="*/ 486147 w 7781925"/>
              <a:gd name="connsiteY0" fmla="*/ 0 h 6858000"/>
              <a:gd name="connsiteX1" fmla="*/ 6657920 w 7781925"/>
              <a:gd name="connsiteY1" fmla="*/ 0 h 6858000"/>
              <a:gd name="connsiteX2" fmla="*/ 6863617 w 7781925"/>
              <a:gd name="connsiteY2" fmla="*/ 207074 h 6858000"/>
              <a:gd name="connsiteX3" fmla="*/ 7060266 w 7781925"/>
              <a:gd name="connsiteY3" fmla="*/ 457558 h 6858000"/>
              <a:gd name="connsiteX4" fmla="*/ 7781925 w 7781925"/>
              <a:gd name="connsiteY4" fmla="*/ 3182818 h 6858000"/>
              <a:gd name="connsiteX5" fmla="*/ 7621556 w 7781925"/>
              <a:gd name="connsiteY5" fmla="*/ 4465293 h 6858000"/>
              <a:gd name="connsiteX6" fmla="*/ 7140451 w 7781925"/>
              <a:gd name="connsiteY6" fmla="*/ 5747768 h 6858000"/>
              <a:gd name="connsiteX7" fmla="*/ 6226371 w 7781925"/>
              <a:gd name="connsiteY7" fmla="*/ 6831631 h 6858000"/>
              <a:gd name="connsiteX8" fmla="*/ 6191557 w 7781925"/>
              <a:gd name="connsiteY8" fmla="*/ 6858000 h 6858000"/>
              <a:gd name="connsiteX9" fmla="*/ 940388 w 7781925"/>
              <a:gd name="connsiteY9" fmla="*/ 6858000 h 6858000"/>
              <a:gd name="connsiteX10" fmla="*/ 844312 w 7781925"/>
              <a:gd name="connsiteY10" fmla="*/ 6790615 h 6858000"/>
              <a:gd name="connsiteX11" fmla="*/ 2377 w 7781925"/>
              <a:gd name="connsiteY11" fmla="*/ 5930621 h 6858000"/>
              <a:gd name="connsiteX12" fmla="*/ 0 w 7781925"/>
              <a:gd name="connsiteY12" fmla="*/ 5927208 h 6858000"/>
              <a:gd name="connsiteX13" fmla="*/ 0 w 7781925"/>
              <a:gd name="connsiteY13" fmla="*/ 542232 h 6858000"/>
              <a:gd name="connsiteX14" fmla="*/ 17725 w 7781925"/>
              <a:gd name="connsiteY14" fmla="*/ 518509 h 6858000"/>
              <a:gd name="connsiteX15" fmla="*/ 385863 w 7781925"/>
              <a:gd name="connsiteY15" fmla="*/ 976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81925" h="6858000">
                <a:moveTo>
                  <a:pt x="486147" y="0"/>
                </a:moveTo>
                <a:lnTo>
                  <a:pt x="6657920" y="0"/>
                </a:lnTo>
                <a:lnTo>
                  <a:pt x="6863617" y="207074"/>
                </a:lnTo>
                <a:cubicBezTo>
                  <a:pt x="6934561" y="287229"/>
                  <a:pt x="7000128" y="370723"/>
                  <a:pt x="7060266" y="457558"/>
                </a:cubicBezTo>
                <a:cubicBezTo>
                  <a:pt x="7541372" y="1152232"/>
                  <a:pt x="7781925" y="2060652"/>
                  <a:pt x="7781925" y="3182818"/>
                </a:cubicBezTo>
                <a:cubicBezTo>
                  <a:pt x="7781925" y="3583591"/>
                  <a:pt x="7728469" y="3984365"/>
                  <a:pt x="7621556" y="4465293"/>
                </a:cubicBezTo>
                <a:cubicBezTo>
                  <a:pt x="7487916" y="4919503"/>
                  <a:pt x="7354276" y="5346995"/>
                  <a:pt x="7140451" y="5747768"/>
                </a:cubicBezTo>
                <a:cubicBezTo>
                  <a:pt x="6873170" y="6198639"/>
                  <a:pt x="6564126" y="6555577"/>
                  <a:pt x="6226371" y="6831631"/>
                </a:cubicBezTo>
                <a:lnTo>
                  <a:pt x="6191557" y="6858000"/>
                </a:lnTo>
                <a:lnTo>
                  <a:pt x="940388" y="6858000"/>
                </a:lnTo>
                <a:lnTo>
                  <a:pt x="844312" y="6790615"/>
                </a:lnTo>
                <a:cubicBezTo>
                  <a:pt x="530257" y="6551820"/>
                  <a:pt x="249612" y="6262929"/>
                  <a:pt x="2377" y="5930621"/>
                </a:cubicBezTo>
                <a:lnTo>
                  <a:pt x="0" y="5927208"/>
                </a:lnTo>
                <a:lnTo>
                  <a:pt x="0" y="542232"/>
                </a:lnTo>
                <a:lnTo>
                  <a:pt x="17725" y="518509"/>
                </a:lnTo>
                <a:cubicBezTo>
                  <a:pt x="136122" y="368218"/>
                  <a:pt x="259113" y="227948"/>
                  <a:pt x="385863" y="97696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D893C5-1691-45CD-91BD-5862620A6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5015638" cy="2803071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PHONICS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61516266-4AD2-4299-BC89-A3D3D18F8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6300000">
            <a:off x="6273683" y="3123655"/>
            <a:ext cx="3362287" cy="31471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13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C04A63C-988E-4CDA-93A4-2FE95EAD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244BA-9ADF-4F8B-8A82-0BCFD736C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2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B9AAAB00-4B01-48DA-90E1-9156B553C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" r="1" b="1"/>
          <a:stretch/>
        </p:blipFill>
        <p:spPr>
          <a:xfrm>
            <a:off x="20" y="10"/>
            <a:ext cx="11717872" cy="6857990"/>
          </a:xfrm>
          <a:custGeom>
            <a:avLst/>
            <a:gdLst/>
            <a:ahLst/>
            <a:cxnLst/>
            <a:rect l="l" t="t" r="r" b="b"/>
            <a:pathLst>
              <a:path w="11717892" h="6858000">
                <a:moveTo>
                  <a:pt x="0" y="0"/>
                </a:moveTo>
                <a:lnTo>
                  <a:pt x="11717590" y="0"/>
                </a:lnTo>
                <a:lnTo>
                  <a:pt x="11717892" y="23369"/>
                </a:lnTo>
                <a:cubicBezTo>
                  <a:pt x="11712891" y="1065174"/>
                  <a:pt x="11552855" y="2043809"/>
                  <a:pt x="11552855" y="2300500"/>
                </a:cubicBezTo>
                <a:cubicBezTo>
                  <a:pt x="11552855" y="4075154"/>
                  <a:pt x="10591842" y="4734311"/>
                  <a:pt x="10136625" y="5444173"/>
                </a:cubicBezTo>
                <a:cubicBezTo>
                  <a:pt x="9984886" y="5786428"/>
                  <a:pt x="9555750" y="6221377"/>
                  <a:pt x="9041261" y="6647413"/>
                </a:cubicBezTo>
                <a:lnTo>
                  <a:pt x="87793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E01B79-04E0-42C8-9E4B-CA4E551FF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>
            <a:off x="9939651" y="5331698"/>
            <a:ext cx="2117174" cy="588806"/>
            <a:chOff x="4549904" y="5078157"/>
            <a:chExt cx="3023338" cy="840818"/>
          </a:xfrm>
        </p:grpSpPr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id="{9FAE9CFE-04E4-41FF-9CD6-503ACF8CC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3" name="Freeform 84">
              <a:extLst>
                <a:ext uri="{FF2B5EF4-FFF2-40B4-BE49-F238E27FC236}">
                  <a16:creationId xmlns:a16="http://schemas.microsoft.com/office/drawing/2014/main" id="{07086A81-DE9F-4760-9BD1-978134626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4" name="Freeform 87">
              <a:extLst>
                <a:ext uri="{FF2B5EF4-FFF2-40B4-BE49-F238E27FC236}">
                  <a16:creationId xmlns:a16="http://schemas.microsoft.com/office/drawing/2014/main" id="{AFE935F5-03F4-4B67-B2F8-C1D265EE3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418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9943550-4730-4F02-94A8-9D567CE0BD92}"/>
              </a:ext>
            </a:extLst>
          </p:cNvPr>
          <p:cNvGraphicFramePr>
            <a:graphicFrameLocks noGrp="1"/>
          </p:cNvGraphicFramePr>
          <p:nvPr/>
        </p:nvGraphicFramePr>
        <p:xfrm>
          <a:off x="0" y="3272790"/>
          <a:ext cx="12192000" cy="312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676393006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389762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ES">
                        <a:effectLst/>
                      </a:endParaRP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endParaRPr lang="es-ES">
                        <a:effectLst/>
                      </a:endParaRP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220751169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692D514-EBF8-46C9-BC18-26AF5F866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510537"/>
              </p:ext>
            </p:extLst>
          </p:nvPr>
        </p:nvGraphicFramePr>
        <p:xfrm>
          <a:off x="1680575" y="824630"/>
          <a:ext cx="8077232" cy="51252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187">
                  <a:extLst>
                    <a:ext uri="{9D8B030D-6E8A-4147-A177-3AD203B41FA5}">
                      <a16:colId xmlns:a16="http://schemas.microsoft.com/office/drawing/2014/main" val="3416836562"/>
                    </a:ext>
                  </a:extLst>
                </a:gridCol>
                <a:gridCol w="1009187">
                  <a:extLst>
                    <a:ext uri="{9D8B030D-6E8A-4147-A177-3AD203B41FA5}">
                      <a16:colId xmlns:a16="http://schemas.microsoft.com/office/drawing/2014/main" val="3510001167"/>
                    </a:ext>
                  </a:extLst>
                </a:gridCol>
                <a:gridCol w="1009187">
                  <a:extLst>
                    <a:ext uri="{9D8B030D-6E8A-4147-A177-3AD203B41FA5}">
                      <a16:colId xmlns:a16="http://schemas.microsoft.com/office/drawing/2014/main" val="4191489143"/>
                    </a:ext>
                  </a:extLst>
                </a:gridCol>
                <a:gridCol w="1009187">
                  <a:extLst>
                    <a:ext uri="{9D8B030D-6E8A-4147-A177-3AD203B41FA5}">
                      <a16:colId xmlns:a16="http://schemas.microsoft.com/office/drawing/2014/main" val="2378002647"/>
                    </a:ext>
                  </a:extLst>
                </a:gridCol>
                <a:gridCol w="1010121">
                  <a:extLst>
                    <a:ext uri="{9D8B030D-6E8A-4147-A177-3AD203B41FA5}">
                      <a16:colId xmlns:a16="http://schemas.microsoft.com/office/drawing/2014/main" val="3398586179"/>
                    </a:ext>
                  </a:extLst>
                </a:gridCol>
                <a:gridCol w="1010121">
                  <a:extLst>
                    <a:ext uri="{9D8B030D-6E8A-4147-A177-3AD203B41FA5}">
                      <a16:colId xmlns:a16="http://schemas.microsoft.com/office/drawing/2014/main" val="430751106"/>
                    </a:ext>
                  </a:extLst>
                </a:gridCol>
                <a:gridCol w="1010121">
                  <a:extLst>
                    <a:ext uri="{9D8B030D-6E8A-4147-A177-3AD203B41FA5}">
                      <a16:colId xmlns:a16="http://schemas.microsoft.com/office/drawing/2014/main" val="782265685"/>
                    </a:ext>
                  </a:extLst>
                </a:gridCol>
                <a:gridCol w="1010121">
                  <a:extLst>
                    <a:ext uri="{9D8B030D-6E8A-4147-A177-3AD203B41FA5}">
                      <a16:colId xmlns:a16="http://schemas.microsoft.com/office/drawing/2014/main" val="1946925606"/>
                    </a:ext>
                  </a:extLst>
                </a:gridCol>
              </a:tblGrid>
              <a:tr h="854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  /m/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  /æ/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  </a:t>
                      </a:r>
                      <a:endParaRPr lang="es-E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/s/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  /e/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  /p/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  /n/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  /ɒ/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B  /b/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7005756"/>
                  </a:ext>
                </a:extLst>
              </a:tr>
              <a:tr h="854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  </a:t>
                      </a:r>
                      <a:endParaRPr lang="es-E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/l/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C/K  /k/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  </a:t>
                      </a:r>
                      <a:endParaRPr lang="es-E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/f/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G  /g/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</a:t>
                      </a:r>
                      <a:endParaRPr lang="es-E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/ɪ/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H  /h/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SH /ʃ/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  /d/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5242307"/>
                  </a:ext>
                </a:extLst>
              </a:tr>
              <a:tr h="854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  </a:t>
                      </a:r>
                      <a:endParaRPr lang="es-E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/t/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CH  /tʃ/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U  /ʌ/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  </a:t>
                      </a:r>
                      <a:endParaRPr lang="es-E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/r/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J  /dʒ/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  /v/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Y  </a:t>
                      </a:r>
                      <a:endParaRPr lang="es-E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/j/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W  /w/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706291"/>
                  </a:ext>
                </a:extLst>
              </a:tr>
              <a:tr h="854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Z  </a:t>
                      </a:r>
                      <a:endParaRPr lang="es-E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/z/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QU  /kw/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  /ks/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TH  /</a:t>
                      </a:r>
                      <a:r>
                        <a:rPr lang="el-GR" sz="1200">
                          <a:effectLst/>
                        </a:rPr>
                        <a:t>θ/</a:t>
                      </a:r>
                      <a:endParaRPr lang="el-GR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TH  /ð/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OO  /ʊ/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OO  /uː/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NG  /ŋ/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577719"/>
                  </a:ext>
                </a:extLst>
              </a:tr>
              <a:tr h="854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ER  /ɜː/</a:t>
                      </a:r>
                      <a:endParaRPr lang="es-E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 /ə/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AY  /eɪ/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EE /iː/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IGH /aɪ/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OA /əʊ/</a:t>
                      </a:r>
                      <a:endParaRPr lang="es-ES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/oʊ/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UE /u/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AW /ɔː/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AR  /ɑː/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096606"/>
                  </a:ext>
                </a:extLst>
              </a:tr>
              <a:tr h="854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OW /aʊ/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OY  /ɔɪ/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AIR  /eə/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EAR /ɪə/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URE  /ʊə/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/ʒ/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7065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866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83EB18A-49E1-48E7-80B9-ECE25E4DF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057B1-475F-4B2B-9C76-58AFFB02D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2D877C-3DB4-442E-B1BE-A2A861E7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140661"/>
            <a:ext cx="5015638" cy="258532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PHONEMES AND DIFFERENTIATING</a:t>
            </a:r>
          </a:p>
        </p:txBody>
      </p:sp>
      <p:pic>
        <p:nvPicPr>
          <p:cNvPr id="5" name="Imagen 5">
            <a:hlinkClick r:id="" action="ppaction://media"/>
            <a:extLst>
              <a:ext uri="{FF2B5EF4-FFF2-40B4-BE49-F238E27FC236}">
                <a16:creationId xmlns:a16="http://schemas.microsoft.com/office/drawing/2014/main" id="{461DCEB9-F792-4CC2-A91B-ACAEBB66DD1D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44286" y="720000"/>
            <a:ext cx="3366225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8E163A8-4C5B-4030-9B0D-75B39EBA6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95082" y="136477"/>
            <a:ext cx="2088038" cy="719230"/>
            <a:chOff x="4532666" y="505937"/>
            <a:chExt cx="2981730" cy="1027064"/>
          </a:xfrm>
        </p:grpSpPr>
        <p:sp>
          <p:nvSpPr>
            <p:cNvPr id="18" name="Freeform 78">
              <a:extLst>
                <a:ext uri="{FF2B5EF4-FFF2-40B4-BE49-F238E27FC236}">
                  <a16:creationId xmlns:a16="http://schemas.microsoft.com/office/drawing/2014/main" id="{137A7361-907B-4AE1-9F4B-C8E0D7D27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79">
              <a:extLst>
                <a:ext uri="{FF2B5EF4-FFF2-40B4-BE49-F238E27FC236}">
                  <a16:creationId xmlns:a16="http://schemas.microsoft.com/office/drawing/2014/main" id="{AD1F95A4-2338-459F-BDCC-655A4EAF5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5">
              <a:extLst>
                <a:ext uri="{FF2B5EF4-FFF2-40B4-BE49-F238E27FC236}">
                  <a16:creationId xmlns:a16="http://schemas.microsoft.com/office/drawing/2014/main" id="{8B410EB3-0516-40D3-9BEA-1368A4763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6" name="Imagen 6">
            <a:hlinkClick r:id="" action="ppaction://media"/>
            <a:extLst>
              <a:ext uri="{FF2B5EF4-FFF2-40B4-BE49-F238E27FC236}">
                <a16:creationId xmlns:a16="http://schemas.microsoft.com/office/drawing/2014/main" id="{012F49DF-8817-4C06-AC02-2D61C7AE6522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544286" y="3604669"/>
            <a:ext cx="3366225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3EC4E7-AABA-488E-B59B-FF43F98A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46837" y="5646022"/>
            <a:ext cx="2117174" cy="588806"/>
            <a:chOff x="4549904" y="5078157"/>
            <a:chExt cx="3023338" cy="840818"/>
          </a:xfrm>
        </p:grpSpPr>
        <p:sp>
          <p:nvSpPr>
            <p:cNvPr id="23" name="Freeform 80">
              <a:extLst>
                <a:ext uri="{FF2B5EF4-FFF2-40B4-BE49-F238E27FC236}">
                  <a16:creationId xmlns:a16="http://schemas.microsoft.com/office/drawing/2014/main" id="{FFC1EFA0-F7E9-4629-8638-C88AEFEB7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4" name="Freeform 84">
              <a:extLst>
                <a:ext uri="{FF2B5EF4-FFF2-40B4-BE49-F238E27FC236}">
                  <a16:creationId xmlns:a16="http://schemas.microsoft.com/office/drawing/2014/main" id="{AA354CD0-CEDB-4A57-8909-676205B53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5" name="Freeform 87">
              <a:extLst>
                <a:ext uri="{FF2B5EF4-FFF2-40B4-BE49-F238E27FC236}">
                  <a16:creationId xmlns:a16="http://schemas.microsoft.com/office/drawing/2014/main" id="{EB4927A5-73AD-425A-945E-6A50D9C4C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749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E3E963-7ADC-4469-A079-F78B0BC6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64DEA4-D6B8-4DEF-B1D0-6D5672FA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233D2E-0DB5-4CE7-8DB5-6E44B895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554630"/>
            <a:ext cx="5015638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LITERACY</a:t>
            </a:r>
          </a:p>
        </p:txBody>
      </p:sp>
      <p:pic>
        <p:nvPicPr>
          <p:cNvPr id="6" name="Graphic 5" descr="Open Book">
            <a:extLst>
              <a:ext uri="{FF2B5EF4-FFF2-40B4-BE49-F238E27FC236}">
                <a16:creationId xmlns:a16="http://schemas.microsoft.com/office/drawing/2014/main" id="{E25DB091-2B08-4E4B-BA54-A324071FC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00" y="917269"/>
            <a:ext cx="5014800" cy="5014800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6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21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957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D1035C-3BF0-4FE0-B3A3-1062F860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74FAA9-F371-49DE-A9C5-97D281ED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es-ES" sz="3200"/>
              <a:t>I WISH I HAD...</a:t>
            </a:r>
          </a:p>
        </p:txBody>
      </p:sp>
      <p:pic>
        <p:nvPicPr>
          <p:cNvPr id="5" name="Imagen 5" descr="Imagen que contiene tabla, hecho de madera, alimentos&#10;&#10;Descripción generada automáticamente">
            <a:extLst>
              <a:ext uri="{FF2B5EF4-FFF2-40B4-BE49-F238E27FC236}">
                <a16:creationId xmlns:a16="http://schemas.microsoft.com/office/drawing/2014/main" id="{E2DD87F3-1E92-4A4B-8545-90B73EB97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02" t="1767" r="11936" b="2827"/>
          <a:stretch/>
        </p:blipFill>
        <p:spPr>
          <a:xfrm>
            <a:off x="1583590" y="1904705"/>
            <a:ext cx="3696757" cy="3796415"/>
          </a:xfrm>
        </p:spPr>
      </p:pic>
      <p:pic>
        <p:nvPicPr>
          <p:cNvPr id="4" name="Imagen 4" descr="Imagen que contiene café, pastel, relleno, tabla&#10;&#10;Descripción generada automáticamente">
            <a:extLst>
              <a:ext uri="{FF2B5EF4-FFF2-40B4-BE49-F238E27FC236}">
                <a16:creationId xmlns:a16="http://schemas.microsoft.com/office/drawing/2014/main" id="{28EA937B-5684-469A-857D-B986EB65E5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73" r="-2" b="-2"/>
          <a:stretch/>
        </p:blipFill>
        <p:spPr>
          <a:xfrm>
            <a:off x="6529065" y="10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675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4CCC76-A68E-417C-8D0A-E282BAD8F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es-ES" sz="3200"/>
              <a:t>CRAFTS</a:t>
            </a:r>
          </a:p>
        </p:txBody>
      </p:sp>
      <p:pic>
        <p:nvPicPr>
          <p:cNvPr id="4" name="Imagen 4" descr="Imagen que contiene interior, artículos, tabla, cubierto&#10;&#10;Descripción generada automáticamente">
            <a:extLst>
              <a:ext uri="{FF2B5EF4-FFF2-40B4-BE49-F238E27FC236}">
                <a16:creationId xmlns:a16="http://schemas.microsoft.com/office/drawing/2014/main" id="{D1D18F5E-6A97-455C-82A7-929E02B5A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2" r="27016"/>
          <a:stretch/>
        </p:blipFill>
        <p:spPr>
          <a:xfrm>
            <a:off x="91005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5" name="Imagen 5" descr="Imagen que contiene tabla, tren, hecho de madera, pájaro&#10;&#10;Descripción generada automáticamente">
            <a:extLst>
              <a:ext uri="{FF2B5EF4-FFF2-40B4-BE49-F238E27FC236}">
                <a16:creationId xmlns:a16="http://schemas.microsoft.com/office/drawing/2014/main" id="{44FE41F1-8C78-4DA2-A2D1-BE78E09AD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076" t="-1414" r="9456" b="1413"/>
          <a:stretch/>
        </p:blipFill>
        <p:spPr>
          <a:xfrm>
            <a:off x="7451431" y="2257272"/>
            <a:ext cx="3583352" cy="3216249"/>
          </a:xfrm>
        </p:spPr>
      </p:pic>
    </p:spTree>
    <p:extLst>
      <p:ext uri="{BB962C8B-B14F-4D97-AF65-F5344CB8AC3E}">
        <p14:creationId xmlns:p14="http://schemas.microsoft.com/office/powerpoint/2010/main" val="4135581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6D1C383-8851-4821-B62A-01B40041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A6DE01-4E37-4075-BC03-89FC2D32A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9C54D1-18D4-4A55-BE15-2DCD7B77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140661"/>
            <a:ext cx="5015638" cy="258532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A LEOPARD HAS LOTS OF SPOTS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E4089E-2454-4227-830F-322AB9D8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136477"/>
            <a:ext cx="2088038" cy="719230"/>
            <a:chOff x="4532666" y="505937"/>
            <a:chExt cx="2981730" cy="1027064"/>
          </a:xfrm>
        </p:grpSpPr>
        <p:sp>
          <p:nvSpPr>
            <p:cNvPr id="18" name="Freeform 78">
              <a:extLst>
                <a:ext uri="{FF2B5EF4-FFF2-40B4-BE49-F238E27FC236}">
                  <a16:creationId xmlns:a16="http://schemas.microsoft.com/office/drawing/2014/main" id="{B6795882-4013-42EB-AED8-51FFEEC19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79">
              <a:extLst>
                <a:ext uri="{FF2B5EF4-FFF2-40B4-BE49-F238E27FC236}">
                  <a16:creationId xmlns:a16="http://schemas.microsoft.com/office/drawing/2014/main" id="{EAC7DF46-0151-4635-B8AA-C38145ED1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5">
              <a:extLst>
                <a:ext uri="{FF2B5EF4-FFF2-40B4-BE49-F238E27FC236}">
                  <a16:creationId xmlns:a16="http://schemas.microsoft.com/office/drawing/2014/main" id="{AFCE9351-12EE-4297-9B83-C79712116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6" name="Imagen 6">
            <a:hlinkClick r:id="" action="ppaction://media"/>
            <a:extLst>
              <a:ext uri="{FF2B5EF4-FFF2-40B4-BE49-F238E27FC236}">
                <a16:creationId xmlns:a16="http://schemas.microsoft.com/office/drawing/2014/main" id="{9D40A36F-4F03-4563-997C-7F33078862FD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68812" y="720000"/>
            <a:ext cx="3366225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6B9236-A7DE-4153-A6C7-09D97EF9E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7" y="5646022"/>
            <a:ext cx="2117174" cy="588806"/>
            <a:chOff x="4549904" y="5078157"/>
            <a:chExt cx="3023338" cy="840818"/>
          </a:xfrm>
        </p:grpSpPr>
        <p:sp>
          <p:nvSpPr>
            <p:cNvPr id="23" name="Freeform 80">
              <a:extLst>
                <a:ext uri="{FF2B5EF4-FFF2-40B4-BE49-F238E27FC236}">
                  <a16:creationId xmlns:a16="http://schemas.microsoft.com/office/drawing/2014/main" id="{66CF5538-BF6C-4A04-A378-87B2401E7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4" name="Freeform 84">
              <a:extLst>
                <a:ext uri="{FF2B5EF4-FFF2-40B4-BE49-F238E27FC236}">
                  <a16:creationId xmlns:a16="http://schemas.microsoft.com/office/drawing/2014/main" id="{6939BDDA-EB16-4A77-8CA5-9D25AF176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5" name="Freeform 87">
              <a:extLst>
                <a:ext uri="{FF2B5EF4-FFF2-40B4-BE49-F238E27FC236}">
                  <a16:creationId xmlns:a16="http://schemas.microsoft.com/office/drawing/2014/main" id="{F8420009-5C83-4606-A57B-C54FCA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5" name="Imagen 5" descr="Leopardo en el bosque">
            <a:extLst>
              <a:ext uri="{FF2B5EF4-FFF2-40B4-BE49-F238E27FC236}">
                <a16:creationId xmlns:a16="http://schemas.microsoft.com/office/drawing/2014/main" id="{6CD6AE95-D546-4770-8E95-6D2124E5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053678" y="3604669"/>
            <a:ext cx="3796494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076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D6F141-82FD-46CC-BD79-0213F92F1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To</a:t>
            </a:r>
            <a:r>
              <a:rPr lang="es-ES"/>
              <a:t> </a:t>
            </a:r>
            <a:r>
              <a:rPr lang="es-ES" err="1"/>
              <a:t>the</a:t>
            </a:r>
            <a:r>
              <a:rPr lang="es-ES"/>
              <a:t> tune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Frère</a:t>
            </a:r>
            <a:r>
              <a:rPr lang="es-ES"/>
              <a:t> Jacques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640CDC-18A8-4F22-B568-310AC36BC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US" sz="2800">
                <a:solidFill>
                  <a:srgbClr val="FFFFFF"/>
                </a:solidFill>
                <a:ea typeface="+mn-lt"/>
                <a:cs typeface="+mn-lt"/>
              </a:rPr>
              <a:t>Good morning.  Good  morning</a:t>
            </a:r>
            <a:r>
              <a:rPr lang="es-ES" sz="2800">
                <a:solidFill>
                  <a:srgbClr val="FFFFFF"/>
                </a:solidFill>
                <a:ea typeface="+mn-lt"/>
                <a:cs typeface="+mn-lt"/>
              </a:rPr>
              <a:t> </a:t>
            </a:r>
            <a:endParaRPr lang="es-ES" sz="2800">
              <a:solidFill>
                <a:srgbClr val="FFFFFF">
                  <a:alpha val="58000"/>
                </a:srgbClr>
              </a:solidFill>
            </a:endParaRPr>
          </a:p>
          <a:p>
            <a:pPr marL="0" indent="0" algn="ctr">
              <a:buNone/>
            </a:pPr>
            <a:r>
              <a:rPr lang="en-US" sz="2800">
                <a:solidFill>
                  <a:srgbClr val="FFFFFF"/>
                </a:solidFill>
                <a:ea typeface="+mn-lt"/>
                <a:cs typeface="+mn-lt"/>
              </a:rPr>
              <a:t>How are you? How are you?</a:t>
            </a:r>
            <a:r>
              <a:rPr lang="es-ES" sz="2800">
                <a:solidFill>
                  <a:srgbClr val="FFFFFF"/>
                </a:solidFill>
                <a:ea typeface="+mn-lt"/>
                <a:cs typeface="+mn-lt"/>
              </a:rPr>
              <a:t> </a:t>
            </a:r>
            <a:endParaRPr lang="es-ES" sz="2800">
              <a:solidFill>
                <a:srgbClr val="FFFFFF">
                  <a:alpha val="58000"/>
                </a:srgbClr>
              </a:solidFill>
            </a:endParaRPr>
          </a:p>
          <a:p>
            <a:pPr marL="0" indent="0" algn="ctr">
              <a:buNone/>
            </a:pPr>
            <a:r>
              <a:rPr lang="en-US" sz="2800">
                <a:solidFill>
                  <a:srgbClr val="FFFFFF"/>
                </a:solidFill>
                <a:ea typeface="+mn-lt"/>
                <a:cs typeface="+mn-lt"/>
              </a:rPr>
              <a:t>I am very well.  I am very well.</a:t>
            </a:r>
            <a:r>
              <a:rPr lang="es-ES" sz="2800">
                <a:solidFill>
                  <a:srgbClr val="FFFFFF"/>
                </a:solidFill>
                <a:ea typeface="+mn-lt"/>
                <a:cs typeface="+mn-lt"/>
              </a:rPr>
              <a:t> </a:t>
            </a:r>
            <a:endParaRPr lang="es-ES" sz="2800">
              <a:solidFill>
                <a:srgbClr val="FFFFFF">
                  <a:alpha val="58000"/>
                </a:srgbClr>
              </a:solidFill>
            </a:endParaRPr>
          </a:p>
          <a:p>
            <a:pPr marL="0" indent="0" algn="ctr">
              <a:buNone/>
            </a:pPr>
            <a:r>
              <a:rPr lang="en-US" sz="2800">
                <a:solidFill>
                  <a:srgbClr val="FFFFFF"/>
                </a:solidFill>
                <a:ea typeface="+mn-lt"/>
                <a:cs typeface="+mn-lt"/>
              </a:rPr>
              <a:t>Thank you. Thank you.</a:t>
            </a:r>
            <a:r>
              <a:rPr lang="es-ES" sz="2800">
                <a:solidFill>
                  <a:srgbClr val="FFFFFF"/>
                </a:solidFill>
                <a:ea typeface="+mn-lt"/>
                <a:cs typeface="+mn-lt"/>
              </a:rPr>
              <a:t> </a:t>
            </a:r>
            <a:endParaRPr lang="es-ES" sz="2800">
              <a:solidFill>
                <a:srgbClr val="FFFFFF">
                  <a:alpha val="58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200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83EB18A-49E1-48E7-80B9-ECE25E4DF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057B1-475F-4B2B-9C76-58AFFB02D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858EE6-42B7-4939-BA6E-DD0A679B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140661"/>
            <a:ext cx="5015638" cy="258532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ELEPHANTS HAVE WRINKLES</a:t>
            </a:r>
          </a:p>
        </p:txBody>
      </p:sp>
      <p:pic>
        <p:nvPicPr>
          <p:cNvPr id="6" name="Imagen 6">
            <a:hlinkClick r:id="" action="ppaction://media"/>
            <a:extLst>
              <a:ext uri="{FF2B5EF4-FFF2-40B4-BE49-F238E27FC236}">
                <a16:creationId xmlns:a16="http://schemas.microsoft.com/office/drawing/2014/main" id="{12A5BB6D-7037-48B8-A901-B129A0A20592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44286" y="720000"/>
            <a:ext cx="3366225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8E163A8-4C5B-4030-9B0D-75B39EBA6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95082" y="136477"/>
            <a:ext cx="2088038" cy="719230"/>
            <a:chOff x="4532666" y="505937"/>
            <a:chExt cx="2981730" cy="1027064"/>
          </a:xfrm>
        </p:grpSpPr>
        <p:sp>
          <p:nvSpPr>
            <p:cNvPr id="18" name="Freeform 78">
              <a:extLst>
                <a:ext uri="{FF2B5EF4-FFF2-40B4-BE49-F238E27FC236}">
                  <a16:creationId xmlns:a16="http://schemas.microsoft.com/office/drawing/2014/main" id="{137A7361-907B-4AE1-9F4B-C8E0D7D27F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79">
              <a:extLst>
                <a:ext uri="{FF2B5EF4-FFF2-40B4-BE49-F238E27FC236}">
                  <a16:creationId xmlns:a16="http://schemas.microsoft.com/office/drawing/2014/main" id="{AD1F95A4-2338-459F-BDCC-655A4EAF5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5">
              <a:extLst>
                <a:ext uri="{FF2B5EF4-FFF2-40B4-BE49-F238E27FC236}">
                  <a16:creationId xmlns:a16="http://schemas.microsoft.com/office/drawing/2014/main" id="{8B410EB3-0516-40D3-9BEA-1368A4763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5" name="Imagen 5" descr="Elefante africana en la hierba larga">
            <a:extLst>
              <a:ext uri="{FF2B5EF4-FFF2-40B4-BE49-F238E27FC236}">
                <a16:creationId xmlns:a16="http://schemas.microsoft.com/office/drawing/2014/main" id="{4412D9DF-15CA-4D85-ACD8-07A02C184F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329152" y="3604669"/>
            <a:ext cx="3796494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3EC4E7-AABA-488E-B59B-FF43F98A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46837" y="5646022"/>
            <a:ext cx="2117174" cy="588806"/>
            <a:chOff x="4549904" y="5078157"/>
            <a:chExt cx="3023338" cy="840818"/>
          </a:xfrm>
        </p:grpSpPr>
        <p:sp>
          <p:nvSpPr>
            <p:cNvPr id="23" name="Freeform 80">
              <a:extLst>
                <a:ext uri="{FF2B5EF4-FFF2-40B4-BE49-F238E27FC236}">
                  <a16:creationId xmlns:a16="http://schemas.microsoft.com/office/drawing/2014/main" id="{FFC1EFA0-F7E9-4629-8638-C88AEFEB7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4" name="Freeform 84">
              <a:extLst>
                <a:ext uri="{FF2B5EF4-FFF2-40B4-BE49-F238E27FC236}">
                  <a16:creationId xmlns:a16="http://schemas.microsoft.com/office/drawing/2014/main" id="{AA354CD0-CEDB-4A57-8909-676205B53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5" name="Freeform 87">
              <a:extLst>
                <a:ext uri="{FF2B5EF4-FFF2-40B4-BE49-F238E27FC236}">
                  <a16:creationId xmlns:a16="http://schemas.microsoft.com/office/drawing/2014/main" id="{EB4927A5-73AD-425A-945E-6A50D9C4C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927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6D1C383-8851-4821-B62A-01B40041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A6DE01-4E37-4075-BC03-89FC2D32A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D83196-FE5F-4274-8672-8198B139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140661"/>
            <a:ext cx="5015638" cy="2585323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THE LION DANCE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E4089E-2454-4227-830F-322AB9D8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136477"/>
            <a:ext cx="2088038" cy="719230"/>
            <a:chOff x="4532666" y="505937"/>
            <a:chExt cx="2981730" cy="1027064"/>
          </a:xfrm>
        </p:grpSpPr>
        <p:sp>
          <p:nvSpPr>
            <p:cNvPr id="18" name="Freeform 78">
              <a:extLst>
                <a:ext uri="{FF2B5EF4-FFF2-40B4-BE49-F238E27FC236}">
                  <a16:creationId xmlns:a16="http://schemas.microsoft.com/office/drawing/2014/main" id="{B6795882-4013-42EB-AED8-51FFEEC19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79">
              <a:extLst>
                <a:ext uri="{FF2B5EF4-FFF2-40B4-BE49-F238E27FC236}">
                  <a16:creationId xmlns:a16="http://schemas.microsoft.com/office/drawing/2014/main" id="{EAC7DF46-0151-4635-B8AA-C38145ED1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5">
              <a:extLst>
                <a:ext uri="{FF2B5EF4-FFF2-40B4-BE49-F238E27FC236}">
                  <a16:creationId xmlns:a16="http://schemas.microsoft.com/office/drawing/2014/main" id="{AFCE9351-12EE-4297-9B83-C79712116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6" name="Imagen 6">
            <a:hlinkClick r:id="" action="ppaction://media"/>
            <a:extLst>
              <a:ext uri="{FF2B5EF4-FFF2-40B4-BE49-F238E27FC236}">
                <a16:creationId xmlns:a16="http://schemas.microsoft.com/office/drawing/2014/main" id="{17FAC050-4D9A-4E63-BD8D-32F8C7DF95CE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68812" y="720000"/>
            <a:ext cx="3366225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6B9236-A7DE-4153-A6C7-09D97EF9E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7" y="5646022"/>
            <a:ext cx="2117174" cy="588806"/>
            <a:chOff x="4549904" y="5078157"/>
            <a:chExt cx="3023338" cy="840818"/>
          </a:xfrm>
        </p:grpSpPr>
        <p:sp>
          <p:nvSpPr>
            <p:cNvPr id="23" name="Freeform 80">
              <a:extLst>
                <a:ext uri="{FF2B5EF4-FFF2-40B4-BE49-F238E27FC236}">
                  <a16:creationId xmlns:a16="http://schemas.microsoft.com/office/drawing/2014/main" id="{66CF5538-BF6C-4A04-A378-87B2401E7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4" name="Freeform 84">
              <a:extLst>
                <a:ext uri="{FF2B5EF4-FFF2-40B4-BE49-F238E27FC236}">
                  <a16:creationId xmlns:a16="http://schemas.microsoft.com/office/drawing/2014/main" id="{6939BDDA-EB16-4A77-8CA5-9D25AF176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5" name="Freeform 87">
              <a:extLst>
                <a:ext uri="{FF2B5EF4-FFF2-40B4-BE49-F238E27FC236}">
                  <a16:creationId xmlns:a16="http://schemas.microsoft.com/office/drawing/2014/main" id="{F8420009-5C83-4606-A57B-C54FCA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5" name="Imagen 5" descr="León sobre altas hierbas">
            <a:extLst>
              <a:ext uri="{FF2B5EF4-FFF2-40B4-BE49-F238E27FC236}">
                <a16:creationId xmlns:a16="http://schemas.microsoft.com/office/drawing/2014/main" id="{4A9A2614-BDC5-44F4-A2C1-5740365F8F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971792" y="3604669"/>
            <a:ext cx="3960265" cy="2524669"/>
          </a:xfrm>
          <a:custGeom>
            <a:avLst/>
            <a:gdLst/>
            <a:ahLst/>
            <a:cxnLst/>
            <a:rect l="l" t="t" r="r" b="b"/>
            <a:pathLst>
              <a:path w="5014800" h="2524669">
                <a:moveTo>
                  <a:pt x="0" y="0"/>
                </a:moveTo>
                <a:lnTo>
                  <a:pt x="5014800" y="0"/>
                </a:lnTo>
                <a:lnTo>
                  <a:pt x="5014800" y="2524669"/>
                </a:lnTo>
                <a:lnTo>
                  <a:pt x="0" y="25246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1800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BB3780B-63EB-450D-A804-D6AA12F9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0847A5-A329-48CD-B3A7-3892FF6DA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48891D-3903-463C-AB70-1FE05E406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/>
              <a:t>TIGER STRIPES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5F2221-7E7C-4C93-972C-FEAFA5D43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4991962" cy="321627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THERE IS AN ANIMAL WITH LOVELY STRIPES AND IT IS CALLED A TIGER</a:t>
            </a:r>
            <a:endParaRPr lang="es-ES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T-I-G-E-R</a:t>
            </a:r>
          </a:p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T-I-G-E-R</a:t>
            </a:r>
          </a:p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T-I-G-E-R</a:t>
            </a:r>
          </a:p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AND IT IS CALLED A TIGER.</a:t>
            </a:r>
          </a:p>
          <a:p>
            <a:r>
              <a:rPr lang="en-US">
                <a:solidFill>
                  <a:srgbClr val="FFFFFF"/>
                </a:solidFill>
              </a:rPr>
              <a:t>(TO THE TUNE OF BINGO)</a:t>
            </a:r>
          </a:p>
        </p:txBody>
      </p:sp>
      <p:pic>
        <p:nvPicPr>
          <p:cNvPr id="5" name="Imagen 5" descr="Ojos de el tigre">
            <a:extLst>
              <a:ext uri="{FF2B5EF4-FFF2-40B4-BE49-F238E27FC236}">
                <a16:creationId xmlns:a16="http://schemas.microsoft.com/office/drawing/2014/main" id="{1169C2A9-D39F-417F-A58B-F4B2F0BB49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335" r="22137" b="-1"/>
          <a:stretch/>
        </p:blipFill>
        <p:spPr>
          <a:xfrm>
            <a:off x="6257657" y="566767"/>
            <a:ext cx="5361537" cy="5404109"/>
          </a:xfrm>
          <a:custGeom>
            <a:avLst/>
            <a:gdLst/>
            <a:ahLst/>
            <a:cxnLst/>
            <a:rect l="l" t="t" r="r" b="b"/>
            <a:pathLst>
              <a:path w="5361537" h="5404109">
                <a:moveTo>
                  <a:pt x="2870828" y="1041"/>
                </a:moveTo>
                <a:cubicBezTo>
                  <a:pt x="3203581" y="14830"/>
                  <a:pt x="3513736" y="163111"/>
                  <a:pt x="3800184" y="290250"/>
                </a:cubicBezTo>
                <a:cubicBezTo>
                  <a:pt x="4171154" y="479730"/>
                  <a:pt x="4508586" y="661721"/>
                  <a:pt x="4702438" y="1026076"/>
                </a:cubicBezTo>
                <a:lnTo>
                  <a:pt x="4959549" y="1326248"/>
                </a:lnTo>
                <a:cubicBezTo>
                  <a:pt x="5129003" y="1601579"/>
                  <a:pt x="5186377" y="1874538"/>
                  <a:pt x="5266423" y="2173276"/>
                </a:cubicBezTo>
                <a:cubicBezTo>
                  <a:pt x="5322579" y="2382854"/>
                  <a:pt x="5370498" y="2561686"/>
                  <a:pt x="5358128" y="2694064"/>
                </a:cubicBezTo>
                <a:cubicBezTo>
                  <a:pt x="5387135" y="3102588"/>
                  <a:pt x="5225012" y="3513996"/>
                  <a:pt x="5101614" y="3771685"/>
                </a:cubicBezTo>
                <a:cubicBezTo>
                  <a:pt x="4997551" y="4040670"/>
                  <a:pt x="4756585" y="4494622"/>
                  <a:pt x="4442699" y="4781934"/>
                </a:cubicBezTo>
                <a:cubicBezTo>
                  <a:pt x="4128813" y="5069245"/>
                  <a:pt x="3867535" y="5122778"/>
                  <a:pt x="3526897" y="5225036"/>
                </a:cubicBezTo>
                <a:cubicBezTo>
                  <a:pt x="3186396" y="5327806"/>
                  <a:pt x="2777866" y="5432329"/>
                  <a:pt x="2398771" y="5397154"/>
                </a:cubicBezTo>
                <a:cubicBezTo>
                  <a:pt x="2019540" y="5361468"/>
                  <a:pt x="1637694" y="5196321"/>
                  <a:pt x="1251137" y="5011566"/>
                </a:cubicBezTo>
                <a:cubicBezTo>
                  <a:pt x="928921" y="4825498"/>
                  <a:pt x="428548" y="4335676"/>
                  <a:pt x="348364" y="4036426"/>
                </a:cubicBezTo>
                <a:cubicBezTo>
                  <a:pt x="268180" y="3737176"/>
                  <a:pt x="-82248" y="2964977"/>
                  <a:pt x="17820" y="2441683"/>
                </a:cubicBezTo>
                <a:cubicBezTo>
                  <a:pt x="117889" y="1918389"/>
                  <a:pt x="122569" y="1757316"/>
                  <a:pt x="362894" y="1276624"/>
                </a:cubicBezTo>
                <a:cubicBezTo>
                  <a:pt x="659155" y="828176"/>
                  <a:pt x="1338551" y="373177"/>
                  <a:pt x="1764257" y="227256"/>
                </a:cubicBezTo>
                <a:cubicBezTo>
                  <a:pt x="2005919" y="114722"/>
                  <a:pt x="2440806" y="61902"/>
                  <a:pt x="2530583" y="37846"/>
                </a:cubicBezTo>
                <a:cubicBezTo>
                  <a:pt x="2646482" y="6791"/>
                  <a:pt x="2759910" y="-3556"/>
                  <a:pt x="2870828" y="1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2529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5243F2-87BD-4C47-8358-ACFE608D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B33439-EC96-4835-9DF2-CFA3336E0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553A4D-2DE6-4919-9964-DC5B1C4C5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30"/>
            <a:ext cx="5015638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HIPPO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4" name="Imagen 4">
            <a:hlinkClick r:id="" action="ppaction://media"/>
            <a:extLst>
              <a:ext uri="{FF2B5EF4-FFF2-40B4-BE49-F238E27FC236}">
                <a16:creationId xmlns:a16="http://schemas.microsoft.com/office/drawing/2014/main" id="{45B1C17A-5F78-45DC-98E3-9FA470731A1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44525" y="1544119"/>
            <a:ext cx="5014800" cy="3761100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2958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FF88DA-F544-48DC-A77D-355F13419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7BD9A-E504-4910-8840-8CD67578C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7796E5A-5224-4D7A-AE21-974F820D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09626" y="0"/>
            <a:ext cx="11382374" cy="6858000"/>
          </a:xfrm>
          <a:custGeom>
            <a:avLst/>
            <a:gdLst>
              <a:gd name="connsiteX0" fmla="*/ 7488223 w 11382374"/>
              <a:gd name="connsiteY0" fmla="*/ 5362710 h 6858000"/>
              <a:gd name="connsiteX1" fmla="*/ 7660754 w 11382374"/>
              <a:gd name="connsiteY1" fmla="*/ 5395635 h 6858000"/>
              <a:gd name="connsiteX2" fmla="*/ 7791274 w 11382374"/>
              <a:gd name="connsiteY2" fmla="*/ 5499694 h 6858000"/>
              <a:gd name="connsiteX3" fmla="*/ 7895690 w 11382374"/>
              <a:gd name="connsiteY3" fmla="*/ 5707813 h 6858000"/>
              <a:gd name="connsiteX4" fmla="*/ 8026210 w 11382374"/>
              <a:gd name="connsiteY4" fmla="*/ 6540288 h 6858000"/>
              <a:gd name="connsiteX5" fmla="*/ 8000106 w 11382374"/>
              <a:gd name="connsiteY5" fmla="*/ 6852467 h 6858000"/>
              <a:gd name="connsiteX6" fmla="*/ 7997209 w 11382374"/>
              <a:gd name="connsiteY6" fmla="*/ 6858000 h 6858000"/>
              <a:gd name="connsiteX7" fmla="*/ 7284161 w 11382374"/>
              <a:gd name="connsiteY7" fmla="*/ 6858000 h 6858000"/>
              <a:gd name="connsiteX8" fmla="*/ 7261037 w 11382374"/>
              <a:gd name="connsiteY8" fmla="*/ 6815477 h 6858000"/>
              <a:gd name="connsiteX9" fmla="*/ 7216986 w 11382374"/>
              <a:gd name="connsiteY9" fmla="*/ 6592318 h 6858000"/>
              <a:gd name="connsiteX10" fmla="*/ 7190882 w 11382374"/>
              <a:gd name="connsiteY10" fmla="*/ 6306155 h 6858000"/>
              <a:gd name="connsiteX11" fmla="*/ 7112570 w 11382374"/>
              <a:gd name="connsiteY11" fmla="*/ 5915932 h 6858000"/>
              <a:gd name="connsiteX12" fmla="*/ 7086466 w 11382374"/>
              <a:gd name="connsiteY12" fmla="*/ 5577739 h 6858000"/>
              <a:gd name="connsiteX13" fmla="*/ 7399714 w 11382374"/>
              <a:gd name="connsiteY13" fmla="*/ 5369620 h 6858000"/>
              <a:gd name="connsiteX14" fmla="*/ 7488223 w 11382374"/>
              <a:gd name="connsiteY14" fmla="*/ 5362710 h 6858000"/>
              <a:gd name="connsiteX15" fmla="*/ 4656642 w 11382374"/>
              <a:gd name="connsiteY15" fmla="*/ 5350109 h 6858000"/>
              <a:gd name="connsiteX16" fmla="*/ 4832285 w 11382374"/>
              <a:gd name="connsiteY16" fmla="*/ 5369620 h 6858000"/>
              <a:gd name="connsiteX17" fmla="*/ 5092495 w 11382374"/>
              <a:gd name="connsiteY17" fmla="*/ 5525709 h 6858000"/>
              <a:gd name="connsiteX18" fmla="*/ 5040453 w 11382374"/>
              <a:gd name="connsiteY18" fmla="*/ 6566303 h 6858000"/>
              <a:gd name="connsiteX19" fmla="*/ 4996086 w 11382374"/>
              <a:gd name="connsiteY19" fmla="*/ 6815071 h 6858000"/>
              <a:gd name="connsiteX20" fmla="*/ 4979880 w 11382374"/>
              <a:gd name="connsiteY20" fmla="*/ 6858000 h 6858000"/>
              <a:gd name="connsiteX21" fmla="*/ 4220086 w 11382374"/>
              <a:gd name="connsiteY21" fmla="*/ 6858000 h 6858000"/>
              <a:gd name="connsiteX22" fmla="*/ 4215097 w 11382374"/>
              <a:gd name="connsiteY22" fmla="*/ 6841085 h 6858000"/>
              <a:gd name="connsiteX23" fmla="*/ 4207778 w 11382374"/>
              <a:gd name="connsiteY23" fmla="*/ 6592318 h 6858000"/>
              <a:gd name="connsiteX24" fmla="*/ 4259820 w 11382374"/>
              <a:gd name="connsiteY24" fmla="*/ 6072021 h 6858000"/>
              <a:gd name="connsiteX25" fmla="*/ 4285842 w 11382374"/>
              <a:gd name="connsiteY25" fmla="*/ 5837887 h 6858000"/>
              <a:gd name="connsiteX26" fmla="*/ 4311863 w 11382374"/>
              <a:gd name="connsiteY26" fmla="*/ 5655783 h 6858000"/>
              <a:gd name="connsiteX27" fmla="*/ 4520031 w 11382374"/>
              <a:gd name="connsiteY27" fmla="*/ 5369620 h 6858000"/>
              <a:gd name="connsiteX28" fmla="*/ 4656642 w 11382374"/>
              <a:gd name="connsiteY28" fmla="*/ 5350109 h 6858000"/>
              <a:gd name="connsiteX29" fmla="*/ 9692662 w 11382374"/>
              <a:gd name="connsiteY29" fmla="*/ 4481788 h 6858000"/>
              <a:gd name="connsiteX30" fmla="*/ 9928184 w 11382374"/>
              <a:gd name="connsiteY30" fmla="*/ 4560075 h 6858000"/>
              <a:gd name="connsiteX31" fmla="*/ 10137538 w 11382374"/>
              <a:gd name="connsiteY31" fmla="*/ 4768841 h 6858000"/>
              <a:gd name="connsiteX32" fmla="*/ 10320722 w 11382374"/>
              <a:gd name="connsiteY32" fmla="*/ 5003703 h 6858000"/>
              <a:gd name="connsiteX33" fmla="*/ 10582413 w 11382374"/>
              <a:gd name="connsiteY33" fmla="*/ 5290756 h 6858000"/>
              <a:gd name="connsiteX34" fmla="*/ 10765597 w 11382374"/>
              <a:gd name="connsiteY34" fmla="*/ 5603905 h 6858000"/>
              <a:gd name="connsiteX35" fmla="*/ 10608582 w 11382374"/>
              <a:gd name="connsiteY35" fmla="*/ 5917053 h 6858000"/>
              <a:gd name="connsiteX36" fmla="*/ 10320722 w 11382374"/>
              <a:gd name="connsiteY36" fmla="*/ 6021436 h 6858000"/>
              <a:gd name="connsiteX37" fmla="*/ 10189876 w 11382374"/>
              <a:gd name="connsiteY37" fmla="*/ 5995340 h 6858000"/>
              <a:gd name="connsiteX38" fmla="*/ 10006692 w 11382374"/>
              <a:gd name="connsiteY38" fmla="*/ 5864862 h 6858000"/>
              <a:gd name="connsiteX39" fmla="*/ 9457140 w 11382374"/>
              <a:gd name="connsiteY39" fmla="*/ 5186373 h 6858000"/>
              <a:gd name="connsiteX40" fmla="*/ 9326294 w 11382374"/>
              <a:gd name="connsiteY40" fmla="*/ 4925416 h 6858000"/>
              <a:gd name="connsiteX41" fmla="*/ 9352463 w 11382374"/>
              <a:gd name="connsiteY41" fmla="*/ 4768841 h 6858000"/>
              <a:gd name="connsiteX42" fmla="*/ 9430971 w 11382374"/>
              <a:gd name="connsiteY42" fmla="*/ 4638363 h 6858000"/>
              <a:gd name="connsiteX43" fmla="*/ 9509478 w 11382374"/>
              <a:gd name="connsiteY43" fmla="*/ 4586171 h 6858000"/>
              <a:gd name="connsiteX44" fmla="*/ 9692662 w 11382374"/>
              <a:gd name="connsiteY44" fmla="*/ 4481788 h 6858000"/>
              <a:gd name="connsiteX45" fmla="*/ 2119526 w 11382374"/>
              <a:gd name="connsiteY45" fmla="*/ 4452741 h 6858000"/>
              <a:gd name="connsiteX46" fmla="*/ 2407387 w 11382374"/>
              <a:gd name="connsiteY46" fmla="*/ 4583154 h 6858000"/>
              <a:gd name="connsiteX47" fmla="*/ 2538232 w 11382374"/>
              <a:gd name="connsiteY47" fmla="*/ 4843979 h 6858000"/>
              <a:gd name="connsiteX48" fmla="*/ 2433556 w 11382374"/>
              <a:gd name="connsiteY48" fmla="*/ 5156969 h 6858000"/>
              <a:gd name="connsiteX49" fmla="*/ 1857834 w 11382374"/>
              <a:gd name="connsiteY49" fmla="*/ 5835114 h 6858000"/>
              <a:gd name="connsiteX50" fmla="*/ 1255944 w 11382374"/>
              <a:gd name="connsiteY50" fmla="*/ 5887279 h 6858000"/>
              <a:gd name="connsiteX51" fmla="*/ 1098929 w 11382374"/>
              <a:gd name="connsiteY51" fmla="*/ 5652536 h 6858000"/>
              <a:gd name="connsiteX52" fmla="*/ 1203606 w 11382374"/>
              <a:gd name="connsiteY52" fmla="*/ 5365629 h 6858000"/>
              <a:gd name="connsiteX53" fmla="*/ 1386790 w 11382374"/>
              <a:gd name="connsiteY53" fmla="*/ 5078721 h 6858000"/>
              <a:gd name="connsiteX54" fmla="*/ 1753158 w 11382374"/>
              <a:gd name="connsiteY54" fmla="*/ 4661401 h 6858000"/>
              <a:gd name="connsiteX55" fmla="*/ 1805496 w 11382374"/>
              <a:gd name="connsiteY55" fmla="*/ 4609236 h 6858000"/>
              <a:gd name="connsiteX56" fmla="*/ 2119526 w 11382374"/>
              <a:gd name="connsiteY56" fmla="*/ 4452741 h 6858000"/>
              <a:gd name="connsiteX57" fmla="*/ 469454 w 11382374"/>
              <a:gd name="connsiteY57" fmla="*/ 2399882 h 6858000"/>
              <a:gd name="connsiteX58" fmla="*/ 1408362 w 11382374"/>
              <a:gd name="connsiteY58" fmla="*/ 2425998 h 6858000"/>
              <a:gd name="connsiteX59" fmla="*/ 1669169 w 11382374"/>
              <a:gd name="connsiteY59" fmla="*/ 2556576 h 6858000"/>
              <a:gd name="connsiteX60" fmla="*/ 1721331 w 11382374"/>
              <a:gd name="connsiteY60" fmla="*/ 2869964 h 6858000"/>
              <a:gd name="connsiteX61" fmla="*/ 1617008 w 11382374"/>
              <a:gd name="connsiteY61" fmla="*/ 3157235 h 6858000"/>
              <a:gd name="connsiteX62" fmla="*/ 1356200 w 11382374"/>
              <a:gd name="connsiteY62" fmla="*/ 3261698 h 6858000"/>
              <a:gd name="connsiteX63" fmla="*/ 469454 w 11382374"/>
              <a:gd name="connsiteY63" fmla="*/ 3235582 h 6858000"/>
              <a:gd name="connsiteX64" fmla="*/ 417292 w 11382374"/>
              <a:gd name="connsiteY64" fmla="*/ 3235582 h 6858000"/>
              <a:gd name="connsiteX65" fmla="*/ 104323 w 11382374"/>
              <a:gd name="connsiteY65" fmla="*/ 3105004 h 6858000"/>
              <a:gd name="connsiteX66" fmla="*/ 0 w 11382374"/>
              <a:gd name="connsiteY66" fmla="*/ 2869964 h 6858000"/>
              <a:gd name="connsiteX67" fmla="*/ 104323 w 11382374"/>
              <a:gd name="connsiteY67" fmla="*/ 2504345 h 6858000"/>
              <a:gd name="connsiteX68" fmla="*/ 469454 w 11382374"/>
              <a:gd name="connsiteY68" fmla="*/ 2399882 h 6858000"/>
              <a:gd name="connsiteX69" fmla="*/ 11342469 w 11382374"/>
              <a:gd name="connsiteY69" fmla="*/ 2399881 h 6858000"/>
              <a:gd name="connsiteX70" fmla="*/ 11382374 w 11382374"/>
              <a:gd name="connsiteY70" fmla="*/ 2399881 h 6858000"/>
              <a:gd name="connsiteX71" fmla="*/ 11382374 w 11382374"/>
              <a:gd name="connsiteY71" fmla="*/ 3263992 h 6858000"/>
              <a:gd name="connsiteX72" fmla="*/ 11352250 w 11382374"/>
              <a:gd name="connsiteY72" fmla="*/ 3262589 h 6858000"/>
              <a:gd name="connsiteX73" fmla="*/ 11238146 w 11382374"/>
              <a:gd name="connsiteY73" fmla="*/ 3255148 h 6858000"/>
              <a:gd name="connsiteX74" fmla="*/ 10768692 w 11382374"/>
              <a:gd name="connsiteY74" fmla="*/ 3255148 h 6858000"/>
              <a:gd name="connsiteX75" fmla="*/ 10533965 w 11382374"/>
              <a:gd name="connsiteY75" fmla="*/ 3229231 h 6858000"/>
              <a:gd name="connsiteX76" fmla="*/ 10299238 w 11382374"/>
              <a:gd name="connsiteY76" fmla="*/ 3125562 h 6858000"/>
              <a:gd name="connsiteX77" fmla="*/ 10220996 w 11382374"/>
              <a:gd name="connsiteY77" fmla="*/ 2944142 h 6858000"/>
              <a:gd name="connsiteX78" fmla="*/ 10220996 w 11382374"/>
              <a:gd name="connsiteY78" fmla="*/ 2814556 h 6858000"/>
              <a:gd name="connsiteX79" fmla="*/ 10299238 w 11382374"/>
              <a:gd name="connsiteY79" fmla="*/ 2581302 h 6858000"/>
              <a:gd name="connsiteX80" fmla="*/ 10507884 w 11382374"/>
              <a:gd name="connsiteY80" fmla="*/ 2477633 h 6858000"/>
              <a:gd name="connsiteX81" fmla="*/ 10820854 w 11382374"/>
              <a:gd name="connsiteY81" fmla="*/ 2451716 h 6858000"/>
              <a:gd name="connsiteX82" fmla="*/ 11342469 w 11382374"/>
              <a:gd name="connsiteY82" fmla="*/ 2399881 h 6858000"/>
              <a:gd name="connsiteX83" fmla="*/ 9918575 w 11382374"/>
              <a:gd name="connsiteY83" fmla="*/ 0 h 6858000"/>
              <a:gd name="connsiteX84" fmla="*/ 10743186 w 11382374"/>
              <a:gd name="connsiteY84" fmla="*/ 0 h 6858000"/>
              <a:gd name="connsiteX85" fmla="*/ 10752356 w 11382374"/>
              <a:gd name="connsiteY85" fmla="*/ 13166 h 6858000"/>
              <a:gd name="connsiteX86" fmla="*/ 10768671 w 11382374"/>
              <a:gd name="connsiteY86" fmla="*/ 133340 h 6858000"/>
              <a:gd name="connsiteX87" fmla="*/ 10638151 w 11382374"/>
              <a:gd name="connsiteY87" fmla="*/ 445143 h 6858000"/>
              <a:gd name="connsiteX88" fmla="*/ 10063862 w 11382374"/>
              <a:gd name="connsiteY88" fmla="*/ 1094733 h 6858000"/>
              <a:gd name="connsiteX89" fmla="*/ 9750613 w 11382374"/>
              <a:gd name="connsiteY89" fmla="*/ 1250634 h 6858000"/>
              <a:gd name="connsiteX90" fmla="*/ 9437364 w 11382374"/>
              <a:gd name="connsiteY90" fmla="*/ 1120716 h 6858000"/>
              <a:gd name="connsiteX91" fmla="*/ 9306844 w 11382374"/>
              <a:gd name="connsiteY91" fmla="*/ 886864 h 6858000"/>
              <a:gd name="connsiteX92" fmla="*/ 9411260 w 11382374"/>
              <a:gd name="connsiteY92" fmla="*/ 601045 h 6858000"/>
              <a:gd name="connsiteX93" fmla="*/ 9750613 w 11382374"/>
              <a:gd name="connsiteY93" fmla="*/ 185307 h 6858000"/>
              <a:gd name="connsiteX94" fmla="*/ 9887659 w 11382374"/>
              <a:gd name="connsiteY94" fmla="*/ 35902 h 6858000"/>
              <a:gd name="connsiteX95" fmla="*/ 7061905 w 11382374"/>
              <a:gd name="connsiteY95" fmla="*/ 0 h 6858000"/>
              <a:gd name="connsiteX96" fmla="*/ 7888888 w 11382374"/>
              <a:gd name="connsiteY96" fmla="*/ 0 h 6858000"/>
              <a:gd name="connsiteX97" fmla="*/ 7883747 w 11382374"/>
              <a:gd name="connsiteY97" fmla="*/ 27195 h 6858000"/>
              <a:gd name="connsiteX98" fmla="*/ 7864297 w 11382374"/>
              <a:gd name="connsiteY98" fmla="*/ 134735 h 6858000"/>
              <a:gd name="connsiteX99" fmla="*/ 7708697 w 11382374"/>
              <a:gd name="connsiteY99" fmla="*/ 343299 h 6858000"/>
              <a:gd name="connsiteX100" fmla="*/ 7475296 w 11382374"/>
              <a:gd name="connsiteY100" fmla="*/ 395440 h 6858000"/>
              <a:gd name="connsiteX101" fmla="*/ 7267829 w 11382374"/>
              <a:gd name="connsiteY101" fmla="*/ 369370 h 6858000"/>
              <a:gd name="connsiteX102" fmla="*/ 7086296 w 11382374"/>
              <a:gd name="connsiteY102" fmla="*/ 212947 h 6858000"/>
              <a:gd name="connsiteX103" fmla="*/ 7063604 w 11382374"/>
              <a:gd name="connsiteY103" fmla="*/ 59783 h 6858000"/>
              <a:gd name="connsiteX104" fmla="*/ 4436312 w 11382374"/>
              <a:gd name="connsiteY104" fmla="*/ 0 h 6858000"/>
              <a:gd name="connsiteX105" fmla="*/ 5284401 w 11382374"/>
              <a:gd name="connsiteY105" fmla="*/ 0 h 6858000"/>
              <a:gd name="connsiteX106" fmla="*/ 5287671 w 11382374"/>
              <a:gd name="connsiteY106" fmla="*/ 38941 h 6858000"/>
              <a:gd name="connsiteX107" fmla="*/ 5253695 w 11382374"/>
              <a:gd name="connsiteY107" fmla="*/ 266980 h 6858000"/>
              <a:gd name="connsiteX108" fmla="*/ 4467755 w 11382374"/>
              <a:gd name="connsiteY108" fmla="*/ 136439 h 6858000"/>
              <a:gd name="connsiteX109" fmla="*/ 4448108 w 11382374"/>
              <a:gd name="connsiteY109" fmla="*/ 40165 h 6858000"/>
              <a:gd name="connsiteX110" fmla="*/ 1329412 w 11382374"/>
              <a:gd name="connsiteY110" fmla="*/ 0 h 6858000"/>
              <a:gd name="connsiteX111" fmla="*/ 2250935 w 11382374"/>
              <a:gd name="connsiteY111" fmla="*/ 0 h 6858000"/>
              <a:gd name="connsiteX112" fmla="*/ 2264829 w 11382374"/>
              <a:gd name="connsiteY112" fmla="*/ 12434 h 6858000"/>
              <a:gd name="connsiteX113" fmla="*/ 2297116 w 11382374"/>
              <a:gd name="connsiteY113" fmla="*/ 29891 h 6858000"/>
              <a:gd name="connsiteX114" fmla="*/ 2454059 w 11382374"/>
              <a:gd name="connsiteY114" fmla="*/ 211776 h 6858000"/>
              <a:gd name="connsiteX115" fmla="*/ 2715628 w 11382374"/>
              <a:gd name="connsiteY115" fmla="*/ 497595 h 6858000"/>
              <a:gd name="connsiteX116" fmla="*/ 2820255 w 11382374"/>
              <a:gd name="connsiteY116" fmla="*/ 783415 h 6858000"/>
              <a:gd name="connsiteX117" fmla="*/ 2689471 w 11382374"/>
              <a:gd name="connsiteY117" fmla="*/ 1043250 h 6858000"/>
              <a:gd name="connsiteX118" fmla="*/ 2401745 w 11382374"/>
              <a:gd name="connsiteY118" fmla="*/ 1199152 h 6858000"/>
              <a:gd name="connsiteX119" fmla="*/ 2140175 w 11382374"/>
              <a:gd name="connsiteY119" fmla="*/ 1095218 h 6858000"/>
              <a:gd name="connsiteX120" fmla="*/ 1930919 w 11382374"/>
              <a:gd name="connsiteY120" fmla="*/ 887349 h 6858000"/>
              <a:gd name="connsiteX121" fmla="*/ 1669350 w 11382374"/>
              <a:gd name="connsiteY121" fmla="*/ 575546 h 6858000"/>
              <a:gd name="connsiteX122" fmla="*/ 1486251 w 11382374"/>
              <a:gd name="connsiteY122" fmla="*/ 393661 h 6858000"/>
              <a:gd name="connsiteX123" fmla="*/ 1329310 w 11382374"/>
              <a:gd name="connsiteY123" fmla="*/ 81858 h 6858000"/>
              <a:gd name="connsiteX124" fmla="*/ 1328084 w 11382374"/>
              <a:gd name="connsiteY124" fmla="*/ 35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382374" h="6858000">
                <a:moveTo>
                  <a:pt x="7488223" y="5362710"/>
                </a:moveTo>
                <a:cubicBezTo>
                  <a:pt x="7567759" y="5366368"/>
                  <a:pt x="7621598" y="5395635"/>
                  <a:pt x="7660754" y="5395635"/>
                </a:cubicBezTo>
                <a:cubicBezTo>
                  <a:pt x="7712962" y="5421650"/>
                  <a:pt x="7739066" y="5447665"/>
                  <a:pt x="7791274" y="5499694"/>
                </a:cubicBezTo>
                <a:cubicBezTo>
                  <a:pt x="7817378" y="5551724"/>
                  <a:pt x="7843482" y="5603754"/>
                  <a:pt x="7895690" y="5707813"/>
                </a:cubicBezTo>
                <a:cubicBezTo>
                  <a:pt x="7921794" y="5811873"/>
                  <a:pt x="8026210" y="6540288"/>
                  <a:pt x="8026210" y="6540288"/>
                </a:cubicBezTo>
                <a:cubicBezTo>
                  <a:pt x="8052314" y="6696377"/>
                  <a:pt x="8026210" y="6800437"/>
                  <a:pt x="8000106" y="6852467"/>
                </a:cubicBezTo>
                <a:lnTo>
                  <a:pt x="7997209" y="6858000"/>
                </a:lnTo>
                <a:lnTo>
                  <a:pt x="7284161" y="6858000"/>
                </a:lnTo>
                <a:lnTo>
                  <a:pt x="7261037" y="6815477"/>
                </a:lnTo>
                <a:cubicBezTo>
                  <a:pt x="7231670" y="6748407"/>
                  <a:pt x="7216986" y="6670363"/>
                  <a:pt x="7216986" y="6592318"/>
                </a:cubicBezTo>
                <a:cubicBezTo>
                  <a:pt x="7190882" y="6306155"/>
                  <a:pt x="7190882" y="6306155"/>
                  <a:pt x="7190882" y="6306155"/>
                </a:cubicBezTo>
                <a:cubicBezTo>
                  <a:pt x="7112570" y="5915932"/>
                  <a:pt x="7112570" y="5915932"/>
                  <a:pt x="7112570" y="5915932"/>
                </a:cubicBezTo>
                <a:cubicBezTo>
                  <a:pt x="7060362" y="5759843"/>
                  <a:pt x="7060362" y="5655783"/>
                  <a:pt x="7086466" y="5577739"/>
                </a:cubicBezTo>
                <a:cubicBezTo>
                  <a:pt x="7138674" y="5473679"/>
                  <a:pt x="7243090" y="5369620"/>
                  <a:pt x="7399714" y="5369620"/>
                </a:cubicBezTo>
                <a:cubicBezTo>
                  <a:pt x="7432344" y="5363117"/>
                  <a:pt x="7461711" y="5361491"/>
                  <a:pt x="7488223" y="5362710"/>
                </a:cubicBezTo>
                <a:close/>
                <a:moveTo>
                  <a:pt x="4656642" y="5350109"/>
                </a:moveTo>
                <a:cubicBezTo>
                  <a:pt x="4708684" y="5350109"/>
                  <a:pt x="4767233" y="5356613"/>
                  <a:pt x="4832285" y="5369620"/>
                </a:cubicBezTo>
                <a:cubicBezTo>
                  <a:pt x="4962390" y="5395635"/>
                  <a:pt x="5066474" y="5447665"/>
                  <a:pt x="5092495" y="5525709"/>
                </a:cubicBezTo>
                <a:cubicBezTo>
                  <a:pt x="5144537" y="5629769"/>
                  <a:pt x="5040453" y="6462244"/>
                  <a:pt x="5040453" y="6566303"/>
                </a:cubicBezTo>
                <a:cubicBezTo>
                  <a:pt x="5030696" y="6663859"/>
                  <a:pt x="5017279" y="6746782"/>
                  <a:pt x="4996086" y="6815071"/>
                </a:cubicBezTo>
                <a:lnTo>
                  <a:pt x="4979880" y="6858000"/>
                </a:lnTo>
                <a:lnTo>
                  <a:pt x="4220086" y="6858000"/>
                </a:lnTo>
                <a:lnTo>
                  <a:pt x="4215097" y="6841085"/>
                </a:lnTo>
                <a:cubicBezTo>
                  <a:pt x="4198021" y="6772796"/>
                  <a:pt x="4188263" y="6689874"/>
                  <a:pt x="4207778" y="6592318"/>
                </a:cubicBezTo>
                <a:cubicBezTo>
                  <a:pt x="4207778" y="6592318"/>
                  <a:pt x="4259820" y="6124051"/>
                  <a:pt x="4259820" y="6072021"/>
                </a:cubicBezTo>
                <a:cubicBezTo>
                  <a:pt x="4259820" y="5993976"/>
                  <a:pt x="4285842" y="5863902"/>
                  <a:pt x="4285842" y="5837887"/>
                </a:cubicBezTo>
                <a:cubicBezTo>
                  <a:pt x="4311863" y="5655783"/>
                  <a:pt x="4311863" y="5655783"/>
                  <a:pt x="4311863" y="5655783"/>
                </a:cubicBezTo>
                <a:cubicBezTo>
                  <a:pt x="4363905" y="5499694"/>
                  <a:pt x="4441968" y="5421650"/>
                  <a:pt x="4520031" y="5369620"/>
                </a:cubicBezTo>
                <a:cubicBezTo>
                  <a:pt x="4559065" y="5356613"/>
                  <a:pt x="4604600" y="5350109"/>
                  <a:pt x="4656642" y="5350109"/>
                </a:cubicBezTo>
                <a:close/>
                <a:moveTo>
                  <a:pt x="9692662" y="4481788"/>
                </a:moveTo>
                <a:cubicBezTo>
                  <a:pt x="9771169" y="4481788"/>
                  <a:pt x="9849677" y="4507884"/>
                  <a:pt x="9928184" y="4560075"/>
                </a:cubicBezTo>
                <a:cubicBezTo>
                  <a:pt x="10006692" y="4586171"/>
                  <a:pt x="10085199" y="4664458"/>
                  <a:pt x="10137538" y="4768841"/>
                </a:cubicBezTo>
                <a:cubicBezTo>
                  <a:pt x="10320722" y="5003703"/>
                  <a:pt x="10320722" y="5003703"/>
                  <a:pt x="10320722" y="5003703"/>
                </a:cubicBezTo>
                <a:cubicBezTo>
                  <a:pt x="10582413" y="5290756"/>
                  <a:pt x="10582413" y="5290756"/>
                  <a:pt x="10582413" y="5290756"/>
                </a:cubicBezTo>
                <a:cubicBezTo>
                  <a:pt x="10687090" y="5421234"/>
                  <a:pt x="10739428" y="5525617"/>
                  <a:pt x="10765597" y="5603905"/>
                </a:cubicBezTo>
                <a:cubicBezTo>
                  <a:pt x="10765597" y="5708287"/>
                  <a:pt x="10739428" y="5838766"/>
                  <a:pt x="10608582" y="5917053"/>
                </a:cubicBezTo>
                <a:cubicBezTo>
                  <a:pt x="10503906" y="5995340"/>
                  <a:pt x="10399229" y="6021436"/>
                  <a:pt x="10320722" y="6021436"/>
                </a:cubicBezTo>
                <a:cubicBezTo>
                  <a:pt x="10294552" y="6021436"/>
                  <a:pt x="10242214" y="6021436"/>
                  <a:pt x="10189876" y="5995340"/>
                </a:cubicBezTo>
                <a:cubicBezTo>
                  <a:pt x="10137538" y="5969245"/>
                  <a:pt x="10085199" y="5917053"/>
                  <a:pt x="10006692" y="5864862"/>
                </a:cubicBezTo>
                <a:cubicBezTo>
                  <a:pt x="9928184" y="5786575"/>
                  <a:pt x="9457140" y="5186373"/>
                  <a:pt x="9457140" y="5186373"/>
                </a:cubicBezTo>
                <a:cubicBezTo>
                  <a:pt x="9378632" y="5081990"/>
                  <a:pt x="9326294" y="4977607"/>
                  <a:pt x="9326294" y="4925416"/>
                </a:cubicBezTo>
                <a:cubicBezTo>
                  <a:pt x="9326294" y="4847128"/>
                  <a:pt x="9326294" y="4794937"/>
                  <a:pt x="9352463" y="4768841"/>
                </a:cubicBezTo>
                <a:cubicBezTo>
                  <a:pt x="9378632" y="4716650"/>
                  <a:pt x="9404801" y="4690554"/>
                  <a:pt x="9430971" y="4638363"/>
                </a:cubicBezTo>
                <a:cubicBezTo>
                  <a:pt x="9483309" y="4612267"/>
                  <a:pt x="9509478" y="4586171"/>
                  <a:pt x="9509478" y="4586171"/>
                </a:cubicBezTo>
                <a:cubicBezTo>
                  <a:pt x="9561816" y="4533980"/>
                  <a:pt x="9640324" y="4507884"/>
                  <a:pt x="9692662" y="4481788"/>
                </a:cubicBezTo>
                <a:close/>
                <a:moveTo>
                  <a:pt x="2119526" y="4452741"/>
                </a:moveTo>
                <a:cubicBezTo>
                  <a:pt x="2198033" y="4452741"/>
                  <a:pt x="2302710" y="4504906"/>
                  <a:pt x="2407387" y="4583154"/>
                </a:cubicBezTo>
                <a:cubicBezTo>
                  <a:pt x="2512063" y="4661401"/>
                  <a:pt x="2538232" y="4765731"/>
                  <a:pt x="2538232" y="4843979"/>
                </a:cubicBezTo>
                <a:cubicBezTo>
                  <a:pt x="2538232" y="4922226"/>
                  <a:pt x="2512063" y="5026556"/>
                  <a:pt x="2433556" y="5156969"/>
                </a:cubicBezTo>
                <a:cubicBezTo>
                  <a:pt x="2433556" y="5156969"/>
                  <a:pt x="1962511" y="5704701"/>
                  <a:pt x="1857834" y="5835114"/>
                </a:cubicBezTo>
                <a:cubicBezTo>
                  <a:pt x="1674651" y="6043774"/>
                  <a:pt x="1465297" y="6069856"/>
                  <a:pt x="1255944" y="5887279"/>
                </a:cubicBezTo>
                <a:cubicBezTo>
                  <a:pt x="1151267" y="5809031"/>
                  <a:pt x="1125098" y="5756866"/>
                  <a:pt x="1098929" y="5652536"/>
                </a:cubicBezTo>
                <a:cubicBezTo>
                  <a:pt x="1098929" y="5574289"/>
                  <a:pt x="1125098" y="5469959"/>
                  <a:pt x="1203606" y="5365629"/>
                </a:cubicBezTo>
                <a:cubicBezTo>
                  <a:pt x="1203606" y="5313464"/>
                  <a:pt x="1282113" y="5235216"/>
                  <a:pt x="1386790" y="5078721"/>
                </a:cubicBezTo>
                <a:cubicBezTo>
                  <a:pt x="1491467" y="4948309"/>
                  <a:pt x="1700820" y="4739649"/>
                  <a:pt x="1753158" y="4661401"/>
                </a:cubicBezTo>
                <a:cubicBezTo>
                  <a:pt x="1805496" y="4609236"/>
                  <a:pt x="1805496" y="4609236"/>
                  <a:pt x="1805496" y="4609236"/>
                </a:cubicBezTo>
                <a:cubicBezTo>
                  <a:pt x="1936342" y="4504906"/>
                  <a:pt x="2041019" y="4452741"/>
                  <a:pt x="2119526" y="4452741"/>
                </a:cubicBezTo>
                <a:close/>
                <a:moveTo>
                  <a:pt x="469454" y="2399882"/>
                </a:moveTo>
                <a:cubicBezTo>
                  <a:pt x="756342" y="2399882"/>
                  <a:pt x="1251877" y="2425998"/>
                  <a:pt x="1408362" y="2425998"/>
                </a:cubicBezTo>
                <a:cubicBezTo>
                  <a:pt x="1512685" y="2452113"/>
                  <a:pt x="1617008" y="2504345"/>
                  <a:pt x="1669169" y="2556576"/>
                </a:cubicBezTo>
                <a:cubicBezTo>
                  <a:pt x="1695250" y="2608807"/>
                  <a:pt x="1721331" y="2713270"/>
                  <a:pt x="1721331" y="2869964"/>
                </a:cubicBezTo>
                <a:cubicBezTo>
                  <a:pt x="1721331" y="3000541"/>
                  <a:pt x="1669169" y="3078888"/>
                  <a:pt x="1617008" y="3157235"/>
                </a:cubicBezTo>
                <a:cubicBezTo>
                  <a:pt x="1564846" y="3209467"/>
                  <a:pt x="1460523" y="3235582"/>
                  <a:pt x="1356200" y="3261698"/>
                </a:cubicBezTo>
                <a:cubicBezTo>
                  <a:pt x="1199715" y="3261698"/>
                  <a:pt x="599858" y="3235582"/>
                  <a:pt x="469454" y="3235582"/>
                </a:cubicBezTo>
                <a:cubicBezTo>
                  <a:pt x="417292" y="3235582"/>
                  <a:pt x="417292" y="3235582"/>
                  <a:pt x="417292" y="3235582"/>
                </a:cubicBezTo>
                <a:cubicBezTo>
                  <a:pt x="286888" y="3209467"/>
                  <a:pt x="156484" y="3183351"/>
                  <a:pt x="104323" y="3105004"/>
                </a:cubicBezTo>
                <a:cubicBezTo>
                  <a:pt x="26081" y="3026657"/>
                  <a:pt x="0" y="2948310"/>
                  <a:pt x="0" y="2869964"/>
                </a:cubicBezTo>
                <a:cubicBezTo>
                  <a:pt x="0" y="2687154"/>
                  <a:pt x="52161" y="2556576"/>
                  <a:pt x="104323" y="2504345"/>
                </a:cubicBezTo>
                <a:cubicBezTo>
                  <a:pt x="182565" y="2452113"/>
                  <a:pt x="312969" y="2425998"/>
                  <a:pt x="469454" y="2399882"/>
                </a:cubicBezTo>
                <a:close/>
                <a:moveTo>
                  <a:pt x="11342469" y="2399881"/>
                </a:moveTo>
                <a:lnTo>
                  <a:pt x="11382374" y="2399881"/>
                </a:lnTo>
                <a:lnTo>
                  <a:pt x="11382374" y="3263992"/>
                </a:lnTo>
                <a:lnTo>
                  <a:pt x="11352250" y="3262589"/>
                </a:lnTo>
                <a:cubicBezTo>
                  <a:pt x="11321279" y="3260818"/>
                  <a:pt x="11283787" y="3258388"/>
                  <a:pt x="11238146" y="3255148"/>
                </a:cubicBezTo>
                <a:cubicBezTo>
                  <a:pt x="10846935" y="3255148"/>
                  <a:pt x="10768692" y="3255148"/>
                  <a:pt x="10768692" y="3255148"/>
                </a:cubicBezTo>
                <a:cubicBezTo>
                  <a:pt x="10533965" y="3229231"/>
                  <a:pt x="10533965" y="3229231"/>
                  <a:pt x="10533965" y="3229231"/>
                </a:cubicBezTo>
                <a:cubicBezTo>
                  <a:pt x="10403561" y="3203314"/>
                  <a:pt x="10325319" y="3177396"/>
                  <a:pt x="10299238" y="3125562"/>
                </a:cubicBezTo>
                <a:cubicBezTo>
                  <a:pt x="10247077" y="3073728"/>
                  <a:pt x="10220996" y="3021893"/>
                  <a:pt x="10220996" y="2944142"/>
                </a:cubicBezTo>
                <a:cubicBezTo>
                  <a:pt x="10220996" y="2944142"/>
                  <a:pt x="10220996" y="2892307"/>
                  <a:pt x="10220996" y="2814556"/>
                </a:cubicBezTo>
                <a:cubicBezTo>
                  <a:pt x="10220996" y="2736805"/>
                  <a:pt x="10247077" y="2659053"/>
                  <a:pt x="10299238" y="2581302"/>
                </a:cubicBezTo>
                <a:cubicBezTo>
                  <a:pt x="10325319" y="2529467"/>
                  <a:pt x="10403561" y="2477633"/>
                  <a:pt x="10507884" y="2477633"/>
                </a:cubicBezTo>
                <a:cubicBezTo>
                  <a:pt x="10638288" y="2451716"/>
                  <a:pt x="10742611" y="2451716"/>
                  <a:pt x="10820854" y="2451716"/>
                </a:cubicBezTo>
                <a:cubicBezTo>
                  <a:pt x="11055581" y="2425799"/>
                  <a:pt x="11185985" y="2399881"/>
                  <a:pt x="11342469" y="2399881"/>
                </a:cubicBezTo>
                <a:close/>
                <a:moveTo>
                  <a:pt x="9918575" y="0"/>
                </a:moveTo>
                <a:lnTo>
                  <a:pt x="10743186" y="0"/>
                </a:lnTo>
                <a:lnTo>
                  <a:pt x="10752356" y="13166"/>
                </a:lnTo>
                <a:cubicBezTo>
                  <a:pt x="10775197" y="55389"/>
                  <a:pt x="10781723" y="94365"/>
                  <a:pt x="10768671" y="133340"/>
                </a:cubicBezTo>
                <a:cubicBezTo>
                  <a:pt x="10768671" y="211291"/>
                  <a:pt x="10716463" y="315225"/>
                  <a:pt x="10638151" y="445143"/>
                </a:cubicBezTo>
                <a:cubicBezTo>
                  <a:pt x="10638151" y="445143"/>
                  <a:pt x="10168278" y="964815"/>
                  <a:pt x="10063862" y="1094733"/>
                </a:cubicBezTo>
                <a:cubicBezTo>
                  <a:pt x="9959445" y="1198667"/>
                  <a:pt x="9855029" y="1250634"/>
                  <a:pt x="9750613" y="1250634"/>
                </a:cubicBezTo>
                <a:cubicBezTo>
                  <a:pt x="9646197" y="1276618"/>
                  <a:pt x="9541780" y="1224651"/>
                  <a:pt x="9437364" y="1120716"/>
                </a:cubicBezTo>
                <a:cubicBezTo>
                  <a:pt x="9359052" y="1042766"/>
                  <a:pt x="9306844" y="964815"/>
                  <a:pt x="9306844" y="886864"/>
                </a:cubicBezTo>
                <a:cubicBezTo>
                  <a:pt x="9306844" y="808913"/>
                  <a:pt x="9359052" y="704979"/>
                  <a:pt x="9411260" y="601045"/>
                </a:cubicBezTo>
                <a:cubicBezTo>
                  <a:pt x="9437364" y="575061"/>
                  <a:pt x="9750613" y="185307"/>
                  <a:pt x="9750613" y="185307"/>
                </a:cubicBezTo>
                <a:cubicBezTo>
                  <a:pt x="9802821" y="133340"/>
                  <a:pt x="9848503" y="81373"/>
                  <a:pt x="9887659" y="35902"/>
                </a:cubicBezTo>
                <a:close/>
                <a:moveTo>
                  <a:pt x="7061905" y="0"/>
                </a:moveTo>
                <a:lnTo>
                  <a:pt x="7888888" y="0"/>
                </a:lnTo>
                <a:lnTo>
                  <a:pt x="7883747" y="27195"/>
                </a:lnTo>
                <a:cubicBezTo>
                  <a:pt x="7877264" y="63042"/>
                  <a:pt x="7877264" y="69559"/>
                  <a:pt x="7864297" y="134735"/>
                </a:cubicBezTo>
                <a:cubicBezTo>
                  <a:pt x="7838364" y="239017"/>
                  <a:pt x="7786497" y="291158"/>
                  <a:pt x="7708697" y="343299"/>
                </a:cubicBezTo>
                <a:cubicBezTo>
                  <a:pt x="7630897" y="369370"/>
                  <a:pt x="7553097" y="395440"/>
                  <a:pt x="7475296" y="395440"/>
                </a:cubicBezTo>
                <a:cubicBezTo>
                  <a:pt x="7397496" y="395440"/>
                  <a:pt x="7345630" y="395440"/>
                  <a:pt x="7267829" y="369370"/>
                </a:cubicBezTo>
                <a:cubicBezTo>
                  <a:pt x="7190029" y="343299"/>
                  <a:pt x="7112229" y="291158"/>
                  <a:pt x="7086296" y="212947"/>
                </a:cubicBezTo>
                <a:cubicBezTo>
                  <a:pt x="7073329" y="173841"/>
                  <a:pt x="7066846" y="121700"/>
                  <a:pt x="7063604" y="59783"/>
                </a:cubicBezTo>
                <a:close/>
                <a:moveTo>
                  <a:pt x="4436312" y="0"/>
                </a:moveTo>
                <a:lnTo>
                  <a:pt x="5284401" y="0"/>
                </a:lnTo>
                <a:lnTo>
                  <a:pt x="5287671" y="38941"/>
                </a:lnTo>
                <a:cubicBezTo>
                  <a:pt x="5289718" y="125017"/>
                  <a:pt x="5279893" y="201710"/>
                  <a:pt x="5253695" y="266980"/>
                </a:cubicBezTo>
                <a:cubicBezTo>
                  <a:pt x="5070309" y="449737"/>
                  <a:pt x="4572547" y="501953"/>
                  <a:pt x="4467755" y="136439"/>
                </a:cubicBezTo>
                <a:cubicBezTo>
                  <a:pt x="4461206" y="97277"/>
                  <a:pt x="4454657" y="66273"/>
                  <a:pt x="4448108" y="40165"/>
                </a:cubicBezTo>
                <a:close/>
                <a:moveTo>
                  <a:pt x="1329412" y="0"/>
                </a:moveTo>
                <a:lnTo>
                  <a:pt x="2250935" y="0"/>
                </a:lnTo>
                <a:lnTo>
                  <a:pt x="2264829" y="12434"/>
                </a:lnTo>
                <a:cubicBezTo>
                  <a:pt x="2279134" y="23395"/>
                  <a:pt x="2290577" y="29891"/>
                  <a:pt x="2297116" y="29891"/>
                </a:cubicBezTo>
                <a:cubicBezTo>
                  <a:pt x="2401745" y="159809"/>
                  <a:pt x="2349431" y="107842"/>
                  <a:pt x="2454059" y="211776"/>
                </a:cubicBezTo>
                <a:cubicBezTo>
                  <a:pt x="2637157" y="393661"/>
                  <a:pt x="2611000" y="393661"/>
                  <a:pt x="2715628" y="497595"/>
                </a:cubicBezTo>
                <a:cubicBezTo>
                  <a:pt x="2794098" y="601530"/>
                  <a:pt x="2820255" y="679480"/>
                  <a:pt x="2820255" y="783415"/>
                </a:cubicBezTo>
                <a:cubicBezTo>
                  <a:pt x="2820255" y="861365"/>
                  <a:pt x="2767941" y="939316"/>
                  <a:pt x="2689471" y="1043250"/>
                </a:cubicBezTo>
                <a:cubicBezTo>
                  <a:pt x="2584843" y="1147185"/>
                  <a:pt x="2480215" y="1199152"/>
                  <a:pt x="2401745" y="1199152"/>
                </a:cubicBezTo>
                <a:cubicBezTo>
                  <a:pt x="2323274" y="1199152"/>
                  <a:pt x="2244803" y="1173169"/>
                  <a:pt x="2140175" y="1095218"/>
                </a:cubicBezTo>
                <a:cubicBezTo>
                  <a:pt x="2087861" y="1043250"/>
                  <a:pt x="2114018" y="1069234"/>
                  <a:pt x="1930919" y="887349"/>
                </a:cubicBezTo>
                <a:cubicBezTo>
                  <a:pt x="1747820" y="679480"/>
                  <a:pt x="1669350" y="575546"/>
                  <a:pt x="1669350" y="575546"/>
                </a:cubicBezTo>
                <a:cubicBezTo>
                  <a:pt x="1512408" y="419645"/>
                  <a:pt x="1669350" y="601530"/>
                  <a:pt x="1486251" y="393661"/>
                </a:cubicBezTo>
                <a:cubicBezTo>
                  <a:pt x="1381624" y="263743"/>
                  <a:pt x="1329310" y="159809"/>
                  <a:pt x="1329310" y="81858"/>
                </a:cubicBezTo>
                <a:cubicBezTo>
                  <a:pt x="1322771" y="55875"/>
                  <a:pt x="1322771" y="29891"/>
                  <a:pt x="1328084" y="35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C37E4F-A1B9-47DE-BA8C-E8FC29B6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0" y="728663"/>
            <a:ext cx="5015988" cy="2710471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64710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60066AE-516A-442D-AD0E-FB9A19E72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43C154-1D94-40CC-93ED-E075731B1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575BE1-17B4-4006-8893-31026AFF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720000"/>
            <a:ext cx="5015638" cy="280440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RHYME AND FREEZE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72FA90D-8CAF-4C39-88C1-00DD80AF9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542374" y="542375"/>
            <a:ext cx="6858000" cy="5773253"/>
          </a:xfrm>
          <a:custGeom>
            <a:avLst/>
            <a:gdLst>
              <a:gd name="connsiteX0" fmla="*/ 0 w 6858000"/>
              <a:gd name="connsiteY0" fmla="*/ 5773253 h 5773253"/>
              <a:gd name="connsiteX1" fmla="*/ 0 w 6858000"/>
              <a:gd name="connsiteY1" fmla="*/ 43571 h 5773253"/>
              <a:gd name="connsiteX2" fmla="*/ 266567 w 6858000"/>
              <a:gd name="connsiteY2" fmla="*/ 43992 h 5773253"/>
              <a:gd name="connsiteX3" fmla="*/ 2395558 w 6858000"/>
              <a:gd name="connsiteY3" fmla="*/ 21121 h 5773253"/>
              <a:gd name="connsiteX4" fmla="*/ 6845953 w 6858000"/>
              <a:gd name="connsiteY4" fmla="*/ 52794 h 5773253"/>
              <a:gd name="connsiteX5" fmla="*/ 6858000 w 6858000"/>
              <a:gd name="connsiteY5" fmla="*/ 53070 h 5773253"/>
              <a:gd name="connsiteX6" fmla="*/ 6858000 w 6858000"/>
              <a:gd name="connsiteY6" fmla="*/ 5773253 h 577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73253">
                <a:moveTo>
                  <a:pt x="0" y="5773253"/>
                </a:moveTo>
                <a:lnTo>
                  <a:pt x="0" y="43571"/>
                </a:lnTo>
                <a:lnTo>
                  <a:pt x="266567" y="43992"/>
                </a:lnTo>
                <a:cubicBezTo>
                  <a:pt x="1182954" y="44986"/>
                  <a:pt x="2015133" y="42335"/>
                  <a:pt x="2395558" y="21121"/>
                </a:cubicBezTo>
                <a:cubicBezTo>
                  <a:pt x="3029599" y="-26022"/>
                  <a:pt x="5182696" y="15228"/>
                  <a:pt x="6845953" y="52794"/>
                </a:cubicBezTo>
                <a:lnTo>
                  <a:pt x="6858000" y="53070"/>
                </a:lnTo>
                <a:lnTo>
                  <a:pt x="6858000" y="5773253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Imagen 4">
            <a:hlinkClick r:id="" action="ppaction://media"/>
            <a:extLst>
              <a:ext uri="{FF2B5EF4-FFF2-40B4-BE49-F238E27FC236}">
                <a16:creationId xmlns:a16="http://schemas.microsoft.com/office/drawing/2014/main" id="{D8B43D19-189B-4B92-ABF4-04B580CAA7A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0000" y="1818169"/>
            <a:ext cx="4284000" cy="3213000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4461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90F001-2D75-4EFE-805F-3E6954B75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6F7DA8-FD92-4ACF-9932-BF007E32A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F76F7D6-E5D2-44FA-B1FA-A1A61DF18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0554709" cy="6858000"/>
          </a:xfrm>
          <a:custGeom>
            <a:avLst/>
            <a:gdLst>
              <a:gd name="connsiteX0" fmla="*/ 678080 w 10554709"/>
              <a:gd name="connsiteY0" fmla="*/ 0 h 6858000"/>
              <a:gd name="connsiteX1" fmla="*/ 8939948 w 10554709"/>
              <a:gd name="connsiteY1" fmla="*/ 0 h 6858000"/>
              <a:gd name="connsiteX2" fmla="*/ 9088366 w 10554709"/>
              <a:gd name="connsiteY2" fmla="*/ 139640 h 6858000"/>
              <a:gd name="connsiteX3" fmla="*/ 10554709 w 10554709"/>
              <a:gd name="connsiteY3" fmla="*/ 3680162 h 6858000"/>
              <a:gd name="connsiteX4" fmla="*/ 9852869 w 10554709"/>
              <a:gd name="connsiteY4" fmla="*/ 6618597 h 6858000"/>
              <a:gd name="connsiteX5" fmla="*/ 9732509 w 10554709"/>
              <a:gd name="connsiteY5" fmla="*/ 6858000 h 6858000"/>
              <a:gd name="connsiteX6" fmla="*/ 0 w 10554709"/>
              <a:gd name="connsiteY6" fmla="*/ 6858000 h 6858000"/>
              <a:gd name="connsiteX7" fmla="*/ 0 w 10554709"/>
              <a:gd name="connsiteY7" fmla="*/ 893015 h 6858000"/>
              <a:gd name="connsiteX8" fmla="*/ 32877 w 10554709"/>
              <a:gd name="connsiteY8" fmla="*/ 837948 h 6858000"/>
              <a:gd name="connsiteX9" fmla="*/ 408715 w 10554709"/>
              <a:gd name="connsiteY9" fmla="*/ 3077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54709" h="6858000">
                <a:moveTo>
                  <a:pt x="678080" y="0"/>
                </a:moveTo>
                <a:lnTo>
                  <a:pt x="8939948" y="0"/>
                </a:lnTo>
                <a:lnTo>
                  <a:pt x="9088366" y="139640"/>
                </a:lnTo>
                <a:cubicBezTo>
                  <a:pt x="10103527" y="1150771"/>
                  <a:pt x="10554709" y="2302771"/>
                  <a:pt x="10554709" y="3680162"/>
                </a:cubicBezTo>
                <a:cubicBezTo>
                  <a:pt x="10554709" y="4782075"/>
                  <a:pt x="10354183" y="5717032"/>
                  <a:pt x="9852869" y="6618597"/>
                </a:cubicBezTo>
                <a:lnTo>
                  <a:pt x="9732509" y="6858000"/>
                </a:lnTo>
                <a:lnTo>
                  <a:pt x="0" y="6858000"/>
                </a:lnTo>
                <a:lnTo>
                  <a:pt x="0" y="893015"/>
                </a:lnTo>
                <a:lnTo>
                  <a:pt x="32877" y="837948"/>
                </a:lnTo>
                <a:cubicBezTo>
                  <a:pt x="149932" y="650048"/>
                  <a:pt x="274183" y="474695"/>
                  <a:pt x="408715" y="307706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4738A8-303B-4708-BF8B-8AE28B96F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6911974" cy="2803071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GAMES</a:t>
            </a: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671E2FB4-7344-4400-973C-C4E1D46C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4500000">
            <a:off x="9006897" y="392628"/>
            <a:ext cx="3095625" cy="2897543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03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7534C1FF-CF33-4541-8CC2-8DE5A43F5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389890"/>
              </p:ext>
            </p:extLst>
          </p:nvPr>
        </p:nvGraphicFramePr>
        <p:xfrm>
          <a:off x="2011680" y="722376"/>
          <a:ext cx="8168640" cy="49377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12540830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3951052598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30158051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1658092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b="0"/>
                        <a:t>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SCAVENGER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UNDER 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BASKETBALL</a:t>
                      </a:r>
                    </a:p>
                    <a:p>
                      <a:pPr lvl="0">
                        <a:buNone/>
                      </a:pPr>
                      <a:endParaRPr lang="es-ES" b="0"/>
                    </a:p>
                    <a:p>
                      <a:pPr lvl="0">
                        <a:buNone/>
                      </a:pPr>
                      <a:endParaRPr lang="es-E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471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0"/>
                        <a:t>SEARCHLIGHT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BALANCING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COUNTING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SHOPPING</a:t>
                      </a:r>
                    </a:p>
                    <a:p>
                      <a:pPr lvl="0">
                        <a:buNone/>
                      </a:pPr>
                      <a:endParaRPr lang="es-ES" b="0"/>
                    </a:p>
                    <a:p>
                      <a:pPr lvl="0">
                        <a:buNone/>
                      </a:pPr>
                      <a:endParaRPr lang="es-E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095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0"/>
                        <a:t>MIMING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HOW MANY?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LAST ONE STANDING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BINGO</a:t>
                      </a:r>
                    </a:p>
                    <a:p>
                      <a:pPr lvl="0">
                        <a:buNone/>
                      </a:pPr>
                      <a:endParaRPr lang="es-ES" b="0"/>
                    </a:p>
                    <a:p>
                      <a:pPr lvl="0">
                        <a:buNone/>
                      </a:pPr>
                      <a:endParaRPr lang="es-E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394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0"/>
                        <a:t>PICTIONARY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FIND AND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WASHING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NOUGHTS AND CROSSES</a:t>
                      </a:r>
                    </a:p>
                    <a:p>
                      <a:pPr lvl="0">
                        <a:buNone/>
                      </a:pPr>
                      <a:endParaRPr lang="es-E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006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0"/>
                        <a:t>RELAY 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PELMANISM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RED ROVER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ISN'T IT FUNNY?</a:t>
                      </a:r>
                    </a:p>
                    <a:p>
                      <a:pPr lvl="0">
                        <a:buNone/>
                      </a:pPr>
                      <a:endParaRPr lang="es-ES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17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0"/>
                        <a:t>ROCK, PAPER, SCISSORS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FOLLOW THE TRAIL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GLOCKENSPIEL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/>
                        <a:t>WHO HAS MOST LETTERS?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287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930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768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4CA1620-2C02-4B4E-97C8-06FCE85EE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57DE79-27F8-4881-BE3B-5321D1801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33608-1322-485D-B942-B827E6997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3527" y="954724"/>
            <a:ext cx="10904945" cy="3364228"/>
            <a:chOff x="643527" y="954724"/>
            <a:chExt cx="10904945" cy="3364228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7975F1CD-7143-447F-AC1A-8D3EA46EC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501A6B8C-11DF-404A-89DD-354DA4C1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14D1F65C-CD34-4E1F-8743-D3879A8712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E5C58F66-1B6C-4935-9BB4-583D612CD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F41F116D-556B-4BC2-9DCD-46DA7CCC0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DE46F0F4-2435-4BDC-A92C-EB1360880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F31C00F-9EA6-4CB5-A254-B196EFE7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14" y="1334791"/>
            <a:ext cx="6911974" cy="2803071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SONGTIME</a:t>
            </a:r>
            <a:br>
              <a:rPr lang="en-US" sz="5600" spc="-100"/>
            </a:br>
            <a:endParaRPr lang="en-US" sz="5600" spc="-100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085AB271-571D-4C19-9FCC-C760834A8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5693226" y="359229"/>
            <a:ext cx="805544" cy="12191999"/>
          </a:xfrm>
          <a:custGeom>
            <a:avLst/>
            <a:gdLst>
              <a:gd name="connsiteX0" fmla="*/ 0 w 1214924"/>
              <a:gd name="connsiteY0" fmla="*/ 12191999 h 12191999"/>
              <a:gd name="connsiteX1" fmla="*/ 32 w 1214924"/>
              <a:gd name="connsiteY1" fmla="*/ 12166053 h 12191999"/>
              <a:gd name="connsiteX2" fmla="*/ 59979 w 1214924"/>
              <a:gd name="connsiteY2" fmla="*/ 9224089 h 12191999"/>
              <a:gd name="connsiteX3" fmla="*/ 120877 w 1214924"/>
              <a:gd name="connsiteY3" fmla="*/ 8004225 h 12191999"/>
              <a:gd name="connsiteX4" fmla="*/ 59979 w 1214924"/>
              <a:gd name="connsiteY4" fmla="*/ 7211315 h 12191999"/>
              <a:gd name="connsiteX5" fmla="*/ 59979 w 1214924"/>
              <a:gd name="connsiteY5" fmla="*/ 6601383 h 12191999"/>
              <a:gd name="connsiteX6" fmla="*/ 59979 w 1214924"/>
              <a:gd name="connsiteY6" fmla="*/ 5015562 h 12191999"/>
              <a:gd name="connsiteX7" fmla="*/ 120877 w 1214924"/>
              <a:gd name="connsiteY7" fmla="*/ 3185768 h 12191999"/>
              <a:gd name="connsiteX8" fmla="*/ 74847 w 1214924"/>
              <a:gd name="connsiteY8" fmla="*/ 4714 h 12191999"/>
              <a:gd name="connsiteX9" fmla="*/ 74778 w 1214924"/>
              <a:gd name="connsiteY9" fmla="*/ 0 h 12191999"/>
              <a:gd name="connsiteX10" fmla="*/ 1214924 w 1214924"/>
              <a:gd name="connsiteY10" fmla="*/ 0 h 12191999"/>
              <a:gd name="connsiteX11" fmla="*/ 1214924 w 1214924"/>
              <a:gd name="connsiteY11" fmla="*/ 12191999 h 121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4924" h="12191999">
                <a:moveTo>
                  <a:pt x="0" y="12191999"/>
                </a:moveTo>
                <a:lnTo>
                  <a:pt x="32" y="12166053"/>
                </a:lnTo>
                <a:cubicBezTo>
                  <a:pt x="2886" y="11339787"/>
                  <a:pt x="14305" y="10367710"/>
                  <a:pt x="59979" y="9224089"/>
                </a:cubicBezTo>
                <a:cubicBezTo>
                  <a:pt x="120877" y="8004225"/>
                  <a:pt x="120877" y="8004225"/>
                  <a:pt x="120877" y="8004225"/>
                </a:cubicBezTo>
                <a:cubicBezTo>
                  <a:pt x="120877" y="7760253"/>
                  <a:pt x="59979" y="7516280"/>
                  <a:pt x="59979" y="7211315"/>
                </a:cubicBezTo>
                <a:cubicBezTo>
                  <a:pt x="59979" y="6906349"/>
                  <a:pt x="59979" y="6662377"/>
                  <a:pt x="59979" y="6601383"/>
                </a:cubicBezTo>
                <a:cubicBezTo>
                  <a:pt x="59979" y="5015562"/>
                  <a:pt x="59979" y="5015562"/>
                  <a:pt x="59979" y="5015562"/>
                </a:cubicBezTo>
                <a:cubicBezTo>
                  <a:pt x="120877" y="3185768"/>
                  <a:pt x="120877" y="3185768"/>
                  <a:pt x="120877" y="3185768"/>
                </a:cubicBezTo>
                <a:cubicBezTo>
                  <a:pt x="98040" y="1607571"/>
                  <a:pt x="83767" y="621197"/>
                  <a:pt x="74847" y="4714"/>
                </a:cubicBezTo>
                <a:lnTo>
                  <a:pt x="74778" y="0"/>
                </a:lnTo>
                <a:lnTo>
                  <a:pt x="1214924" y="0"/>
                </a:lnTo>
                <a:lnTo>
                  <a:pt x="1214924" y="1219199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76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E3E963-7ADC-4469-A079-F78B0BC6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64DEA4-D6B8-4DEF-B1D0-6D5672FA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CC78A7-9FBA-49B9-9B47-4F78D6B9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554630"/>
            <a:ext cx="5015638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HELLO SONG - COCOMELON</a:t>
            </a:r>
          </a:p>
        </p:txBody>
      </p:sp>
      <p:pic>
        <p:nvPicPr>
          <p:cNvPr id="4" name="Imagen 4">
            <a:hlinkClick r:id="" action="ppaction://media"/>
            <a:extLst>
              <a:ext uri="{FF2B5EF4-FFF2-40B4-BE49-F238E27FC236}">
                <a16:creationId xmlns:a16="http://schemas.microsoft.com/office/drawing/2014/main" id="{13078498-14F2-4F59-87CB-75E2A996AAF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0000" y="1544119"/>
            <a:ext cx="5014800" cy="3761100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6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21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77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5243F2-87BD-4C47-8358-ACFE608D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B33439-EC96-4835-9DF2-CFA3336E0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A50BC4-DE40-4659-AE88-9E6290705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30"/>
            <a:ext cx="5015638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WASH YOUR HANDS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6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8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21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4" name="Imagen 4">
            <a:hlinkClick r:id="" action="ppaction://media"/>
            <a:extLst>
              <a:ext uri="{FF2B5EF4-FFF2-40B4-BE49-F238E27FC236}">
                <a16:creationId xmlns:a16="http://schemas.microsoft.com/office/drawing/2014/main" id="{5DCF6C10-8687-4EC9-A606-AF48078FC21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44525" y="1544119"/>
            <a:ext cx="5014800" cy="3761100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3746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FF88DA-F544-48DC-A77D-355F13419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7BD9A-E504-4910-8840-8CD67578C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7796E5A-5224-4D7A-AE21-974F820D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09626" y="0"/>
            <a:ext cx="11382374" cy="6858000"/>
          </a:xfrm>
          <a:custGeom>
            <a:avLst/>
            <a:gdLst>
              <a:gd name="connsiteX0" fmla="*/ 7488223 w 11382374"/>
              <a:gd name="connsiteY0" fmla="*/ 5362710 h 6858000"/>
              <a:gd name="connsiteX1" fmla="*/ 7660754 w 11382374"/>
              <a:gd name="connsiteY1" fmla="*/ 5395635 h 6858000"/>
              <a:gd name="connsiteX2" fmla="*/ 7791274 w 11382374"/>
              <a:gd name="connsiteY2" fmla="*/ 5499694 h 6858000"/>
              <a:gd name="connsiteX3" fmla="*/ 7895690 w 11382374"/>
              <a:gd name="connsiteY3" fmla="*/ 5707813 h 6858000"/>
              <a:gd name="connsiteX4" fmla="*/ 8026210 w 11382374"/>
              <a:gd name="connsiteY4" fmla="*/ 6540288 h 6858000"/>
              <a:gd name="connsiteX5" fmla="*/ 8000106 w 11382374"/>
              <a:gd name="connsiteY5" fmla="*/ 6852467 h 6858000"/>
              <a:gd name="connsiteX6" fmla="*/ 7997209 w 11382374"/>
              <a:gd name="connsiteY6" fmla="*/ 6858000 h 6858000"/>
              <a:gd name="connsiteX7" fmla="*/ 7284161 w 11382374"/>
              <a:gd name="connsiteY7" fmla="*/ 6858000 h 6858000"/>
              <a:gd name="connsiteX8" fmla="*/ 7261037 w 11382374"/>
              <a:gd name="connsiteY8" fmla="*/ 6815477 h 6858000"/>
              <a:gd name="connsiteX9" fmla="*/ 7216986 w 11382374"/>
              <a:gd name="connsiteY9" fmla="*/ 6592318 h 6858000"/>
              <a:gd name="connsiteX10" fmla="*/ 7190882 w 11382374"/>
              <a:gd name="connsiteY10" fmla="*/ 6306155 h 6858000"/>
              <a:gd name="connsiteX11" fmla="*/ 7112570 w 11382374"/>
              <a:gd name="connsiteY11" fmla="*/ 5915932 h 6858000"/>
              <a:gd name="connsiteX12" fmla="*/ 7086466 w 11382374"/>
              <a:gd name="connsiteY12" fmla="*/ 5577739 h 6858000"/>
              <a:gd name="connsiteX13" fmla="*/ 7399714 w 11382374"/>
              <a:gd name="connsiteY13" fmla="*/ 5369620 h 6858000"/>
              <a:gd name="connsiteX14" fmla="*/ 7488223 w 11382374"/>
              <a:gd name="connsiteY14" fmla="*/ 5362710 h 6858000"/>
              <a:gd name="connsiteX15" fmla="*/ 4656642 w 11382374"/>
              <a:gd name="connsiteY15" fmla="*/ 5350109 h 6858000"/>
              <a:gd name="connsiteX16" fmla="*/ 4832285 w 11382374"/>
              <a:gd name="connsiteY16" fmla="*/ 5369620 h 6858000"/>
              <a:gd name="connsiteX17" fmla="*/ 5092495 w 11382374"/>
              <a:gd name="connsiteY17" fmla="*/ 5525709 h 6858000"/>
              <a:gd name="connsiteX18" fmla="*/ 5040453 w 11382374"/>
              <a:gd name="connsiteY18" fmla="*/ 6566303 h 6858000"/>
              <a:gd name="connsiteX19" fmla="*/ 4996086 w 11382374"/>
              <a:gd name="connsiteY19" fmla="*/ 6815071 h 6858000"/>
              <a:gd name="connsiteX20" fmla="*/ 4979880 w 11382374"/>
              <a:gd name="connsiteY20" fmla="*/ 6858000 h 6858000"/>
              <a:gd name="connsiteX21" fmla="*/ 4220086 w 11382374"/>
              <a:gd name="connsiteY21" fmla="*/ 6858000 h 6858000"/>
              <a:gd name="connsiteX22" fmla="*/ 4215097 w 11382374"/>
              <a:gd name="connsiteY22" fmla="*/ 6841085 h 6858000"/>
              <a:gd name="connsiteX23" fmla="*/ 4207778 w 11382374"/>
              <a:gd name="connsiteY23" fmla="*/ 6592318 h 6858000"/>
              <a:gd name="connsiteX24" fmla="*/ 4259820 w 11382374"/>
              <a:gd name="connsiteY24" fmla="*/ 6072021 h 6858000"/>
              <a:gd name="connsiteX25" fmla="*/ 4285842 w 11382374"/>
              <a:gd name="connsiteY25" fmla="*/ 5837887 h 6858000"/>
              <a:gd name="connsiteX26" fmla="*/ 4311863 w 11382374"/>
              <a:gd name="connsiteY26" fmla="*/ 5655783 h 6858000"/>
              <a:gd name="connsiteX27" fmla="*/ 4520031 w 11382374"/>
              <a:gd name="connsiteY27" fmla="*/ 5369620 h 6858000"/>
              <a:gd name="connsiteX28" fmla="*/ 4656642 w 11382374"/>
              <a:gd name="connsiteY28" fmla="*/ 5350109 h 6858000"/>
              <a:gd name="connsiteX29" fmla="*/ 9692662 w 11382374"/>
              <a:gd name="connsiteY29" fmla="*/ 4481788 h 6858000"/>
              <a:gd name="connsiteX30" fmla="*/ 9928184 w 11382374"/>
              <a:gd name="connsiteY30" fmla="*/ 4560075 h 6858000"/>
              <a:gd name="connsiteX31" fmla="*/ 10137538 w 11382374"/>
              <a:gd name="connsiteY31" fmla="*/ 4768841 h 6858000"/>
              <a:gd name="connsiteX32" fmla="*/ 10320722 w 11382374"/>
              <a:gd name="connsiteY32" fmla="*/ 5003703 h 6858000"/>
              <a:gd name="connsiteX33" fmla="*/ 10582413 w 11382374"/>
              <a:gd name="connsiteY33" fmla="*/ 5290756 h 6858000"/>
              <a:gd name="connsiteX34" fmla="*/ 10765597 w 11382374"/>
              <a:gd name="connsiteY34" fmla="*/ 5603905 h 6858000"/>
              <a:gd name="connsiteX35" fmla="*/ 10608582 w 11382374"/>
              <a:gd name="connsiteY35" fmla="*/ 5917053 h 6858000"/>
              <a:gd name="connsiteX36" fmla="*/ 10320722 w 11382374"/>
              <a:gd name="connsiteY36" fmla="*/ 6021436 h 6858000"/>
              <a:gd name="connsiteX37" fmla="*/ 10189876 w 11382374"/>
              <a:gd name="connsiteY37" fmla="*/ 5995340 h 6858000"/>
              <a:gd name="connsiteX38" fmla="*/ 10006692 w 11382374"/>
              <a:gd name="connsiteY38" fmla="*/ 5864862 h 6858000"/>
              <a:gd name="connsiteX39" fmla="*/ 9457140 w 11382374"/>
              <a:gd name="connsiteY39" fmla="*/ 5186373 h 6858000"/>
              <a:gd name="connsiteX40" fmla="*/ 9326294 w 11382374"/>
              <a:gd name="connsiteY40" fmla="*/ 4925416 h 6858000"/>
              <a:gd name="connsiteX41" fmla="*/ 9352463 w 11382374"/>
              <a:gd name="connsiteY41" fmla="*/ 4768841 h 6858000"/>
              <a:gd name="connsiteX42" fmla="*/ 9430971 w 11382374"/>
              <a:gd name="connsiteY42" fmla="*/ 4638363 h 6858000"/>
              <a:gd name="connsiteX43" fmla="*/ 9509478 w 11382374"/>
              <a:gd name="connsiteY43" fmla="*/ 4586171 h 6858000"/>
              <a:gd name="connsiteX44" fmla="*/ 9692662 w 11382374"/>
              <a:gd name="connsiteY44" fmla="*/ 4481788 h 6858000"/>
              <a:gd name="connsiteX45" fmla="*/ 2119526 w 11382374"/>
              <a:gd name="connsiteY45" fmla="*/ 4452741 h 6858000"/>
              <a:gd name="connsiteX46" fmla="*/ 2407387 w 11382374"/>
              <a:gd name="connsiteY46" fmla="*/ 4583154 h 6858000"/>
              <a:gd name="connsiteX47" fmla="*/ 2538232 w 11382374"/>
              <a:gd name="connsiteY47" fmla="*/ 4843979 h 6858000"/>
              <a:gd name="connsiteX48" fmla="*/ 2433556 w 11382374"/>
              <a:gd name="connsiteY48" fmla="*/ 5156969 h 6858000"/>
              <a:gd name="connsiteX49" fmla="*/ 1857834 w 11382374"/>
              <a:gd name="connsiteY49" fmla="*/ 5835114 h 6858000"/>
              <a:gd name="connsiteX50" fmla="*/ 1255944 w 11382374"/>
              <a:gd name="connsiteY50" fmla="*/ 5887279 h 6858000"/>
              <a:gd name="connsiteX51" fmla="*/ 1098929 w 11382374"/>
              <a:gd name="connsiteY51" fmla="*/ 5652536 h 6858000"/>
              <a:gd name="connsiteX52" fmla="*/ 1203606 w 11382374"/>
              <a:gd name="connsiteY52" fmla="*/ 5365629 h 6858000"/>
              <a:gd name="connsiteX53" fmla="*/ 1386790 w 11382374"/>
              <a:gd name="connsiteY53" fmla="*/ 5078721 h 6858000"/>
              <a:gd name="connsiteX54" fmla="*/ 1753158 w 11382374"/>
              <a:gd name="connsiteY54" fmla="*/ 4661401 h 6858000"/>
              <a:gd name="connsiteX55" fmla="*/ 1805496 w 11382374"/>
              <a:gd name="connsiteY55" fmla="*/ 4609236 h 6858000"/>
              <a:gd name="connsiteX56" fmla="*/ 2119526 w 11382374"/>
              <a:gd name="connsiteY56" fmla="*/ 4452741 h 6858000"/>
              <a:gd name="connsiteX57" fmla="*/ 469454 w 11382374"/>
              <a:gd name="connsiteY57" fmla="*/ 2399882 h 6858000"/>
              <a:gd name="connsiteX58" fmla="*/ 1408362 w 11382374"/>
              <a:gd name="connsiteY58" fmla="*/ 2425998 h 6858000"/>
              <a:gd name="connsiteX59" fmla="*/ 1669169 w 11382374"/>
              <a:gd name="connsiteY59" fmla="*/ 2556576 h 6858000"/>
              <a:gd name="connsiteX60" fmla="*/ 1721331 w 11382374"/>
              <a:gd name="connsiteY60" fmla="*/ 2869964 h 6858000"/>
              <a:gd name="connsiteX61" fmla="*/ 1617008 w 11382374"/>
              <a:gd name="connsiteY61" fmla="*/ 3157235 h 6858000"/>
              <a:gd name="connsiteX62" fmla="*/ 1356200 w 11382374"/>
              <a:gd name="connsiteY62" fmla="*/ 3261698 h 6858000"/>
              <a:gd name="connsiteX63" fmla="*/ 469454 w 11382374"/>
              <a:gd name="connsiteY63" fmla="*/ 3235582 h 6858000"/>
              <a:gd name="connsiteX64" fmla="*/ 417292 w 11382374"/>
              <a:gd name="connsiteY64" fmla="*/ 3235582 h 6858000"/>
              <a:gd name="connsiteX65" fmla="*/ 104323 w 11382374"/>
              <a:gd name="connsiteY65" fmla="*/ 3105004 h 6858000"/>
              <a:gd name="connsiteX66" fmla="*/ 0 w 11382374"/>
              <a:gd name="connsiteY66" fmla="*/ 2869964 h 6858000"/>
              <a:gd name="connsiteX67" fmla="*/ 104323 w 11382374"/>
              <a:gd name="connsiteY67" fmla="*/ 2504345 h 6858000"/>
              <a:gd name="connsiteX68" fmla="*/ 469454 w 11382374"/>
              <a:gd name="connsiteY68" fmla="*/ 2399882 h 6858000"/>
              <a:gd name="connsiteX69" fmla="*/ 11342469 w 11382374"/>
              <a:gd name="connsiteY69" fmla="*/ 2399881 h 6858000"/>
              <a:gd name="connsiteX70" fmla="*/ 11382374 w 11382374"/>
              <a:gd name="connsiteY70" fmla="*/ 2399881 h 6858000"/>
              <a:gd name="connsiteX71" fmla="*/ 11382374 w 11382374"/>
              <a:gd name="connsiteY71" fmla="*/ 3263992 h 6858000"/>
              <a:gd name="connsiteX72" fmla="*/ 11352250 w 11382374"/>
              <a:gd name="connsiteY72" fmla="*/ 3262589 h 6858000"/>
              <a:gd name="connsiteX73" fmla="*/ 11238146 w 11382374"/>
              <a:gd name="connsiteY73" fmla="*/ 3255148 h 6858000"/>
              <a:gd name="connsiteX74" fmla="*/ 10768692 w 11382374"/>
              <a:gd name="connsiteY74" fmla="*/ 3255148 h 6858000"/>
              <a:gd name="connsiteX75" fmla="*/ 10533965 w 11382374"/>
              <a:gd name="connsiteY75" fmla="*/ 3229231 h 6858000"/>
              <a:gd name="connsiteX76" fmla="*/ 10299238 w 11382374"/>
              <a:gd name="connsiteY76" fmla="*/ 3125562 h 6858000"/>
              <a:gd name="connsiteX77" fmla="*/ 10220996 w 11382374"/>
              <a:gd name="connsiteY77" fmla="*/ 2944142 h 6858000"/>
              <a:gd name="connsiteX78" fmla="*/ 10220996 w 11382374"/>
              <a:gd name="connsiteY78" fmla="*/ 2814556 h 6858000"/>
              <a:gd name="connsiteX79" fmla="*/ 10299238 w 11382374"/>
              <a:gd name="connsiteY79" fmla="*/ 2581302 h 6858000"/>
              <a:gd name="connsiteX80" fmla="*/ 10507884 w 11382374"/>
              <a:gd name="connsiteY80" fmla="*/ 2477633 h 6858000"/>
              <a:gd name="connsiteX81" fmla="*/ 10820854 w 11382374"/>
              <a:gd name="connsiteY81" fmla="*/ 2451716 h 6858000"/>
              <a:gd name="connsiteX82" fmla="*/ 11342469 w 11382374"/>
              <a:gd name="connsiteY82" fmla="*/ 2399881 h 6858000"/>
              <a:gd name="connsiteX83" fmla="*/ 9918575 w 11382374"/>
              <a:gd name="connsiteY83" fmla="*/ 0 h 6858000"/>
              <a:gd name="connsiteX84" fmla="*/ 10743186 w 11382374"/>
              <a:gd name="connsiteY84" fmla="*/ 0 h 6858000"/>
              <a:gd name="connsiteX85" fmla="*/ 10752356 w 11382374"/>
              <a:gd name="connsiteY85" fmla="*/ 13166 h 6858000"/>
              <a:gd name="connsiteX86" fmla="*/ 10768671 w 11382374"/>
              <a:gd name="connsiteY86" fmla="*/ 133340 h 6858000"/>
              <a:gd name="connsiteX87" fmla="*/ 10638151 w 11382374"/>
              <a:gd name="connsiteY87" fmla="*/ 445143 h 6858000"/>
              <a:gd name="connsiteX88" fmla="*/ 10063862 w 11382374"/>
              <a:gd name="connsiteY88" fmla="*/ 1094733 h 6858000"/>
              <a:gd name="connsiteX89" fmla="*/ 9750613 w 11382374"/>
              <a:gd name="connsiteY89" fmla="*/ 1250634 h 6858000"/>
              <a:gd name="connsiteX90" fmla="*/ 9437364 w 11382374"/>
              <a:gd name="connsiteY90" fmla="*/ 1120716 h 6858000"/>
              <a:gd name="connsiteX91" fmla="*/ 9306844 w 11382374"/>
              <a:gd name="connsiteY91" fmla="*/ 886864 h 6858000"/>
              <a:gd name="connsiteX92" fmla="*/ 9411260 w 11382374"/>
              <a:gd name="connsiteY92" fmla="*/ 601045 h 6858000"/>
              <a:gd name="connsiteX93" fmla="*/ 9750613 w 11382374"/>
              <a:gd name="connsiteY93" fmla="*/ 185307 h 6858000"/>
              <a:gd name="connsiteX94" fmla="*/ 9887659 w 11382374"/>
              <a:gd name="connsiteY94" fmla="*/ 35902 h 6858000"/>
              <a:gd name="connsiteX95" fmla="*/ 7061905 w 11382374"/>
              <a:gd name="connsiteY95" fmla="*/ 0 h 6858000"/>
              <a:gd name="connsiteX96" fmla="*/ 7888888 w 11382374"/>
              <a:gd name="connsiteY96" fmla="*/ 0 h 6858000"/>
              <a:gd name="connsiteX97" fmla="*/ 7883747 w 11382374"/>
              <a:gd name="connsiteY97" fmla="*/ 27195 h 6858000"/>
              <a:gd name="connsiteX98" fmla="*/ 7864297 w 11382374"/>
              <a:gd name="connsiteY98" fmla="*/ 134735 h 6858000"/>
              <a:gd name="connsiteX99" fmla="*/ 7708697 w 11382374"/>
              <a:gd name="connsiteY99" fmla="*/ 343299 h 6858000"/>
              <a:gd name="connsiteX100" fmla="*/ 7475296 w 11382374"/>
              <a:gd name="connsiteY100" fmla="*/ 395440 h 6858000"/>
              <a:gd name="connsiteX101" fmla="*/ 7267829 w 11382374"/>
              <a:gd name="connsiteY101" fmla="*/ 369370 h 6858000"/>
              <a:gd name="connsiteX102" fmla="*/ 7086296 w 11382374"/>
              <a:gd name="connsiteY102" fmla="*/ 212947 h 6858000"/>
              <a:gd name="connsiteX103" fmla="*/ 7063604 w 11382374"/>
              <a:gd name="connsiteY103" fmla="*/ 59783 h 6858000"/>
              <a:gd name="connsiteX104" fmla="*/ 4436312 w 11382374"/>
              <a:gd name="connsiteY104" fmla="*/ 0 h 6858000"/>
              <a:gd name="connsiteX105" fmla="*/ 5284401 w 11382374"/>
              <a:gd name="connsiteY105" fmla="*/ 0 h 6858000"/>
              <a:gd name="connsiteX106" fmla="*/ 5287671 w 11382374"/>
              <a:gd name="connsiteY106" fmla="*/ 38941 h 6858000"/>
              <a:gd name="connsiteX107" fmla="*/ 5253695 w 11382374"/>
              <a:gd name="connsiteY107" fmla="*/ 266980 h 6858000"/>
              <a:gd name="connsiteX108" fmla="*/ 4467755 w 11382374"/>
              <a:gd name="connsiteY108" fmla="*/ 136439 h 6858000"/>
              <a:gd name="connsiteX109" fmla="*/ 4448108 w 11382374"/>
              <a:gd name="connsiteY109" fmla="*/ 40165 h 6858000"/>
              <a:gd name="connsiteX110" fmla="*/ 1329412 w 11382374"/>
              <a:gd name="connsiteY110" fmla="*/ 0 h 6858000"/>
              <a:gd name="connsiteX111" fmla="*/ 2250935 w 11382374"/>
              <a:gd name="connsiteY111" fmla="*/ 0 h 6858000"/>
              <a:gd name="connsiteX112" fmla="*/ 2264829 w 11382374"/>
              <a:gd name="connsiteY112" fmla="*/ 12434 h 6858000"/>
              <a:gd name="connsiteX113" fmla="*/ 2297116 w 11382374"/>
              <a:gd name="connsiteY113" fmla="*/ 29891 h 6858000"/>
              <a:gd name="connsiteX114" fmla="*/ 2454059 w 11382374"/>
              <a:gd name="connsiteY114" fmla="*/ 211776 h 6858000"/>
              <a:gd name="connsiteX115" fmla="*/ 2715628 w 11382374"/>
              <a:gd name="connsiteY115" fmla="*/ 497595 h 6858000"/>
              <a:gd name="connsiteX116" fmla="*/ 2820255 w 11382374"/>
              <a:gd name="connsiteY116" fmla="*/ 783415 h 6858000"/>
              <a:gd name="connsiteX117" fmla="*/ 2689471 w 11382374"/>
              <a:gd name="connsiteY117" fmla="*/ 1043250 h 6858000"/>
              <a:gd name="connsiteX118" fmla="*/ 2401745 w 11382374"/>
              <a:gd name="connsiteY118" fmla="*/ 1199152 h 6858000"/>
              <a:gd name="connsiteX119" fmla="*/ 2140175 w 11382374"/>
              <a:gd name="connsiteY119" fmla="*/ 1095218 h 6858000"/>
              <a:gd name="connsiteX120" fmla="*/ 1930919 w 11382374"/>
              <a:gd name="connsiteY120" fmla="*/ 887349 h 6858000"/>
              <a:gd name="connsiteX121" fmla="*/ 1669350 w 11382374"/>
              <a:gd name="connsiteY121" fmla="*/ 575546 h 6858000"/>
              <a:gd name="connsiteX122" fmla="*/ 1486251 w 11382374"/>
              <a:gd name="connsiteY122" fmla="*/ 393661 h 6858000"/>
              <a:gd name="connsiteX123" fmla="*/ 1329310 w 11382374"/>
              <a:gd name="connsiteY123" fmla="*/ 81858 h 6858000"/>
              <a:gd name="connsiteX124" fmla="*/ 1328084 w 11382374"/>
              <a:gd name="connsiteY124" fmla="*/ 35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382374" h="6858000">
                <a:moveTo>
                  <a:pt x="7488223" y="5362710"/>
                </a:moveTo>
                <a:cubicBezTo>
                  <a:pt x="7567759" y="5366368"/>
                  <a:pt x="7621598" y="5395635"/>
                  <a:pt x="7660754" y="5395635"/>
                </a:cubicBezTo>
                <a:cubicBezTo>
                  <a:pt x="7712962" y="5421650"/>
                  <a:pt x="7739066" y="5447665"/>
                  <a:pt x="7791274" y="5499694"/>
                </a:cubicBezTo>
                <a:cubicBezTo>
                  <a:pt x="7817378" y="5551724"/>
                  <a:pt x="7843482" y="5603754"/>
                  <a:pt x="7895690" y="5707813"/>
                </a:cubicBezTo>
                <a:cubicBezTo>
                  <a:pt x="7921794" y="5811873"/>
                  <a:pt x="8026210" y="6540288"/>
                  <a:pt x="8026210" y="6540288"/>
                </a:cubicBezTo>
                <a:cubicBezTo>
                  <a:pt x="8052314" y="6696377"/>
                  <a:pt x="8026210" y="6800437"/>
                  <a:pt x="8000106" y="6852467"/>
                </a:cubicBezTo>
                <a:lnTo>
                  <a:pt x="7997209" y="6858000"/>
                </a:lnTo>
                <a:lnTo>
                  <a:pt x="7284161" y="6858000"/>
                </a:lnTo>
                <a:lnTo>
                  <a:pt x="7261037" y="6815477"/>
                </a:lnTo>
                <a:cubicBezTo>
                  <a:pt x="7231670" y="6748407"/>
                  <a:pt x="7216986" y="6670363"/>
                  <a:pt x="7216986" y="6592318"/>
                </a:cubicBezTo>
                <a:cubicBezTo>
                  <a:pt x="7190882" y="6306155"/>
                  <a:pt x="7190882" y="6306155"/>
                  <a:pt x="7190882" y="6306155"/>
                </a:cubicBezTo>
                <a:cubicBezTo>
                  <a:pt x="7112570" y="5915932"/>
                  <a:pt x="7112570" y="5915932"/>
                  <a:pt x="7112570" y="5915932"/>
                </a:cubicBezTo>
                <a:cubicBezTo>
                  <a:pt x="7060362" y="5759843"/>
                  <a:pt x="7060362" y="5655783"/>
                  <a:pt x="7086466" y="5577739"/>
                </a:cubicBezTo>
                <a:cubicBezTo>
                  <a:pt x="7138674" y="5473679"/>
                  <a:pt x="7243090" y="5369620"/>
                  <a:pt x="7399714" y="5369620"/>
                </a:cubicBezTo>
                <a:cubicBezTo>
                  <a:pt x="7432344" y="5363117"/>
                  <a:pt x="7461711" y="5361491"/>
                  <a:pt x="7488223" y="5362710"/>
                </a:cubicBezTo>
                <a:close/>
                <a:moveTo>
                  <a:pt x="4656642" y="5350109"/>
                </a:moveTo>
                <a:cubicBezTo>
                  <a:pt x="4708684" y="5350109"/>
                  <a:pt x="4767233" y="5356613"/>
                  <a:pt x="4832285" y="5369620"/>
                </a:cubicBezTo>
                <a:cubicBezTo>
                  <a:pt x="4962390" y="5395635"/>
                  <a:pt x="5066474" y="5447665"/>
                  <a:pt x="5092495" y="5525709"/>
                </a:cubicBezTo>
                <a:cubicBezTo>
                  <a:pt x="5144537" y="5629769"/>
                  <a:pt x="5040453" y="6462244"/>
                  <a:pt x="5040453" y="6566303"/>
                </a:cubicBezTo>
                <a:cubicBezTo>
                  <a:pt x="5030696" y="6663859"/>
                  <a:pt x="5017279" y="6746782"/>
                  <a:pt x="4996086" y="6815071"/>
                </a:cubicBezTo>
                <a:lnTo>
                  <a:pt x="4979880" y="6858000"/>
                </a:lnTo>
                <a:lnTo>
                  <a:pt x="4220086" y="6858000"/>
                </a:lnTo>
                <a:lnTo>
                  <a:pt x="4215097" y="6841085"/>
                </a:lnTo>
                <a:cubicBezTo>
                  <a:pt x="4198021" y="6772796"/>
                  <a:pt x="4188263" y="6689874"/>
                  <a:pt x="4207778" y="6592318"/>
                </a:cubicBezTo>
                <a:cubicBezTo>
                  <a:pt x="4207778" y="6592318"/>
                  <a:pt x="4259820" y="6124051"/>
                  <a:pt x="4259820" y="6072021"/>
                </a:cubicBezTo>
                <a:cubicBezTo>
                  <a:pt x="4259820" y="5993976"/>
                  <a:pt x="4285842" y="5863902"/>
                  <a:pt x="4285842" y="5837887"/>
                </a:cubicBezTo>
                <a:cubicBezTo>
                  <a:pt x="4311863" y="5655783"/>
                  <a:pt x="4311863" y="5655783"/>
                  <a:pt x="4311863" y="5655783"/>
                </a:cubicBezTo>
                <a:cubicBezTo>
                  <a:pt x="4363905" y="5499694"/>
                  <a:pt x="4441968" y="5421650"/>
                  <a:pt x="4520031" y="5369620"/>
                </a:cubicBezTo>
                <a:cubicBezTo>
                  <a:pt x="4559065" y="5356613"/>
                  <a:pt x="4604600" y="5350109"/>
                  <a:pt x="4656642" y="5350109"/>
                </a:cubicBezTo>
                <a:close/>
                <a:moveTo>
                  <a:pt x="9692662" y="4481788"/>
                </a:moveTo>
                <a:cubicBezTo>
                  <a:pt x="9771169" y="4481788"/>
                  <a:pt x="9849677" y="4507884"/>
                  <a:pt x="9928184" y="4560075"/>
                </a:cubicBezTo>
                <a:cubicBezTo>
                  <a:pt x="10006692" y="4586171"/>
                  <a:pt x="10085199" y="4664458"/>
                  <a:pt x="10137538" y="4768841"/>
                </a:cubicBezTo>
                <a:cubicBezTo>
                  <a:pt x="10320722" y="5003703"/>
                  <a:pt x="10320722" y="5003703"/>
                  <a:pt x="10320722" y="5003703"/>
                </a:cubicBezTo>
                <a:cubicBezTo>
                  <a:pt x="10582413" y="5290756"/>
                  <a:pt x="10582413" y="5290756"/>
                  <a:pt x="10582413" y="5290756"/>
                </a:cubicBezTo>
                <a:cubicBezTo>
                  <a:pt x="10687090" y="5421234"/>
                  <a:pt x="10739428" y="5525617"/>
                  <a:pt x="10765597" y="5603905"/>
                </a:cubicBezTo>
                <a:cubicBezTo>
                  <a:pt x="10765597" y="5708287"/>
                  <a:pt x="10739428" y="5838766"/>
                  <a:pt x="10608582" y="5917053"/>
                </a:cubicBezTo>
                <a:cubicBezTo>
                  <a:pt x="10503906" y="5995340"/>
                  <a:pt x="10399229" y="6021436"/>
                  <a:pt x="10320722" y="6021436"/>
                </a:cubicBezTo>
                <a:cubicBezTo>
                  <a:pt x="10294552" y="6021436"/>
                  <a:pt x="10242214" y="6021436"/>
                  <a:pt x="10189876" y="5995340"/>
                </a:cubicBezTo>
                <a:cubicBezTo>
                  <a:pt x="10137538" y="5969245"/>
                  <a:pt x="10085199" y="5917053"/>
                  <a:pt x="10006692" y="5864862"/>
                </a:cubicBezTo>
                <a:cubicBezTo>
                  <a:pt x="9928184" y="5786575"/>
                  <a:pt x="9457140" y="5186373"/>
                  <a:pt x="9457140" y="5186373"/>
                </a:cubicBezTo>
                <a:cubicBezTo>
                  <a:pt x="9378632" y="5081990"/>
                  <a:pt x="9326294" y="4977607"/>
                  <a:pt x="9326294" y="4925416"/>
                </a:cubicBezTo>
                <a:cubicBezTo>
                  <a:pt x="9326294" y="4847128"/>
                  <a:pt x="9326294" y="4794937"/>
                  <a:pt x="9352463" y="4768841"/>
                </a:cubicBezTo>
                <a:cubicBezTo>
                  <a:pt x="9378632" y="4716650"/>
                  <a:pt x="9404801" y="4690554"/>
                  <a:pt x="9430971" y="4638363"/>
                </a:cubicBezTo>
                <a:cubicBezTo>
                  <a:pt x="9483309" y="4612267"/>
                  <a:pt x="9509478" y="4586171"/>
                  <a:pt x="9509478" y="4586171"/>
                </a:cubicBezTo>
                <a:cubicBezTo>
                  <a:pt x="9561816" y="4533980"/>
                  <a:pt x="9640324" y="4507884"/>
                  <a:pt x="9692662" y="4481788"/>
                </a:cubicBezTo>
                <a:close/>
                <a:moveTo>
                  <a:pt x="2119526" y="4452741"/>
                </a:moveTo>
                <a:cubicBezTo>
                  <a:pt x="2198033" y="4452741"/>
                  <a:pt x="2302710" y="4504906"/>
                  <a:pt x="2407387" y="4583154"/>
                </a:cubicBezTo>
                <a:cubicBezTo>
                  <a:pt x="2512063" y="4661401"/>
                  <a:pt x="2538232" y="4765731"/>
                  <a:pt x="2538232" y="4843979"/>
                </a:cubicBezTo>
                <a:cubicBezTo>
                  <a:pt x="2538232" y="4922226"/>
                  <a:pt x="2512063" y="5026556"/>
                  <a:pt x="2433556" y="5156969"/>
                </a:cubicBezTo>
                <a:cubicBezTo>
                  <a:pt x="2433556" y="5156969"/>
                  <a:pt x="1962511" y="5704701"/>
                  <a:pt x="1857834" y="5835114"/>
                </a:cubicBezTo>
                <a:cubicBezTo>
                  <a:pt x="1674651" y="6043774"/>
                  <a:pt x="1465297" y="6069856"/>
                  <a:pt x="1255944" y="5887279"/>
                </a:cubicBezTo>
                <a:cubicBezTo>
                  <a:pt x="1151267" y="5809031"/>
                  <a:pt x="1125098" y="5756866"/>
                  <a:pt x="1098929" y="5652536"/>
                </a:cubicBezTo>
                <a:cubicBezTo>
                  <a:pt x="1098929" y="5574289"/>
                  <a:pt x="1125098" y="5469959"/>
                  <a:pt x="1203606" y="5365629"/>
                </a:cubicBezTo>
                <a:cubicBezTo>
                  <a:pt x="1203606" y="5313464"/>
                  <a:pt x="1282113" y="5235216"/>
                  <a:pt x="1386790" y="5078721"/>
                </a:cubicBezTo>
                <a:cubicBezTo>
                  <a:pt x="1491467" y="4948309"/>
                  <a:pt x="1700820" y="4739649"/>
                  <a:pt x="1753158" y="4661401"/>
                </a:cubicBezTo>
                <a:cubicBezTo>
                  <a:pt x="1805496" y="4609236"/>
                  <a:pt x="1805496" y="4609236"/>
                  <a:pt x="1805496" y="4609236"/>
                </a:cubicBezTo>
                <a:cubicBezTo>
                  <a:pt x="1936342" y="4504906"/>
                  <a:pt x="2041019" y="4452741"/>
                  <a:pt x="2119526" y="4452741"/>
                </a:cubicBezTo>
                <a:close/>
                <a:moveTo>
                  <a:pt x="469454" y="2399882"/>
                </a:moveTo>
                <a:cubicBezTo>
                  <a:pt x="756342" y="2399882"/>
                  <a:pt x="1251877" y="2425998"/>
                  <a:pt x="1408362" y="2425998"/>
                </a:cubicBezTo>
                <a:cubicBezTo>
                  <a:pt x="1512685" y="2452113"/>
                  <a:pt x="1617008" y="2504345"/>
                  <a:pt x="1669169" y="2556576"/>
                </a:cubicBezTo>
                <a:cubicBezTo>
                  <a:pt x="1695250" y="2608807"/>
                  <a:pt x="1721331" y="2713270"/>
                  <a:pt x="1721331" y="2869964"/>
                </a:cubicBezTo>
                <a:cubicBezTo>
                  <a:pt x="1721331" y="3000541"/>
                  <a:pt x="1669169" y="3078888"/>
                  <a:pt x="1617008" y="3157235"/>
                </a:cubicBezTo>
                <a:cubicBezTo>
                  <a:pt x="1564846" y="3209467"/>
                  <a:pt x="1460523" y="3235582"/>
                  <a:pt x="1356200" y="3261698"/>
                </a:cubicBezTo>
                <a:cubicBezTo>
                  <a:pt x="1199715" y="3261698"/>
                  <a:pt x="599858" y="3235582"/>
                  <a:pt x="469454" y="3235582"/>
                </a:cubicBezTo>
                <a:cubicBezTo>
                  <a:pt x="417292" y="3235582"/>
                  <a:pt x="417292" y="3235582"/>
                  <a:pt x="417292" y="3235582"/>
                </a:cubicBezTo>
                <a:cubicBezTo>
                  <a:pt x="286888" y="3209467"/>
                  <a:pt x="156484" y="3183351"/>
                  <a:pt x="104323" y="3105004"/>
                </a:cubicBezTo>
                <a:cubicBezTo>
                  <a:pt x="26081" y="3026657"/>
                  <a:pt x="0" y="2948310"/>
                  <a:pt x="0" y="2869964"/>
                </a:cubicBezTo>
                <a:cubicBezTo>
                  <a:pt x="0" y="2687154"/>
                  <a:pt x="52161" y="2556576"/>
                  <a:pt x="104323" y="2504345"/>
                </a:cubicBezTo>
                <a:cubicBezTo>
                  <a:pt x="182565" y="2452113"/>
                  <a:pt x="312969" y="2425998"/>
                  <a:pt x="469454" y="2399882"/>
                </a:cubicBezTo>
                <a:close/>
                <a:moveTo>
                  <a:pt x="11342469" y="2399881"/>
                </a:moveTo>
                <a:lnTo>
                  <a:pt x="11382374" y="2399881"/>
                </a:lnTo>
                <a:lnTo>
                  <a:pt x="11382374" y="3263992"/>
                </a:lnTo>
                <a:lnTo>
                  <a:pt x="11352250" y="3262589"/>
                </a:lnTo>
                <a:cubicBezTo>
                  <a:pt x="11321279" y="3260818"/>
                  <a:pt x="11283787" y="3258388"/>
                  <a:pt x="11238146" y="3255148"/>
                </a:cubicBezTo>
                <a:cubicBezTo>
                  <a:pt x="10846935" y="3255148"/>
                  <a:pt x="10768692" y="3255148"/>
                  <a:pt x="10768692" y="3255148"/>
                </a:cubicBezTo>
                <a:cubicBezTo>
                  <a:pt x="10533965" y="3229231"/>
                  <a:pt x="10533965" y="3229231"/>
                  <a:pt x="10533965" y="3229231"/>
                </a:cubicBezTo>
                <a:cubicBezTo>
                  <a:pt x="10403561" y="3203314"/>
                  <a:pt x="10325319" y="3177396"/>
                  <a:pt x="10299238" y="3125562"/>
                </a:cubicBezTo>
                <a:cubicBezTo>
                  <a:pt x="10247077" y="3073728"/>
                  <a:pt x="10220996" y="3021893"/>
                  <a:pt x="10220996" y="2944142"/>
                </a:cubicBezTo>
                <a:cubicBezTo>
                  <a:pt x="10220996" y="2944142"/>
                  <a:pt x="10220996" y="2892307"/>
                  <a:pt x="10220996" y="2814556"/>
                </a:cubicBezTo>
                <a:cubicBezTo>
                  <a:pt x="10220996" y="2736805"/>
                  <a:pt x="10247077" y="2659053"/>
                  <a:pt x="10299238" y="2581302"/>
                </a:cubicBezTo>
                <a:cubicBezTo>
                  <a:pt x="10325319" y="2529467"/>
                  <a:pt x="10403561" y="2477633"/>
                  <a:pt x="10507884" y="2477633"/>
                </a:cubicBezTo>
                <a:cubicBezTo>
                  <a:pt x="10638288" y="2451716"/>
                  <a:pt x="10742611" y="2451716"/>
                  <a:pt x="10820854" y="2451716"/>
                </a:cubicBezTo>
                <a:cubicBezTo>
                  <a:pt x="11055581" y="2425799"/>
                  <a:pt x="11185985" y="2399881"/>
                  <a:pt x="11342469" y="2399881"/>
                </a:cubicBezTo>
                <a:close/>
                <a:moveTo>
                  <a:pt x="9918575" y="0"/>
                </a:moveTo>
                <a:lnTo>
                  <a:pt x="10743186" y="0"/>
                </a:lnTo>
                <a:lnTo>
                  <a:pt x="10752356" y="13166"/>
                </a:lnTo>
                <a:cubicBezTo>
                  <a:pt x="10775197" y="55389"/>
                  <a:pt x="10781723" y="94365"/>
                  <a:pt x="10768671" y="133340"/>
                </a:cubicBezTo>
                <a:cubicBezTo>
                  <a:pt x="10768671" y="211291"/>
                  <a:pt x="10716463" y="315225"/>
                  <a:pt x="10638151" y="445143"/>
                </a:cubicBezTo>
                <a:cubicBezTo>
                  <a:pt x="10638151" y="445143"/>
                  <a:pt x="10168278" y="964815"/>
                  <a:pt x="10063862" y="1094733"/>
                </a:cubicBezTo>
                <a:cubicBezTo>
                  <a:pt x="9959445" y="1198667"/>
                  <a:pt x="9855029" y="1250634"/>
                  <a:pt x="9750613" y="1250634"/>
                </a:cubicBezTo>
                <a:cubicBezTo>
                  <a:pt x="9646197" y="1276618"/>
                  <a:pt x="9541780" y="1224651"/>
                  <a:pt x="9437364" y="1120716"/>
                </a:cubicBezTo>
                <a:cubicBezTo>
                  <a:pt x="9359052" y="1042766"/>
                  <a:pt x="9306844" y="964815"/>
                  <a:pt x="9306844" y="886864"/>
                </a:cubicBezTo>
                <a:cubicBezTo>
                  <a:pt x="9306844" y="808913"/>
                  <a:pt x="9359052" y="704979"/>
                  <a:pt x="9411260" y="601045"/>
                </a:cubicBezTo>
                <a:cubicBezTo>
                  <a:pt x="9437364" y="575061"/>
                  <a:pt x="9750613" y="185307"/>
                  <a:pt x="9750613" y="185307"/>
                </a:cubicBezTo>
                <a:cubicBezTo>
                  <a:pt x="9802821" y="133340"/>
                  <a:pt x="9848503" y="81373"/>
                  <a:pt x="9887659" y="35902"/>
                </a:cubicBezTo>
                <a:close/>
                <a:moveTo>
                  <a:pt x="7061905" y="0"/>
                </a:moveTo>
                <a:lnTo>
                  <a:pt x="7888888" y="0"/>
                </a:lnTo>
                <a:lnTo>
                  <a:pt x="7883747" y="27195"/>
                </a:lnTo>
                <a:cubicBezTo>
                  <a:pt x="7877264" y="63042"/>
                  <a:pt x="7877264" y="69559"/>
                  <a:pt x="7864297" y="134735"/>
                </a:cubicBezTo>
                <a:cubicBezTo>
                  <a:pt x="7838364" y="239017"/>
                  <a:pt x="7786497" y="291158"/>
                  <a:pt x="7708697" y="343299"/>
                </a:cubicBezTo>
                <a:cubicBezTo>
                  <a:pt x="7630897" y="369370"/>
                  <a:pt x="7553097" y="395440"/>
                  <a:pt x="7475296" y="395440"/>
                </a:cubicBezTo>
                <a:cubicBezTo>
                  <a:pt x="7397496" y="395440"/>
                  <a:pt x="7345630" y="395440"/>
                  <a:pt x="7267829" y="369370"/>
                </a:cubicBezTo>
                <a:cubicBezTo>
                  <a:pt x="7190029" y="343299"/>
                  <a:pt x="7112229" y="291158"/>
                  <a:pt x="7086296" y="212947"/>
                </a:cubicBezTo>
                <a:cubicBezTo>
                  <a:pt x="7073329" y="173841"/>
                  <a:pt x="7066846" y="121700"/>
                  <a:pt x="7063604" y="59783"/>
                </a:cubicBezTo>
                <a:close/>
                <a:moveTo>
                  <a:pt x="4436312" y="0"/>
                </a:moveTo>
                <a:lnTo>
                  <a:pt x="5284401" y="0"/>
                </a:lnTo>
                <a:lnTo>
                  <a:pt x="5287671" y="38941"/>
                </a:lnTo>
                <a:cubicBezTo>
                  <a:pt x="5289718" y="125017"/>
                  <a:pt x="5279893" y="201710"/>
                  <a:pt x="5253695" y="266980"/>
                </a:cubicBezTo>
                <a:cubicBezTo>
                  <a:pt x="5070309" y="449737"/>
                  <a:pt x="4572547" y="501953"/>
                  <a:pt x="4467755" y="136439"/>
                </a:cubicBezTo>
                <a:cubicBezTo>
                  <a:pt x="4461206" y="97277"/>
                  <a:pt x="4454657" y="66273"/>
                  <a:pt x="4448108" y="40165"/>
                </a:cubicBezTo>
                <a:close/>
                <a:moveTo>
                  <a:pt x="1329412" y="0"/>
                </a:moveTo>
                <a:lnTo>
                  <a:pt x="2250935" y="0"/>
                </a:lnTo>
                <a:lnTo>
                  <a:pt x="2264829" y="12434"/>
                </a:lnTo>
                <a:cubicBezTo>
                  <a:pt x="2279134" y="23395"/>
                  <a:pt x="2290577" y="29891"/>
                  <a:pt x="2297116" y="29891"/>
                </a:cubicBezTo>
                <a:cubicBezTo>
                  <a:pt x="2401745" y="159809"/>
                  <a:pt x="2349431" y="107842"/>
                  <a:pt x="2454059" y="211776"/>
                </a:cubicBezTo>
                <a:cubicBezTo>
                  <a:pt x="2637157" y="393661"/>
                  <a:pt x="2611000" y="393661"/>
                  <a:pt x="2715628" y="497595"/>
                </a:cubicBezTo>
                <a:cubicBezTo>
                  <a:pt x="2794098" y="601530"/>
                  <a:pt x="2820255" y="679480"/>
                  <a:pt x="2820255" y="783415"/>
                </a:cubicBezTo>
                <a:cubicBezTo>
                  <a:pt x="2820255" y="861365"/>
                  <a:pt x="2767941" y="939316"/>
                  <a:pt x="2689471" y="1043250"/>
                </a:cubicBezTo>
                <a:cubicBezTo>
                  <a:pt x="2584843" y="1147185"/>
                  <a:pt x="2480215" y="1199152"/>
                  <a:pt x="2401745" y="1199152"/>
                </a:cubicBezTo>
                <a:cubicBezTo>
                  <a:pt x="2323274" y="1199152"/>
                  <a:pt x="2244803" y="1173169"/>
                  <a:pt x="2140175" y="1095218"/>
                </a:cubicBezTo>
                <a:cubicBezTo>
                  <a:pt x="2087861" y="1043250"/>
                  <a:pt x="2114018" y="1069234"/>
                  <a:pt x="1930919" y="887349"/>
                </a:cubicBezTo>
                <a:cubicBezTo>
                  <a:pt x="1747820" y="679480"/>
                  <a:pt x="1669350" y="575546"/>
                  <a:pt x="1669350" y="575546"/>
                </a:cubicBezTo>
                <a:cubicBezTo>
                  <a:pt x="1512408" y="419645"/>
                  <a:pt x="1669350" y="601530"/>
                  <a:pt x="1486251" y="393661"/>
                </a:cubicBezTo>
                <a:cubicBezTo>
                  <a:pt x="1381624" y="263743"/>
                  <a:pt x="1329310" y="159809"/>
                  <a:pt x="1329310" y="81858"/>
                </a:cubicBezTo>
                <a:cubicBezTo>
                  <a:pt x="1322771" y="55875"/>
                  <a:pt x="1322771" y="29891"/>
                  <a:pt x="1328084" y="35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C37E4F-A1B9-47DE-BA8C-E8FC29B6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0" y="728663"/>
            <a:ext cx="5015988" cy="2710471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1136782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C04A63C-988E-4CDA-93A4-2FE95EAD4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F244BA-9ADF-4F8B-8A82-0BCFD736C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3" descr="Calendario&#10;&#10;Descripción generada automáticamente">
            <a:extLst>
              <a:ext uri="{FF2B5EF4-FFF2-40B4-BE49-F238E27FC236}">
                <a16:creationId xmlns:a16="http://schemas.microsoft.com/office/drawing/2014/main" id="{8AE16146-49CE-4063-AA6A-CDA975D95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966"/>
          <a:stretch/>
        </p:blipFill>
        <p:spPr>
          <a:xfrm>
            <a:off x="20" y="10"/>
            <a:ext cx="11717872" cy="6857990"/>
          </a:xfrm>
          <a:custGeom>
            <a:avLst/>
            <a:gdLst/>
            <a:ahLst/>
            <a:cxnLst/>
            <a:rect l="l" t="t" r="r" b="b"/>
            <a:pathLst>
              <a:path w="11717892" h="6858000">
                <a:moveTo>
                  <a:pt x="0" y="0"/>
                </a:moveTo>
                <a:lnTo>
                  <a:pt x="11717590" y="0"/>
                </a:lnTo>
                <a:lnTo>
                  <a:pt x="11717892" y="23369"/>
                </a:lnTo>
                <a:cubicBezTo>
                  <a:pt x="11712891" y="1065174"/>
                  <a:pt x="11552855" y="2043809"/>
                  <a:pt x="11552855" y="2300500"/>
                </a:cubicBezTo>
                <a:cubicBezTo>
                  <a:pt x="11552855" y="4075154"/>
                  <a:pt x="10591842" y="4734311"/>
                  <a:pt x="10136625" y="5444173"/>
                </a:cubicBezTo>
                <a:cubicBezTo>
                  <a:pt x="9984886" y="5786428"/>
                  <a:pt x="9555750" y="6221377"/>
                  <a:pt x="9041261" y="6647413"/>
                </a:cubicBezTo>
                <a:lnTo>
                  <a:pt x="87793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E01B79-04E0-42C8-9E4B-CA4E551FF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8900000">
            <a:off x="9939651" y="5331698"/>
            <a:ext cx="2117174" cy="588806"/>
            <a:chOff x="4549904" y="5078157"/>
            <a:chExt cx="3023338" cy="840818"/>
          </a:xfrm>
        </p:grpSpPr>
        <p:sp>
          <p:nvSpPr>
            <p:cNvPr id="13" name="Freeform 80">
              <a:extLst>
                <a:ext uri="{FF2B5EF4-FFF2-40B4-BE49-F238E27FC236}">
                  <a16:creationId xmlns:a16="http://schemas.microsoft.com/office/drawing/2014/main" id="{9FAE9CFE-04E4-41FF-9CD6-503ACF8CCD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4" name="Freeform 84">
              <a:extLst>
                <a:ext uri="{FF2B5EF4-FFF2-40B4-BE49-F238E27FC236}">
                  <a16:creationId xmlns:a16="http://schemas.microsoft.com/office/drawing/2014/main" id="{07086A81-DE9F-4760-9BD1-978134626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AFE935F5-03F4-4B67-B2F8-C1D265EE3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708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DE1041-325A-4533-B3DE-215A321F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449388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CHALLENGE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E53C3-930C-4AA4-A34C-BBD8FC986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5" r="29083" b="4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15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7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20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773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BCF8FA00-485F-4841-AF66-0ECBC8B8B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7" r="13094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Imagen 3" descr="Texto, Carta&#10;&#10;Descripción generada automáticamente">
            <a:extLst>
              <a:ext uri="{FF2B5EF4-FFF2-40B4-BE49-F238E27FC236}">
                <a16:creationId xmlns:a16="http://schemas.microsoft.com/office/drawing/2014/main" id="{933A7837-DCF7-4AD0-B4CC-26B797FBF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Imagen 4" descr="Texto&#10;&#10;Descripción generada automáticamente">
            <a:extLst>
              <a:ext uri="{FF2B5EF4-FFF2-40B4-BE49-F238E27FC236}">
                <a16:creationId xmlns:a16="http://schemas.microsoft.com/office/drawing/2014/main" id="{038CF2D6-D3F8-4059-A87B-432150293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56" r="27148" b="-3"/>
          <a:stretch/>
        </p:blipFill>
        <p:spPr>
          <a:xfrm rot="5400000">
            <a:off x="8189975" y="2855975"/>
            <a:ext cx="3346704" cy="46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13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E9F3C4-0623-4F2B-A4FE-187D7B73C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24FF2-0EF7-4840-85F9-E82A0C371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6B9491-89AE-431A-AF6E-F71DDF54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469364"/>
            <a:ext cx="10728324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TIP</a:t>
            </a:r>
          </a:p>
        </p:txBody>
      </p:sp>
      <p:sp>
        <p:nvSpPr>
          <p:cNvPr id="15" name="Freeform 78">
            <a:extLst>
              <a:ext uri="{FF2B5EF4-FFF2-40B4-BE49-F238E27FC236}">
                <a16:creationId xmlns:a16="http://schemas.microsoft.com/office/drawing/2014/main" id="{703DF8EC-903F-4FF4-B443-3B8B5DEF5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600114">
            <a:off x="4532666" y="457418"/>
            <a:ext cx="694205" cy="713383"/>
          </a:xfrm>
          <a:custGeom>
            <a:avLst/>
            <a:gdLst>
              <a:gd name="T0" fmla="*/ 32 w 58"/>
              <a:gd name="T1" fmla="*/ 56 h 60"/>
              <a:gd name="T2" fmla="*/ 24 w 58"/>
              <a:gd name="T3" fmla="*/ 48 h 60"/>
              <a:gd name="T4" fmla="*/ 14 w 58"/>
              <a:gd name="T5" fmla="*/ 36 h 60"/>
              <a:gd name="T6" fmla="*/ 7 w 58"/>
              <a:gd name="T7" fmla="*/ 29 h 60"/>
              <a:gd name="T8" fmla="*/ 1 w 58"/>
              <a:gd name="T9" fmla="*/ 17 h 60"/>
              <a:gd name="T10" fmla="*/ 7 w 58"/>
              <a:gd name="T11" fmla="*/ 4 h 60"/>
              <a:gd name="T12" fmla="*/ 17 w 58"/>
              <a:gd name="T13" fmla="*/ 1 h 60"/>
              <a:gd name="T14" fmla="*/ 29 w 58"/>
              <a:gd name="T15" fmla="*/ 6 h 60"/>
              <a:gd name="T16" fmla="*/ 31 w 58"/>
              <a:gd name="T17" fmla="*/ 8 h 60"/>
              <a:gd name="T18" fmla="*/ 38 w 58"/>
              <a:gd name="T19" fmla="*/ 15 h 60"/>
              <a:gd name="T20" fmla="*/ 44 w 58"/>
              <a:gd name="T21" fmla="*/ 22 h 60"/>
              <a:gd name="T22" fmla="*/ 54 w 58"/>
              <a:gd name="T23" fmla="*/ 33 h 60"/>
              <a:gd name="T24" fmla="*/ 58 w 58"/>
              <a:gd name="T25" fmla="*/ 44 h 60"/>
              <a:gd name="T26" fmla="*/ 53 w 58"/>
              <a:gd name="T27" fmla="*/ 54 h 60"/>
              <a:gd name="T28" fmla="*/ 42 w 58"/>
              <a:gd name="T29" fmla="*/ 60 h 60"/>
              <a:gd name="T30" fmla="*/ 32 w 58"/>
              <a:gd name="T31" fmla="*/ 56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" h="60">
                <a:moveTo>
                  <a:pt x="32" y="56"/>
                </a:moveTo>
                <a:cubicBezTo>
                  <a:pt x="30" y="54"/>
                  <a:pt x="31" y="55"/>
                  <a:pt x="24" y="48"/>
                </a:cubicBezTo>
                <a:cubicBezTo>
                  <a:pt x="17" y="40"/>
                  <a:pt x="14" y="36"/>
                  <a:pt x="14" y="36"/>
                </a:cubicBezTo>
                <a:cubicBezTo>
                  <a:pt x="8" y="30"/>
                  <a:pt x="14" y="37"/>
                  <a:pt x="7" y="29"/>
                </a:cubicBezTo>
                <a:cubicBezTo>
                  <a:pt x="3" y="24"/>
                  <a:pt x="1" y="20"/>
                  <a:pt x="1" y="17"/>
                </a:cubicBezTo>
                <a:cubicBezTo>
                  <a:pt x="0" y="13"/>
                  <a:pt x="3" y="9"/>
                  <a:pt x="7" y="4"/>
                </a:cubicBezTo>
                <a:cubicBezTo>
                  <a:pt x="10" y="2"/>
                  <a:pt x="13" y="0"/>
                  <a:pt x="17" y="1"/>
                </a:cubicBezTo>
                <a:cubicBezTo>
                  <a:pt x="21" y="1"/>
                  <a:pt x="25" y="3"/>
                  <a:pt x="29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3" y="11"/>
                  <a:pt x="37" y="15"/>
                  <a:pt x="38" y="15"/>
                </a:cubicBezTo>
                <a:cubicBezTo>
                  <a:pt x="42" y="20"/>
                  <a:pt x="40" y="18"/>
                  <a:pt x="44" y="22"/>
                </a:cubicBezTo>
                <a:cubicBezTo>
                  <a:pt x="51" y="29"/>
                  <a:pt x="50" y="29"/>
                  <a:pt x="54" y="33"/>
                </a:cubicBezTo>
                <a:cubicBezTo>
                  <a:pt x="57" y="37"/>
                  <a:pt x="58" y="40"/>
                  <a:pt x="58" y="44"/>
                </a:cubicBezTo>
                <a:cubicBezTo>
                  <a:pt x="58" y="47"/>
                  <a:pt x="56" y="50"/>
                  <a:pt x="53" y="54"/>
                </a:cubicBezTo>
                <a:cubicBezTo>
                  <a:pt x="49" y="58"/>
                  <a:pt x="45" y="60"/>
                  <a:pt x="42" y="60"/>
                </a:cubicBezTo>
                <a:cubicBezTo>
                  <a:pt x="39" y="60"/>
                  <a:pt x="36" y="59"/>
                  <a:pt x="32" y="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17" name="Freeform 79">
            <a:extLst>
              <a:ext uri="{FF2B5EF4-FFF2-40B4-BE49-F238E27FC236}">
                <a16:creationId xmlns:a16="http://schemas.microsoft.com/office/drawing/2014/main" id="{00B4453B-3251-479A-995C-568CE6203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600114">
            <a:off x="5791465" y="208957"/>
            <a:ext cx="587404" cy="943792"/>
          </a:xfrm>
          <a:custGeom>
            <a:avLst/>
            <a:gdLst>
              <a:gd name="T0" fmla="*/ 15 w 49"/>
              <a:gd name="T1" fmla="*/ 65 h 79"/>
              <a:gd name="T2" fmla="*/ 12 w 49"/>
              <a:gd name="T3" fmla="*/ 54 h 79"/>
              <a:gd name="T4" fmla="*/ 8 w 49"/>
              <a:gd name="T5" fmla="*/ 33 h 79"/>
              <a:gd name="T6" fmla="*/ 38 w 49"/>
              <a:gd name="T7" fmla="*/ 24 h 79"/>
              <a:gd name="T8" fmla="*/ 45 w 49"/>
              <a:gd name="T9" fmla="*/ 70 h 79"/>
              <a:gd name="T10" fmla="*/ 15 w 49"/>
              <a:gd name="T11" fmla="*/ 65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" h="79">
                <a:moveTo>
                  <a:pt x="15" y="65"/>
                </a:moveTo>
                <a:cubicBezTo>
                  <a:pt x="14" y="59"/>
                  <a:pt x="13" y="58"/>
                  <a:pt x="12" y="54"/>
                </a:cubicBezTo>
                <a:cubicBezTo>
                  <a:pt x="11" y="45"/>
                  <a:pt x="10" y="40"/>
                  <a:pt x="8" y="33"/>
                </a:cubicBezTo>
                <a:cubicBezTo>
                  <a:pt x="0" y="9"/>
                  <a:pt x="34" y="0"/>
                  <a:pt x="38" y="24"/>
                </a:cubicBezTo>
                <a:cubicBezTo>
                  <a:pt x="43" y="43"/>
                  <a:pt x="49" y="60"/>
                  <a:pt x="45" y="70"/>
                </a:cubicBezTo>
                <a:cubicBezTo>
                  <a:pt x="38" y="77"/>
                  <a:pt x="19" y="79"/>
                  <a:pt x="15" y="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Freeform 85">
            <a:extLst>
              <a:ext uri="{FF2B5EF4-FFF2-40B4-BE49-F238E27FC236}">
                <a16:creationId xmlns:a16="http://schemas.microsoft.com/office/drawing/2014/main" id="{A4A5B20B-437F-4239-9753-30EB5AB90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600114">
            <a:off x="7087193" y="460605"/>
            <a:ext cx="427203" cy="775416"/>
          </a:xfrm>
          <a:custGeom>
            <a:avLst/>
            <a:gdLst>
              <a:gd name="T0" fmla="*/ 36 w 36"/>
              <a:gd name="T1" fmla="*/ 15 h 65"/>
              <a:gd name="T2" fmla="*/ 34 w 36"/>
              <a:gd name="T3" fmla="*/ 5 h 65"/>
              <a:gd name="T4" fmla="*/ 28 w 36"/>
              <a:gd name="T5" fmla="*/ 1 h 65"/>
              <a:gd name="T6" fmla="*/ 23 w 36"/>
              <a:gd name="T7" fmla="*/ 0 h 65"/>
              <a:gd name="T8" fmla="*/ 13 w 36"/>
              <a:gd name="T9" fmla="*/ 1 h 65"/>
              <a:gd name="T10" fmla="*/ 7 w 36"/>
              <a:gd name="T11" fmla="*/ 9 h 65"/>
              <a:gd name="T12" fmla="*/ 4 w 36"/>
              <a:gd name="T13" fmla="*/ 19 h 65"/>
              <a:gd name="T14" fmla="*/ 0 w 36"/>
              <a:gd name="T15" fmla="*/ 44 h 65"/>
              <a:gd name="T16" fmla="*/ 1 w 36"/>
              <a:gd name="T17" fmla="*/ 58 h 65"/>
              <a:gd name="T18" fmla="*/ 8 w 36"/>
              <a:gd name="T19" fmla="*/ 64 h 65"/>
              <a:gd name="T20" fmla="*/ 16 w 36"/>
              <a:gd name="T21" fmla="*/ 65 h 65"/>
              <a:gd name="T22" fmla="*/ 25 w 36"/>
              <a:gd name="T23" fmla="*/ 63 h 65"/>
              <a:gd name="T24" fmla="*/ 31 w 36"/>
              <a:gd name="T25" fmla="*/ 55 h 65"/>
              <a:gd name="T26" fmla="*/ 34 w 36"/>
              <a:gd name="T27" fmla="*/ 40 h 65"/>
              <a:gd name="T28" fmla="*/ 36 w 36"/>
              <a:gd name="T29" fmla="*/ 1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6" h="65">
                <a:moveTo>
                  <a:pt x="36" y="15"/>
                </a:moveTo>
                <a:cubicBezTo>
                  <a:pt x="36" y="10"/>
                  <a:pt x="35" y="7"/>
                  <a:pt x="34" y="5"/>
                </a:cubicBezTo>
                <a:cubicBezTo>
                  <a:pt x="33" y="3"/>
                  <a:pt x="31" y="2"/>
                  <a:pt x="28" y="1"/>
                </a:cubicBezTo>
                <a:cubicBezTo>
                  <a:pt x="27" y="1"/>
                  <a:pt x="25" y="1"/>
                  <a:pt x="23" y="0"/>
                </a:cubicBezTo>
                <a:cubicBezTo>
                  <a:pt x="19" y="0"/>
                  <a:pt x="16" y="0"/>
                  <a:pt x="13" y="1"/>
                </a:cubicBezTo>
                <a:cubicBezTo>
                  <a:pt x="11" y="2"/>
                  <a:pt x="9" y="4"/>
                  <a:pt x="7" y="9"/>
                </a:cubicBezTo>
                <a:cubicBezTo>
                  <a:pt x="6" y="13"/>
                  <a:pt x="5" y="17"/>
                  <a:pt x="4" y="19"/>
                </a:cubicBezTo>
                <a:cubicBezTo>
                  <a:pt x="2" y="29"/>
                  <a:pt x="0" y="44"/>
                  <a:pt x="0" y="44"/>
                </a:cubicBezTo>
                <a:cubicBezTo>
                  <a:pt x="0" y="50"/>
                  <a:pt x="0" y="55"/>
                  <a:pt x="1" y="58"/>
                </a:cubicBezTo>
                <a:cubicBezTo>
                  <a:pt x="2" y="61"/>
                  <a:pt x="5" y="63"/>
                  <a:pt x="8" y="64"/>
                </a:cubicBezTo>
                <a:cubicBezTo>
                  <a:pt x="11" y="65"/>
                  <a:pt x="13" y="65"/>
                  <a:pt x="16" y="65"/>
                </a:cubicBezTo>
                <a:cubicBezTo>
                  <a:pt x="19" y="65"/>
                  <a:pt x="22" y="64"/>
                  <a:pt x="25" y="63"/>
                </a:cubicBezTo>
                <a:cubicBezTo>
                  <a:pt x="28" y="61"/>
                  <a:pt x="30" y="59"/>
                  <a:pt x="31" y="55"/>
                </a:cubicBezTo>
                <a:cubicBezTo>
                  <a:pt x="32" y="50"/>
                  <a:pt x="31" y="54"/>
                  <a:pt x="34" y="40"/>
                </a:cubicBezTo>
                <a:lnTo>
                  <a:pt x="36" y="1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21" name="Freeform 87">
            <a:extLst>
              <a:ext uri="{FF2B5EF4-FFF2-40B4-BE49-F238E27FC236}">
                <a16:creationId xmlns:a16="http://schemas.microsoft.com/office/drawing/2014/main" id="{14874823-A924-45C1-B19B-8468C071F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4430858">
            <a:off x="4571743" y="5281959"/>
            <a:ext cx="626472" cy="670149"/>
          </a:xfrm>
          <a:custGeom>
            <a:avLst/>
            <a:gdLst>
              <a:gd name="T0" fmla="*/ 0 w 55"/>
              <a:gd name="T1" fmla="*/ 17 h 59"/>
              <a:gd name="T2" fmla="*/ 1 w 55"/>
              <a:gd name="T3" fmla="*/ 11 h 59"/>
              <a:gd name="T4" fmla="*/ 4 w 55"/>
              <a:gd name="T5" fmla="*/ 6 h 59"/>
              <a:gd name="T6" fmla="*/ 7 w 55"/>
              <a:gd name="T7" fmla="*/ 4 h 59"/>
              <a:gd name="T8" fmla="*/ 14 w 55"/>
              <a:gd name="T9" fmla="*/ 0 h 59"/>
              <a:gd name="T10" fmla="*/ 23 w 55"/>
              <a:gd name="T11" fmla="*/ 3 h 59"/>
              <a:gd name="T12" fmla="*/ 31 w 55"/>
              <a:gd name="T13" fmla="*/ 11 h 59"/>
              <a:gd name="T14" fmla="*/ 38 w 55"/>
              <a:gd name="T15" fmla="*/ 20 h 59"/>
              <a:gd name="T16" fmla="*/ 48 w 55"/>
              <a:gd name="T17" fmla="*/ 31 h 59"/>
              <a:gd name="T18" fmla="*/ 55 w 55"/>
              <a:gd name="T19" fmla="*/ 43 h 59"/>
              <a:gd name="T20" fmla="*/ 49 w 55"/>
              <a:gd name="T21" fmla="*/ 55 h 59"/>
              <a:gd name="T22" fmla="*/ 38 w 55"/>
              <a:gd name="T23" fmla="*/ 59 h 59"/>
              <a:gd name="T24" fmla="*/ 33 w 55"/>
              <a:gd name="T25" fmla="*/ 58 h 59"/>
              <a:gd name="T26" fmla="*/ 26 w 55"/>
              <a:gd name="T27" fmla="*/ 53 h 59"/>
              <a:gd name="T28" fmla="*/ 5 w 55"/>
              <a:gd name="T29" fmla="*/ 27 h 59"/>
              <a:gd name="T30" fmla="*/ 0 w 55"/>
              <a:gd name="T31" fmla="*/ 17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5" h="59">
                <a:moveTo>
                  <a:pt x="0" y="17"/>
                </a:moveTo>
                <a:cubicBezTo>
                  <a:pt x="0" y="14"/>
                  <a:pt x="0" y="12"/>
                  <a:pt x="1" y="11"/>
                </a:cubicBezTo>
                <a:cubicBezTo>
                  <a:pt x="2" y="9"/>
                  <a:pt x="3" y="8"/>
                  <a:pt x="4" y="6"/>
                </a:cubicBezTo>
                <a:cubicBezTo>
                  <a:pt x="6" y="5"/>
                  <a:pt x="7" y="4"/>
                  <a:pt x="7" y="4"/>
                </a:cubicBezTo>
                <a:cubicBezTo>
                  <a:pt x="9" y="2"/>
                  <a:pt x="12" y="1"/>
                  <a:pt x="14" y="0"/>
                </a:cubicBezTo>
                <a:cubicBezTo>
                  <a:pt x="17" y="0"/>
                  <a:pt x="20" y="1"/>
                  <a:pt x="23" y="3"/>
                </a:cubicBezTo>
                <a:cubicBezTo>
                  <a:pt x="26" y="4"/>
                  <a:pt x="29" y="7"/>
                  <a:pt x="31" y="11"/>
                </a:cubicBezTo>
                <a:cubicBezTo>
                  <a:pt x="38" y="20"/>
                  <a:pt x="38" y="20"/>
                  <a:pt x="38" y="20"/>
                </a:cubicBezTo>
                <a:cubicBezTo>
                  <a:pt x="48" y="31"/>
                  <a:pt x="48" y="31"/>
                  <a:pt x="48" y="31"/>
                </a:cubicBezTo>
                <a:cubicBezTo>
                  <a:pt x="52" y="36"/>
                  <a:pt x="54" y="40"/>
                  <a:pt x="55" y="43"/>
                </a:cubicBezTo>
                <a:cubicBezTo>
                  <a:pt x="55" y="47"/>
                  <a:pt x="54" y="52"/>
                  <a:pt x="49" y="55"/>
                </a:cubicBezTo>
                <a:cubicBezTo>
                  <a:pt x="45" y="58"/>
                  <a:pt x="41" y="59"/>
                  <a:pt x="38" y="59"/>
                </a:cubicBezTo>
                <a:cubicBezTo>
                  <a:pt x="37" y="59"/>
                  <a:pt x="35" y="59"/>
                  <a:pt x="33" y="58"/>
                </a:cubicBezTo>
                <a:cubicBezTo>
                  <a:pt x="31" y="57"/>
                  <a:pt x="29" y="55"/>
                  <a:pt x="26" y="53"/>
                </a:cubicBezTo>
                <a:cubicBezTo>
                  <a:pt x="23" y="50"/>
                  <a:pt x="5" y="27"/>
                  <a:pt x="5" y="27"/>
                </a:cubicBezTo>
                <a:cubicBezTo>
                  <a:pt x="2" y="23"/>
                  <a:pt x="0" y="19"/>
                  <a:pt x="0" y="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23" name="Freeform 80">
            <a:extLst>
              <a:ext uri="{FF2B5EF4-FFF2-40B4-BE49-F238E27FC236}">
                <a16:creationId xmlns:a16="http://schemas.microsoft.com/office/drawing/2014/main" id="{A9402C84-62F4-4868-AF08-B13A6194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5690691" y="5562952"/>
            <a:ext cx="749228" cy="383544"/>
          </a:xfrm>
          <a:custGeom>
            <a:avLst/>
            <a:gdLst>
              <a:gd name="T0" fmla="*/ 53 w 66"/>
              <a:gd name="T1" fmla="*/ 33 h 34"/>
              <a:gd name="T2" fmla="*/ 39 w 66"/>
              <a:gd name="T3" fmla="*/ 33 h 34"/>
              <a:gd name="T4" fmla="*/ 21 w 66"/>
              <a:gd name="T5" fmla="*/ 33 h 34"/>
              <a:gd name="T6" fmla="*/ 12 w 66"/>
              <a:gd name="T7" fmla="*/ 32 h 34"/>
              <a:gd name="T8" fmla="*/ 3 w 66"/>
              <a:gd name="T9" fmla="*/ 28 h 34"/>
              <a:gd name="T10" fmla="*/ 0 w 66"/>
              <a:gd name="T11" fmla="*/ 21 h 34"/>
              <a:gd name="T12" fmla="*/ 0 w 66"/>
              <a:gd name="T13" fmla="*/ 16 h 34"/>
              <a:gd name="T14" fmla="*/ 3 w 66"/>
              <a:gd name="T15" fmla="*/ 7 h 34"/>
              <a:gd name="T16" fmla="*/ 11 w 66"/>
              <a:gd name="T17" fmla="*/ 3 h 34"/>
              <a:gd name="T18" fmla="*/ 23 w 66"/>
              <a:gd name="T19" fmla="*/ 2 h 34"/>
              <a:gd name="T20" fmla="*/ 43 w 66"/>
              <a:gd name="T21" fmla="*/ 0 h 34"/>
              <a:gd name="T22" fmla="*/ 48 w 66"/>
              <a:gd name="T23" fmla="*/ 0 h 34"/>
              <a:gd name="T24" fmla="*/ 62 w 66"/>
              <a:gd name="T25" fmla="*/ 4 h 34"/>
              <a:gd name="T26" fmla="*/ 66 w 66"/>
              <a:gd name="T27" fmla="*/ 13 h 34"/>
              <a:gd name="T28" fmla="*/ 66 w 66"/>
              <a:gd name="T29" fmla="*/ 20 h 34"/>
              <a:gd name="T30" fmla="*/ 62 w 66"/>
              <a:gd name="T31" fmla="*/ 29 h 34"/>
              <a:gd name="T32" fmla="*/ 53 w 66"/>
              <a:gd name="T33" fmla="*/ 33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6" h="34">
                <a:moveTo>
                  <a:pt x="53" y="33"/>
                </a:moveTo>
                <a:cubicBezTo>
                  <a:pt x="47" y="33"/>
                  <a:pt x="53" y="34"/>
                  <a:pt x="39" y="33"/>
                </a:cubicBezTo>
                <a:cubicBezTo>
                  <a:pt x="24" y="33"/>
                  <a:pt x="21" y="33"/>
                  <a:pt x="21" y="33"/>
                </a:cubicBezTo>
                <a:cubicBezTo>
                  <a:pt x="12" y="32"/>
                  <a:pt x="12" y="32"/>
                  <a:pt x="12" y="32"/>
                </a:cubicBezTo>
                <a:cubicBezTo>
                  <a:pt x="7" y="31"/>
                  <a:pt x="4" y="30"/>
                  <a:pt x="3" y="28"/>
                </a:cubicBezTo>
                <a:cubicBezTo>
                  <a:pt x="1" y="26"/>
                  <a:pt x="0" y="24"/>
                  <a:pt x="0" y="21"/>
                </a:cubicBezTo>
                <a:cubicBezTo>
                  <a:pt x="0" y="21"/>
                  <a:pt x="0" y="19"/>
                  <a:pt x="0" y="16"/>
                </a:cubicBezTo>
                <a:cubicBezTo>
                  <a:pt x="0" y="13"/>
                  <a:pt x="1" y="10"/>
                  <a:pt x="3" y="7"/>
                </a:cubicBezTo>
                <a:cubicBezTo>
                  <a:pt x="4" y="5"/>
                  <a:pt x="7" y="3"/>
                  <a:pt x="11" y="3"/>
                </a:cubicBezTo>
                <a:cubicBezTo>
                  <a:pt x="16" y="2"/>
                  <a:pt x="20" y="2"/>
                  <a:pt x="23" y="2"/>
                </a:cubicBezTo>
                <a:cubicBezTo>
                  <a:pt x="32" y="1"/>
                  <a:pt x="37" y="0"/>
                  <a:pt x="43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4" y="1"/>
                  <a:pt x="59" y="3"/>
                  <a:pt x="62" y="4"/>
                </a:cubicBezTo>
                <a:cubicBezTo>
                  <a:pt x="65" y="6"/>
                  <a:pt x="66" y="9"/>
                  <a:pt x="66" y="13"/>
                </a:cubicBezTo>
                <a:cubicBezTo>
                  <a:pt x="66" y="15"/>
                  <a:pt x="66" y="17"/>
                  <a:pt x="66" y="20"/>
                </a:cubicBezTo>
                <a:cubicBezTo>
                  <a:pt x="65" y="23"/>
                  <a:pt x="64" y="26"/>
                  <a:pt x="62" y="29"/>
                </a:cubicBezTo>
                <a:cubicBezTo>
                  <a:pt x="60" y="31"/>
                  <a:pt x="57" y="32"/>
                  <a:pt x="53" y="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25" name="Freeform 84">
            <a:extLst>
              <a:ext uri="{FF2B5EF4-FFF2-40B4-BE49-F238E27FC236}">
                <a16:creationId xmlns:a16="http://schemas.microsoft.com/office/drawing/2014/main" id="{801ACD2F-9E03-4258-BB7D-5006BA0BD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6274527">
            <a:off x="6910134" y="5273050"/>
            <a:ext cx="647637" cy="678578"/>
          </a:xfrm>
          <a:custGeom>
            <a:avLst/>
            <a:gdLst>
              <a:gd name="T0" fmla="*/ 4 w 57"/>
              <a:gd name="T1" fmla="*/ 34 h 60"/>
              <a:gd name="T2" fmla="*/ 17 w 57"/>
              <a:gd name="T3" fmla="*/ 18 h 60"/>
              <a:gd name="T4" fmla="*/ 26 w 57"/>
              <a:gd name="T5" fmla="*/ 8 h 60"/>
              <a:gd name="T6" fmla="*/ 29 w 57"/>
              <a:gd name="T7" fmla="*/ 5 h 60"/>
              <a:gd name="T8" fmla="*/ 41 w 57"/>
              <a:gd name="T9" fmla="*/ 0 h 60"/>
              <a:gd name="T10" fmla="*/ 51 w 57"/>
              <a:gd name="T11" fmla="*/ 6 h 60"/>
              <a:gd name="T12" fmla="*/ 56 w 57"/>
              <a:gd name="T13" fmla="*/ 16 h 60"/>
              <a:gd name="T14" fmla="*/ 51 w 57"/>
              <a:gd name="T15" fmla="*/ 28 h 60"/>
              <a:gd name="T16" fmla="*/ 29 w 57"/>
              <a:gd name="T17" fmla="*/ 53 h 60"/>
              <a:gd name="T18" fmla="*/ 17 w 57"/>
              <a:gd name="T19" fmla="*/ 59 h 60"/>
              <a:gd name="T20" fmla="*/ 5 w 57"/>
              <a:gd name="T21" fmla="*/ 54 h 60"/>
              <a:gd name="T22" fmla="*/ 0 w 57"/>
              <a:gd name="T23" fmla="*/ 45 h 60"/>
              <a:gd name="T24" fmla="*/ 4 w 57"/>
              <a:gd name="T25" fmla="*/ 34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" h="60">
                <a:moveTo>
                  <a:pt x="4" y="34"/>
                </a:moveTo>
                <a:cubicBezTo>
                  <a:pt x="5" y="33"/>
                  <a:pt x="17" y="18"/>
                  <a:pt x="17" y="18"/>
                </a:cubicBezTo>
                <a:cubicBezTo>
                  <a:pt x="21" y="14"/>
                  <a:pt x="24" y="10"/>
                  <a:pt x="26" y="8"/>
                </a:cubicBezTo>
                <a:cubicBezTo>
                  <a:pt x="29" y="5"/>
                  <a:pt x="29" y="5"/>
                  <a:pt x="29" y="5"/>
                </a:cubicBezTo>
                <a:cubicBezTo>
                  <a:pt x="34" y="2"/>
                  <a:pt x="38" y="0"/>
                  <a:pt x="41" y="0"/>
                </a:cubicBezTo>
                <a:cubicBezTo>
                  <a:pt x="44" y="1"/>
                  <a:pt x="47" y="2"/>
                  <a:pt x="51" y="6"/>
                </a:cubicBezTo>
                <a:cubicBezTo>
                  <a:pt x="55" y="10"/>
                  <a:pt x="57" y="13"/>
                  <a:pt x="56" y="16"/>
                </a:cubicBezTo>
                <a:cubicBezTo>
                  <a:pt x="56" y="19"/>
                  <a:pt x="54" y="23"/>
                  <a:pt x="51" y="28"/>
                </a:cubicBezTo>
                <a:cubicBezTo>
                  <a:pt x="51" y="28"/>
                  <a:pt x="33" y="48"/>
                  <a:pt x="29" y="53"/>
                </a:cubicBezTo>
                <a:cubicBezTo>
                  <a:pt x="25" y="57"/>
                  <a:pt x="21" y="59"/>
                  <a:pt x="17" y="59"/>
                </a:cubicBezTo>
                <a:cubicBezTo>
                  <a:pt x="13" y="60"/>
                  <a:pt x="9" y="58"/>
                  <a:pt x="5" y="54"/>
                </a:cubicBezTo>
                <a:cubicBezTo>
                  <a:pt x="2" y="51"/>
                  <a:pt x="0" y="48"/>
                  <a:pt x="0" y="45"/>
                </a:cubicBezTo>
                <a:cubicBezTo>
                  <a:pt x="0" y="42"/>
                  <a:pt x="2" y="38"/>
                  <a:pt x="4" y="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34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D9E2D9-EE69-4775-8CE5-9EAC35AD2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B673-1FA7-415E-8B2E-7A0550C8B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FB269D-B4B3-406B-8E9B-FF69D66FD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619200"/>
            <a:ext cx="4991961" cy="1477328"/>
          </a:xfrm>
        </p:spPr>
        <p:txBody>
          <a:bodyPr wrap="square" anchor="ctr">
            <a:normAutofit/>
          </a:bodyPr>
          <a:lstStyle/>
          <a:p>
            <a:r>
              <a:rPr lang="es-ES" sz="3200"/>
              <a:t>POINT HOUSE</a:t>
            </a:r>
          </a:p>
        </p:txBody>
      </p:sp>
      <p:pic>
        <p:nvPicPr>
          <p:cNvPr id="4" name="Imagen 4" descr="Imagen que contiene dibujo, cuarto&#10;&#10;Descripción generada automáticamente">
            <a:extLst>
              <a:ext uri="{FF2B5EF4-FFF2-40B4-BE49-F238E27FC236}">
                <a16:creationId xmlns:a16="http://schemas.microsoft.com/office/drawing/2014/main" id="{DCCD6AC3-B720-4467-96CE-6DAE81627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76" b="-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DED197-294F-485C-9D4C-E5DD9478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2541600"/>
            <a:ext cx="4991962" cy="321627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 FLOOR, TWO WALLS, A CEILING, A ROOF, A CHIMNEY, SOME SMOKE, A DOOR, TWO WINDOWS...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342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5FF88DA-F544-48DC-A77D-355F13419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7BD9A-E504-4910-8840-8CD67578C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7796E5A-5224-4D7A-AE21-974F820D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09626" y="0"/>
            <a:ext cx="11382374" cy="6858000"/>
          </a:xfrm>
          <a:custGeom>
            <a:avLst/>
            <a:gdLst>
              <a:gd name="connsiteX0" fmla="*/ 7488223 w 11382374"/>
              <a:gd name="connsiteY0" fmla="*/ 5362710 h 6858000"/>
              <a:gd name="connsiteX1" fmla="*/ 7660754 w 11382374"/>
              <a:gd name="connsiteY1" fmla="*/ 5395635 h 6858000"/>
              <a:gd name="connsiteX2" fmla="*/ 7791274 w 11382374"/>
              <a:gd name="connsiteY2" fmla="*/ 5499694 h 6858000"/>
              <a:gd name="connsiteX3" fmla="*/ 7895690 w 11382374"/>
              <a:gd name="connsiteY3" fmla="*/ 5707813 h 6858000"/>
              <a:gd name="connsiteX4" fmla="*/ 8026210 w 11382374"/>
              <a:gd name="connsiteY4" fmla="*/ 6540288 h 6858000"/>
              <a:gd name="connsiteX5" fmla="*/ 8000106 w 11382374"/>
              <a:gd name="connsiteY5" fmla="*/ 6852467 h 6858000"/>
              <a:gd name="connsiteX6" fmla="*/ 7997209 w 11382374"/>
              <a:gd name="connsiteY6" fmla="*/ 6858000 h 6858000"/>
              <a:gd name="connsiteX7" fmla="*/ 7284161 w 11382374"/>
              <a:gd name="connsiteY7" fmla="*/ 6858000 h 6858000"/>
              <a:gd name="connsiteX8" fmla="*/ 7261037 w 11382374"/>
              <a:gd name="connsiteY8" fmla="*/ 6815477 h 6858000"/>
              <a:gd name="connsiteX9" fmla="*/ 7216986 w 11382374"/>
              <a:gd name="connsiteY9" fmla="*/ 6592318 h 6858000"/>
              <a:gd name="connsiteX10" fmla="*/ 7190882 w 11382374"/>
              <a:gd name="connsiteY10" fmla="*/ 6306155 h 6858000"/>
              <a:gd name="connsiteX11" fmla="*/ 7112570 w 11382374"/>
              <a:gd name="connsiteY11" fmla="*/ 5915932 h 6858000"/>
              <a:gd name="connsiteX12" fmla="*/ 7086466 w 11382374"/>
              <a:gd name="connsiteY12" fmla="*/ 5577739 h 6858000"/>
              <a:gd name="connsiteX13" fmla="*/ 7399714 w 11382374"/>
              <a:gd name="connsiteY13" fmla="*/ 5369620 h 6858000"/>
              <a:gd name="connsiteX14" fmla="*/ 7488223 w 11382374"/>
              <a:gd name="connsiteY14" fmla="*/ 5362710 h 6858000"/>
              <a:gd name="connsiteX15" fmla="*/ 4656642 w 11382374"/>
              <a:gd name="connsiteY15" fmla="*/ 5350109 h 6858000"/>
              <a:gd name="connsiteX16" fmla="*/ 4832285 w 11382374"/>
              <a:gd name="connsiteY16" fmla="*/ 5369620 h 6858000"/>
              <a:gd name="connsiteX17" fmla="*/ 5092495 w 11382374"/>
              <a:gd name="connsiteY17" fmla="*/ 5525709 h 6858000"/>
              <a:gd name="connsiteX18" fmla="*/ 5040453 w 11382374"/>
              <a:gd name="connsiteY18" fmla="*/ 6566303 h 6858000"/>
              <a:gd name="connsiteX19" fmla="*/ 4996086 w 11382374"/>
              <a:gd name="connsiteY19" fmla="*/ 6815071 h 6858000"/>
              <a:gd name="connsiteX20" fmla="*/ 4979880 w 11382374"/>
              <a:gd name="connsiteY20" fmla="*/ 6858000 h 6858000"/>
              <a:gd name="connsiteX21" fmla="*/ 4220086 w 11382374"/>
              <a:gd name="connsiteY21" fmla="*/ 6858000 h 6858000"/>
              <a:gd name="connsiteX22" fmla="*/ 4215097 w 11382374"/>
              <a:gd name="connsiteY22" fmla="*/ 6841085 h 6858000"/>
              <a:gd name="connsiteX23" fmla="*/ 4207778 w 11382374"/>
              <a:gd name="connsiteY23" fmla="*/ 6592318 h 6858000"/>
              <a:gd name="connsiteX24" fmla="*/ 4259820 w 11382374"/>
              <a:gd name="connsiteY24" fmla="*/ 6072021 h 6858000"/>
              <a:gd name="connsiteX25" fmla="*/ 4285842 w 11382374"/>
              <a:gd name="connsiteY25" fmla="*/ 5837887 h 6858000"/>
              <a:gd name="connsiteX26" fmla="*/ 4311863 w 11382374"/>
              <a:gd name="connsiteY26" fmla="*/ 5655783 h 6858000"/>
              <a:gd name="connsiteX27" fmla="*/ 4520031 w 11382374"/>
              <a:gd name="connsiteY27" fmla="*/ 5369620 h 6858000"/>
              <a:gd name="connsiteX28" fmla="*/ 4656642 w 11382374"/>
              <a:gd name="connsiteY28" fmla="*/ 5350109 h 6858000"/>
              <a:gd name="connsiteX29" fmla="*/ 9692662 w 11382374"/>
              <a:gd name="connsiteY29" fmla="*/ 4481788 h 6858000"/>
              <a:gd name="connsiteX30" fmla="*/ 9928184 w 11382374"/>
              <a:gd name="connsiteY30" fmla="*/ 4560075 h 6858000"/>
              <a:gd name="connsiteX31" fmla="*/ 10137538 w 11382374"/>
              <a:gd name="connsiteY31" fmla="*/ 4768841 h 6858000"/>
              <a:gd name="connsiteX32" fmla="*/ 10320722 w 11382374"/>
              <a:gd name="connsiteY32" fmla="*/ 5003703 h 6858000"/>
              <a:gd name="connsiteX33" fmla="*/ 10582413 w 11382374"/>
              <a:gd name="connsiteY33" fmla="*/ 5290756 h 6858000"/>
              <a:gd name="connsiteX34" fmla="*/ 10765597 w 11382374"/>
              <a:gd name="connsiteY34" fmla="*/ 5603905 h 6858000"/>
              <a:gd name="connsiteX35" fmla="*/ 10608582 w 11382374"/>
              <a:gd name="connsiteY35" fmla="*/ 5917053 h 6858000"/>
              <a:gd name="connsiteX36" fmla="*/ 10320722 w 11382374"/>
              <a:gd name="connsiteY36" fmla="*/ 6021436 h 6858000"/>
              <a:gd name="connsiteX37" fmla="*/ 10189876 w 11382374"/>
              <a:gd name="connsiteY37" fmla="*/ 5995340 h 6858000"/>
              <a:gd name="connsiteX38" fmla="*/ 10006692 w 11382374"/>
              <a:gd name="connsiteY38" fmla="*/ 5864862 h 6858000"/>
              <a:gd name="connsiteX39" fmla="*/ 9457140 w 11382374"/>
              <a:gd name="connsiteY39" fmla="*/ 5186373 h 6858000"/>
              <a:gd name="connsiteX40" fmla="*/ 9326294 w 11382374"/>
              <a:gd name="connsiteY40" fmla="*/ 4925416 h 6858000"/>
              <a:gd name="connsiteX41" fmla="*/ 9352463 w 11382374"/>
              <a:gd name="connsiteY41" fmla="*/ 4768841 h 6858000"/>
              <a:gd name="connsiteX42" fmla="*/ 9430971 w 11382374"/>
              <a:gd name="connsiteY42" fmla="*/ 4638363 h 6858000"/>
              <a:gd name="connsiteX43" fmla="*/ 9509478 w 11382374"/>
              <a:gd name="connsiteY43" fmla="*/ 4586171 h 6858000"/>
              <a:gd name="connsiteX44" fmla="*/ 9692662 w 11382374"/>
              <a:gd name="connsiteY44" fmla="*/ 4481788 h 6858000"/>
              <a:gd name="connsiteX45" fmla="*/ 2119526 w 11382374"/>
              <a:gd name="connsiteY45" fmla="*/ 4452741 h 6858000"/>
              <a:gd name="connsiteX46" fmla="*/ 2407387 w 11382374"/>
              <a:gd name="connsiteY46" fmla="*/ 4583154 h 6858000"/>
              <a:gd name="connsiteX47" fmla="*/ 2538232 w 11382374"/>
              <a:gd name="connsiteY47" fmla="*/ 4843979 h 6858000"/>
              <a:gd name="connsiteX48" fmla="*/ 2433556 w 11382374"/>
              <a:gd name="connsiteY48" fmla="*/ 5156969 h 6858000"/>
              <a:gd name="connsiteX49" fmla="*/ 1857834 w 11382374"/>
              <a:gd name="connsiteY49" fmla="*/ 5835114 h 6858000"/>
              <a:gd name="connsiteX50" fmla="*/ 1255944 w 11382374"/>
              <a:gd name="connsiteY50" fmla="*/ 5887279 h 6858000"/>
              <a:gd name="connsiteX51" fmla="*/ 1098929 w 11382374"/>
              <a:gd name="connsiteY51" fmla="*/ 5652536 h 6858000"/>
              <a:gd name="connsiteX52" fmla="*/ 1203606 w 11382374"/>
              <a:gd name="connsiteY52" fmla="*/ 5365629 h 6858000"/>
              <a:gd name="connsiteX53" fmla="*/ 1386790 w 11382374"/>
              <a:gd name="connsiteY53" fmla="*/ 5078721 h 6858000"/>
              <a:gd name="connsiteX54" fmla="*/ 1753158 w 11382374"/>
              <a:gd name="connsiteY54" fmla="*/ 4661401 h 6858000"/>
              <a:gd name="connsiteX55" fmla="*/ 1805496 w 11382374"/>
              <a:gd name="connsiteY55" fmla="*/ 4609236 h 6858000"/>
              <a:gd name="connsiteX56" fmla="*/ 2119526 w 11382374"/>
              <a:gd name="connsiteY56" fmla="*/ 4452741 h 6858000"/>
              <a:gd name="connsiteX57" fmla="*/ 469454 w 11382374"/>
              <a:gd name="connsiteY57" fmla="*/ 2399882 h 6858000"/>
              <a:gd name="connsiteX58" fmla="*/ 1408362 w 11382374"/>
              <a:gd name="connsiteY58" fmla="*/ 2425998 h 6858000"/>
              <a:gd name="connsiteX59" fmla="*/ 1669169 w 11382374"/>
              <a:gd name="connsiteY59" fmla="*/ 2556576 h 6858000"/>
              <a:gd name="connsiteX60" fmla="*/ 1721331 w 11382374"/>
              <a:gd name="connsiteY60" fmla="*/ 2869964 h 6858000"/>
              <a:gd name="connsiteX61" fmla="*/ 1617008 w 11382374"/>
              <a:gd name="connsiteY61" fmla="*/ 3157235 h 6858000"/>
              <a:gd name="connsiteX62" fmla="*/ 1356200 w 11382374"/>
              <a:gd name="connsiteY62" fmla="*/ 3261698 h 6858000"/>
              <a:gd name="connsiteX63" fmla="*/ 469454 w 11382374"/>
              <a:gd name="connsiteY63" fmla="*/ 3235582 h 6858000"/>
              <a:gd name="connsiteX64" fmla="*/ 417292 w 11382374"/>
              <a:gd name="connsiteY64" fmla="*/ 3235582 h 6858000"/>
              <a:gd name="connsiteX65" fmla="*/ 104323 w 11382374"/>
              <a:gd name="connsiteY65" fmla="*/ 3105004 h 6858000"/>
              <a:gd name="connsiteX66" fmla="*/ 0 w 11382374"/>
              <a:gd name="connsiteY66" fmla="*/ 2869964 h 6858000"/>
              <a:gd name="connsiteX67" fmla="*/ 104323 w 11382374"/>
              <a:gd name="connsiteY67" fmla="*/ 2504345 h 6858000"/>
              <a:gd name="connsiteX68" fmla="*/ 469454 w 11382374"/>
              <a:gd name="connsiteY68" fmla="*/ 2399882 h 6858000"/>
              <a:gd name="connsiteX69" fmla="*/ 11342469 w 11382374"/>
              <a:gd name="connsiteY69" fmla="*/ 2399881 h 6858000"/>
              <a:gd name="connsiteX70" fmla="*/ 11382374 w 11382374"/>
              <a:gd name="connsiteY70" fmla="*/ 2399881 h 6858000"/>
              <a:gd name="connsiteX71" fmla="*/ 11382374 w 11382374"/>
              <a:gd name="connsiteY71" fmla="*/ 3263992 h 6858000"/>
              <a:gd name="connsiteX72" fmla="*/ 11352250 w 11382374"/>
              <a:gd name="connsiteY72" fmla="*/ 3262589 h 6858000"/>
              <a:gd name="connsiteX73" fmla="*/ 11238146 w 11382374"/>
              <a:gd name="connsiteY73" fmla="*/ 3255148 h 6858000"/>
              <a:gd name="connsiteX74" fmla="*/ 10768692 w 11382374"/>
              <a:gd name="connsiteY74" fmla="*/ 3255148 h 6858000"/>
              <a:gd name="connsiteX75" fmla="*/ 10533965 w 11382374"/>
              <a:gd name="connsiteY75" fmla="*/ 3229231 h 6858000"/>
              <a:gd name="connsiteX76" fmla="*/ 10299238 w 11382374"/>
              <a:gd name="connsiteY76" fmla="*/ 3125562 h 6858000"/>
              <a:gd name="connsiteX77" fmla="*/ 10220996 w 11382374"/>
              <a:gd name="connsiteY77" fmla="*/ 2944142 h 6858000"/>
              <a:gd name="connsiteX78" fmla="*/ 10220996 w 11382374"/>
              <a:gd name="connsiteY78" fmla="*/ 2814556 h 6858000"/>
              <a:gd name="connsiteX79" fmla="*/ 10299238 w 11382374"/>
              <a:gd name="connsiteY79" fmla="*/ 2581302 h 6858000"/>
              <a:gd name="connsiteX80" fmla="*/ 10507884 w 11382374"/>
              <a:gd name="connsiteY80" fmla="*/ 2477633 h 6858000"/>
              <a:gd name="connsiteX81" fmla="*/ 10820854 w 11382374"/>
              <a:gd name="connsiteY81" fmla="*/ 2451716 h 6858000"/>
              <a:gd name="connsiteX82" fmla="*/ 11342469 w 11382374"/>
              <a:gd name="connsiteY82" fmla="*/ 2399881 h 6858000"/>
              <a:gd name="connsiteX83" fmla="*/ 9918575 w 11382374"/>
              <a:gd name="connsiteY83" fmla="*/ 0 h 6858000"/>
              <a:gd name="connsiteX84" fmla="*/ 10743186 w 11382374"/>
              <a:gd name="connsiteY84" fmla="*/ 0 h 6858000"/>
              <a:gd name="connsiteX85" fmla="*/ 10752356 w 11382374"/>
              <a:gd name="connsiteY85" fmla="*/ 13166 h 6858000"/>
              <a:gd name="connsiteX86" fmla="*/ 10768671 w 11382374"/>
              <a:gd name="connsiteY86" fmla="*/ 133340 h 6858000"/>
              <a:gd name="connsiteX87" fmla="*/ 10638151 w 11382374"/>
              <a:gd name="connsiteY87" fmla="*/ 445143 h 6858000"/>
              <a:gd name="connsiteX88" fmla="*/ 10063862 w 11382374"/>
              <a:gd name="connsiteY88" fmla="*/ 1094733 h 6858000"/>
              <a:gd name="connsiteX89" fmla="*/ 9750613 w 11382374"/>
              <a:gd name="connsiteY89" fmla="*/ 1250634 h 6858000"/>
              <a:gd name="connsiteX90" fmla="*/ 9437364 w 11382374"/>
              <a:gd name="connsiteY90" fmla="*/ 1120716 h 6858000"/>
              <a:gd name="connsiteX91" fmla="*/ 9306844 w 11382374"/>
              <a:gd name="connsiteY91" fmla="*/ 886864 h 6858000"/>
              <a:gd name="connsiteX92" fmla="*/ 9411260 w 11382374"/>
              <a:gd name="connsiteY92" fmla="*/ 601045 h 6858000"/>
              <a:gd name="connsiteX93" fmla="*/ 9750613 w 11382374"/>
              <a:gd name="connsiteY93" fmla="*/ 185307 h 6858000"/>
              <a:gd name="connsiteX94" fmla="*/ 9887659 w 11382374"/>
              <a:gd name="connsiteY94" fmla="*/ 35902 h 6858000"/>
              <a:gd name="connsiteX95" fmla="*/ 7061905 w 11382374"/>
              <a:gd name="connsiteY95" fmla="*/ 0 h 6858000"/>
              <a:gd name="connsiteX96" fmla="*/ 7888888 w 11382374"/>
              <a:gd name="connsiteY96" fmla="*/ 0 h 6858000"/>
              <a:gd name="connsiteX97" fmla="*/ 7883747 w 11382374"/>
              <a:gd name="connsiteY97" fmla="*/ 27195 h 6858000"/>
              <a:gd name="connsiteX98" fmla="*/ 7864297 w 11382374"/>
              <a:gd name="connsiteY98" fmla="*/ 134735 h 6858000"/>
              <a:gd name="connsiteX99" fmla="*/ 7708697 w 11382374"/>
              <a:gd name="connsiteY99" fmla="*/ 343299 h 6858000"/>
              <a:gd name="connsiteX100" fmla="*/ 7475296 w 11382374"/>
              <a:gd name="connsiteY100" fmla="*/ 395440 h 6858000"/>
              <a:gd name="connsiteX101" fmla="*/ 7267829 w 11382374"/>
              <a:gd name="connsiteY101" fmla="*/ 369370 h 6858000"/>
              <a:gd name="connsiteX102" fmla="*/ 7086296 w 11382374"/>
              <a:gd name="connsiteY102" fmla="*/ 212947 h 6858000"/>
              <a:gd name="connsiteX103" fmla="*/ 7063604 w 11382374"/>
              <a:gd name="connsiteY103" fmla="*/ 59783 h 6858000"/>
              <a:gd name="connsiteX104" fmla="*/ 4436312 w 11382374"/>
              <a:gd name="connsiteY104" fmla="*/ 0 h 6858000"/>
              <a:gd name="connsiteX105" fmla="*/ 5284401 w 11382374"/>
              <a:gd name="connsiteY105" fmla="*/ 0 h 6858000"/>
              <a:gd name="connsiteX106" fmla="*/ 5287671 w 11382374"/>
              <a:gd name="connsiteY106" fmla="*/ 38941 h 6858000"/>
              <a:gd name="connsiteX107" fmla="*/ 5253695 w 11382374"/>
              <a:gd name="connsiteY107" fmla="*/ 266980 h 6858000"/>
              <a:gd name="connsiteX108" fmla="*/ 4467755 w 11382374"/>
              <a:gd name="connsiteY108" fmla="*/ 136439 h 6858000"/>
              <a:gd name="connsiteX109" fmla="*/ 4448108 w 11382374"/>
              <a:gd name="connsiteY109" fmla="*/ 40165 h 6858000"/>
              <a:gd name="connsiteX110" fmla="*/ 1329412 w 11382374"/>
              <a:gd name="connsiteY110" fmla="*/ 0 h 6858000"/>
              <a:gd name="connsiteX111" fmla="*/ 2250935 w 11382374"/>
              <a:gd name="connsiteY111" fmla="*/ 0 h 6858000"/>
              <a:gd name="connsiteX112" fmla="*/ 2264829 w 11382374"/>
              <a:gd name="connsiteY112" fmla="*/ 12434 h 6858000"/>
              <a:gd name="connsiteX113" fmla="*/ 2297116 w 11382374"/>
              <a:gd name="connsiteY113" fmla="*/ 29891 h 6858000"/>
              <a:gd name="connsiteX114" fmla="*/ 2454059 w 11382374"/>
              <a:gd name="connsiteY114" fmla="*/ 211776 h 6858000"/>
              <a:gd name="connsiteX115" fmla="*/ 2715628 w 11382374"/>
              <a:gd name="connsiteY115" fmla="*/ 497595 h 6858000"/>
              <a:gd name="connsiteX116" fmla="*/ 2820255 w 11382374"/>
              <a:gd name="connsiteY116" fmla="*/ 783415 h 6858000"/>
              <a:gd name="connsiteX117" fmla="*/ 2689471 w 11382374"/>
              <a:gd name="connsiteY117" fmla="*/ 1043250 h 6858000"/>
              <a:gd name="connsiteX118" fmla="*/ 2401745 w 11382374"/>
              <a:gd name="connsiteY118" fmla="*/ 1199152 h 6858000"/>
              <a:gd name="connsiteX119" fmla="*/ 2140175 w 11382374"/>
              <a:gd name="connsiteY119" fmla="*/ 1095218 h 6858000"/>
              <a:gd name="connsiteX120" fmla="*/ 1930919 w 11382374"/>
              <a:gd name="connsiteY120" fmla="*/ 887349 h 6858000"/>
              <a:gd name="connsiteX121" fmla="*/ 1669350 w 11382374"/>
              <a:gd name="connsiteY121" fmla="*/ 575546 h 6858000"/>
              <a:gd name="connsiteX122" fmla="*/ 1486251 w 11382374"/>
              <a:gd name="connsiteY122" fmla="*/ 393661 h 6858000"/>
              <a:gd name="connsiteX123" fmla="*/ 1329310 w 11382374"/>
              <a:gd name="connsiteY123" fmla="*/ 81858 h 6858000"/>
              <a:gd name="connsiteX124" fmla="*/ 1328084 w 11382374"/>
              <a:gd name="connsiteY124" fmla="*/ 350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1382374" h="6858000">
                <a:moveTo>
                  <a:pt x="7488223" y="5362710"/>
                </a:moveTo>
                <a:cubicBezTo>
                  <a:pt x="7567759" y="5366368"/>
                  <a:pt x="7621598" y="5395635"/>
                  <a:pt x="7660754" y="5395635"/>
                </a:cubicBezTo>
                <a:cubicBezTo>
                  <a:pt x="7712962" y="5421650"/>
                  <a:pt x="7739066" y="5447665"/>
                  <a:pt x="7791274" y="5499694"/>
                </a:cubicBezTo>
                <a:cubicBezTo>
                  <a:pt x="7817378" y="5551724"/>
                  <a:pt x="7843482" y="5603754"/>
                  <a:pt x="7895690" y="5707813"/>
                </a:cubicBezTo>
                <a:cubicBezTo>
                  <a:pt x="7921794" y="5811873"/>
                  <a:pt x="8026210" y="6540288"/>
                  <a:pt x="8026210" y="6540288"/>
                </a:cubicBezTo>
                <a:cubicBezTo>
                  <a:pt x="8052314" y="6696377"/>
                  <a:pt x="8026210" y="6800437"/>
                  <a:pt x="8000106" y="6852467"/>
                </a:cubicBezTo>
                <a:lnTo>
                  <a:pt x="7997209" y="6858000"/>
                </a:lnTo>
                <a:lnTo>
                  <a:pt x="7284161" y="6858000"/>
                </a:lnTo>
                <a:lnTo>
                  <a:pt x="7261037" y="6815477"/>
                </a:lnTo>
                <a:cubicBezTo>
                  <a:pt x="7231670" y="6748407"/>
                  <a:pt x="7216986" y="6670363"/>
                  <a:pt x="7216986" y="6592318"/>
                </a:cubicBezTo>
                <a:cubicBezTo>
                  <a:pt x="7190882" y="6306155"/>
                  <a:pt x="7190882" y="6306155"/>
                  <a:pt x="7190882" y="6306155"/>
                </a:cubicBezTo>
                <a:cubicBezTo>
                  <a:pt x="7112570" y="5915932"/>
                  <a:pt x="7112570" y="5915932"/>
                  <a:pt x="7112570" y="5915932"/>
                </a:cubicBezTo>
                <a:cubicBezTo>
                  <a:pt x="7060362" y="5759843"/>
                  <a:pt x="7060362" y="5655783"/>
                  <a:pt x="7086466" y="5577739"/>
                </a:cubicBezTo>
                <a:cubicBezTo>
                  <a:pt x="7138674" y="5473679"/>
                  <a:pt x="7243090" y="5369620"/>
                  <a:pt x="7399714" y="5369620"/>
                </a:cubicBezTo>
                <a:cubicBezTo>
                  <a:pt x="7432344" y="5363117"/>
                  <a:pt x="7461711" y="5361491"/>
                  <a:pt x="7488223" y="5362710"/>
                </a:cubicBezTo>
                <a:close/>
                <a:moveTo>
                  <a:pt x="4656642" y="5350109"/>
                </a:moveTo>
                <a:cubicBezTo>
                  <a:pt x="4708684" y="5350109"/>
                  <a:pt x="4767233" y="5356613"/>
                  <a:pt x="4832285" y="5369620"/>
                </a:cubicBezTo>
                <a:cubicBezTo>
                  <a:pt x="4962390" y="5395635"/>
                  <a:pt x="5066474" y="5447665"/>
                  <a:pt x="5092495" y="5525709"/>
                </a:cubicBezTo>
                <a:cubicBezTo>
                  <a:pt x="5144537" y="5629769"/>
                  <a:pt x="5040453" y="6462244"/>
                  <a:pt x="5040453" y="6566303"/>
                </a:cubicBezTo>
                <a:cubicBezTo>
                  <a:pt x="5030696" y="6663859"/>
                  <a:pt x="5017279" y="6746782"/>
                  <a:pt x="4996086" y="6815071"/>
                </a:cubicBezTo>
                <a:lnTo>
                  <a:pt x="4979880" y="6858000"/>
                </a:lnTo>
                <a:lnTo>
                  <a:pt x="4220086" y="6858000"/>
                </a:lnTo>
                <a:lnTo>
                  <a:pt x="4215097" y="6841085"/>
                </a:lnTo>
                <a:cubicBezTo>
                  <a:pt x="4198021" y="6772796"/>
                  <a:pt x="4188263" y="6689874"/>
                  <a:pt x="4207778" y="6592318"/>
                </a:cubicBezTo>
                <a:cubicBezTo>
                  <a:pt x="4207778" y="6592318"/>
                  <a:pt x="4259820" y="6124051"/>
                  <a:pt x="4259820" y="6072021"/>
                </a:cubicBezTo>
                <a:cubicBezTo>
                  <a:pt x="4259820" y="5993976"/>
                  <a:pt x="4285842" y="5863902"/>
                  <a:pt x="4285842" y="5837887"/>
                </a:cubicBezTo>
                <a:cubicBezTo>
                  <a:pt x="4311863" y="5655783"/>
                  <a:pt x="4311863" y="5655783"/>
                  <a:pt x="4311863" y="5655783"/>
                </a:cubicBezTo>
                <a:cubicBezTo>
                  <a:pt x="4363905" y="5499694"/>
                  <a:pt x="4441968" y="5421650"/>
                  <a:pt x="4520031" y="5369620"/>
                </a:cubicBezTo>
                <a:cubicBezTo>
                  <a:pt x="4559065" y="5356613"/>
                  <a:pt x="4604600" y="5350109"/>
                  <a:pt x="4656642" y="5350109"/>
                </a:cubicBezTo>
                <a:close/>
                <a:moveTo>
                  <a:pt x="9692662" y="4481788"/>
                </a:moveTo>
                <a:cubicBezTo>
                  <a:pt x="9771169" y="4481788"/>
                  <a:pt x="9849677" y="4507884"/>
                  <a:pt x="9928184" y="4560075"/>
                </a:cubicBezTo>
                <a:cubicBezTo>
                  <a:pt x="10006692" y="4586171"/>
                  <a:pt x="10085199" y="4664458"/>
                  <a:pt x="10137538" y="4768841"/>
                </a:cubicBezTo>
                <a:cubicBezTo>
                  <a:pt x="10320722" y="5003703"/>
                  <a:pt x="10320722" y="5003703"/>
                  <a:pt x="10320722" y="5003703"/>
                </a:cubicBezTo>
                <a:cubicBezTo>
                  <a:pt x="10582413" y="5290756"/>
                  <a:pt x="10582413" y="5290756"/>
                  <a:pt x="10582413" y="5290756"/>
                </a:cubicBezTo>
                <a:cubicBezTo>
                  <a:pt x="10687090" y="5421234"/>
                  <a:pt x="10739428" y="5525617"/>
                  <a:pt x="10765597" y="5603905"/>
                </a:cubicBezTo>
                <a:cubicBezTo>
                  <a:pt x="10765597" y="5708287"/>
                  <a:pt x="10739428" y="5838766"/>
                  <a:pt x="10608582" y="5917053"/>
                </a:cubicBezTo>
                <a:cubicBezTo>
                  <a:pt x="10503906" y="5995340"/>
                  <a:pt x="10399229" y="6021436"/>
                  <a:pt x="10320722" y="6021436"/>
                </a:cubicBezTo>
                <a:cubicBezTo>
                  <a:pt x="10294552" y="6021436"/>
                  <a:pt x="10242214" y="6021436"/>
                  <a:pt x="10189876" y="5995340"/>
                </a:cubicBezTo>
                <a:cubicBezTo>
                  <a:pt x="10137538" y="5969245"/>
                  <a:pt x="10085199" y="5917053"/>
                  <a:pt x="10006692" y="5864862"/>
                </a:cubicBezTo>
                <a:cubicBezTo>
                  <a:pt x="9928184" y="5786575"/>
                  <a:pt x="9457140" y="5186373"/>
                  <a:pt x="9457140" y="5186373"/>
                </a:cubicBezTo>
                <a:cubicBezTo>
                  <a:pt x="9378632" y="5081990"/>
                  <a:pt x="9326294" y="4977607"/>
                  <a:pt x="9326294" y="4925416"/>
                </a:cubicBezTo>
                <a:cubicBezTo>
                  <a:pt x="9326294" y="4847128"/>
                  <a:pt x="9326294" y="4794937"/>
                  <a:pt x="9352463" y="4768841"/>
                </a:cubicBezTo>
                <a:cubicBezTo>
                  <a:pt x="9378632" y="4716650"/>
                  <a:pt x="9404801" y="4690554"/>
                  <a:pt x="9430971" y="4638363"/>
                </a:cubicBezTo>
                <a:cubicBezTo>
                  <a:pt x="9483309" y="4612267"/>
                  <a:pt x="9509478" y="4586171"/>
                  <a:pt x="9509478" y="4586171"/>
                </a:cubicBezTo>
                <a:cubicBezTo>
                  <a:pt x="9561816" y="4533980"/>
                  <a:pt x="9640324" y="4507884"/>
                  <a:pt x="9692662" y="4481788"/>
                </a:cubicBezTo>
                <a:close/>
                <a:moveTo>
                  <a:pt x="2119526" y="4452741"/>
                </a:moveTo>
                <a:cubicBezTo>
                  <a:pt x="2198033" y="4452741"/>
                  <a:pt x="2302710" y="4504906"/>
                  <a:pt x="2407387" y="4583154"/>
                </a:cubicBezTo>
                <a:cubicBezTo>
                  <a:pt x="2512063" y="4661401"/>
                  <a:pt x="2538232" y="4765731"/>
                  <a:pt x="2538232" y="4843979"/>
                </a:cubicBezTo>
                <a:cubicBezTo>
                  <a:pt x="2538232" y="4922226"/>
                  <a:pt x="2512063" y="5026556"/>
                  <a:pt x="2433556" y="5156969"/>
                </a:cubicBezTo>
                <a:cubicBezTo>
                  <a:pt x="2433556" y="5156969"/>
                  <a:pt x="1962511" y="5704701"/>
                  <a:pt x="1857834" y="5835114"/>
                </a:cubicBezTo>
                <a:cubicBezTo>
                  <a:pt x="1674651" y="6043774"/>
                  <a:pt x="1465297" y="6069856"/>
                  <a:pt x="1255944" y="5887279"/>
                </a:cubicBezTo>
                <a:cubicBezTo>
                  <a:pt x="1151267" y="5809031"/>
                  <a:pt x="1125098" y="5756866"/>
                  <a:pt x="1098929" y="5652536"/>
                </a:cubicBezTo>
                <a:cubicBezTo>
                  <a:pt x="1098929" y="5574289"/>
                  <a:pt x="1125098" y="5469959"/>
                  <a:pt x="1203606" y="5365629"/>
                </a:cubicBezTo>
                <a:cubicBezTo>
                  <a:pt x="1203606" y="5313464"/>
                  <a:pt x="1282113" y="5235216"/>
                  <a:pt x="1386790" y="5078721"/>
                </a:cubicBezTo>
                <a:cubicBezTo>
                  <a:pt x="1491467" y="4948309"/>
                  <a:pt x="1700820" y="4739649"/>
                  <a:pt x="1753158" y="4661401"/>
                </a:cubicBezTo>
                <a:cubicBezTo>
                  <a:pt x="1805496" y="4609236"/>
                  <a:pt x="1805496" y="4609236"/>
                  <a:pt x="1805496" y="4609236"/>
                </a:cubicBezTo>
                <a:cubicBezTo>
                  <a:pt x="1936342" y="4504906"/>
                  <a:pt x="2041019" y="4452741"/>
                  <a:pt x="2119526" y="4452741"/>
                </a:cubicBezTo>
                <a:close/>
                <a:moveTo>
                  <a:pt x="469454" y="2399882"/>
                </a:moveTo>
                <a:cubicBezTo>
                  <a:pt x="756342" y="2399882"/>
                  <a:pt x="1251877" y="2425998"/>
                  <a:pt x="1408362" y="2425998"/>
                </a:cubicBezTo>
                <a:cubicBezTo>
                  <a:pt x="1512685" y="2452113"/>
                  <a:pt x="1617008" y="2504345"/>
                  <a:pt x="1669169" y="2556576"/>
                </a:cubicBezTo>
                <a:cubicBezTo>
                  <a:pt x="1695250" y="2608807"/>
                  <a:pt x="1721331" y="2713270"/>
                  <a:pt x="1721331" y="2869964"/>
                </a:cubicBezTo>
                <a:cubicBezTo>
                  <a:pt x="1721331" y="3000541"/>
                  <a:pt x="1669169" y="3078888"/>
                  <a:pt x="1617008" y="3157235"/>
                </a:cubicBezTo>
                <a:cubicBezTo>
                  <a:pt x="1564846" y="3209467"/>
                  <a:pt x="1460523" y="3235582"/>
                  <a:pt x="1356200" y="3261698"/>
                </a:cubicBezTo>
                <a:cubicBezTo>
                  <a:pt x="1199715" y="3261698"/>
                  <a:pt x="599858" y="3235582"/>
                  <a:pt x="469454" y="3235582"/>
                </a:cubicBezTo>
                <a:cubicBezTo>
                  <a:pt x="417292" y="3235582"/>
                  <a:pt x="417292" y="3235582"/>
                  <a:pt x="417292" y="3235582"/>
                </a:cubicBezTo>
                <a:cubicBezTo>
                  <a:pt x="286888" y="3209467"/>
                  <a:pt x="156484" y="3183351"/>
                  <a:pt x="104323" y="3105004"/>
                </a:cubicBezTo>
                <a:cubicBezTo>
                  <a:pt x="26081" y="3026657"/>
                  <a:pt x="0" y="2948310"/>
                  <a:pt x="0" y="2869964"/>
                </a:cubicBezTo>
                <a:cubicBezTo>
                  <a:pt x="0" y="2687154"/>
                  <a:pt x="52161" y="2556576"/>
                  <a:pt x="104323" y="2504345"/>
                </a:cubicBezTo>
                <a:cubicBezTo>
                  <a:pt x="182565" y="2452113"/>
                  <a:pt x="312969" y="2425998"/>
                  <a:pt x="469454" y="2399882"/>
                </a:cubicBezTo>
                <a:close/>
                <a:moveTo>
                  <a:pt x="11342469" y="2399881"/>
                </a:moveTo>
                <a:lnTo>
                  <a:pt x="11382374" y="2399881"/>
                </a:lnTo>
                <a:lnTo>
                  <a:pt x="11382374" y="3263992"/>
                </a:lnTo>
                <a:lnTo>
                  <a:pt x="11352250" y="3262589"/>
                </a:lnTo>
                <a:cubicBezTo>
                  <a:pt x="11321279" y="3260818"/>
                  <a:pt x="11283787" y="3258388"/>
                  <a:pt x="11238146" y="3255148"/>
                </a:cubicBezTo>
                <a:cubicBezTo>
                  <a:pt x="10846935" y="3255148"/>
                  <a:pt x="10768692" y="3255148"/>
                  <a:pt x="10768692" y="3255148"/>
                </a:cubicBezTo>
                <a:cubicBezTo>
                  <a:pt x="10533965" y="3229231"/>
                  <a:pt x="10533965" y="3229231"/>
                  <a:pt x="10533965" y="3229231"/>
                </a:cubicBezTo>
                <a:cubicBezTo>
                  <a:pt x="10403561" y="3203314"/>
                  <a:pt x="10325319" y="3177396"/>
                  <a:pt x="10299238" y="3125562"/>
                </a:cubicBezTo>
                <a:cubicBezTo>
                  <a:pt x="10247077" y="3073728"/>
                  <a:pt x="10220996" y="3021893"/>
                  <a:pt x="10220996" y="2944142"/>
                </a:cubicBezTo>
                <a:cubicBezTo>
                  <a:pt x="10220996" y="2944142"/>
                  <a:pt x="10220996" y="2892307"/>
                  <a:pt x="10220996" y="2814556"/>
                </a:cubicBezTo>
                <a:cubicBezTo>
                  <a:pt x="10220996" y="2736805"/>
                  <a:pt x="10247077" y="2659053"/>
                  <a:pt x="10299238" y="2581302"/>
                </a:cubicBezTo>
                <a:cubicBezTo>
                  <a:pt x="10325319" y="2529467"/>
                  <a:pt x="10403561" y="2477633"/>
                  <a:pt x="10507884" y="2477633"/>
                </a:cubicBezTo>
                <a:cubicBezTo>
                  <a:pt x="10638288" y="2451716"/>
                  <a:pt x="10742611" y="2451716"/>
                  <a:pt x="10820854" y="2451716"/>
                </a:cubicBezTo>
                <a:cubicBezTo>
                  <a:pt x="11055581" y="2425799"/>
                  <a:pt x="11185985" y="2399881"/>
                  <a:pt x="11342469" y="2399881"/>
                </a:cubicBezTo>
                <a:close/>
                <a:moveTo>
                  <a:pt x="9918575" y="0"/>
                </a:moveTo>
                <a:lnTo>
                  <a:pt x="10743186" y="0"/>
                </a:lnTo>
                <a:lnTo>
                  <a:pt x="10752356" y="13166"/>
                </a:lnTo>
                <a:cubicBezTo>
                  <a:pt x="10775197" y="55389"/>
                  <a:pt x="10781723" y="94365"/>
                  <a:pt x="10768671" y="133340"/>
                </a:cubicBezTo>
                <a:cubicBezTo>
                  <a:pt x="10768671" y="211291"/>
                  <a:pt x="10716463" y="315225"/>
                  <a:pt x="10638151" y="445143"/>
                </a:cubicBezTo>
                <a:cubicBezTo>
                  <a:pt x="10638151" y="445143"/>
                  <a:pt x="10168278" y="964815"/>
                  <a:pt x="10063862" y="1094733"/>
                </a:cubicBezTo>
                <a:cubicBezTo>
                  <a:pt x="9959445" y="1198667"/>
                  <a:pt x="9855029" y="1250634"/>
                  <a:pt x="9750613" y="1250634"/>
                </a:cubicBezTo>
                <a:cubicBezTo>
                  <a:pt x="9646197" y="1276618"/>
                  <a:pt x="9541780" y="1224651"/>
                  <a:pt x="9437364" y="1120716"/>
                </a:cubicBezTo>
                <a:cubicBezTo>
                  <a:pt x="9359052" y="1042766"/>
                  <a:pt x="9306844" y="964815"/>
                  <a:pt x="9306844" y="886864"/>
                </a:cubicBezTo>
                <a:cubicBezTo>
                  <a:pt x="9306844" y="808913"/>
                  <a:pt x="9359052" y="704979"/>
                  <a:pt x="9411260" y="601045"/>
                </a:cubicBezTo>
                <a:cubicBezTo>
                  <a:pt x="9437364" y="575061"/>
                  <a:pt x="9750613" y="185307"/>
                  <a:pt x="9750613" y="185307"/>
                </a:cubicBezTo>
                <a:cubicBezTo>
                  <a:pt x="9802821" y="133340"/>
                  <a:pt x="9848503" y="81373"/>
                  <a:pt x="9887659" y="35902"/>
                </a:cubicBezTo>
                <a:close/>
                <a:moveTo>
                  <a:pt x="7061905" y="0"/>
                </a:moveTo>
                <a:lnTo>
                  <a:pt x="7888888" y="0"/>
                </a:lnTo>
                <a:lnTo>
                  <a:pt x="7883747" y="27195"/>
                </a:lnTo>
                <a:cubicBezTo>
                  <a:pt x="7877264" y="63042"/>
                  <a:pt x="7877264" y="69559"/>
                  <a:pt x="7864297" y="134735"/>
                </a:cubicBezTo>
                <a:cubicBezTo>
                  <a:pt x="7838364" y="239017"/>
                  <a:pt x="7786497" y="291158"/>
                  <a:pt x="7708697" y="343299"/>
                </a:cubicBezTo>
                <a:cubicBezTo>
                  <a:pt x="7630897" y="369370"/>
                  <a:pt x="7553097" y="395440"/>
                  <a:pt x="7475296" y="395440"/>
                </a:cubicBezTo>
                <a:cubicBezTo>
                  <a:pt x="7397496" y="395440"/>
                  <a:pt x="7345630" y="395440"/>
                  <a:pt x="7267829" y="369370"/>
                </a:cubicBezTo>
                <a:cubicBezTo>
                  <a:pt x="7190029" y="343299"/>
                  <a:pt x="7112229" y="291158"/>
                  <a:pt x="7086296" y="212947"/>
                </a:cubicBezTo>
                <a:cubicBezTo>
                  <a:pt x="7073329" y="173841"/>
                  <a:pt x="7066846" y="121700"/>
                  <a:pt x="7063604" y="59783"/>
                </a:cubicBezTo>
                <a:close/>
                <a:moveTo>
                  <a:pt x="4436312" y="0"/>
                </a:moveTo>
                <a:lnTo>
                  <a:pt x="5284401" y="0"/>
                </a:lnTo>
                <a:lnTo>
                  <a:pt x="5287671" y="38941"/>
                </a:lnTo>
                <a:cubicBezTo>
                  <a:pt x="5289718" y="125017"/>
                  <a:pt x="5279893" y="201710"/>
                  <a:pt x="5253695" y="266980"/>
                </a:cubicBezTo>
                <a:cubicBezTo>
                  <a:pt x="5070309" y="449737"/>
                  <a:pt x="4572547" y="501953"/>
                  <a:pt x="4467755" y="136439"/>
                </a:cubicBezTo>
                <a:cubicBezTo>
                  <a:pt x="4461206" y="97277"/>
                  <a:pt x="4454657" y="66273"/>
                  <a:pt x="4448108" y="40165"/>
                </a:cubicBezTo>
                <a:close/>
                <a:moveTo>
                  <a:pt x="1329412" y="0"/>
                </a:moveTo>
                <a:lnTo>
                  <a:pt x="2250935" y="0"/>
                </a:lnTo>
                <a:lnTo>
                  <a:pt x="2264829" y="12434"/>
                </a:lnTo>
                <a:cubicBezTo>
                  <a:pt x="2279134" y="23395"/>
                  <a:pt x="2290577" y="29891"/>
                  <a:pt x="2297116" y="29891"/>
                </a:cubicBezTo>
                <a:cubicBezTo>
                  <a:pt x="2401745" y="159809"/>
                  <a:pt x="2349431" y="107842"/>
                  <a:pt x="2454059" y="211776"/>
                </a:cubicBezTo>
                <a:cubicBezTo>
                  <a:pt x="2637157" y="393661"/>
                  <a:pt x="2611000" y="393661"/>
                  <a:pt x="2715628" y="497595"/>
                </a:cubicBezTo>
                <a:cubicBezTo>
                  <a:pt x="2794098" y="601530"/>
                  <a:pt x="2820255" y="679480"/>
                  <a:pt x="2820255" y="783415"/>
                </a:cubicBezTo>
                <a:cubicBezTo>
                  <a:pt x="2820255" y="861365"/>
                  <a:pt x="2767941" y="939316"/>
                  <a:pt x="2689471" y="1043250"/>
                </a:cubicBezTo>
                <a:cubicBezTo>
                  <a:pt x="2584843" y="1147185"/>
                  <a:pt x="2480215" y="1199152"/>
                  <a:pt x="2401745" y="1199152"/>
                </a:cubicBezTo>
                <a:cubicBezTo>
                  <a:pt x="2323274" y="1199152"/>
                  <a:pt x="2244803" y="1173169"/>
                  <a:pt x="2140175" y="1095218"/>
                </a:cubicBezTo>
                <a:cubicBezTo>
                  <a:pt x="2087861" y="1043250"/>
                  <a:pt x="2114018" y="1069234"/>
                  <a:pt x="1930919" y="887349"/>
                </a:cubicBezTo>
                <a:cubicBezTo>
                  <a:pt x="1747820" y="679480"/>
                  <a:pt x="1669350" y="575546"/>
                  <a:pt x="1669350" y="575546"/>
                </a:cubicBezTo>
                <a:cubicBezTo>
                  <a:pt x="1512408" y="419645"/>
                  <a:pt x="1669350" y="601530"/>
                  <a:pt x="1486251" y="393661"/>
                </a:cubicBezTo>
                <a:cubicBezTo>
                  <a:pt x="1381624" y="263743"/>
                  <a:pt x="1329310" y="159809"/>
                  <a:pt x="1329310" y="81858"/>
                </a:cubicBezTo>
                <a:cubicBezTo>
                  <a:pt x="1322771" y="55875"/>
                  <a:pt x="1322771" y="29891"/>
                  <a:pt x="1328084" y="35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C37E4F-A1B9-47DE-BA8C-E8FC29B66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00" y="728663"/>
            <a:ext cx="5015988" cy="2710471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735987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E6B6978-5103-448F-B101-093A527D3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B5692-CE38-42AB-ABE5-E5A1A74F2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1D5E4E-EFC8-44EF-86EB-2F3A9419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5015638" cy="280440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BOOM CHICKA BOOM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BE942D0-8C50-4D78-A3D0-4D82F396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>
            <a:off x="5867335" y="533334"/>
            <a:ext cx="6858000" cy="5791331"/>
          </a:xfrm>
          <a:custGeom>
            <a:avLst/>
            <a:gdLst>
              <a:gd name="connsiteX0" fmla="*/ 6858000 w 6858000"/>
              <a:gd name="connsiteY0" fmla="*/ 14535 h 5791331"/>
              <a:gd name="connsiteX1" fmla="*/ 6858000 w 6858000"/>
              <a:gd name="connsiteY1" fmla="*/ 5791331 h 5791331"/>
              <a:gd name="connsiteX2" fmla="*/ 0 w 6858000"/>
              <a:gd name="connsiteY2" fmla="*/ 5791330 h 5791331"/>
              <a:gd name="connsiteX3" fmla="*/ 0 w 6858000"/>
              <a:gd name="connsiteY3" fmla="*/ 0 h 5791331"/>
              <a:gd name="connsiteX4" fmla="*/ 145832 w 6858000"/>
              <a:gd name="connsiteY4" fmla="*/ 1175 h 5791331"/>
              <a:gd name="connsiteX5" fmla="*/ 2611132 w 6858000"/>
              <a:gd name="connsiteY5" fmla="*/ 48625 h 5791331"/>
              <a:gd name="connsiteX6" fmla="*/ 6643031 w 6858000"/>
              <a:gd name="connsiteY6" fmla="*/ 15010 h 57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5791331">
                <a:moveTo>
                  <a:pt x="6858000" y="14535"/>
                </a:moveTo>
                <a:lnTo>
                  <a:pt x="6858000" y="5791331"/>
                </a:lnTo>
                <a:lnTo>
                  <a:pt x="0" y="5791330"/>
                </a:lnTo>
                <a:lnTo>
                  <a:pt x="0" y="0"/>
                </a:lnTo>
                <a:lnTo>
                  <a:pt x="145832" y="1175"/>
                </a:lnTo>
                <a:cubicBezTo>
                  <a:pt x="886907" y="14750"/>
                  <a:pt x="2228596" y="125101"/>
                  <a:pt x="2611132" y="48625"/>
                </a:cubicBezTo>
                <a:cubicBezTo>
                  <a:pt x="2933352" y="-3056"/>
                  <a:pt x="5032814" y="16325"/>
                  <a:pt x="6643031" y="1501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4" name="Imagen 4">
            <a:hlinkClick r:id="" action="ppaction://media"/>
            <a:extLst>
              <a:ext uri="{FF2B5EF4-FFF2-40B4-BE49-F238E27FC236}">
                <a16:creationId xmlns:a16="http://schemas.microsoft.com/office/drawing/2014/main" id="{86B24E40-F2DA-4B6C-86FF-CDDA926B807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76162" y="1818169"/>
            <a:ext cx="4284000" cy="3213000"/>
          </a:xfrm>
          <a:custGeom>
            <a:avLst/>
            <a:gdLst/>
            <a:ahLst/>
            <a:cxnLst/>
            <a:rect l="l" t="t" r="r" b="b"/>
            <a:pathLst>
              <a:path w="4284000" h="5409338">
                <a:moveTo>
                  <a:pt x="0" y="0"/>
                </a:moveTo>
                <a:lnTo>
                  <a:pt x="4284000" y="0"/>
                </a:lnTo>
                <a:lnTo>
                  <a:pt x="42840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2223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D6A032-F742-47E1-82F2-1EC629434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AF7C97-BADA-4A0C-82CB-5BB641BAB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D9C6F9B-2CB0-4FD8-8F6E-C04D4CE09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60324" cy="6434340"/>
          </a:xfrm>
          <a:custGeom>
            <a:avLst/>
            <a:gdLst>
              <a:gd name="connsiteX0" fmla="*/ 0 w 7760324"/>
              <a:gd name="connsiteY0" fmla="*/ 0 h 6434340"/>
              <a:gd name="connsiteX1" fmla="*/ 7193558 w 7760324"/>
              <a:gd name="connsiteY1" fmla="*/ 0 h 6434340"/>
              <a:gd name="connsiteX2" fmla="*/ 7270378 w 7760324"/>
              <a:gd name="connsiteY2" fmla="*/ 141666 h 6434340"/>
              <a:gd name="connsiteX3" fmla="*/ 7477890 w 7760324"/>
              <a:gd name="connsiteY3" fmla="*/ 744772 h 6434340"/>
              <a:gd name="connsiteX4" fmla="*/ 7459137 w 7760324"/>
              <a:gd name="connsiteY4" fmla="*/ 3396664 h 6434340"/>
              <a:gd name="connsiteX5" fmla="*/ 5749038 w 7760324"/>
              <a:gd name="connsiteY5" fmla="*/ 5643529 h 6434340"/>
              <a:gd name="connsiteX6" fmla="*/ 5004621 w 7760324"/>
              <a:gd name="connsiteY6" fmla="*/ 6096153 h 6434340"/>
              <a:gd name="connsiteX7" fmla="*/ 3484742 w 7760324"/>
              <a:gd name="connsiteY7" fmla="*/ 6399972 h 6434340"/>
              <a:gd name="connsiteX8" fmla="*/ 1300034 w 7760324"/>
              <a:gd name="connsiteY8" fmla="*/ 5884178 h 6434340"/>
              <a:gd name="connsiteX9" fmla="*/ 248715 w 7760324"/>
              <a:gd name="connsiteY9" fmla="*/ 5048740 h 6434340"/>
              <a:gd name="connsiteX10" fmla="*/ 0 w 7760324"/>
              <a:gd name="connsiteY10" fmla="*/ 4799696 h 6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60324" h="6434340">
                <a:moveTo>
                  <a:pt x="0" y="0"/>
                </a:moveTo>
                <a:lnTo>
                  <a:pt x="7193558" y="0"/>
                </a:lnTo>
                <a:lnTo>
                  <a:pt x="7270378" y="141666"/>
                </a:lnTo>
                <a:cubicBezTo>
                  <a:pt x="7374759" y="354823"/>
                  <a:pt x="7479140" y="567979"/>
                  <a:pt x="7477890" y="744772"/>
                </a:cubicBezTo>
                <a:cubicBezTo>
                  <a:pt x="7860620" y="1526346"/>
                  <a:pt x="7854369" y="2410310"/>
                  <a:pt x="7459137" y="3396664"/>
                </a:cubicBezTo>
                <a:cubicBezTo>
                  <a:pt x="7063906" y="4383018"/>
                  <a:pt x="6458662" y="5119852"/>
                  <a:pt x="5749038" y="5643529"/>
                </a:cubicBezTo>
                <a:cubicBezTo>
                  <a:pt x="5571320" y="5818646"/>
                  <a:pt x="5358807" y="5922711"/>
                  <a:pt x="5004621" y="6096153"/>
                </a:cubicBezTo>
                <a:cubicBezTo>
                  <a:pt x="4508758" y="6338972"/>
                  <a:pt x="3978103" y="6510739"/>
                  <a:pt x="3484742" y="6399972"/>
                </a:cubicBezTo>
                <a:cubicBezTo>
                  <a:pt x="2955337" y="6394946"/>
                  <a:pt x="2250713" y="6211452"/>
                  <a:pt x="1300034" y="5884178"/>
                </a:cubicBezTo>
                <a:cubicBezTo>
                  <a:pt x="904856" y="5615219"/>
                  <a:pt x="554416" y="5336740"/>
                  <a:pt x="248715" y="5048740"/>
                </a:cubicBezTo>
                <a:lnTo>
                  <a:pt x="0" y="4799696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AD9E4B-93A3-4258-8CA9-25A2D2681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5015638" cy="3136192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WORKSHEETS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CE1DD1-65E2-46E3-8E5D-3D9551ADC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35063" y="1460855"/>
            <a:ext cx="4904299" cy="5511445"/>
            <a:chOff x="6435063" y="1460855"/>
            <a:chExt cx="4904299" cy="5511445"/>
          </a:xfrm>
        </p:grpSpPr>
        <p:sp>
          <p:nvSpPr>
            <p:cNvPr id="18" name="Freeform 79">
              <a:extLst>
                <a:ext uri="{FF2B5EF4-FFF2-40B4-BE49-F238E27FC236}">
                  <a16:creationId xmlns:a16="http://schemas.microsoft.com/office/drawing/2014/main" id="{BA46EBEE-EDAC-420B-8980-1CC96D332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671651" y="5894855"/>
              <a:ext cx="667711" cy="1077445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77940BD3-2762-48F7-9EED-0890C00B1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35063" y="3856192"/>
              <a:ext cx="895341" cy="460318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2">
              <a:extLst>
                <a:ext uri="{FF2B5EF4-FFF2-40B4-BE49-F238E27FC236}">
                  <a16:creationId xmlns:a16="http://schemas.microsoft.com/office/drawing/2014/main" id="{9A8D39D2-38DC-4485-99D4-ED78E3436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755114" y="1460855"/>
              <a:ext cx="500784" cy="910515"/>
            </a:xfrm>
            <a:custGeom>
              <a:avLst/>
              <a:gdLst>
                <a:gd name="T0" fmla="*/ 3 w 37"/>
                <a:gd name="T1" fmla="*/ 28 h 67"/>
                <a:gd name="T2" fmla="*/ 4 w 37"/>
                <a:gd name="T3" fmla="*/ 19 h 67"/>
                <a:gd name="T4" fmla="*/ 5 w 37"/>
                <a:gd name="T5" fmla="*/ 12 h 67"/>
                <a:gd name="T6" fmla="*/ 13 w 37"/>
                <a:gd name="T7" fmla="*/ 1 h 67"/>
                <a:gd name="T8" fmla="*/ 25 w 37"/>
                <a:gd name="T9" fmla="*/ 1 h 67"/>
                <a:gd name="T10" fmla="*/ 35 w 37"/>
                <a:gd name="T11" fmla="*/ 7 h 67"/>
                <a:gd name="T12" fmla="*/ 33 w 37"/>
                <a:gd name="T13" fmla="*/ 47 h 67"/>
                <a:gd name="T14" fmla="*/ 24 w 37"/>
                <a:gd name="T15" fmla="*/ 65 h 67"/>
                <a:gd name="T16" fmla="*/ 13 w 37"/>
                <a:gd name="T17" fmla="*/ 66 h 67"/>
                <a:gd name="T18" fmla="*/ 2 w 37"/>
                <a:gd name="T19" fmla="*/ 60 h 67"/>
                <a:gd name="T20" fmla="*/ 1 w 37"/>
                <a:gd name="T21" fmla="*/ 48 h 67"/>
                <a:gd name="T22" fmla="*/ 3 w 37"/>
                <a:gd name="T23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67">
                  <a:moveTo>
                    <a:pt x="3" y="28"/>
                  </a:moveTo>
                  <a:cubicBezTo>
                    <a:pt x="3" y="25"/>
                    <a:pt x="4" y="20"/>
                    <a:pt x="4" y="19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7" y="6"/>
                    <a:pt x="10" y="3"/>
                    <a:pt x="13" y="1"/>
                  </a:cubicBezTo>
                  <a:cubicBezTo>
                    <a:pt x="16" y="0"/>
                    <a:pt x="20" y="0"/>
                    <a:pt x="25" y="1"/>
                  </a:cubicBezTo>
                  <a:cubicBezTo>
                    <a:pt x="30" y="2"/>
                    <a:pt x="34" y="4"/>
                    <a:pt x="35" y="7"/>
                  </a:cubicBezTo>
                  <a:cubicBezTo>
                    <a:pt x="37" y="11"/>
                    <a:pt x="33" y="43"/>
                    <a:pt x="33" y="47"/>
                  </a:cubicBezTo>
                  <a:cubicBezTo>
                    <a:pt x="32" y="57"/>
                    <a:pt x="30" y="63"/>
                    <a:pt x="24" y="65"/>
                  </a:cubicBezTo>
                  <a:cubicBezTo>
                    <a:pt x="21" y="67"/>
                    <a:pt x="17" y="67"/>
                    <a:pt x="13" y="66"/>
                  </a:cubicBezTo>
                  <a:cubicBezTo>
                    <a:pt x="8" y="66"/>
                    <a:pt x="4" y="64"/>
                    <a:pt x="2" y="60"/>
                  </a:cubicBezTo>
                  <a:cubicBezTo>
                    <a:pt x="1" y="57"/>
                    <a:pt x="0" y="53"/>
                    <a:pt x="1" y="48"/>
                  </a:cubicBezTo>
                  <a:cubicBezTo>
                    <a:pt x="1" y="48"/>
                    <a:pt x="3" y="30"/>
                    <a:pt x="3" y="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3">
              <a:extLst>
                <a:ext uri="{FF2B5EF4-FFF2-40B4-BE49-F238E27FC236}">
                  <a16:creationId xmlns:a16="http://schemas.microsoft.com/office/drawing/2014/main" id="{6D44268A-9D5E-4A1A-B4F8-95251A18A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63820" y="1482445"/>
              <a:ext cx="515958" cy="910515"/>
            </a:xfrm>
            <a:custGeom>
              <a:avLst/>
              <a:gdLst>
                <a:gd name="T0" fmla="*/ 36 w 38"/>
                <a:gd name="T1" fmla="*/ 58 h 67"/>
                <a:gd name="T2" fmla="*/ 33 w 38"/>
                <a:gd name="T3" fmla="*/ 63 h 67"/>
                <a:gd name="T4" fmla="*/ 27 w 38"/>
                <a:gd name="T5" fmla="*/ 65 h 67"/>
                <a:gd name="T6" fmla="*/ 24 w 38"/>
                <a:gd name="T7" fmla="*/ 66 h 67"/>
                <a:gd name="T8" fmla="*/ 16 w 38"/>
                <a:gd name="T9" fmla="*/ 65 h 67"/>
                <a:gd name="T10" fmla="*/ 9 w 38"/>
                <a:gd name="T11" fmla="*/ 59 h 67"/>
                <a:gd name="T12" fmla="*/ 6 w 38"/>
                <a:gd name="T13" fmla="*/ 48 h 67"/>
                <a:gd name="T14" fmla="*/ 5 w 38"/>
                <a:gd name="T15" fmla="*/ 37 h 67"/>
                <a:gd name="T16" fmla="*/ 2 w 38"/>
                <a:gd name="T17" fmla="*/ 22 h 67"/>
                <a:gd name="T18" fmla="*/ 1 w 38"/>
                <a:gd name="T19" fmla="*/ 9 h 67"/>
                <a:gd name="T20" fmla="*/ 13 w 38"/>
                <a:gd name="T21" fmla="*/ 1 h 67"/>
                <a:gd name="T22" fmla="*/ 23 w 38"/>
                <a:gd name="T23" fmla="*/ 2 h 67"/>
                <a:gd name="T24" fmla="*/ 28 w 38"/>
                <a:gd name="T25" fmla="*/ 6 h 67"/>
                <a:gd name="T26" fmla="*/ 32 w 38"/>
                <a:gd name="T27" fmla="*/ 14 h 67"/>
                <a:gd name="T28" fmla="*/ 37 w 38"/>
                <a:gd name="T29" fmla="*/ 46 h 67"/>
                <a:gd name="T30" fmla="*/ 36 w 38"/>
                <a:gd name="T31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67">
                  <a:moveTo>
                    <a:pt x="36" y="58"/>
                  </a:moveTo>
                  <a:cubicBezTo>
                    <a:pt x="35" y="60"/>
                    <a:pt x="34" y="62"/>
                    <a:pt x="33" y="63"/>
                  </a:cubicBezTo>
                  <a:cubicBezTo>
                    <a:pt x="31" y="64"/>
                    <a:pt x="29" y="64"/>
                    <a:pt x="27" y="65"/>
                  </a:cubicBezTo>
                  <a:cubicBezTo>
                    <a:pt x="26" y="65"/>
                    <a:pt x="25" y="66"/>
                    <a:pt x="24" y="66"/>
                  </a:cubicBezTo>
                  <a:cubicBezTo>
                    <a:pt x="21" y="67"/>
                    <a:pt x="18" y="67"/>
                    <a:pt x="16" y="65"/>
                  </a:cubicBezTo>
                  <a:cubicBezTo>
                    <a:pt x="13" y="64"/>
                    <a:pt x="11" y="62"/>
                    <a:pt x="9" y="59"/>
                  </a:cubicBezTo>
                  <a:cubicBezTo>
                    <a:pt x="7" y="56"/>
                    <a:pt x="6" y="52"/>
                    <a:pt x="6" y="4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16"/>
                    <a:pt x="0" y="12"/>
                    <a:pt x="1" y="9"/>
                  </a:cubicBezTo>
                  <a:cubicBezTo>
                    <a:pt x="3" y="5"/>
                    <a:pt x="7" y="1"/>
                    <a:pt x="13" y="1"/>
                  </a:cubicBezTo>
                  <a:cubicBezTo>
                    <a:pt x="18" y="0"/>
                    <a:pt x="21" y="2"/>
                    <a:pt x="23" y="2"/>
                  </a:cubicBezTo>
                  <a:cubicBezTo>
                    <a:pt x="25" y="3"/>
                    <a:pt x="26" y="4"/>
                    <a:pt x="28" y="6"/>
                  </a:cubicBezTo>
                  <a:cubicBezTo>
                    <a:pt x="29" y="8"/>
                    <a:pt x="30" y="10"/>
                    <a:pt x="32" y="14"/>
                  </a:cubicBezTo>
                  <a:cubicBezTo>
                    <a:pt x="33" y="18"/>
                    <a:pt x="37" y="46"/>
                    <a:pt x="37" y="46"/>
                  </a:cubicBezTo>
                  <a:cubicBezTo>
                    <a:pt x="38" y="52"/>
                    <a:pt x="37" y="56"/>
                    <a:pt x="36" y="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2" name="Freeform 84">
              <a:extLst>
                <a:ext uri="{FF2B5EF4-FFF2-40B4-BE49-F238E27FC236}">
                  <a16:creationId xmlns:a16="http://schemas.microsoft.com/office/drawing/2014/main" id="{F0E273A2-7C37-438A-A4F5-7864B2DD2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85417" y="5361771"/>
              <a:ext cx="773940" cy="814407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3" name="Freeform 85">
              <a:extLst>
                <a:ext uri="{FF2B5EF4-FFF2-40B4-BE49-F238E27FC236}">
                  <a16:creationId xmlns:a16="http://schemas.microsoft.com/office/drawing/2014/main" id="{9C5A859B-CCA2-4744-9DFE-B734A9AEE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79512" y="5973150"/>
              <a:ext cx="485608" cy="885225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4" name="Freeform 87">
              <a:extLst>
                <a:ext uri="{FF2B5EF4-FFF2-40B4-BE49-F238E27FC236}">
                  <a16:creationId xmlns:a16="http://schemas.microsoft.com/office/drawing/2014/main" id="{F941723D-F68C-46C9-9763-281E9A4D2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32755" y="2056731"/>
              <a:ext cx="748646" cy="804290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87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35243F2-87BD-4C47-8358-ACFE608D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B33439-EC96-4835-9DF2-CFA3336E0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52D781-C397-4196-9D05-AF146A79F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554630"/>
            <a:ext cx="5015638" cy="1969770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ROUTINE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3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3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3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434044C-4D9C-4513-B55A-4565281AB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7" r="-2" b="13756"/>
          <a:stretch/>
        </p:blipFill>
        <p:spPr>
          <a:xfrm>
            <a:off x="6444525" y="2012154"/>
            <a:ext cx="5014800" cy="2825030"/>
          </a:xfrm>
          <a:custGeom>
            <a:avLst/>
            <a:gdLst/>
            <a:ahLst/>
            <a:cxnLst/>
            <a:rect l="l" t="t" r="r" b="b"/>
            <a:pathLst>
              <a:path w="5014800" h="5409338">
                <a:moveTo>
                  <a:pt x="0" y="0"/>
                </a:moveTo>
                <a:lnTo>
                  <a:pt x="5014800" y="0"/>
                </a:lnTo>
                <a:lnTo>
                  <a:pt x="5014800" y="5409338"/>
                </a:lnTo>
                <a:lnTo>
                  <a:pt x="0" y="54093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3324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EFF05-A8DA-4B3E-9C21-7A04283D4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AE2A12-140C-4527-B721-72C1DD3F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B43FC7-6A19-4DF3-8506-485B55500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E689040-6301-4CD3-A20F-EA809EAD5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0344100 w 12192000"/>
              <a:gd name="connsiteY1" fmla="*/ 0 h 6858000"/>
              <a:gd name="connsiteX2" fmla="*/ 10628041 w 12192000"/>
              <a:gd name="connsiteY2" fmla="*/ 181981 h 6858000"/>
              <a:gd name="connsiteX3" fmla="*/ 10890786 w 12192000"/>
              <a:gd name="connsiteY3" fmla="*/ 404196 h 6858000"/>
              <a:gd name="connsiteX4" fmla="*/ 12140703 w 12192000"/>
              <a:gd name="connsiteY4" fmla="*/ 2501275 h 6858000"/>
              <a:gd name="connsiteX5" fmla="*/ 12192000 w 12192000"/>
              <a:gd name="connsiteY5" fmla="*/ 2695497 h 6858000"/>
              <a:gd name="connsiteX6" fmla="*/ 12192000 w 12192000"/>
              <a:gd name="connsiteY6" fmla="*/ 5699618 h 6858000"/>
              <a:gd name="connsiteX7" fmla="*/ 12152883 w 12192000"/>
              <a:gd name="connsiteY7" fmla="*/ 5839731 h 6858000"/>
              <a:gd name="connsiteX8" fmla="*/ 11693517 w 12192000"/>
              <a:gd name="connsiteY8" fmla="*/ 6719283 h 6858000"/>
              <a:gd name="connsiteX9" fmla="*/ 11571478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0344100" y="0"/>
                </a:lnTo>
                <a:lnTo>
                  <a:pt x="10628041" y="181981"/>
                </a:lnTo>
                <a:cubicBezTo>
                  <a:pt x="10728383" y="255277"/>
                  <a:pt x="10816544" y="329736"/>
                  <a:pt x="10890786" y="404196"/>
                </a:cubicBezTo>
                <a:cubicBezTo>
                  <a:pt x="11447593" y="962641"/>
                  <a:pt x="11888399" y="1637430"/>
                  <a:pt x="12140703" y="2501275"/>
                </a:cubicBezTo>
                <a:lnTo>
                  <a:pt x="12192000" y="2695497"/>
                </a:lnTo>
                <a:lnTo>
                  <a:pt x="12192000" y="5699618"/>
                </a:lnTo>
                <a:lnTo>
                  <a:pt x="12152883" y="5839731"/>
                </a:lnTo>
                <a:cubicBezTo>
                  <a:pt x="12041522" y="6174798"/>
                  <a:pt x="11888399" y="6467982"/>
                  <a:pt x="11693517" y="6719283"/>
                </a:cubicBezTo>
                <a:lnTo>
                  <a:pt x="115714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354AEAA-F4F3-49CE-AA83-A6366C24A130}"/>
              </a:ext>
            </a:extLst>
          </p:cNvPr>
          <p:cNvSpPr txBox="1"/>
          <p:nvPr/>
        </p:nvSpPr>
        <p:spPr>
          <a:xfrm>
            <a:off x="720000" y="2448000"/>
            <a:ext cx="10716487" cy="3320975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Font typeface="The Hand Extrablack" panose="03070A02030502020204" pitchFamily="66" charset="0"/>
              <a:buChar char="•"/>
            </a:pPr>
            <a:r>
              <a:rPr lang="en-US" sz="4800" spc="20">
                <a:solidFill>
                  <a:schemeClr val="tx1">
                    <a:alpha val="58000"/>
                  </a:schemeClr>
                </a:solidFill>
              </a:rPr>
              <a:t>https://www.liveworksheets.com/</a:t>
            </a:r>
          </a:p>
        </p:txBody>
      </p:sp>
    </p:spTree>
    <p:extLst>
      <p:ext uri="{BB962C8B-B14F-4D97-AF65-F5344CB8AC3E}">
        <p14:creationId xmlns:p14="http://schemas.microsoft.com/office/powerpoint/2010/main" val="2431425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128206-5B44-431B-AC4F-F56230722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Puntas de lápices afilados">
            <a:extLst>
              <a:ext uri="{FF2B5EF4-FFF2-40B4-BE49-F238E27FC236}">
                <a16:creationId xmlns:a16="http://schemas.microsoft.com/office/drawing/2014/main" id="{309D8E00-D859-40D7-9888-56F128C31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075" b="1656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25EF408A-EA6D-4426-AA3C-8E5FBF562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7958" y="0"/>
            <a:ext cx="6824042" cy="6858000"/>
          </a:xfrm>
          <a:custGeom>
            <a:avLst/>
            <a:gdLst>
              <a:gd name="connsiteX0" fmla="*/ 1867233 w 6824042"/>
              <a:gd name="connsiteY0" fmla="*/ 0 h 6858000"/>
              <a:gd name="connsiteX1" fmla="*/ 5459257 w 6824042"/>
              <a:gd name="connsiteY1" fmla="*/ 0 h 6858000"/>
              <a:gd name="connsiteX2" fmla="*/ 5612482 w 6824042"/>
              <a:gd name="connsiteY2" fmla="*/ 69660 h 6858000"/>
              <a:gd name="connsiteX3" fmla="*/ 6505064 w 6824042"/>
              <a:gd name="connsiteY3" fmla="*/ 716540 h 6858000"/>
              <a:gd name="connsiteX4" fmla="*/ 6800287 w 6824042"/>
              <a:gd name="connsiteY4" fmla="*/ 1174346 h 6858000"/>
              <a:gd name="connsiteX5" fmla="*/ 6824042 w 6824042"/>
              <a:gd name="connsiteY5" fmla="*/ 1217021 h 6858000"/>
              <a:gd name="connsiteX6" fmla="*/ 6824042 w 6824042"/>
              <a:gd name="connsiteY6" fmla="*/ 5287937 h 6858000"/>
              <a:gd name="connsiteX7" fmla="*/ 6822818 w 6824042"/>
              <a:gd name="connsiteY7" fmla="*/ 5290151 h 6858000"/>
              <a:gd name="connsiteX8" fmla="*/ 6674663 w 6824042"/>
              <a:gd name="connsiteY8" fmla="*/ 5523208 h 6858000"/>
              <a:gd name="connsiteX9" fmla="*/ 5070316 w 6824042"/>
              <a:gd name="connsiteY9" fmla="*/ 6701530 h 6858000"/>
              <a:gd name="connsiteX10" fmla="*/ 4867077 w 6824042"/>
              <a:gd name="connsiteY10" fmla="*/ 6791320 h 6858000"/>
              <a:gd name="connsiteX11" fmla="*/ 4707141 w 6824042"/>
              <a:gd name="connsiteY11" fmla="*/ 6858000 h 6858000"/>
              <a:gd name="connsiteX12" fmla="*/ 2866633 w 6824042"/>
              <a:gd name="connsiteY12" fmla="*/ 6858000 h 6858000"/>
              <a:gd name="connsiteX13" fmla="*/ 2733070 w 6824042"/>
              <a:gd name="connsiteY13" fmla="*/ 6813004 h 6858000"/>
              <a:gd name="connsiteX14" fmla="*/ 838418 w 6824042"/>
              <a:gd name="connsiteY14" fmla="*/ 5737823 h 6858000"/>
              <a:gd name="connsiteX15" fmla="*/ 9288 w 6824042"/>
              <a:gd name="connsiteY15" fmla="*/ 3587942 h 6858000"/>
              <a:gd name="connsiteX16" fmla="*/ 423663 w 6824042"/>
              <a:gd name="connsiteY16" fmla="*/ 1514812 h 6858000"/>
              <a:gd name="connsiteX17" fmla="*/ 1219538 w 6824042"/>
              <a:gd name="connsiteY17" fmla="*/ 461634 h 6858000"/>
              <a:gd name="connsiteX18" fmla="*/ 1685459 w 6824042"/>
              <a:gd name="connsiteY18" fmla="*/ 1159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824042" h="6858000">
                <a:moveTo>
                  <a:pt x="1867233" y="0"/>
                </a:moveTo>
                <a:lnTo>
                  <a:pt x="5459257" y="0"/>
                </a:lnTo>
                <a:lnTo>
                  <a:pt x="5612482" y="69660"/>
                </a:lnTo>
                <a:cubicBezTo>
                  <a:pt x="5936881" y="232843"/>
                  <a:pt x="6236426" y="447902"/>
                  <a:pt x="6505064" y="716540"/>
                </a:cubicBezTo>
                <a:cubicBezTo>
                  <a:pt x="6543455" y="754931"/>
                  <a:pt x="6659817" y="928315"/>
                  <a:pt x="6800287" y="1174346"/>
                </a:cubicBezTo>
                <a:lnTo>
                  <a:pt x="6824042" y="1217021"/>
                </a:lnTo>
                <a:lnTo>
                  <a:pt x="6824042" y="5287937"/>
                </a:lnTo>
                <a:lnTo>
                  <a:pt x="6822818" y="5290151"/>
                </a:lnTo>
                <a:cubicBezTo>
                  <a:pt x="6774083" y="5372380"/>
                  <a:pt x="6724488" y="5450315"/>
                  <a:pt x="6674663" y="5523208"/>
                </a:cubicBezTo>
                <a:cubicBezTo>
                  <a:pt x="6566752" y="5692281"/>
                  <a:pt x="5623182" y="6455528"/>
                  <a:pt x="5070316" y="6701530"/>
                </a:cubicBezTo>
                <a:cubicBezTo>
                  <a:pt x="5001275" y="6732213"/>
                  <a:pt x="4933755" y="6762363"/>
                  <a:pt x="4867077" y="6791320"/>
                </a:cubicBezTo>
                <a:lnTo>
                  <a:pt x="4707141" y="6858000"/>
                </a:lnTo>
                <a:lnTo>
                  <a:pt x="2866633" y="6858000"/>
                </a:lnTo>
                <a:lnTo>
                  <a:pt x="2733070" y="6813004"/>
                </a:lnTo>
                <a:cubicBezTo>
                  <a:pt x="2037395" y="6569450"/>
                  <a:pt x="1196208" y="6164593"/>
                  <a:pt x="838418" y="5737823"/>
                </a:cubicBezTo>
                <a:cubicBezTo>
                  <a:pt x="362418" y="5169851"/>
                  <a:pt x="9618" y="4448098"/>
                  <a:pt x="9288" y="3587942"/>
                </a:cubicBezTo>
                <a:cubicBezTo>
                  <a:pt x="-36697" y="2651117"/>
                  <a:pt x="86021" y="2036995"/>
                  <a:pt x="423663" y="1514812"/>
                </a:cubicBezTo>
                <a:cubicBezTo>
                  <a:pt x="688952" y="1164107"/>
                  <a:pt x="879378" y="737469"/>
                  <a:pt x="1219538" y="461634"/>
                </a:cubicBezTo>
                <a:cubicBezTo>
                  <a:pt x="1347098" y="358197"/>
                  <a:pt x="1505776" y="236097"/>
                  <a:pt x="1685459" y="11590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B66132-ED31-4025-988D-0A0C2A205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449388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237714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FD93A1B-C70B-4A3A-907D-B1D484E26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826A54-C9E7-4C12-BE6E-799D91F69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2" descr="Diagrama&#10;&#10;Descripción generada automáticamente">
            <a:extLst>
              <a:ext uri="{FF2B5EF4-FFF2-40B4-BE49-F238E27FC236}">
                <a16:creationId xmlns:a16="http://schemas.microsoft.com/office/drawing/2014/main" id="{255315D9-54CB-49D9-BDD0-87CFB0DEA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240958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3853890"/>
                </a:lnTo>
                <a:lnTo>
                  <a:pt x="66470" y="3623382"/>
                </a:lnTo>
                <a:cubicBezTo>
                  <a:pt x="271740" y="2936399"/>
                  <a:pt x="512658" y="2295718"/>
                  <a:pt x="725000" y="1836018"/>
                </a:cubicBezTo>
                <a:cubicBezTo>
                  <a:pt x="1181096" y="849971"/>
                  <a:pt x="1763392" y="554600"/>
                  <a:pt x="2384194" y="22385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78E0A0F-7B37-4D4F-A348-C71D99B48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2530858">
            <a:off x="518162" y="70081"/>
            <a:ext cx="641024" cy="1362853"/>
          </a:xfrm>
          <a:custGeom>
            <a:avLst/>
            <a:gdLst>
              <a:gd name="connsiteX0" fmla="*/ 859665 w 959714"/>
              <a:gd name="connsiteY0" fmla="*/ 253055 h 2040405"/>
              <a:gd name="connsiteX1" fmla="*/ 600837 w 959714"/>
              <a:gd name="connsiteY1" fmla="*/ 336121 h 2040405"/>
              <a:gd name="connsiteX2" fmla="*/ 491443 w 959714"/>
              <a:gd name="connsiteY2" fmla="*/ 327956 h 2040405"/>
              <a:gd name="connsiteX3" fmla="*/ 427836 w 959714"/>
              <a:gd name="connsiteY3" fmla="*/ 242763 h 2040405"/>
              <a:gd name="connsiteX4" fmla="*/ 430123 w 959714"/>
              <a:gd name="connsiteY4" fmla="*/ 158833 h 2040405"/>
              <a:gd name="connsiteX5" fmla="*/ 504048 w 959714"/>
              <a:gd name="connsiteY5" fmla="*/ 98532 h 2040405"/>
              <a:gd name="connsiteX6" fmla="*/ 662101 w 959714"/>
              <a:gd name="connsiteY6" fmla="*/ 40854 h 2040405"/>
              <a:gd name="connsiteX7" fmla="*/ 767039 w 959714"/>
              <a:gd name="connsiteY7" fmla="*/ 8464 h 2040405"/>
              <a:gd name="connsiteX8" fmla="*/ 800631 w 959714"/>
              <a:gd name="connsiteY8" fmla="*/ 2 h 2040405"/>
              <a:gd name="connsiteX9" fmla="*/ 905862 w 959714"/>
              <a:gd name="connsiteY9" fmla="*/ 15169 h 2040405"/>
              <a:gd name="connsiteX10" fmla="*/ 951237 w 959714"/>
              <a:gd name="connsiteY10" fmla="*/ 99001 h 2040405"/>
              <a:gd name="connsiteX11" fmla="*/ 944788 w 959714"/>
              <a:gd name="connsiteY11" fmla="*/ 189934 h 2040405"/>
              <a:gd name="connsiteX12" fmla="*/ 859665 w 959714"/>
              <a:gd name="connsiteY12" fmla="*/ 253055 h 2040405"/>
              <a:gd name="connsiteX13" fmla="*/ 758029 w 959714"/>
              <a:gd name="connsiteY13" fmla="*/ 1169655 h 2040405"/>
              <a:gd name="connsiteX14" fmla="*/ 678303 w 959714"/>
              <a:gd name="connsiteY14" fmla="*/ 1180401 h 2040405"/>
              <a:gd name="connsiteX15" fmla="*/ 568349 w 959714"/>
              <a:gd name="connsiteY15" fmla="*/ 1148555 h 2040405"/>
              <a:gd name="connsiteX16" fmla="*/ 426979 w 959714"/>
              <a:gd name="connsiteY16" fmla="*/ 1107611 h 2040405"/>
              <a:gd name="connsiteX17" fmla="*/ 358555 w 959714"/>
              <a:gd name="connsiteY17" fmla="*/ 1079335 h 2040405"/>
              <a:gd name="connsiteX18" fmla="*/ 296912 w 959714"/>
              <a:gd name="connsiteY18" fmla="*/ 1027644 h 2040405"/>
              <a:gd name="connsiteX19" fmla="*/ 289173 w 959714"/>
              <a:gd name="connsiteY19" fmla="*/ 966188 h 2040405"/>
              <a:gd name="connsiteX20" fmla="*/ 300475 w 959714"/>
              <a:gd name="connsiteY20" fmla="*/ 927165 h 2040405"/>
              <a:gd name="connsiteX21" fmla="*/ 344380 w 959714"/>
              <a:gd name="connsiteY21" fmla="*/ 863748 h 2040405"/>
              <a:gd name="connsiteX22" fmla="*/ 416253 w 959714"/>
              <a:gd name="connsiteY22" fmla="*/ 850727 h 2040405"/>
              <a:gd name="connsiteX23" fmla="*/ 512760 w 959714"/>
              <a:gd name="connsiteY23" fmla="*/ 870219 h 2040405"/>
              <a:gd name="connsiteX24" fmla="*/ 674358 w 959714"/>
              <a:gd name="connsiteY24" fmla="*/ 900103 h 2040405"/>
              <a:gd name="connsiteX25" fmla="*/ 713627 w 959714"/>
              <a:gd name="connsiteY25" fmla="*/ 911477 h 2040405"/>
              <a:gd name="connsiteX26" fmla="*/ 814540 w 959714"/>
              <a:gd name="connsiteY26" fmla="*/ 974540 h 2040405"/>
              <a:gd name="connsiteX27" fmla="*/ 825611 w 959714"/>
              <a:gd name="connsiteY27" fmla="*/ 1053880 h 2040405"/>
              <a:gd name="connsiteX28" fmla="*/ 809789 w 959714"/>
              <a:gd name="connsiteY28" fmla="*/ 1108512 h 2040405"/>
              <a:gd name="connsiteX29" fmla="*/ 758029 w 959714"/>
              <a:gd name="connsiteY29" fmla="*/ 1169655 h 2040405"/>
              <a:gd name="connsiteX30" fmla="*/ 402013 w 959714"/>
              <a:gd name="connsiteY30" fmla="*/ 2007680 h 2040405"/>
              <a:gd name="connsiteX31" fmla="*/ 311765 w 959714"/>
              <a:gd name="connsiteY31" fmla="*/ 2040405 h 2040405"/>
              <a:gd name="connsiteX32" fmla="*/ 270743 w 959714"/>
              <a:gd name="connsiteY32" fmla="*/ 2032224 h 2040405"/>
              <a:gd name="connsiteX33" fmla="*/ 213313 w 959714"/>
              <a:gd name="connsiteY33" fmla="*/ 1991317 h 2040405"/>
              <a:gd name="connsiteX34" fmla="*/ 41022 w 959714"/>
              <a:gd name="connsiteY34" fmla="*/ 1778603 h 2040405"/>
              <a:gd name="connsiteX35" fmla="*/ 0 w 959714"/>
              <a:gd name="connsiteY35" fmla="*/ 1696789 h 2040405"/>
              <a:gd name="connsiteX36" fmla="*/ 8204 w 959714"/>
              <a:gd name="connsiteY36" fmla="*/ 1647701 h 2040405"/>
              <a:gd name="connsiteX37" fmla="*/ 32817 w 959714"/>
              <a:gd name="connsiteY37" fmla="*/ 1606795 h 2040405"/>
              <a:gd name="connsiteX38" fmla="*/ 57430 w 959714"/>
              <a:gd name="connsiteY38" fmla="*/ 1590432 h 2040405"/>
              <a:gd name="connsiteX39" fmla="*/ 114861 w 959714"/>
              <a:gd name="connsiteY39" fmla="*/ 1557707 h 2040405"/>
              <a:gd name="connsiteX40" fmla="*/ 188700 w 959714"/>
              <a:gd name="connsiteY40" fmla="*/ 1582251 h 2040405"/>
              <a:gd name="connsiteX41" fmla="*/ 254335 w 959714"/>
              <a:gd name="connsiteY41" fmla="*/ 1647701 h 2040405"/>
              <a:gd name="connsiteX42" fmla="*/ 311765 w 959714"/>
              <a:gd name="connsiteY42" fmla="*/ 1721333 h 2040405"/>
              <a:gd name="connsiteX43" fmla="*/ 393809 w 959714"/>
              <a:gd name="connsiteY43" fmla="*/ 1811328 h 2040405"/>
              <a:gd name="connsiteX44" fmla="*/ 451239 w 959714"/>
              <a:gd name="connsiteY44" fmla="*/ 1909504 h 2040405"/>
              <a:gd name="connsiteX45" fmla="*/ 402013 w 959714"/>
              <a:gd name="connsiteY45" fmla="*/ 2007680 h 2040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59714" h="2040405">
                <a:moveTo>
                  <a:pt x="859665" y="253055"/>
                </a:moveTo>
                <a:cubicBezTo>
                  <a:pt x="859665" y="253055"/>
                  <a:pt x="649789" y="317835"/>
                  <a:pt x="600837" y="336121"/>
                </a:cubicBezTo>
                <a:cubicBezTo>
                  <a:pt x="556048" y="347404"/>
                  <a:pt x="519583" y="344682"/>
                  <a:pt x="491443" y="327956"/>
                </a:cubicBezTo>
                <a:cubicBezTo>
                  <a:pt x="459141" y="318232"/>
                  <a:pt x="439326" y="287500"/>
                  <a:pt x="427836" y="242763"/>
                </a:cubicBezTo>
                <a:cubicBezTo>
                  <a:pt x="419218" y="209211"/>
                  <a:pt x="417636" y="179840"/>
                  <a:pt x="430123" y="158833"/>
                </a:cubicBezTo>
                <a:cubicBezTo>
                  <a:pt x="442610" y="137825"/>
                  <a:pt x="473329" y="118179"/>
                  <a:pt x="504048" y="98532"/>
                </a:cubicBezTo>
                <a:cubicBezTo>
                  <a:pt x="515246" y="95711"/>
                  <a:pt x="662101" y="40854"/>
                  <a:pt x="662101" y="40854"/>
                </a:cubicBezTo>
                <a:cubicBezTo>
                  <a:pt x="706890" y="29571"/>
                  <a:pt x="744644" y="14106"/>
                  <a:pt x="767039" y="8464"/>
                </a:cubicBezTo>
                <a:cubicBezTo>
                  <a:pt x="800631" y="2"/>
                  <a:pt x="800631" y="2"/>
                  <a:pt x="800631" y="2"/>
                </a:cubicBezTo>
                <a:cubicBezTo>
                  <a:pt x="848292" y="-97"/>
                  <a:pt x="884757" y="2624"/>
                  <a:pt x="905862" y="15169"/>
                </a:cubicBezTo>
                <a:cubicBezTo>
                  <a:pt x="922804" y="34717"/>
                  <a:pt x="939747" y="54264"/>
                  <a:pt x="951237" y="99001"/>
                </a:cubicBezTo>
                <a:cubicBezTo>
                  <a:pt x="962727" y="143737"/>
                  <a:pt x="964310" y="173108"/>
                  <a:pt x="944788" y="189934"/>
                </a:cubicBezTo>
                <a:cubicBezTo>
                  <a:pt x="932301" y="210941"/>
                  <a:pt x="901582" y="230588"/>
                  <a:pt x="859665" y="253055"/>
                </a:cubicBezTo>
                <a:close/>
                <a:moveTo>
                  <a:pt x="758029" y="1169655"/>
                </a:moveTo>
                <a:cubicBezTo>
                  <a:pt x="737801" y="1180715"/>
                  <a:pt x="711979" y="1181695"/>
                  <a:pt x="678303" y="1180401"/>
                </a:cubicBezTo>
                <a:cubicBezTo>
                  <a:pt x="631180" y="1166753"/>
                  <a:pt x="676043" y="1188206"/>
                  <a:pt x="568349" y="1148555"/>
                </a:cubicBezTo>
                <a:cubicBezTo>
                  <a:pt x="450541" y="1114435"/>
                  <a:pt x="426979" y="1107611"/>
                  <a:pt x="426979" y="1107611"/>
                </a:cubicBezTo>
                <a:cubicBezTo>
                  <a:pt x="358555" y="1079335"/>
                  <a:pt x="358555" y="1079335"/>
                  <a:pt x="358555" y="1079335"/>
                </a:cubicBezTo>
                <a:cubicBezTo>
                  <a:pt x="321546" y="1060157"/>
                  <a:pt x="300245" y="1045528"/>
                  <a:pt x="296912" y="1027644"/>
                </a:cubicBezTo>
                <a:cubicBezTo>
                  <a:pt x="285725" y="1007486"/>
                  <a:pt x="282392" y="989602"/>
                  <a:pt x="289173" y="966188"/>
                </a:cubicBezTo>
                <a:cubicBezTo>
                  <a:pt x="289173" y="966188"/>
                  <a:pt x="293694" y="950579"/>
                  <a:pt x="300475" y="927165"/>
                </a:cubicBezTo>
                <a:cubicBezTo>
                  <a:pt x="307256" y="903751"/>
                  <a:pt x="321891" y="882612"/>
                  <a:pt x="344380" y="863748"/>
                </a:cubicBezTo>
                <a:cubicBezTo>
                  <a:pt x="356755" y="850413"/>
                  <a:pt x="384837" y="841628"/>
                  <a:pt x="416253" y="850727"/>
                </a:cubicBezTo>
                <a:cubicBezTo>
                  <a:pt x="457783" y="854296"/>
                  <a:pt x="489198" y="863395"/>
                  <a:pt x="512760" y="870219"/>
                </a:cubicBezTo>
                <a:cubicBezTo>
                  <a:pt x="585705" y="882886"/>
                  <a:pt x="627235" y="886455"/>
                  <a:pt x="674358" y="900103"/>
                </a:cubicBezTo>
                <a:cubicBezTo>
                  <a:pt x="713627" y="911477"/>
                  <a:pt x="713627" y="911477"/>
                  <a:pt x="713627" y="911477"/>
                </a:cubicBezTo>
                <a:cubicBezTo>
                  <a:pt x="758490" y="932929"/>
                  <a:pt x="793238" y="959912"/>
                  <a:pt x="814540" y="974540"/>
                </a:cubicBezTo>
                <a:cubicBezTo>
                  <a:pt x="833580" y="996974"/>
                  <a:pt x="834653" y="1022662"/>
                  <a:pt x="825611" y="1053880"/>
                </a:cubicBezTo>
                <a:cubicBezTo>
                  <a:pt x="821091" y="1069489"/>
                  <a:pt x="816570" y="1085099"/>
                  <a:pt x="809789" y="1108512"/>
                </a:cubicBezTo>
                <a:cubicBezTo>
                  <a:pt x="795153" y="1129651"/>
                  <a:pt x="780518" y="1150790"/>
                  <a:pt x="758029" y="1169655"/>
                </a:cubicBezTo>
                <a:close/>
                <a:moveTo>
                  <a:pt x="402013" y="2007680"/>
                </a:moveTo>
                <a:cubicBezTo>
                  <a:pt x="369196" y="2032224"/>
                  <a:pt x="336378" y="2040405"/>
                  <a:pt x="311765" y="2040405"/>
                </a:cubicBezTo>
                <a:cubicBezTo>
                  <a:pt x="303561" y="2040405"/>
                  <a:pt x="287152" y="2040405"/>
                  <a:pt x="270743" y="2032224"/>
                </a:cubicBezTo>
                <a:cubicBezTo>
                  <a:pt x="254335" y="2024042"/>
                  <a:pt x="237926" y="2007680"/>
                  <a:pt x="213313" y="1991317"/>
                </a:cubicBezTo>
                <a:cubicBezTo>
                  <a:pt x="188700" y="1966773"/>
                  <a:pt x="41022" y="1778603"/>
                  <a:pt x="41022" y="1778603"/>
                </a:cubicBezTo>
                <a:cubicBezTo>
                  <a:pt x="16409" y="1745877"/>
                  <a:pt x="0" y="1713152"/>
                  <a:pt x="0" y="1696789"/>
                </a:cubicBezTo>
                <a:cubicBezTo>
                  <a:pt x="0" y="1672245"/>
                  <a:pt x="0" y="1655883"/>
                  <a:pt x="8204" y="1647701"/>
                </a:cubicBezTo>
                <a:cubicBezTo>
                  <a:pt x="16409" y="1631339"/>
                  <a:pt x="24613" y="1623158"/>
                  <a:pt x="32817" y="1606795"/>
                </a:cubicBezTo>
                <a:cubicBezTo>
                  <a:pt x="49226" y="1598614"/>
                  <a:pt x="57430" y="1590432"/>
                  <a:pt x="57430" y="1590432"/>
                </a:cubicBezTo>
                <a:cubicBezTo>
                  <a:pt x="73839" y="1574070"/>
                  <a:pt x="98452" y="1565888"/>
                  <a:pt x="114861" y="1557707"/>
                </a:cubicBezTo>
                <a:cubicBezTo>
                  <a:pt x="139474" y="1557707"/>
                  <a:pt x="164087" y="1565888"/>
                  <a:pt x="188700" y="1582251"/>
                </a:cubicBezTo>
                <a:cubicBezTo>
                  <a:pt x="213313" y="1590432"/>
                  <a:pt x="237926" y="1614976"/>
                  <a:pt x="254335" y="1647701"/>
                </a:cubicBezTo>
                <a:cubicBezTo>
                  <a:pt x="311765" y="1721333"/>
                  <a:pt x="311765" y="1721333"/>
                  <a:pt x="311765" y="1721333"/>
                </a:cubicBezTo>
                <a:cubicBezTo>
                  <a:pt x="393809" y="1811328"/>
                  <a:pt x="393809" y="1811328"/>
                  <a:pt x="393809" y="1811328"/>
                </a:cubicBezTo>
                <a:cubicBezTo>
                  <a:pt x="426626" y="1852235"/>
                  <a:pt x="443035" y="1884960"/>
                  <a:pt x="451239" y="1909504"/>
                </a:cubicBezTo>
                <a:cubicBezTo>
                  <a:pt x="451239" y="1942229"/>
                  <a:pt x="443035" y="1983136"/>
                  <a:pt x="402013" y="20076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24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9CF112-CE49-4CE6-991F-E4A6FCAD4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5" descr="Numerosas manos levantadas y listas para responder una pregunta">
            <a:extLst>
              <a:ext uri="{FF2B5EF4-FFF2-40B4-BE49-F238E27FC236}">
                <a16:creationId xmlns:a16="http://schemas.microsoft.com/office/drawing/2014/main" id="{FECFA0B0-E955-42C5-A071-DDE4199194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7730" r="24979" b="-1"/>
          <a:stretch/>
        </p:blipFill>
        <p:spPr>
          <a:xfrm>
            <a:off x="7333307" y="10"/>
            <a:ext cx="4858695" cy="6857990"/>
          </a:xfrm>
          <a:custGeom>
            <a:avLst/>
            <a:gdLst/>
            <a:ahLst/>
            <a:cxnLst/>
            <a:rect l="l" t="t" r="r" b="b"/>
            <a:pathLst>
              <a:path w="4858695" h="6858000">
                <a:moveTo>
                  <a:pt x="492746" y="0"/>
                </a:moveTo>
                <a:lnTo>
                  <a:pt x="4858695" y="0"/>
                </a:lnTo>
                <a:lnTo>
                  <a:pt x="4858695" y="6858000"/>
                </a:lnTo>
                <a:lnTo>
                  <a:pt x="0" y="6858000"/>
                </a:lnTo>
                <a:lnTo>
                  <a:pt x="8292" y="6849586"/>
                </a:lnTo>
                <a:cubicBezTo>
                  <a:pt x="364724" y="6471364"/>
                  <a:pt x="1039362" y="5693031"/>
                  <a:pt x="1267733" y="4893468"/>
                </a:cubicBezTo>
                <a:cubicBezTo>
                  <a:pt x="1496104" y="4093905"/>
                  <a:pt x="1464141" y="2947616"/>
                  <a:pt x="1378520" y="2052209"/>
                </a:cubicBezTo>
                <a:cubicBezTo>
                  <a:pt x="1292899" y="1156802"/>
                  <a:pt x="980727" y="345663"/>
                  <a:pt x="492746" y="0"/>
                </a:cubicBez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1206A9-3452-41D0-BD18-E9FFD99B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923812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/>
              <a:t>SAYING GOODBYE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0FA770-EB4C-47F7-AE17-177E0E12E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999" y="2541600"/>
            <a:ext cx="6923813" cy="3216273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>
                <a:solidFill>
                  <a:srgbClr val="FFFFFF"/>
                </a:solidFill>
              </a:rPr>
              <a:t>BYE </a:t>
            </a:r>
            <a:r>
              <a:rPr lang="en-US" err="1">
                <a:solidFill>
                  <a:srgbClr val="FFFFFF"/>
                </a:solidFill>
              </a:rPr>
              <a:t>BYE</a:t>
            </a:r>
            <a:r>
              <a:rPr lang="en-US">
                <a:solidFill>
                  <a:srgbClr val="FFFFFF"/>
                </a:solidFill>
              </a:rPr>
              <a:t>, </a:t>
            </a:r>
            <a:endParaRPr lang="es-ES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FFFFFF"/>
                </a:solidFill>
              </a:rPr>
              <a:t>SEE YOU TOMORROW.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FFFFFF"/>
                </a:solidFill>
              </a:rPr>
              <a:t>BYE </a:t>
            </a:r>
            <a:r>
              <a:rPr lang="en-US" err="1">
                <a:solidFill>
                  <a:srgbClr val="FFFFFF"/>
                </a:solidFill>
              </a:rPr>
              <a:t>BYE</a:t>
            </a:r>
            <a:r>
              <a:rPr lang="en-US">
                <a:solidFill>
                  <a:srgbClr val="FFFFFF"/>
                </a:solidFill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FFFFFF"/>
                </a:solidFill>
              </a:rPr>
              <a:t>SEE YOU TOMORROW.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FFFFFF"/>
                </a:solidFill>
              </a:rPr>
              <a:t>BYE </a:t>
            </a:r>
            <a:r>
              <a:rPr lang="en-US" err="1">
                <a:solidFill>
                  <a:srgbClr val="FFFFFF"/>
                </a:solidFill>
              </a:rPr>
              <a:t>BYE</a:t>
            </a:r>
            <a:r>
              <a:rPr lang="en-US">
                <a:solidFill>
                  <a:srgbClr val="FFFFFF"/>
                </a:solidFill>
              </a:rPr>
              <a:t>, 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FFFFFF"/>
                </a:solidFill>
              </a:rPr>
              <a:t>SEE YOU TOMORROW.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rgbClr val="FFFFFF"/>
                </a:solidFill>
              </a:rPr>
              <a:t>BYE </a:t>
            </a:r>
            <a:r>
              <a:rPr lang="en-US" err="1">
                <a:solidFill>
                  <a:srgbClr val="FFFFFF"/>
                </a:solidFill>
              </a:rPr>
              <a:t>BYE</a:t>
            </a:r>
            <a:r>
              <a:rPr lang="en-US">
                <a:solidFill>
                  <a:srgbClr val="FFFFFF"/>
                </a:solidFill>
              </a:rPr>
              <a:t>, BYE </a:t>
            </a:r>
            <a:r>
              <a:rPr lang="en-US" err="1">
                <a:solidFill>
                  <a:srgbClr val="FFFFFF"/>
                </a:solidFill>
              </a:rPr>
              <a:t>BYE</a:t>
            </a:r>
            <a:r>
              <a:rPr lang="en-US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3137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5C5297-7623-44A6-B13A-4424C825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6E46BD-1D93-4B75-A1AD-F8DCF32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64751-B1AE-4BC6-A964-EE95591C5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728663"/>
            <a:ext cx="5015638" cy="2795737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What are we doing today?</a:t>
            </a:r>
          </a:p>
        </p:txBody>
      </p:sp>
      <p:pic>
        <p:nvPicPr>
          <p:cNvPr id="5" name="Imagen 5" descr="Texto&#10;&#10;Descripción generada automáticamente">
            <a:extLst>
              <a:ext uri="{FF2B5EF4-FFF2-40B4-BE49-F238E27FC236}">
                <a16:creationId xmlns:a16="http://schemas.microsoft.com/office/drawing/2014/main" id="{0050B102-3C7C-4E71-8580-966A6749E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82" r="21303" b="1"/>
          <a:stretch/>
        </p:blipFill>
        <p:spPr>
          <a:xfrm>
            <a:off x="647479" y="585438"/>
            <a:ext cx="5437859" cy="5358727"/>
          </a:xfrm>
          <a:custGeom>
            <a:avLst/>
            <a:gdLst/>
            <a:ahLst/>
            <a:cxnLst/>
            <a:rect l="l" t="t" r="r" b="b"/>
            <a:pathLst>
              <a:path w="5437859" h="5358727">
                <a:moveTo>
                  <a:pt x="2442245" y="12"/>
                </a:moveTo>
                <a:cubicBezTo>
                  <a:pt x="2708249" y="-1139"/>
                  <a:pt x="3417096" y="86121"/>
                  <a:pt x="3772502" y="222641"/>
                </a:cubicBezTo>
                <a:cubicBezTo>
                  <a:pt x="4178135" y="378663"/>
                  <a:pt x="4516888" y="502516"/>
                  <a:pt x="4794198" y="943240"/>
                </a:cubicBezTo>
                <a:cubicBezTo>
                  <a:pt x="5070964" y="1383427"/>
                  <a:pt x="5480948" y="2332430"/>
                  <a:pt x="5434186" y="2864301"/>
                </a:cubicBezTo>
                <a:cubicBezTo>
                  <a:pt x="5387424" y="3395099"/>
                  <a:pt x="5199832" y="3941446"/>
                  <a:pt x="4762661" y="4378953"/>
                </a:cubicBezTo>
                <a:cubicBezTo>
                  <a:pt x="4309722" y="4878654"/>
                  <a:pt x="3935081" y="5128505"/>
                  <a:pt x="3497910" y="5222333"/>
                </a:cubicBezTo>
                <a:cubicBezTo>
                  <a:pt x="3184713" y="5265762"/>
                  <a:pt x="2870973" y="5385861"/>
                  <a:pt x="2557776" y="5353156"/>
                </a:cubicBezTo>
                <a:cubicBezTo>
                  <a:pt x="2244579" y="5320450"/>
                  <a:pt x="1751402" y="5242707"/>
                  <a:pt x="1374043" y="5019128"/>
                </a:cubicBezTo>
                <a:cubicBezTo>
                  <a:pt x="1108696" y="4831472"/>
                  <a:pt x="796586" y="4519963"/>
                  <a:pt x="483933" y="4019189"/>
                </a:cubicBezTo>
                <a:cubicBezTo>
                  <a:pt x="171824" y="3582755"/>
                  <a:pt x="0" y="3082518"/>
                  <a:pt x="0" y="2536171"/>
                </a:cubicBezTo>
                <a:cubicBezTo>
                  <a:pt x="0" y="2411246"/>
                  <a:pt x="296885" y="1177542"/>
                  <a:pt x="749280" y="771132"/>
                </a:cubicBezTo>
                <a:cubicBezTo>
                  <a:pt x="1202764" y="365259"/>
                  <a:pt x="1858520" y="99860"/>
                  <a:pt x="2357678" y="6032"/>
                </a:cubicBezTo>
                <a:cubicBezTo>
                  <a:pt x="2375281" y="2145"/>
                  <a:pt x="2404244" y="176"/>
                  <a:pt x="2442245" y="1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8342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AD90B-D5D5-4C10-BA06-69863C05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KANBAN OR...</a:t>
            </a:r>
          </a:p>
        </p:txBody>
      </p:sp>
      <p:pic>
        <p:nvPicPr>
          <p:cNvPr id="5" name="Imagen 5" descr="Imagen que contiene texto, interior, diferente, grupo&#10;&#10;Descripción generada automáticamente">
            <a:extLst>
              <a:ext uri="{FF2B5EF4-FFF2-40B4-BE49-F238E27FC236}">
                <a16:creationId xmlns:a16="http://schemas.microsoft.com/office/drawing/2014/main" id="{3DF2D36F-39D3-45B7-8352-0A04CF3A8C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49517" y="2657692"/>
            <a:ext cx="4177393" cy="3234575"/>
          </a:xfrm>
        </p:spPr>
      </p:pic>
      <p:pic>
        <p:nvPicPr>
          <p:cNvPr id="3" name="Imagen 5" descr="Texto, Carta&#10;&#10;Descripción generada automáticamente">
            <a:extLst>
              <a:ext uri="{FF2B5EF4-FFF2-40B4-BE49-F238E27FC236}">
                <a16:creationId xmlns:a16="http://schemas.microsoft.com/office/drawing/2014/main" id="{6475E376-B960-4DAE-B346-AFF44443D6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733732" y="1096677"/>
            <a:ext cx="4798195" cy="5391177"/>
          </a:xfrm>
        </p:spPr>
      </p:pic>
    </p:spTree>
    <p:extLst>
      <p:ext uri="{BB962C8B-B14F-4D97-AF65-F5344CB8AC3E}">
        <p14:creationId xmlns:p14="http://schemas.microsoft.com/office/powerpoint/2010/main" val="130828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5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Rectangle 47">
            <a:extLst>
              <a:ext uri="{FF2B5EF4-FFF2-40B4-BE49-F238E27FC236}">
                <a16:creationId xmlns:a16="http://schemas.microsoft.com/office/drawing/2014/main" id="{54F3A7E8-6DA9-4C2B-ACC8-475F34DA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9">
            <a:extLst>
              <a:ext uri="{FF2B5EF4-FFF2-40B4-BE49-F238E27FC236}">
                <a16:creationId xmlns:a16="http://schemas.microsoft.com/office/drawing/2014/main" id="{5B21CDF0-4D24-4190-9285-9016C19C1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8F66EC-4F67-49DB-B75F-D433058D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449388"/>
            <a:ext cx="5015638" cy="2075012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600" spc="-100"/>
              <a:t>PLANNING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E148A-E717-44D0-B44C-0D69D411D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1" r="38696" b="-1"/>
          <a:stretch/>
        </p:blipFill>
        <p:spPr>
          <a:xfrm>
            <a:off x="20" y="10"/>
            <a:ext cx="5903704" cy="6857990"/>
          </a:xfrm>
          <a:custGeom>
            <a:avLst/>
            <a:gdLst/>
            <a:ahLst/>
            <a:cxnLst/>
            <a:rect l="l" t="t" r="r" b="b"/>
            <a:pathLst>
              <a:path w="5903724" h="6858000">
                <a:moveTo>
                  <a:pt x="0" y="0"/>
                </a:moveTo>
                <a:lnTo>
                  <a:pt x="5886178" y="0"/>
                </a:lnTo>
                <a:lnTo>
                  <a:pt x="5890522" y="42009"/>
                </a:lnTo>
                <a:cubicBezTo>
                  <a:pt x="5948302" y="788432"/>
                  <a:pt x="5795211" y="5194623"/>
                  <a:pt x="5836720" y="6279216"/>
                </a:cubicBezTo>
                <a:cubicBezTo>
                  <a:pt x="5842686" y="6384211"/>
                  <a:pt x="5845802" y="6526851"/>
                  <a:pt x="5846540" y="6699667"/>
                </a:cubicBezTo>
                <a:lnTo>
                  <a:pt x="58465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09203" y="317452"/>
            <a:ext cx="2117174" cy="588806"/>
            <a:chOff x="4549904" y="5078157"/>
            <a:chExt cx="3023338" cy="840818"/>
          </a:xfrm>
        </p:grpSpPr>
        <p:sp>
          <p:nvSpPr>
            <p:cNvPr id="53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4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5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7990093" y="5372723"/>
            <a:ext cx="2088038" cy="719230"/>
            <a:chOff x="4532666" y="505937"/>
            <a:chExt cx="2981730" cy="1027064"/>
          </a:xfrm>
        </p:grpSpPr>
        <p:sp>
          <p:nvSpPr>
            <p:cNvPr id="58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9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0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280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646535-AEF6-4883-A4F9-EEC1F8B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6201F9-63C1-495D-8F7E-E3B99D2DA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340AD6-FF98-450C-AE35-61F7EE4C1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56FD02-58F8-4E64-8991-354EC78E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/>
              <a:t>THIS YEAR I WANT TO...</a:t>
            </a:r>
          </a:p>
        </p:txBody>
      </p:sp>
      <p:pic>
        <p:nvPicPr>
          <p:cNvPr id="4" name="Imagen 5" descr="Imagen que contiene tabla, escritorio, hecho de madera, computadora&#10;&#10;Descripción generada automáticamente">
            <a:extLst>
              <a:ext uri="{FF2B5EF4-FFF2-40B4-BE49-F238E27FC236}">
                <a16:creationId xmlns:a16="http://schemas.microsoft.com/office/drawing/2014/main" id="{7CADA59A-E3AD-402E-AD97-4EA81BC2A8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263" r="282" b="-149"/>
          <a:stretch/>
        </p:blipFill>
        <p:spPr>
          <a:xfrm rot="5400000">
            <a:off x="3999621" y="328583"/>
            <a:ext cx="4498945" cy="4724536"/>
          </a:xfrm>
        </p:spPr>
      </p:pic>
      <p:pic>
        <p:nvPicPr>
          <p:cNvPr id="3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FC606ED-ADE6-48D5-9504-1082CE8373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32533" y="2807436"/>
            <a:ext cx="2362139" cy="3330565"/>
          </a:xfrm>
          <a:custGeom>
            <a:avLst/>
            <a:gdLst/>
            <a:ahLst/>
            <a:cxnLst/>
            <a:rect l="l" t="t" r="r" b="b"/>
            <a:pathLst>
              <a:path w="5184162" h="3501162">
                <a:moveTo>
                  <a:pt x="0" y="0"/>
                </a:moveTo>
                <a:lnTo>
                  <a:pt x="5184162" y="0"/>
                </a:lnTo>
                <a:lnTo>
                  <a:pt x="5184162" y="3501162"/>
                </a:lnTo>
                <a:lnTo>
                  <a:pt x="0" y="3501162"/>
                </a:lnTo>
                <a:close/>
              </a:path>
            </a:pathLst>
          </a:cu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F7E8159D-8426-4D2F-B046-27EA9BDA8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424" y="3671793"/>
            <a:ext cx="2881128" cy="2022655"/>
          </a:xfrm>
          <a:custGeom>
            <a:avLst/>
            <a:gdLst/>
            <a:ahLst/>
            <a:cxnLst/>
            <a:rect l="l" t="t" r="r" b="b"/>
            <a:pathLst>
              <a:path w="5184163" h="3501162">
                <a:moveTo>
                  <a:pt x="0" y="0"/>
                </a:moveTo>
                <a:lnTo>
                  <a:pt x="5184163" y="0"/>
                </a:lnTo>
                <a:lnTo>
                  <a:pt x="5184163" y="3501162"/>
                </a:lnTo>
                <a:lnTo>
                  <a:pt x="0" y="350116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1308855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DarkSeedLeftStep">
      <a:dk1>
        <a:srgbClr val="000000"/>
      </a:dk1>
      <a:lt1>
        <a:srgbClr val="FFFFFF"/>
      </a:lt1>
      <a:dk2>
        <a:srgbClr val="223C2A"/>
      </a:dk2>
      <a:lt2>
        <a:srgbClr val="E8E3E2"/>
      </a:lt2>
      <a:accent1>
        <a:srgbClr val="42AEBE"/>
      </a:accent1>
      <a:accent2>
        <a:srgbClr val="33B48F"/>
      </a:accent2>
      <a:accent3>
        <a:srgbClr val="3FB562"/>
      </a:accent3>
      <a:accent4>
        <a:srgbClr val="44B834"/>
      </a:accent4>
      <a:accent5>
        <a:srgbClr val="7AAE3C"/>
      </a:accent5>
      <a:accent6>
        <a:srgbClr val="A2A72F"/>
      </a:accent6>
      <a:hlink>
        <a:srgbClr val="549030"/>
      </a:hlink>
      <a:folHlink>
        <a:srgbClr val="7F7F7F"/>
      </a:folHlink>
    </a:clrScheme>
    <a:fontScheme name="Blob">
      <a:majorFont>
        <a:latin typeface="The Hand Extrablack"/>
        <a:ea typeface=""/>
        <a:cs typeface=""/>
      </a:majorFont>
      <a:minorFont>
        <a:latin typeface="Sagona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53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BlobVTI</vt:lpstr>
      <vt:lpstr>A LITTLE BIT OF EVERYTHING</vt:lpstr>
      <vt:lpstr>GREETINGS</vt:lpstr>
      <vt:lpstr>To the tune of Frère Jacques</vt:lpstr>
      <vt:lpstr>HELLO SONG - COCOMELON</vt:lpstr>
      <vt:lpstr>ROUTINE</vt:lpstr>
      <vt:lpstr>What are we doing today?</vt:lpstr>
      <vt:lpstr>KANBAN OR...</vt:lpstr>
      <vt:lpstr>PLANNING</vt:lpstr>
      <vt:lpstr>THIS YEAR I WANT TO...</vt:lpstr>
      <vt:lpstr>BRAIN BREAK</vt:lpstr>
      <vt:lpstr>KEEPING FIT</vt:lpstr>
      <vt:lpstr>A LITTLE BIT OF THEORY</vt:lpstr>
      <vt:lpstr>Presentación de PowerPoint</vt:lpstr>
      <vt:lpstr>Presentación de PowerPoint</vt:lpstr>
      <vt:lpstr>PLAYGROUND GAMES </vt:lpstr>
      <vt:lpstr>IN AND OUT THE DUSTY BLUEBELLS</vt:lpstr>
      <vt:lpstr>DUCK DUCK GOOSE</vt:lpstr>
      <vt:lpstr>LADDERS</vt:lpstr>
      <vt:lpstr>Presentación de PowerPoint</vt:lpstr>
      <vt:lpstr>BRAIN BREAK</vt:lpstr>
      <vt:lpstr>Presentación de PowerPoint</vt:lpstr>
      <vt:lpstr>PHONICS</vt:lpstr>
      <vt:lpstr>Presentación de PowerPoint</vt:lpstr>
      <vt:lpstr>Presentación de PowerPoint</vt:lpstr>
      <vt:lpstr>PHONEMES AND DIFFERENTIATING</vt:lpstr>
      <vt:lpstr>LITERACY</vt:lpstr>
      <vt:lpstr>I WISH I HAD...</vt:lpstr>
      <vt:lpstr>CRAFTS</vt:lpstr>
      <vt:lpstr>A LEOPARD HAS LOTS OF SPOTS</vt:lpstr>
      <vt:lpstr>ELEPHANTS HAVE WRINKLES</vt:lpstr>
      <vt:lpstr>THE LION DANCE</vt:lpstr>
      <vt:lpstr>TIGER STRIPES</vt:lpstr>
      <vt:lpstr>HIPPO</vt:lpstr>
      <vt:lpstr>BRAIN BREAK</vt:lpstr>
      <vt:lpstr>RHYME AND FREEZE</vt:lpstr>
      <vt:lpstr>GAMES</vt:lpstr>
      <vt:lpstr>Presentación de PowerPoint</vt:lpstr>
      <vt:lpstr>Presentación de PowerPoint</vt:lpstr>
      <vt:lpstr>SONGTIME </vt:lpstr>
      <vt:lpstr>WASH YOUR HANDS</vt:lpstr>
      <vt:lpstr>BRAIN BREAK</vt:lpstr>
      <vt:lpstr>Presentación de PowerPoint</vt:lpstr>
      <vt:lpstr>CHALLENGE</vt:lpstr>
      <vt:lpstr>Presentación de PowerPoint</vt:lpstr>
      <vt:lpstr>TIP</vt:lpstr>
      <vt:lpstr>POINT HOUSE</vt:lpstr>
      <vt:lpstr>BRAIN BREAK</vt:lpstr>
      <vt:lpstr>BOOM CHICKA BOOM</vt:lpstr>
      <vt:lpstr>WORKSHEETS</vt:lpstr>
      <vt:lpstr>Presentación de PowerPoint</vt:lpstr>
      <vt:lpstr>PICTURE</vt:lpstr>
      <vt:lpstr>Presentación de PowerPoint</vt:lpstr>
      <vt:lpstr>SAYING GOODBYE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revision>2</cp:revision>
  <dcterms:created xsi:type="dcterms:W3CDTF">2021-01-23T19:47:36Z</dcterms:created>
  <dcterms:modified xsi:type="dcterms:W3CDTF">2021-01-28T16:55:22Z</dcterms:modified>
</cp:coreProperties>
</file>