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diagrams/data1.xml" ContentType="application/vnd.openxmlformats-officedocument.drawingml.diagramData+xml"/>
  <Override PartName="/ppt/diagrams/data5.xml" ContentType="application/vnd.openxmlformats-officedocument.drawingml.diagramData+xml"/>
  <Override PartName="/ppt/diagrams/data4.xml" ContentType="application/vnd.openxmlformats-officedocument.drawingml.diagramData+xml"/>
  <Override PartName="/ppt/diagrams/data3.xml" ContentType="application/vnd.openxmlformats-officedocument.drawingml.diagramData+xml"/>
  <Override PartName="/ppt/diagrams/data2.xml" ContentType="application/vnd.openxmlformats-officedocument.drawingml.diagramData+xml"/>
  <Override PartName="/ppt/presentation.xml" ContentType="application/vnd.openxmlformats-officedocument.presentationml.presentation.main+xml"/>
  <Override PartName="/ppt/slides/slide41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2.xml" ContentType="application/vnd.openxmlformats-officedocument.presentationml.slide+xml"/>
  <Override PartName="/ppt/slides/slide21.xml" ContentType="application/vnd.openxmlformats-officedocument.presentationml.slide+xml"/>
  <Override PartName="/ppt/slides/slide20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36.xml" ContentType="application/vnd.openxmlformats-officedocument.presentationml.slide+xml"/>
  <Override PartName="/ppt/slides/slide35.xml" ContentType="application/vnd.openxmlformats-officedocument.presentationml.slide+xml"/>
  <Override PartName="/ppt/slides/slide34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42.xml" ContentType="application/vnd.openxmlformats-officedocument.presentationml.slide+xml"/>
  <Override PartName="/ppt/slides/slide15.xml" ContentType="application/vnd.openxmlformats-officedocument.presentationml.slide+xml"/>
  <Override PartName="/ppt/slides/slide13.xml" ContentType="application/vnd.openxmlformats-officedocument.presentationml.slide+xml"/>
  <Override PartName="/ppt/slides/slide47.xml" ContentType="application/vnd.openxmlformats-officedocument.presentationml.slide+xml"/>
  <Override PartName="/ppt/slides/slide46.xml" ContentType="application/vnd.openxmlformats-officedocument.presentationml.slide+xml"/>
  <Override PartName="/ppt/slides/slide45.xml" ContentType="application/vnd.openxmlformats-officedocument.presentationml.slide+xml"/>
  <Override PartName="/ppt/slides/slide44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4.xml" ContentType="application/vnd.openxmlformats-officedocument.presentationml.slide+xml"/>
  <Override PartName="/ppt/slides/slide53.xml" ContentType="application/vnd.openxmlformats-officedocument.presentationml.slide+xml"/>
  <Override PartName="/ppt/slides/slide52.xml" ContentType="application/vnd.openxmlformats-officedocument.presentationml.slide+xml"/>
  <Override PartName="/ppt/slides/slide51.xml" ContentType="application/vnd.openxmlformats-officedocument.presentationml.slide+xml"/>
  <Override PartName="/ppt/slides/slide14.xml" ContentType="application/vnd.openxmlformats-officedocument.presentationml.slide+xml"/>
  <Override PartName="/ppt/slides/slide43.xml" ContentType="application/vnd.openxmlformats-officedocument.presentationml.slide+xml"/>
  <Override PartName="/ppt/slides/slide2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8.xml" ContentType="application/vnd.openxmlformats-officedocument.presentationml.slide+xml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7.xml" ContentType="application/vnd.openxmlformats-officedocument.presentationml.slide+xml"/>
  <Override PartName="/ppt/slideLayouts/slideLayout2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8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diagrams/colors5.xml" ContentType="application/vnd.openxmlformats-officedocument.drawingml.diagramColors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drawing2.xml" ContentType="application/vnd.ms-office.drawingml.diagramDrawing+xml"/>
  <Override PartName="/ppt/diagrams/drawing1.xml" ContentType="application/vnd.ms-office.drawingml.diagramDrawing+xml"/>
  <Override PartName="/ppt/diagrams/colors2.xml" ContentType="application/vnd.openxmlformats-officedocument.drawingml.diagramColors+xml"/>
  <Override PartName="/ppt/diagrams/quickStyle2.xml" ContentType="application/vnd.openxmlformats-officedocument.drawingml.diagramStyle+xml"/>
  <Override PartName="/ppt/diagrams/layout2.xml" ContentType="application/vnd.openxmlformats-officedocument.drawingml.diagramLayout+xml"/>
  <Override PartName="/ppt/diagrams/colors1.xml" ContentType="application/vnd.openxmlformats-officedocument.drawingml.diagramColors+xml"/>
  <Override PartName="/ppt/theme/theme3.xml" ContentType="application/vnd.openxmlformats-officedocument.theme+xml"/>
  <Override PartName="/ppt/theme/theme2.xml" ContentType="application/vnd.openxmlformats-officedocument.theme+xml"/>
  <Override PartName="/ppt/theme/theme1.xml" ContentType="application/vnd.openxmlformats-officedocument.theme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drawing5.xml" ContentType="application/vnd.ms-office.drawingml.diagramDrawing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quickStyle4.xml" ContentType="application/vnd.openxmlformats-officedocument.drawingml.diagramStyle+xml"/>
  <Override PartName="/ppt/diagrams/layout4.xml" ContentType="application/vnd.openxmlformats-officedocument.drawingml.diagramLayout+xml"/>
  <Override PartName="/ppt/diagrams/drawing3.xml" ContentType="application/vnd.ms-office.drawingml.diagramDrawing+xml"/>
  <Override PartName="/ppt/diagrams/colors3.xml" ContentType="application/vnd.openxmlformats-officedocument.drawingml.diagramColors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handoutMasterIdLst>
    <p:handoutMasterId r:id="rId57"/>
  </p:handoutMasterIdLst>
  <p:sldIdLst>
    <p:sldId id="256" r:id="rId2"/>
    <p:sldId id="280" r:id="rId3"/>
    <p:sldId id="297" r:id="rId4"/>
    <p:sldId id="337" r:id="rId5"/>
    <p:sldId id="326" r:id="rId6"/>
    <p:sldId id="286" r:id="rId7"/>
    <p:sldId id="335" r:id="rId8"/>
    <p:sldId id="336" r:id="rId9"/>
    <p:sldId id="274" r:id="rId10"/>
    <p:sldId id="331" r:id="rId11"/>
    <p:sldId id="285" r:id="rId12"/>
    <p:sldId id="327" r:id="rId13"/>
    <p:sldId id="320" r:id="rId14"/>
    <p:sldId id="332" r:id="rId15"/>
    <p:sldId id="308" r:id="rId16"/>
    <p:sldId id="294" r:id="rId17"/>
    <p:sldId id="257" r:id="rId18"/>
    <p:sldId id="270" r:id="rId19"/>
    <p:sldId id="309" r:id="rId20"/>
    <p:sldId id="338" r:id="rId21"/>
    <p:sldId id="287" r:id="rId22"/>
    <p:sldId id="288" r:id="rId23"/>
    <p:sldId id="264" r:id="rId24"/>
    <p:sldId id="282" r:id="rId25"/>
    <p:sldId id="283" r:id="rId26"/>
    <p:sldId id="284" r:id="rId27"/>
    <p:sldId id="289" r:id="rId28"/>
    <p:sldId id="290" r:id="rId29"/>
    <p:sldId id="291" r:id="rId30"/>
    <p:sldId id="292" r:id="rId31"/>
    <p:sldId id="293" r:id="rId32"/>
    <p:sldId id="295" r:id="rId33"/>
    <p:sldId id="298" r:id="rId34"/>
    <p:sldId id="299" r:id="rId35"/>
    <p:sldId id="300" r:id="rId36"/>
    <p:sldId id="301" r:id="rId37"/>
    <p:sldId id="302" r:id="rId38"/>
    <p:sldId id="334" r:id="rId39"/>
    <p:sldId id="329" r:id="rId40"/>
    <p:sldId id="333" r:id="rId41"/>
    <p:sldId id="318" r:id="rId42"/>
    <p:sldId id="319" r:id="rId43"/>
    <p:sldId id="330" r:id="rId44"/>
    <p:sldId id="304" r:id="rId45"/>
    <p:sldId id="305" r:id="rId46"/>
    <p:sldId id="310" r:id="rId47"/>
    <p:sldId id="311" r:id="rId48"/>
    <p:sldId id="321" r:id="rId49"/>
    <p:sldId id="322" r:id="rId50"/>
    <p:sldId id="323" r:id="rId51"/>
    <p:sldId id="324" r:id="rId52"/>
    <p:sldId id="325" r:id="rId53"/>
    <p:sldId id="312" r:id="rId54"/>
    <p:sldId id="269" r:id="rId55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D7CE12-AB98-0D8B-9A58-16A905A9AAC5}" v="20" dt="2023-05-18T10:05:35.959"/>
    <p1510:client id="{08EA57B7-1455-DCDE-3025-1462CEBA5CA6}" v="59" dt="2022-12-14T09:09:49.168"/>
    <p1510:client id="{08EF6018-F392-43CB-029B-988DB6B3D81F}" v="106" dt="2023-01-17T15:08:26.220"/>
    <p1510:client id="{0B8452F7-506F-1EE6-F50B-97C0F68F3C41}" v="18" dt="2023-03-09T11:24:54.604"/>
    <p1510:client id="{36F2BD98-9573-8934-AE3C-DDA71AC8C7ED}" v="42" dt="2023-01-23T10:08:23.119"/>
    <p1510:client id="{28AEFBB2-67CF-E24D-C6A8-18C890D64CC4}" v="8" dt="2023-02-23T11:02:30.127"/>
    <p1510:client id="{5D1DB1DF-24AA-3410-C00F-D7A5D074EC8B}" v="5" dt="2022-11-30T08:17:35.512"/>
    <p1510:client id="{11F9BC41-7CD6-F0C7-BA7D-B88821A096F2}" v="126" dt="2023-01-27T15:09:54.485"/>
    <p1510:client id="{1BEDEE36-1D9A-BD05-9780-03518B3EBFEB}" v="29" dt="2022-12-12T10:08:39.627"/>
    <p1510:client id="{2CFC366F-586E-17FB-5F0F-853DF9B91E90}" v="7" dt="2023-01-20T08:30:10.298"/>
    <p1510:client id="{352AC350-1DFB-9C54-FE8F-7DC1133B59BA}" v="22" dt="2023-10-16T07:35:43.822"/>
    <p1510:client id="{8058B2EF-816E-3280-D840-3B9A1D8A50BE}" v="15" dt="2022-12-07T08:48:19.568"/>
    <p1510:client id="{35A33CC4-59DA-2F35-9859-1E31748BF6A9}" v="65" dt="2022-12-15T16:28:08.806"/>
    <p1510:client id="{4D035BD3-BF68-EE75-F7F1-855DAE63BD0D}" v="12" dt="2023-02-06T15:03:52.876"/>
    <p1510:client id="{3D34B454-F91E-B460-602E-05EDAC9CAA1B}" v="67" dt="2022-12-13T11:50:44.107"/>
    <p1510:client id="{572F8CB2-A164-BEFC-DC39-52ADEC11DB2A}" v="4" dt="2021-10-06T07:55:11.990"/>
    <p1510:client id="{585C00F4-58D4-072A-DB7A-9C2085FA99AE}" v="64" dt="2020-03-09T16:07:31.847"/>
    <p1510:client id="{5B08BB89-5726-35AD-1254-BD84CE3A8745}" v="9" dt="2023-02-06T10:10:26.465"/>
    <p1510:client id="{5DC01B41-E144-7082-8B64-B06EB8BDB533}" v="350" dt="2023-01-31T09:37:21.892"/>
    <p1510:client id="{7054EE9B-A7D7-0DB6-4547-E347258C8104}" v="3" dt="2023-01-17T08:16:04.038"/>
    <p1510:client id="{70989A35-1C1A-3E22-8FEB-CAAB4E3A6E57}" v="559" dt="2022-12-05T12:32:28.485"/>
    <p1510:client id="{7DCC11D2-7ECC-86D2-1F76-CF8C5D4E3495}" v="1" dt="2021-06-15T10:06:17.779"/>
    <p1510:client id="{F8D63421-DD64-D391-083F-BB2CE47B8DCB}" v="8" dt="2023-01-10T09:18:36.447"/>
    <p1510:client id="{863E7C33-3D1D-0EE2-E4A9-43EF236D080B}" v="29" dt="2022-11-30T07:52:02.156"/>
    <p1510:client id="{AC8632AB-D815-2729-AE4D-EAB64224530F}" v="17" dt="2023-01-11T11:21:22.185"/>
    <p1510:client id="{AF6422D4-DEB4-1DF7-686C-5476DAC58704}" v="23" dt="2023-02-03T12:37:50.310"/>
    <p1510:client id="{C47A99A5-EBD9-EE77-3FAB-C59147210A3D}" v="187" dt="2022-11-15T09:39:56.431"/>
    <p1510:client id="{C59171F4-1D85-57DE-FAC9-C9938C8252FF}" v="101" dt="2022-12-14T13:33:52.193"/>
    <p1510:client id="{CB008B92-53F1-50F2-9005-71DB2D624B5D}" v="13" dt="2023-02-10T07:23:39.338"/>
    <p1510:client id="{F8B03CBD-6905-A8D1-0EB5-F16301162795}" v="92" dt="2023-01-24T09:36:45.556"/>
    <p1510:client id="{FB1454CF-B9BE-55CD-9ACF-5AEC3C4D77D0}" v="6" dt="2022-12-19T15:25:30.75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customXml" Target="../customXml/item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64" Type="http://schemas.openxmlformats.org/officeDocument/2006/relationships/customXml" Target="../customXml/item2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DA2A371-60A9-4E6B-B53D-A0A77C7CFAD2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E93B5912-CDAF-4CCF-BC5D-0F88DF72773D}">
      <dgm:prSet phldrT="[Texto]" custT="1"/>
      <dgm:spPr>
        <a:solidFill>
          <a:srgbClr val="92D050"/>
        </a:solidFill>
      </dgm:spPr>
      <dgm:t>
        <a:bodyPr/>
        <a:lstStyle/>
        <a:p>
          <a:r>
            <a:rPr lang="es-ES" sz="1800" dirty="0">
              <a:solidFill>
                <a:schemeClr val="bg1"/>
              </a:solidFill>
            </a:rPr>
            <a:t>ESTACIONES</a:t>
          </a:r>
        </a:p>
      </dgm:t>
    </dgm:pt>
    <dgm:pt modelId="{B61245BC-25BE-4C69-A758-87494BD7E420}" type="parTrans" cxnId="{7638DBAD-3A0D-4927-B995-B27E70FE668B}">
      <dgm:prSet/>
      <dgm:spPr/>
      <dgm:t>
        <a:bodyPr/>
        <a:lstStyle/>
        <a:p>
          <a:endParaRPr lang="es-ES"/>
        </a:p>
      </dgm:t>
    </dgm:pt>
    <dgm:pt modelId="{531DB3B1-0ABC-4E10-B6D5-812383335EA1}" type="sibTrans" cxnId="{7638DBAD-3A0D-4927-B995-B27E70FE668B}">
      <dgm:prSet/>
      <dgm:spPr/>
      <dgm:t>
        <a:bodyPr/>
        <a:lstStyle/>
        <a:p>
          <a:endParaRPr lang="es-ES"/>
        </a:p>
      </dgm:t>
    </dgm:pt>
    <dgm:pt modelId="{9F790FB9-0369-46C6-8A1A-F3694ED54C4B}">
      <dgm:prSet phldrT="[Texto]" custT="1"/>
      <dgm:spPr>
        <a:solidFill>
          <a:srgbClr val="FFC000"/>
        </a:solidFill>
      </dgm:spPr>
      <dgm:t>
        <a:bodyPr/>
        <a:lstStyle/>
        <a:p>
          <a:r>
            <a:rPr lang="es-ES" sz="1800" dirty="0"/>
            <a:t>HOJA O PÓSTER DE RUTA</a:t>
          </a:r>
        </a:p>
      </dgm:t>
    </dgm:pt>
    <dgm:pt modelId="{D9850E64-247C-4F59-8714-FE405E28857E}" type="parTrans" cxnId="{D7B2004B-F9ED-457D-93B8-EDC0BFCCD6AB}">
      <dgm:prSet/>
      <dgm:spPr/>
      <dgm:t>
        <a:bodyPr/>
        <a:lstStyle/>
        <a:p>
          <a:endParaRPr lang="es-ES"/>
        </a:p>
      </dgm:t>
    </dgm:pt>
    <dgm:pt modelId="{21549B85-6EA8-4224-A768-B46574BC6C15}" type="sibTrans" cxnId="{D7B2004B-F9ED-457D-93B8-EDC0BFCCD6AB}">
      <dgm:prSet/>
      <dgm:spPr/>
      <dgm:t>
        <a:bodyPr/>
        <a:lstStyle/>
        <a:p>
          <a:endParaRPr lang="es-ES"/>
        </a:p>
      </dgm:t>
    </dgm:pt>
    <dgm:pt modelId="{FD214F5B-7972-4207-98CF-BFE60DD1E1BA}">
      <dgm:prSet phldrT="[Texto]" custT="1"/>
      <dgm:spPr>
        <a:solidFill>
          <a:srgbClr val="7030A0"/>
        </a:solidFill>
      </dgm:spPr>
      <dgm:t>
        <a:bodyPr/>
        <a:lstStyle/>
        <a:p>
          <a:r>
            <a:rPr lang="es-ES" sz="1800" dirty="0"/>
            <a:t>HOJA DE REGISTRO</a:t>
          </a:r>
        </a:p>
        <a:p>
          <a:r>
            <a:rPr lang="es-ES" sz="1800" dirty="0"/>
            <a:t>GENERAL E INDIVIDUAL</a:t>
          </a:r>
        </a:p>
      </dgm:t>
    </dgm:pt>
    <dgm:pt modelId="{862A36A9-FFBF-4E12-906C-6C55AFB477B6}" type="parTrans" cxnId="{2127311F-3995-4DDD-A300-50E893A9265F}">
      <dgm:prSet/>
      <dgm:spPr/>
      <dgm:t>
        <a:bodyPr/>
        <a:lstStyle/>
        <a:p>
          <a:endParaRPr lang="es-ES"/>
        </a:p>
      </dgm:t>
    </dgm:pt>
    <dgm:pt modelId="{6490C5FE-918D-43EA-BC32-1C4EAE866201}" type="sibTrans" cxnId="{2127311F-3995-4DDD-A300-50E893A9265F}">
      <dgm:prSet/>
      <dgm:spPr/>
      <dgm:t>
        <a:bodyPr/>
        <a:lstStyle/>
        <a:p>
          <a:endParaRPr lang="es-ES"/>
        </a:p>
      </dgm:t>
    </dgm:pt>
    <dgm:pt modelId="{D6A6F827-22A6-4DF4-92A7-8468E9F9610B}">
      <dgm:prSet phldrT="[Texto]" custT="1"/>
      <dgm:spPr>
        <a:solidFill>
          <a:srgbClr val="FF0000"/>
        </a:solidFill>
      </dgm:spPr>
      <dgm:t>
        <a:bodyPr/>
        <a:lstStyle/>
        <a:p>
          <a:r>
            <a:rPr lang="es-ES" sz="1800" dirty="0"/>
            <a:t>ESTACIÓN DE DESCANSO</a:t>
          </a:r>
        </a:p>
      </dgm:t>
    </dgm:pt>
    <dgm:pt modelId="{FC6E61B3-8B55-4211-9C15-C4E8E5A17028}" type="parTrans" cxnId="{9ACB7424-EBDA-434E-BE5A-F05015D4CF4E}">
      <dgm:prSet/>
      <dgm:spPr/>
      <dgm:t>
        <a:bodyPr/>
        <a:lstStyle/>
        <a:p>
          <a:endParaRPr lang="es-ES"/>
        </a:p>
      </dgm:t>
    </dgm:pt>
    <dgm:pt modelId="{CF8157E0-200C-40D6-AD96-65D61630C8F1}" type="sibTrans" cxnId="{9ACB7424-EBDA-434E-BE5A-F05015D4CF4E}">
      <dgm:prSet/>
      <dgm:spPr/>
      <dgm:t>
        <a:bodyPr/>
        <a:lstStyle/>
        <a:p>
          <a:endParaRPr lang="es-ES"/>
        </a:p>
      </dgm:t>
    </dgm:pt>
    <dgm:pt modelId="{E776ED9E-A5C6-4BCA-88E3-D0A4FC64A980}">
      <dgm:prSet phldrT="[Texto]" custT="1"/>
      <dgm:spPr>
        <a:solidFill>
          <a:srgbClr val="00B0F0"/>
        </a:solidFill>
      </dgm:spPr>
      <dgm:t>
        <a:bodyPr/>
        <a:lstStyle/>
        <a:p>
          <a:r>
            <a:rPr lang="es-ES" sz="1800" dirty="0"/>
            <a:t>ESTACION 0 </a:t>
          </a:r>
        </a:p>
      </dgm:t>
    </dgm:pt>
    <dgm:pt modelId="{DEB442EB-3639-460C-BB0A-B7B48819C826}" type="parTrans" cxnId="{6BDBA504-2FEF-4BE9-8B58-17F198001AF1}">
      <dgm:prSet/>
      <dgm:spPr/>
      <dgm:t>
        <a:bodyPr/>
        <a:lstStyle/>
        <a:p>
          <a:endParaRPr lang="es-ES"/>
        </a:p>
      </dgm:t>
    </dgm:pt>
    <dgm:pt modelId="{40837DEF-5290-4CA7-A1B7-D1742FD1B3BE}" type="sibTrans" cxnId="{6BDBA504-2FEF-4BE9-8B58-17F198001AF1}">
      <dgm:prSet/>
      <dgm:spPr/>
      <dgm:t>
        <a:bodyPr/>
        <a:lstStyle/>
        <a:p>
          <a:endParaRPr lang="es-ES"/>
        </a:p>
      </dgm:t>
    </dgm:pt>
    <dgm:pt modelId="{45D5EFB0-78B6-4356-8351-2B4974591185}" type="pres">
      <dgm:prSet presAssocID="{6DA2A371-60A9-4E6B-B53D-A0A77C7CFAD2}" presName="diagram" presStyleCnt="0">
        <dgm:presLayoutVars>
          <dgm:dir/>
          <dgm:resizeHandles val="exact"/>
        </dgm:presLayoutVars>
      </dgm:prSet>
      <dgm:spPr/>
    </dgm:pt>
    <dgm:pt modelId="{69B9F07E-B7DB-4C21-B232-1DFA7B6DDDD1}" type="pres">
      <dgm:prSet presAssocID="{E93B5912-CDAF-4CCF-BC5D-0F88DF72773D}" presName="node" presStyleLbl="node1" presStyleIdx="0" presStyleCnt="5">
        <dgm:presLayoutVars>
          <dgm:bulletEnabled val="1"/>
        </dgm:presLayoutVars>
      </dgm:prSet>
      <dgm:spPr/>
    </dgm:pt>
    <dgm:pt modelId="{BCEB1018-8874-4958-8FCE-E8306F0DDB8D}" type="pres">
      <dgm:prSet presAssocID="{531DB3B1-0ABC-4E10-B6D5-812383335EA1}" presName="sibTrans" presStyleCnt="0"/>
      <dgm:spPr/>
    </dgm:pt>
    <dgm:pt modelId="{07414756-D86A-429B-A209-8DE39474F7C2}" type="pres">
      <dgm:prSet presAssocID="{9F790FB9-0369-46C6-8A1A-F3694ED54C4B}" presName="node" presStyleLbl="node1" presStyleIdx="1" presStyleCnt="5">
        <dgm:presLayoutVars>
          <dgm:bulletEnabled val="1"/>
        </dgm:presLayoutVars>
      </dgm:prSet>
      <dgm:spPr/>
    </dgm:pt>
    <dgm:pt modelId="{289712F0-0455-4C46-BF29-7AD0802DF1B9}" type="pres">
      <dgm:prSet presAssocID="{21549B85-6EA8-4224-A768-B46574BC6C15}" presName="sibTrans" presStyleCnt="0"/>
      <dgm:spPr/>
    </dgm:pt>
    <dgm:pt modelId="{E2539E60-BCFC-40D9-9692-F0F275C66B2A}" type="pres">
      <dgm:prSet presAssocID="{FD214F5B-7972-4207-98CF-BFE60DD1E1BA}" presName="node" presStyleLbl="node1" presStyleIdx="2" presStyleCnt="5">
        <dgm:presLayoutVars>
          <dgm:bulletEnabled val="1"/>
        </dgm:presLayoutVars>
      </dgm:prSet>
      <dgm:spPr/>
    </dgm:pt>
    <dgm:pt modelId="{B81595C5-B016-4D7B-9646-FB4331E3B988}" type="pres">
      <dgm:prSet presAssocID="{6490C5FE-918D-43EA-BC32-1C4EAE866201}" presName="sibTrans" presStyleCnt="0"/>
      <dgm:spPr/>
    </dgm:pt>
    <dgm:pt modelId="{F2D7F9CB-9039-48FE-B4AB-328F6AECAE51}" type="pres">
      <dgm:prSet presAssocID="{D6A6F827-22A6-4DF4-92A7-8468E9F9610B}" presName="node" presStyleLbl="node1" presStyleIdx="3" presStyleCnt="5">
        <dgm:presLayoutVars>
          <dgm:bulletEnabled val="1"/>
        </dgm:presLayoutVars>
      </dgm:prSet>
      <dgm:spPr/>
    </dgm:pt>
    <dgm:pt modelId="{06AC3139-183C-4FE4-8550-C5E4BF0789AF}" type="pres">
      <dgm:prSet presAssocID="{CF8157E0-200C-40D6-AD96-65D61630C8F1}" presName="sibTrans" presStyleCnt="0"/>
      <dgm:spPr/>
    </dgm:pt>
    <dgm:pt modelId="{0D66C53D-3356-47BC-AD4B-3A72EEDC4B09}" type="pres">
      <dgm:prSet presAssocID="{E776ED9E-A5C6-4BCA-88E3-D0A4FC64A980}" presName="node" presStyleLbl="node1" presStyleIdx="4" presStyleCnt="5">
        <dgm:presLayoutVars>
          <dgm:bulletEnabled val="1"/>
        </dgm:presLayoutVars>
      </dgm:prSet>
      <dgm:spPr/>
    </dgm:pt>
  </dgm:ptLst>
  <dgm:cxnLst>
    <dgm:cxn modelId="{6BDBA504-2FEF-4BE9-8B58-17F198001AF1}" srcId="{6DA2A371-60A9-4E6B-B53D-A0A77C7CFAD2}" destId="{E776ED9E-A5C6-4BCA-88E3-D0A4FC64A980}" srcOrd="4" destOrd="0" parTransId="{DEB442EB-3639-460C-BB0A-B7B48819C826}" sibTransId="{40837DEF-5290-4CA7-A1B7-D1742FD1B3BE}"/>
    <dgm:cxn modelId="{2127311F-3995-4DDD-A300-50E893A9265F}" srcId="{6DA2A371-60A9-4E6B-B53D-A0A77C7CFAD2}" destId="{FD214F5B-7972-4207-98CF-BFE60DD1E1BA}" srcOrd="2" destOrd="0" parTransId="{862A36A9-FFBF-4E12-906C-6C55AFB477B6}" sibTransId="{6490C5FE-918D-43EA-BC32-1C4EAE866201}"/>
    <dgm:cxn modelId="{9ACB7424-EBDA-434E-BE5A-F05015D4CF4E}" srcId="{6DA2A371-60A9-4E6B-B53D-A0A77C7CFAD2}" destId="{D6A6F827-22A6-4DF4-92A7-8468E9F9610B}" srcOrd="3" destOrd="0" parTransId="{FC6E61B3-8B55-4211-9C15-C4E8E5A17028}" sibTransId="{CF8157E0-200C-40D6-AD96-65D61630C8F1}"/>
    <dgm:cxn modelId="{4CE5A538-A04F-40A9-9AD7-D1702D200727}" type="presOf" srcId="{6DA2A371-60A9-4E6B-B53D-A0A77C7CFAD2}" destId="{45D5EFB0-78B6-4356-8351-2B4974591185}" srcOrd="0" destOrd="0" presId="urn:microsoft.com/office/officeart/2005/8/layout/default"/>
    <dgm:cxn modelId="{C525A938-4980-4EBA-B31E-5C6F522BAB16}" type="presOf" srcId="{9F790FB9-0369-46C6-8A1A-F3694ED54C4B}" destId="{07414756-D86A-429B-A209-8DE39474F7C2}" srcOrd="0" destOrd="0" presId="urn:microsoft.com/office/officeart/2005/8/layout/default"/>
    <dgm:cxn modelId="{92792A65-B44F-4141-8480-ADD07738D5BE}" type="presOf" srcId="{FD214F5B-7972-4207-98CF-BFE60DD1E1BA}" destId="{E2539E60-BCFC-40D9-9692-F0F275C66B2A}" srcOrd="0" destOrd="0" presId="urn:microsoft.com/office/officeart/2005/8/layout/default"/>
    <dgm:cxn modelId="{D7B2004B-F9ED-457D-93B8-EDC0BFCCD6AB}" srcId="{6DA2A371-60A9-4E6B-B53D-A0A77C7CFAD2}" destId="{9F790FB9-0369-46C6-8A1A-F3694ED54C4B}" srcOrd="1" destOrd="0" parTransId="{D9850E64-247C-4F59-8714-FE405E28857E}" sibTransId="{21549B85-6EA8-4224-A768-B46574BC6C15}"/>
    <dgm:cxn modelId="{4BCB644B-7E07-4658-BD0E-209D10C93435}" type="presOf" srcId="{D6A6F827-22A6-4DF4-92A7-8468E9F9610B}" destId="{F2D7F9CB-9039-48FE-B4AB-328F6AECAE51}" srcOrd="0" destOrd="0" presId="urn:microsoft.com/office/officeart/2005/8/layout/default"/>
    <dgm:cxn modelId="{7638DBAD-3A0D-4927-B995-B27E70FE668B}" srcId="{6DA2A371-60A9-4E6B-B53D-A0A77C7CFAD2}" destId="{E93B5912-CDAF-4CCF-BC5D-0F88DF72773D}" srcOrd="0" destOrd="0" parTransId="{B61245BC-25BE-4C69-A758-87494BD7E420}" sibTransId="{531DB3B1-0ABC-4E10-B6D5-812383335EA1}"/>
    <dgm:cxn modelId="{3A9541E4-99AB-419E-9051-FF174AED97A6}" type="presOf" srcId="{E93B5912-CDAF-4CCF-BC5D-0F88DF72773D}" destId="{69B9F07E-B7DB-4C21-B232-1DFA7B6DDDD1}" srcOrd="0" destOrd="0" presId="urn:microsoft.com/office/officeart/2005/8/layout/default"/>
    <dgm:cxn modelId="{C908ADEC-AEF7-40A3-8168-E896BDC609F0}" type="presOf" srcId="{E776ED9E-A5C6-4BCA-88E3-D0A4FC64A980}" destId="{0D66C53D-3356-47BC-AD4B-3A72EEDC4B09}" srcOrd="0" destOrd="0" presId="urn:microsoft.com/office/officeart/2005/8/layout/default"/>
    <dgm:cxn modelId="{F3D8B95B-00B8-47F3-BEE5-7D4D3BB3358F}" type="presParOf" srcId="{45D5EFB0-78B6-4356-8351-2B4974591185}" destId="{69B9F07E-B7DB-4C21-B232-1DFA7B6DDDD1}" srcOrd="0" destOrd="0" presId="urn:microsoft.com/office/officeart/2005/8/layout/default"/>
    <dgm:cxn modelId="{9EC9548A-C287-4739-B097-04D89705FB14}" type="presParOf" srcId="{45D5EFB0-78B6-4356-8351-2B4974591185}" destId="{BCEB1018-8874-4958-8FCE-E8306F0DDB8D}" srcOrd="1" destOrd="0" presId="urn:microsoft.com/office/officeart/2005/8/layout/default"/>
    <dgm:cxn modelId="{DD33B8EA-83EB-4E3B-BB4F-922050577198}" type="presParOf" srcId="{45D5EFB0-78B6-4356-8351-2B4974591185}" destId="{07414756-D86A-429B-A209-8DE39474F7C2}" srcOrd="2" destOrd="0" presId="urn:microsoft.com/office/officeart/2005/8/layout/default"/>
    <dgm:cxn modelId="{F2B050F3-F9DC-4C25-9E00-E41AF5D9218B}" type="presParOf" srcId="{45D5EFB0-78B6-4356-8351-2B4974591185}" destId="{289712F0-0455-4C46-BF29-7AD0802DF1B9}" srcOrd="3" destOrd="0" presId="urn:microsoft.com/office/officeart/2005/8/layout/default"/>
    <dgm:cxn modelId="{D435896D-215E-4B45-8E3E-B852C9F4155A}" type="presParOf" srcId="{45D5EFB0-78B6-4356-8351-2B4974591185}" destId="{E2539E60-BCFC-40D9-9692-F0F275C66B2A}" srcOrd="4" destOrd="0" presId="urn:microsoft.com/office/officeart/2005/8/layout/default"/>
    <dgm:cxn modelId="{CE5501F2-9843-437C-99C2-353C21673357}" type="presParOf" srcId="{45D5EFB0-78B6-4356-8351-2B4974591185}" destId="{B81595C5-B016-4D7B-9646-FB4331E3B988}" srcOrd="5" destOrd="0" presId="urn:microsoft.com/office/officeart/2005/8/layout/default"/>
    <dgm:cxn modelId="{096D04F6-B51D-4E44-9835-C8C567EC0FE6}" type="presParOf" srcId="{45D5EFB0-78B6-4356-8351-2B4974591185}" destId="{F2D7F9CB-9039-48FE-B4AB-328F6AECAE51}" srcOrd="6" destOrd="0" presId="urn:microsoft.com/office/officeart/2005/8/layout/default"/>
    <dgm:cxn modelId="{C2985920-43B3-462A-A163-B523EC619535}" type="presParOf" srcId="{45D5EFB0-78B6-4356-8351-2B4974591185}" destId="{06AC3139-183C-4FE4-8550-C5E4BF0789AF}" srcOrd="7" destOrd="0" presId="urn:microsoft.com/office/officeart/2005/8/layout/default"/>
    <dgm:cxn modelId="{7AF94436-4B4A-4FBE-9945-F808AE4F1AAF}" type="presParOf" srcId="{45D5EFB0-78B6-4356-8351-2B4974591185}" destId="{0D66C53D-3356-47BC-AD4B-3A72EEDC4B09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4DC94DB-FDDF-4C9A-9B04-E6E5C5889D2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DA01257-9862-4D11-BBEC-63709C8C9DA7}">
      <dgm:prSet phldrT="[Texto]"/>
      <dgm:spPr>
        <a:solidFill>
          <a:srgbClr val="92D050"/>
        </a:solidFill>
      </dgm:spPr>
      <dgm:t>
        <a:bodyPr/>
        <a:lstStyle/>
        <a:p>
          <a:r>
            <a:rPr lang="es-ES" dirty="0"/>
            <a:t>ESTACIONES</a:t>
          </a:r>
        </a:p>
      </dgm:t>
    </dgm:pt>
    <dgm:pt modelId="{2D1BA44F-D569-4716-8667-ABA598852391}" type="parTrans" cxnId="{25EA5B51-D2A6-4C55-B055-51FDA6A803D2}">
      <dgm:prSet/>
      <dgm:spPr/>
      <dgm:t>
        <a:bodyPr/>
        <a:lstStyle/>
        <a:p>
          <a:endParaRPr lang="es-ES"/>
        </a:p>
      </dgm:t>
    </dgm:pt>
    <dgm:pt modelId="{2251FE07-754B-42F6-A0BC-8709D3BEF049}" type="sibTrans" cxnId="{25EA5B51-D2A6-4C55-B055-51FDA6A803D2}">
      <dgm:prSet/>
      <dgm:spPr/>
      <dgm:t>
        <a:bodyPr/>
        <a:lstStyle/>
        <a:p>
          <a:endParaRPr lang="es-ES"/>
        </a:p>
      </dgm:t>
    </dgm:pt>
    <dgm:pt modelId="{E691B017-F0D5-44E4-9144-1979A374084C}">
      <dgm:prSet phldrT="[Texto]" phldr="1"/>
      <dgm:spPr/>
      <dgm:t>
        <a:bodyPr/>
        <a:lstStyle/>
        <a:p>
          <a:endParaRPr lang="es-ES" dirty="0"/>
        </a:p>
      </dgm:t>
    </dgm:pt>
    <dgm:pt modelId="{7A26CE8C-224F-4726-8A73-D1917C6C9578}" type="parTrans" cxnId="{32083662-A33C-4A36-B224-E8E7B21CE2FA}">
      <dgm:prSet/>
      <dgm:spPr/>
      <dgm:t>
        <a:bodyPr/>
        <a:lstStyle/>
        <a:p>
          <a:endParaRPr lang="es-ES"/>
        </a:p>
      </dgm:t>
    </dgm:pt>
    <dgm:pt modelId="{2DF6402E-DB29-4833-A568-229F7B410498}" type="sibTrans" cxnId="{32083662-A33C-4A36-B224-E8E7B21CE2FA}">
      <dgm:prSet/>
      <dgm:spPr/>
      <dgm:t>
        <a:bodyPr/>
        <a:lstStyle/>
        <a:p>
          <a:endParaRPr lang="es-ES"/>
        </a:p>
      </dgm:t>
    </dgm:pt>
    <dgm:pt modelId="{E2AA91FF-59DE-4523-BACB-D0E3534D10B2}">
      <dgm:prSet phldrT="[Texto]" custT="1"/>
      <dgm:spPr>
        <a:solidFill>
          <a:srgbClr val="92D050"/>
        </a:solidFill>
      </dgm:spPr>
      <dgm:t>
        <a:bodyPr/>
        <a:lstStyle/>
        <a:p>
          <a:pPr algn="ctr"/>
          <a:r>
            <a:rPr lang="es-ES" sz="1800" dirty="0"/>
            <a:t>EL CONJUNTO DE TODAS LAS ESTACIONES</a:t>
          </a:r>
        </a:p>
        <a:p>
          <a:pPr algn="ctr"/>
          <a:r>
            <a:rPr lang="es-ES" sz="1800" dirty="0"/>
            <a:t>=</a:t>
          </a:r>
        </a:p>
        <a:p>
          <a:pPr algn="ctr"/>
          <a:r>
            <a:rPr lang="es-ES" sz="1800" dirty="0"/>
            <a:t>CIRCUITO DE APRENDIZAJE</a:t>
          </a:r>
        </a:p>
      </dgm:t>
    </dgm:pt>
    <dgm:pt modelId="{225ED0BF-1E47-4F15-A029-69922A0C6342}" type="parTrans" cxnId="{5402EC09-A6BF-4023-BA09-3175844AE212}">
      <dgm:prSet/>
      <dgm:spPr/>
      <dgm:t>
        <a:bodyPr/>
        <a:lstStyle/>
        <a:p>
          <a:endParaRPr lang="es-ES"/>
        </a:p>
      </dgm:t>
    </dgm:pt>
    <dgm:pt modelId="{C0A1F37B-0BDA-46BB-97E7-042387504EBC}" type="sibTrans" cxnId="{5402EC09-A6BF-4023-BA09-3175844AE212}">
      <dgm:prSet/>
      <dgm:spPr/>
      <dgm:t>
        <a:bodyPr/>
        <a:lstStyle/>
        <a:p>
          <a:endParaRPr lang="es-ES"/>
        </a:p>
      </dgm:t>
    </dgm:pt>
    <dgm:pt modelId="{0586E9EF-B2CF-429B-8126-CCAC1612F6B0}">
      <dgm:prSet phldrT="[Texto]" phldr="1"/>
      <dgm:spPr/>
      <dgm:t>
        <a:bodyPr/>
        <a:lstStyle/>
        <a:p>
          <a:endParaRPr lang="es-ES" dirty="0"/>
        </a:p>
      </dgm:t>
    </dgm:pt>
    <dgm:pt modelId="{95D7E31C-CF38-4DDB-A8BD-93E9D12FD770}" type="parTrans" cxnId="{FAD20C7C-C7B3-46E9-A9A4-D0DE0E2909D3}">
      <dgm:prSet/>
      <dgm:spPr/>
      <dgm:t>
        <a:bodyPr/>
        <a:lstStyle/>
        <a:p>
          <a:endParaRPr lang="es-ES"/>
        </a:p>
      </dgm:t>
    </dgm:pt>
    <dgm:pt modelId="{60679D13-FB46-4000-8848-9774F88DAEBE}" type="sibTrans" cxnId="{FAD20C7C-C7B3-46E9-A9A4-D0DE0E2909D3}">
      <dgm:prSet/>
      <dgm:spPr/>
      <dgm:t>
        <a:bodyPr/>
        <a:lstStyle/>
        <a:p>
          <a:endParaRPr lang="es-ES"/>
        </a:p>
      </dgm:t>
    </dgm:pt>
    <dgm:pt modelId="{70677826-F21A-42D8-8D31-6A0FD20F8666}" type="pres">
      <dgm:prSet presAssocID="{54DC94DB-FDDF-4C9A-9B04-E6E5C5889D22}" presName="linear" presStyleCnt="0">
        <dgm:presLayoutVars>
          <dgm:animLvl val="lvl"/>
          <dgm:resizeHandles val="exact"/>
        </dgm:presLayoutVars>
      </dgm:prSet>
      <dgm:spPr/>
    </dgm:pt>
    <dgm:pt modelId="{671FCAD4-5D82-40D0-B19F-2BF5F88DF5CB}" type="pres">
      <dgm:prSet presAssocID="{9DA01257-9862-4D11-BBEC-63709C8C9D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FB18E9A-9AF5-40D4-99A8-A6EDF18818FA}" type="pres">
      <dgm:prSet presAssocID="{9DA01257-9862-4D11-BBEC-63709C8C9DA7}" presName="childText" presStyleLbl="revTx" presStyleIdx="0" presStyleCnt="2">
        <dgm:presLayoutVars>
          <dgm:bulletEnabled val="1"/>
        </dgm:presLayoutVars>
      </dgm:prSet>
      <dgm:spPr/>
    </dgm:pt>
    <dgm:pt modelId="{38FFB60D-5705-4EE6-91EB-F201FCDF1706}" type="pres">
      <dgm:prSet presAssocID="{E2AA91FF-59DE-4523-BACB-D0E3534D10B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75C5D1D-2CBD-4849-912F-1523454B6739}" type="pres">
      <dgm:prSet presAssocID="{E2AA91FF-59DE-4523-BACB-D0E3534D10B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F3E2102-5EFB-4FDE-B880-4014CBBCDD8D}" type="presOf" srcId="{54DC94DB-FDDF-4C9A-9B04-E6E5C5889D22}" destId="{70677826-F21A-42D8-8D31-6A0FD20F8666}" srcOrd="0" destOrd="0" presId="urn:microsoft.com/office/officeart/2005/8/layout/vList2"/>
    <dgm:cxn modelId="{5402EC09-A6BF-4023-BA09-3175844AE212}" srcId="{54DC94DB-FDDF-4C9A-9B04-E6E5C5889D22}" destId="{E2AA91FF-59DE-4523-BACB-D0E3534D10B2}" srcOrd="1" destOrd="0" parTransId="{225ED0BF-1E47-4F15-A029-69922A0C6342}" sibTransId="{C0A1F37B-0BDA-46BB-97E7-042387504EBC}"/>
    <dgm:cxn modelId="{604E213F-F57C-40B7-9EE0-9A96E6FF9666}" type="presOf" srcId="{9DA01257-9862-4D11-BBEC-63709C8C9DA7}" destId="{671FCAD4-5D82-40D0-B19F-2BF5F88DF5CB}" srcOrd="0" destOrd="0" presId="urn:microsoft.com/office/officeart/2005/8/layout/vList2"/>
    <dgm:cxn modelId="{32083662-A33C-4A36-B224-E8E7B21CE2FA}" srcId="{9DA01257-9862-4D11-BBEC-63709C8C9DA7}" destId="{E691B017-F0D5-44E4-9144-1979A374084C}" srcOrd="0" destOrd="0" parTransId="{7A26CE8C-224F-4726-8A73-D1917C6C9578}" sibTransId="{2DF6402E-DB29-4833-A568-229F7B410498}"/>
    <dgm:cxn modelId="{25EA5B51-D2A6-4C55-B055-51FDA6A803D2}" srcId="{54DC94DB-FDDF-4C9A-9B04-E6E5C5889D22}" destId="{9DA01257-9862-4D11-BBEC-63709C8C9DA7}" srcOrd="0" destOrd="0" parTransId="{2D1BA44F-D569-4716-8667-ABA598852391}" sibTransId="{2251FE07-754B-42F6-A0BC-8709D3BEF049}"/>
    <dgm:cxn modelId="{FAD20C7C-C7B3-46E9-A9A4-D0DE0E2909D3}" srcId="{E2AA91FF-59DE-4523-BACB-D0E3534D10B2}" destId="{0586E9EF-B2CF-429B-8126-CCAC1612F6B0}" srcOrd="0" destOrd="0" parTransId="{95D7E31C-CF38-4DDB-A8BD-93E9D12FD770}" sibTransId="{60679D13-FB46-4000-8848-9774F88DAEBE}"/>
    <dgm:cxn modelId="{E4E2538A-D81C-4EA9-A2A0-8D1146EDBEC1}" type="presOf" srcId="{0586E9EF-B2CF-429B-8126-CCAC1612F6B0}" destId="{375C5D1D-2CBD-4849-912F-1523454B6739}" srcOrd="0" destOrd="0" presId="urn:microsoft.com/office/officeart/2005/8/layout/vList2"/>
    <dgm:cxn modelId="{91D0D797-E83A-4B70-876C-D3A229822F2C}" type="presOf" srcId="{E2AA91FF-59DE-4523-BACB-D0E3534D10B2}" destId="{38FFB60D-5705-4EE6-91EB-F201FCDF1706}" srcOrd="0" destOrd="0" presId="urn:microsoft.com/office/officeart/2005/8/layout/vList2"/>
    <dgm:cxn modelId="{BBAF46E4-8EB2-44F6-B40B-DD73104D1E0A}" type="presOf" srcId="{E691B017-F0D5-44E4-9144-1979A374084C}" destId="{2FB18E9A-9AF5-40D4-99A8-A6EDF18818FA}" srcOrd="0" destOrd="0" presId="urn:microsoft.com/office/officeart/2005/8/layout/vList2"/>
    <dgm:cxn modelId="{CBAF18CF-F5E1-4667-9BD5-BD076D362187}" type="presParOf" srcId="{70677826-F21A-42D8-8D31-6A0FD20F8666}" destId="{671FCAD4-5D82-40D0-B19F-2BF5F88DF5CB}" srcOrd="0" destOrd="0" presId="urn:microsoft.com/office/officeart/2005/8/layout/vList2"/>
    <dgm:cxn modelId="{7787C02F-70C9-4A4B-ABF2-A095B66D5E25}" type="presParOf" srcId="{70677826-F21A-42D8-8D31-6A0FD20F8666}" destId="{2FB18E9A-9AF5-40D4-99A8-A6EDF18818FA}" srcOrd="1" destOrd="0" presId="urn:microsoft.com/office/officeart/2005/8/layout/vList2"/>
    <dgm:cxn modelId="{1AD38D15-F71A-4076-A1EB-473D62480D78}" type="presParOf" srcId="{70677826-F21A-42D8-8D31-6A0FD20F8666}" destId="{38FFB60D-5705-4EE6-91EB-F201FCDF1706}" srcOrd="2" destOrd="0" presId="urn:microsoft.com/office/officeart/2005/8/layout/vList2"/>
    <dgm:cxn modelId="{F0305436-3052-4A82-812C-3C3D5364B98B}" type="presParOf" srcId="{70677826-F21A-42D8-8D31-6A0FD20F8666}" destId="{375C5D1D-2CBD-4849-912F-1523454B673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54DC94DB-FDDF-4C9A-9B04-E6E5C5889D2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DA01257-9862-4D11-BBEC-63709C8C9DA7}">
      <dgm:prSet phldrT="[Texto]" custT="1"/>
      <dgm:spPr>
        <a:solidFill>
          <a:srgbClr val="FFC000"/>
        </a:solidFill>
      </dgm:spPr>
      <dgm:t>
        <a:bodyPr/>
        <a:lstStyle/>
        <a:p>
          <a:pPr algn="ctr"/>
          <a:r>
            <a:rPr lang="es-ES" sz="2400" dirty="0"/>
            <a:t>HOJA  DE RUTA</a:t>
          </a:r>
        </a:p>
      </dgm:t>
    </dgm:pt>
    <dgm:pt modelId="{2D1BA44F-D569-4716-8667-ABA598852391}" type="parTrans" cxnId="{25EA5B51-D2A6-4C55-B055-51FDA6A803D2}">
      <dgm:prSet/>
      <dgm:spPr/>
      <dgm:t>
        <a:bodyPr/>
        <a:lstStyle/>
        <a:p>
          <a:endParaRPr lang="es-ES"/>
        </a:p>
      </dgm:t>
    </dgm:pt>
    <dgm:pt modelId="{2251FE07-754B-42F6-A0BC-8709D3BEF049}" type="sibTrans" cxnId="{25EA5B51-D2A6-4C55-B055-51FDA6A803D2}">
      <dgm:prSet/>
      <dgm:spPr/>
      <dgm:t>
        <a:bodyPr/>
        <a:lstStyle/>
        <a:p>
          <a:endParaRPr lang="es-ES"/>
        </a:p>
      </dgm:t>
    </dgm:pt>
    <dgm:pt modelId="{E691B017-F0D5-44E4-9144-1979A374084C}">
      <dgm:prSet phldrT="[Texto]" phldr="1"/>
      <dgm:spPr/>
      <dgm:t>
        <a:bodyPr/>
        <a:lstStyle/>
        <a:p>
          <a:endParaRPr lang="es-ES" dirty="0"/>
        </a:p>
      </dgm:t>
    </dgm:pt>
    <dgm:pt modelId="{7A26CE8C-224F-4726-8A73-D1917C6C9578}" type="parTrans" cxnId="{32083662-A33C-4A36-B224-E8E7B21CE2FA}">
      <dgm:prSet/>
      <dgm:spPr/>
      <dgm:t>
        <a:bodyPr/>
        <a:lstStyle/>
        <a:p>
          <a:endParaRPr lang="es-ES"/>
        </a:p>
      </dgm:t>
    </dgm:pt>
    <dgm:pt modelId="{2DF6402E-DB29-4833-A568-229F7B410498}" type="sibTrans" cxnId="{32083662-A33C-4A36-B224-E8E7B21CE2FA}">
      <dgm:prSet/>
      <dgm:spPr/>
      <dgm:t>
        <a:bodyPr/>
        <a:lstStyle/>
        <a:p>
          <a:endParaRPr lang="es-ES"/>
        </a:p>
      </dgm:t>
    </dgm:pt>
    <dgm:pt modelId="{E2AA91FF-59DE-4523-BACB-D0E3534D10B2}">
      <dgm:prSet phldrT="[Texto]" custT="1"/>
      <dgm:spPr>
        <a:solidFill>
          <a:srgbClr val="FFC000"/>
        </a:solidFill>
      </dgm:spPr>
      <dgm:t>
        <a:bodyPr/>
        <a:lstStyle/>
        <a:p>
          <a:pPr algn="ctr"/>
          <a:r>
            <a:rPr lang="es-ES" sz="2400" dirty="0"/>
            <a:t>PÓSTER</a:t>
          </a:r>
          <a:r>
            <a:rPr lang="es-ES" sz="2400" baseline="0" dirty="0"/>
            <a:t> DE RUTA</a:t>
          </a:r>
          <a:endParaRPr lang="es-ES" sz="2400" dirty="0"/>
        </a:p>
      </dgm:t>
    </dgm:pt>
    <dgm:pt modelId="{225ED0BF-1E47-4F15-A029-69922A0C6342}" type="parTrans" cxnId="{5402EC09-A6BF-4023-BA09-3175844AE212}">
      <dgm:prSet/>
      <dgm:spPr/>
      <dgm:t>
        <a:bodyPr/>
        <a:lstStyle/>
        <a:p>
          <a:endParaRPr lang="es-ES"/>
        </a:p>
      </dgm:t>
    </dgm:pt>
    <dgm:pt modelId="{C0A1F37B-0BDA-46BB-97E7-042387504EBC}" type="sibTrans" cxnId="{5402EC09-A6BF-4023-BA09-3175844AE212}">
      <dgm:prSet/>
      <dgm:spPr/>
      <dgm:t>
        <a:bodyPr/>
        <a:lstStyle/>
        <a:p>
          <a:endParaRPr lang="es-ES"/>
        </a:p>
      </dgm:t>
    </dgm:pt>
    <dgm:pt modelId="{0586E9EF-B2CF-429B-8126-CCAC1612F6B0}">
      <dgm:prSet phldrT="[Texto]" phldr="1"/>
      <dgm:spPr/>
      <dgm:t>
        <a:bodyPr/>
        <a:lstStyle/>
        <a:p>
          <a:endParaRPr lang="es-ES" dirty="0"/>
        </a:p>
      </dgm:t>
    </dgm:pt>
    <dgm:pt modelId="{95D7E31C-CF38-4DDB-A8BD-93E9D12FD770}" type="parTrans" cxnId="{FAD20C7C-C7B3-46E9-A9A4-D0DE0E2909D3}">
      <dgm:prSet/>
      <dgm:spPr/>
      <dgm:t>
        <a:bodyPr/>
        <a:lstStyle/>
        <a:p>
          <a:endParaRPr lang="es-ES"/>
        </a:p>
      </dgm:t>
    </dgm:pt>
    <dgm:pt modelId="{60679D13-FB46-4000-8848-9774F88DAEBE}" type="sibTrans" cxnId="{FAD20C7C-C7B3-46E9-A9A4-D0DE0E2909D3}">
      <dgm:prSet/>
      <dgm:spPr/>
      <dgm:t>
        <a:bodyPr/>
        <a:lstStyle/>
        <a:p>
          <a:endParaRPr lang="es-ES"/>
        </a:p>
      </dgm:t>
    </dgm:pt>
    <dgm:pt modelId="{70677826-F21A-42D8-8D31-6A0FD20F8666}" type="pres">
      <dgm:prSet presAssocID="{54DC94DB-FDDF-4C9A-9B04-E6E5C5889D22}" presName="linear" presStyleCnt="0">
        <dgm:presLayoutVars>
          <dgm:animLvl val="lvl"/>
          <dgm:resizeHandles val="exact"/>
        </dgm:presLayoutVars>
      </dgm:prSet>
      <dgm:spPr/>
    </dgm:pt>
    <dgm:pt modelId="{671FCAD4-5D82-40D0-B19F-2BF5F88DF5CB}" type="pres">
      <dgm:prSet presAssocID="{9DA01257-9862-4D11-BBEC-63709C8C9D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FB18E9A-9AF5-40D4-99A8-A6EDF18818FA}" type="pres">
      <dgm:prSet presAssocID="{9DA01257-9862-4D11-BBEC-63709C8C9DA7}" presName="childText" presStyleLbl="revTx" presStyleIdx="0" presStyleCnt="2">
        <dgm:presLayoutVars>
          <dgm:bulletEnabled val="1"/>
        </dgm:presLayoutVars>
      </dgm:prSet>
      <dgm:spPr/>
    </dgm:pt>
    <dgm:pt modelId="{38FFB60D-5705-4EE6-91EB-F201FCDF1706}" type="pres">
      <dgm:prSet presAssocID="{E2AA91FF-59DE-4523-BACB-D0E3534D10B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75C5D1D-2CBD-4849-912F-1523454B6739}" type="pres">
      <dgm:prSet presAssocID="{E2AA91FF-59DE-4523-BACB-D0E3534D10B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F3E2102-5EFB-4FDE-B880-4014CBBCDD8D}" type="presOf" srcId="{54DC94DB-FDDF-4C9A-9B04-E6E5C5889D22}" destId="{70677826-F21A-42D8-8D31-6A0FD20F8666}" srcOrd="0" destOrd="0" presId="urn:microsoft.com/office/officeart/2005/8/layout/vList2"/>
    <dgm:cxn modelId="{5402EC09-A6BF-4023-BA09-3175844AE212}" srcId="{54DC94DB-FDDF-4C9A-9B04-E6E5C5889D22}" destId="{E2AA91FF-59DE-4523-BACB-D0E3534D10B2}" srcOrd="1" destOrd="0" parTransId="{225ED0BF-1E47-4F15-A029-69922A0C6342}" sibTransId="{C0A1F37B-0BDA-46BB-97E7-042387504EBC}"/>
    <dgm:cxn modelId="{604E213F-F57C-40B7-9EE0-9A96E6FF9666}" type="presOf" srcId="{9DA01257-9862-4D11-BBEC-63709C8C9DA7}" destId="{671FCAD4-5D82-40D0-B19F-2BF5F88DF5CB}" srcOrd="0" destOrd="0" presId="urn:microsoft.com/office/officeart/2005/8/layout/vList2"/>
    <dgm:cxn modelId="{32083662-A33C-4A36-B224-E8E7B21CE2FA}" srcId="{9DA01257-9862-4D11-BBEC-63709C8C9DA7}" destId="{E691B017-F0D5-44E4-9144-1979A374084C}" srcOrd="0" destOrd="0" parTransId="{7A26CE8C-224F-4726-8A73-D1917C6C9578}" sibTransId="{2DF6402E-DB29-4833-A568-229F7B410498}"/>
    <dgm:cxn modelId="{25EA5B51-D2A6-4C55-B055-51FDA6A803D2}" srcId="{54DC94DB-FDDF-4C9A-9B04-E6E5C5889D22}" destId="{9DA01257-9862-4D11-BBEC-63709C8C9DA7}" srcOrd="0" destOrd="0" parTransId="{2D1BA44F-D569-4716-8667-ABA598852391}" sibTransId="{2251FE07-754B-42F6-A0BC-8709D3BEF049}"/>
    <dgm:cxn modelId="{FAD20C7C-C7B3-46E9-A9A4-D0DE0E2909D3}" srcId="{E2AA91FF-59DE-4523-BACB-D0E3534D10B2}" destId="{0586E9EF-B2CF-429B-8126-CCAC1612F6B0}" srcOrd="0" destOrd="0" parTransId="{95D7E31C-CF38-4DDB-A8BD-93E9D12FD770}" sibTransId="{60679D13-FB46-4000-8848-9774F88DAEBE}"/>
    <dgm:cxn modelId="{E4E2538A-D81C-4EA9-A2A0-8D1146EDBEC1}" type="presOf" srcId="{0586E9EF-B2CF-429B-8126-CCAC1612F6B0}" destId="{375C5D1D-2CBD-4849-912F-1523454B6739}" srcOrd="0" destOrd="0" presId="urn:microsoft.com/office/officeart/2005/8/layout/vList2"/>
    <dgm:cxn modelId="{91D0D797-E83A-4B70-876C-D3A229822F2C}" type="presOf" srcId="{E2AA91FF-59DE-4523-BACB-D0E3534D10B2}" destId="{38FFB60D-5705-4EE6-91EB-F201FCDF1706}" srcOrd="0" destOrd="0" presId="urn:microsoft.com/office/officeart/2005/8/layout/vList2"/>
    <dgm:cxn modelId="{BBAF46E4-8EB2-44F6-B40B-DD73104D1E0A}" type="presOf" srcId="{E691B017-F0D5-44E4-9144-1979A374084C}" destId="{2FB18E9A-9AF5-40D4-99A8-A6EDF18818FA}" srcOrd="0" destOrd="0" presId="urn:microsoft.com/office/officeart/2005/8/layout/vList2"/>
    <dgm:cxn modelId="{CBAF18CF-F5E1-4667-9BD5-BD076D362187}" type="presParOf" srcId="{70677826-F21A-42D8-8D31-6A0FD20F8666}" destId="{671FCAD4-5D82-40D0-B19F-2BF5F88DF5CB}" srcOrd="0" destOrd="0" presId="urn:microsoft.com/office/officeart/2005/8/layout/vList2"/>
    <dgm:cxn modelId="{7787C02F-70C9-4A4B-ABF2-A095B66D5E25}" type="presParOf" srcId="{70677826-F21A-42D8-8D31-6A0FD20F8666}" destId="{2FB18E9A-9AF5-40D4-99A8-A6EDF18818FA}" srcOrd="1" destOrd="0" presId="urn:microsoft.com/office/officeart/2005/8/layout/vList2"/>
    <dgm:cxn modelId="{1AD38D15-F71A-4076-A1EB-473D62480D78}" type="presParOf" srcId="{70677826-F21A-42D8-8D31-6A0FD20F8666}" destId="{38FFB60D-5705-4EE6-91EB-F201FCDF1706}" srcOrd="2" destOrd="0" presId="urn:microsoft.com/office/officeart/2005/8/layout/vList2"/>
    <dgm:cxn modelId="{F0305436-3052-4A82-812C-3C3D5364B98B}" type="presParOf" srcId="{70677826-F21A-42D8-8D31-6A0FD20F8666}" destId="{375C5D1D-2CBD-4849-912F-1523454B673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54DC94DB-FDDF-4C9A-9B04-E6E5C5889D2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DA01257-9862-4D11-BBEC-63709C8C9DA7}">
      <dgm:prSet phldrT="[Texto]" custT="1"/>
      <dgm:spPr>
        <a:solidFill>
          <a:srgbClr val="7030A0"/>
        </a:solidFill>
      </dgm:spPr>
      <dgm:t>
        <a:bodyPr/>
        <a:lstStyle/>
        <a:p>
          <a:pPr algn="ctr"/>
          <a:r>
            <a:rPr lang="es-ES" sz="2400" dirty="0"/>
            <a:t>HOJA DE REGISTRO INDIVIDUAL</a:t>
          </a:r>
        </a:p>
      </dgm:t>
    </dgm:pt>
    <dgm:pt modelId="{2D1BA44F-D569-4716-8667-ABA598852391}" type="parTrans" cxnId="{25EA5B51-D2A6-4C55-B055-51FDA6A803D2}">
      <dgm:prSet/>
      <dgm:spPr/>
      <dgm:t>
        <a:bodyPr/>
        <a:lstStyle/>
        <a:p>
          <a:endParaRPr lang="es-ES"/>
        </a:p>
      </dgm:t>
    </dgm:pt>
    <dgm:pt modelId="{2251FE07-754B-42F6-A0BC-8709D3BEF049}" type="sibTrans" cxnId="{25EA5B51-D2A6-4C55-B055-51FDA6A803D2}">
      <dgm:prSet/>
      <dgm:spPr/>
      <dgm:t>
        <a:bodyPr/>
        <a:lstStyle/>
        <a:p>
          <a:endParaRPr lang="es-ES"/>
        </a:p>
      </dgm:t>
    </dgm:pt>
    <dgm:pt modelId="{E691B017-F0D5-44E4-9144-1979A374084C}">
      <dgm:prSet phldrT="[Texto]" phldr="1"/>
      <dgm:spPr/>
      <dgm:t>
        <a:bodyPr/>
        <a:lstStyle/>
        <a:p>
          <a:endParaRPr lang="es-ES" dirty="0"/>
        </a:p>
      </dgm:t>
    </dgm:pt>
    <dgm:pt modelId="{7A26CE8C-224F-4726-8A73-D1917C6C9578}" type="parTrans" cxnId="{32083662-A33C-4A36-B224-E8E7B21CE2FA}">
      <dgm:prSet/>
      <dgm:spPr/>
      <dgm:t>
        <a:bodyPr/>
        <a:lstStyle/>
        <a:p>
          <a:endParaRPr lang="es-ES"/>
        </a:p>
      </dgm:t>
    </dgm:pt>
    <dgm:pt modelId="{2DF6402E-DB29-4833-A568-229F7B410498}" type="sibTrans" cxnId="{32083662-A33C-4A36-B224-E8E7B21CE2FA}">
      <dgm:prSet/>
      <dgm:spPr/>
      <dgm:t>
        <a:bodyPr/>
        <a:lstStyle/>
        <a:p>
          <a:endParaRPr lang="es-ES"/>
        </a:p>
      </dgm:t>
    </dgm:pt>
    <dgm:pt modelId="{E2AA91FF-59DE-4523-BACB-D0E3534D10B2}">
      <dgm:prSet phldrT="[Texto]" custT="1"/>
      <dgm:spPr>
        <a:solidFill>
          <a:srgbClr val="7030A0"/>
        </a:solidFill>
      </dgm:spPr>
      <dgm:t>
        <a:bodyPr/>
        <a:lstStyle/>
        <a:p>
          <a:pPr algn="ctr"/>
          <a:r>
            <a:rPr lang="es-ES" sz="2400" dirty="0"/>
            <a:t>REGISTRO DE LA CLASE</a:t>
          </a:r>
        </a:p>
      </dgm:t>
    </dgm:pt>
    <dgm:pt modelId="{225ED0BF-1E47-4F15-A029-69922A0C6342}" type="parTrans" cxnId="{5402EC09-A6BF-4023-BA09-3175844AE212}">
      <dgm:prSet/>
      <dgm:spPr/>
      <dgm:t>
        <a:bodyPr/>
        <a:lstStyle/>
        <a:p>
          <a:endParaRPr lang="es-ES"/>
        </a:p>
      </dgm:t>
    </dgm:pt>
    <dgm:pt modelId="{C0A1F37B-0BDA-46BB-97E7-042387504EBC}" type="sibTrans" cxnId="{5402EC09-A6BF-4023-BA09-3175844AE212}">
      <dgm:prSet/>
      <dgm:spPr/>
      <dgm:t>
        <a:bodyPr/>
        <a:lstStyle/>
        <a:p>
          <a:endParaRPr lang="es-ES"/>
        </a:p>
      </dgm:t>
    </dgm:pt>
    <dgm:pt modelId="{0586E9EF-B2CF-429B-8126-CCAC1612F6B0}">
      <dgm:prSet phldrT="[Texto]" phldr="1"/>
      <dgm:spPr/>
      <dgm:t>
        <a:bodyPr/>
        <a:lstStyle/>
        <a:p>
          <a:endParaRPr lang="es-ES" dirty="0"/>
        </a:p>
      </dgm:t>
    </dgm:pt>
    <dgm:pt modelId="{95D7E31C-CF38-4DDB-A8BD-93E9D12FD770}" type="parTrans" cxnId="{FAD20C7C-C7B3-46E9-A9A4-D0DE0E2909D3}">
      <dgm:prSet/>
      <dgm:spPr/>
      <dgm:t>
        <a:bodyPr/>
        <a:lstStyle/>
        <a:p>
          <a:endParaRPr lang="es-ES"/>
        </a:p>
      </dgm:t>
    </dgm:pt>
    <dgm:pt modelId="{60679D13-FB46-4000-8848-9774F88DAEBE}" type="sibTrans" cxnId="{FAD20C7C-C7B3-46E9-A9A4-D0DE0E2909D3}">
      <dgm:prSet/>
      <dgm:spPr/>
      <dgm:t>
        <a:bodyPr/>
        <a:lstStyle/>
        <a:p>
          <a:endParaRPr lang="es-ES"/>
        </a:p>
      </dgm:t>
    </dgm:pt>
    <dgm:pt modelId="{70677826-F21A-42D8-8D31-6A0FD20F8666}" type="pres">
      <dgm:prSet presAssocID="{54DC94DB-FDDF-4C9A-9B04-E6E5C5889D22}" presName="linear" presStyleCnt="0">
        <dgm:presLayoutVars>
          <dgm:animLvl val="lvl"/>
          <dgm:resizeHandles val="exact"/>
        </dgm:presLayoutVars>
      </dgm:prSet>
      <dgm:spPr/>
    </dgm:pt>
    <dgm:pt modelId="{671FCAD4-5D82-40D0-B19F-2BF5F88DF5CB}" type="pres">
      <dgm:prSet presAssocID="{9DA01257-9862-4D11-BBEC-63709C8C9DA7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2FB18E9A-9AF5-40D4-99A8-A6EDF18818FA}" type="pres">
      <dgm:prSet presAssocID="{9DA01257-9862-4D11-BBEC-63709C8C9DA7}" presName="childText" presStyleLbl="revTx" presStyleIdx="0" presStyleCnt="2">
        <dgm:presLayoutVars>
          <dgm:bulletEnabled val="1"/>
        </dgm:presLayoutVars>
      </dgm:prSet>
      <dgm:spPr/>
    </dgm:pt>
    <dgm:pt modelId="{38FFB60D-5705-4EE6-91EB-F201FCDF1706}" type="pres">
      <dgm:prSet presAssocID="{E2AA91FF-59DE-4523-BACB-D0E3534D10B2}" presName="parentText" presStyleLbl="node1" presStyleIdx="1" presStyleCnt="2">
        <dgm:presLayoutVars>
          <dgm:chMax val="0"/>
          <dgm:bulletEnabled val="1"/>
        </dgm:presLayoutVars>
      </dgm:prSet>
      <dgm:spPr/>
    </dgm:pt>
    <dgm:pt modelId="{375C5D1D-2CBD-4849-912F-1523454B6739}" type="pres">
      <dgm:prSet presAssocID="{E2AA91FF-59DE-4523-BACB-D0E3534D10B2}" presName="childText" presStyleLbl="revTx" presStyleIdx="1" presStyleCnt="2">
        <dgm:presLayoutVars>
          <dgm:bulletEnabled val="1"/>
        </dgm:presLayoutVars>
      </dgm:prSet>
      <dgm:spPr/>
    </dgm:pt>
  </dgm:ptLst>
  <dgm:cxnLst>
    <dgm:cxn modelId="{0F3E2102-5EFB-4FDE-B880-4014CBBCDD8D}" type="presOf" srcId="{54DC94DB-FDDF-4C9A-9B04-E6E5C5889D22}" destId="{70677826-F21A-42D8-8D31-6A0FD20F8666}" srcOrd="0" destOrd="0" presId="urn:microsoft.com/office/officeart/2005/8/layout/vList2"/>
    <dgm:cxn modelId="{5402EC09-A6BF-4023-BA09-3175844AE212}" srcId="{54DC94DB-FDDF-4C9A-9B04-E6E5C5889D22}" destId="{E2AA91FF-59DE-4523-BACB-D0E3534D10B2}" srcOrd="1" destOrd="0" parTransId="{225ED0BF-1E47-4F15-A029-69922A0C6342}" sibTransId="{C0A1F37B-0BDA-46BB-97E7-042387504EBC}"/>
    <dgm:cxn modelId="{604E213F-F57C-40B7-9EE0-9A96E6FF9666}" type="presOf" srcId="{9DA01257-9862-4D11-BBEC-63709C8C9DA7}" destId="{671FCAD4-5D82-40D0-B19F-2BF5F88DF5CB}" srcOrd="0" destOrd="0" presId="urn:microsoft.com/office/officeart/2005/8/layout/vList2"/>
    <dgm:cxn modelId="{32083662-A33C-4A36-B224-E8E7B21CE2FA}" srcId="{9DA01257-9862-4D11-BBEC-63709C8C9DA7}" destId="{E691B017-F0D5-44E4-9144-1979A374084C}" srcOrd="0" destOrd="0" parTransId="{7A26CE8C-224F-4726-8A73-D1917C6C9578}" sibTransId="{2DF6402E-DB29-4833-A568-229F7B410498}"/>
    <dgm:cxn modelId="{25EA5B51-D2A6-4C55-B055-51FDA6A803D2}" srcId="{54DC94DB-FDDF-4C9A-9B04-E6E5C5889D22}" destId="{9DA01257-9862-4D11-BBEC-63709C8C9DA7}" srcOrd="0" destOrd="0" parTransId="{2D1BA44F-D569-4716-8667-ABA598852391}" sibTransId="{2251FE07-754B-42F6-A0BC-8709D3BEF049}"/>
    <dgm:cxn modelId="{FAD20C7C-C7B3-46E9-A9A4-D0DE0E2909D3}" srcId="{E2AA91FF-59DE-4523-BACB-D0E3534D10B2}" destId="{0586E9EF-B2CF-429B-8126-CCAC1612F6B0}" srcOrd="0" destOrd="0" parTransId="{95D7E31C-CF38-4DDB-A8BD-93E9D12FD770}" sibTransId="{60679D13-FB46-4000-8848-9774F88DAEBE}"/>
    <dgm:cxn modelId="{E4E2538A-D81C-4EA9-A2A0-8D1146EDBEC1}" type="presOf" srcId="{0586E9EF-B2CF-429B-8126-CCAC1612F6B0}" destId="{375C5D1D-2CBD-4849-912F-1523454B6739}" srcOrd="0" destOrd="0" presId="urn:microsoft.com/office/officeart/2005/8/layout/vList2"/>
    <dgm:cxn modelId="{91D0D797-E83A-4B70-876C-D3A229822F2C}" type="presOf" srcId="{E2AA91FF-59DE-4523-BACB-D0E3534D10B2}" destId="{38FFB60D-5705-4EE6-91EB-F201FCDF1706}" srcOrd="0" destOrd="0" presId="urn:microsoft.com/office/officeart/2005/8/layout/vList2"/>
    <dgm:cxn modelId="{BBAF46E4-8EB2-44F6-B40B-DD73104D1E0A}" type="presOf" srcId="{E691B017-F0D5-44E4-9144-1979A374084C}" destId="{2FB18E9A-9AF5-40D4-99A8-A6EDF18818FA}" srcOrd="0" destOrd="0" presId="urn:microsoft.com/office/officeart/2005/8/layout/vList2"/>
    <dgm:cxn modelId="{CBAF18CF-F5E1-4667-9BD5-BD076D362187}" type="presParOf" srcId="{70677826-F21A-42D8-8D31-6A0FD20F8666}" destId="{671FCAD4-5D82-40D0-B19F-2BF5F88DF5CB}" srcOrd="0" destOrd="0" presId="urn:microsoft.com/office/officeart/2005/8/layout/vList2"/>
    <dgm:cxn modelId="{7787C02F-70C9-4A4B-ABF2-A095B66D5E25}" type="presParOf" srcId="{70677826-F21A-42D8-8D31-6A0FD20F8666}" destId="{2FB18E9A-9AF5-40D4-99A8-A6EDF18818FA}" srcOrd="1" destOrd="0" presId="urn:microsoft.com/office/officeart/2005/8/layout/vList2"/>
    <dgm:cxn modelId="{1AD38D15-F71A-4076-A1EB-473D62480D78}" type="presParOf" srcId="{70677826-F21A-42D8-8D31-6A0FD20F8666}" destId="{38FFB60D-5705-4EE6-91EB-F201FCDF1706}" srcOrd="2" destOrd="0" presId="urn:microsoft.com/office/officeart/2005/8/layout/vList2"/>
    <dgm:cxn modelId="{F0305436-3052-4A82-812C-3C3D5364B98B}" type="presParOf" srcId="{70677826-F21A-42D8-8D31-6A0FD20F8666}" destId="{375C5D1D-2CBD-4849-912F-1523454B6739}" srcOrd="3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54DC94DB-FDDF-4C9A-9B04-E6E5C5889D22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DA01257-9862-4D11-BBEC-63709C8C9DA7}">
      <dgm:prSet phldrT="[Texto]" custT="1"/>
      <dgm:spPr>
        <a:solidFill>
          <a:srgbClr val="00B0F0"/>
        </a:solidFill>
      </dgm:spPr>
      <dgm:t>
        <a:bodyPr/>
        <a:lstStyle/>
        <a:p>
          <a:pPr algn="ctr"/>
          <a:r>
            <a:rPr lang="es-ES" sz="3600" dirty="0"/>
            <a:t>ESTACIÓN 0</a:t>
          </a:r>
        </a:p>
      </dgm:t>
    </dgm:pt>
    <dgm:pt modelId="{2D1BA44F-D569-4716-8667-ABA598852391}" type="parTrans" cxnId="{25EA5B51-D2A6-4C55-B055-51FDA6A803D2}">
      <dgm:prSet/>
      <dgm:spPr/>
      <dgm:t>
        <a:bodyPr/>
        <a:lstStyle/>
        <a:p>
          <a:endParaRPr lang="es-ES"/>
        </a:p>
      </dgm:t>
    </dgm:pt>
    <dgm:pt modelId="{2251FE07-754B-42F6-A0BC-8709D3BEF049}" type="sibTrans" cxnId="{25EA5B51-D2A6-4C55-B055-51FDA6A803D2}">
      <dgm:prSet/>
      <dgm:spPr/>
      <dgm:t>
        <a:bodyPr/>
        <a:lstStyle/>
        <a:p>
          <a:endParaRPr lang="es-ES"/>
        </a:p>
      </dgm:t>
    </dgm:pt>
    <dgm:pt modelId="{E691B017-F0D5-44E4-9144-1979A374084C}">
      <dgm:prSet phldrT="[Texto]" phldr="1"/>
      <dgm:spPr/>
      <dgm:t>
        <a:bodyPr/>
        <a:lstStyle/>
        <a:p>
          <a:endParaRPr lang="es-ES" dirty="0"/>
        </a:p>
      </dgm:t>
    </dgm:pt>
    <dgm:pt modelId="{7A26CE8C-224F-4726-8A73-D1917C6C9578}" type="parTrans" cxnId="{32083662-A33C-4A36-B224-E8E7B21CE2FA}">
      <dgm:prSet/>
      <dgm:spPr/>
      <dgm:t>
        <a:bodyPr/>
        <a:lstStyle/>
        <a:p>
          <a:endParaRPr lang="es-ES"/>
        </a:p>
      </dgm:t>
    </dgm:pt>
    <dgm:pt modelId="{2DF6402E-DB29-4833-A568-229F7B410498}" type="sibTrans" cxnId="{32083662-A33C-4A36-B224-E8E7B21CE2FA}">
      <dgm:prSet/>
      <dgm:spPr/>
      <dgm:t>
        <a:bodyPr/>
        <a:lstStyle/>
        <a:p>
          <a:endParaRPr lang="es-ES"/>
        </a:p>
      </dgm:t>
    </dgm:pt>
    <dgm:pt modelId="{076AF843-BD0B-41B9-AFA6-B677DEC18D3C}">
      <dgm:prSet custT="1"/>
      <dgm:spPr>
        <a:solidFill>
          <a:srgbClr val="FF0000"/>
        </a:solidFill>
      </dgm:spPr>
      <dgm:t>
        <a:bodyPr/>
        <a:lstStyle/>
        <a:p>
          <a:pPr algn="ctr"/>
          <a:r>
            <a:rPr lang="es-ES" sz="3600" dirty="0"/>
            <a:t>ESTACIÓN DE </a:t>
          </a:r>
        </a:p>
        <a:p>
          <a:pPr algn="ctr"/>
          <a:r>
            <a:rPr lang="es-ES" sz="3600" dirty="0"/>
            <a:t>DESCANSO</a:t>
          </a:r>
        </a:p>
      </dgm:t>
    </dgm:pt>
    <dgm:pt modelId="{1C184FEE-859E-47C9-B2EF-E9C787808D09}" type="parTrans" cxnId="{E36F3C54-59FF-4E9B-BF81-60EE5CB20A73}">
      <dgm:prSet/>
      <dgm:spPr/>
      <dgm:t>
        <a:bodyPr/>
        <a:lstStyle/>
        <a:p>
          <a:endParaRPr lang="es-ES"/>
        </a:p>
      </dgm:t>
    </dgm:pt>
    <dgm:pt modelId="{A892B6C7-2F0F-448B-886A-29D298BD3B1C}" type="sibTrans" cxnId="{E36F3C54-59FF-4E9B-BF81-60EE5CB20A73}">
      <dgm:prSet/>
      <dgm:spPr/>
      <dgm:t>
        <a:bodyPr/>
        <a:lstStyle/>
        <a:p>
          <a:endParaRPr lang="es-ES"/>
        </a:p>
      </dgm:t>
    </dgm:pt>
    <dgm:pt modelId="{70677826-F21A-42D8-8D31-6A0FD20F8666}" type="pres">
      <dgm:prSet presAssocID="{54DC94DB-FDDF-4C9A-9B04-E6E5C5889D22}" presName="linear" presStyleCnt="0">
        <dgm:presLayoutVars>
          <dgm:animLvl val="lvl"/>
          <dgm:resizeHandles val="exact"/>
        </dgm:presLayoutVars>
      </dgm:prSet>
      <dgm:spPr/>
    </dgm:pt>
    <dgm:pt modelId="{671FCAD4-5D82-40D0-B19F-2BF5F88DF5CB}" type="pres">
      <dgm:prSet presAssocID="{9DA01257-9862-4D11-BBEC-63709C8C9DA7}" presName="parentText" presStyleLbl="node1" presStyleIdx="0" presStyleCnt="2" custLinFactNeighborX="-183" custLinFactNeighborY="-2200">
        <dgm:presLayoutVars>
          <dgm:chMax val="0"/>
          <dgm:bulletEnabled val="1"/>
        </dgm:presLayoutVars>
      </dgm:prSet>
      <dgm:spPr/>
    </dgm:pt>
    <dgm:pt modelId="{2FB18E9A-9AF5-40D4-99A8-A6EDF18818FA}" type="pres">
      <dgm:prSet presAssocID="{9DA01257-9862-4D11-BBEC-63709C8C9DA7}" presName="childText" presStyleLbl="revTx" presStyleIdx="0" presStyleCnt="1">
        <dgm:presLayoutVars>
          <dgm:bulletEnabled val="1"/>
        </dgm:presLayoutVars>
      </dgm:prSet>
      <dgm:spPr/>
    </dgm:pt>
    <dgm:pt modelId="{1F74931B-60CE-422B-88E9-9891B3EF6313}" type="pres">
      <dgm:prSet presAssocID="{076AF843-BD0B-41B9-AFA6-B677DEC18D3C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0F3E2102-5EFB-4FDE-B880-4014CBBCDD8D}" type="presOf" srcId="{54DC94DB-FDDF-4C9A-9B04-E6E5C5889D22}" destId="{70677826-F21A-42D8-8D31-6A0FD20F8666}" srcOrd="0" destOrd="0" presId="urn:microsoft.com/office/officeart/2005/8/layout/vList2"/>
    <dgm:cxn modelId="{604E213F-F57C-40B7-9EE0-9A96E6FF9666}" type="presOf" srcId="{9DA01257-9862-4D11-BBEC-63709C8C9DA7}" destId="{671FCAD4-5D82-40D0-B19F-2BF5F88DF5CB}" srcOrd="0" destOrd="0" presId="urn:microsoft.com/office/officeart/2005/8/layout/vList2"/>
    <dgm:cxn modelId="{32083662-A33C-4A36-B224-E8E7B21CE2FA}" srcId="{9DA01257-9862-4D11-BBEC-63709C8C9DA7}" destId="{E691B017-F0D5-44E4-9144-1979A374084C}" srcOrd="0" destOrd="0" parTransId="{7A26CE8C-224F-4726-8A73-D1917C6C9578}" sibTransId="{2DF6402E-DB29-4833-A568-229F7B410498}"/>
    <dgm:cxn modelId="{732D0745-9ED8-4775-9E45-F86013F9E983}" type="presOf" srcId="{076AF843-BD0B-41B9-AFA6-B677DEC18D3C}" destId="{1F74931B-60CE-422B-88E9-9891B3EF6313}" srcOrd="0" destOrd="0" presId="urn:microsoft.com/office/officeart/2005/8/layout/vList2"/>
    <dgm:cxn modelId="{25EA5B51-D2A6-4C55-B055-51FDA6A803D2}" srcId="{54DC94DB-FDDF-4C9A-9B04-E6E5C5889D22}" destId="{9DA01257-9862-4D11-BBEC-63709C8C9DA7}" srcOrd="0" destOrd="0" parTransId="{2D1BA44F-D569-4716-8667-ABA598852391}" sibTransId="{2251FE07-754B-42F6-A0BC-8709D3BEF049}"/>
    <dgm:cxn modelId="{E36F3C54-59FF-4E9B-BF81-60EE5CB20A73}" srcId="{54DC94DB-FDDF-4C9A-9B04-E6E5C5889D22}" destId="{076AF843-BD0B-41B9-AFA6-B677DEC18D3C}" srcOrd="1" destOrd="0" parTransId="{1C184FEE-859E-47C9-B2EF-E9C787808D09}" sibTransId="{A892B6C7-2F0F-448B-886A-29D298BD3B1C}"/>
    <dgm:cxn modelId="{BBAF46E4-8EB2-44F6-B40B-DD73104D1E0A}" type="presOf" srcId="{E691B017-F0D5-44E4-9144-1979A374084C}" destId="{2FB18E9A-9AF5-40D4-99A8-A6EDF18818FA}" srcOrd="0" destOrd="0" presId="urn:microsoft.com/office/officeart/2005/8/layout/vList2"/>
    <dgm:cxn modelId="{CBAF18CF-F5E1-4667-9BD5-BD076D362187}" type="presParOf" srcId="{70677826-F21A-42D8-8D31-6A0FD20F8666}" destId="{671FCAD4-5D82-40D0-B19F-2BF5F88DF5CB}" srcOrd="0" destOrd="0" presId="urn:microsoft.com/office/officeart/2005/8/layout/vList2"/>
    <dgm:cxn modelId="{7787C02F-70C9-4A4B-ABF2-A095B66D5E25}" type="presParOf" srcId="{70677826-F21A-42D8-8D31-6A0FD20F8666}" destId="{2FB18E9A-9AF5-40D4-99A8-A6EDF18818FA}" srcOrd="1" destOrd="0" presId="urn:microsoft.com/office/officeart/2005/8/layout/vList2"/>
    <dgm:cxn modelId="{DDF211D7-7996-4FF7-8787-27FF647265D5}" type="presParOf" srcId="{70677826-F21A-42D8-8D31-6A0FD20F8666}" destId="{1F74931B-60CE-422B-88E9-9891B3EF6313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9B9F07E-B7DB-4C21-B232-1DFA7B6DDDD1}">
      <dsp:nvSpPr>
        <dsp:cNvPr id="0" name=""/>
        <dsp:cNvSpPr/>
      </dsp:nvSpPr>
      <dsp:spPr>
        <a:xfrm>
          <a:off x="0" y="876066"/>
          <a:ext cx="2878472" cy="1727083"/>
        </a:xfrm>
        <a:prstGeom prst="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>
              <a:solidFill>
                <a:schemeClr val="bg1"/>
              </a:solidFill>
            </a:rPr>
            <a:t>ESTACIONES</a:t>
          </a:r>
        </a:p>
      </dsp:txBody>
      <dsp:txXfrm>
        <a:off x="0" y="876066"/>
        <a:ext cx="2878472" cy="1727083"/>
      </dsp:txXfrm>
    </dsp:sp>
    <dsp:sp modelId="{07414756-D86A-429B-A209-8DE39474F7C2}">
      <dsp:nvSpPr>
        <dsp:cNvPr id="0" name=""/>
        <dsp:cNvSpPr/>
      </dsp:nvSpPr>
      <dsp:spPr>
        <a:xfrm>
          <a:off x="3166319" y="876066"/>
          <a:ext cx="2878472" cy="1727083"/>
        </a:xfrm>
        <a:prstGeom prst="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HOJA O PÓSTER DE RUTA</a:t>
          </a:r>
        </a:p>
      </dsp:txBody>
      <dsp:txXfrm>
        <a:off x="3166319" y="876066"/>
        <a:ext cx="2878472" cy="1727083"/>
      </dsp:txXfrm>
    </dsp:sp>
    <dsp:sp modelId="{E2539E60-BCFC-40D9-9692-F0F275C66B2A}">
      <dsp:nvSpPr>
        <dsp:cNvPr id="0" name=""/>
        <dsp:cNvSpPr/>
      </dsp:nvSpPr>
      <dsp:spPr>
        <a:xfrm>
          <a:off x="6332639" y="876066"/>
          <a:ext cx="2878472" cy="1727083"/>
        </a:xfrm>
        <a:prstGeom prst="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HOJA DE REGISTRO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GENERAL E INDIVIDUAL</a:t>
          </a:r>
        </a:p>
      </dsp:txBody>
      <dsp:txXfrm>
        <a:off x="6332639" y="876066"/>
        <a:ext cx="2878472" cy="1727083"/>
      </dsp:txXfrm>
    </dsp:sp>
    <dsp:sp modelId="{F2D7F9CB-9039-48FE-B4AB-328F6AECAE51}">
      <dsp:nvSpPr>
        <dsp:cNvPr id="0" name=""/>
        <dsp:cNvSpPr/>
      </dsp:nvSpPr>
      <dsp:spPr>
        <a:xfrm>
          <a:off x="1583159" y="2890997"/>
          <a:ext cx="2878472" cy="1727083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ESTACIÓN DE DESCANSO</a:t>
          </a:r>
        </a:p>
      </dsp:txBody>
      <dsp:txXfrm>
        <a:off x="1583159" y="2890997"/>
        <a:ext cx="2878472" cy="1727083"/>
      </dsp:txXfrm>
    </dsp:sp>
    <dsp:sp modelId="{0D66C53D-3356-47BC-AD4B-3A72EEDC4B09}">
      <dsp:nvSpPr>
        <dsp:cNvPr id="0" name=""/>
        <dsp:cNvSpPr/>
      </dsp:nvSpPr>
      <dsp:spPr>
        <a:xfrm>
          <a:off x="4749479" y="2890997"/>
          <a:ext cx="2878472" cy="1727083"/>
        </a:xfrm>
        <a:prstGeom prst="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ESTACION 0 </a:t>
          </a:r>
        </a:p>
      </dsp:txBody>
      <dsp:txXfrm>
        <a:off x="4749479" y="2890997"/>
        <a:ext cx="2878472" cy="172708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FCAD4-5D82-40D0-B19F-2BF5F88DF5CB}">
      <dsp:nvSpPr>
        <dsp:cNvPr id="0" name=""/>
        <dsp:cNvSpPr/>
      </dsp:nvSpPr>
      <dsp:spPr>
        <a:xfrm>
          <a:off x="0" y="70532"/>
          <a:ext cx="4578978" cy="1463085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32410" tIns="232410" rIns="232410" bIns="232410" numCol="1" spcCol="1270" anchor="ctr" anchorCtr="0">
          <a:noAutofit/>
        </a:bodyPr>
        <a:lstStyle/>
        <a:p>
          <a:pPr marL="0" lvl="0" indent="0" algn="l" defTabSz="2711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6100" kern="1200" dirty="0"/>
            <a:t>ESTACIONES</a:t>
          </a:r>
        </a:p>
      </dsp:txBody>
      <dsp:txXfrm>
        <a:off x="71422" y="141954"/>
        <a:ext cx="4436134" cy="1320241"/>
      </dsp:txXfrm>
    </dsp:sp>
    <dsp:sp modelId="{2FB18E9A-9AF5-40D4-99A8-A6EDF18818FA}">
      <dsp:nvSpPr>
        <dsp:cNvPr id="0" name=""/>
        <dsp:cNvSpPr/>
      </dsp:nvSpPr>
      <dsp:spPr>
        <a:xfrm>
          <a:off x="0" y="1533617"/>
          <a:ext cx="4578978" cy="101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383" tIns="77470" rIns="433832" bIns="77470" numCol="1" spcCol="1270" anchor="t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ES" sz="4800" kern="1200" dirty="0"/>
        </a:p>
      </dsp:txBody>
      <dsp:txXfrm>
        <a:off x="0" y="1533617"/>
        <a:ext cx="4578978" cy="1010160"/>
      </dsp:txXfrm>
    </dsp:sp>
    <dsp:sp modelId="{38FFB60D-5705-4EE6-91EB-F201FCDF1706}">
      <dsp:nvSpPr>
        <dsp:cNvPr id="0" name=""/>
        <dsp:cNvSpPr/>
      </dsp:nvSpPr>
      <dsp:spPr>
        <a:xfrm>
          <a:off x="0" y="2543778"/>
          <a:ext cx="4578978" cy="1463085"/>
        </a:xfrm>
        <a:prstGeom prst="roundRect">
          <a:avLst/>
        </a:prstGeom>
        <a:solidFill>
          <a:srgbClr val="92D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EL CONJUNTO DE TODAS LAS ESTACIONES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=</a:t>
          </a:r>
        </a:p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kern="1200" dirty="0"/>
            <a:t>CIRCUITO DE APRENDIZAJE</a:t>
          </a:r>
        </a:p>
      </dsp:txBody>
      <dsp:txXfrm>
        <a:off x="71422" y="2615200"/>
        <a:ext cx="4436134" cy="1320241"/>
      </dsp:txXfrm>
    </dsp:sp>
    <dsp:sp modelId="{375C5D1D-2CBD-4849-912F-1523454B6739}">
      <dsp:nvSpPr>
        <dsp:cNvPr id="0" name=""/>
        <dsp:cNvSpPr/>
      </dsp:nvSpPr>
      <dsp:spPr>
        <a:xfrm>
          <a:off x="0" y="4006863"/>
          <a:ext cx="4578978" cy="101016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383" tIns="77470" rIns="433832" bIns="77470" numCol="1" spcCol="1270" anchor="t" anchorCtr="0">
          <a:noAutofit/>
        </a:bodyPr>
        <a:lstStyle/>
        <a:p>
          <a:pPr marL="285750" lvl="1" indent="-285750" algn="l" defTabSz="213360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ES" sz="4800" kern="1200" dirty="0"/>
        </a:p>
      </dsp:txBody>
      <dsp:txXfrm>
        <a:off x="0" y="4006863"/>
        <a:ext cx="4578978" cy="101016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FCAD4-5D82-40D0-B19F-2BF5F88DF5CB}">
      <dsp:nvSpPr>
        <dsp:cNvPr id="0" name=""/>
        <dsp:cNvSpPr/>
      </dsp:nvSpPr>
      <dsp:spPr>
        <a:xfrm>
          <a:off x="0" y="250577"/>
          <a:ext cx="457897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HOJA  DE RUTA</a:t>
          </a:r>
        </a:p>
      </dsp:txBody>
      <dsp:txXfrm>
        <a:off x="59399" y="309976"/>
        <a:ext cx="4460180" cy="1098002"/>
      </dsp:txXfrm>
    </dsp:sp>
    <dsp:sp modelId="{2FB18E9A-9AF5-40D4-99A8-A6EDF18818FA}">
      <dsp:nvSpPr>
        <dsp:cNvPr id="0" name=""/>
        <dsp:cNvSpPr/>
      </dsp:nvSpPr>
      <dsp:spPr>
        <a:xfrm>
          <a:off x="0" y="1467378"/>
          <a:ext cx="4578978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383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ES" sz="5100" kern="1200" dirty="0"/>
        </a:p>
      </dsp:txBody>
      <dsp:txXfrm>
        <a:off x="0" y="1467378"/>
        <a:ext cx="4578978" cy="1076400"/>
      </dsp:txXfrm>
    </dsp:sp>
    <dsp:sp modelId="{38FFB60D-5705-4EE6-91EB-F201FCDF1706}">
      <dsp:nvSpPr>
        <dsp:cNvPr id="0" name=""/>
        <dsp:cNvSpPr/>
      </dsp:nvSpPr>
      <dsp:spPr>
        <a:xfrm>
          <a:off x="0" y="2543778"/>
          <a:ext cx="4578978" cy="1216800"/>
        </a:xfrm>
        <a:prstGeom prst="roundRect">
          <a:avLst/>
        </a:prstGeom>
        <a:solidFill>
          <a:srgbClr val="FFC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PÓSTER</a:t>
          </a:r>
          <a:r>
            <a:rPr lang="es-ES" sz="2400" kern="1200" baseline="0" dirty="0"/>
            <a:t> DE RUTA</a:t>
          </a:r>
          <a:endParaRPr lang="es-ES" sz="2400" kern="1200" dirty="0"/>
        </a:p>
      </dsp:txBody>
      <dsp:txXfrm>
        <a:off x="59399" y="2603177"/>
        <a:ext cx="4460180" cy="1098002"/>
      </dsp:txXfrm>
    </dsp:sp>
    <dsp:sp modelId="{375C5D1D-2CBD-4849-912F-1523454B6739}">
      <dsp:nvSpPr>
        <dsp:cNvPr id="0" name=""/>
        <dsp:cNvSpPr/>
      </dsp:nvSpPr>
      <dsp:spPr>
        <a:xfrm>
          <a:off x="0" y="3760578"/>
          <a:ext cx="4578978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383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ES" sz="5100" kern="1200" dirty="0"/>
        </a:p>
      </dsp:txBody>
      <dsp:txXfrm>
        <a:off x="0" y="3760578"/>
        <a:ext cx="4578978" cy="1076400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FCAD4-5D82-40D0-B19F-2BF5F88DF5CB}">
      <dsp:nvSpPr>
        <dsp:cNvPr id="0" name=""/>
        <dsp:cNvSpPr/>
      </dsp:nvSpPr>
      <dsp:spPr>
        <a:xfrm>
          <a:off x="0" y="250577"/>
          <a:ext cx="4578978" cy="121680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HOJA DE REGISTRO INDIVIDUAL</a:t>
          </a:r>
        </a:p>
      </dsp:txBody>
      <dsp:txXfrm>
        <a:off x="59399" y="309976"/>
        <a:ext cx="4460180" cy="1098002"/>
      </dsp:txXfrm>
    </dsp:sp>
    <dsp:sp modelId="{2FB18E9A-9AF5-40D4-99A8-A6EDF18818FA}">
      <dsp:nvSpPr>
        <dsp:cNvPr id="0" name=""/>
        <dsp:cNvSpPr/>
      </dsp:nvSpPr>
      <dsp:spPr>
        <a:xfrm>
          <a:off x="0" y="1467378"/>
          <a:ext cx="4578978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383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ES" sz="5100" kern="1200" dirty="0"/>
        </a:p>
      </dsp:txBody>
      <dsp:txXfrm>
        <a:off x="0" y="1467378"/>
        <a:ext cx="4578978" cy="1076400"/>
      </dsp:txXfrm>
    </dsp:sp>
    <dsp:sp modelId="{38FFB60D-5705-4EE6-91EB-F201FCDF1706}">
      <dsp:nvSpPr>
        <dsp:cNvPr id="0" name=""/>
        <dsp:cNvSpPr/>
      </dsp:nvSpPr>
      <dsp:spPr>
        <a:xfrm>
          <a:off x="0" y="2543778"/>
          <a:ext cx="4578978" cy="1216800"/>
        </a:xfrm>
        <a:prstGeom prst="roundRect">
          <a:avLst/>
        </a:prstGeom>
        <a:solidFill>
          <a:srgbClr val="7030A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kern="1200" dirty="0"/>
            <a:t>REGISTRO DE LA CLASE</a:t>
          </a:r>
        </a:p>
      </dsp:txBody>
      <dsp:txXfrm>
        <a:off x="59399" y="2603177"/>
        <a:ext cx="4460180" cy="1098002"/>
      </dsp:txXfrm>
    </dsp:sp>
    <dsp:sp modelId="{375C5D1D-2CBD-4849-912F-1523454B6739}">
      <dsp:nvSpPr>
        <dsp:cNvPr id="0" name=""/>
        <dsp:cNvSpPr/>
      </dsp:nvSpPr>
      <dsp:spPr>
        <a:xfrm>
          <a:off x="0" y="3760578"/>
          <a:ext cx="4578978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383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ES" sz="5100" kern="1200" dirty="0"/>
        </a:p>
      </dsp:txBody>
      <dsp:txXfrm>
        <a:off x="0" y="3760578"/>
        <a:ext cx="4578978" cy="10764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1FCAD4-5D82-40D0-B19F-2BF5F88DF5CB}">
      <dsp:nvSpPr>
        <dsp:cNvPr id="0" name=""/>
        <dsp:cNvSpPr/>
      </dsp:nvSpPr>
      <dsp:spPr>
        <a:xfrm>
          <a:off x="0" y="346822"/>
          <a:ext cx="4578978" cy="1635075"/>
        </a:xfrm>
        <a:prstGeom prst="roundRect">
          <a:avLst/>
        </a:prstGeom>
        <a:solidFill>
          <a:srgbClr val="00B0F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ESTACIÓN 0</a:t>
          </a:r>
        </a:p>
      </dsp:txBody>
      <dsp:txXfrm>
        <a:off x="79818" y="426640"/>
        <a:ext cx="4419342" cy="1475439"/>
      </dsp:txXfrm>
    </dsp:sp>
    <dsp:sp modelId="{2FB18E9A-9AF5-40D4-99A8-A6EDF18818FA}">
      <dsp:nvSpPr>
        <dsp:cNvPr id="0" name=""/>
        <dsp:cNvSpPr/>
      </dsp:nvSpPr>
      <dsp:spPr>
        <a:xfrm>
          <a:off x="0" y="2005578"/>
          <a:ext cx="4578978" cy="10764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5383" tIns="82550" rIns="462280" bIns="82550" numCol="1" spcCol="1270" anchor="t" anchorCtr="0">
          <a:noAutofit/>
        </a:bodyPr>
        <a:lstStyle/>
        <a:p>
          <a:pPr marL="285750" lvl="1" indent="-285750" algn="l" defTabSz="22669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endParaRPr lang="es-ES" sz="5100" kern="1200" dirty="0"/>
        </a:p>
      </dsp:txBody>
      <dsp:txXfrm>
        <a:off x="0" y="2005578"/>
        <a:ext cx="4578978" cy="1076400"/>
      </dsp:txXfrm>
    </dsp:sp>
    <dsp:sp modelId="{1F74931B-60CE-422B-88E9-9891B3EF6313}">
      <dsp:nvSpPr>
        <dsp:cNvPr id="0" name=""/>
        <dsp:cNvSpPr/>
      </dsp:nvSpPr>
      <dsp:spPr>
        <a:xfrm>
          <a:off x="0" y="3081978"/>
          <a:ext cx="4578978" cy="1635075"/>
        </a:xfrm>
        <a:prstGeom prst="round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ESTACIÓN DE </a:t>
          </a:r>
        </a:p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3600" kern="1200" dirty="0"/>
            <a:t>DESCANSO</a:t>
          </a:r>
        </a:p>
      </dsp:txBody>
      <dsp:txXfrm>
        <a:off x="79818" y="3161796"/>
        <a:ext cx="4419342" cy="147543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697CFB-0DFA-45BC-A32B-5F54F4AE99CB}" type="datetimeFigureOut">
              <a:rPr lang="es-ES" smtClean="0"/>
              <a:pPr/>
              <a:t>17/10/2023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ES"/>
              <a:t>Si todo te da igual, no te salen las cuentas</a:t>
            </a:r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2CC888-2503-41F0-A32B-4FB8BAE05463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F46229-C933-4BD2-837F-D0C677611F58}" type="datetimeFigureOut">
              <a:rPr lang="es-ES" smtClean="0"/>
              <a:pPr/>
              <a:t>17/10/2023</a:t>
            </a:fld>
            <a:endParaRPr lang="es-ES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r>
              <a:rPr lang="es-ES"/>
              <a:t>Si todo te da igual, no te salen las cuentas</a:t>
            </a:r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8FA101-795D-4C42-BCAE-BC67B30B4216}" type="slidenum">
              <a:rPr lang="es-ES" smtClean="0"/>
              <a:pPr/>
              <a:t>‹Nº›</a:t>
            </a:fld>
            <a:endParaRPr lang="es-E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8FA101-795D-4C42-BCAE-BC67B30B4216}" type="slidenum">
              <a:rPr lang="es-ES" smtClean="0"/>
              <a:pPr/>
              <a:t>1</a:t>
            </a:fld>
            <a:endParaRPr lang="es-ES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Si todo te da igual, no te salen las cuentas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9B0479-1664-4B93-A610-600DF204987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2DBD6FE5-E4D2-4E3E-96F5-6FB44595115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58D8D31-02DD-4511-8203-A44D2B5C50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B3E9D0-AE90-4991-850D-E0F9AD3731C4}" type="datetime1">
              <a:rPr lang="es-ES" smtClean="0"/>
              <a:pPr/>
              <a:t>17/10/2023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F5D8167-A6DF-4D8D-B9BB-B5C78F941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CA3EF3-C49B-4E38-AC77-06102C0C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814372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F1AF33-734A-4D9D-BA98-3A68FAA247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736245A-975E-4C66-B003-D2DB31C3157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3E5A1F4-045A-4027-94AD-D253599EA0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AD62A3-AFEE-4CB1-AD6F-A689436B6517}" type="datetime1">
              <a:rPr lang="es-ES" smtClean="0"/>
              <a:pPr/>
              <a:t>17/10/2023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6942EC3-B2C4-44E7-91B2-41F0D95C2D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300D430-ECB4-4600-B8FC-EE1EF3FAE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39903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A0CE00F5-0E19-4073-A0FB-C9FA040B3F3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4A9925F-061B-4E1F-97B4-C0D2C555C96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71BFCE-55B3-4D27-9B07-5921CB7756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9619F8-3C93-493A-8404-275ED79767CC}" type="datetime1">
              <a:rPr lang="es-ES" smtClean="0"/>
              <a:pPr/>
              <a:t>17/10/2023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14F5392-A31C-4BA0-A24C-30CC671AD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DFB4C0-2B12-4952-B917-DA08F3BF9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305522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243C22-108D-4707-AB0E-9DA213B5C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6E71000-2352-4DE5-87E2-CA4C1E0187A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2EA826B-E2C4-4CC4-A5ED-3A41C1370F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0032A1-8A20-4BB0-AF13-500ECC94AAEB}" type="datetime1">
              <a:rPr lang="es-ES" smtClean="0"/>
              <a:pPr/>
              <a:t>17/10/2023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DB96D26-FF3E-401D-A64C-BB6E6043EF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F2C232A-CF26-4BF9-8196-C297FAC314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109348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7DE214-3051-4099-866E-2EC5DF8017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B6F65CB-D59F-41BC-8081-E9C6640946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B0548AB-516F-4ABA-B405-2642C8859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30EB7E-9A31-4AB2-AAAD-200938D8B7B6}" type="datetime1">
              <a:rPr lang="es-ES" smtClean="0"/>
              <a:pPr/>
              <a:t>17/10/2023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753991-520E-4F75-AC5B-CDC7DDE85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B43F80-4059-4A8A-9FD1-95E94CBFE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4044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6AD6C2-6617-4AC9-B4C2-CF3C87C8B5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B555366-36E6-41F2-823A-49DE9BBF53F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7C4BA14-A389-43A0-BF7A-C41548F7046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D7D655B-3260-4529-A8DB-4C057AE2AC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6235C1-F0A5-4CB5-B81D-6293E06EA365}" type="datetime1">
              <a:rPr lang="es-ES" smtClean="0"/>
              <a:pPr/>
              <a:t>17/10/2023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BA35F2-5C75-43EA-89F9-EE6FD4873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BD94711-6C5B-424B-BA27-A41E4E5E0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0389672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6C50E2-AB36-4B46-A649-78D451BF71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FAF0CA63-8AFD-4886-A85B-12C88BBE2F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1D0BEDB-D67B-4028-A985-99E4DD1998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AE8649B1-A098-4EDF-8882-DCE549D116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D5FAA57-0070-492D-BDD8-042194C7FE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3C21418A-5DF2-4A1F-9BBE-39CA174BB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67B373-1452-4056-AA8B-B953188CFF00}" type="datetime1">
              <a:rPr lang="es-ES" smtClean="0"/>
              <a:pPr/>
              <a:t>17/10/2023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0E9857F-3354-4AEC-8FA5-D77FA0B647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CB00228-14F6-45D3-8B48-C3E1FE7D78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2412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C487B-772D-44AA-85DF-0A1F0BC78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39FC99B7-6A8B-47C3-9ECA-ABB3416885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D50321-F2CC-4C00-8DAB-EEFEF4E6F57D}" type="datetime1">
              <a:rPr lang="es-ES" smtClean="0"/>
              <a:pPr/>
              <a:t>17/10/2023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D78BEA1-2163-4E01-8D5B-418F75351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9E67B32A-E81E-455F-9972-64DCA23E15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54221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586643F6-481C-43EC-BB61-37110C9F76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DFE74D-71B8-4906-9EE5-817AFD6691BA}" type="datetime1">
              <a:rPr lang="es-ES" smtClean="0"/>
              <a:pPr/>
              <a:t>17/10/2023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FBCBEA9-6276-400B-BCCA-01389C9FE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3ABBA66-3778-4B68-B430-AB08A558B4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541727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DC6ABD-EAC8-4EC5-AB2A-AD68B5D46F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5DC02B3-1DDB-48F5-8524-5DC2D3F00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3841B6E-5DEA-4506-A544-1909348128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730E1D8-908E-4DFC-B364-50411F83F1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AFD4D8-8491-428C-9C23-7DACD758622A}" type="datetime1">
              <a:rPr lang="es-ES" smtClean="0"/>
              <a:pPr/>
              <a:t>17/10/2023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FC2414-C710-493E-A40A-1B9C2D6577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069AAAB-261D-4605-B2B9-50A7D2CD3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089783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630CA82-29BE-420F-819B-5143E3828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7B24B9D-F452-4CC6-AEE4-758FD69275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B18E02-C34E-4BBE-B1E0-00CBB917ED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2F58EEF-0881-4726-B8DC-328CBA5229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4579D8-FAC2-45E1-9B33-E66875108FDD}" type="datetime1">
              <a:rPr lang="es-ES" smtClean="0"/>
              <a:pPr/>
              <a:t>17/10/2023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4557E1C-C63C-42CA-A5A7-D5D350CBC7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664C6EF-FFBA-47C4-AED9-010DC4EC51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696490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05A1872D-FB82-47B7-B693-70FA72F98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06F97B7A-1615-42E2-A123-4DD45FFF1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C29EDF3-09BA-486A-AD7F-3806ED15BB8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14244F-FB03-4E4C-AC6A-49D149608BEC}" type="datetime1">
              <a:rPr lang="es-ES" smtClean="0"/>
              <a:pPr/>
              <a:t>17/10/2023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CBFC22B-95CC-44E5-9559-2EB54DE06CD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s-ES"/>
              <a:t>" Si todo te da igual, nos has hecho bien las cuentas"</a:t>
            </a: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6B2BC9F-CB10-48F7-A238-E90956CCB9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DBC43D-6ABB-47C5-A495-EC2496046CA2}" type="slidenum">
              <a:rPr lang="es-ES" smtClean="0"/>
              <a:pPr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8480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XBXOaLcMZg?feature=oembed" TargetMode="External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2.jf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2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diagramLayout" Target="../diagrams/layout1.xml"/><Relationship Id="rId7" Type="http://schemas.openxmlformats.org/officeDocument/2006/relationships/image" Target="../media/image2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diagramLayout" Target="../diagrams/layout2.xml"/><Relationship Id="rId7" Type="http://schemas.openxmlformats.org/officeDocument/2006/relationships/image" Target="../media/image2.JPG"/><Relationship Id="rId12" Type="http://schemas.openxmlformats.org/officeDocument/2006/relationships/image" Target="../media/image1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11" Type="http://schemas.openxmlformats.org/officeDocument/2006/relationships/image" Target="../media/image29.jpeg"/><Relationship Id="rId5" Type="http://schemas.openxmlformats.org/officeDocument/2006/relationships/diagramColors" Target="../diagrams/colors2.xml"/><Relationship Id="rId10" Type="http://schemas.openxmlformats.org/officeDocument/2006/relationships/image" Target="../media/image28.jpeg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2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diagramLayout" Target="../diagrams/layout3.xml"/><Relationship Id="rId7" Type="http://schemas.openxmlformats.org/officeDocument/2006/relationships/image" Target="../media/image30.pn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3.xml"/><Relationship Id="rId9" Type="http://schemas.openxmlformats.org/officeDocument/2006/relationships/image" Target="../media/image2.JP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32.pn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10" Type="http://schemas.openxmlformats.org/officeDocument/2006/relationships/image" Target="../media/image1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JPG"/><Relationship Id="rId3" Type="http://schemas.openxmlformats.org/officeDocument/2006/relationships/diagramLayout" Target="../diagrams/layout5.xml"/><Relationship Id="rId7" Type="http://schemas.openxmlformats.org/officeDocument/2006/relationships/image" Target="../media/image4.png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10" Type="http://schemas.openxmlformats.org/officeDocument/2006/relationships/image" Target="../media/image35.png"/><Relationship Id="rId4" Type="http://schemas.openxmlformats.org/officeDocument/2006/relationships/diagramQuickStyle" Target="../diagrams/quickStyle5.xml"/><Relationship Id="rId9" Type="http://schemas.openxmlformats.org/officeDocument/2006/relationships/image" Target="../media/image3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37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png"/><Relationship Id="rId4" Type="http://schemas.openxmlformats.org/officeDocument/2006/relationships/image" Target="../media/image2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png"/><Relationship Id="rId5" Type="http://schemas.openxmlformats.org/officeDocument/2006/relationships/image" Target="../media/image1.png"/><Relationship Id="rId4" Type="http://schemas.openxmlformats.org/officeDocument/2006/relationships/image" Target="../media/image2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image" Target="../media/image2.JP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9.png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png"/><Relationship Id="rId4" Type="http://schemas.openxmlformats.org/officeDocument/2006/relationships/image" Target="../media/image4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6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3.png"/><Relationship Id="rId4" Type="http://schemas.openxmlformats.org/officeDocument/2006/relationships/image" Target="../media/image5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60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61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62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FeDQkio6mOI?feature=oembed" TargetMode="External"/><Relationship Id="rId5" Type="http://schemas.openxmlformats.org/officeDocument/2006/relationships/image" Target="../media/image9.jpeg"/><Relationship Id="rId4" Type="http://schemas.openxmlformats.org/officeDocument/2006/relationships/image" Target="../media/image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Z0pjyOUZzhs?feature=oembed" TargetMode="External"/><Relationship Id="rId5" Type="http://schemas.openxmlformats.org/officeDocument/2006/relationships/image" Target="../media/image10.jpeg"/><Relationship Id="rId4" Type="http://schemas.openxmlformats.org/officeDocument/2006/relationships/image" Target="../media/image2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D4C07-B086-4C48-A031-B9D383E33FD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D9FEADAD-E489-46C1-9ED2-49B1ECCF7AD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s-ES" dirty="0">
              <a:cs typeface="Calibri"/>
            </a:endParaRPr>
          </a:p>
        </p:txBody>
      </p:sp>
      <p:sp>
        <p:nvSpPr>
          <p:cNvPr id="20484" name="AutoShape 4" descr="Resultado de imagen de cfie miranda de ebro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7" name="6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DF7D128-1825-44EB-B293-6D3A20E5BE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216" y="2054765"/>
            <a:ext cx="10214992" cy="255374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D906D8C6-4348-4F2A-816B-A3BD5F0FD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95874" y="5257800"/>
            <a:ext cx="1496125" cy="16002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F62F53B-7F4D-4186-AB11-01D9A4A25C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79" y="5257800"/>
            <a:ext cx="1505571" cy="1610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51983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¿QUÉ SON LAS ESTACIONES </a:t>
            </a: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DE APRENDIZAJE?</a:t>
            </a:r>
            <a:endParaRPr lang="es-ES" sz="4000" dirty="0"/>
          </a:p>
        </p:txBody>
      </p:sp>
      <p:pic>
        <p:nvPicPr>
          <p:cNvPr id="5" name="Imagen 8">
            <a:extLst>
              <a:ext uri="{FF2B5EF4-FFF2-40B4-BE49-F238E27FC236}">
                <a16:creationId xmlns:a16="http://schemas.microsoft.com/office/drawing/2014/main" id="{9DD71A0C-748D-EDD9-6AE5-5D15972A38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3896" y="1750366"/>
            <a:ext cx="6746802" cy="4548893"/>
          </a:xfr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F0A7768-3505-46BF-B864-53473DF85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98" y="-107"/>
            <a:ext cx="4019128" cy="9908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4524EE8-E021-4CE9-85CC-C9C7D878F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958" y="4864953"/>
            <a:ext cx="1949042" cy="199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085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90126" y="299273"/>
            <a:ext cx="8267230" cy="1325563"/>
          </a:xfrm>
        </p:spPr>
        <p:txBody>
          <a:bodyPr>
            <a:normAutofit/>
          </a:bodyPr>
          <a:lstStyle/>
          <a:p>
            <a:r>
              <a:rPr lang="es-ES" sz="3600" dirty="0">
                <a:solidFill>
                  <a:srgbClr val="C00000"/>
                </a:solidFill>
                <a:latin typeface="Adventure"/>
              </a:rPr>
              <a:t>¿QUÉ SON LAS ESTACIONES DE APRENDIZAJE?</a:t>
            </a:r>
            <a:endParaRPr lang="es-ES" sz="3600" dirty="0">
              <a:latin typeface="Adventure"/>
              <a:cs typeface="Calibri Light"/>
            </a:endParaRPr>
          </a:p>
        </p:txBody>
      </p:sp>
      <p:pic>
        <p:nvPicPr>
          <p:cNvPr id="5" name="Imagen 6" descr="Texto&#10;&#10;Descripción generada automáticamente">
            <a:extLst>
              <a:ext uri="{FF2B5EF4-FFF2-40B4-BE49-F238E27FC236}">
                <a16:creationId xmlns:a16="http://schemas.microsoft.com/office/drawing/2014/main" id="{2F4CD96B-EB8E-6E6A-91FB-F446941B659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41027" y="1099420"/>
            <a:ext cx="4402995" cy="5021327"/>
          </a:xfr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5898A34-16A6-49C5-A243-EC1176C3B1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7533" y="4697834"/>
            <a:ext cx="1954466" cy="2161017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BA0FA7-1D2E-B1AB-A8F5-4277C1B8A8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8630" y="-107"/>
            <a:ext cx="3341796" cy="86854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¿QUÉ SON LAS </a:t>
            </a: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ESTACIONES </a:t>
            </a: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DE APRENDIZAJE?</a:t>
            </a:r>
            <a:endParaRPr lang="es-ES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" dirty="0"/>
              <a:t> </a:t>
            </a:r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EBA74C-1733-4B99-B99A-E6E932B6B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9185"/>
            <a:ext cx="4074884" cy="10187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79D5D57-8DC3-432C-93F1-2E2B23B4EEE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3444" y="461650"/>
            <a:ext cx="2838906" cy="581106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7D8A53-E878-4E25-8889-6336822BF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286" y="4453190"/>
            <a:ext cx="2351714" cy="2404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2851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¿QUÉ SON LAS </a:t>
            </a: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ESTACIONES </a:t>
            </a: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DE APRENDIZAJE?</a:t>
            </a:r>
            <a:endParaRPr lang="es-ES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" dirty="0"/>
              <a:t> </a:t>
            </a:r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EBA74C-1733-4B99-B99A-E6E932B6B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9185"/>
            <a:ext cx="4074884" cy="10187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7D8A53-E878-4E25-8889-6336822BF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286" y="4453190"/>
            <a:ext cx="2351714" cy="2404810"/>
          </a:xfrm>
          <a:prstGeom prst="rect">
            <a:avLst/>
          </a:prstGeom>
        </p:spPr>
      </p:pic>
      <p:pic>
        <p:nvPicPr>
          <p:cNvPr id="6" name="Imagen 8" descr="Diagrama&#10;&#10;Descripción generada automáticamente">
            <a:extLst>
              <a:ext uri="{FF2B5EF4-FFF2-40B4-BE49-F238E27FC236}">
                <a16:creationId xmlns:a16="http://schemas.microsoft.com/office/drawing/2014/main" id="{37C7C344-8F14-0F55-6339-153D734521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67062" y="1088460"/>
            <a:ext cx="2673815" cy="5008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8563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Adventure"/>
              </a:rPr>
              <a:t>¿CÓMO APLICAR ESTA METODOLOGÍA</a:t>
            </a:r>
            <a:br>
              <a:rPr lang="es-ES" sz="3200" dirty="0">
                <a:latin typeface="Adventure"/>
              </a:rPr>
            </a:br>
            <a:r>
              <a:rPr lang="es-ES" sz="3200" dirty="0">
                <a:solidFill>
                  <a:srgbClr val="C00000"/>
                </a:solidFill>
                <a:latin typeface="Adventure"/>
              </a:rPr>
              <a:t> EN EL AULA?</a:t>
            </a:r>
            <a:endParaRPr lang="es-ES" sz="3200" dirty="0">
              <a:latin typeface="Adventure"/>
            </a:endParaRPr>
          </a:p>
        </p:txBody>
      </p:sp>
      <p:pic>
        <p:nvPicPr>
          <p:cNvPr id="5" name="Imagen 5" descr="Imagen que contiene Aplicación&#10;&#10;Descripción generada automáticamente">
            <a:extLst>
              <a:ext uri="{FF2B5EF4-FFF2-40B4-BE49-F238E27FC236}">
                <a16:creationId xmlns:a16="http://schemas.microsoft.com/office/drawing/2014/main" id="{A9318DC6-1470-01BD-46A3-CB7C1015123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219344" y="1261181"/>
            <a:ext cx="3950867" cy="4915782"/>
          </a:xfr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F0A7768-3505-46BF-B864-53473DF85A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9566" y="-107"/>
            <a:ext cx="3470860" cy="9908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4524EE8-E021-4CE9-85CC-C9C7D878F6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958" y="4864953"/>
            <a:ext cx="1949042" cy="1993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124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4000" dirty="0">
              <a:solidFill>
                <a:srgbClr val="C00000"/>
              </a:solidFill>
              <a:latin typeface="Adventure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F0A7768-3505-46BF-B864-53473DF85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1201" y="9185"/>
            <a:ext cx="4074884" cy="101872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72ECCD69-4469-4D13-AA8A-1A721E26B0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6767" y="4337108"/>
            <a:ext cx="2465233" cy="2520892"/>
          </a:xfrm>
          <a:prstGeom prst="rect">
            <a:avLst/>
          </a:prstGeom>
        </p:spPr>
      </p:pic>
      <p:sp>
        <p:nvSpPr>
          <p:cNvPr id="11" name="Marcador de contenido 10">
            <a:extLst>
              <a:ext uri="{FF2B5EF4-FFF2-40B4-BE49-F238E27FC236}">
                <a16:creationId xmlns:a16="http://schemas.microsoft.com/office/drawing/2014/main" id="{A53D2504-DD53-4F26-90D7-A335978891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s-ES" dirty="0">
              <a:solidFill>
                <a:srgbClr val="C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endParaRPr lang="es-ES" dirty="0">
              <a:solidFill>
                <a:srgbClr val="C00000"/>
              </a:solidFill>
              <a:ea typeface="+mn-lt"/>
              <a:cs typeface="+mn-lt"/>
            </a:endParaRPr>
          </a:p>
          <a:p>
            <a:pPr marL="0" indent="0">
              <a:buNone/>
            </a:pPr>
            <a:r>
              <a:rPr lang="es-ES" sz="5400" dirty="0">
                <a:solidFill>
                  <a:srgbClr val="C00000"/>
                </a:solidFill>
                <a:ea typeface="+mn-lt"/>
                <a:cs typeface="+mn-lt"/>
              </a:rPr>
              <a:t>¿POR QUÉ ESTACIONES </a:t>
            </a:r>
            <a:br>
              <a:rPr lang="es-ES" sz="5400" dirty="0">
                <a:ea typeface="+mn-lt"/>
                <a:cs typeface="+mn-lt"/>
              </a:rPr>
            </a:br>
            <a:r>
              <a:rPr lang="es-ES" sz="5400" dirty="0">
                <a:solidFill>
                  <a:srgbClr val="C00000"/>
                </a:solidFill>
                <a:ea typeface="+mn-lt"/>
                <a:cs typeface="+mn-lt"/>
              </a:rPr>
              <a:t>DE APRENDIZAJE?</a:t>
            </a:r>
            <a:endParaRPr lang="es-ES" sz="540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57422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  <a:t>¿CÓMO ES MI AULA?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E7C753D-640D-4051-8370-3BB3D0CFABB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2" y="4199132"/>
            <a:ext cx="2485938" cy="265886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EFAEC60-EF11-4A7F-9095-A5E0C644B41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902" y="9185"/>
            <a:ext cx="4074884" cy="1018721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CE575ED8-EBF1-4ABE-968D-2B366A7430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260" y="1448120"/>
            <a:ext cx="5310231" cy="4351338"/>
          </a:xfrm>
        </p:spPr>
      </p:pic>
    </p:spTree>
    <p:extLst>
      <p:ext uri="{BB962C8B-B14F-4D97-AF65-F5344CB8AC3E}">
        <p14:creationId xmlns:p14="http://schemas.microsoft.com/office/powerpoint/2010/main" val="13767445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  <a:t>¿CÓMO ES MI AULA?</a:t>
            </a: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0F51605F-D7E7-4885-A2A2-C75F0D7A79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9501" y="3818389"/>
            <a:ext cx="2972499" cy="303961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8FAEFFC-2AD3-47F0-96A3-1FD9A9770F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116" y="193112"/>
            <a:ext cx="4074884" cy="1018721"/>
          </a:xfrm>
          <a:prstGeom prst="rect">
            <a:avLst/>
          </a:prstGeom>
        </p:spPr>
      </p:pic>
      <p:pic>
        <p:nvPicPr>
          <p:cNvPr id="10" name="Marcador de contenido 9">
            <a:extLst>
              <a:ext uri="{FF2B5EF4-FFF2-40B4-BE49-F238E27FC236}">
                <a16:creationId xmlns:a16="http://schemas.microsoft.com/office/drawing/2014/main" id="{6A5CB5F7-5521-416D-9AEA-E4AAE8CBA35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054" y="1448121"/>
            <a:ext cx="4555346" cy="4351338"/>
          </a:xfrm>
        </p:spPr>
      </p:pic>
    </p:spTree>
    <p:extLst>
      <p:ext uri="{BB962C8B-B14F-4D97-AF65-F5344CB8AC3E}">
        <p14:creationId xmlns:p14="http://schemas.microsoft.com/office/powerpoint/2010/main" val="16540326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0D8FF0-207F-4A85-94CD-68E45EC0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00000"/>
                </a:solidFill>
                <a:latin typeface="Adventure"/>
              </a:rPr>
              <a:t>¿QUÉ TRABAJAMOS?</a:t>
            </a:r>
            <a:endParaRPr lang="es-ES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7D89A51-7FA8-469C-A261-8CC486FABC4D}"/>
              </a:ext>
            </a:extLst>
          </p:cNvPr>
          <p:cNvSpPr/>
          <p:nvPr/>
        </p:nvSpPr>
        <p:spPr>
          <a:xfrm>
            <a:off x="4181340" y="6123543"/>
            <a:ext cx="3584621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s-ES" dirty="0">
              <a:latin typeface="Adventure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D3BEE4F-7AF6-4999-8776-128684CE38F3}"/>
              </a:ext>
            </a:extLst>
          </p:cNvPr>
          <p:cNvSpPr txBox="1">
            <a:spLocks/>
          </p:cNvSpPr>
          <p:nvPr/>
        </p:nvSpPr>
        <p:spPr>
          <a:xfrm>
            <a:off x="20247" y="2514471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E696835-8398-4F34-9C66-67BF29144C9B}"/>
              </a:ext>
            </a:extLst>
          </p:cNvPr>
          <p:cNvSpPr txBox="1">
            <a:spLocks/>
          </p:cNvSpPr>
          <p:nvPr/>
        </p:nvSpPr>
        <p:spPr>
          <a:xfrm>
            <a:off x="7695841" y="2481802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18ED1B8-243C-4A8A-9835-A584106226DA}"/>
              </a:ext>
            </a:extLst>
          </p:cNvPr>
          <p:cNvSpPr txBox="1">
            <a:spLocks/>
          </p:cNvSpPr>
          <p:nvPr/>
        </p:nvSpPr>
        <p:spPr>
          <a:xfrm>
            <a:off x="1400250" y="451558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4A533EE5-4286-4BCE-9B1B-6AE8AD43C649}"/>
              </a:ext>
            </a:extLst>
          </p:cNvPr>
          <p:cNvSpPr txBox="1">
            <a:spLocks/>
          </p:cNvSpPr>
          <p:nvPr/>
        </p:nvSpPr>
        <p:spPr>
          <a:xfrm>
            <a:off x="8883974" y="450791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D29D806-90B3-47BD-83E2-30B9D4C36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64" y="4026716"/>
            <a:ext cx="2832136" cy="2832136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BBF3919-0B3B-4CAA-AC8F-BFDD42F6E4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5551" y="1397622"/>
            <a:ext cx="7513739" cy="4820617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0F2DECA-6B29-4BB8-8CDF-79D4A7F184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116" y="9185"/>
            <a:ext cx="4074884" cy="101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5845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0D8FF0-207F-4A85-94CD-68E45EC0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00000"/>
                </a:solidFill>
                <a:latin typeface="Adventure"/>
              </a:rPr>
              <a:t>¿QUÉ TRABAJAMOS?</a:t>
            </a:r>
            <a:endParaRPr lang="es-ES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7D89A51-7FA8-469C-A261-8CC486FABC4D}"/>
              </a:ext>
            </a:extLst>
          </p:cNvPr>
          <p:cNvSpPr/>
          <p:nvPr/>
        </p:nvSpPr>
        <p:spPr>
          <a:xfrm>
            <a:off x="4181340" y="6123543"/>
            <a:ext cx="3584621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s-ES" dirty="0">
              <a:latin typeface="Adventure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D3BEE4F-7AF6-4999-8776-128684CE38F3}"/>
              </a:ext>
            </a:extLst>
          </p:cNvPr>
          <p:cNvSpPr txBox="1">
            <a:spLocks/>
          </p:cNvSpPr>
          <p:nvPr/>
        </p:nvSpPr>
        <p:spPr>
          <a:xfrm>
            <a:off x="20247" y="2514471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E696835-8398-4F34-9C66-67BF29144C9B}"/>
              </a:ext>
            </a:extLst>
          </p:cNvPr>
          <p:cNvSpPr txBox="1">
            <a:spLocks/>
          </p:cNvSpPr>
          <p:nvPr/>
        </p:nvSpPr>
        <p:spPr>
          <a:xfrm>
            <a:off x="7695841" y="2481802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18ED1B8-243C-4A8A-9835-A584106226DA}"/>
              </a:ext>
            </a:extLst>
          </p:cNvPr>
          <p:cNvSpPr txBox="1">
            <a:spLocks/>
          </p:cNvSpPr>
          <p:nvPr/>
        </p:nvSpPr>
        <p:spPr>
          <a:xfrm>
            <a:off x="1400250" y="451558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4A533EE5-4286-4BCE-9B1B-6AE8AD43C649}"/>
              </a:ext>
            </a:extLst>
          </p:cNvPr>
          <p:cNvSpPr txBox="1">
            <a:spLocks/>
          </p:cNvSpPr>
          <p:nvPr/>
        </p:nvSpPr>
        <p:spPr>
          <a:xfrm>
            <a:off x="8883974" y="450791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D29D806-90B3-47BD-83E2-30B9D4C36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64" y="4026716"/>
            <a:ext cx="2832136" cy="2832136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1DB8F3BA-D059-4F41-B151-E04824BC38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116" y="9185"/>
            <a:ext cx="4074884" cy="1018721"/>
          </a:xfrm>
          <a:prstGeom prst="rect">
            <a:avLst/>
          </a:prstGeom>
        </p:spPr>
      </p:pic>
      <p:pic>
        <p:nvPicPr>
          <p:cNvPr id="4" name="Imagen 4" descr="Diagrama&#10;&#10;Descripción generada automáticamente">
            <a:extLst>
              <a:ext uri="{FF2B5EF4-FFF2-40B4-BE49-F238E27FC236}">
                <a16:creationId xmlns:a16="http://schemas.microsoft.com/office/drawing/2014/main" id="{C29E8D0C-8FE6-A5D8-2D10-2543D5F0CF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4937" y="1499840"/>
            <a:ext cx="5122126" cy="4322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719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  <a:t>¿TÍPICO CURSO DE MATEMÁTICAS?</a:t>
            </a:r>
            <a:endParaRPr lang="es-ES" dirty="0"/>
          </a:p>
        </p:txBody>
      </p:sp>
      <p:pic>
        <p:nvPicPr>
          <p:cNvPr id="5" name="4 Marcador de contenido" descr="Screen-Shot-2013-10-31-at-11.04.51-PM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1"/>
            <a:ext cx="12191999" cy="6858000"/>
          </a:xfr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07ADFB-FBC0-8CFF-994F-CE7F4DECD0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B7835A0-1A6A-FCDF-5C43-19CF78B9B0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8900531" y="-2291033"/>
            <a:ext cx="32009574" cy="14433896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s-ES" dirty="0">
              <a:cs typeface="Calibri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98CC5323-6AA0-C10B-93F6-4DA97A80C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pic>
        <p:nvPicPr>
          <p:cNvPr id="5" name="Elementos multimedia en línea 4" title="El vídeo danés que nos recuerda lo fácil que es encasillar a las personas">
            <a:hlinkClick r:id="" action="ppaction://media"/>
            <a:extLst>
              <a:ext uri="{FF2B5EF4-FFF2-40B4-BE49-F238E27FC236}">
                <a16:creationId xmlns:a16="http://schemas.microsoft.com/office/drawing/2014/main" id="{0F49AC73-91C8-5281-AC8B-8C7A67690FA1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1982440" y="1336133"/>
            <a:ext cx="7743901" cy="474329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6F96377-2D5C-7F47-F195-0EDB3C087C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116" y="9185"/>
            <a:ext cx="4074884" cy="101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1529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  <a:t>¿DÓNDE ENCAJAN </a:t>
            </a: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  <a:t>LAS ESTACIONES DE APRENDIZAJE </a:t>
            </a: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  <a:t>EN MI PROGRAMACIÓN DE AULA?</a:t>
            </a:r>
            <a:endParaRPr lang="es-ES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65600C0D-5DEF-4BA1-8480-49ECFF3EBD3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76952" y="780175"/>
            <a:ext cx="2305815" cy="2206305"/>
          </a:xfr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A541D20D-2A75-41F2-8F31-58366525D4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232010" y="4908991"/>
            <a:ext cx="1939716" cy="192113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9E694BB-9536-479E-8DFB-A0A50F79B3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96840" y="9185"/>
            <a:ext cx="4074884" cy="101872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  <a:t>¿DÓNDE ENCAJAN </a:t>
            </a: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  <a:t>LAS ESTACIONES DE</a:t>
            </a: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  <a:t> APRENDIZAJE EN MI </a:t>
            </a: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  <a:t>PROGRAMACIÓN DE</a:t>
            </a:r>
            <a:b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dirty="0">
                <a:solidFill>
                  <a:srgbClr val="C00000"/>
                </a:solidFill>
                <a:latin typeface="Adventure" panose="02000500000000000000" pitchFamily="2" charset="0"/>
              </a:rPr>
              <a:t> AULA?</a:t>
            </a:r>
            <a:endParaRPr lang="es-ES" dirty="0"/>
          </a:p>
        </p:txBody>
      </p:sp>
      <p:pic>
        <p:nvPicPr>
          <p:cNvPr id="6" name="Marcador de contenido 5">
            <a:extLst>
              <a:ext uri="{FF2B5EF4-FFF2-40B4-BE49-F238E27FC236}">
                <a16:creationId xmlns:a16="http://schemas.microsoft.com/office/drawing/2014/main" id="{ABAA6B37-4857-4912-AE46-E267D964103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1300293" y="1249959"/>
            <a:ext cx="2223083" cy="1926292"/>
          </a:xfrm>
        </p:spPr>
      </p:pic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88174388-A83D-4205-9799-939566D1DA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5729" y="4211272"/>
            <a:ext cx="2536271" cy="264672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8E79636D-544A-4561-A16A-0918DC4A57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0278" y="658286"/>
            <a:ext cx="2376951" cy="5394122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EE4EE07F-2ED4-412A-811C-35EB6B6C82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0901" y="-106"/>
            <a:ext cx="3581099" cy="90456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s-ES" sz="72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72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72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72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sz="8800" dirty="0">
                <a:solidFill>
                  <a:srgbClr val="C00000"/>
                </a:solidFill>
                <a:latin typeface="Adventure" panose="02000500000000000000" pitchFamily="2" charset="0"/>
              </a:rPr>
              <a:t>TIPOS DE </a:t>
            </a:r>
            <a:br>
              <a:rPr lang="es-ES" sz="88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sz="8800" dirty="0">
                <a:solidFill>
                  <a:srgbClr val="C00000"/>
                </a:solidFill>
                <a:latin typeface="Adventure" panose="02000500000000000000" pitchFamily="2" charset="0"/>
              </a:rPr>
              <a:t>CIRCUITO</a:t>
            </a: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2767766-9D24-4F0F-AC45-001C4E5C33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3174" y="4471332"/>
            <a:ext cx="2418826" cy="2386667"/>
          </a:xfrm>
        </p:spPr>
      </p:pic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6E471077-DBAB-41A2-B7F5-B4310C6988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0" y="0"/>
            <a:ext cx="3383559" cy="8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95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s-ES" sz="72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72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72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72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endParaRPr lang="es-ES" sz="8800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7" name="Imagen 7" descr="Diagrama&#10;&#10;Descripción generada automáticamente">
            <a:extLst>
              <a:ext uri="{FF2B5EF4-FFF2-40B4-BE49-F238E27FC236}">
                <a16:creationId xmlns:a16="http://schemas.microsoft.com/office/drawing/2014/main" id="{91A12389-B184-4EBD-DD9E-A9CA552AC20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92959" y="1091847"/>
            <a:ext cx="7735712" cy="4351338"/>
          </a:xfrm>
        </p:spPr>
      </p:pic>
      <p:pic>
        <p:nvPicPr>
          <p:cNvPr id="9" name="Marcador de contenido 4">
            <a:extLst>
              <a:ext uri="{FF2B5EF4-FFF2-40B4-BE49-F238E27FC236}">
                <a16:creationId xmlns:a16="http://schemas.microsoft.com/office/drawing/2014/main" id="{8A504E17-F0E1-230C-DDF9-56EC33F345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90" y="4806892"/>
            <a:ext cx="2049710" cy="2051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95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s-ES" sz="7200" dirty="0">
                <a:latin typeface="Adventure" panose="02000500000000000000" pitchFamily="2" charset="0"/>
              </a:rPr>
            </a:br>
            <a:br>
              <a:rPr lang="es-ES" sz="7200" dirty="0">
                <a:latin typeface="Adventure" panose="02000500000000000000" pitchFamily="2" charset="0"/>
              </a:rPr>
            </a:br>
            <a:br>
              <a:rPr lang="es-ES" sz="7200" dirty="0">
                <a:latin typeface="Adventure" panose="02000500000000000000" pitchFamily="2" charset="0"/>
              </a:rPr>
            </a:br>
            <a:br>
              <a:rPr lang="es-ES" sz="7200" dirty="0">
                <a:latin typeface="Adventure" panose="02000500000000000000" pitchFamily="2" charset="0"/>
              </a:rPr>
            </a:br>
            <a:r>
              <a:rPr lang="es-ES" sz="8800" dirty="0">
                <a:solidFill>
                  <a:srgbClr val="C00000"/>
                </a:solidFill>
                <a:latin typeface="Adventure"/>
              </a:rPr>
              <a:t>TIPOS DE ESTACIONES</a:t>
            </a:r>
            <a:endParaRPr lang="es-ES" sz="8800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E9A6E118-C197-4A8E-BD5E-6088B00FF3C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90" y="4806892"/>
            <a:ext cx="2049710" cy="2051108"/>
          </a:xfrm>
        </p:spPr>
      </p:pic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5B89EC5A-5C3B-4E52-A5A4-B80CAE51F5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0" y="0"/>
            <a:ext cx="3383559" cy="8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3955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7" name="Imagen 7" descr="Diagrama&#10;&#10;Descripción generada automáticamente">
            <a:extLst>
              <a:ext uri="{FF2B5EF4-FFF2-40B4-BE49-F238E27FC236}">
                <a16:creationId xmlns:a16="http://schemas.microsoft.com/office/drawing/2014/main" id="{56B31245-DAFC-9F3F-0CFF-83CA2E1F40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006960" y="1317625"/>
            <a:ext cx="5801784" cy="4351338"/>
          </a:xfrm>
        </p:spPr>
      </p:pic>
      <p:pic>
        <p:nvPicPr>
          <p:cNvPr id="9" name="Marcador de contenido 4">
            <a:extLst>
              <a:ext uri="{FF2B5EF4-FFF2-40B4-BE49-F238E27FC236}">
                <a16:creationId xmlns:a16="http://schemas.microsoft.com/office/drawing/2014/main" id="{177952E7-6509-BB82-9EE9-77CD6B2EFB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2290" y="4806892"/>
            <a:ext cx="2049710" cy="205110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s-ES" sz="7200" dirty="0">
                <a:latin typeface="Adventure" panose="02000500000000000000" pitchFamily="2" charset="0"/>
              </a:rPr>
            </a:br>
            <a:br>
              <a:rPr lang="es-ES" sz="7200" dirty="0">
                <a:latin typeface="Adventure" panose="02000500000000000000" pitchFamily="2" charset="0"/>
              </a:rPr>
            </a:br>
            <a:br>
              <a:rPr lang="es-ES" sz="7200" dirty="0">
                <a:latin typeface="Adventure" panose="02000500000000000000" pitchFamily="2" charset="0"/>
              </a:rPr>
            </a:br>
            <a:br>
              <a:rPr lang="es-ES" sz="7200" dirty="0">
                <a:latin typeface="Adventure" panose="02000500000000000000" pitchFamily="2" charset="0"/>
              </a:rPr>
            </a:br>
            <a:r>
              <a:rPr lang="es-ES" sz="8800" dirty="0">
                <a:solidFill>
                  <a:srgbClr val="C00000"/>
                </a:solidFill>
                <a:latin typeface="Adventure"/>
              </a:rPr>
              <a:t>ELEMENTOS</a:t>
            </a:r>
            <a:endParaRPr lang="es-ES" sz="8800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78FFB4F7-9884-4A1B-A00E-8E338DD03EA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3281" y="4672668"/>
            <a:ext cx="2017551" cy="2185331"/>
          </a:xfrm>
        </p:spPr>
      </p:pic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472F882F-1F40-43CB-ABB2-0FFD369ABA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0" y="0"/>
            <a:ext cx="3383559" cy="8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74117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br>
              <a:rPr lang="es-ES" sz="7200" dirty="0">
                <a:latin typeface="Adventure" panose="02000500000000000000" pitchFamily="2" charset="0"/>
              </a:rPr>
            </a:br>
            <a:br>
              <a:rPr lang="es-ES" sz="7200" dirty="0">
                <a:latin typeface="Adventure" panose="02000500000000000000" pitchFamily="2" charset="0"/>
              </a:rPr>
            </a:br>
            <a:br>
              <a:rPr lang="es-ES" sz="7200" dirty="0">
                <a:latin typeface="Adventure" panose="02000500000000000000" pitchFamily="2" charset="0"/>
              </a:rPr>
            </a:br>
            <a:br>
              <a:rPr lang="es-ES" sz="7200" dirty="0">
                <a:latin typeface="Adventure" panose="02000500000000000000" pitchFamily="2" charset="0"/>
              </a:rPr>
            </a:br>
            <a:endParaRPr lang="es-ES" sz="880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5FB9F1A7-8AFC-4457-AED7-1E4A2967F1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01163242"/>
              </p:ext>
            </p:extLst>
          </p:nvPr>
        </p:nvGraphicFramePr>
        <p:xfrm>
          <a:off x="1258350" y="755650"/>
          <a:ext cx="9211112" cy="54941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ECF04A0-CA04-4CE9-92A4-0C57394BAA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475" y="4269996"/>
            <a:ext cx="2419526" cy="258800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427847B-2015-4981-9D09-D3EEE28148B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116" y="9185"/>
            <a:ext cx="4074884" cy="101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3481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0D8FF0-207F-4A85-94CD-68E45EC0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00000"/>
                </a:solidFill>
                <a:latin typeface="Adventure"/>
              </a:rPr>
              <a:t>ELEMENTOS</a:t>
            </a:r>
            <a:endParaRPr lang="es-ES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7D89A51-7FA8-469C-A261-8CC486FABC4D}"/>
              </a:ext>
            </a:extLst>
          </p:cNvPr>
          <p:cNvSpPr/>
          <p:nvPr/>
        </p:nvSpPr>
        <p:spPr>
          <a:xfrm>
            <a:off x="4181340" y="6123543"/>
            <a:ext cx="3584621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s-ES" dirty="0">
              <a:latin typeface="Adventure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D3BEE4F-7AF6-4999-8776-128684CE38F3}"/>
              </a:ext>
            </a:extLst>
          </p:cNvPr>
          <p:cNvSpPr txBox="1">
            <a:spLocks/>
          </p:cNvSpPr>
          <p:nvPr/>
        </p:nvSpPr>
        <p:spPr>
          <a:xfrm>
            <a:off x="20247" y="2514471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E696835-8398-4F34-9C66-67BF29144C9B}"/>
              </a:ext>
            </a:extLst>
          </p:cNvPr>
          <p:cNvSpPr txBox="1">
            <a:spLocks/>
          </p:cNvSpPr>
          <p:nvPr/>
        </p:nvSpPr>
        <p:spPr>
          <a:xfrm>
            <a:off x="7695841" y="2481802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18ED1B8-243C-4A8A-9835-A584106226DA}"/>
              </a:ext>
            </a:extLst>
          </p:cNvPr>
          <p:cNvSpPr txBox="1">
            <a:spLocks/>
          </p:cNvSpPr>
          <p:nvPr/>
        </p:nvSpPr>
        <p:spPr>
          <a:xfrm>
            <a:off x="1400250" y="451558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4A533EE5-4286-4BCE-9B1B-6AE8AD43C649}"/>
              </a:ext>
            </a:extLst>
          </p:cNvPr>
          <p:cNvSpPr txBox="1">
            <a:spLocks/>
          </p:cNvSpPr>
          <p:nvPr/>
        </p:nvSpPr>
        <p:spPr>
          <a:xfrm>
            <a:off x="8883974" y="450791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94F01F1-E202-44BA-9D22-DBB39A095E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4290570"/>
              </p:ext>
            </p:extLst>
          </p:nvPr>
        </p:nvGraphicFramePr>
        <p:xfrm>
          <a:off x="504750" y="1359017"/>
          <a:ext cx="4578978" cy="5087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CA041A50-D0A4-4C9B-850A-63D8025137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595642" y="5149736"/>
            <a:ext cx="1596357" cy="1715980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04FE8130-062F-4AD2-9CBC-B8B169C223B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1057" y="1604453"/>
            <a:ext cx="2126799" cy="153886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27B511D1-6401-4FCB-8692-6C9115B10A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755" y="3549375"/>
            <a:ext cx="2193385" cy="1585775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C912875-7C19-4D8B-8721-9164EA850F7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7372" y="1630668"/>
            <a:ext cx="2126799" cy="1489232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F7953C51-4828-4491-8110-2D576E3443B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9805" y="3549375"/>
            <a:ext cx="2114367" cy="1585775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79A6814-C101-4E7B-B968-40A77B31957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0" y="0"/>
            <a:ext cx="3383559" cy="8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09396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4000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B03A96-3234-4469-8A01-BEBC11E4D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ES" dirty="0">
                <a:cs typeface="Calibri"/>
              </a:rPr>
              <a:t>   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3928FF-6F38-4082-B118-B67473D4B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0" y="-4224"/>
            <a:ext cx="4074884" cy="10187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73EF526-4A48-4296-8C03-9B0F2390F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2" y="4199132"/>
            <a:ext cx="2485938" cy="2658868"/>
          </a:xfrm>
          <a:prstGeom prst="rect">
            <a:avLst/>
          </a:prstGeom>
        </p:spPr>
      </p:pic>
      <p:pic>
        <p:nvPicPr>
          <p:cNvPr id="9" name="Imagen 9">
            <a:extLst>
              <a:ext uri="{FF2B5EF4-FFF2-40B4-BE49-F238E27FC236}">
                <a16:creationId xmlns:a16="http://schemas.microsoft.com/office/drawing/2014/main" id="{1D1801CB-3718-1D69-F285-AA1FC5A134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78" y="233556"/>
            <a:ext cx="2743200" cy="2910149"/>
          </a:xfrm>
          <a:prstGeom prst="rect">
            <a:avLst/>
          </a:prstGeom>
        </p:spPr>
      </p:pic>
      <p:pic>
        <p:nvPicPr>
          <p:cNvPr id="10" name="Imagen 9" descr="Código QR&#10;&#10;Descripción generada automáticamente">
            <a:extLst>
              <a:ext uri="{FF2B5EF4-FFF2-40B4-BE49-F238E27FC236}">
                <a16:creationId xmlns:a16="http://schemas.microsoft.com/office/drawing/2014/main" id="{6316F0DA-650C-5257-A237-72E69FD361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3704" y="2548306"/>
            <a:ext cx="3448754" cy="3467569"/>
          </a:xfrm>
          <a:prstGeom prst="rect">
            <a:avLst/>
          </a:prstGeom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CDC9DD6C-2981-189B-B106-1B26F6DBD3BC}"/>
              </a:ext>
            </a:extLst>
          </p:cNvPr>
          <p:cNvSpPr txBox="1"/>
          <p:nvPr/>
        </p:nvSpPr>
        <p:spPr>
          <a:xfrm>
            <a:off x="4413956" y="1930400"/>
            <a:ext cx="3119496" cy="369332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b="1" dirty="0">
                <a:latin typeface="MentiText"/>
              </a:rPr>
              <a:t>            7429 8839</a:t>
            </a:r>
            <a:r>
              <a:rPr lang="en-US" dirty="0">
                <a:latin typeface="MentiText"/>
              </a:rPr>
              <a:t> 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849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0D8FF0-207F-4A85-94CD-68E45EC0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00000"/>
                </a:solidFill>
                <a:latin typeface="Adventure"/>
              </a:rPr>
              <a:t>ELEMENTOS</a:t>
            </a:r>
            <a:endParaRPr lang="es-ES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7D89A51-7FA8-469C-A261-8CC486FABC4D}"/>
              </a:ext>
            </a:extLst>
          </p:cNvPr>
          <p:cNvSpPr/>
          <p:nvPr/>
        </p:nvSpPr>
        <p:spPr>
          <a:xfrm>
            <a:off x="4181340" y="6123543"/>
            <a:ext cx="3584621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s-ES" dirty="0">
              <a:latin typeface="Adventure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D3BEE4F-7AF6-4999-8776-128684CE38F3}"/>
              </a:ext>
            </a:extLst>
          </p:cNvPr>
          <p:cNvSpPr txBox="1">
            <a:spLocks/>
          </p:cNvSpPr>
          <p:nvPr/>
        </p:nvSpPr>
        <p:spPr>
          <a:xfrm>
            <a:off x="20247" y="2514471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E696835-8398-4F34-9C66-67BF29144C9B}"/>
              </a:ext>
            </a:extLst>
          </p:cNvPr>
          <p:cNvSpPr txBox="1">
            <a:spLocks/>
          </p:cNvSpPr>
          <p:nvPr/>
        </p:nvSpPr>
        <p:spPr>
          <a:xfrm>
            <a:off x="7695841" y="2481802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18ED1B8-243C-4A8A-9835-A584106226DA}"/>
              </a:ext>
            </a:extLst>
          </p:cNvPr>
          <p:cNvSpPr txBox="1">
            <a:spLocks/>
          </p:cNvSpPr>
          <p:nvPr/>
        </p:nvSpPr>
        <p:spPr>
          <a:xfrm>
            <a:off x="1400250" y="451558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4A533EE5-4286-4BCE-9B1B-6AE8AD43C649}"/>
              </a:ext>
            </a:extLst>
          </p:cNvPr>
          <p:cNvSpPr txBox="1">
            <a:spLocks/>
          </p:cNvSpPr>
          <p:nvPr/>
        </p:nvSpPr>
        <p:spPr>
          <a:xfrm>
            <a:off x="8883974" y="450791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94F01F1-E202-44BA-9D22-DBB39A095E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9090028"/>
              </p:ext>
            </p:extLst>
          </p:nvPr>
        </p:nvGraphicFramePr>
        <p:xfrm>
          <a:off x="504750" y="1359017"/>
          <a:ext cx="4578978" cy="5087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326D250D-1529-4A59-BDFB-6CB83F0871E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7178" y="970363"/>
            <a:ext cx="3505151" cy="197164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1E1FF81-720C-4B59-BC98-D36175351B4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410058">
            <a:off x="8415172" y="1853103"/>
            <a:ext cx="2116278" cy="4762154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42483FEE-E5C0-42C9-95C9-12C50A14D92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680" y="4932727"/>
            <a:ext cx="1925274" cy="1925274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0A18F0E2-B622-4611-AD48-DF071229019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0" y="0"/>
            <a:ext cx="3383559" cy="887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40198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0D8FF0-207F-4A85-94CD-68E45EC0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00000"/>
                </a:solidFill>
                <a:latin typeface="Adventure"/>
              </a:rPr>
              <a:t>ELEMENTOS</a:t>
            </a:r>
            <a:endParaRPr lang="es-ES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7D89A51-7FA8-469C-A261-8CC486FABC4D}"/>
              </a:ext>
            </a:extLst>
          </p:cNvPr>
          <p:cNvSpPr/>
          <p:nvPr/>
        </p:nvSpPr>
        <p:spPr>
          <a:xfrm>
            <a:off x="4181340" y="6123543"/>
            <a:ext cx="3584621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s-ES" dirty="0">
              <a:latin typeface="Adventure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D3BEE4F-7AF6-4999-8776-128684CE38F3}"/>
              </a:ext>
            </a:extLst>
          </p:cNvPr>
          <p:cNvSpPr txBox="1">
            <a:spLocks/>
          </p:cNvSpPr>
          <p:nvPr/>
        </p:nvSpPr>
        <p:spPr>
          <a:xfrm>
            <a:off x="20247" y="2514471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E696835-8398-4F34-9C66-67BF29144C9B}"/>
              </a:ext>
            </a:extLst>
          </p:cNvPr>
          <p:cNvSpPr txBox="1">
            <a:spLocks/>
          </p:cNvSpPr>
          <p:nvPr/>
        </p:nvSpPr>
        <p:spPr>
          <a:xfrm>
            <a:off x="7695841" y="2481802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18ED1B8-243C-4A8A-9835-A584106226DA}"/>
              </a:ext>
            </a:extLst>
          </p:cNvPr>
          <p:cNvSpPr txBox="1">
            <a:spLocks/>
          </p:cNvSpPr>
          <p:nvPr/>
        </p:nvSpPr>
        <p:spPr>
          <a:xfrm>
            <a:off x="1400250" y="451558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4A533EE5-4286-4BCE-9B1B-6AE8AD43C649}"/>
              </a:ext>
            </a:extLst>
          </p:cNvPr>
          <p:cNvSpPr txBox="1">
            <a:spLocks/>
          </p:cNvSpPr>
          <p:nvPr/>
        </p:nvSpPr>
        <p:spPr>
          <a:xfrm>
            <a:off x="8883974" y="450791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94F01F1-E202-44BA-9D22-DBB39A095E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24488182"/>
              </p:ext>
            </p:extLst>
          </p:nvPr>
        </p:nvGraphicFramePr>
        <p:xfrm>
          <a:off x="504750" y="1359017"/>
          <a:ext cx="4578978" cy="5087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74A440AA-8649-407C-AD2B-97C4DBFCC19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0246" y="3218902"/>
            <a:ext cx="3691157" cy="3064343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F2D80C2-2298-4EBD-BB19-8F7EFFDE1F6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859"/>
          <a:stretch/>
        </p:blipFill>
        <p:spPr>
          <a:xfrm>
            <a:off x="5417178" y="725819"/>
            <a:ext cx="3691156" cy="2218867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D70D5D3-10A8-40B8-BB73-620D2A465907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9416" y="4731391"/>
            <a:ext cx="1912584" cy="213682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14A1C58-B191-4550-AF74-EB6F8DD0252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7476" y="0"/>
            <a:ext cx="2984524" cy="746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1361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0D8FF0-207F-4A85-94CD-68E45EC0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>
                <a:solidFill>
                  <a:srgbClr val="C00000"/>
                </a:solidFill>
                <a:latin typeface="Adventure"/>
              </a:rPr>
              <a:t>ELEMENTOS</a:t>
            </a:r>
            <a:endParaRPr lang="es-ES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7D89A51-7FA8-469C-A261-8CC486FABC4D}"/>
              </a:ext>
            </a:extLst>
          </p:cNvPr>
          <p:cNvSpPr/>
          <p:nvPr/>
        </p:nvSpPr>
        <p:spPr>
          <a:xfrm>
            <a:off x="4181340" y="6123543"/>
            <a:ext cx="3584621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s-ES" dirty="0">
              <a:latin typeface="Adventure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D3BEE4F-7AF6-4999-8776-128684CE38F3}"/>
              </a:ext>
            </a:extLst>
          </p:cNvPr>
          <p:cNvSpPr txBox="1">
            <a:spLocks/>
          </p:cNvSpPr>
          <p:nvPr/>
        </p:nvSpPr>
        <p:spPr>
          <a:xfrm>
            <a:off x="20247" y="2514471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E696835-8398-4F34-9C66-67BF29144C9B}"/>
              </a:ext>
            </a:extLst>
          </p:cNvPr>
          <p:cNvSpPr txBox="1">
            <a:spLocks/>
          </p:cNvSpPr>
          <p:nvPr/>
        </p:nvSpPr>
        <p:spPr>
          <a:xfrm>
            <a:off x="7695841" y="2481802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18ED1B8-243C-4A8A-9835-A584106226DA}"/>
              </a:ext>
            </a:extLst>
          </p:cNvPr>
          <p:cNvSpPr txBox="1">
            <a:spLocks/>
          </p:cNvSpPr>
          <p:nvPr/>
        </p:nvSpPr>
        <p:spPr>
          <a:xfrm>
            <a:off x="1400250" y="451558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4A533EE5-4286-4BCE-9B1B-6AE8AD43C649}"/>
              </a:ext>
            </a:extLst>
          </p:cNvPr>
          <p:cNvSpPr txBox="1">
            <a:spLocks/>
          </p:cNvSpPr>
          <p:nvPr/>
        </p:nvSpPr>
        <p:spPr>
          <a:xfrm>
            <a:off x="8883974" y="450791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A94F01F1-E202-44BA-9D22-DBB39A095ED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04189226"/>
              </p:ext>
            </p:extLst>
          </p:nvPr>
        </p:nvGraphicFramePr>
        <p:xfrm>
          <a:off x="504750" y="1359017"/>
          <a:ext cx="4578978" cy="50875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" name="Imagen 9">
            <a:extLst>
              <a:ext uri="{FF2B5EF4-FFF2-40B4-BE49-F238E27FC236}">
                <a16:creationId xmlns:a16="http://schemas.microsoft.com/office/drawing/2014/main" id="{8559A3A7-B60C-4C19-B0AD-A723A62B491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116" y="9185"/>
            <a:ext cx="4074884" cy="1018721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B54995C-9070-4C08-A9EB-D7C82B4280D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043565" y="4671900"/>
            <a:ext cx="2148929" cy="2148929"/>
          </a:xfrm>
          <a:prstGeom prst="rect">
            <a:avLst/>
          </a:prstGeom>
        </p:spPr>
      </p:pic>
      <p:pic>
        <p:nvPicPr>
          <p:cNvPr id="9" name="Imagen 11" descr="Diagrama&#10;&#10;Descripción generada automáticamente">
            <a:extLst>
              <a:ext uri="{FF2B5EF4-FFF2-40B4-BE49-F238E27FC236}">
                <a16:creationId xmlns:a16="http://schemas.microsoft.com/office/drawing/2014/main" id="{BF03542D-7E41-F3E4-48DB-039CFF4A389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121913" y="1193181"/>
            <a:ext cx="3319345" cy="2566639"/>
          </a:xfrm>
          <a:prstGeom prst="rect">
            <a:avLst/>
          </a:prstGeom>
        </p:spPr>
      </p:pic>
      <p:pic>
        <p:nvPicPr>
          <p:cNvPr id="12" name="Imagen 16">
            <a:extLst>
              <a:ext uri="{FF2B5EF4-FFF2-40B4-BE49-F238E27FC236}">
                <a16:creationId xmlns:a16="http://schemas.microsoft.com/office/drawing/2014/main" id="{27754E7B-6898-541C-425F-54A6E807014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78912" y="3943815"/>
            <a:ext cx="3245004" cy="2408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2845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s-ES" sz="3200" dirty="0">
                <a:solidFill>
                  <a:srgbClr val="C00000"/>
                </a:solidFill>
                <a:latin typeface="Adventure"/>
              </a:rPr>
            </a:br>
            <a:r>
              <a:rPr lang="es-ES" sz="3200" dirty="0">
                <a:solidFill>
                  <a:srgbClr val="C00000"/>
                </a:solidFill>
                <a:latin typeface="Adventure"/>
              </a:rPr>
              <a:t>CÓMO SE ORGANIZAN / CÓMO SE GESTIONAN</a:t>
            </a:r>
            <a:endParaRPr lang="es-ES" sz="3200" dirty="0">
              <a:latin typeface="Adventure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>
              <a:cs typeface="Calibri"/>
            </a:endParaRPr>
          </a:p>
          <a:p>
            <a:pPr>
              <a:buFontTx/>
              <a:buChar char="-"/>
            </a:pPr>
            <a:r>
              <a:rPr lang="es-ES" dirty="0">
                <a:solidFill>
                  <a:srgbClr val="00B0F0"/>
                </a:solidFill>
              </a:rPr>
              <a:t>ESPACIAL</a:t>
            </a:r>
          </a:p>
          <a:p>
            <a:pPr>
              <a:buFontTx/>
              <a:buChar char="-"/>
            </a:pPr>
            <a:r>
              <a:rPr lang="es-ES" dirty="0"/>
              <a:t>TEMPORAL</a:t>
            </a:r>
          </a:p>
          <a:p>
            <a:pPr>
              <a:buFontTx/>
              <a:buChar char="-"/>
            </a:pPr>
            <a:r>
              <a:rPr lang="es-ES" dirty="0"/>
              <a:t>ALUMNOS</a:t>
            </a:r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4EB96E22-FE15-4E66-9E64-551324C2D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2180" y="0"/>
            <a:ext cx="3489820" cy="872455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C57EAC02-4B02-46DA-A4C1-D834F49835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64" y="4026716"/>
            <a:ext cx="2832136" cy="2832136"/>
          </a:xfrm>
          <a:prstGeom prst="rect">
            <a:avLst/>
          </a:prstGeom>
        </p:spPr>
      </p:pic>
      <p:pic>
        <p:nvPicPr>
          <p:cNvPr id="8" name="Imagen 5" descr="Logotipo&#10;&#10;Descripción generada automáticamente">
            <a:extLst>
              <a:ext uri="{FF2B5EF4-FFF2-40B4-BE49-F238E27FC236}">
                <a16:creationId xmlns:a16="http://schemas.microsoft.com/office/drawing/2014/main" id="{991C63E4-8926-1132-8A60-15E71DAA7D8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593" y="1923571"/>
            <a:ext cx="2743200" cy="857250"/>
          </a:xfrm>
          <a:prstGeom prst="rect">
            <a:avLst/>
          </a:prstGeom>
        </p:spPr>
      </p:pic>
      <p:pic>
        <p:nvPicPr>
          <p:cNvPr id="7" name="Imagen 8" descr="Diagrama&#10;&#10;Descripción generada automáticamente">
            <a:extLst>
              <a:ext uri="{FF2B5EF4-FFF2-40B4-BE49-F238E27FC236}">
                <a16:creationId xmlns:a16="http://schemas.microsoft.com/office/drawing/2014/main" id="{63487CDF-BCE9-2DA8-B659-1B55C2F939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89215" y="1859845"/>
            <a:ext cx="3843866" cy="3467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480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s-ES" sz="3200" dirty="0">
                <a:solidFill>
                  <a:srgbClr val="C00000"/>
                </a:solidFill>
                <a:latin typeface="Adventure"/>
              </a:rPr>
            </a:br>
            <a:r>
              <a:rPr lang="es-ES" sz="3200" dirty="0">
                <a:solidFill>
                  <a:srgbClr val="C00000"/>
                </a:solidFill>
                <a:latin typeface="Adventure"/>
              </a:rPr>
              <a:t>CÓMO SE ORGANIZAN / CÓMO SE GESTIONAN</a:t>
            </a:r>
            <a:endParaRPr lang="es-ES" sz="3200" dirty="0">
              <a:latin typeface="Adventure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FontTx/>
              <a:buChar char="-"/>
            </a:pPr>
            <a:r>
              <a:rPr lang="es-ES" dirty="0"/>
              <a:t>ESPACIAL</a:t>
            </a:r>
          </a:p>
          <a:p>
            <a:pPr>
              <a:buFontTx/>
              <a:buChar char="-"/>
            </a:pPr>
            <a:r>
              <a:rPr lang="es-ES" dirty="0">
                <a:solidFill>
                  <a:srgbClr val="FFFF00"/>
                </a:solidFill>
              </a:rPr>
              <a:t>TEMPORAL</a:t>
            </a:r>
          </a:p>
          <a:p>
            <a:pPr>
              <a:buFontTx/>
              <a:buChar char="-"/>
            </a:pPr>
            <a:r>
              <a:rPr lang="es-ES" dirty="0"/>
              <a:t>ALUMNOS</a:t>
            </a:r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9EF4B46A-1F6E-4AF4-8518-4CC5D4C3C6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882" y="9186"/>
            <a:ext cx="3604401" cy="9011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BFF0F569-303A-4F9A-97FF-11F9743AC0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673" y="4104314"/>
            <a:ext cx="2866327" cy="2753686"/>
          </a:xfrm>
          <a:prstGeom prst="rect">
            <a:avLst/>
          </a:prstGeom>
        </p:spPr>
      </p:pic>
      <p:pic>
        <p:nvPicPr>
          <p:cNvPr id="8" name="Imagen 5" descr="Logotipo&#10;&#10;Descripción generada automáticamente">
            <a:extLst>
              <a:ext uri="{FF2B5EF4-FFF2-40B4-BE49-F238E27FC236}">
                <a16:creationId xmlns:a16="http://schemas.microsoft.com/office/drawing/2014/main" id="{FFFBC7C1-1CEC-B975-64EE-BA5416ED2F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926" y="1867127"/>
            <a:ext cx="2743200" cy="857250"/>
          </a:xfrm>
          <a:prstGeom prst="rect">
            <a:avLst/>
          </a:prstGeom>
        </p:spPr>
      </p:pic>
      <p:pic>
        <p:nvPicPr>
          <p:cNvPr id="6" name="Imagen 8">
            <a:extLst>
              <a:ext uri="{FF2B5EF4-FFF2-40B4-BE49-F238E27FC236}">
                <a16:creationId xmlns:a16="http://schemas.microsoft.com/office/drawing/2014/main" id="{2BAB0BA6-98DB-C997-7C0F-74A98D828FB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21758" y="1573522"/>
            <a:ext cx="2234299" cy="474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4068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s-ES" sz="3200" dirty="0">
                <a:solidFill>
                  <a:srgbClr val="C00000"/>
                </a:solidFill>
                <a:latin typeface="Adventure"/>
              </a:rPr>
            </a:br>
            <a:r>
              <a:rPr lang="es-ES" sz="3200" dirty="0">
                <a:solidFill>
                  <a:srgbClr val="C00000"/>
                </a:solidFill>
                <a:latin typeface="Adventure"/>
              </a:rPr>
              <a:t>CÓMO SE ORGANIZAN / CÓMO SE GESTIONAN</a:t>
            </a:r>
            <a:endParaRPr lang="es-ES" sz="3200" dirty="0">
              <a:latin typeface="Calibri Light"/>
              <a:cs typeface="Calibri Light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>
              <a:cs typeface="Calibri"/>
            </a:endParaRPr>
          </a:p>
          <a:p>
            <a:pPr>
              <a:buFontTx/>
              <a:buChar char="-"/>
            </a:pPr>
            <a:r>
              <a:rPr lang="es-ES" dirty="0"/>
              <a:t>ESPACIAL</a:t>
            </a:r>
          </a:p>
          <a:p>
            <a:pPr>
              <a:buFontTx/>
              <a:buChar char="-"/>
            </a:pPr>
            <a:r>
              <a:rPr lang="es-ES" dirty="0"/>
              <a:t>TEMPORAL</a:t>
            </a:r>
          </a:p>
          <a:p>
            <a:pPr>
              <a:buFontTx/>
              <a:buChar char="-"/>
            </a:pPr>
            <a:r>
              <a:rPr lang="es-ES" dirty="0">
                <a:solidFill>
                  <a:srgbClr val="92D050"/>
                </a:solidFill>
              </a:rPr>
              <a:t>ALUMNOS</a:t>
            </a:r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B4C0456A-AAA9-46FD-B1CB-9C8EBA6172F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76" y="4538444"/>
            <a:ext cx="2495223" cy="2319556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3B8698F-B3AF-495A-A467-1F6EA78350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2815" y="1870075"/>
            <a:ext cx="4230426" cy="423042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5E257859-BAD5-46F3-9296-44E61BA32E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7104" y="19751"/>
            <a:ext cx="3621179" cy="905295"/>
          </a:xfrm>
          <a:prstGeom prst="rect">
            <a:avLst/>
          </a:prstGeom>
        </p:spPr>
      </p:pic>
      <p:pic>
        <p:nvPicPr>
          <p:cNvPr id="5" name="Imagen 5" descr="Logotipo&#10;&#10;Descripción generada automáticamente">
            <a:extLst>
              <a:ext uri="{FF2B5EF4-FFF2-40B4-BE49-F238E27FC236}">
                <a16:creationId xmlns:a16="http://schemas.microsoft.com/office/drawing/2014/main" id="{BE826674-D730-BA7F-FD13-EBD734E6AC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815" y="1829497"/>
            <a:ext cx="27432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9831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s-ES" sz="3200" dirty="0">
                <a:solidFill>
                  <a:srgbClr val="C00000"/>
                </a:solidFill>
                <a:latin typeface="Adventure"/>
              </a:rPr>
            </a:br>
            <a:r>
              <a:rPr lang="es-ES" sz="3200" dirty="0">
                <a:solidFill>
                  <a:srgbClr val="C00000"/>
                </a:solidFill>
                <a:latin typeface="Adventure"/>
              </a:rPr>
              <a:t>CÓMO SE ORGANIZAN / CÓMO SE GESTIONAN</a:t>
            </a:r>
            <a:endParaRPr lang="es-ES" sz="3200" dirty="0">
              <a:latin typeface="Adventure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>
              <a:cs typeface="Calibri"/>
            </a:endParaRPr>
          </a:p>
          <a:p>
            <a:pPr>
              <a:buNone/>
            </a:pPr>
            <a:r>
              <a:rPr lang="es-ES" dirty="0"/>
              <a:t>                                                                                                                                                  </a:t>
            </a:r>
            <a:endParaRPr lang="es-ES" dirty="0">
              <a:cs typeface="Calibri"/>
            </a:endParaRPr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2137497-FC65-4DD7-B6C2-C56896E23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45" y="-37278"/>
            <a:ext cx="3595109" cy="9011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E68426-DE94-4ED6-8A69-1D08601B6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160" y="1690688"/>
            <a:ext cx="3047619" cy="9523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FE7A7E8-DC0B-484E-A44E-E5C061D1F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895" y="4924338"/>
            <a:ext cx="2080104" cy="1933662"/>
          </a:xfrm>
          <a:prstGeom prst="rect">
            <a:avLst/>
          </a:prstGeom>
        </p:spPr>
      </p:pic>
      <p:pic>
        <p:nvPicPr>
          <p:cNvPr id="6" name="Imagen 9" descr="Texto&#10;&#10;Descripción generada automáticamente">
            <a:extLst>
              <a:ext uri="{FF2B5EF4-FFF2-40B4-BE49-F238E27FC236}">
                <a16:creationId xmlns:a16="http://schemas.microsoft.com/office/drawing/2014/main" id="{04DA478B-31D4-1F51-D228-09DD381852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55068" y="1563968"/>
            <a:ext cx="3778012" cy="4727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98789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Adventure"/>
              </a:rPr>
              <a:t>CÓMO SE ORGANIZAN / CÓMO SE GESTIONAN</a:t>
            </a:r>
            <a:endParaRPr lang="es-ES" sz="3200" dirty="0">
              <a:latin typeface="Adventure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                                                                                   </a:t>
            </a:r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B4485F2-6AEA-48B7-841A-CF78BB83FA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8650" y="1343197"/>
            <a:ext cx="2950681" cy="417352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DC1F0C8-FF00-410A-A42C-64A239A8584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97" y="3140672"/>
            <a:ext cx="3844256" cy="2883192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DAFCE70-B0E0-47D6-B28F-A0F9FE2859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951181" y="5683654"/>
            <a:ext cx="1240818" cy="117434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91AEF80-26CF-4909-90D9-9F6F2133A1A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88913" y="0"/>
            <a:ext cx="3203086" cy="837704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94931BE-0586-4870-924E-FBDA63A3F64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4858" y="1562348"/>
            <a:ext cx="2837968" cy="4014643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9C94072D-271B-435B-B95D-57D9FA294A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325" y="1690688"/>
            <a:ext cx="3047619" cy="952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5311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s-ES" sz="3200" dirty="0">
                <a:solidFill>
                  <a:srgbClr val="C00000"/>
                </a:solidFill>
                <a:latin typeface="Adventure"/>
              </a:rPr>
            </a:br>
            <a:r>
              <a:rPr lang="es-ES" sz="3200" dirty="0">
                <a:solidFill>
                  <a:srgbClr val="C00000"/>
                </a:solidFill>
                <a:latin typeface="Adventure"/>
              </a:rPr>
              <a:t>CÓMO SE ORGANIZAN / CÓMO SE GESTIONAN</a:t>
            </a:r>
            <a:endParaRPr lang="es-ES" sz="3200" dirty="0">
              <a:latin typeface="Adventure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>
              <a:cs typeface="Calibri"/>
            </a:endParaRPr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2137497-FC65-4DD7-B6C2-C56896E23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45" y="-37278"/>
            <a:ext cx="3595109" cy="9011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E68426-DE94-4ED6-8A69-1D08601B6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9" y="1783615"/>
            <a:ext cx="3047619" cy="9523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FE7A7E8-DC0B-484E-A44E-E5C061D1F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895" y="4924338"/>
            <a:ext cx="2080104" cy="1933662"/>
          </a:xfrm>
          <a:prstGeom prst="rect">
            <a:avLst/>
          </a:prstGeom>
        </p:spPr>
      </p:pic>
      <p:pic>
        <p:nvPicPr>
          <p:cNvPr id="6" name="Imagen 7" descr="Diagrama&#10;&#10;Descripción generada automáticamente">
            <a:extLst>
              <a:ext uri="{FF2B5EF4-FFF2-40B4-BE49-F238E27FC236}">
                <a16:creationId xmlns:a16="http://schemas.microsoft.com/office/drawing/2014/main" id="{9154CA8D-2DFD-8D1E-CC13-3F9DD989280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784586"/>
            <a:ext cx="3843866" cy="4116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0731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s-ES" sz="3200" dirty="0">
                <a:solidFill>
                  <a:srgbClr val="C00000"/>
                </a:solidFill>
                <a:latin typeface="Adventure"/>
              </a:rPr>
            </a:br>
            <a:r>
              <a:rPr lang="es-ES" sz="3200" dirty="0">
                <a:solidFill>
                  <a:srgbClr val="C00000"/>
                </a:solidFill>
                <a:latin typeface="Adventure"/>
              </a:rPr>
              <a:t>CÓMO SE ORGANIZAN / CÓMO SE GESTIONAN</a:t>
            </a:r>
            <a:endParaRPr lang="es-ES" sz="3200" dirty="0">
              <a:latin typeface="Adventure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>
              <a:cs typeface="Calibri"/>
            </a:endParaRPr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2137497-FC65-4DD7-B6C2-C56896E23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45" y="-37278"/>
            <a:ext cx="3595109" cy="90110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32E68426-DE94-4ED6-8A69-1D08601B68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209" y="1783615"/>
            <a:ext cx="3047619" cy="95238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FE7A7E8-DC0B-484E-A44E-E5C061D1FD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895" y="4924338"/>
            <a:ext cx="2080104" cy="1933662"/>
          </a:xfrm>
          <a:prstGeom prst="rect">
            <a:avLst/>
          </a:prstGeom>
        </p:spPr>
      </p:pic>
      <p:pic>
        <p:nvPicPr>
          <p:cNvPr id="6" name="Imagen 7">
            <a:extLst>
              <a:ext uri="{FF2B5EF4-FFF2-40B4-BE49-F238E27FC236}">
                <a16:creationId xmlns:a16="http://schemas.microsoft.com/office/drawing/2014/main" id="{9035D0B7-93AC-9A33-8F42-945DEB4EE5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24400" y="1859845"/>
            <a:ext cx="3937940" cy="41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072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4000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2B03A96-3234-4469-8A01-BEBC11E4DAD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s-ES" dirty="0">
                <a:cs typeface="Calibri"/>
              </a:rPr>
              <a:t>   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3928FF-6F38-4082-B118-B67473D4B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0" y="-4224"/>
            <a:ext cx="4074884" cy="10187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73EF526-4A48-4296-8C03-9B0F2390F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2" y="4199132"/>
            <a:ext cx="2485938" cy="2658868"/>
          </a:xfrm>
          <a:prstGeom prst="rect">
            <a:avLst/>
          </a:prstGeom>
        </p:spPr>
      </p:pic>
      <p:pic>
        <p:nvPicPr>
          <p:cNvPr id="3" name="Imagen 7" descr="Imagen que contiene Icono&#10;&#10;Descripción generada automáticamente">
            <a:extLst>
              <a:ext uri="{FF2B5EF4-FFF2-40B4-BE49-F238E27FC236}">
                <a16:creationId xmlns:a16="http://schemas.microsoft.com/office/drawing/2014/main" id="{F8C40B23-46EF-33A4-F3A5-7AB78889BD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1586" y="1822592"/>
            <a:ext cx="7851420" cy="418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5243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C0D8FF0-207F-4A85-94CD-68E45EC0EC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dirty="0">
                <a:solidFill>
                  <a:srgbClr val="C00000"/>
                </a:solidFill>
                <a:latin typeface="Adventure"/>
              </a:rPr>
            </a:br>
            <a:br>
              <a:rPr lang="es-ES" dirty="0">
                <a:latin typeface="Adventure"/>
              </a:rPr>
            </a:br>
            <a:br>
              <a:rPr lang="es-ES" dirty="0">
                <a:latin typeface="Adventure"/>
              </a:rPr>
            </a:br>
            <a:br>
              <a:rPr lang="es-ES" dirty="0">
                <a:latin typeface="Adventure"/>
              </a:rPr>
            </a:br>
            <a:br>
              <a:rPr lang="es-ES" dirty="0">
                <a:latin typeface="Adventure"/>
              </a:rPr>
            </a:br>
            <a:br>
              <a:rPr lang="es-ES" dirty="0">
                <a:latin typeface="Adventure"/>
              </a:rPr>
            </a:br>
            <a:br>
              <a:rPr lang="es-ES" dirty="0">
                <a:latin typeface="Adventure"/>
              </a:rPr>
            </a:br>
            <a:br>
              <a:rPr lang="es-ES" dirty="0">
                <a:latin typeface="Adventure"/>
              </a:rPr>
            </a:br>
            <a:br>
              <a:rPr lang="es-ES" dirty="0">
                <a:latin typeface="Adventure"/>
              </a:rPr>
            </a:br>
            <a:br>
              <a:rPr lang="es-ES" dirty="0">
                <a:latin typeface="Adventure"/>
              </a:rPr>
            </a:br>
            <a:br>
              <a:rPr lang="es-ES" dirty="0">
                <a:latin typeface="Adventure"/>
              </a:rPr>
            </a:br>
            <a:br>
              <a:rPr lang="es-ES" dirty="0">
                <a:latin typeface="Adventure"/>
              </a:rPr>
            </a:br>
            <a:br>
              <a:rPr lang="es-ES" dirty="0">
                <a:latin typeface="Adventure"/>
              </a:rPr>
            </a:br>
            <a:r>
              <a:rPr lang="es-ES" dirty="0">
                <a:solidFill>
                  <a:srgbClr val="C00000"/>
                </a:solidFill>
                <a:latin typeface="Adventure"/>
              </a:rPr>
              <a:t>¿CÓMO SE PLANIFICAN LAS </a:t>
            </a:r>
            <a:br>
              <a:rPr lang="es-ES" dirty="0">
                <a:solidFill>
                  <a:srgbClr val="C00000"/>
                </a:solidFill>
                <a:latin typeface="Adventure"/>
              </a:rPr>
            </a:br>
            <a:r>
              <a:rPr lang="es-ES" dirty="0">
                <a:solidFill>
                  <a:srgbClr val="C00000"/>
                </a:solidFill>
                <a:latin typeface="Adventure"/>
              </a:rPr>
              <a:t>ESTACIONES DE APRENDIZAJE?</a:t>
            </a:r>
            <a:endParaRPr lang="es-ES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77D89A51-7FA8-469C-A261-8CC486FABC4D}"/>
              </a:ext>
            </a:extLst>
          </p:cNvPr>
          <p:cNvSpPr/>
          <p:nvPr/>
        </p:nvSpPr>
        <p:spPr>
          <a:xfrm>
            <a:off x="4181340" y="6123543"/>
            <a:ext cx="3584621" cy="36933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endParaRPr lang="es-ES" dirty="0">
              <a:latin typeface="Adventure"/>
            </a:endParaRPr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7D3BEE4F-7AF6-4999-8776-128684CE38F3}"/>
              </a:ext>
            </a:extLst>
          </p:cNvPr>
          <p:cNvSpPr txBox="1">
            <a:spLocks/>
          </p:cNvSpPr>
          <p:nvPr/>
        </p:nvSpPr>
        <p:spPr>
          <a:xfrm>
            <a:off x="20247" y="2514471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4" name="Título 1">
            <a:extLst>
              <a:ext uri="{FF2B5EF4-FFF2-40B4-BE49-F238E27FC236}">
                <a16:creationId xmlns:a16="http://schemas.microsoft.com/office/drawing/2014/main" id="{9E696835-8398-4F34-9C66-67BF29144C9B}"/>
              </a:ext>
            </a:extLst>
          </p:cNvPr>
          <p:cNvSpPr txBox="1">
            <a:spLocks/>
          </p:cNvSpPr>
          <p:nvPr/>
        </p:nvSpPr>
        <p:spPr>
          <a:xfrm>
            <a:off x="7695841" y="2481802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18ED1B8-243C-4A8A-9835-A584106226DA}"/>
              </a:ext>
            </a:extLst>
          </p:cNvPr>
          <p:cNvSpPr txBox="1">
            <a:spLocks/>
          </p:cNvSpPr>
          <p:nvPr/>
        </p:nvSpPr>
        <p:spPr>
          <a:xfrm>
            <a:off x="1400250" y="451558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6" name="Título 1">
            <a:extLst>
              <a:ext uri="{FF2B5EF4-FFF2-40B4-BE49-F238E27FC236}">
                <a16:creationId xmlns:a16="http://schemas.microsoft.com/office/drawing/2014/main" id="{4A533EE5-4286-4BCE-9B1B-6AE8AD43C649}"/>
              </a:ext>
            </a:extLst>
          </p:cNvPr>
          <p:cNvSpPr txBox="1">
            <a:spLocks/>
          </p:cNvSpPr>
          <p:nvPr/>
        </p:nvSpPr>
        <p:spPr>
          <a:xfrm>
            <a:off x="8883974" y="4507915"/>
            <a:ext cx="3539005" cy="6418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18" name="1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FD29D806-90B3-47BD-83E2-30B9D4C36D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64" y="4026716"/>
            <a:ext cx="2832136" cy="2832136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BF6A09D-D6E0-4101-954E-13627C6A47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7116" y="9185"/>
            <a:ext cx="4074884" cy="101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67489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s-ES" sz="3200" dirty="0">
                <a:solidFill>
                  <a:srgbClr val="C00000"/>
                </a:solidFill>
                <a:latin typeface="Adventure"/>
              </a:rPr>
            </a:br>
            <a:endParaRPr lang="es-ES" sz="3200">
              <a:solidFill>
                <a:srgbClr val="C00000"/>
              </a:solidFill>
              <a:latin typeface="Adventure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                                                     </a:t>
            </a:r>
            <a:endParaRPr lang="es-ES">
              <a:cs typeface="Calibri"/>
            </a:endParaRPr>
          </a:p>
          <a:p>
            <a:pPr>
              <a:buNone/>
            </a:pPr>
            <a:r>
              <a:rPr lang="es-ES" dirty="0"/>
              <a:t>                                                                                                     </a:t>
            </a:r>
            <a:endParaRPr lang="es-ES" dirty="0">
              <a:cs typeface="Calibri"/>
            </a:endParaRPr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2137497-FC65-4DD7-B6C2-C56896E23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45" y="-37278"/>
            <a:ext cx="3595109" cy="9011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FE7A7E8-DC0B-484E-A44E-E5C061D1F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895" y="4924338"/>
            <a:ext cx="2080104" cy="1933662"/>
          </a:xfrm>
          <a:prstGeom prst="rect">
            <a:avLst/>
          </a:prstGeom>
        </p:spPr>
      </p:pic>
      <p:pic>
        <p:nvPicPr>
          <p:cNvPr id="6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3CDB8D47-50C5-F47C-CA82-062BB8E9D81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0156" y="974570"/>
            <a:ext cx="2743200" cy="857250"/>
          </a:xfrm>
          <a:prstGeom prst="rect">
            <a:avLst/>
          </a:prstGeom>
        </p:spPr>
      </p:pic>
      <p:pic>
        <p:nvPicPr>
          <p:cNvPr id="7" name="Imagen 7">
            <a:extLst>
              <a:ext uri="{FF2B5EF4-FFF2-40B4-BE49-F238E27FC236}">
                <a16:creationId xmlns:a16="http://schemas.microsoft.com/office/drawing/2014/main" id="{B1C37103-2947-297C-2D9B-D6A6D8E1983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85734" y="971786"/>
            <a:ext cx="4191939" cy="498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478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s-ES" sz="3200" dirty="0">
                <a:solidFill>
                  <a:srgbClr val="C00000"/>
                </a:solidFill>
                <a:latin typeface="Adventure"/>
              </a:rPr>
            </a:br>
            <a:endParaRPr lang="es-ES" sz="3200">
              <a:solidFill>
                <a:srgbClr val="C00000"/>
              </a:solidFill>
              <a:latin typeface="Adventure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                                                     </a:t>
            </a:r>
            <a:endParaRPr lang="es-ES">
              <a:cs typeface="Calibri"/>
            </a:endParaRPr>
          </a:p>
          <a:p>
            <a:pPr>
              <a:buNone/>
            </a:pPr>
            <a:r>
              <a:rPr lang="es-ES" dirty="0"/>
              <a:t>                                                                                                     </a:t>
            </a:r>
            <a:endParaRPr lang="es-ES" dirty="0">
              <a:cs typeface="Calibri"/>
            </a:endParaRPr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2137497-FC65-4DD7-B6C2-C56896E23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45" y="-37278"/>
            <a:ext cx="3595109" cy="9011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FE7A7E8-DC0B-484E-A44E-E5C061D1F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895" y="4924338"/>
            <a:ext cx="2080104" cy="1933662"/>
          </a:xfrm>
          <a:prstGeom prst="rect">
            <a:avLst/>
          </a:prstGeom>
        </p:spPr>
      </p:pic>
      <p:pic>
        <p:nvPicPr>
          <p:cNvPr id="6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0742BD21-BC74-BA44-BEAE-5889CFE91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511" y="1071856"/>
            <a:ext cx="2743200" cy="857250"/>
          </a:xfrm>
          <a:prstGeom prst="rect">
            <a:avLst/>
          </a:prstGeom>
        </p:spPr>
      </p:pic>
      <p:pic>
        <p:nvPicPr>
          <p:cNvPr id="7" name="Imagen 7" descr="Diagrama, Forma&#10;&#10;Descripción generada automáticamente">
            <a:extLst>
              <a:ext uri="{FF2B5EF4-FFF2-40B4-BE49-F238E27FC236}">
                <a16:creationId xmlns:a16="http://schemas.microsoft.com/office/drawing/2014/main" id="{96EF4A60-2FAC-A203-8A72-4FD072E10E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97352" y="1414704"/>
            <a:ext cx="6285889" cy="4265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5209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br>
              <a:rPr lang="es-ES" sz="3200" dirty="0">
                <a:solidFill>
                  <a:srgbClr val="C00000"/>
                </a:solidFill>
                <a:latin typeface="Adventure"/>
              </a:rPr>
            </a:br>
            <a:endParaRPr lang="es-ES" sz="3200">
              <a:solidFill>
                <a:srgbClr val="C00000"/>
              </a:solidFill>
              <a:latin typeface="Adventure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                                                     </a:t>
            </a:r>
            <a:endParaRPr lang="es-ES">
              <a:cs typeface="Calibri"/>
            </a:endParaRPr>
          </a:p>
          <a:p>
            <a:pPr>
              <a:buNone/>
            </a:pPr>
            <a:r>
              <a:rPr lang="es-ES" dirty="0"/>
              <a:t>                                                                                                     </a:t>
            </a:r>
            <a:endParaRPr lang="es-ES" dirty="0">
              <a:cs typeface="Calibri"/>
            </a:endParaRPr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F2137497-FC65-4DD7-B6C2-C56896E23A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70345" y="-37278"/>
            <a:ext cx="3595109" cy="9011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AFE7A7E8-DC0B-484E-A44E-E5C061D1FD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1895" y="4924338"/>
            <a:ext cx="2080104" cy="1933662"/>
          </a:xfrm>
          <a:prstGeom prst="rect">
            <a:avLst/>
          </a:prstGeom>
        </p:spPr>
      </p:pic>
      <p:pic>
        <p:nvPicPr>
          <p:cNvPr id="6" name="Imagen 6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0742BD21-BC74-BA44-BEAE-5889CFE91D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55511" y="1071856"/>
            <a:ext cx="2743200" cy="857250"/>
          </a:xfrm>
          <a:prstGeom prst="rect">
            <a:avLst/>
          </a:prstGeom>
        </p:spPr>
      </p:pic>
      <p:pic>
        <p:nvPicPr>
          <p:cNvPr id="8" name="Imagen 9" descr="Logotipo, nombre de la empresa&#10;&#10;Descripción generada automáticamente">
            <a:extLst>
              <a:ext uri="{FF2B5EF4-FFF2-40B4-BE49-F238E27FC236}">
                <a16:creationId xmlns:a16="http://schemas.microsoft.com/office/drawing/2014/main" id="{ACC7ACB0-E179-7BF9-12D5-36DA404C2A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104" y="1356079"/>
            <a:ext cx="5659495" cy="4417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1582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Adventure" panose="02000500000000000000" pitchFamily="2" charset="0"/>
              </a:rPr>
              <a:t> CREACIÓN DE ESTACIONES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CD8BEA4-645F-403F-B8A9-356E6A9D09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76" y="4538444"/>
            <a:ext cx="2495223" cy="23195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0C29433-D36A-46C7-B4D3-C3C45BB7E2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0" y="0"/>
            <a:ext cx="3383559" cy="88783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FDAF670-8AD0-4448-B583-E7E59DA923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322" y="1501629"/>
            <a:ext cx="4266995" cy="4675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451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Adventure" panose="02000500000000000000" pitchFamily="2" charset="0"/>
              </a:rPr>
              <a:t> CREACIÓN DE ESTACIONES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E9C58A4-DB11-4341-9521-A4E8D7B1B7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76" y="4538444"/>
            <a:ext cx="2495223" cy="23195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522EB0B0-00D8-453E-BA59-8F8B36ABA4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0" y="0"/>
            <a:ext cx="3383559" cy="887835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2D00176-4BE4-45A2-B7C1-07C3FEBCD0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2766" y="1314398"/>
            <a:ext cx="4546833" cy="5041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88187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Adventure"/>
              </a:rPr>
              <a:t> EVALUACIÓN</a:t>
            </a:r>
            <a:endParaRPr lang="es-ES" sz="3200" dirty="0">
              <a:latin typeface="Adventure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3404D2-46A5-4B73-9E46-51DD29330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76" y="4538444"/>
            <a:ext cx="2495223" cy="23195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744336-DF06-4551-AD66-89EE9ABDA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0" y="0"/>
            <a:ext cx="3383559" cy="887835"/>
          </a:xfrm>
          <a:prstGeom prst="rect">
            <a:avLst/>
          </a:prstGeom>
        </p:spPr>
      </p:pic>
      <p:pic>
        <p:nvPicPr>
          <p:cNvPr id="7" name="Imagen 7" descr="Imagen que contiene firmar, dibujo, palo, verde&#10;&#10;Descripción generada automáticamente">
            <a:extLst>
              <a:ext uri="{FF2B5EF4-FFF2-40B4-BE49-F238E27FC236}">
                <a16:creationId xmlns:a16="http://schemas.microsoft.com/office/drawing/2014/main" id="{9D6E1183-B62A-15A6-73A3-EE82148C25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141" y="1692745"/>
            <a:ext cx="2743200" cy="857250"/>
          </a:xfrm>
          <a:prstGeom prst="rect">
            <a:avLst/>
          </a:prstGeom>
        </p:spPr>
      </p:pic>
      <p:pic>
        <p:nvPicPr>
          <p:cNvPr id="8" name="Imagen 8" descr="Diagrama&#10;&#10;Descripción generada automáticamente">
            <a:extLst>
              <a:ext uri="{FF2B5EF4-FFF2-40B4-BE49-F238E27FC236}">
                <a16:creationId xmlns:a16="http://schemas.microsoft.com/office/drawing/2014/main" id="{9B0A6242-311A-7069-08DF-93E38B2343E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7585" y="1056974"/>
            <a:ext cx="5236161" cy="4951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0894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Adventure" panose="02000500000000000000" pitchFamily="2" charset="0"/>
              </a:rPr>
              <a:t> EVALUACIÓN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" Si todo te da igual, nos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3404D2-46A5-4B73-9E46-51DD29330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76" y="4538444"/>
            <a:ext cx="2495223" cy="23195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744336-DF06-4551-AD66-89EE9ABDA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0" y="0"/>
            <a:ext cx="3383559" cy="887835"/>
          </a:xfrm>
          <a:prstGeom prst="rect">
            <a:avLst/>
          </a:prstGeom>
        </p:spPr>
      </p:pic>
      <p:pic>
        <p:nvPicPr>
          <p:cNvPr id="7" name="Imagen 7" descr="Imagen que contiene Texto&#10;&#10;Descripción generada automáticamente">
            <a:extLst>
              <a:ext uri="{FF2B5EF4-FFF2-40B4-BE49-F238E27FC236}">
                <a16:creationId xmlns:a16="http://schemas.microsoft.com/office/drawing/2014/main" id="{98BD3461-A505-DAA9-A6D3-9DC6464339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645" y="1025486"/>
            <a:ext cx="4238977" cy="4820797"/>
          </a:xfrm>
          <a:prstGeom prst="rect">
            <a:avLst/>
          </a:prstGeom>
        </p:spPr>
      </p:pic>
      <p:pic>
        <p:nvPicPr>
          <p:cNvPr id="9" name="Imagen 9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B740B59-18FB-6986-CEED-E6E68D7AAC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1363" y="2934523"/>
            <a:ext cx="27432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756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Adventure" panose="02000500000000000000" pitchFamily="2" charset="0"/>
              </a:rPr>
              <a:t> EVALUACIÓN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3404D2-46A5-4B73-9E46-51DD29330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76" y="4538444"/>
            <a:ext cx="2495223" cy="23195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744336-DF06-4551-AD66-89EE9ABDA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0" y="0"/>
            <a:ext cx="3383559" cy="887835"/>
          </a:xfrm>
          <a:prstGeom prst="rect">
            <a:avLst/>
          </a:prstGeom>
        </p:spPr>
      </p:pic>
      <p:pic>
        <p:nvPicPr>
          <p:cNvPr id="8" name="Imagen 8" descr="Imagen que contiene Texto&#10;&#10;Descripción generada automáticamente">
            <a:extLst>
              <a:ext uri="{FF2B5EF4-FFF2-40B4-BE49-F238E27FC236}">
                <a16:creationId xmlns:a16="http://schemas.microsoft.com/office/drawing/2014/main" id="{3D3B2F84-256C-D02E-CBEC-9D03DA8723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16399" y="730301"/>
            <a:ext cx="4464755" cy="5306538"/>
          </a:xfrm>
          <a:prstGeom prst="rect">
            <a:avLst/>
          </a:prstGeom>
        </p:spPr>
      </p:pic>
      <p:pic>
        <p:nvPicPr>
          <p:cNvPr id="7" name="Imagen 8" descr="Gráfico, Gráfico de proyección solar&#10;&#10;Descripción generada automáticamente">
            <a:extLst>
              <a:ext uri="{FF2B5EF4-FFF2-40B4-BE49-F238E27FC236}">
                <a16:creationId xmlns:a16="http://schemas.microsoft.com/office/drawing/2014/main" id="{60F70A22-A7D2-4EB8-449D-A02814D0BE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71322" y="2931255"/>
            <a:ext cx="1736608" cy="1736608"/>
          </a:xfrm>
          <a:prstGeom prst="rect">
            <a:avLst/>
          </a:prstGeom>
        </p:spPr>
      </p:pic>
      <p:pic>
        <p:nvPicPr>
          <p:cNvPr id="9" name="Imagen 9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08D7670-9457-D82D-2594-7BFD6D2AA2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9585" y="2642894"/>
            <a:ext cx="27432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8655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Adventure" panose="02000500000000000000" pitchFamily="2" charset="0"/>
              </a:rPr>
              <a:t> EVALUACIÓN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3404D2-46A5-4B73-9E46-51DD29330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76" y="4538444"/>
            <a:ext cx="2495223" cy="23195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744336-DF06-4551-AD66-89EE9ABDA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0" y="0"/>
            <a:ext cx="3383559" cy="887835"/>
          </a:xfrm>
          <a:prstGeom prst="rect">
            <a:avLst/>
          </a:prstGeom>
        </p:spPr>
      </p:pic>
      <p:pic>
        <p:nvPicPr>
          <p:cNvPr id="7" name="Imagen 8" descr="Texto, Carta&#10;&#10;Descripción generada automáticamente">
            <a:extLst>
              <a:ext uri="{FF2B5EF4-FFF2-40B4-BE49-F238E27FC236}">
                <a16:creationId xmlns:a16="http://schemas.microsoft.com/office/drawing/2014/main" id="{970CBDD7-7778-3DDE-B032-609D0BAE89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12888" y="954701"/>
            <a:ext cx="4523493" cy="4956057"/>
          </a:xfrm>
          <a:prstGeom prst="rect">
            <a:avLst/>
          </a:prstGeom>
        </p:spPr>
      </p:pic>
      <p:pic>
        <p:nvPicPr>
          <p:cNvPr id="8" name="Imagen 8" descr="Diagrama&#10;&#10;Descripción generada automáticamente">
            <a:extLst>
              <a:ext uri="{FF2B5EF4-FFF2-40B4-BE49-F238E27FC236}">
                <a16:creationId xmlns:a16="http://schemas.microsoft.com/office/drawing/2014/main" id="{833453A7-4183-C47E-65F6-C38B2783DF3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635065" y="1583045"/>
            <a:ext cx="1943572" cy="2751169"/>
          </a:xfrm>
          <a:prstGeom prst="rect">
            <a:avLst/>
          </a:prstGeom>
        </p:spPr>
      </p:pic>
      <p:pic>
        <p:nvPicPr>
          <p:cNvPr id="9" name="Imagen 9" descr="Diagrama, Calendario&#10;&#10;Descripción generada automáticamente">
            <a:extLst>
              <a:ext uri="{FF2B5EF4-FFF2-40B4-BE49-F238E27FC236}">
                <a16:creationId xmlns:a16="http://schemas.microsoft.com/office/drawing/2014/main" id="{AEE2B319-F5E8-8BFC-4EFB-67B9CAEB138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04622" y="3155772"/>
            <a:ext cx="2592682" cy="2841863"/>
          </a:xfrm>
          <a:prstGeom prst="rect">
            <a:avLst/>
          </a:prstGeom>
        </p:spPr>
      </p:pic>
      <p:pic>
        <p:nvPicPr>
          <p:cNvPr id="10" name="Imagen 10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7752C880-4033-65A4-75CB-F3F9FA92FD9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0252" y="1626894"/>
            <a:ext cx="27432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95512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94168A0-1EAB-4DF4-B6ED-104CB7FD92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s-ES" sz="4000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C3928FF-6F38-4082-B118-B67473D4BB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46790" y="-4224"/>
            <a:ext cx="4074884" cy="1018721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873EF526-4A48-4296-8C03-9B0F2390F8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06062" y="4199132"/>
            <a:ext cx="2485938" cy="2658868"/>
          </a:xfrm>
          <a:prstGeom prst="rect">
            <a:avLst/>
          </a:prstGeom>
        </p:spPr>
      </p:pic>
      <p:pic>
        <p:nvPicPr>
          <p:cNvPr id="3" name="Imagen 3" descr="Imagen que contiene Escala de tiempo&#10;&#10;Descripción generada automáticamente">
            <a:extLst>
              <a:ext uri="{FF2B5EF4-FFF2-40B4-BE49-F238E27FC236}">
                <a16:creationId xmlns:a16="http://schemas.microsoft.com/office/drawing/2014/main" id="{5D731322-181C-771B-54A7-ADA39D34F9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2665819" y="241469"/>
            <a:ext cx="5165915" cy="6005677"/>
          </a:xfrm>
        </p:spPr>
      </p:pic>
    </p:spTree>
    <p:extLst>
      <p:ext uri="{BB962C8B-B14F-4D97-AF65-F5344CB8AC3E}">
        <p14:creationId xmlns:p14="http://schemas.microsoft.com/office/powerpoint/2010/main" val="2752124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Adventure" panose="02000500000000000000" pitchFamily="2" charset="0"/>
              </a:rPr>
              <a:t> EVALUACIÓN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3404D2-46A5-4B73-9E46-51DD29330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76" y="4538444"/>
            <a:ext cx="2495223" cy="23195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744336-DF06-4551-AD66-89EE9ABDA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0" y="0"/>
            <a:ext cx="3383559" cy="887835"/>
          </a:xfrm>
          <a:prstGeom prst="rect">
            <a:avLst/>
          </a:prstGeom>
        </p:spPr>
      </p:pic>
      <p:pic>
        <p:nvPicPr>
          <p:cNvPr id="7" name="Imagen 8">
            <a:extLst>
              <a:ext uri="{FF2B5EF4-FFF2-40B4-BE49-F238E27FC236}">
                <a16:creationId xmlns:a16="http://schemas.microsoft.com/office/drawing/2014/main" id="{081EDA07-4C62-BBE2-8ADB-A38075FD33E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4400" y="717565"/>
            <a:ext cx="3843866" cy="4651464"/>
          </a:xfrm>
          <a:prstGeom prst="rect">
            <a:avLst/>
          </a:prstGeom>
        </p:spPr>
      </p:pic>
      <p:pic>
        <p:nvPicPr>
          <p:cNvPr id="8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29D10E5-2902-DBDF-6E56-951DE308DF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99066" y="2577042"/>
            <a:ext cx="27432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85672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Adventure" panose="02000500000000000000" pitchFamily="2" charset="0"/>
              </a:rPr>
              <a:t> EVALUACIÓN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3404D2-46A5-4B73-9E46-51DD29330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76" y="4538444"/>
            <a:ext cx="2495223" cy="23195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744336-DF06-4551-AD66-89EE9ABDA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0" y="0"/>
            <a:ext cx="3383559" cy="887835"/>
          </a:xfrm>
          <a:prstGeom prst="rect">
            <a:avLst/>
          </a:prstGeom>
        </p:spPr>
      </p:pic>
      <p:pic>
        <p:nvPicPr>
          <p:cNvPr id="8" name="Imagen 8">
            <a:extLst>
              <a:ext uri="{FF2B5EF4-FFF2-40B4-BE49-F238E27FC236}">
                <a16:creationId xmlns:a16="http://schemas.microsoft.com/office/drawing/2014/main" id="{BA2B37CE-570F-070D-023A-660132A41C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06230" y="449799"/>
            <a:ext cx="4459592" cy="5856528"/>
          </a:xfrm>
          <a:prstGeom prst="rect">
            <a:avLst/>
          </a:prstGeom>
        </p:spPr>
      </p:pic>
      <p:pic>
        <p:nvPicPr>
          <p:cNvPr id="7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E8152BF3-64F8-968E-F2D3-1ED1485A978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8474" y="2435931"/>
            <a:ext cx="27432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762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Adventure" panose="02000500000000000000" pitchFamily="2" charset="0"/>
              </a:rPr>
              <a:t> EVALUACIÓN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3404D2-46A5-4B73-9E46-51DD29330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6776" y="4538444"/>
            <a:ext cx="2495223" cy="23195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744336-DF06-4551-AD66-89EE9ABDA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0" y="0"/>
            <a:ext cx="3383559" cy="887835"/>
          </a:xfrm>
          <a:prstGeom prst="rect">
            <a:avLst/>
          </a:prstGeom>
        </p:spPr>
      </p:pic>
      <p:pic>
        <p:nvPicPr>
          <p:cNvPr id="8" name="Imagen 8" descr="Texto&#10;&#10;Descripción generada automáticamente">
            <a:extLst>
              <a:ext uri="{FF2B5EF4-FFF2-40B4-BE49-F238E27FC236}">
                <a16:creationId xmlns:a16="http://schemas.microsoft.com/office/drawing/2014/main" id="{06553379-166D-EBF9-955A-C5B126CE65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1680" y="607431"/>
            <a:ext cx="4395001" cy="5492392"/>
          </a:xfrm>
          <a:prstGeom prst="rect">
            <a:avLst/>
          </a:prstGeom>
        </p:spPr>
      </p:pic>
      <p:pic>
        <p:nvPicPr>
          <p:cNvPr id="7" name="Imagen 8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709FE5C5-C7C6-4364-D186-6D6EA82C651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17881" y="2736968"/>
            <a:ext cx="27432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9183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3200" dirty="0">
                <a:solidFill>
                  <a:srgbClr val="C00000"/>
                </a:solidFill>
                <a:latin typeface="Adventure" panose="02000500000000000000" pitchFamily="2" charset="0"/>
              </a:rPr>
              <a:t> EVALUACIÓN</a:t>
            </a:r>
            <a:endParaRPr lang="es-ES" sz="32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            </a:t>
            </a:r>
            <a:endParaRPr lang="es-ES" dirty="0">
              <a:cs typeface="Calibri"/>
            </a:endParaRP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E3404D2-46A5-4B73-9E46-51DD293304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8" y="4538444"/>
            <a:ext cx="2495223" cy="231955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C744336-DF06-4551-AD66-89EE9ABDA2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08440" y="0"/>
            <a:ext cx="3383559" cy="887835"/>
          </a:xfrm>
          <a:prstGeom prst="rect">
            <a:avLst/>
          </a:prstGeom>
        </p:spPr>
      </p:pic>
      <p:pic>
        <p:nvPicPr>
          <p:cNvPr id="7" name="Imagen 7" descr="Diagrama, Texto&#10;&#10;Descripción generada automáticamente">
            <a:extLst>
              <a:ext uri="{FF2B5EF4-FFF2-40B4-BE49-F238E27FC236}">
                <a16:creationId xmlns:a16="http://schemas.microsoft.com/office/drawing/2014/main" id="{5A7E96B2-6B26-7F88-6953-8F319E45555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43666" y="1336955"/>
            <a:ext cx="3624970" cy="3571001"/>
          </a:xfrm>
          <a:prstGeom prst="rect">
            <a:avLst/>
          </a:prstGeom>
        </p:spPr>
      </p:pic>
      <p:pic>
        <p:nvPicPr>
          <p:cNvPr id="8" name="Imagen 8" descr="Diagrama&#10;&#10;Descripción generada automáticamente">
            <a:extLst>
              <a:ext uri="{FF2B5EF4-FFF2-40B4-BE49-F238E27FC236}">
                <a16:creationId xmlns:a16="http://schemas.microsoft.com/office/drawing/2014/main" id="{C565B3DE-0B91-2DC8-4A18-B0D7E325EE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3363" y="1336955"/>
            <a:ext cx="3342176" cy="3410387"/>
          </a:xfrm>
          <a:prstGeom prst="rect">
            <a:avLst/>
          </a:prstGeom>
        </p:spPr>
      </p:pic>
      <p:pic>
        <p:nvPicPr>
          <p:cNvPr id="9" name="Imagen 9">
            <a:extLst>
              <a:ext uri="{FF2B5EF4-FFF2-40B4-BE49-F238E27FC236}">
                <a16:creationId xmlns:a16="http://schemas.microsoft.com/office/drawing/2014/main" id="{C583D0EE-880A-5CA3-E585-6845A8E361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1215" y="3865856"/>
            <a:ext cx="2743200" cy="857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3644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BA269B6-49ED-494F-9629-739BC47A2F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259" y="609823"/>
            <a:ext cx="10515600" cy="1325563"/>
          </a:xfrm>
        </p:spPr>
        <p:txBody>
          <a:bodyPr>
            <a:noAutofit/>
          </a:bodyPr>
          <a:lstStyle/>
          <a:p>
            <a:br>
              <a:rPr lang="es-ES" dirty="0">
                <a:solidFill>
                  <a:srgbClr val="C00000"/>
                </a:solidFill>
                <a:latin typeface="Adventure"/>
              </a:rPr>
            </a:br>
            <a:r>
              <a:rPr lang="es-ES" dirty="0">
                <a:solidFill>
                  <a:srgbClr val="C00000"/>
                </a:solidFill>
                <a:latin typeface="Adventure"/>
              </a:rPr>
              <a:t>Alguna referencia…</a:t>
            </a:r>
            <a:br>
              <a:rPr lang="es-ES" dirty="0">
                <a:solidFill>
                  <a:srgbClr val="C00000"/>
                </a:solidFill>
                <a:latin typeface="Adventure"/>
              </a:rPr>
            </a:br>
            <a:br>
              <a:rPr lang="es-ES" dirty="0">
                <a:latin typeface="Adventure" panose="02000500000000000000" pitchFamily="2" charset="0"/>
              </a:rPr>
            </a:br>
            <a:endParaRPr lang="es-ES" dirty="0">
              <a:solidFill>
                <a:srgbClr val="C00000"/>
              </a:solidFill>
              <a:latin typeface="Adventure" panose="02000500000000000000" pitchFamily="2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63F5175-7A2E-4706-9D94-B077B88B0642}"/>
              </a:ext>
            </a:extLst>
          </p:cNvPr>
          <p:cNvSpPr txBox="1">
            <a:spLocks/>
          </p:cNvSpPr>
          <p:nvPr/>
        </p:nvSpPr>
        <p:spPr>
          <a:xfrm>
            <a:off x="619259" y="3119908"/>
            <a:ext cx="10164679" cy="185695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endParaRPr lang="en-US" sz="2000" b="1" dirty="0">
              <a:latin typeface="Adventure"/>
            </a:endParaRPr>
          </a:p>
          <a:p>
            <a:endParaRPr lang="en-US" sz="2000" b="1" dirty="0">
              <a:latin typeface="Adventure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nsolas"/>
              </a:rPr>
              <a:t>BLOOM, B.S. Taxonomy of educational objectives. Handbook 1: cognitive domain. New York: David Mckay. 1956</a:t>
            </a:r>
            <a:endParaRPr lang="en-US">
              <a:latin typeface="Consolas"/>
            </a:endParaRPr>
          </a:p>
          <a:p>
            <a:endParaRPr lang="en-US" sz="2000" b="1" dirty="0">
              <a:latin typeface="Consolas"/>
              <a:ea typeface="+mj-lt"/>
              <a:cs typeface="+mj-lt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nsolas"/>
                <a:ea typeface="+mj-lt"/>
                <a:cs typeface="+mj-lt"/>
              </a:rPr>
              <a:t>VIGOTSKY, L.S. Mind and society: The development of higher psychological processes. Cambridge, MA; Harvard University Press. 1978</a:t>
            </a:r>
          </a:p>
          <a:p>
            <a:endParaRPr lang="en-US" sz="2000" b="1" dirty="0">
              <a:latin typeface="Consolas"/>
              <a:ea typeface="+mj-lt"/>
              <a:cs typeface="+mj-lt"/>
            </a:endParaRPr>
          </a:p>
          <a:p>
            <a:pPr marL="342900" indent="-342900">
              <a:buFont typeface="Arial,Sans-Serif" panose="020B0604020202020204" pitchFamily="34" charset="0"/>
              <a:buChar char="•"/>
            </a:pPr>
            <a:r>
              <a:rPr lang="en-US" sz="2000" b="1" dirty="0">
                <a:latin typeface="Consolas"/>
                <a:ea typeface="+mj-lt"/>
                <a:cs typeface="+mj-lt"/>
              </a:rPr>
              <a:t>SABUCO PÉREZ,  A.M. </a:t>
            </a:r>
            <a:r>
              <a:rPr lang="en-US" sz="2000" b="1" dirty="0" err="1">
                <a:latin typeface="Consolas"/>
                <a:ea typeface="+mj-lt"/>
                <a:cs typeface="+mj-lt"/>
              </a:rPr>
              <a:t>Estaciones</a:t>
            </a:r>
            <a:r>
              <a:rPr lang="en-US" sz="2000" b="1" dirty="0">
                <a:latin typeface="Consolas"/>
                <a:ea typeface="+mj-lt"/>
                <a:cs typeface="+mj-lt"/>
              </a:rPr>
              <a:t> de </a:t>
            </a:r>
            <a:r>
              <a:rPr lang="en-US" sz="2000" b="1" dirty="0" err="1">
                <a:latin typeface="Consolas"/>
                <a:ea typeface="+mj-lt"/>
                <a:cs typeface="+mj-lt"/>
              </a:rPr>
              <a:t>Aprendizaje</a:t>
            </a:r>
            <a:r>
              <a:rPr lang="en-US" sz="2000" b="1" dirty="0">
                <a:latin typeface="Consolas"/>
                <a:ea typeface="+mj-lt"/>
                <a:cs typeface="+mj-lt"/>
              </a:rPr>
              <a:t>. </a:t>
            </a:r>
            <a:r>
              <a:rPr lang="en-US" sz="2000" b="1" dirty="0" err="1">
                <a:latin typeface="Consolas"/>
                <a:ea typeface="+mj-lt"/>
                <a:cs typeface="+mj-lt"/>
              </a:rPr>
              <a:t>Educación</a:t>
            </a:r>
            <a:r>
              <a:rPr lang="en-US" sz="2000" b="1" dirty="0">
                <a:latin typeface="Consolas"/>
                <a:ea typeface="+mj-lt"/>
                <a:cs typeface="+mj-lt"/>
              </a:rPr>
              <a:t> </a:t>
            </a:r>
            <a:r>
              <a:rPr lang="en-US" sz="2000" b="1" dirty="0" err="1">
                <a:latin typeface="Consolas"/>
                <a:ea typeface="+mj-lt"/>
                <a:cs typeface="+mj-lt"/>
              </a:rPr>
              <a:t>primaria</a:t>
            </a:r>
            <a:r>
              <a:rPr lang="en-US" sz="2000" b="1" dirty="0">
                <a:latin typeface="Consolas"/>
                <a:ea typeface="+mj-lt"/>
                <a:cs typeface="+mj-lt"/>
              </a:rPr>
              <a:t> y </a:t>
            </a:r>
            <a:r>
              <a:rPr lang="en-US" sz="2000" b="1" dirty="0" err="1">
                <a:latin typeface="Consolas"/>
                <a:ea typeface="+mj-lt"/>
                <a:cs typeface="+mj-lt"/>
              </a:rPr>
              <a:t>secundaria</a:t>
            </a:r>
            <a:r>
              <a:rPr lang="en-US" sz="2000" b="1" dirty="0">
                <a:latin typeface="Consolas"/>
                <a:ea typeface="+mj-lt"/>
                <a:cs typeface="+mj-lt"/>
              </a:rPr>
              <a:t>. Alicante. Alba María </a:t>
            </a:r>
            <a:r>
              <a:rPr lang="en-US" sz="2000" b="1" dirty="0" err="1">
                <a:latin typeface="Consolas"/>
                <a:ea typeface="+mj-lt"/>
                <a:cs typeface="+mj-lt"/>
              </a:rPr>
              <a:t>Sabuco</a:t>
            </a:r>
            <a:r>
              <a:rPr lang="en-US" sz="2000" b="1" dirty="0">
                <a:latin typeface="Consolas"/>
                <a:ea typeface="+mj-lt"/>
                <a:cs typeface="+mj-lt"/>
              </a:rPr>
              <a:t> Pérez.</a:t>
            </a:r>
            <a:endParaRPr lang="en-US" b="1">
              <a:latin typeface="Consolas"/>
            </a:endParaRPr>
          </a:p>
          <a:p>
            <a:endParaRPr lang="es-ES" sz="2000" b="1" dirty="0">
              <a:latin typeface="Consola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latin typeface="Consolas"/>
              </a:rPr>
              <a:t>SABUCO PÉREZ,  A.M. “</a:t>
            </a:r>
            <a:r>
              <a:rPr lang="en-US" sz="2000" b="1" dirty="0" err="1">
                <a:latin typeface="Consolas"/>
              </a:rPr>
              <a:t>Próxima</a:t>
            </a:r>
            <a:r>
              <a:rPr lang="en-US" sz="2000" b="1" dirty="0">
                <a:latin typeface="Consolas"/>
              </a:rPr>
              <a:t> </a:t>
            </a:r>
            <a:r>
              <a:rPr lang="en-US" sz="2000" b="1" dirty="0" err="1">
                <a:latin typeface="Consolas"/>
              </a:rPr>
              <a:t>estación</a:t>
            </a:r>
            <a:r>
              <a:rPr lang="en-US" sz="2000" b="1" dirty="0">
                <a:latin typeface="Consolas"/>
              </a:rPr>
              <a:t>: </a:t>
            </a:r>
            <a:r>
              <a:rPr lang="en-US" sz="2000" b="1" dirty="0" err="1">
                <a:latin typeface="Consolas"/>
              </a:rPr>
              <a:t>Aprendizaje</a:t>
            </a:r>
            <a:r>
              <a:rPr lang="en-US" sz="2000" b="1" dirty="0">
                <a:latin typeface="Consolas"/>
              </a:rPr>
              <a:t>. 30 </a:t>
            </a:r>
            <a:r>
              <a:rPr lang="en-US" sz="2000" b="1" dirty="0" err="1">
                <a:latin typeface="Consolas"/>
              </a:rPr>
              <a:t>estrategias</a:t>
            </a:r>
            <a:r>
              <a:rPr lang="en-US" sz="2000" b="1" dirty="0">
                <a:latin typeface="Consolas"/>
              </a:rPr>
              <a:t> y </a:t>
            </a:r>
            <a:r>
              <a:rPr lang="en-US" sz="2000" b="1" dirty="0" err="1">
                <a:latin typeface="Consolas"/>
              </a:rPr>
              <a:t>buenas</a:t>
            </a:r>
            <a:r>
              <a:rPr lang="en-US" sz="2000" b="1" dirty="0">
                <a:latin typeface="Consolas"/>
              </a:rPr>
              <a:t> </a:t>
            </a:r>
            <a:r>
              <a:rPr lang="en-US" sz="2000" b="1" dirty="0" err="1">
                <a:latin typeface="Consolas"/>
              </a:rPr>
              <a:t>prácticas</a:t>
            </a:r>
            <a:r>
              <a:rPr lang="en-US" sz="2000" b="1" dirty="0">
                <a:latin typeface="Consolas"/>
              </a:rPr>
              <a:t> </a:t>
            </a:r>
            <a:r>
              <a:rPr lang="en-US" sz="2000" b="1" dirty="0" err="1">
                <a:latin typeface="Consolas"/>
              </a:rPr>
              <a:t>docentes</a:t>
            </a:r>
            <a:r>
              <a:rPr lang="en-US" sz="2000" b="1" dirty="0">
                <a:latin typeface="Consolas"/>
              </a:rPr>
              <a:t> para </a:t>
            </a:r>
            <a:r>
              <a:rPr lang="en-US" sz="2000" b="1" dirty="0" err="1">
                <a:latin typeface="Consolas"/>
              </a:rPr>
              <a:t>todo</a:t>
            </a:r>
            <a:r>
              <a:rPr lang="en-US" sz="2000" b="1" dirty="0">
                <a:latin typeface="Consolas"/>
              </a:rPr>
              <a:t> </a:t>
            </a:r>
            <a:r>
              <a:rPr lang="en-US" sz="2000" b="1" dirty="0" err="1">
                <a:latin typeface="Consolas"/>
              </a:rPr>
              <a:t>el</a:t>
            </a:r>
            <a:r>
              <a:rPr lang="en-US" sz="2000" b="1" dirty="0">
                <a:latin typeface="Consolas"/>
              </a:rPr>
              <a:t> </a:t>
            </a:r>
            <a:r>
              <a:rPr lang="en-US" sz="2000" b="1" dirty="0" err="1">
                <a:latin typeface="Consolas"/>
              </a:rPr>
              <a:t>alumnado</a:t>
            </a:r>
            <a:r>
              <a:rPr lang="en-US" sz="2000" b="1" dirty="0">
                <a:latin typeface="Consolas"/>
              </a:rPr>
              <a:t>. Alicante. Alba María </a:t>
            </a:r>
            <a:r>
              <a:rPr lang="en-US" sz="2000" b="1" dirty="0" err="1">
                <a:latin typeface="Consolas"/>
              </a:rPr>
              <a:t>Sabuco</a:t>
            </a:r>
            <a:r>
              <a:rPr lang="en-US" sz="2000" b="1" dirty="0">
                <a:latin typeface="Consolas"/>
              </a:rPr>
              <a:t> Pérez.</a:t>
            </a:r>
            <a:endParaRPr lang="en-US">
              <a:latin typeface="Consolas"/>
              <a:cs typeface="Calibri Light"/>
            </a:endParaRPr>
          </a:p>
          <a:p>
            <a:endParaRPr lang="en-US" sz="2000" b="1" dirty="0">
              <a:latin typeface="Adventure" panose="02000500000000000000" pitchFamily="2" charset="0"/>
            </a:endParaRPr>
          </a:p>
          <a:p>
            <a:endParaRPr lang="es-ES" sz="2000" b="1" dirty="0">
              <a:latin typeface="Adventure" panose="02000500000000000000" pitchFamily="2" charset="0"/>
            </a:endParaRPr>
          </a:p>
          <a:p>
            <a:endParaRPr lang="es-ES" sz="2000" b="1" dirty="0">
              <a:latin typeface="Adventure" panose="02000500000000000000" pitchFamily="2" charset="0"/>
            </a:endParaRPr>
          </a:p>
          <a:p>
            <a:endParaRPr lang="es-ES" sz="2000" dirty="0">
              <a:latin typeface="Adventure" panose="02000500000000000000" pitchFamily="2" charset="0"/>
            </a:endParaRPr>
          </a:p>
          <a:p>
            <a:endParaRPr lang="es-ES" sz="2000" dirty="0">
              <a:latin typeface="Adventure" panose="02000500000000000000" pitchFamily="2" charset="0"/>
            </a:endParaRPr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6B1ACF15-1AE4-2B6A-2162-5F2E892DDA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88064" y="4908237"/>
            <a:ext cx="2003934" cy="1949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76833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¿QUÉ SON LAS </a:t>
            </a: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ESTACIONES </a:t>
            </a: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DE APRENDIZAJE?</a:t>
            </a:r>
            <a:endParaRPr lang="es-ES" sz="4000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" dirty="0"/>
              <a:t> </a:t>
            </a:r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EBA74C-1733-4B99-B99A-E6E932B6BF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9185"/>
            <a:ext cx="4074884" cy="10187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7D8A53-E878-4E25-8889-6336822BFE9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286" y="4453190"/>
            <a:ext cx="2351714" cy="240481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endParaRPr lang="es-ES" sz="4000">
              <a:solidFill>
                <a:srgbClr val="C00000"/>
              </a:solidFill>
              <a:latin typeface="Adventure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" dirty="0"/>
              <a:t> </a:t>
            </a:r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EBA74C-1733-4B99-B99A-E6E932B6B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9185"/>
            <a:ext cx="4074884" cy="10187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7D8A53-E878-4E25-8889-6336822BF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286" y="4453190"/>
            <a:ext cx="2351714" cy="2404810"/>
          </a:xfrm>
          <a:prstGeom prst="rect">
            <a:avLst/>
          </a:prstGeom>
        </p:spPr>
      </p:pic>
      <p:pic>
        <p:nvPicPr>
          <p:cNvPr id="6" name="Elementos multimedia en línea 5" title="¿Qué son las Estaciones de Aprendizaje?">
            <a:hlinkClick r:id="" action="ppaction://media"/>
            <a:extLst>
              <a:ext uri="{FF2B5EF4-FFF2-40B4-BE49-F238E27FC236}">
                <a16:creationId xmlns:a16="http://schemas.microsoft.com/office/drawing/2014/main" id="{5A6E8A96-F859-5ED7-391F-FF64C23B5EA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97791" y="1077162"/>
            <a:ext cx="8455524" cy="495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27655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br>
              <a:rPr lang="es-ES" sz="4000" dirty="0">
                <a:latin typeface="Adventure" panose="02000500000000000000" pitchFamily="2" charset="0"/>
              </a:rPr>
            </a:br>
            <a:endParaRPr lang="es-ES" sz="4000">
              <a:solidFill>
                <a:srgbClr val="C00000"/>
              </a:solidFill>
              <a:latin typeface="Adventure"/>
            </a:endParaRPr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s-ES" dirty="0"/>
              <a:t> </a:t>
            </a:r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endParaRPr lang="es-ES" dirty="0"/>
          </a:p>
          <a:p>
            <a:pPr>
              <a:buNone/>
            </a:pPr>
            <a:r>
              <a:rPr lang="es-ES" dirty="0"/>
              <a:t>                   </a:t>
            </a:r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9EBA74C-1733-4B99-B99A-E6E932B6BF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400" y="9185"/>
            <a:ext cx="4074884" cy="1018721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F7D8A53-E878-4E25-8889-6336822BFE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0286" y="4453190"/>
            <a:ext cx="2351714" cy="2404810"/>
          </a:xfrm>
          <a:prstGeom prst="rect">
            <a:avLst/>
          </a:prstGeom>
        </p:spPr>
      </p:pic>
      <p:pic>
        <p:nvPicPr>
          <p:cNvPr id="7" name="Elementos multimedia en línea 6" title="ESTACIONES DE APRENDIZAJE, LA HIDROSFERA">
            <a:hlinkClick r:id="" action="ppaction://media"/>
            <a:extLst>
              <a:ext uri="{FF2B5EF4-FFF2-40B4-BE49-F238E27FC236}">
                <a16:creationId xmlns:a16="http://schemas.microsoft.com/office/drawing/2014/main" id="{F2B9CF7B-A0D7-64AA-28B0-3BC7D37848B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778001" y="1113109"/>
            <a:ext cx="8329339" cy="4808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7656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¿QUÉ SON LAS ESTACIONES </a:t>
            </a:r>
            <a:b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</a:br>
            <a:r>
              <a:rPr lang="es-ES" sz="4000" dirty="0">
                <a:solidFill>
                  <a:srgbClr val="C00000"/>
                </a:solidFill>
                <a:latin typeface="Adventure" panose="02000500000000000000" pitchFamily="2" charset="0"/>
              </a:rPr>
              <a:t>DE APRENDIZAJE?</a:t>
            </a:r>
            <a:endParaRPr lang="es-ES" sz="4000" dirty="0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 dirty="0"/>
              <a:t>" Si todo te da igual, no has hecho bien las cuentas"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7F0A7768-3505-46BF-B864-53473DF85A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1298" y="-107"/>
            <a:ext cx="4019128" cy="99084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94524EE8-E021-4CE9-85CC-C9C7D878F6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2958" y="4864953"/>
            <a:ext cx="1949042" cy="1993047"/>
          </a:xfrm>
          <a:prstGeom prst="rect">
            <a:avLst/>
          </a:prstGeom>
        </p:spPr>
      </p:pic>
      <p:pic>
        <p:nvPicPr>
          <p:cNvPr id="9" name="Imagen 9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D0232D80-EAF3-03EA-4DFF-C19697C6A9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925494" y="1574723"/>
            <a:ext cx="4378181" cy="4778800"/>
          </a:xfr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B55D4E39B8C17347835851594155570C" ma:contentTypeVersion="0" ma:contentTypeDescription="Crear nuevo documento." ma:contentTypeScope="" ma:versionID="ff9d2f564629148e4059ad11afbafef0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6f811a6767019e7426d133b42330215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4487B32-ABB1-4F70-A2F6-AA5889A602AA}"/>
</file>

<file path=customXml/itemProps2.xml><?xml version="1.0" encoding="utf-8"?>
<ds:datastoreItem xmlns:ds="http://schemas.openxmlformats.org/officeDocument/2006/customXml" ds:itemID="{195FB53A-B5FF-4931-A758-EADFFC0E3B47}"/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1771</TotalTime>
  <Words>1970</Words>
  <Application>Microsoft Office PowerPoint</Application>
  <PresentationFormat>Panorámica</PresentationFormat>
  <Paragraphs>267</Paragraphs>
  <Slides>54</Slides>
  <Notes>1</Notes>
  <HiddenSlides>0</HiddenSlides>
  <MMClips>3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54</vt:i4>
      </vt:variant>
    </vt:vector>
  </HeadingPairs>
  <TitlesOfParts>
    <vt:vector size="62" baseType="lpstr">
      <vt:lpstr>Adventure</vt:lpstr>
      <vt:lpstr>Arial</vt:lpstr>
      <vt:lpstr>Arial,Sans-Serif</vt:lpstr>
      <vt:lpstr>Calibri</vt:lpstr>
      <vt:lpstr>Calibri Light</vt:lpstr>
      <vt:lpstr>Consolas</vt:lpstr>
      <vt:lpstr>MentiText</vt:lpstr>
      <vt:lpstr>Tema de Office</vt:lpstr>
      <vt:lpstr>Presentación de PowerPoint</vt:lpstr>
      <vt:lpstr>¿TÍPICO CURSO DE MATEMÁTICAS?</vt:lpstr>
      <vt:lpstr>Presentación de PowerPoint</vt:lpstr>
      <vt:lpstr>Presentación de PowerPoint</vt:lpstr>
      <vt:lpstr>Presentación de PowerPoint</vt:lpstr>
      <vt:lpstr>            ¿QUÉ SON LAS  ESTACIONES  DE APRENDIZAJE?</vt:lpstr>
      <vt:lpstr>          </vt:lpstr>
      <vt:lpstr>          </vt:lpstr>
      <vt:lpstr>¿QUÉ SON LAS ESTACIONES  DE APRENDIZAJE?</vt:lpstr>
      <vt:lpstr>¿QUÉ SON LAS ESTACIONES  DE APRENDIZAJE?</vt:lpstr>
      <vt:lpstr>¿QUÉ SON LAS ESTACIONES DE APRENDIZAJE?</vt:lpstr>
      <vt:lpstr>            ¿QUÉ SON LAS  ESTACIONES  DE APRENDIZAJE?</vt:lpstr>
      <vt:lpstr>            ¿QUÉ SON LAS  ESTACIONES  DE APRENDIZAJE?</vt:lpstr>
      <vt:lpstr>¿CÓMO APLICAR ESTA METODOLOGÍA  EN EL AULA?</vt:lpstr>
      <vt:lpstr>Presentación de PowerPoint</vt:lpstr>
      <vt:lpstr>¿CÓMO ES MI AULA?</vt:lpstr>
      <vt:lpstr>¿CÓMO ES MI AULA?</vt:lpstr>
      <vt:lpstr>¿QUÉ TRABAJAMOS?</vt:lpstr>
      <vt:lpstr>¿QUÉ TRABAJAMOS?</vt:lpstr>
      <vt:lpstr>Presentación de PowerPoint</vt:lpstr>
      <vt:lpstr>           ¿DÓNDE ENCAJAN  LAS ESTACIONES DE APRENDIZAJE  EN MI PROGRAMACIÓN DE AULA?</vt:lpstr>
      <vt:lpstr>              ¿DÓNDE ENCAJAN  LAS ESTACIONES DE  APRENDIZAJE EN MI  PROGRAMACIÓN DE  AULA?</vt:lpstr>
      <vt:lpstr>    TIPOS DE  CIRCUITO</vt:lpstr>
      <vt:lpstr>    </vt:lpstr>
      <vt:lpstr>    TIPOS DE ESTACIONES</vt:lpstr>
      <vt:lpstr>Presentación de PowerPoint</vt:lpstr>
      <vt:lpstr>    ELEMENTOS</vt:lpstr>
      <vt:lpstr>    </vt:lpstr>
      <vt:lpstr>ELEMENTOS</vt:lpstr>
      <vt:lpstr>ELEMENTOS</vt:lpstr>
      <vt:lpstr>ELEMENTOS</vt:lpstr>
      <vt:lpstr>ELEMENTOS</vt:lpstr>
      <vt:lpstr> CÓMO SE ORGANIZAN / CÓMO SE GESTIONAN</vt:lpstr>
      <vt:lpstr> CÓMO SE ORGANIZAN / CÓMO SE GESTIONAN</vt:lpstr>
      <vt:lpstr> CÓMO SE ORGANIZAN / CÓMO SE GESTIONAN</vt:lpstr>
      <vt:lpstr> CÓMO SE ORGANIZAN / CÓMO SE GESTIONAN</vt:lpstr>
      <vt:lpstr>CÓMO SE ORGANIZAN / CÓMO SE GESTIONAN</vt:lpstr>
      <vt:lpstr> CÓMO SE ORGANIZAN / CÓMO SE GESTIONAN</vt:lpstr>
      <vt:lpstr> CÓMO SE ORGANIZAN / CÓMO SE GESTIONAN</vt:lpstr>
      <vt:lpstr>             ¿CÓMO SE PLANIFICAN LAS  ESTACIONES DE APRENDIZAJE?</vt:lpstr>
      <vt:lpstr> </vt:lpstr>
      <vt:lpstr> </vt:lpstr>
      <vt:lpstr> </vt:lpstr>
      <vt:lpstr> CREACIÓN DE ESTACIONES</vt:lpstr>
      <vt:lpstr> CREACIÓN DE ESTACIONES</vt:lpstr>
      <vt:lpstr> EVALUACIÓN</vt:lpstr>
      <vt:lpstr> EVALUACIÓN</vt:lpstr>
      <vt:lpstr> EVALUACIÓN</vt:lpstr>
      <vt:lpstr> EVALUACIÓN</vt:lpstr>
      <vt:lpstr> EVALUACIÓN</vt:lpstr>
      <vt:lpstr> EVALUACIÓN</vt:lpstr>
      <vt:lpstr> EVALUACIÓN</vt:lpstr>
      <vt:lpstr> EVALUACIÓN</vt:lpstr>
      <vt:lpstr> Alguna referencia…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GAMIFICACIÓN EN EF</dc:title>
  <dc:creator>ENRIQUE LOPEZ HERNANDEZ</dc:creator>
  <cp:lastModifiedBy>EFREN SANTOS FERNANDEZ</cp:lastModifiedBy>
  <cp:revision>896</cp:revision>
  <dcterms:created xsi:type="dcterms:W3CDTF">2018-10-11T17:48:15Z</dcterms:created>
  <dcterms:modified xsi:type="dcterms:W3CDTF">2023-10-17T09:50:18Z</dcterms:modified>
</cp:coreProperties>
</file>