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2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18"/>
  </p:notesMasterIdLst>
  <p:sldIdLst>
    <p:sldId id="256" r:id="rId2"/>
    <p:sldId id="257" r:id="rId3"/>
    <p:sldId id="300" r:id="rId4"/>
    <p:sldId id="263" r:id="rId5"/>
    <p:sldId id="265" r:id="rId6"/>
    <p:sldId id="266" r:id="rId7"/>
    <p:sldId id="258" r:id="rId8"/>
    <p:sldId id="284" r:id="rId9"/>
    <p:sldId id="262" r:id="rId10"/>
    <p:sldId id="261" r:id="rId11"/>
    <p:sldId id="285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2" r:id="rId26"/>
    <p:sldId id="304" r:id="rId27"/>
    <p:sldId id="315" r:id="rId28"/>
    <p:sldId id="316" r:id="rId29"/>
    <p:sldId id="317" r:id="rId30"/>
    <p:sldId id="318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319" r:id="rId42"/>
    <p:sldId id="320" r:id="rId43"/>
    <p:sldId id="321" r:id="rId44"/>
    <p:sldId id="322" r:id="rId45"/>
    <p:sldId id="323" r:id="rId46"/>
    <p:sldId id="324" r:id="rId47"/>
    <p:sldId id="325" r:id="rId48"/>
    <p:sldId id="326" r:id="rId49"/>
    <p:sldId id="327" r:id="rId50"/>
    <p:sldId id="328" r:id="rId51"/>
    <p:sldId id="329" r:id="rId52"/>
    <p:sldId id="331" r:id="rId53"/>
    <p:sldId id="259" r:id="rId54"/>
    <p:sldId id="330" r:id="rId55"/>
    <p:sldId id="260" r:id="rId56"/>
    <p:sldId id="267" r:id="rId57"/>
    <p:sldId id="268" r:id="rId58"/>
    <p:sldId id="367" r:id="rId59"/>
    <p:sldId id="301" r:id="rId60"/>
    <p:sldId id="269" r:id="rId61"/>
    <p:sldId id="365" r:id="rId62"/>
    <p:sldId id="334" r:id="rId63"/>
    <p:sldId id="336" r:id="rId64"/>
    <p:sldId id="338" r:id="rId65"/>
    <p:sldId id="341" r:id="rId66"/>
    <p:sldId id="342" r:id="rId67"/>
    <p:sldId id="343" r:id="rId68"/>
    <p:sldId id="344" r:id="rId69"/>
    <p:sldId id="345" r:id="rId70"/>
    <p:sldId id="346" r:id="rId71"/>
    <p:sldId id="347" r:id="rId72"/>
    <p:sldId id="351" r:id="rId73"/>
    <p:sldId id="358" r:id="rId74"/>
    <p:sldId id="359" r:id="rId75"/>
    <p:sldId id="360" r:id="rId76"/>
    <p:sldId id="361" r:id="rId77"/>
    <p:sldId id="362" r:id="rId78"/>
    <p:sldId id="364" r:id="rId79"/>
    <p:sldId id="270" r:id="rId80"/>
    <p:sldId id="271" r:id="rId81"/>
    <p:sldId id="272" r:id="rId82"/>
    <p:sldId id="273" r:id="rId83"/>
    <p:sldId id="274" r:id="rId84"/>
    <p:sldId id="275" r:id="rId85"/>
    <p:sldId id="276" r:id="rId86"/>
    <p:sldId id="277" r:id="rId87"/>
    <p:sldId id="278" r:id="rId88"/>
    <p:sldId id="281" r:id="rId89"/>
    <p:sldId id="279" r:id="rId90"/>
    <p:sldId id="366" r:id="rId91"/>
    <p:sldId id="368" r:id="rId92"/>
    <p:sldId id="371" r:id="rId93"/>
    <p:sldId id="373" r:id="rId94"/>
    <p:sldId id="374" r:id="rId95"/>
    <p:sldId id="375" r:id="rId96"/>
    <p:sldId id="378" r:id="rId97"/>
    <p:sldId id="377" r:id="rId98"/>
    <p:sldId id="376" r:id="rId99"/>
    <p:sldId id="379" r:id="rId100"/>
    <p:sldId id="380" r:id="rId101"/>
    <p:sldId id="383" r:id="rId102"/>
    <p:sldId id="381" r:id="rId103"/>
    <p:sldId id="382" r:id="rId104"/>
    <p:sldId id="384" r:id="rId105"/>
    <p:sldId id="385" r:id="rId106"/>
    <p:sldId id="386" r:id="rId107"/>
    <p:sldId id="387" r:id="rId108"/>
    <p:sldId id="388" r:id="rId109"/>
    <p:sldId id="389" r:id="rId110"/>
    <p:sldId id="390" r:id="rId111"/>
    <p:sldId id="391" r:id="rId112"/>
    <p:sldId id="392" r:id="rId113"/>
    <p:sldId id="393" r:id="rId114"/>
    <p:sldId id="394" r:id="rId115"/>
    <p:sldId id="282" r:id="rId116"/>
    <p:sldId id="283" r:id="rId11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60"/>
  </p:normalViewPr>
  <p:slideViewPr>
    <p:cSldViewPr>
      <p:cViewPr varScale="1">
        <p:scale>
          <a:sx n="110" d="100"/>
          <a:sy n="110" d="100"/>
        </p:scale>
        <p:origin x="162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4" Type="http://schemas.openxmlformats.org/officeDocument/2006/relationships/image" Target="../media/image20.jpeg"/></Relationships>
</file>

<file path=ppt/diagrams/_rels/data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diagrams/_rels/data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1.jpeg"/></Relationships>
</file>

<file path=ppt/diagrams/_rels/data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image" Target="../media/image74.jpeg"/></Relationships>
</file>

<file path=ppt/diagrams/_rels/data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gif"/><Relationship Id="rId1" Type="http://schemas.openxmlformats.org/officeDocument/2006/relationships/image" Target="../media/image77.jpeg"/></Relationships>
</file>

<file path=ppt/diagrams/_rels/data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image" Target="../media/image80.jpeg"/><Relationship Id="rId4" Type="http://schemas.openxmlformats.org/officeDocument/2006/relationships/image" Target="../media/image83.jpe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4" Type="http://schemas.openxmlformats.org/officeDocument/2006/relationships/image" Target="../media/image20.jpeg"/></Relationships>
</file>

<file path=ppt/diagrams/_rels/drawing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4" Type="http://schemas.openxmlformats.org/officeDocument/2006/relationships/image" Target="../media/image26.jpe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diagrams/_rels/drawing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diagrams/_rels/drawing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71.jpeg"/></Relationships>
</file>

<file path=ppt/diagrams/_rels/drawing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image" Target="../media/image74.jpeg"/></Relationships>
</file>

<file path=ppt/diagrams/_rels/drawing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gif"/><Relationship Id="rId1" Type="http://schemas.openxmlformats.org/officeDocument/2006/relationships/image" Target="../media/image77.jpeg"/></Relationships>
</file>

<file path=ppt/diagrams/_rels/drawing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image" Target="../media/image80.jpeg"/><Relationship Id="rId4" Type="http://schemas.openxmlformats.org/officeDocument/2006/relationships/image" Target="../media/image8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5BCEF9-FF2C-43A3-9D49-FA5502537E20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01D1A5C8-AA27-42F4-941C-47E75F460189}">
      <dgm:prSet/>
      <dgm:spPr/>
      <dgm:t>
        <a:bodyPr/>
        <a:lstStyle/>
        <a:p>
          <a:pPr rtl="0"/>
          <a:r>
            <a:rPr lang="es-ES" dirty="0" smtClean="0">
              <a:latin typeface="Palatino Linotype" pitchFamily="18" charset="0"/>
            </a:rPr>
            <a:t>Déficits persistentes en la comunicación e interacción sociales en múltiples contextos, actualmente o en el pasado.</a:t>
          </a:r>
          <a:endParaRPr lang="es-ES" dirty="0">
            <a:latin typeface="Palatino Linotype" pitchFamily="18" charset="0"/>
          </a:endParaRPr>
        </a:p>
      </dgm:t>
    </dgm:pt>
    <dgm:pt modelId="{F3CD00F5-1BAF-4CBC-A594-E473E79362C2}" type="parTrans" cxnId="{A5F7D006-5097-4BEC-917B-D79CB79887AD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6994DF68-AE1B-4FE5-89D7-1C98CCAB2654}" type="sibTrans" cxnId="{A5F7D006-5097-4BEC-917B-D79CB79887AD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8203EBCE-227A-470A-843C-5DD297A5B069}">
      <dgm:prSet/>
      <dgm:spPr/>
      <dgm:t>
        <a:bodyPr/>
        <a:lstStyle/>
        <a:p>
          <a:pPr rtl="0"/>
          <a:r>
            <a:rPr lang="es-ES" dirty="0" smtClean="0">
              <a:latin typeface="Palatino Linotype" pitchFamily="18" charset="0"/>
            </a:rPr>
            <a:t>Patrones de conducta, intereses o actividades restringidos, repetitivos, actualmente o en el pasado.</a:t>
          </a:r>
          <a:endParaRPr lang="es-ES" dirty="0">
            <a:latin typeface="Palatino Linotype" pitchFamily="18" charset="0"/>
          </a:endParaRPr>
        </a:p>
      </dgm:t>
    </dgm:pt>
    <dgm:pt modelId="{0D29BFAB-56D2-4628-A0A0-F7C782AD5196}" type="parTrans" cxnId="{B08708C1-426B-4EDE-8C67-3C4B997DCB2E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311A970F-99AF-4B8B-9E8E-587F7A9DC880}" type="sibTrans" cxnId="{B08708C1-426B-4EDE-8C67-3C4B997DCB2E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D2D54BA7-548F-41D2-8F13-CB0F27747F1E}">
      <dgm:prSet/>
      <dgm:spPr/>
      <dgm:t>
        <a:bodyPr/>
        <a:lstStyle/>
        <a:p>
          <a:pPr rtl="0"/>
          <a:r>
            <a:rPr lang="es-ES" dirty="0" smtClean="0">
              <a:latin typeface="Palatino Linotype" pitchFamily="18" charset="0"/>
            </a:rPr>
            <a:t>Y además :</a:t>
          </a:r>
          <a:endParaRPr lang="es-ES" dirty="0">
            <a:latin typeface="Palatino Linotype" pitchFamily="18" charset="0"/>
          </a:endParaRPr>
        </a:p>
      </dgm:t>
    </dgm:pt>
    <dgm:pt modelId="{F45B40EF-8D3A-4E7C-AB67-E07C2A3BDA22}" type="parTrans" cxnId="{6F49B08B-4120-4F7C-90C5-5331377EC813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558CA91C-3135-4464-87F2-7B0F44E3DDE0}" type="sibTrans" cxnId="{6F49B08B-4120-4F7C-90C5-5331377EC813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8C428651-CA1A-4EF8-B8AD-1CFE9E307D8C}">
      <dgm:prSet custT="1"/>
      <dgm:spPr/>
      <dgm:t>
        <a:bodyPr/>
        <a:lstStyle/>
        <a:p>
          <a:pPr rtl="0"/>
          <a:r>
            <a:rPr lang="es-ES" sz="1300" dirty="0" smtClean="0">
              <a:latin typeface="Palatino Linotype" pitchFamily="18" charset="0"/>
            </a:rPr>
            <a:t>Los síntomas están presentes en el desarrollo temprano.</a:t>
          </a:r>
          <a:endParaRPr lang="es-ES" sz="1300" dirty="0">
            <a:latin typeface="Palatino Linotype" pitchFamily="18" charset="0"/>
          </a:endParaRPr>
        </a:p>
      </dgm:t>
    </dgm:pt>
    <dgm:pt modelId="{B1CEB646-42DD-4979-B72F-E1A1A5C93DA2}" type="parTrans" cxnId="{BFA84CD6-2010-48E9-9A1E-CB271A48F591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375C783D-7FE4-427F-B32E-26F8A1F93AF6}" type="sibTrans" cxnId="{BFA84CD6-2010-48E9-9A1E-CB271A48F591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BB2114C7-9B6F-4325-86F6-7F777F1FEC3D}">
      <dgm:prSet custT="1"/>
      <dgm:spPr/>
      <dgm:t>
        <a:bodyPr/>
        <a:lstStyle/>
        <a:p>
          <a:pPr rtl="0"/>
          <a:r>
            <a:rPr lang="es-ES" sz="1300" dirty="0" smtClean="0">
              <a:latin typeface="Palatino Linotype" pitchFamily="18" charset="0"/>
            </a:rPr>
            <a:t>Los síntomas causan limitaciones significativas en los ámbitos social, ocupacional, u otras áreas importantes de funcionamiento.</a:t>
          </a:r>
          <a:endParaRPr lang="es-ES" sz="1300" dirty="0">
            <a:latin typeface="Palatino Linotype" pitchFamily="18" charset="0"/>
          </a:endParaRPr>
        </a:p>
      </dgm:t>
    </dgm:pt>
    <dgm:pt modelId="{3FAB406E-C4C8-4E94-98D2-087CF79265E6}" type="parTrans" cxnId="{72B3DFB5-0585-4CBF-9299-6EB34239808F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B0C861EC-3F7E-4058-A980-69241D1D6771}" type="sibTrans" cxnId="{72B3DFB5-0585-4CBF-9299-6EB34239808F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BF8851ED-C486-44D3-AD53-ED6B58527F4B}">
      <dgm:prSet custT="1"/>
      <dgm:spPr/>
      <dgm:t>
        <a:bodyPr/>
        <a:lstStyle/>
        <a:p>
          <a:pPr rtl="0"/>
          <a:r>
            <a:rPr lang="es-ES" sz="1300" dirty="0" smtClean="0">
              <a:latin typeface="Palatino Linotype" pitchFamily="18" charset="0"/>
            </a:rPr>
            <a:t>Estos trastornos no se explican mejor por discapacidad intelectual, o retraso generalizado.</a:t>
          </a:r>
          <a:endParaRPr lang="es-ES" sz="1300" dirty="0">
            <a:latin typeface="Palatino Linotype" pitchFamily="18" charset="0"/>
          </a:endParaRPr>
        </a:p>
      </dgm:t>
    </dgm:pt>
    <dgm:pt modelId="{5814C962-E395-46EB-AD10-3A412FFC31A2}" type="parTrans" cxnId="{F61F631C-3A3D-4031-9C59-C16412B4AE13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9C5745FC-3882-4400-8832-054115CD7BA2}" type="sibTrans" cxnId="{F61F631C-3A3D-4031-9C59-C16412B4AE13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4839BDF1-6079-41C2-B5AF-C93AA4ACB546}">
      <dgm:prSet custT="1"/>
      <dgm:spPr/>
      <dgm:t>
        <a:bodyPr/>
        <a:lstStyle/>
        <a:p>
          <a:pPr rtl="0"/>
          <a:r>
            <a:rPr lang="es-ES" sz="1600" dirty="0" smtClean="0">
              <a:latin typeface="Palatino Linotype" pitchFamily="18" charset="0"/>
            </a:rPr>
            <a:t>Déficit en reciprocidad socio-emocional</a:t>
          </a:r>
          <a:endParaRPr lang="es-ES" sz="1600" dirty="0">
            <a:latin typeface="Palatino Linotype" pitchFamily="18" charset="0"/>
          </a:endParaRPr>
        </a:p>
      </dgm:t>
    </dgm:pt>
    <dgm:pt modelId="{F84CC605-0DED-453E-BDCC-A3705B079EE8}" type="parTrans" cxnId="{428BB7D9-E158-4BA4-9E17-0474DBC52793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0855CF41-88CF-484E-99A9-02A914D042D2}" type="sibTrans" cxnId="{428BB7D9-E158-4BA4-9E17-0474DBC52793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2A5FDD34-4A0F-4A70-AB08-45CFA6FAD10D}">
      <dgm:prSet custT="1"/>
      <dgm:spPr/>
      <dgm:t>
        <a:bodyPr/>
        <a:lstStyle/>
        <a:p>
          <a:r>
            <a:rPr lang="es-ES" sz="1600" dirty="0" smtClean="0">
              <a:latin typeface="Palatino Linotype" pitchFamily="18" charset="0"/>
            </a:rPr>
            <a:t>Déficits en comunicación no verbal</a:t>
          </a:r>
          <a:endParaRPr lang="es-ES" sz="1600" dirty="0">
            <a:latin typeface="Palatino Linotype" pitchFamily="18" charset="0"/>
          </a:endParaRPr>
        </a:p>
      </dgm:t>
    </dgm:pt>
    <dgm:pt modelId="{A623C049-FD10-4047-AE6A-2760079D6646}" type="parTrans" cxnId="{407EBD33-FE0A-4E53-9214-14EF9E9D20A3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2319D8EB-2DBD-492A-8D00-6B0651EF7619}" type="sibTrans" cxnId="{407EBD33-FE0A-4E53-9214-14EF9E9D20A3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C37313CE-E436-4742-AFFA-41D924E64A49}">
      <dgm:prSet custT="1"/>
      <dgm:spPr/>
      <dgm:t>
        <a:bodyPr/>
        <a:lstStyle/>
        <a:p>
          <a:r>
            <a:rPr lang="es-ES" sz="1600" dirty="0" smtClean="0">
              <a:latin typeface="Palatino Linotype" pitchFamily="18" charset="0"/>
            </a:rPr>
            <a:t>Déficits en el desarrollo, mantenimiento y comprensión de las relaciones personales</a:t>
          </a:r>
          <a:endParaRPr lang="es-ES" sz="1600" dirty="0">
            <a:latin typeface="Palatino Linotype" pitchFamily="18" charset="0"/>
          </a:endParaRPr>
        </a:p>
      </dgm:t>
    </dgm:pt>
    <dgm:pt modelId="{193E6AB8-1F9A-4D04-B8A3-AF8D15941A35}" type="parTrans" cxnId="{CFBF7460-FABA-47AE-8ED7-1BCC49557A7A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230320A6-96FD-48CB-A569-D381B6B85E40}" type="sibTrans" cxnId="{CFBF7460-FABA-47AE-8ED7-1BCC49557A7A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AA930201-6C71-4D4D-9908-D7C5EC0F28C1}">
      <dgm:prSet custT="1"/>
      <dgm:spPr/>
      <dgm:t>
        <a:bodyPr/>
        <a:lstStyle/>
        <a:p>
          <a:pPr rtl="0"/>
          <a:r>
            <a:rPr lang="es-ES" sz="1300" dirty="0" smtClean="0">
              <a:latin typeface="Palatino Linotype" pitchFamily="18" charset="0"/>
            </a:rPr>
            <a:t>Movimientos estereotipados o repetitivos.</a:t>
          </a:r>
          <a:endParaRPr lang="es-ES" sz="1300" dirty="0">
            <a:latin typeface="Palatino Linotype" pitchFamily="18" charset="0"/>
          </a:endParaRPr>
        </a:p>
      </dgm:t>
    </dgm:pt>
    <dgm:pt modelId="{DAE8C01F-8B65-4A14-9B80-697029FF3264}" type="parTrans" cxnId="{7FD3B309-C6D4-4AC2-96A0-62EA292679F3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38D23FE4-50AD-4075-B7B5-2036E59A4ECC}" type="sibTrans" cxnId="{7FD3B309-C6D4-4AC2-96A0-62EA292679F3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C555CB30-91B6-4CDB-929A-7D104C3B325B}">
      <dgm:prSet custT="1"/>
      <dgm:spPr/>
      <dgm:t>
        <a:bodyPr/>
        <a:lstStyle/>
        <a:p>
          <a:r>
            <a:rPr lang="es-ES" sz="1300" dirty="0" smtClean="0">
              <a:latin typeface="Palatino Linotype" pitchFamily="18" charset="0"/>
            </a:rPr>
            <a:t>Insistencia en la invarianza, adhesión. inflexible a las rutinas, o patrones verbales o no verbales ritualizados.</a:t>
          </a:r>
          <a:endParaRPr lang="es-ES" sz="1300" dirty="0">
            <a:latin typeface="Palatino Linotype" pitchFamily="18" charset="0"/>
          </a:endParaRPr>
        </a:p>
      </dgm:t>
    </dgm:pt>
    <dgm:pt modelId="{BFD2F0A5-5CDC-426C-9F1A-B26045BB1E89}" type="parTrans" cxnId="{7D2D5B8B-9E38-4915-8F9C-9B65B50F5823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4671DDE6-4188-43F9-A7CC-B31F49556EAA}" type="sibTrans" cxnId="{7D2D5B8B-9E38-4915-8F9C-9B65B50F5823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EFFA36B5-F982-442F-810B-DD5091E2A5E4}">
      <dgm:prSet custT="1"/>
      <dgm:spPr/>
      <dgm:t>
        <a:bodyPr/>
        <a:lstStyle/>
        <a:p>
          <a:r>
            <a:rPr lang="es-ES" sz="1300" dirty="0" smtClean="0">
              <a:latin typeface="Palatino Linotype" pitchFamily="18" charset="0"/>
            </a:rPr>
            <a:t>Intereses altamente restringidos y fijos que son anormales en su intensidad o foco.</a:t>
          </a:r>
          <a:endParaRPr lang="es-ES" sz="1300" dirty="0">
            <a:latin typeface="Palatino Linotype" pitchFamily="18" charset="0"/>
          </a:endParaRPr>
        </a:p>
      </dgm:t>
    </dgm:pt>
    <dgm:pt modelId="{3AF7E43D-DA1F-45F7-A29F-7282D927A1DA}" type="parTrans" cxnId="{4A6F9258-E194-4649-99EF-EE9B3CE013D6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06125DE2-5020-4B10-9880-21DDE9337B61}" type="sibTrans" cxnId="{4A6F9258-E194-4649-99EF-EE9B3CE013D6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DF48BC78-6577-4127-9D68-D9759864FD38}">
      <dgm:prSet custT="1"/>
      <dgm:spPr/>
      <dgm:t>
        <a:bodyPr/>
        <a:lstStyle/>
        <a:p>
          <a:r>
            <a:rPr lang="es-ES" sz="1300" dirty="0" err="1" smtClean="0">
              <a:latin typeface="Palatino Linotype" pitchFamily="18" charset="0"/>
            </a:rPr>
            <a:t>Hiper</a:t>
          </a:r>
          <a:r>
            <a:rPr lang="es-ES" sz="1300" dirty="0" smtClean="0">
              <a:latin typeface="Palatino Linotype" pitchFamily="18" charset="0"/>
            </a:rPr>
            <a:t> o </a:t>
          </a:r>
          <a:r>
            <a:rPr lang="es-ES" sz="1300" dirty="0" err="1" smtClean="0">
              <a:latin typeface="Palatino Linotype" pitchFamily="18" charset="0"/>
            </a:rPr>
            <a:t>hiposensibilidadal</a:t>
          </a:r>
          <a:endParaRPr lang="es-ES" sz="1300" dirty="0">
            <a:latin typeface="Palatino Linotype" pitchFamily="18" charset="0"/>
          </a:endParaRPr>
        </a:p>
      </dgm:t>
    </dgm:pt>
    <dgm:pt modelId="{AE785621-8660-4784-85AA-5231F2EAA31B}" type="parTrans" cxnId="{018C4416-8CE4-4EE0-A1D4-1896DC7B72FB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5F3B9432-6B81-4093-BABC-3716163389D6}" type="sibTrans" cxnId="{018C4416-8CE4-4EE0-A1D4-1896DC7B72FB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BB87D241-B6E3-4E0C-BCC9-95FD99B765BA}" type="pres">
      <dgm:prSet presAssocID="{2E5BCEF9-FF2C-43A3-9D49-FA5502537E20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4EC63D28-F2EF-4EF3-87FA-F7DE0EA30FFA}" type="pres">
      <dgm:prSet presAssocID="{01D1A5C8-AA27-42F4-941C-47E75F460189}" presName="linNode" presStyleCnt="0"/>
      <dgm:spPr/>
    </dgm:pt>
    <dgm:pt modelId="{E21D92FD-2067-40B3-AAE1-6C07223B81CF}" type="pres">
      <dgm:prSet presAssocID="{01D1A5C8-AA27-42F4-941C-47E75F460189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6C1451-7D2C-46D4-B5E7-95F6EB6C0E80}" type="pres">
      <dgm:prSet presAssocID="{01D1A5C8-AA27-42F4-941C-47E75F460189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9BF04CA-0C35-46BE-98AD-122543B26232}" type="pres">
      <dgm:prSet presAssocID="{6994DF68-AE1B-4FE5-89D7-1C98CCAB2654}" presName="spacing" presStyleCnt="0"/>
      <dgm:spPr/>
    </dgm:pt>
    <dgm:pt modelId="{7660D179-3BE6-4560-9EDC-C9E2BB45B444}" type="pres">
      <dgm:prSet presAssocID="{8203EBCE-227A-470A-843C-5DD297A5B069}" presName="linNode" presStyleCnt="0"/>
      <dgm:spPr/>
    </dgm:pt>
    <dgm:pt modelId="{C1E78901-55B3-4371-A777-CA74EAAA4A9D}" type="pres">
      <dgm:prSet presAssocID="{8203EBCE-227A-470A-843C-5DD297A5B069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1CB065-675A-46FE-B9B6-C311618FCAE7}" type="pres">
      <dgm:prSet presAssocID="{8203EBCE-227A-470A-843C-5DD297A5B069}" presName="childShp" presStyleLbl="bgAccFollowNode1" presStyleIdx="1" presStyleCnt="3" custScaleY="11555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919B6A-CEF5-4405-A23C-F009D76D3702}" type="pres">
      <dgm:prSet presAssocID="{311A970F-99AF-4B8B-9E8E-587F7A9DC880}" presName="spacing" presStyleCnt="0"/>
      <dgm:spPr/>
    </dgm:pt>
    <dgm:pt modelId="{83698CDB-9DBD-485E-87CF-B8E501D66C6D}" type="pres">
      <dgm:prSet presAssocID="{D2D54BA7-548F-41D2-8F13-CB0F27747F1E}" presName="linNode" presStyleCnt="0"/>
      <dgm:spPr/>
    </dgm:pt>
    <dgm:pt modelId="{4EF459C0-EA30-4EE6-A32A-53EFAD5AC047}" type="pres">
      <dgm:prSet presAssocID="{D2D54BA7-548F-41D2-8F13-CB0F27747F1E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34FDC0B-215F-4A7E-AAF5-06DE864BCF4C}" type="pres">
      <dgm:prSet presAssocID="{D2D54BA7-548F-41D2-8F13-CB0F27747F1E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2B12667-854E-45CF-BDA0-02FFFEC31342}" type="presOf" srcId="{BB2114C7-9B6F-4325-86F6-7F777F1FEC3D}" destId="{534FDC0B-215F-4A7E-AAF5-06DE864BCF4C}" srcOrd="0" destOrd="1" presId="urn:microsoft.com/office/officeart/2005/8/layout/vList6"/>
    <dgm:cxn modelId="{B08708C1-426B-4EDE-8C67-3C4B997DCB2E}" srcId="{2E5BCEF9-FF2C-43A3-9D49-FA5502537E20}" destId="{8203EBCE-227A-470A-843C-5DD297A5B069}" srcOrd="1" destOrd="0" parTransId="{0D29BFAB-56D2-4628-A0A0-F7C782AD5196}" sibTransId="{311A970F-99AF-4B8B-9E8E-587F7A9DC880}"/>
    <dgm:cxn modelId="{7D2D5B8B-9E38-4915-8F9C-9B65B50F5823}" srcId="{8203EBCE-227A-470A-843C-5DD297A5B069}" destId="{C555CB30-91B6-4CDB-929A-7D104C3B325B}" srcOrd="1" destOrd="0" parTransId="{BFD2F0A5-5CDC-426C-9F1A-B26045BB1E89}" sibTransId="{4671DDE6-4188-43F9-A7CC-B31F49556EAA}"/>
    <dgm:cxn modelId="{20D9824B-E0B9-426C-B8CE-823C738EF856}" type="presOf" srcId="{4839BDF1-6079-41C2-B5AF-C93AA4ACB546}" destId="{826C1451-7D2C-46D4-B5E7-95F6EB6C0E80}" srcOrd="0" destOrd="0" presId="urn:microsoft.com/office/officeart/2005/8/layout/vList6"/>
    <dgm:cxn modelId="{BFA84CD6-2010-48E9-9A1E-CB271A48F591}" srcId="{D2D54BA7-548F-41D2-8F13-CB0F27747F1E}" destId="{8C428651-CA1A-4EF8-B8AD-1CFE9E307D8C}" srcOrd="0" destOrd="0" parTransId="{B1CEB646-42DD-4979-B72F-E1A1A5C93DA2}" sibTransId="{375C783D-7FE4-427F-B32E-26F8A1F93AF6}"/>
    <dgm:cxn modelId="{5D643967-EA04-4806-901F-13445F0B2D75}" type="presOf" srcId="{C555CB30-91B6-4CDB-929A-7D104C3B325B}" destId="{591CB065-675A-46FE-B9B6-C311618FCAE7}" srcOrd="0" destOrd="1" presId="urn:microsoft.com/office/officeart/2005/8/layout/vList6"/>
    <dgm:cxn modelId="{2DD796F9-C376-4516-86FF-20456C70036F}" type="presOf" srcId="{8C428651-CA1A-4EF8-B8AD-1CFE9E307D8C}" destId="{534FDC0B-215F-4A7E-AAF5-06DE864BCF4C}" srcOrd="0" destOrd="0" presId="urn:microsoft.com/office/officeart/2005/8/layout/vList6"/>
    <dgm:cxn modelId="{7FD3B309-C6D4-4AC2-96A0-62EA292679F3}" srcId="{8203EBCE-227A-470A-843C-5DD297A5B069}" destId="{AA930201-6C71-4D4D-9908-D7C5EC0F28C1}" srcOrd="0" destOrd="0" parTransId="{DAE8C01F-8B65-4A14-9B80-697029FF3264}" sibTransId="{38D23FE4-50AD-4075-B7B5-2036E59A4ECC}"/>
    <dgm:cxn modelId="{018C4416-8CE4-4EE0-A1D4-1896DC7B72FB}" srcId="{8203EBCE-227A-470A-843C-5DD297A5B069}" destId="{DF48BC78-6577-4127-9D68-D9759864FD38}" srcOrd="3" destOrd="0" parTransId="{AE785621-8660-4784-85AA-5231F2EAA31B}" sibTransId="{5F3B9432-6B81-4093-BABC-3716163389D6}"/>
    <dgm:cxn modelId="{66478446-BFB6-4FCC-8D04-7DEB1B81ECC9}" type="presOf" srcId="{BF8851ED-C486-44D3-AD53-ED6B58527F4B}" destId="{534FDC0B-215F-4A7E-AAF5-06DE864BCF4C}" srcOrd="0" destOrd="2" presId="urn:microsoft.com/office/officeart/2005/8/layout/vList6"/>
    <dgm:cxn modelId="{A5F7D006-5097-4BEC-917B-D79CB79887AD}" srcId="{2E5BCEF9-FF2C-43A3-9D49-FA5502537E20}" destId="{01D1A5C8-AA27-42F4-941C-47E75F460189}" srcOrd="0" destOrd="0" parTransId="{F3CD00F5-1BAF-4CBC-A594-E473E79362C2}" sibTransId="{6994DF68-AE1B-4FE5-89D7-1C98CCAB2654}"/>
    <dgm:cxn modelId="{72B3DFB5-0585-4CBF-9299-6EB34239808F}" srcId="{D2D54BA7-548F-41D2-8F13-CB0F27747F1E}" destId="{BB2114C7-9B6F-4325-86F6-7F777F1FEC3D}" srcOrd="1" destOrd="0" parTransId="{3FAB406E-C4C8-4E94-98D2-087CF79265E6}" sibTransId="{B0C861EC-3F7E-4058-A980-69241D1D6771}"/>
    <dgm:cxn modelId="{6F49B08B-4120-4F7C-90C5-5331377EC813}" srcId="{2E5BCEF9-FF2C-43A3-9D49-FA5502537E20}" destId="{D2D54BA7-548F-41D2-8F13-CB0F27747F1E}" srcOrd="2" destOrd="0" parTransId="{F45B40EF-8D3A-4E7C-AB67-E07C2A3BDA22}" sibTransId="{558CA91C-3135-4464-87F2-7B0F44E3DDE0}"/>
    <dgm:cxn modelId="{758C046A-0DDA-4079-9F76-D4CEF20EF45B}" type="presOf" srcId="{DF48BC78-6577-4127-9D68-D9759864FD38}" destId="{591CB065-675A-46FE-B9B6-C311618FCAE7}" srcOrd="0" destOrd="3" presId="urn:microsoft.com/office/officeart/2005/8/layout/vList6"/>
    <dgm:cxn modelId="{AC024C89-7B26-457B-BD79-A8D8A6BD1D13}" type="presOf" srcId="{C37313CE-E436-4742-AFFA-41D924E64A49}" destId="{826C1451-7D2C-46D4-B5E7-95F6EB6C0E80}" srcOrd="0" destOrd="2" presId="urn:microsoft.com/office/officeart/2005/8/layout/vList6"/>
    <dgm:cxn modelId="{6AA886C2-3ACF-4E4A-9D00-0A59C3A23F13}" type="presOf" srcId="{EFFA36B5-F982-442F-810B-DD5091E2A5E4}" destId="{591CB065-675A-46FE-B9B6-C311618FCAE7}" srcOrd="0" destOrd="2" presId="urn:microsoft.com/office/officeart/2005/8/layout/vList6"/>
    <dgm:cxn modelId="{6820522B-6DD1-4861-B921-8D4273AF84BA}" type="presOf" srcId="{D2D54BA7-548F-41D2-8F13-CB0F27747F1E}" destId="{4EF459C0-EA30-4EE6-A32A-53EFAD5AC047}" srcOrd="0" destOrd="0" presId="urn:microsoft.com/office/officeart/2005/8/layout/vList6"/>
    <dgm:cxn modelId="{F61F631C-3A3D-4031-9C59-C16412B4AE13}" srcId="{D2D54BA7-548F-41D2-8F13-CB0F27747F1E}" destId="{BF8851ED-C486-44D3-AD53-ED6B58527F4B}" srcOrd="2" destOrd="0" parTransId="{5814C962-E395-46EB-AD10-3A412FFC31A2}" sibTransId="{9C5745FC-3882-4400-8832-054115CD7BA2}"/>
    <dgm:cxn modelId="{428BB7D9-E158-4BA4-9E17-0474DBC52793}" srcId="{01D1A5C8-AA27-42F4-941C-47E75F460189}" destId="{4839BDF1-6079-41C2-B5AF-C93AA4ACB546}" srcOrd="0" destOrd="0" parTransId="{F84CC605-0DED-453E-BDCC-A3705B079EE8}" sibTransId="{0855CF41-88CF-484E-99A9-02A914D042D2}"/>
    <dgm:cxn modelId="{4752EA27-A879-4418-8026-A4C5D97C8FE1}" type="presOf" srcId="{2A5FDD34-4A0F-4A70-AB08-45CFA6FAD10D}" destId="{826C1451-7D2C-46D4-B5E7-95F6EB6C0E80}" srcOrd="0" destOrd="1" presId="urn:microsoft.com/office/officeart/2005/8/layout/vList6"/>
    <dgm:cxn modelId="{CFBF7460-FABA-47AE-8ED7-1BCC49557A7A}" srcId="{01D1A5C8-AA27-42F4-941C-47E75F460189}" destId="{C37313CE-E436-4742-AFFA-41D924E64A49}" srcOrd="2" destOrd="0" parTransId="{193E6AB8-1F9A-4D04-B8A3-AF8D15941A35}" sibTransId="{230320A6-96FD-48CB-A569-D381B6B85E40}"/>
    <dgm:cxn modelId="{BFB72E0B-4FE0-42D8-9A6A-B1A36DFBE3BF}" type="presOf" srcId="{8203EBCE-227A-470A-843C-5DD297A5B069}" destId="{C1E78901-55B3-4371-A777-CA74EAAA4A9D}" srcOrd="0" destOrd="0" presId="urn:microsoft.com/office/officeart/2005/8/layout/vList6"/>
    <dgm:cxn modelId="{407EBD33-FE0A-4E53-9214-14EF9E9D20A3}" srcId="{01D1A5C8-AA27-42F4-941C-47E75F460189}" destId="{2A5FDD34-4A0F-4A70-AB08-45CFA6FAD10D}" srcOrd="1" destOrd="0" parTransId="{A623C049-FD10-4047-AE6A-2760079D6646}" sibTransId="{2319D8EB-2DBD-492A-8D00-6B0651EF7619}"/>
    <dgm:cxn modelId="{9C380F40-CB55-45FF-B30D-04C38B9CA67F}" type="presOf" srcId="{AA930201-6C71-4D4D-9908-D7C5EC0F28C1}" destId="{591CB065-675A-46FE-B9B6-C311618FCAE7}" srcOrd="0" destOrd="0" presId="urn:microsoft.com/office/officeart/2005/8/layout/vList6"/>
    <dgm:cxn modelId="{771714F8-F364-4EF3-972B-B94F6D5DEB27}" type="presOf" srcId="{01D1A5C8-AA27-42F4-941C-47E75F460189}" destId="{E21D92FD-2067-40B3-AAE1-6C07223B81CF}" srcOrd="0" destOrd="0" presId="urn:microsoft.com/office/officeart/2005/8/layout/vList6"/>
    <dgm:cxn modelId="{4A6F9258-E194-4649-99EF-EE9B3CE013D6}" srcId="{8203EBCE-227A-470A-843C-5DD297A5B069}" destId="{EFFA36B5-F982-442F-810B-DD5091E2A5E4}" srcOrd="2" destOrd="0" parTransId="{3AF7E43D-DA1F-45F7-A29F-7282D927A1DA}" sibTransId="{06125DE2-5020-4B10-9880-21DDE9337B61}"/>
    <dgm:cxn modelId="{C8A61B58-0E8C-4C18-B477-D319FC5D5A5E}" type="presOf" srcId="{2E5BCEF9-FF2C-43A3-9D49-FA5502537E20}" destId="{BB87D241-B6E3-4E0C-BCC9-95FD99B765BA}" srcOrd="0" destOrd="0" presId="urn:microsoft.com/office/officeart/2005/8/layout/vList6"/>
    <dgm:cxn modelId="{E473B06B-3075-4CD5-A42D-FFE2127DA41A}" type="presParOf" srcId="{BB87D241-B6E3-4E0C-BCC9-95FD99B765BA}" destId="{4EC63D28-F2EF-4EF3-87FA-F7DE0EA30FFA}" srcOrd="0" destOrd="0" presId="urn:microsoft.com/office/officeart/2005/8/layout/vList6"/>
    <dgm:cxn modelId="{D9C9329D-4A88-4ADA-BCD4-F1CC7D3F6D7E}" type="presParOf" srcId="{4EC63D28-F2EF-4EF3-87FA-F7DE0EA30FFA}" destId="{E21D92FD-2067-40B3-AAE1-6C07223B81CF}" srcOrd="0" destOrd="0" presId="urn:microsoft.com/office/officeart/2005/8/layout/vList6"/>
    <dgm:cxn modelId="{10377022-9122-47E4-B847-98B344BF2B39}" type="presParOf" srcId="{4EC63D28-F2EF-4EF3-87FA-F7DE0EA30FFA}" destId="{826C1451-7D2C-46D4-B5E7-95F6EB6C0E80}" srcOrd="1" destOrd="0" presId="urn:microsoft.com/office/officeart/2005/8/layout/vList6"/>
    <dgm:cxn modelId="{F8727472-040E-4C0A-8294-07FDC08879A6}" type="presParOf" srcId="{BB87D241-B6E3-4E0C-BCC9-95FD99B765BA}" destId="{C9BF04CA-0C35-46BE-98AD-122543B26232}" srcOrd="1" destOrd="0" presId="urn:microsoft.com/office/officeart/2005/8/layout/vList6"/>
    <dgm:cxn modelId="{D3DEB5DC-58A2-4924-85F7-0C963BFDF4C1}" type="presParOf" srcId="{BB87D241-B6E3-4E0C-BCC9-95FD99B765BA}" destId="{7660D179-3BE6-4560-9EDC-C9E2BB45B444}" srcOrd="2" destOrd="0" presId="urn:microsoft.com/office/officeart/2005/8/layout/vList6"/>
    <dgm:cxn modelId="{0F1471AE-54C4-4589-B11F-FB19DD4EA8C8}" type="presParOf" srcId="{7660D179-3BE6-4560-9EDC-C9E2BB45B444}" destId="{C1E78901-55B3-4371-A777-CA74EAAA4A9D}" srcOrd="0" destOrd="0" presId="urn:microsoft.com/office/officeart/2005/8/layout/vList6"/>
    <dgm:cxn modelId="{20E5B324-8ECE-475C-AAE8-9D53ACEE86EC}" type="presParOf" srcId="{7660D179-3BE6-4560-9EDC-C9E2BB45B444}" destId="{591CB065-675A-46FE-B9B6-C311618FCAE7}" srcOrd="1" destOrd="0" presId="urn:microsoft.com/office/officeart/2005/8/layout/vList6"/>
    <dgm:cxn modelId="{219BAB3C-8356-494F-86E8-734597339568}" type="presParOf" srcId="{BB87D241-B6E3-4E0C-BCC9-95FD99B765BA}" destId="{95919B6A-CEF5-4405-A23C-F009D76D3702}" srcOrd="3" destOrd="0" presId="urn:microsoft.com/office/officeart/2005/8/layout/vList6"/>
    <dgm:cxn modelId="{94183CDE-A1A5-4D1B-B133-1A648B3A6499}" type="presParOf" srcId="{BB87D241-B6E3-4E0C-BCC9-95FD99B765BA}" destId="{83698CDB-9DBD-485E-87CF-B8E501D66C6D}" srcOrd="4" destOrd="0" presId="urn:microsoft.com/office/officeart/2005/8/layout/vList6"/>
    <dgm:cxn modelId="{7A47ECB6-4D32-4232-9FF9-1E2E487BFBC0}" type="presParOf" srcId="{83698CDB-9DBD-485E-87CF-B8E501D66C6D}" destId="{4EF459C0-EA30-4EE6-A32A-53EFAD5AC047}" srcOrd="0" destOrd="0" presId="urn:microsoft.com/office/officeart/2005/8/layout/vList6"/>
    <dgm:cxn modelId="{E865DF0D-D8E4-4907-83D7-769FF89453A7}" type="presParOf" srcId="{83698CDB-9DBD-485E-87CF-B8E501D66C6D}" destId="{534FDC0B-215F-4A7E-AAF5-06DE864BCF4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F31FD65-C8B7-433E-91AE-467518F7E4C2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0E2190C-5508-4311-B556-1392BF6C19DE}">
      <dgm:prSet/>
      <dgm:spPr/>
      <dgm:t>
        <a:bodyPr/>
        <a:lstStyle/>
        <a:p>
          <a:pPr rtl="0"/>
          <a:r>
            <a:rPr lang="es-ES" b="1" dirty="0" err="1" smtClean="0">
              <a:latin typeface="Palatino Linotype" pitchFamily="18" charset="0"/>
            </a:rPr>
            <a:t>Hiper</a:t>
          </a:r>
          <a:r>
            <a:rPr lang="es-ES" b="1" dirty="0" smtClean="0">
              <a:latin typeface="Palatino Linotype" pitchFamily="18" charset="0"/>
            </a:rPr>
            <a:t> e hipo sensibilidad</a:t>
          </a:r>
          <a:endParaRPr lang="es-ES" b="1" dirty="0">
            <a:latin typeface="Palatino Linotype" pitchFamily="18" charset="0"/>
          </a:endParaRPr>
        </a:p>
      </dgm:t>
    </dgm:pt>
    <dgm:pt modelId="{79E500A7-8F33-4F94-9F33-A46C00C6EB13}" type="parTrans" cxnId="{68DFC4A6-B886-4535-9B89-6962261E03A5}">
      <dgm:prSet/>
      <dgm:spPr/>
      <dgm:t>
        <a:bodyPr/>
        <a:lstStyle/>
        <a:p>
          <a:endParaRPr lang="es-ES" b="1">
            <a:latin typeface="Palatino Linotype" pitchFamily="18" charset="0"/>
          </a:endParaRPr>
        </a:p>
      </dgm:t>
    </dgm:pt>
    <dgm:pt modelId="{09FC32E1-EEB1-4A2E-AA4A-F62BC22B8B0A}" type="sibTrans" cxnId="{68DFC4A6-B886-4535-9B89-6962261E03A5}">
      <dgm:prSet/>
      <dgm:spPr/>
      <dgm:t>
        <a:bodyPr/>
        <a:lstStyle/>
        <a:p>
          <a:endParaRPr lang="es-ES" b="1">
            <a:latin typeface="Palatino Linotype" pitchFamily="18" charset="0"/>
          </a:endParaRPr>
        </a:p>
      </dgm:t>
    </dgm:pt>
    <dgm:pt modelId="{E6733D3D-4E90-4C40-B6C1-D22194D1D543}">
      <dgm:prSet/>
      <dgm:spPr/>
      <dgm:t>
        <a:bodyPr/>
        <a:lstStyle/>
        <a:p>
          <a:pPr rtl="0"/>
          <a:r>
            <a:rPr lang="es-ES" b="1" dirty="0" smtClean="0">
              <a:latin typeface="Palatino Linotype" pitchFamily="18" charset="0"/>
            </a:rPr>
            <a:t>Información de primer y segundo plano (percepción </a:t>
          </a:r>
          <a:r>
            <a:rPr lang="es-ES" b="1" dirty="0" err="1" smtClean="0">
              <a:latin typeface="Palatino Linotype" pitchFamily="18" charset="0"/>
            </a:rPr>
            <a:t>Gestal</a:t>
          </a:r>
          <a:r>
            <a:rPr lang="es-ES" b="1" dirty="0" smtClean="0">
              <a:latin typeface="Palatino Linotype" pitchFamily="18" charset="0"/>
            </a:rPr>
            <a:t>).</a:t>
          </a:r>
          <a:endParaRPr lang="es-ES" b="1" dirty="0">
            <a:latin typeface="Palatino Linotype" pitchFamily="18" charset="0"/>
          </a:endParaRPr>
        </a:p>
      </dgm:t>
    </dgm:pt>
    <dgm:pt modelId="{9EB75CD3-5765-4D70-B7CB-C5511945131C}" type="parTrans" cxnId="{E329E719-A526-4285-8EC0-8260CBCDCB89}">
      <dgm:prSet/>
      <dgm:spPr/>
      <dgm:t>
        <a:bodyPr/>
        <a:lstStyle/>
        <a:p>
          <a:endParaRPr lang="es-ES" b="1">
            <a:latin typeface="Palatino Linotype" pitchFamily="18" charset="0"/>
          </a:endParaRPr>
        </a:p>
      </dgm:t>
    </dgm:pt>
    <dgm:pt modelId="{9CFE018B-1B50-45E7-9422-066128D4E93C}" type="sibTrans" cxnId="{E329E719-A526-4285-8EC0-8260CBCDCB89}">
      <dgm:prSet/>
      <dgm:spPr/>
      <dgm:t>
        <a:bodyPr/>
        <a:lstStyle/>
        <a:p>
          <a:endParaRPr lang="es-ES" b="1">
            <a:latin typeface="Palatino Linotype" pitchFamily="18" charset="0"/>
          </a:endParaRPr>
        </a:p>
      </dgm:t>
    </dgm:pt>
    <dgm:pt modelId="{A507A1FC-8A30-478D-A521-425ECDF97626}">
      <dgm:prSet/>
      <dgm:spPr/>
      <dgm:t>
        <a:bodyPr/>
        <a:lstStyle/>
        <a:p>
          <a:pPr rtl="0"/>
          <a:r>
            <a:rPr lang="es-ES" b="1" dirty="0" smtClean="0">
              <a:latin typeface="Palatino Linotype" pitchFamily="18" charset="0"/>
            </a:rPr>
            <a:t>Percepción literal ( no establecimiento de conexiones)</a:t>
          </a:r>
          <a:endParaRPr lang="es-ES" b="1" dirty="0">
            <a:latin typeface="Palatino Linotype" pitchFamily="18" charset="0"/>
          </a:endParaRPr>
        </a:p>
      </dgm:t>
    </dgm:pt>
    <dgm:pt modelId="{DFD92CB9-8EA8-4569-99F1-D5C232772889}" type="parTrans" cxnId="{0EAC8CFE-DCC1-4A20-B90B-99DA0C50F234}">
      <dgm:prSet/>
      <dgm:spPr/>
      <dgm:t>
        <a:bodyPr/>
        <a:lstStyle/>
        <a:p>
          <a:endParaRPr lang="es-ES" b="1">
            <a:latin typeface="Palatino Linotype" pitchFamily="18" charset="0"/>
          </a:endParaRPr>
        </a:p>
      </dgm:t>
    </dgm:pt>
    <dgm:pt modelId="{795E1F10-BE3B-4A07-807D-1A6559AA4014}" type="sibTrans" cxnId="{0EAC8CFE-DCC1-4A20-B90B-99DA0C50F234}">
      <dgm:prSet/>
      <dgm:spPr/>
      <dgm:t>
        <a:bodyPr/>
        <a:lstStyle/>
        <a:p>
          <a:endParaRPr lang="es-ES" b="1">
            <a:latin typeface="Palatino Linotype" pitchFamily="18" charset="0"/>
          </a:endParaRPr>
        </a:p>
      </dgm:t>
    </dgm:pt>
    <dgm:pt modelId="{5EBD8AEA-DDFC-488E-BDD3-C0897D91D8B4}">
      <dgm:prSet/>
      <dgm:spPr/>
      <dgm:t>
        <a:bodyPr/>
        <a:lstStyle/>
        <a:p>
          <a:pPr rtl="0"/>
          <a:r>
            <a:rPr lang="es-ES" b="1" dirty="0" smtClean="0">
              <a:latin typeface="Palatino Linotype" pitchFamily="18" charset="0"/>
            </a:rPr>
            <a:t>Percepción fragmentada</a:t>
          </a:r>
          <a:endParaRPr lang="es-ES" b="1" dirty="0">
            <a:latin typeface="Palatino Linotype" pitchFamily="18" charset="0"/>
          </a:endParaRPr>
        </a:p>
      </dgm:t>
    </dgm:pt>
    <dgm:pt modelId="{78EBA505-4C6A-4DE5-BE29-5488F406ACED}" type="parTrans" cxnId="{8E0AC586-2A21-44E8-97AA-C5F36B9E04D5}">
      <dgm:prSet/>
      <dgm:spPr/>
      <dgm:t>
        <a:bodyPr/>
        <a:lstStyle/>
        <a:p>
          <a:endParaRPr lang="es-ES" b="1">
            <a:latin typeface="Palatino Linotype" pitchFamily="18" charset="0"/>
          </a:endParaRPr>
        </a:p>
      </dgm:t>
    </dgm:pt>
    <dgm:pt modelId="{BC094974-D413-464F-822E-200C95FF0776}" type="sibTrans" cxnId="{8E0AC586-2A21-44E8-97AA-C5F36B9E04D5}">
      <dgm:prSet/>
      <dgm:spPr/>
      <dgm:t>
        <a:bodyPr/>
        <a:lstStyle/>
        <a:p>
          <a:endParaRPr lang="es-ES" b="1">
            <a:latin typeface="Palatino Linotype" pitchFamily="18" charset="0"/>
          </a:endParaRPr>
        </a:p>
      </dgm:t>
    </dgm:pt>
    <dgm:pt modelId="{F0BBBCE4-70C5-44E1-93F6-B9BBCB6BE52B}">
      <dgm:prSet/>
      <dgm:spPr/>
      <dgm:t>
        <a:bodyPr/>
        <a:lstStyle/>
        <a:p>
          <a:pPr rtl="0"/>
          <a:r>
            <a:rPr lang="es-ES" b="1" dirty="0" smtClean="0">
              <a:latin typeface="Palatino Linotype" pitchFamily="18" charset="0"/>
            </a:rPr>
            <a:t>Agnosia sensorial</a:t>
          </a:r>
          <a:endParaRPr lang="es-ES" b="1" dirty="0">
            <a:latin typeface="Palatino Linotype" pitchFamily="18" charset="0"/>
          </a:endParaRPr>
        </a:p>
      </dgm:t>
    </dgm:pt>
    <dgm:pt modelId="{6B18954E-A7BE-4B8E-BDCA-04313632CF7D}" type="parTrans" cxnId="{637605B6-EC86-4073-BA77-01B1F24E02F9}">
      <dgm:prSet/>
      <dgm:spPr/>
      <dgm:t>
        <a:bodyPr/>
        <a:lstStyle/>
        <a:p>
          <a:endParaRPr lang="es-ES" b="1">
            <a:latin typeface="Palatino Linotype" pitchFamily="18" charset="0"/>
          </a:endParaRPr>
        </a:p>
      </dgm:t>
    </dgm:pt>
    <dgm:pt modelId="{8978A330-23D6-416F-9D7E-FA09114A91F0}" type="sibTrans" cxnId="{637605B6-EC86-4073-BA77-01B1F24E02F9}">
      <dgm:prSet/>
      <dgm:spPr/>
      <dgm:t>
        <a:bodyPr/>
        <a:lstStyle/>
        <a:p>
          <a:endParaRPr lang="es-ES" b="1">
            <a:latin typeface="Palatino Linotype" pitchFamily="18" charset="0"/>
          </a:endParaRPr>
        </a:p>
      </dgm:t>
    </dgm:pt>
    <dgm:pt modelId="{0F1510E1-0933-4D86-9796-24A75CBA5186}">
      <dgm:prSet/>
      <dgm:spPr/>
      <dgm:t>
        <a:bodyPr/>
        <a:lstStyle/>
        <a:p>
          <a:pPr rtl="0"/>
          <a:r>
            <a:rPr lang="es-ES" b="1" dirty="0" smtClean="0">
              <a:latin typeface="Palatino Linotype" pitchFamily="18" charset="0"/>
            </a:rPr>
            <a:t>Desconexión de los sistemas</a:t>
          </a:r>
          <a:endParaRPr lang="es-ES" b="1" dirty="0">
            <a:latin typeface="Palatino Linotype" pitchFamily="18" charset="0"/>
          </a:endParaRPr>
        </a:p>
      </dgm:t>
    </dgm:pt>
    <dgm:pt modelId="{F23C42B1-973F-41B5-B2C2-B3EF6AB30201}" type="parTrans" cxnId="{71768AB0-5429-4484-9BA7-4CB0E1DAD7F1}">
      <dgm:prSet/>
      <dgm:spPr/>
      <dgm:t>
        <a:bodyPr/>
        <a:lstStyle/>
        <a:p>
          <a:endParaRPr lang="es-ES" b="1">
            <a:latin typeface="Palatino Linotype" pitchFamily="18" charset="0"/>
          </a:endParaRPr>
        </a:p>
      </dgm:t>
    </dgm:pt>
    <dgm:pt modelId="{E558BC95-5DF7-4CA6-B6EE-9307E67744FC}" type="sibTrans" cxnId="{71768AB0-5429-4484-9BA7-4CB0E1DAD7F1}">
      <dgm:prSet/>
      <dgm:spPr/>
      <dgm:t>
        <a:bodyPr/>
        <a:lstStyle/>
        <a:p>
          <a:endParaRPr lang="es-ES" b="1">
            <a:latin typeface="Palatino Linotype" pitchFamily="18" charset="0"/>
          </a:endParaRPr>
        </a:p>
      </dgm:t>
    </dgm:pt>
    <dgm:pt modelId="{A623390A-D1CC-4D26-8866-89E016E456CB}">
      <dgm:prSet/>
      <dgm:spPr/>
      <dgm:t>
        <a:bodyPr/>
        <a:lstStyle/>
        <a:p>
          <a:pPr rtl="0"/>
          <a:r>
            <a:rPr lang="es-ES" b="1" dirty="0" smtClean="0">
              <a:latin typeface="Palatino Linotype" pitchFamily="18" charset="0"/>
            </a:rPr>
            <a:t>Percepción periférica ( eludir el contacto directo)</a:t>
          </a:r>
          <a:endParaRPr lang="es-ES" b="1" dirty="0">
            <a:latin typeface="Palatino Linotype" pitchFamily="18" charset="0"/>
          </a:endParaRPr>
        </a:p>
      </dgm:t>
    </dgm:pt>
    <dgm:pt modelId="{5695E0F4-0152-4E46-8538-911FC7614318}" type="parTrans" cxnId="{FF7510E7-7680-4B23-8EF6-007A8B6A776C}">
      <dgm:prSet/>
      <dgm:spPr/>
      <dgm:t>
        <a:bodyPr/>
        <a:lstStyle/>
        <a:p>
          <a:endParaRPr lang="es-ES" b="1">
            <a:latin typeface="Palatino Linotype" pitchFamily="18" charset="0"/>
          </a:endParaRPr>
        </a:p>
      </dgm:t>
    </dgm:pt>
    <dgm:pt modelId="{10A9D27F-72F4-4222-AFA6-EE7EECFA78BB}" type="sibTrans" cxnId="{FF7510E7-7680-4B23-8EF6-007A8B6A776C}">
      <dgm:prSet/>
      <dgm:spPr/>
      <dgm:t>
        <a:bodyPr/>
        <a:lstStyle/>
        <a:p>
          <a:endParaRPr lang="es-ES" b="1">
            <a:latin typeface="Palatino Linotype" pitchFamily="18" charset="0"/>
          </a:endParaRPr>
        </a:p>
      </dgm:t>
    </dgm:pt>
    <dgm:pt modelId="{C1C06AA0-426A-4772-BBBE-4C97BBB62387}" type="pres">
      <dgm:prSet presAssocID="{CF31FD65-C8B7-433E-91AE-467518F7E4C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21EB1FF-6481-4A47-B9CF-47BC0A3A81D8}" type="pres">
      <dgm:prSet presAssocID="{90E2190C-5508-4311-B556-1392BF6C19DE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084486C-D118-4366-8415-1DE09EFE217A}" type="pres">
      <dgm:prSet presAssocID="{09FC32E1-EEB1-4A2E-AA4A-F62BC22B8B0A}" presName="sibTrans" presStyleCnt="0"/>
      <dgm:spPr/>
    </dgm:pt>
    <dgm:pt modelId="{6E7967A2-9BE1-4654-B0CA-9D74E126EAC1}" type="pres">
      <dgm:prSet presAssocID="{E6733D3D-4E90-4C40-B6C1-D22194D1D543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3A628A5-E898-455A-A127-81E452222AC3}" type="pres">
      <dgm:prSet presAssocID="{9CFE018B-1B50-45E7-9422-066128D4E93C}" presName="sibTrans" presStyleCnt="0"/>
      <dgm:spPr/>
    </dgm:pt>
    <dgm:pt modelId="{C9F470CC-FE0B-4A59-BC85-BFE34E358ED1}" type="pres">
      <dgm:prSet presAssocID="{A507A1FC-8A30-478D-A521-425ECDF97626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62973FF-D49C-49FA-A012-1770E30FB76A}" type="pres">
      <dgm:prSet presAssocID="{795E1F10-BE3B-4A07-807D-1A6559AA4014}" presName="sibTrans" presStyleCnt="0"/>
      <dgm:spPr/>
    </dgm:pt>
    <dgm:pt modelId="{EA410756-6AB2-41A3-A58A-C1F07DCFE95F}" type="pres">
      <dgm:prSet presAssocID="{5EBD8AEA-DDFC-488E-BDD3-C0897D91D8B4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7452D3-8A8E-4DF4-BD5F-F330BCF6818A}" type="pres">
      <dgm:prSet presAssocID="{BC094974-D413-464F-822E-200C95FF0776}" presName="sibTrans" presStyleCnt="0"/>
      <dgm:spPr/>
    </dgm:pt>
    <dgm:pt modelId="{6848458C-5DF7-4E6A-A7B6-80933A3EF6EE}" type="pres">
      <dgm:prSet presAssocID="{F0BBBCE4-70C5-44E1-93F6-B9BBCB6BE52B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C8BE93A-DAB2-4417-8B30-9B79F5F8A446}" type="pres">
      <dgm:prSet presAssocID="{8978A330-23D6-416F-9D7E-FA09114A91F0}" presName="sibTrans" presStyleCnt="0"/>
      <dgm:spPr/>
    </dgm:pt>
    <dgm:pt modelId="{2F84045B-107C-4F62-8A5F-73EA92AE3576}" type="pres">
      <dgm:prSet presAssocID="{0F1510E1-0933-4D86-9796-24A75CBA5186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3FEC770-8162-4AC3-B6D1-EF4A5C588E9A}" type="pres">
      <dgm:prSet presAssocID="{E558BC95-5DF7-4CA6-B6EE-9307E67744FC}" presName="sibTrans" presStyleCnt="0"/>
      <dgm:spPr/>
    </dgm:pt>
    <dgm:pt modelId="{2D562660-6DBF-443E-9DEF-E14E8F653BCC}" type="pres">
      <dgm:prSet presAssocID="{A623390A-D1CC-4D26-8866-89E016E456CB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F7510E7-7680-4B23-8EF6-007A8B6A776C}" srcId="{CF31FD65-C8B7-433E-91AE-467518F7E4C2}" destId="{A623390A-D1CC-4D26-8866-89E016E456CB}" srcOrd="6" destOrd="0" parTransId="{5695E0F4-0152-4E46-8538-911FC7614318}" sibTransId="{10A9D27F-72F4-4222-AFA6-EE7EECFA78BB}"/>
    <dgm:cxn modelId="{68DFC4A6-B886-4535-9B89-6962261E03A5}" srcId="{CF31FD65-C8B7-433E-91AE-467518F7E4C2}" destId="{90E2190C-5508-4311-B556-1392BF6C19DE}" srcOrd="0" destOrd="0" parTransId="{79E500A7-8F33-4F94-9F33-A46C00C6EB13}" sibTransId="{09FC32E1-EEB1-4A2E-AA4A-F62BC22B8B0A}"/>
    <dgm:cxn modelId="{F91F286C-6836-4605-A892-4A12530ABD0F}" type="presOf" srcId="{5EBD8AEA-DDFC-488E-BDD3-C0897D91D8B4}" destId="{EA410756-6AB2-41A3-A58A-C1F07DCFE95F}" srcOrd="0" destOrd="0" presId="urn:microsoft.com/office/officeart/2005/8/layout/default#1"/>
    <dgm:cxn modelId="{ABCB01E3-0304-47B0-9296-FEEEEAA7F06E}" type="presOf" srcId="{A507A1FC-8A30-478D-A521-425ECDF97626}" destId="{C9F470CC-FE0B-4A59-BC85-BFE34E358ED1}" srcOrd="0" destOrd="0" presId="urn:microsoft.com/office/officeart/2005/8/layout/default#1"/>
    <dgm:cxn modelId="{E329E719-A526-4285-8EC0-8260CBCDCB89}" srcId="{CF31FD65-C8B7-433E-91AE-467518F7E4C2}" destId="{E6733D3D-4E90-4C40-B6C1-D22194D1D543}" srcOrd="1" destOrd="0" parTransId="{9EB75CD3-5765-4D70-B7CB-C5511945131C}" sibTransId="{9CFE018B-1B50-45E7-9422-066128D4E93C}"/>
    <dgm:cxn modelId="{8E0AC586-2A21-44E8-97AA-C5F36B9E04D5}" srcId="{CF31FD65-C8B7-433E-91AE-467518F7E4C2}" destId="{5EBD8AEA-DDFC-488E-BDD3-C0897D91D8B4}" srcOrd="3" destOrd="0" parTransId="{78EBA505-4C6A-4DE5-BE29-5488F406ACED}" sibTransId="{BC094974-D413-464F-822E-200C95FF0776}"/>
    <dgm:cxn modelId="{76249B66-1BAF-415C-823C-72B6D0120A40}" type="presOf" srcId="{CF31FD65-C8B7-433E-91AE-467518F7E4C2}" destId="{C1C06AA0-426A-4772-BBBE-4C97BBB62387}" srcOrd="0" destOrd="0" presId="urn:microsoft.com/office/officeart/2005/8/layout/default#1"/>
    <dgm:cxn modelId="{637605B6-EC86-4073-BA77-01B1F24E02F9}" srcId="{CF31FD65-C8B7-433E-91AE-467518F7E4C2}" destId="{F0BBBCE4-70C5-44E1-93F6-B9BBCB6BE52B}" srcOrd="4" destOrd="0" parTransId="{6B18954E-A7BE-4B8E-BDCA-04313632CF7D}" sibTransId="{8978A330-23D6-416F-9D7E-FA09114A91F0}"/>
    <dgm:cxn modelId="{074F8346-0695-47D3-A196-DEA79AC52C85}" type="presOf" srcId="{A623390A-D1CC-4D26-8866-89E016E456CB}" destId="{2D562660-6DBF-443E-9DEF-E14E8F653BCC}" srcOrd="0" destOrd="0" presId="urn:microsoft.com/office/officeart/2005/8/layout/default#1"/>
    <dgm:cxn modelId="{71768AB0-5429-4484-9BA7-4CB0E1DAD7F1}" srcId="{CF31FD65-C8B7-433E-91AE-467518F7E4C2}" destId="{0F1510E1-0933-4D86-9796-24A75CBA5186}" srcOrd="5" destOrd="0" parTransId="{F23C42B1-973F-41B5-B2C2-B3EF6AB30201}" sibTransId="{E558BC95-5DF7-4CA6-B6EE-9307E67744FC}"/>
    <dgm:cxn modelId="{D3A9E34E-832F-4E7F-A040-524E062BA511}" type="presOf" srcId="{E6733D3D-4E90-4C40-B6C1-D22194D1D543}" destId="{6E7967A2-9BE1-4654-B0CA-9D74E126EAC1}" srcOrd="0" destOrd="0" presId="urn:microsoft.com/office/officeart/2005/8/layout/default#1"/>
    <dgm:cxn modelId="{841053F5-C053-4C08-9B99-A712986308CA}" type="presOf" srcId="{0F1510E1-0933-4D86-9796-24A75CBA5186}" destId="{2F84045B-107C-4F62-8A5F-73EA92AE3576}" srcOrd="0" destOrd="0" presId="urn:microsoft.com/office/officeart/2005/8/layout/default#1"/>
    <dgm:cxn modelId="{0EAC8CFE-DCC1-4A20-B90B-99DA0C50F234}" srcId="{CF31FD65-C8B7-433E-91AE-467518F7E4C2}" destId="{A507A1FC-8A30-478D-A521-425ECDF97626}" srcOrd="2" destOrd="0" parTransId="{DFD92CB9-8EA8-4569-99F1-D5C232772889}" sibTransId="{795E1F10-BE3B-4A07-807D-1A6559AA4014}"/>
    <dgm:cxn modelId="{A810AFA6-F799-42AD-9E83-8DDB8F609414}" type="presOf" srcId="{F0BBBCE4-70C5-44E1-93F6-B9BBCB6BE52B}" destId="{6848458C-5DF7-4E6A-A7B6-80933A3EF6EE}" srcOrd="0" destOrd="0" presId="urn:microsoft.com/office/officeart/2005/8/layout/default#1"/>
    <dgm:cxn modelId="{A735A4A1-3573-4EAF-9BFB-6195876C5ADB}" type="presOf" srcId="{90E2190C-5508-4311-B556-1392BF6C19DE}" destId="{E21EB1FF-6481-4A47-B9CF-47BC0A3A81D8}" srcOrd="0" destOrd="0" presId="urn:microsoft.com/office/officeart/2005/8/layout/default#1"/>
    <dgm:cxn modelId="{E1372BC1-D05E-4498-B4AF-6E7076BD22DC}" type="presParOf" srcId="{C1C06AA0-426A-4772-BBBE-4C97BBB62387}" destId="{E21EB1FF-6481-4A47-B9CF-47BC0A3A81D8}" srcOrd="0" destOrd="0" presId="urn:microsoft.com/office/officeart/2005/8/layout/default#1"/>
    <dgm:cxn modelId="{4E02E0D1-7505-4332-83C5-B96FB621FB85}" type="presParOf" srcId="{C1C06AA0-426A-4772-BBBE-4C97BBB62387}" destId="{C084486C-D118-4366-8415-1DE09EFE217A}" srcOrd="1" destOrd="0" presId="urn:microsoft.com/office/officeart/2005/8/layout/default#1"/>
    <dgm:cxn modelId="{677C7A30-027C-487E-8D06-B2250B57AEE7}" type="presParOf" srcId="{C1C06AA0-426A-4772-BBBE-4C97BBB62387}" destId="{6E7967A2-9BE1-4654-B0CA-9D74E126EAC1}" srcOrd="2" destOrd="0" presId="urn:microsoft.com/office/officeart/2005/8/layout/default#1"/>
    <dgm:cxn modelId="{03120573-C569-46BF-AAB3-FC48355DB1B5}" type="presParOf" srcId="{C1C06AA0-426A-4772-BBBE-4C97BBB62387}" destId="{53A628A5-E898-455A-A127-81E452222AC3}" srcOrd="3" destOrd="0" presId="urn:microsoft.com/office/officeart/2005/8/layout/default#1"/>
    <dgm:cxn modelId="{21DE4633-9DBC-4B8E-A330-3628B3AF2802}" type="presParOf" srcId="{C1C06AA0-426A-4772-BBBE-4C97BBB62387}" destId="{C9F470CC-FE0B-4A59-BC85-BFE34E358ED1}" srcOrd="4" destOrd="0" presId="urn:microsoft.com/office/officeart/2005/8/layout/default#1"/>
    <dgm:cxn modelId="{AC1952D3-3311-46A0-8989-B5D5D4E512E9}" type="presParOf" srcId="{C1C06AA0-426A-4772-BBBE-4C97BBB62387}" destId="{562973FF-D49C-49FA-A012-1770E30FB76A}" srcOrd="5" destOrd="0" presId="urn:microsoft.com/office/officeart/2005/8/layout/default#1"/>
    <dgm:cxn modelId="{E5E9CD07-1045-4898-97E9-6CB236C95884}" type="presParOf" srcId="{C1C06AA0-426A-4772-BBBE-4C97BBB62387}" destId="{EA410756-6AB2-41A3-A58A-C1F07DCFE95F}" srcOrd="6" destOrd="0" presId="urn:microsoft.com/office/officeart/2005/8/layout/default#1"/>
    <dgm:cxn modelId="{E2A5287F-D7CA-4464-B282-FD2FFCC923ED}" type="presParOf" srcId="{C1C06AA0-426A-4772-BBBE-4C97BBB62387}" destId="{BD7452D3-8A8E-4DF4-BD5F-F330BCF6818A}" srcOrd="7" destOrd="0" presId="urn:microsoft.com/office/officeart/2005/8/layout/default#1"/>
    <dgm:cxn modelId="{206F9C97-96EA-4DF5-A191-5DCDDD54A25A}" type="presParOf" srcId="{C1C06AA0-426A-4772-BBBE-4C97BBB62387}" destId="{6848458C-5DF7-4E6A-A7B6-80933A3EF6EE}" srcOrd="8" destOrd="0" presId="urn:microsoft.com/office/officeart/2005/8/layout/default#1"/>
    <dgm:cxn modelId="{5347A29B-2C39-4886-BDE8-5835C4CB8145}" type="presParOf" srcId="{C1C06AA0-426A-4772-BBBE-4C97BBB62387}" destId="{AC8BE93A-DAB2-4417-8B30-9B79F5F8A446}" srcOrd="9" destOrd="0" presId="urn:microsoft.com/office/officeart/2005/8/layout/default#1"/>
    <dgm:cxn modelId="{3907CBE3-B524-420D-9B78-2708A177A5C6}" type="presParOf" srcId="{C1C06AA0-426A-4772-BBBE-4C97BBB62387}" destId="{2F84045B-107C-4F62-8A5F-73EA92AE3576}" srcOrd="10" destOrd="0" presId="urn:microsoft.com/office/officeart/2005/8/layout/default#1"/>
    <dgm:cxn modelId="{B8ABF9D9-7F46-413E-923E-0024B8B0D21E}" type="presParOf" srcId="{C1C06AA0-426A-4772-BBBE-4C97BBB62387}" destId="{83FEC770-8162-4AC3-B6D1-EF4A5C588E9A}" srcOrd="11" destOrd="0" presId="urn:microsoft.com/office/officeart/2005/8/layout/default#1"/>
    <dgm:cxn modelId="{2A975400-3ADC-49DB-84C4-14C5DCBCC40F}" type="presParOf" srcId="{C1C06AA0-426A-4772-BBBE-4C97BBB62387}" destId="{2D562660-6DBF-443E-9DEF-E14E8F653BCC}" srcOrd="12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A125FC8-AF41-420C-A938-90D7810DB53D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E89A9C84-F1C0-48B5-BF39-1C86BFAE2020}">
      <dgm:prSet phldrT="[Texto]"/>
      <dgm:spPr/>
      <dgm:t>
        <a:bodyPr/>
        <a:lstStyle/>
        <a:p>
          <a:r>
            <a:rPr kumimoji="1" lang="es-ES" dirty="0" smtClean="0"/>
            <a:t>Cambios en los criterios diagnósticos (TEA)</a:t>
          </a:r>
          <a:endParaRPr lang="es-ES" dirty="0"/>
        </a:p>
      </dgm:t>
    </dgm:pt>
    <dgm:pt modelId="{7732BEFB-8A62-4EB0-8545-793DAAA416AF}" type="parTrans" cxnId="{6D735F01-49F0-443F-85F0-30C6E06CCA5B}">
      <dgm:prSet/>
      <dgm:spPr/>
      <dgm:t>
        <a:bodyPr/>
        <a:lstStyle/>
        <a:p>
          <a:endParaRPr lang="es-ES"/>
        </a:p>
      </dgm:t>
    </dgm:pt>
    <dgm:pt modelId="{1F059B15-5C5D-4FA4-A058-EB63A6D961DB}" type="sibTrans" cxnId="{6D735F01-49F0-443F-85F0-30C6E06CCA5B}">
      <dgm:prSet/>
      <dgm:spPr/>
      <dgm:t>
        <a:bodyPr/>
        <a:lstStyle/>
        <a:p>
          <a:endParaRPr lang="es-ES"/>
        </a:p>
      </dgm:t>
    </dgm:pt>
    <dgm:pt modelId="{DD0043F0-7C77-454A-AF51-B1CC9C0FF3FC}">
      <dgm:prSet/>
      <dgm:spPr/>
      <dgm:t>
        <a:bodyPr/>
        <a:lstStyle/>
        <a:p>
          <a:r>
            <a:rPr kumimoji="1" lang="es-ES" dirty="0" smtClean="0"/>
            <a:t>Mejores instrumentos </a:t>
          </a:r>
          <a:r>
            <a:rPr kumimoji="1" lang="es-ES" dirty="0" err="1" smtClean="0"/>
            <a:t>psicodiagnósticos</a:t>
          </a:r>
          <a:r>
            <a:rPr kumimoji="1" lang="es-ES" dirty="0" smtClean="0"/>
            <a:t> y guías de Buenas Prácticas</a:t>
          </a:r>
        </a:p>
      </dgm:t>
    </dgm:pt>
    <dgm:pt modelId="{CC1D1C18-5BD6-4958-9DD6-D9083054304D}" type="parTrans" cxnId="{876FACD2-E579-4E3C-A25F-B1660BC461A3}">
      <dgm:prSet/>
      <dgm:spPr/>
      <dgm:t>
        <a:bodyPr/>
        <a:lstStyle/>
        <a:p>
          <a:endParaRPr lang="es-ES"/>
        </a:p>
      </dgm:t>
    </dgm:pt>
    <dgm:pt modelId="{77B31DC4-4839-4F86-B15C-51BD7A36357D}" type="sibTrans" cxnId="{876FACD2-E579-4E3C-A25F-B1660BC461A3}">
      <dgm:prSet/>
      <dgm:spPr/>
      <dgm:t>
        <a:bodyPr/>
        <a:lstStyle/>
        <a:p>
          <a:endParaRPr lang="es-ES"/>
        </a:p>
      </dgm:t>
    </dgm:pt>
    <dgm:pt modelId="{830ECA27-BB1A-4245-A047-D10E46047D6F}">
      <dgm:prSet/>
      <dgm:spPr/>
      <dgm:t>
        <a:bodyPr/>
        <a:lstStyle/>
        <a:p>
          <a:r>
            <a:rPr kumimoji="1" lang="es-ES" dirty="0" smtClean="0"/>
            <a:t>Mayor conocimiento por profesionales y público</a:t>
          </a:r>
        </a:p>
      </dgm:t>
    </dgm:pt>
    <dgm:pt modelId="{C014E3DC-112A-4F29-A6A8-6DED891E3EEA}" type="parTrans" cxnId="{4BE6265F-4407-4F5C-A994-5D2581384712}">
      <dgm:prSet/>
      <dgm:spPr/>
      <dgm:t>
        <a:bodyPr/>
        <a:lstStyle/>
        <a:p>
          <a:endParaRPr lang="es-ES"/>
        </a:p>
      </dgm:t>
    </dgm:pt>
    <dgm:pt modelId="{3FE9B1C7-D27C-4FBD-BC97-B34DC3055C46}" type="sibTrans" cxnId="{4BE6265F-4407-4F5C-A994-5D2581384712}">
      <dgm:prSet/>
      <dgm:spPr/>
      <dgm:t>
        <a:bodyPr/>
        <a:lstStyle/>
        <a:p>
          <a:endParaRPr lang="es-ES"/>
        </a:p>
      </dgm:t>
    </dgm:pt>
    <dgm:pt modelId="{0846EB02-43E2-4BD4-8684-A347769CF435}">
      <dgm:prSet/>
      <dgm:spPr/>
      <dgm:t>
        <a:bodyPr/>
        <a:lstStyle/>
        <a:p>
          <a:r>
            <a:rPr kumimoji="1" lang="es-ES" dirty="0" smtClean="0"/>
            <a:t>Aumento de la detección precoz</a:t>
          </a:r>
        </a:p>
      </dgm:t>
    </dgm:pt>
    <dgm:pt modelId="{EE75D0CC-C886-49FE-BE5D-0A483CCF99EF}" type="parTrans" cxnId="{6CED96E9-3CF6-4DDA-9A66-7F802B780A8E}">
      <dgm:prSet/>
      <dgm:spPr/>
      <dgm:t>
        <a:bodyPr/>
        <a:lstStyle/>
        <a:p>
          <a:endParaRPr lang="es-ES"/>
        </a:p>
      </dgm:t>
    </dgm:pt>
    <dgm:pt modelId="{CD10ED04-309A-49C7-B368-83E8DCF9EC3F}" type="sibTrans" cxnId="{6CED96E9-3CF6-4DDA-9A66-7F802B780A8E}">
      <dgm:prSet/>
      <dgm:spPr/>
      <dgm:t>
        <a:bodyPr/>
        <a:lstStyle/>
        <a:p>
          <a:endParaRPr lang="es-ES"/>
        </a:p>
      </dgm:t>
    </dgm:pt>
    <dgm:pt modelId="{4EDFCFFC-8AEF-441D-ABD1-61CEAC9FAA56}" type="pres">
      <dgm:prSet presAssocID="{CA125FC8-AF41-420C-A938-90D7810DB53D}" presName="linearFlow" presStyleCnt="0">
        <dgm:presLayoutVars>
          <dgm:dir/>
          <dgm:resizeHandles val="exact"/>
        </dgm:presLayoutVars>
      </dgm:prSet>
      <dgm:spPr/>
    </dgm:pt>
    <dgm:pt modelId="{5C633FCD-5022-46C0-A54C-71A6BEFE6877}" type="pres">
      <dgm:prSet presAssocID="{E89A9C84-F1C0-48B5-BF39-1C86BFAE2020}" presName="composite" presStyleCnt="0"/>
      <dgm:spPr/>
    </dgm:pt>
    <dgm:pt modelId="{6DF602A5-74D0-4219-862E-B6454802D087}" type="pres">
      <dgm:prSet presAssocID="{E89A9C84-F1C0-48B5-BF39-1C86BFAE2020}" presName="imgShp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3CFE20E-A21F-4866-929C-4CC2BC5FB31D}" type="pres">
      <dgm:prSet presAssocID="{E89A9C84-F1C0-48B5-BF39-1C86BFAE2020}" presName="txShp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FCADC24-A2F3-4C7F-8D4C-AB4EE3B23BBC}" type="pres">
      <dgm:prSet presAssocID="{1F059B15-5C5D-4FA4-A058-EB63A6D961DB}" presName="spacing" presStyleCnt="0"/>
      <dgm:spPr/>
    </dgm:pt>
    <dgm:pt modelId="{5EB9C165-A426-4A8B-AD4A-85B20E79D9E0}" type="pres">
      <dgm:prSet presAssocID="{DD0043F0-7C77-454A-AF51-B1CC9C0FF3FC}" presName="composite" presStyleCnt="0"/>
      <dgm:spPr/>
    </dgm:pt>
    <dgm:pt modelId="{9A8B7FE0-2EB1-445E-9E15-619607F903B9}" type="pres">
      <dgm:prSet presAssocID="{DD0043F0-7C77-454A-AF51-B1CC9C0FF3FC}" presName="imgShp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4952F52-9B96-467C-A622-F3C7619F75D8}" type="pres">
      <dgm:prSet presAssocID="{DD0043F0-7C77-454A-AF51-B1CC9C0FF3FC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1E411B-DE29-4938-A71B-9D681EB84512}" type="pres">
      <dgm:prSet presAssocID="{77B31DC4-4839-4F86-B15C-51BD7A36357D}" presName="spacing" presStyleCnt="0"/>
      <dgm:spPr/>
    </dgm:pt>
    <dgm:pt modelId="{24BD2DAA-AD22-4CD1-92D8-7BAC48D0C14E}" type="pres">
      <dgm:prSet presAssocID="{830ECA27-BB1A-4245-A047-D10E46047D6F}" presName="composite" presStyleCnt="0"/>
      <dgm:spPr/>
    </dgm:pt>
    <dgm:pt modelId="{DB5A5D62-858A-4CE4-A588-965D64911156}" type="pres">
      <dgm:prSet presAssocID="{830ECA27-BB1A-4245-A047-D10E46047D6F}" presName="imgShp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4A31601-7B4C-4AE9-BC8F-6604DF2BFCF7}" type="pres">
      <dgm:prSet presAssocID="{830ECA27-BB1A-4245-A047-D10E46047D6F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CDF74E-981E-4142-ADE3-CE88E876C46A}" type="pres">
      <dgm:prSet presAssocID="{3FE9B1C7-D27C-4FBD-BC97-B34DC3055C46}" presName="spacing" presStyleCnt="0"/>
      <dgm:spPr/>
    </dgm:pt>
    <dgm:pt modelId="{A8E01082-56C3-47C1-8162-42C47667A139}" type="pres">
      <dgm:prSet presAssocID="{0846EB02-43E2-4BD4-8684-A347769CF435}" presName="composite" presStyleCnt="0"/>
      <dgm:spPr/>
    </dgm:pt>
    <dgm:pt modelId="{EA1C2523-4211-4952-8B9E-160026DCECD0}" type="pres">
      <dgm:prSet presAssocID="{0846EB02-43E2-4BD4-8684-A347769CF435}" presName="imgShp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A0F93E30-44E9-4198-B033-6EEF8E1848C2}" type="pres">
      <dgm:prSet presAssocID="{0846EB02-43E2-4BD4-8684-A347769CF435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BE6265F-4407-4F5C-A994-5D2581384712}" srcId="{CA125FC8-AF41-420C-A938-90D7810DB53D}" destId="{830ECA27-BB1A-4245-A047-D10E46047D6F}" srcOrd="2" destOrd="0" parTransId="{C014E3DC-112A-4F29-A6A8-6DED891E3EEA}" sibTransId="{3FE9B1C7-D27C-4FBD-BC97-B34DC3055C46}"/>
    <dgm:cxn modelId="{7AD7719C-7651-4ABF-BE1F-B1FD55CF39E3}" type="presOf" srcId="{E89A9C84-F1C0-48B5-BF39-1C86BFAE2020}" destId="{53CFE20E-A21F-4866-929C-4CC2BC5FB31D}" srcOrd="0" destOrd="0" presId="urn:microsoft.com/office/officeart/2005/8/layout/vList3#1"/>
    <dgm:cxn modelId="{048B2F2E-9276-409A-81A2-A9B656CD15FA}" type="presOf" srcId="{CA125FC8-AF41-420C-A938-90D7810DB53D}" destId="{4EDFCFFC-8AEF-441D-ABD1-61CEAC9FAA56}" srcOrd="0" destOrd="0" presId="urn:microsoft.com/office/officeart/2005/8/layout/vList3#1"/>
    <dgm:cxn modelId="{8630FD6F-4CB7-47C8-91F6-1ADBFC5C4382}" type="presOf" srcId="{0846EB02-43E2-4BD4-8684-A347769CF435}" destId="{A0F93E30-44E9-4198-B033-6EEF8E1848C2}" srcOrd="0" destOrd="0" presId="urn:microsoft.com/office/officeart/2005/8/layout/vList3#1"/>
    <dgm:cxn modelId="{6D735F01-49F0-443F-85F0-30C6E06CCA5B}" srcId="{CA125FC8-AF41-420C-A938-90D7810DB53D}" destId="{E89A9C84-F1C0-48B5-BF39-1C86BFAE2020}" srcOrd="0" destOrd="0" parTransId="{7732BEFB-8A62-4EB0-8545-793DAAA416AF}" sibTransId="{1F059B15-5C5D-4FA4-A058-EB63A6D961DB}"/>
    <dgm:cxn modelId="{D213812A-2545-4F82-8BD1-E51DE5CBB557}" type="presOf" srcId="{DD0043F0-7C77-454A-AF51-B1CC9C0FF3FC}" destId="{34952F52-9B96-467C-A622-F3C7619F75D8}" srcOrd="0" destOrd="0" presId="urn:microsoft.com/office/officeart/2005/8/layout/vList3#1"/>
    <dgm:cxn modelId="{876FACD2-E579-4E3C-A25F-B1660BC461A3}" srcId="{CA125FC8-AF41-420C-A938-90D7810DB53D}" destId="{DD0043F0-7C77-454A-AF51-B1CC9C0FF3FC}" srcOrd="1" destOrd="0" parTransId="{CC1D1C18-5BD6-4958-9DD6-D9083054304D}" sibTransId="{77B31DC4-4839-4F86-B15C-51BD7A36357D}"/>
    <dgm:cxn modelId="{6CED96E9-3CF6-4DDA-9A66-7F802B780A8E}" srcId="{CA125FC8-AF41-420C-A938-90D7810DB53D}" destId="{0846EB02-43E2-4BD4-8684-A347769CF435}" srcOrd="3" destOrd="0" parTransId="{EE75D0CC-C886-49FE-BE5D-0A483CCF99EF}" sibTransId="{CD10ED04-309A-49C7-B368-83E8DCF9EC3F}"/>
    <dgm:cxn modelId="{D44E977F-908A-4983-84FC-A89F115870C0}" type="presOf" srcId="{830ECA27-BB1A-4245-A047-D10E46047D6F}" destId="{54A31601-7B4C-4AE9-BC8F-6604DF2BFCF7}" srcOrd="0" destOrd="0" presId="urn:microsoft.com/office/officeart/2005/8/layout/vList3#1"/>
    <dgm:cxn modelId="{C249F026-B090-42B0-8C0C-63D2E992DAA5}" type="presParOf" srcId="{4EDFCFFC-8AEF-441D-ABD1-61CEAC9FAA56}" destId="{5C633FCD-5022-46C0-A54C-71A6BEFE6877}" srcOrd="0" destOrd="0" presId="urn:microsoft.com/office/officeart/2005/8/layout/vList3#1"/>
    <dgm:cxn modelId="{5C61D759-DE21-447D-B141-B2F56E27D41F}" type="presParOf" srcId="{5C633FCD-5022-46C0-A54C-71A6BEFE6877}" destId="{6DF602A5-74D0-4219-862E-B6454802D087}" srcOrd="0" destOrd="0" presId="urn:microsoft.com/office/officeart/2005/8/layout/vList3#1"/>
    <dgm:cxn modelId="{A43079EB-1F4E-44AC-86CF-AE921C44D818}" type="presParOf" srcId="{5C633FCD-5022-46C0-A54C-71A6BEFE6877}" destId="{53CFE20E-A21F-4866-929C-4CC2BC5FB31D}" srcOrd="1" destOrd="0" presId="urn:microsoft.com/office/officeart/2005/8/layout/vList3#1"/>
    <dgm:cxn modelId="{5FDFCC87-A0A1-4C0E-B0ED-B4CB70CAB6C4}" type="presParOf" srcId="{4EDFCFFC-8AEF-441D-ABD1-61CEAC9FAA56}" destId="{AFCADC24-A2F3-4C7F-8D4C-AB4EE3B23BBC}" srcOrd="1" destOrd="0" presId="urn:microsoft.com/office/officeart/2005/8/layout/vList3#1"/>
    <dgm:cxn modelId="{A0F5C47E-90C9-4020-8B32-C0A97560E1E7}" type="presParOf" srcId="{4EDFCFFC-8AEF-441D-ABD1-61CEAC9FAA56}" destId="{5EB9C165-A426-4A8B-AD4A-85B20E79D9E0}" srcOrd="2" destOrd="0" presId="urn:microsoft.com/office/officeart/2005/8/layout/vList3#1"/>
    <dgm:cxn modelId="{A7454080-EB00-421B-A008-024AC6DCD88E}" type="presParOf" srcId="{5EB9C165-A426-4A8B-AD4A-85B20E79D9E0}" destId="{9A8B7FE0-2EB1-445E-9E15-619607F903B9}" srcOrd="0" destOrd="0" presId="urn:microsoft.com/office/officeart/2005/8/layout/vList3#1"/>
    <dgm:cxn modelId="{B26EFCBF-8D3D-4894-8A8D-8709922FD23D}" type="presParOf" srcId="{5EB9C165-A426-4A8B-AD4A-85B20E79D9E0}" destId="{34952F52-9B96-467C-A622-F3C7619F75D8}" srcOrd="1" destOrd="0" presId="urn:microsoft.com/office/officeart/2005/8/layout/vList3#1"/>
    <dgm:cxn modelId="{80DEF618-D292-4710-99AD-E1236A739B33}" type="presParOf" srcId="{4EDFCFFC-8AEF-441D-ABD1-61CEAC9FAA56}" destId="{051E411B-DE29-4938-A71B-9D681EB84512}" srcOrd="3" destOrd="0" presId="urn:microsoft.com/office/officeart/2005/8/layout/vList3#1"/>
    <dgm:cxn modelId="{66F73DA9-7D54-47FA-993F-1CF70477579A}" type="presParOf" srcId="{4EDFCFFC-8AEF-441D-ABD1-61CEAC9FAA56}" destId="{24BD2DAA-AD22-4CD1-92D8-7BAC48D0C14E}" srcOrd="4" destOrd="0" presId="urn:microsoft.com/office/officeart/2005/8/layout/vList3#1"/>
    <dgm:cxn modelId="{B6867B11-4CD4-4404-BF4A-7AB133A8E17D}" type="presParOf" srcId="{24BD2DAA-AD22-4CD1-92D8-7BAC48D0C14E}" destId="{DB5A5D62-858A-4CE4-A588-965D64911156}" srcOrd="0" destOrd="0" presId="urn:microsoft.com/office/officeart/2005/8/layout/vList3#1"/>
    <dgm:cxn modelId="{784953F1-C566-41D2-8A09-EF8CBEC2124F}" type="presParOf" srcId="{24BD2DAA-AD22-4CD1-92D8-7BAC48D0C14E}" destId="{54A31601-7B4C-4AE9-BC8F-6604DF2BFCF7}" srcOrd="1" destOrd="0" presId="urn:microsoft.com/office/officeart/2005/8/layout/vList3#1"/>
    <dgm:cxn modelId="{518E4717-2165-49BA-86B9-0512F6952B76}" type="presParOf" srcId="{4EDFCFFC-8AEF-441D-ABD1-61CEAC9FAA56}" destId="{19CDF74E-981E-4142-ADE3-CE88E876C46A}" srcOrd="5" destOrd="0" presId="urn:microsoft.com/office/officeart/2005/8/layout/vList3#1"/>
    <dgm:cxn modelId="{0F6B38C7-F8D9-4F2D-9A62-4E7FDBC2AAD3}" type="presParOf" srcId="{4EDFCFFC-8AEF-441D-ABD1-61CEAC9FAA56}" destId="{A8E01082-56C3-47C1-8162-42C47667A139}" srcOrd="6" destOrd="0" presId="urn:microsoft.com/office/officeart/2005/8/layout/vList3#1"/>
    <dgm:cxn modelId="{3C8595A0-B0FD-43AA-9784-211C0393170F}" type="presParOf" srcId="{A8E01082-56C3-47C1-8162-42C47667A139}" destId="{EA1C2523-4211-4952-8B9E-160026DCECD0}" srcOrd="0" destOrd="0" presId="urn:microsoft.com/office/officeart/2005/8/layout/vList3#1"/>
    <dgm:cxn modelId="{9A15BD0E-9C8F-4F85-B0C9-4B89B83BBEDF}" type="presParOf" srcId="{A8E01082-56C3-47C1-8162-42C47667A139}" destId="{A0F93E30-44E9-4198-B033-6EEF8E1848C2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C9DB91A-FBE5-4515-BEFE-4DF29B98AE3A}" type="doc">
      <dgm:prSet loTypeId="urn:microsoft.com/office/officeart/2005/8/layout/vList4#1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8F9A198B-48FA-4775-AEED-7BAB520C7DB3}">
      <dgm:prSet phldrT="[Texto]"/>
      <dgm:spPr/>
      <dgm:t>
        <a:bodyPr/>
        <a:lstStyle/>
        <a:p>
          <a:r>
            <a:rPr lang="es-ES" b="1" dirty="0" smtClean="0">
              <a:latin typeface="Palatino Linotype" pitchFamily="18" charset="0"/>
              <a:cs typeface="Aharoni" pitchFamily="2" charset="-79"/>
            </a:rPr>
            <a:t>FACTORES GÉNETICOS</a:t>
          </a:r>
          <a:endParaRPr lang="es-ES" b="1" dirty="0">
            <a:latin typeface="Palatino Linotype" pitchFamily="18" charset="0"/>
            <a:cs typeface="Aharoni" pitchFamily="2" charset="-79"/>
          </a:endParaRPr>
        </a:p>
      </dgm:t>
    </dgm:pt>
    <dgm:pt modelId="{2BCF3BFB-B96B-4A98-B7D9-C45B6F296278}" type="parTrans" cxnId="{4D5D3B0A-CC9B-49FD-97E6-94CC902C2F96}">
      <dgm:prSet/>
      <dgm:spPr/>
      <dgm:t>
        <a:bodyPr/>
        <a:lstStyle/>
        <a:p>
          <a:endParaRPr lang="es-ES" b="0">
            <a:latin typeface="Palatino Linotype" pitchFamily="18" charset="0"/>
            <a:cs typeface="Aharoni" pitchFamily="2" charset="-79"/>
          </a:endParaRPr>
        </a:p>
      </dgm:t>
    </dgm:pt>
    <dgm:pt modelId="{FB6E7966-0172-4E71-8DB5-87BB60412E6F}" type="sibTrans" cxnId="{4D5D3B0A-CC9B-49FD-97E6-94CC902C2F96}">
      <dgm:prSet/>
      <dgm:spPr/>
      <dgm:t>
        <a:bodyPr/>
        <a:lstStyle/>
        <a:p>
          <a:endParaRPr lang="es-ES" b="0">
            <a:latin typeface="Palatino Linotype" pitchFamily="18" charset="0"/>
            <a:cs typeface="Aharoni" pitchFamily="2" charset="-79"/>
          </a:endParaRPr>
        </a:p>
      </dgm:t>
    </dgm:pt>
    <dgm:pt modelId="{97984FBA-C23F-4205-BB84-80E6D3F19892}">
      <dgm:prSet phldrT="[Texto]"/>
      <dgm:spPr/>
      <dgm:t>
        <a:bodyPr/>
        <a:lstStyle/>
        <a:p>
          <a:r>
            <a:rPr lang="es-ES" b="0" dirty="0" smtClean="0">
              <a:latin typeface="Palatino Linotype" pitchFamily="18" charset="0"/>
              <a:cs typeface="Aharoni" pitchFamily="2" charset="-79"/>
            </a:rPr>
            <a:t>Predisponen para poder tener un TEA.</a:t>
          </a:r>
          <a:endParaRPr lang="es-ES" b="0" dirty="0">
            <a:latin typeface="Palatino Linotype" pitchFamily="18" charset="0"/>
            <a:cs typeface="Aharoni" pitchFamily="2" charset="-79"/>
          </a:endParaRPr>
        </a:p>
      </dgm:t>
    </dgm:pt>
    <dgm:pt modelId="{5984B68D-0A95-403B-A2CC-1B72673C2080}" type="parTrans" cxnId="{78FB3A62-95F0-4F2F-9FA5-E6D0D0102BDE}">
      <dgm:prSet/>
      <dgm:spPr/>
      <dgm:t>
        <a:bodyPr/>
        <a:lstStyle/>
        <a:p>
          <a:endParaRPr lang="es-ES" b="0">
            <a:latin typeface="Palatino Linotype" pitchFamily="18" charset="0"/>
            <a:cs typeface="Aharoni" pitchFamily="2" charset="-79"/>
          </a:endParaRPr>
        </a:p>
      </dgm:t>
    </dgm:pt>
    <dgm:pt modelId="{33AC634F-B4B4-4BDB-939F-4A099E50F7F3}" type="sibTrans" cxnId="{78FB3A62-95F0-4F2F-9FA5-E6D0D0102BDE}">
      <dgm:prSet/>
      <dgm:spPr/>
      <dgm:t>
        <a:bodyPr/>
        <a:lstStyle/>
        <a:p>
          <a:endParaRPr lang="es-ES" b="0">
            <a:latin typeface="Palatino Linotype" pitchFamily="18" charset="0"/>
            <a:cs typeface="Aharoni" pitchFamily="2" charset="-79"/>
          </a:endParaRPr>
        </a:p>
      </dgm:t>
    </dgm:pt>
    <dgm:pt modelId="{711637EF-C673-424B-9A81-836D4C280668}">
      <dgm:prSet phldrT="[Texto]"/>
      <dgm:spPr/>
      <dgm:t>
        <a:bodyPr/>
        <a:lstStyle/>
        <a:p>
          <a:r>
            <a:rPr lang="es-ES" b="0" dirty="0" smtClean="0">
              <a:latin typeface="Palatino Linotype" pitchFamily="18" charset="0"/>
              <a:cs typeface="Aharoni" pitchFamily="2" charset="-79"/>
            </a:rPr>
            <a:t>Es el principal factor .</a:t>
          </a:r>
          <a:endParaRPr lang="es-ES" b="0" dirty="0">
            <a:latin typeface="Palatino Linotype" pitchFamily="18" charset="0"/>
            <a:cs typeface="Aharoni" pitchFamily="2" charset="-79"/>
          </a:endParaRPr>
        </a:p>
      </dgm:t>
    </dgm:pt>
    <dgm:pt modelId="{C0F5D8B5-C2F7-4A74-9A3B-C4DD68B152AE}" type="parTrans" cxnId="{02BEF4F6-964E-43A3-98B9-EB29365C2933}">
      <dgm:prSet/>
      <dgm:spPr/>
      <dgm:t>
        <a:bodyPr/>
        <a:lstStyle/>
        <a:p>
          <a:endParaRPr lang="es-ES" b="0">
            <a:latin typeface="Palatino Linotype" pitchFamily="18" charset="0"/>
            <a:cs typeface="Aharoni" pitchFamily="2" charset="-79"/>
          </a:endParaRPr>
        </a:p>
      </dgm:t>
    </dgm:pt>
    <dgm:pt modelId="{ED74CAB7-5C8E-42C9-AF70-926CDA38C5B1}" type="sibTrans" cxnId="{02BEF4F6-964E-43A3-98B9-EB29365C2933}">
      <dgm:prSet/>
      <dgm:spPr/>
      <dgm:t>
        <a:bodyPr/>
        <a:lstStyle/>
        <a:p>
          <a:endParaRPr lang="es-ES" b="0">
            <a:latin typeface="Palatino Linotype" pitchFamily="18" charset="0"/>
            <a:cs typeface="Aharoni" pitchFamily="2" charset="-79"/>
          </a:endParaRPr>
        </a:p>
      </dgm:t>
    </dgm:pt>
    <dgm:pt modelId="{633CC0CF-78F6-4369-9687-1D4800CDE557}">
      <dgm:prSet phldrT="[Texto]"/>
      <dgm:spPr/>
      <dgm:t>
        <a:bodyPr/>
        <a:lstStyle/>
        <a:p>
          <a:r>
            <a:rPr lang="es-ES" b="1" dirty="0" smtClean="0">
              <a:latin typeface="Palatino Linotype" pitchFamily="18" charset="0"/>
              <a:cs typeface="Aharoni" pitchFamily="2" charset="-79"/>
            </a:rPr>
            <a:t>FACTORES AMBIENTALES</a:t>
          </a:r>
          <a:endParaRPr lang="es-ES" b="1" dirty="0">
            <a:latin typeface="Palatino Linotype" pitchFamily="18" charset="0"/>
            <a:cs typeface="Aharoni" pitchFamily="2" charset="-79"/>
          </a:endParaRPr>
        </a:p>
      </dgm:t>
    </dgm:pt>
    <dgm:pt modelId="{9CD5E016-3F55-4FA0-A598-931763544C27}" type="parTrans" cxnId="{C8FDC052-397B-4ADD-BCAC-AA2116B45C51}">
      <dgm:prSet/>
      <dgm:spPr/>
      <dgm:t>
        <a:bodyPr/>
        <a:lstStyle/>
        <a:p>
          <a:endParaRPr lang="es-ES" b="0">
            <a:latin typeface="Palatino Linotype" pitchFamily="18" charset="0"/>
            <a:cs typeface="Aharoni" pitchFamily="2" charset="-79"/>
          </a:endParaRPr>
        </a:p>
      </dgm:t>
    </dgm:pt>
    <dgm:pt modelId="{05B1A40A-CA9F-464B-9FEE-E3F91604A5F9}" type="sibTrans" cxnId="{C8FDC052-397B-4ADD-BCAC-AA2116B45C51}">
      <dgm:prSet/>
      <dgm:spPr/>
      <dgm:t>
        <a:bodyPr/>
        <a:lstStyle/>
        <a:p>
          <a:endParaRPr lang="es-ES" b="0">
            <a:latin typeface="Palatino Linotype" pitchFamily="18" charset="0"/>
            <a:cs typeface="Aharoni" pitchFamily="2" charset="-79"/>
          </a:endParaRPr>
        </a:p>
      </dgm:t>
    </dgm:pt>
    <dgm:pt modelId="{FEF25CA7-8C59-4CF5-AC67-03DD1ED23C7C}">
      <dgm:prSet phldrT="[Texto]"/>
      <dgm:spPr/>
      <dgm:t>
        <a:bodyPr/>
        <a:lstStyle/>
        <a:p>
          <a:r>
            <a:rPr lang="es-ES" b="0" dirty="0" smtClean="0">
              <a:latin typeface="Palatino Linotype" pitchFamily="18" charset="0"/>
              <a:cs typeface="Aharoni" pitchFamily="2" charset="-79"/>
            </a:rPr>
            <a:t>Si se dan, aumentan las posibilidades de que se presente un TEA.</a:t>
          </a:r>
          <a:endParaRPr lang="es-ES" b="0" dirty="0">
            <a:latin typeface="Palatino Linotype" pitchFamily="18" charset="0"/>
            <a:cs typeface="Aharoni" pitchFamily="2" charset="-79"/>
          </a:endParaRPr>
        </a:p>
      </dgm:t>
    </dgm:pt>
    <dgm:pt modelId="{0E91E74F-3766-4282-8AEB-CC9E27ACFF5C}" type="parTrans" cxnId="{38D45FD7-A095-4DEB-ADF0-30A06D488757}">
      <dgm:prSet/>
      <dgm:spPr/>
      <dgm:t>
        <a:bodyPr/>
        <a:lstStyle/>
        <a:p>
          <a:endParaRPr lang="es-ES" b="0">
            <a:latin typeface="Palatino Linotype" pitchFamily="18" charset="0"/>
            <a:cs typeface="Aharoni" pitchFamily="2" charset="-79"/>
          </a:endParaRPr>
        </a:p>
      </dgm:t>
    </dgm:pt>
    <dgm:pt modelId="{9BBA72F8-419D-4C95-A5F1-C3807CE42952}" type="sibTrans" cxnId="{38D45FD7-A095-4DEB-ADF0-30A06D488757}">
      <dgm:prSet/>
      <dgm:spPr/>
      <dgm:t>
        <a:bodyPr/>
        <a:lstStyle/>
        <a:p>
          <a:endParaRPr lang="es-ES" b="0">
            <a:latin typeface="Palatino Linotype" pitchFamily="18" charset="0"/>
            <a:cs typeface="Aharoni" pitchFamily="2" charset="-79"/>
          </a:endParaRPr>
        </a:p>
      </dgm:t>
    </dgm:pt>
    <dgm:pt modelId="{BB3DB2BB-F813-442D-AFCD-3E7584607911}">
      <dgm:prSet phldrT="[Texto]"/>
      <dgm:spPr/>
      <dgm:t>
        <a:bodyPr/>
        <a:lstStyle/>
        <a:p>
          <a:r>
            <a:rPr lang="es-ES" b="0" dirty="0" smtClean="0">
              <a:latin typeface="Palatino Linotype" pitchFamily="18" charset="0"/>
              <a:cs typeface="Aharoni" pitchFamily="2" charset="-79"/>
            </a:rPr>
            <a:t>Debe haber un sustrato gen</a:t>
          </a:r>
          <a:r>
            <a:rPr lang="es-ES" b="1" dirty="0" smtClean="0">
              <a:latin typeface="Palatino Linotype" pitchFamily="18" charset="0"/>
              <a:cs typeface="Aharoni" pitchFamily="2" charset="-79"/>
            </a:rPr>
            <a:t>é</a:t>
          </a:r>
          <a:r>
            <a:rPr lang="es-ES" b="0" dirty="0" smtClean="0">
              <a:latin typeface="Palatino Linotype" pitchFamily="18" charset="0"/>
              <a:cs typeface="Aharoni" pitchFamily="2" charset="-79"/>
            </a:rPr>
            <a:t>tico.</a:t>
          </a:r>
          <a:endParaRPr lang="es-ES" b="0" dirty="0">
            <a:latin typeface="Palatino Linotype" pitchFamily="18" charset="0"/>
            <a:cs typeface="Aharoni" pitchFamily="2" charset="-79"/>
          </a:endParaRPr>
        </a:p>
      </dgm:t>
    </dgm:pt>
    <dgm:pt modelId="{3E29A16E-565C-4297-9152-96FBF65B8E50}" type="parTrans" cxnId="{18E91EAA-0A2B-440A-9DB9-47FD21D16FB7}">
      <dgm:prSet/>
      <dgm:spPr/>
      <dgm:t>
        <a:bodyPr/>
        <a:lstStyle/>
        <a:p>
          <a:endParaRPr lang="es-ES" b="0">
            <a:latin typeface="Palatino Linotype" pitchFamily="18" charset="0"/>
            <a:cs typeface="Aharoni" pitchFamily="2" charset="-79"/>
          </a:endParaRPr>
        </a:p>
      </dgm:t>
    </dgm:pt>
    <dgm:pt modelId="{1A87FBDF-A234-479A-8049-61FAB21215FA}" type="sibTrans" cxnId="{18E91EAA-0A2B-440A-9DB9-47FD21D16FB7}">
      <dgm:prSet/>
      <dgm:spPr/>
      <dgm:t>
        <a:bodyPr/>
        <a:lstStyle/>
        <a:p>
          <a:endParaRPr lang="es-ES" b="0">
            <a:latin typeface="Palatino Linotype" pitchFamily="18" charset="0"/>
            <a:cs typeface="Aharoni" pitchFamily="2" charset="-79"/>
          </a:endParaRPr>
        </a:p>
      </dgm:t>
    </dgm:pt>
    <dgm:pt modelId="{93635ACC-42B9-4BC5-852B-204AA17742CC}" type="pres">
      <dgm:prSet presAssocID="{1C9DB91A-FBE5-4515-BEFE-4DF29B98AE3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BE78B59-873C-4A8F-B349-28C13A0D5690}" type="pres">
      <dgm:prSet presAssocID="{8F9A198B-48FA-4775-AEED-7BAB520C7DB3}" presName="comp" presStyleCnt="0"/>
      <dgm:spPr/>
      <dgm:t>
        <a:bodyPr/>
        <a:lstStyle/>
        <a:p>
          <a:endParaRPr lang="es-ES"/>
        </a:p>
      </dgm:t>
    </dgm:pt>
    <dgm:pt modelId="{FD387407-D4E7-469C-B396-930A7D3E5F5D}" type="pres">
      <dgm:prSet presAssocID="{8F9A198B-48FA-4775-AEED-7BAB520C7DB3}" presName="box" presStyleLbl="node1" presStyleIdx="0" presStyleCnt="2"/>
      <dgm:spPr/>
      <dgm:t>
        <a:bodyPr/>
        <a:lstStyle/>
        <a:p>
          <a:endParaRPr lang="es-ES"/>
        </a:p>
      </dgm:t>
    </dgm:pt>
    <dgm:pt modelId="{428F61EE-675C-4686-B028-0817308948A2}" type="pres">
      <dgm:prSet presAssocID="{8F9A198B-48FA-4775-AEED-7BAB520C7DB3}" presName="img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925FC3CE-2FBC-4AE5-AE6B-950DFE983B81}" type="pres">
      <dgm:prSet presAssocID="{8F9A198B-48FA-4775-AEED-7BAB520C7DB3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6EEEBD-1E04-4519-8128-9F1E4D292FCF}" type="pres">
      <dgm:prSet presAssocID="{FB6E7966-0172-4E71-8DB5-87BB60412E6F}" presName="spacer" presStyleCnt="0"/>
      <dgm:spPr/>
      <dgm:t>
        <a:bodyPr/>
        <a:lstStyle/>
        <a:p>
          <a:endParaRPr lang="es-ES"/>
        </a:p>
      </dgm:t>
    </dgm:pt>
    <dgm:pt modelId="{30A4139D-C27C-4DFB-ADBC-41DBF55E6534}" type="pres">
      <dgm:prSet presAssocID="{633CC0CF-78F6-4369-9687-1D4800CDE557}" presName="comp" presStyleCnt="0"/>
      <dgm:spPr/>
      <dgm:t>
        <a:bodyPr/>
        <a:lstStyle/>
        <a:p>
          <a:endParaRPr lang="es-ES"/>
        </a:p>
      </dgm:t>
    </dgm:pt>
    <dgm:pt modelId="{2301645D-3628-43AD-879E-0CC5543A5962}" type="pres">
      <dgm:prSet presAssocID="{633CC0CF-78F6-4369-9687-1D4800CDE557}" presName="box" presStyleLbl="node1" presStyleIdx="1" presStyleCnt="2"/>
      <dgm:spPr/>
      <dgm:t>
        <a:bodyPr/>
        <a:lstStyle/>
        <a:p>
          <a:endParaRPr lang="es-ES"/>
        </a:p>
      </dgm:t>
    </dgm:pt>
    <dgm:pt modelId="{6797362F-B947-44B1-9B14-66F1245EFA5B}" type="pres">
      <dgm:prSet presAssocID="{633CC0CF-78F6-4369-9687-1D4800CDE557}" presName="img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347C8EFF-5CB5-468F-A693-EA914B60F761}" type="pres">
      <dgm:prSet presAssocID="{633CC0CF-78F6-4369-9687-1D4800CDE557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573C33D-F6BE-409A-B652-E4CFFC9F7311}" type="presOf" srcId="{633CC0CF-78F6-4369-9687-1D4800CDE557}" destId="{347C8EFF-5CB5-468F-A693-EA914B60F761}" srcOrd="1" destOrd="0" presId="urn:microsoft.com/office/officeart/2005/8/layout/vList4#1"/>
    <dgm:cxn modelId="{78FB3A62-95F0-4F2F-9FA5-E6D0D0102BDE}" srcId="{8F9A198B-48FA-4775-AEED-7BAB520C7DB3}" destId="{97984FBA-C23F-4205-BB84-80E6D3F19892}" srcOrd="0" destOrd="0" parTransId="{5984B68D-0A95-403B-A2CC-1B72673C2080}" sibTransId="{33AC634F-B4B4-4BDB-939F-4A099E50F7F3}"/>
    <dgm:cxn modelId="{02BEF4F6-964E-43A3-98B9-EB29365C2933}" srcId="{8F9A198B-48FA-4775-AEED-7BAB520C7DB3}" destId="{711637EF-C673-424B-9A81-836D4C280668}" srcOrd="1" destOrd="0" parTransId="{C0F5D8B5-C2F7-4A74-9A3B-C4DD68B152AE}" sibTransId="{ED74CAB7-5C8E-42C9-AF70-926CDA38C5B1}"/>
    <dgm:cxn modelId="{18E91EAA-0A2B-440A-9DB9-47FD21D16FB7}" srcId="{633CC0CF-78F6-4369-9687-1D4800CDE557}" destId="{BB3DB2BB-F813-442D-AFCD-3E7584607911}" srcOrd="1" destOrd="0" parTransId="{3E29A16E-565C-4297-9152-96FBF65B8E50}" sibTransId="{1A87FBDF-A234-479A-8049-61FAB21215FA}"/>
    <dgm:cxn modelId="{760F2F76-AC40-48FF-8EB6-C7F677B224D4}" type="presOf" srcId="{BB3DB2BB-F813-442D-AFCD-3E7584607911}" destId="{2301645D-3628-43AD-879E-0CC5543A5962}" srcOrd="0" destOrd="2" presId="urn:microsoft.com/office/officeart/2005/8/layout/vList4#1"/>
    <dgm:cxn modelId="{9A1172C6-A4E3-4046-9A04-9473620D94E3}" type="presOf" srcId="{97984FBA-C23F-4205-BB84-80E6D3F19892}" destId="{FD387407-D4E7-469C-B396-930A7D3E5F5D}" srcOrd="0" destOrd="1" presId="urn:microsoft.com/office/officeart/2005/8/layout/vList4#1"/>
    <dgm:cxn modelId="{4D5D3B0A-CC9B-49FD-97E6-94CC902C2F96}" srcId="{1C9DB91A-FBE5-4515-BEFE-4DF29B98AE3A}" destId="{8F9A198B-48FA-4775-AEED-7BAB520C7DB3}" srcOrd="0" destOrd="0" parTransId="{2BCF3BFB-B96B-4A98-B7D9-C45B6F296278}" sibTransId="{FB6E7966-0172-4E71-8DB5-87BB60412E6F}"/>
    <dgm:cxn modelId="{C94BD550-C388-4EC0-95C1-D3D1E08F7B17}" type="presOf" srcId="{633CC0CF-78F6-4369-9687-1D4800CDE557}" destId="{2301645D-3628-43AD-879E-0CC5543A5962}" srcOrd="0" destOrd="0" presId="urn:microsoft.com/office/officeart/2005/8/layout/vList4#1"/>
    <dgm:cxn modelId="{A7BB1010-5CC3-4F1F-A26B-2D56D45579B7}" type="presOf" srcId="{711637EF-C673-424B-9A81-836D4C280668}" destId="{925FC3CE-2FBC-4AE5-AE6B-950DFE983B81}" srcOrd="1" destOrd="2" presId="urn:microsoft.com/office/officeart/2005/8/layout/vList4#1"/>
    <dgm:cxn modelId="{B2900C2E-C7BC-4A21-BA2A-B4C48F4F651E}" type="presOf" srcId="{FEF25CA7-8C59-4CF5-AC67-03DD1ED23C7C}" destId="{347C8EFF-5CB5-468F-A693-EA914B60F761}" srcOrd="1" destOrd="1" presId="urn:microsoft.com/office/officeart/2005/8/layout/vList4#1"/>
    <dgm:cxn modelId="{B001133A-1DB7-4502-B120-195D7CCC86E5}" type="presOf" srcId="{1C9DB91A-FBE5-4515-BEFE-4DF29B98AE3A}" destId="{93635ACC-42B9-4BC5-852B-204AA17742CC}" srcOrd="0" destOrd="0" presId="urn:microsoft.com/office/officeart/2005/8/layout/vList4#1"/>
    <dgm:cxn modelId="{41A0894C-754C-4149-A4E3-BD854301D266}" type="presOf" srcId="{711637EF-C673-424B-9A81-836D4C280668}" destId="{FD387407-D4E7-469C-B396-930A7D3E5F5D}" srcOrd="0" destOrd="2" presId="urn:microsoft.com/office/officeart/2005/8/layout/vList4#1"/>
    <dgm:cxn modelId="{38D45FD7-A095-4DEB-ADF0-30A06D488757}" srcId="{633CC0CF-78F6-4369-9687-1D4800CDE557}" destId="{FEF25CA7-8C59-4CF5-AC67-03DD1ED23C7C}" srcOrd="0" destOrd="0" parTransId="{0E91E74F-3766-4282-8AEB-CC9E27ACFF5C}" sibTransId="{9BBA72F8-419D-4C95-A5F1-C3807CE42952}"/>
    <dgm:cxn modelId="{C8FDC052-397B-4ADD-BCAC-AA2116B45C51}" srcId="{1C9DB91A-FBE5-4515-BEFE-4DF29B98AE3A}" destId="{633CC0CF-78F6-4369-9687-1D4800CDE557}" srcOrd="1" destOrd="0" parTransId="{9CD5E016-3F55-4FA0-A598-931763544C27}" sibTransId="{05B1A40A-CA9F-464B-9FEE-E3F91604A5F9}"/>
    <dgm:cxn modelId="{27853350-C65B-4782-81A4-9D5645469738}" type="presOf" srcId="{8F9A198B-48FA-4775-AEED-7BAB520C7DB3}" destId="{925FC3CE-2FBC-4AE5-AE6B-950DFE983B81}" srcOrd="1" destOrd="0" presId="urn:microsoft.com/office/officeart/2005/8/layout/vList4#1"/>
    <dgm:cxn modelId="{1D8AAF4D-9FCE-4211-85ED-7BE1F03E25E9}" type="presOf" srcId="{FEF25CA7-8C59-4CF5-AC67-03DD1ED23C7C}" destId="{2301645D-3628-43AD-879E-0CC5543A5962}" srcOrd="0" destOrd="1" presId="urn:microsoft.com/office/officeart/2005/8/layout/vList4#1"/>
    <dgm:cxn modelId="{8AB80E04-F51A-43C8-9337-33B9A85964A9}" type="presOf" srcId="{BB3DB2BB-F813-442D-AFCD-3E7584607911}" destId="{347C8EFF-5CB5-468F-A693-EA914B60F761}" srcOrd="1" destOrd="2" presId="urn:microsoft.com/office/officeart/2005/8/layout/vList4#1"/>
    <dgm:cxn modelId="{B2F61529-A87B-4872-B270-14F8CC22794D}" type="presOf" srcId="{8F9A198B-48FA-4775-AEED-7BAB520C7DB3}" destId="{FD387407-D4E7-469C-B396-930A7D3E5F5D}" srcOrd="0" destOrd="0" presId="urn:microsoft.com/office/officeart/2005/8/layout/vList4#1"/>
    <dgm:cxn modelId="{7F9EA788-00A1-4857-80C8-6AB22A370DB9}" type="presOf" srcId="{97984FBA-C23F-4205-BB84-80E6D3F19892}" destId="{925FC3CE-2FBC-4AE5-AE6B-950DFE983B81}" srcOrd="1" destOrd="1" presId="urn:microsoft.com/office/officeart/2005/8/layout/vList4#1"/>
    <dgm:cxn modelId="{B3B5A815-5146-47C4-AA84-AACEEE14AFD7}" type="presParOf" srcId="{93635ACC-42B9-4BC5-852B-204AA17742CC}" destId="{0BE78B59-873C-4A8F-B349-28C13A0D5690}" srcOrd="0" destOrd="0" presId="urn:microsoft.com/office/officeart/2005/8/layout/vList4#1"/>
    <dgm:cxn modelId="{3C1806E7-B3C9-4195-A4E9-69BF1DF56460}" type="presParOf" srcId="{0BE78B59-873C-4A8F-B349-28C13A0D5690}" destId="{FD387407-D4E7-469C-B396-930A7D3E5F5D}" srcOrd="0" destOrd="0" presId="urn:microsoft.com/office/officeart/2005/8/layout/vList4#1"/>
    <dgm:cxn modelId="{7CA19D00-2B49-4B01-8F4A-1B427E0B0CE8}" type="presParOf" srcId="{0BE78B59-873C-4A8F-B349-28C13A0D5690}" destId="{428F61EE-675C-4686-B028-0817308948A2}" srcOrd="1" destOrd="0" presId="urn:microsoft.com/office/officeart/2005/8/layout/vList4#1"/>
    <dgm:cxn modelId="{A7C0FC30-C269-4BD7-8302-3AE173934FFF}" type="presParOf" srcId="{0BE78B59-873C-4A8F-B349-28C13A0D5690}" destId="{925FC3CE-2FBC-4AE5-AE6B-950DFE983B81}" srcOrd="2" destOrd="0" presId="urn:microsoft.com/office/officeart/2005/8/layout/vList4#1"/>
    <dgm:cxn modelId="{35E7D449-7D87-465F-A7AE-388554BC0CC7}" type="presParOf" srcId="{93635ACC-42B9-4BC5-852B-204AA17742CC}" destId="{266EEEBD-1E04-4519-8128-9F1E4D292FCF}" srcOrd="1" destOrd="0" presId="urn:microsoft.com/office/officeart/2005/8/layout/vList4#1"/>
    <dgm:cxn modelId="{8B706E3C-835B-4B4C-8766-7308FB952FBC}" type="presParOf" srcId="{93635ACC-42B9-4BC5-852B-204AA17742CC}" destId="{30A4139D-C27C-4DFB-ADBC-41DBF55E6534}" srcOrd="2" destOrd="0" presId="urn:microsoft.com/office/officeart/2005/8/layout/vList4#1"/>
    <dgm:cxn modelId="{3BF67FF2-3AB2-4678-B0D1-E683F1BA47C7}" type="presParOf" srcId="{30A4139D-C27C-4DFB-ADBC-41DBF55E6534}" destId="{2301645D-3628-43AD-879E-0CC5543A5962}" srcOrd="0" destOrd="0" presId="urn:microsoft.com/office/officeart/2005/8/layout/vList4#1"/>
    <dgm:cxn modelId="{7F008037-F00B-44DB-870F-9CB9606EACF7}" type="presParOf" srcId="{30A4139D-C27C-4DFB-ADBC-41DBF55E6534}" destId="{6797362F-B947-44B1-9B14-66F1245EFA5B}" srcOrd="1" destOrd="0" presId="urn:microsoft.com/office/officeart/2005/8/layout/vList4#1"/>
    <dgm:cxn modelId="{9104D39B-BE85-4653-B90A-5540932BC6F3}" type="presParOf" srcId="{30A4139D-C27C-4DFB-ADBC-41DBF55E6534}" destId="{347C8EFF-5CB5-468F-A693-EA914B60F761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216E941A-93E1-4609-A8D4-877897C555F1}" type="doc">
      <dgm:prSet loTypeId="urn:microsoft.com/office/officeart/2005/8/layout/hList7#1" loCatId="list" qsTypeId="urn:microsoft.com/office/officeart/2005/8/quickstyle/simple1" qsCatId="simple" csTypeId="urn:microsoft.com/office/officeart/2005/8/colors/accent1_1" csCatId="accent1" phldr="1"/>
      <dgm:spPr/>
    </dgm:pt>
    <dgm:pt modelId="{7F06E2D6-75DB-4FD2-88AF-E939E29007A9}">
      <dgm:prSet phldrT="[Texto]"/>
      <dgm:spPr/>
      <dgm:t>
        <a:bodyPr/>
        <a:lstStyle/>
        <a:p>
          <a:r>
            <a:rPr lang="es-ES" dirty="0" smtClean="0">
              <a:latin typeface="Palatino Linotype" pitchFamily="18" charset="0"/>
              <a:cs typeface="Aharoni" pitchFamily="2" charset="-79"/>
            </a:rPr>
            <a:t>La falta de cari</a:t>
          </a:r>
          <a:r>
            <a:rPr lang="es-ES" b="1" dirty="0" smtClean="0">
              <a:latin typeface="Palatino Linotype" pitchFamily="18" charset="0"/>
              <a:cs typeface="Aharoni" pitchFamily="2" charset="-79"/>
            </a:rPr>
            <a:t>ñ</a:t>
          </a:r>
          <a:r>
            <a:rPr lang="es-ES" dirty="0" smtClean="0">
              <a:latin typeface="Palatino Linotype" pitchFamily="18" charset="0"/>
              <a:cs typeface="Aharoni" pitchFamily="2" charset="-79"/>
            </a:rPr>
            <a:t>o de los padres y madres</a:t>
          </a:r>
          <a:endParaRPr lang="es-ES" dirty="0">
            <a:latin typeface="Palatino Linotype" pitchFamily="18" charset="0"/>
            <a:cs typeface="Aharoni" pitchFamily="2" charset="-79"/>
          </a:endParaRPr>
        </a:p>
      </dgm:t>
    </dgm:pt>
    <dgm:pt modelId="{FC8C9987-E9E2-4215-81F5-51017284271E}" type="parTrans" cxnId="{1C1431DB-647D-4D23-8D0D-EECE83952502}">
      <dgm:prSet/>
      <dgm:spPr/>
      <dgm:t>
        <a:bodyPr/>
        <a:lstStyle/>
        <a:p>
          <a:endParaRPr lang="es-ES">
            <a:latin typeface="Palatino Linotype" pitchFamily="18" charset="0"/>
            <a:cs typeface="Aharoni" pitchFamily="2" charset="-79"/>
          </a:endParaRPr>
        </a:p>
      </dgm:t>
    </dgm:pt>
    <dgm:pt modelId="{D69BF426-CF4C-4525-86F1-0F88E5A8FC18}" type="sibTrans" cxnId="{1C1431DB-647D-4D23-8D0D-EECE83952502}">
      <dgm:prSet/>
      <dgm:spPr/>
      <dgm:t>
        <a:bodyPr/>
        <a:lstStyle/>
        <a:p>
          <a:endParaRPr lang="es-ES">
            <a:latin typeface="Palatino Linotype" pitchFamily="18" charset="0"/>
            <a:cs typeface="Aharoni" pitchFamily="2" charset="-79"/>
          </a:endParaRPr>
        </a:p>
      </dgm:t>
    </dgm:pt>
    <dgm:pt modelId="{1E382DC8-6209-4F65-B348-97FB0825E574}">
      <dgm:prSet phldrT="[Texto]"/>
      <dgm:spPr/>
      <dgm:t>
        <a:bodyPr/>
        <a:lstStyle/>
        <a:p>
          <a:r>
            <a:rPr lang="es-ES" dirty="0" smtClean="0">
              <a:latin typeface="Palatino Linotype" pitchFamily="18" charset="0"/>
              <a:cs typeface="Aharoni" pitchFamily="2" charset="-79"/>
            </a:rPr>
            <a:t>La educaci</a:t>
          </a:r>
          <a:r>
            <a:rPr lang="es-ES" b="1" dirty="0" smtClean="0">
              <a:latin typeface="Palatino Linotype" pitchFamily="18" charset="0"/>
              <a:cs typeface="Aharoni" pitchFamily="2" charset="-79"/>
            </a:rPr>
            <a:t>ó</a:t>
          </a:r>
          <a:r>
            <a:rPr lang="es-ES" dirty="0" smtClean="0">
              <a:latin typeface="Palatino Linotype" pitchFamily="18" charset="0"/>
              <a:cs typeface="Aharoni" pitchFamily="2" charset="-79"/>
            </a:rPr>
            <a:t>n dada por las familias</a:t>
          </a:r>
          <a:endParaRPr lang="es-ES" dirty="0">
            <a:latin typeface="Palatino Linotype" pitchFamily="18" charset="0"/>
            <a:cs typeface="Aharoni" pitchFamily="2" charset="-79"/>
          </a:endParaRPr>
        </a:p>
      </dgm:t>
    </dgm:pt>
    <dgm:pt modelId="{FADA0F45-C44A-4730-A105-B49A469F69CD}" type="parTrans" cxnId="{BE9ECF21-AA60-4DBB-BE21-5FD5E2E6FCB0}">
      <dgm:prSet/>
      <dgm:spPr/>
      <dgm:t>
        <a:bodyPr/>
        <a:lstStyle/>
        <a:p>
          <a:endParaRPr lang="es-ES">
            <a:latin typeface="Palatino Linotype" pitchFamily="18" charset="0"/>
            <a:cs typeface="Aharoni" pitchFamily="2" charset="-79"/>
          </a:endParaRPr>
        </a:p>
      </dgm:t>
    </dgm:pt>
    <dgm:pt modelId="{63968CB0-98D0-44B7-963B-11367FF8344A}" type="sibTrans" cxnId="{BE9ECF21-AA60-4DBB-BE21-5FD5E2E6FCB0}">
      <dgm:prSet/>
      <dgm:spPr/>
      <dgm:t>
        <a:bodyPr/>
        <a:lstStyle/>
        <a:p>
          <a:endParaRPr lang="es-ES">
            <a:latin typeface="Palatino Linotype" pitchFamily="18" charset="0"/>
            <a:cs typeface="Aharoni" pitchFamily="2" charset="-79"/>
          </a:endParaRPr>
        </a:p>
      </dgm:t>
    </dgm:pt>
    <dgm:pt modelId="{BAA3B3D9-E166-4232-8C6A-05C679F034BC}">
      <dgm:prSet phldrT="[Texto]"/>
      <dgm:spPr/>
      <dgm:t>
        <a:bodyPr/>
        <a:lstStyle/>
        <a:p>
          <a:r>
            <a:rPr lang="es-ES" dirty="0" smtClean="0">
              <a:latin typeface="Palatino Linotype" pitchFamily="18" charset="0"/>
              <a:cs typeface="Aharoni" pitchFamily="2" charset="-79"/>
            </a:rPr>
            <a:t>Las vacunas</a:t>
          </a:r>
          <a:endParaRPr lang="es-ES" dirty="0">
            <a:latin typeface="Palatino Linotype" pitchFamily="18" charset="0"/>
            <a:cs typeface="Aharoni" pitchFamily="2" charset="-79"/>
          </a:endParaRPr>
        </a:p>
      </dgm:t>
    </dgm:pt>
    <dgm:pt modelId="{E97501B9-4839-4329-A6D3-2395F0EE0047}" type="parTrans" cxnId="{094ED185-A427-4C93-9782-1058182814E0}">
      <dgm:prSet/>
      <dgm:spPr/>
      <dgm:t>
        <a:bodyPr/>
        <a:lstStyle/>
        <a:p>
          <a:endParaRPr lang="es-ES">
            <a:latin typeface="Palatino Linotype" pitchFamily="18" charset="0"/>
            <a:cs typeface="Aharoni" pitchFamily="2" charset="-79"/>
          </a:endParaRPr>
        </a:p>
      </dgm:t>
    </dgm:pt>
    <dgm:pt modelId="{B8951148-1EA4-48B9-B820-17C0C444A33A}" type="sibTrans" cxnId="{094ED185-A427-4C93-9782-1058182814E0}">
      <dgm:prSet/>
      <dgm:spPr/>
      <dgm:t>
        <a:bodyPr/>
        <a:lstStyle/>
        <a:p>
          <a:endParaRPr lang="es-ES">
            <a:latin typeface="Palatino Linotype" pitchFamily="18" charset="0"/>
            <a:cs typeface="Aharoni" pitchFamily="2" charset="-79"/>
          </a:endParaRPr>
        </a:p>
      </dgm:t>
    </dgm:pt>
    <dgm:pt modelId="{9D3058CB-80F1-411F-8FF4-BCC468F3B59E}">
      <dgm:prSet phldrT="[Texto]"/>
      <dgm:spPr/>
      <dgm:t>
        <a:bodyPr/>
        <a:lstStyle/>
        <a:p>
          <a:r>
            <a:rPr lang="es-ES" dirty="0" smtClean="0">
              <a:latin typeface="Palatino Linotype" pitchFamily="18" charset="0"/>
              <a:cs typeface="Aharoni" pitchFamily="2" charset="-79"/>
            </a:rPr>
            <a:t>La fecundaci</a:t>
          </a:r>
          <a:r>
            <a:rPr lang="es-ES" b="1" dirty="0" smtClean="0">
              <a:latin typeface="Palatino Linotype" pitchFamily="18" charset="0"/>
              <a:cs typeface="Aharoni" pitchFamily="2" charset="-79"/>
            </a:rPr>
            <a:t>ó</a:t>
          </a:r>
          <a:r>
            <a:rPr lang="es-ES" dirty="0" smtClean="0">
              <a:latin typeface="Palatino Linotype" pitchFamily="18" charset="0"/>
              <a:cs typeface="Aharoni" pitchFamily="2" charset="-79"/>
            </a:rPr>
            <a:t>n in vitro</a:t>
          </a:r>
          <a:endParaRPr lang="es-ES" dirty="0">
            <a:latin typeface="Palatino Linotype" pitchFamily="18" charset="0"/>
            <a:cs typeface="Aharoni" pitchFamily="2" charset="-79"/>
          </a:endParaRPr>
        </a:p>
      </dgm:t>
    </dgm:pt>
    <dgm:pt modelId="{331516A8-C244-4F6A-9A15-9E55EB1EF216}" type="parTrans" cxnId="{4F4E8DA5-C1A9-4929-869B-C6F78F6BBEAE}">
      <dgm:prSet/>
      <dgm:spPr/>
      <dgm:t>
        <a:bodyPr/>
        <a:lstStyle/>
        <a:p>
          <a:endParaRPr lang="es-ES">
            <a:latin typeface="Palatino Linotype" pitchFamily="18" charset="0"/>
            <a:cs typeface="Aharoni" pitchFamily="2" charset="-79"/>
          </a:endParaRPr>
        </a:p>
      </dgm:t>
    </dgm:pt>
    <dgm:pt modelId="{9AB3FE02-1F69-419F-B696-E0C3DFCBD433}" type="sibTrans" cxnId="{4F4E8DA5-C1A9-4929-869B-C6F78F6BBEAE}">
      <dgm:prSet/>
      <dgm:spPr/>
      <dgm:t>
        <a:bodyPr/>
        <a:lstStyle/>
        <a:p>
          <a:endParaRPr lang="es-ES">
            <a:latin typeface="Palatino Linotype" pitchFamily="18" charset="0"/>
            <a:cs typeface="Aharoni" pitchFamily="2" charset="-79"/>
          </a:endParaRPr>
        </a:p>
      </dgm:t>
    </dgm:pt>
    <dgm:pt modelId="{B359B083-8FE8-40CD-9103-BFFCC0E83331}" type="pres">
      <dgm:prSet presAssocID="{216E941A-93E1-4609-A8D4-877897C555F1}" presName="Name0" presStyleCnt="0">
        <dgm:presLayoutVars>
          <dgm:dir/>
          <dgm:resizeHandles val="exact"/>
        </dgm:presLayoutVars>
      </dgm:prSet>
      <dgm:spPr/>
    </dgm:pt>
    <dgm:pt modelId="{52A39018-CC2F-4799-998F-28BA456B855F}" type="pres">
      <dgm:prSet presAssocID="{216E941A-93E1-4609-A8D4-877897C555F1}" presName="fgShape" presStyleLbl="fgShp" presStyleIdx="0" presStyleCnt="1"/>
      <dgm:spPr/>
    </dgm:pt>
    <dgm:pt modelId="{C7988778-A800-4169-84B8-357BE28CA6D6}" type="pres">
      <dgm:prSet presAssocID="{216E941A-93E1-4609-A8D4-877897C555F1}" presName="linComp" presStyleCnt="0"/>
      <dgm:spPr/>
    </dgm:pt>
    <dgm:pt modelId="{2ACBB09A-DB69-472C-99A8-9D8AA6EF20D1}" type="pres">
      <dgm:prSet presAssocID="{7F06E2D6-75DB-4FD2-88AF-E939E29007A9}" presName="compNode" presStyleCnt="0"/>
      <dgm:spPr/>
    </dgm:pt>
    <dgm:pt modelId="{BA2B3446-90E1-425C-A9BC-C894243C5011}" type="pres">
      <dgm:prSet presAssocID="{7F06E2D6-75DB-4FD2-88AF-E939E29007A9}" presName="bkgdShape" presStyleLbl="node1" presStyleIdx="0" presStyleCnt="4"/>
      <dgm:spPr/>
      <dgm:t>
        <a:bodyPr/>
        <a:lstStyle/>
        <a:p>
          <a:endParaRPr lang="es-ES"/>
        </a:p>
      </dgm:t>
    </dgm:pt>
    <dgm:pt modelId="{676CDB5A-134E-4618-9E1E-48A64A1A1FB0}" type="pres">
      <dgm:prSet presAssocID="{7F06E2D6-75DB-4FD2-88AF-E939E29007A9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1ACD2C7-4333-4547-BC26-03F66330CCE8}" type="pres">
      <dgm:prSet presAssocID="{7F06E2D6-75DB-4FD2-88AF-E939E29007A9}" presName="invisiNode" presStyleLbl="node1" presStyleIdx="0" presStyleCnt="4"/>
      <dgm:spPr/>
    </dgm:pt>
    <dgm:pt modelId="{98A9336B-0605-48F8-8FC4-2029B02E2D8C}" type="pres">
      <dgm:prSet presAssocID="{7F06E2D6-75DB-4FD2-88AF-E939E29007A9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2FB7A99-5217-4982-AD28-E072EE5D5329}" type="pres">
      <dgm:prSet presAssocID="{D69BF426-CF4C-4525-86F1-0F88E5A8FC18}" presName="sibTrans" presStyleLbl="sibTrans2D1" presStyleIdx="0" presStyleCnt="0"/>
      <dgm:spPr/>
      <dgm:t>
        <a:bodyPr/>
        <a:lstStyle/>
        <a:p>
          <a:endParaRPr lang="es-ES"/>
        </a:p>
      </dgm:t>
    </dgm:pt>
    <dgm:pt modelId="{6A88BEDF-1A75-4C1E-9E2E-15B8498248C9}" type="pres">
      <dgm:prSet presAssocID="{1E382DC8-6209-4F65-B348-97FB0825E574}" presName="compNode" presStyleCnt="0"/>
      <dgm:spPr/>
    </dgm:pt>
    <dgm:pt modelId="{CA635CFB-3129-4298-8923-F8FFF05AB68F}" type="pres">
      <dgm:prSet presAssocID="{1E382DC8-6209-4F65-B348-97FB0825E574}" presName="bkgdShape" presStyleLbl="node1" presStyleIdx="1" presStyleCnt="4"/>
      <dgm:spPr/>
      <dgm:t>
        <a:bodyPr/>
        <a:lstStyle/>
        <a:p>
          <a:endParaRPr lang="es-ES"/>
        </a:p>
      </dgm:t>
    </dgm:pt>
    <dgm:pt modelId="{EA8F955A-1B88-4A20-BA1C-3E9AD34F382A}" type="pres">
      <dgm:prSet presAssocID="{1E382DC8-6209-4F65-B348-97FB0825E574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27454B3-43DF-4FDE-9E39-296DA315263E}" type="pres">
      <dgm:prSet presAssocID="{1E382DC8-6209-4F65-B348-97FB0825E574}" presName="invisiNode" presStyleLbl="node1" presStyleIdx="1" presStyleCnt="4"/>
      <dgm:spPr/>
    </dgm:pt>
    <dgm:pt modelId="{89F3E8F1-87C5-4769-9794-D095399CF2D1}" type="pres">
      <dgm:prSet presAssocID="{1E382DC8-6209-4F65-B348-97FB0825E574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9D1DDD7-EEBC-42CD-996A-51DB0376671E}" type="pres">
      <dgm:prSet presAssocID="{63968CB0-98D0-44B7-963B-11367FF8344A}" presName="sibTrans" presStyleLbl="sibTrans2D1" presStyleIdx="0" presStyleCnt="0"/>
      <dgm:spPr/>
      <dgm:t>
        <a:bodyPr/>
        <a:lstStyle/>
        <a:p>
          <a:endParaRPr lang="es-ES"/>
        </a:p>
      </dgm:t>
    </dgm:pt>
    <dgm:pt modelId="{CB24E8BD-B1C3-412A-B228-82B6928312EB}" type="pres">
      <dgm:prSet presAssocID="{BAA3B3D9-E166-4232-8C6A-05C679F034BC}" presName="compNode" presStyleCnt="0"/>
      <dgm:spPr/>
    </dgm:pt>
    <dgm:pt modelId="{7D68E7DB-9BB1-4730-A536-F43A01F97975}" type="pres">
      <dgm:prSet presAssocID="{BAA3B3D9-E166-4232-8C6A-05C679F034BC}" presName="bkgdShape" presStyleLbl="node1" presStyleIdx="2" presStyleCnt="4"/>
      <dgm:spPr/>
      <dgm:t>
        <a:bodyPr/>
        <a:lstStyle/>
        <a:p>
          <a:endParaRPr lang="es-ES"/>
        </a:p>
      </dgm:t>
    </dgm:pt>
    <dgm:pt modelId="{5117841B-2DAE-4CA9-A847-5864F2CDE150}" type="pres">
      <dgm:prSet presAssocID="{BAA3B3D9-E166-4232-8C6A-05C679F034BC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073B41C-88DA-40FF-A9F2-5D35CEB848F7}" type="pres">
      <dgm:prSet presAssocID="{BAA3B3D9-E166-4232-8C6A-05C679F034BC}" presName="invisiNode" presStyleLbl="node1" presStyleIdx="2" presStyleCnt="4"/>
      <dgm:spPr/>
    </dgm:pt>
    <dgm:pt modelId="{93833D74-7BFB-4263-89C9-014138FEBACA}" type="pres">
      <dgm:prSet presAssocID="{BAA3B3D9-E166-4232-8C6A-05C679F034BC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F011447-1D37-41B9-AA1D-1DF22438AC79}" type="pres">
      <dgm:prSet presAssocID="{B8951148-1EA4-48B9-B820-17C0C444A33A}" presName="sibTrans" presStyleLbl="sibTrans2D1" presStyleIdx="0" presStyleCnt="0"/>
      <dgm:spPr/>
      <dgm:t>
        <a:bodyPr/>
        <a:lstStyle/>
        <a:p>
          <a:endParaRPr lang="es-ES"/>
        </a:p>
      </dgm:t>
    </dgm:pt>
    <dgm:pt modelId="{D52C6FA7-9015-4E20-BED2-FAF713DDD809}" type="pres">
      <dgm:prSet presAssocID="{9D3058CB-80F1-411F-8FF4-BCC468F3B59E}" presName="compNode" presStyleCnt="0"/>
      <dgm:spPr/>
    </dgm:pt>
    <dgm:pt modelId="{9D93AE26-F852-49D3-A7B4-62657DB27746}" type="pres">
      <dgm:prSet presAssocID="{9D3058CB-80F1-411F-8FF4-BCC468F3B59E}" presName="bkgdShape" presStyleLbl="node1" presStyleIdx="3" presStyleCnt="4"/>
      <dgm:spPr/>
      <dgm:t>
        <a:bodyPr/>
        <a:lstStyle/>
        <a:p>
          <a:endParaRPr lang="es-ES"/>
        </a:p>
      </dgm:t>
    </dgm:pt>
    <dgm:pt modelId="{39F5A388-B1D3-48C9-B8A5-6867CE50EE10}" type="pres">
      <dgm:prSet presAssocID="{9D3058CB-80F1-411F-8FF4-BCC468F3B59E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70E3FA9-6B4E-4E9A-BDA5-86E549D00E7D}" type="pres">
      <dgm:prSet presAssocID="{9D3058CB-80F1-411F-8FF4-BCC468F3B59E}" presName="invisiNode" presStyleLbl="node1" presStyleIdx="3" presStyleCnt="4"/>
      <dgm:spPr/>
    </dgm:pt>
    <dgm:pt modelId="{1725D3D8-7318-4CED-A6C5-6392FB09AF2B}" type="pres">
      <dgm:prSet presAssocID="{9D3058CB-80F1-411F-8FF4-BCC468F3B59E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47E024C6-56D9-43BE-814D-9B23388537DD}" type="presOf" srcId="{7F06E2D6-75DB-4FD2-88AF-E939E29007A9}" destId="{676CDB5A-134E-4618-9E1E-48A64A1A1FB0}" srcOrd="1" destOrd="0" presId="urn:microsoft.com/office/officeart/2005/8/layout/hList7#1"/>
    <dgm:cxn modelId="{CAE4C2D0-3945-497A-A5E9-EC73048FB458}" type="presOf" srcId="{D69BF426-CF4C-4525-86F1-0F88E5A8FC18}" destId="{F2FB7A99-5217-4982-AD28-E072EE5D5329}" srcOrd="0" destOrd="0" presId="urn:microsoft.com/office/officeart/2005/8/layout/hList7#1"/>
    <dgm:cxn modelId="{094ED185-A427-4C93-9782-1058182814E0}" srcId="{216E941A-93E1-4609-A8D4-877897C555F1}" destId="{BAA3B3D9-E166-4232-8C6A-05C679F034BC}" srcOrd="2" destOrd="0" parTransId="{E97501B9-4839-4329-A6D3-2395F0EE0047}" sibTransId="{B8951148-1EA4-48B9-B820-17C0C444A33A}"/>
    <dgm:cxn modelId="{DCB57B16-F20A-4BB7-A312-2ACDEEE845A4}" type="presOf" srcId="{9D3058CB-80F1-411F-8FF4-BCC468F3B59E}" destId="{9D93AE26-F852-49D3-A7B4-62657DB27746}" srcOrd="0" destOrd="0" presId="urn:microsoft.com/office/officeart/2005/8/layout/hList7#1"/>
    <dgm:cxn modelId="{2702CD13-57E1-44AE-8078-2D71B8D51C7D}" type="presOf" srcId="{BAA3B3D9-E166-4232-8C6A-05C679F034BC}" destId="{5117841B-2DAE-4CA9-A847-5864F2CDE150}" srcOrd="1" destOrd="0" presId="urn:microsoft.com/office/officeart/2005/8/layout/hList7#1"/>
    <dgm:cxn modelId="{1C1431DB-647D-4D23-8D0D-EECE83952502}" srcId="{216E941A-93E1-4609-A8D4-877897C555F1}" destId="{7F06E2D6-75DB-4FD2-88AF-E939E29007A9}" srcOrd="0" destOrd="0" parTransId="{FC8C9987-E9E2-4215-81F5-51017284271E}" sibTransId="{D69BF426-CF4C-4525-86F1-0F88E5A8FC18}"/>
    <dgm:cxn modelId="{4F4E8DA5-C1A9-4929-869B-C6F78F6BBEAE}" srcId="{216E941A-93E1-4609-A8D4-877897C555F1}" destId="{9D3058CB-80F1-411F-8FF4-BCC468F3B59E}" srcOrd="3" destOrd="0" parTransId="{331516A8-C244-4F6A-9A15-9E55EB1EF216}" sibTransId="{9AB3FE02-1F69-419F-B696-E0C3DFCBD433}"/>
    <dgm:cxn modelId="{67BC33C3-14F1-4007-BE16-D7D13D5EDD23}" type="presOf" srcId="{BAA3B3D9-E166-4232-8C6A-05C679F034BC}" destId="{7D68E7DB-9BB1-4730-A536-F43A01F97975}" srcOrd="0" destOrd="0" presId="urn:microsoft.com/office/officeart/2005/8/layout/hList7#1"/>
    <dgm:cxn modelId="{BE9ECF21-AA60-4DBB-BE21-5FD5E2E6FCB0}" srcId="{216E941A-93E1-4609-A8D4-877897C555F1}" destId="{1E382DC8-6209-4F65-B348-97FB0825E574}" srcOrd="1" destOrd="0" parTransId="{FADA0F45-C44A-4730-A105-B49A469F69CD}" sibTransId="{63968CB0-98D0-44B7-963B-11367FF8344A}"/>
    <dgm:cxn modelId="{503A13AC-C150-467F-9A6D-26BF263F428C}" type="presOf" srcId="{7F06E2D6-75DB-4FD2-88AF-E939E29007A9}" destId="{BA2B3446-90E1-425C-A9BC-C894243C5011}" srcOrd="0" destOrd="0" presId="urn:microsoft.com/office/officeart/2005/8/layout/hList7#1"/>
    <dgm:cxn modelId="{09E9488A-2075-4F8E-8B1B-348B62B065E0}" type="presOf" srcId="{B8951148-1EA4-48B9-B820-17C0C444A33A}" destId="{EF011447-1D37-41B9-AA1D-1DF22438AC79}" srcOrd="0" destOrd="0" presId="urn:microsoft.com/office/officeart/2005/8/layout/hList7#1"/>
    <dgm:cxn modelId="{1160A279-F3CA-42A9-8E40-16742077199F}" type="presOf" srcId="{9D3058CB-80F1-411F-8FF4-BCC468F3B59E}" destId="{39F5A388-B1D3-48C9-B8A5-6867CE50EE10}" srcOrd="1" destOrd="0" presId="urn:microsoft.com/office/officeart/2005/8/layout/hList7#1"/>
    <dgm:cxn modelId="{F8CCC679-142E-464C-8278-DAD5903901A1}" type="presOf" srcId="{1E382DC8-6209-4F65-B348-97FB0825E574}" destId="{EA8F955A-1B88-4A20-BA1C-3E9AD34F382A}" srcOrd="1" destOrd="0" presId="urn:microsoft.com/office/officeart/2005/8/layout/hList7#1"/>
    <dgm:cxn modelId="{42BCFB4D-488F-45C0-814B-7905045B8AFB}" type="presOf" srcId="{216E941A-93E1-4609-A8D4-877897C555F1}" destId="{B359B083-8FE8-40CD-9103-BFFCC0E83331}" srcOrd="0" destOrd="0" presId="urn:microsoft.com/office/officeart/2005/8/layout/hList7#1"/>
    <dgm:cxn modelId="{C86FD616-4569-4ACC-B545-B9840AA4D734}" type="presOf" srcId="{1E382DC8-6209-4F65-B348-97FB0825E574}" destId="{CA635CFB-3129-4298-8923-F8FFF05AB68F}" srcOrd="0" destOrd="0" presId="urn:microsoft.com/office/officeart/2005/8/layout/hList7#1"/>
    <dgm:cxn modelId="{4EEE7DB2-37B6-4B1F-BAF8-0FB310ABDAE7}" type="presOf" srcId="{63968CB0-98D0-44B7-963B-11367FF8344A}" destId="{89D1DDD7-EEBC-42CD-996A-51DB0376671E}" srcOrd="0" destOrd="0" presId="urn:microsoft.com/office/officeart/2005/8/layout/hList7#1"/>
    <dgm:cxn modelId="{EB453CC0-FBED-48C2-8B3C-59A836B6E837}" type="presParOf" srcId="{B359B083-8FE8-40CD-9103-BFFCC0E83331}" destId="{52A39018-CC2F-4799-998F-28BA456B855F}" srcOrd="0" destOrd="0" presId="urn:microsoft.com/office/officeart/2005/8/layout/hList7#1"/>
    <dgm:cxn modelId="{FAD4666C-E1F4-473C-8AB7-4CE895F94ECC}" type="presParOf" srcId="{B359B083-8FE8-40CD-9103-BFFCC0E83331}" destId="{C7988778-A800-4169-84B8-357BE28CA6D6}" srcOrd="1" destOrd="0" presId="urn:microsoft.com/office/officeart/2005/8/layout/hList7#1"/>
    <dgm:cxn modelId="{EB5E67D7-4801-4B28-8EC4-D089F03C3D7F}" type="presParOf" srcId="{C7988778-A800-4169-84B8-357BE28CA6D6}" destId="{2ACBB09A-DB69-472C-99A8-9D8AA6EF20D1}" srcOrd="0" destOrd="0" presId="urn:microsoft.com/office/officeart/2005/8/layout/hList7#1"/>
    <dgm:cxn modelId="{9276A7E2-B8CD-459A-8C38-30E753B2A661}" type="presParOf" srcId="{2ACBB09A-DB69-472C-99A8-9D8AA6EF20D1}" destId="{BA2B3446-90E1-425C-A9BC-C894243C5011}" srcOrd="0" destOrd="0" presId="urn:microsoft.com/office/officeart/2005/8/layout/hList7#1"/>
    <dgm:cxn modelId="{29C3A6D2-440A-49AE-8494-71F2098A87E9}" type="presParOf" srcId="{2ACBB09A-DB69-472C-99A8-9D8AA6EF20D1}" destId="{676CDB5A-134E-4618-9E1E-48A64A1A1FB0}" srcOrd="1" destOrd="0" presId="urn:microsoft.com/office/officeart/2005/8/layout/hList7#1"/>
    <dgm:cxn modelId="{60CCCA70-0419-42D4-82C3-D61347C60C26}" type="presParOf" srcId="{2ACBB09A-DB69-472C-99A8-9D8AA6EF20D1}" destId="{01ACD2C7-4333-4547-BC26-03F66330CCE8}" srcOrd="2" destOrd="0" presId="urn:microsoft.com/office/officeart/2005/8/layout/hList7#1"/>
    <dgm:cxn modelId="{E0B4B6A5-C039-4940-872F-29CBAA7394CE}" type="presParOf" srcId="{2ACBB09A-DB69-472C-99A8-9D8AA6EF20D1}" destId="{98A9336B-0605-48F8-8FC4-2029B02E2D8C}" srcOrd="3" destOrd="0" presId="urn:microsoft.com/office/officeart/2005/8/layout/hList7#1"/>
    <dgm:cxn modelId="{EC425EF4-898D-4789-A43C-A208EDF467AF}" type="presParOf" srcId="{C7988778-A800-4169-84B8-357BE28CA6D6}" destId="{F2FB7A99-5217-4982-AD28-E072EE5D5329}" srcOrd="1" destOrd="0" presId="urn:microsoft.com/office/officeart/2005/8/layout/hList7#1"/>
    <dgm:cxn modelId="{832B8770-4A42-4D51-80BD-D8CD587D5942}" type="presParOf" srcId="{C7988778-A800-4169-84B8-357BE28CA6D6}" destId="{6A88BEDF-1A75-4C1E-9E2E-15B8498248C9}" srcOrd="2" destOrd="0" presId="urn:microsoft.com/office/officeart/2005/8/layout/hList7#1"/>
    <dgm:cxn modelId="{A7D02177-5E4E-4A9C-80FA-BF3A43A46517}" type="presParOf" srcId="{6A88BEDF-1A75-4C1E-9E2E-15B8498248C9}" destId="{CA635CFB-3129-4298-8923-F8FFF05AB68F}" srcOrd="0" destOrd="0" presId="urn:microsoft.com/office/officeart/2005/8/layout/hList7#1"/>
    <dgm:cxn modelId="{11789DB9-AD7F-4ADD-8F29-51AEF98145E0}" type="presParOf" srcId="{6A88BEDF-1A75-4C1E-9E2E-15B8498248C9}" destId="{EA8F955A-1B88-4A20-BA1C-3E9AD34F382A}" srcOrd="1" destOrd="0" presId="urn:microsoft.com/office/officeart/2005/8/layout/hList7#1"/>
    <dgm:cxn modelId="{BE393310-AA28-4B83-B4B6-C0AB4DFD9265}" type="presParOf" srcId="{6A88BEDF-1A75-4C1E-9E2E-15B8498248C9}" destId="{A27454B3-43DF-4FDE-9E39-296DA315263E}" srcOrd="2" destOrd="0" presId="urn:microsoft.com/office/officeart/2005/8/layout/hList7#1"/>
    <dgm:cxn modelId="{35223B6B-8916-484E-A2D4-E7EFEC39CA85}" type="presParOf" srcId="{6A88BEDF-1A75-4C1E-9E2E-15B8498248C9}" destId="{89F3E8F1-87C5-4769-9794-D095399CF2D1}" srcOrd="3" destOrd="0" presId="urn:microsoft.com/office/officeart/2005/8/layout/hList7#1"/>
    <dgm:cxn modelId="{6CA24AAA-EF86-40EE-AE1F-4E2A2F4E842D}" type="presParOf" srcId="{C7988778-A800-4169-84B8-357BE28CA6D6}" destId="{89D1DDD7-EEBC-42CD-996A-51DB0376671E}" srcOrd="3" destOrd="0" presId="urn:microsoft.com/office/officeart/2005/8/layout/hList7#1"/>
    <dgm:cxn modelId="{7517A28A-B14A-4838-A4F5-08F2C795FABF}" type="presParOf" srcId="{C7988778-A800-4169-84B8-357BE28CA6D6}" destId="{CB24E8BD-B1C3-412A-B228-82B6928312EB}" srcOrd="4" destOrd="0" presId="urn:microsoft.com/office/officeart/2005/8/layout/hList7#1"/>
    <dgm:cxn modelId="{674354FF-25D0-4950-B9FE-66BCDE0089ED}" type="presParOf" srcId="{CB24E8BD-B1C3-412A-B228-82B6928312EB}" destId="{7D68E7DB-9BB1-4730-A536-F43A01F97975}" srcOrd="0" destOrd="0" presId="urn:microsoft.com/office/officeart/2005/8/layout/hList7#1"/>
    <dgm:cxn modelId="{5699D6EC-1387-48E3-9723-19E8E9E0978C}" type="presParOf" srcId="{CB24E8BD-B1C3-412A-B228-82B6928312EB}" destId="{5117841B-2DAE-4CA9-A847-5864F2CDE150}" srcOrd="1" destOrd="0" presId="urn:microsoft.com/office/officeart/2005/8/layout/hList7#1"/>
    <dgm:cxn modelId="{0FA148C3-CAF0-4EB4-AD13-8719D897FBDB}" type="presParOf" srcId="{CB24E8BD-B1C3-412A-B228-82B6928312EB}" destId="{4073B41C-88DA-40FF-A9F2-5D35CEB848F7}" srcOrd="2" destOrd="0" presId="urn:microsoft.com/office/officeart/2005/8/layout/hList7#1"/>
    <dgm:cxn modelId="{97E143FF-099B-473B-BD4C-169E9815CCC9}" type="presParOf" srcId="{CB24E8BD-B1C3-412A-B228-82B6928312EB}" destId="{93833D74-7BFB-4263-89C9-014138FEBACA}" srcOrd="3" destOrd="0" presId="urn:microsoft.com/office/officeart/2005/8/layout/hList7#1"/>
    <dgm:cxn modelId="{2D124F4D-EFF1-4E16-8E0E-4E2FB58C880E}" type="presParOf" srcId="{C7988778-A800-4169-84B8-357BE28CA6D6}" destId="{EF011447-1D37-41B9-AA1D-1DF22438AC79}" srcOrd="5" destOrd="0" presId="urn:microsoft.com/office/officeart/2005/8/layout/hList7#1"/>
    <dgm:cxn modelId="{A93BCEC2-2522-40A3-A442-8EEA97B6EC4B}" type="presParOf" srcId="{C7988778-A800-4169-84B8-357BE28CA6D6}" destId="{D52C6FA7-9015-4E20-BED2-FAF713DDD809}" srcOrd="6" destOrd="0" presId="urn:microsoft.com/office/officeart/2005/8/layout/hList7#1"/>
    <dgm:cxn modelId="{5AF6A91B-74BF-46DC-A7F5-7ED2B074CA91}" type="presParOf" srcId="{D52C6FA7-9015-4E20-BED2-FAF713DDD809}" destId="{9D93AE26-F852-49D3-A7B4-62657DB27746}" srcOrd="0" destOrd="0" presId="urn:microsoft.com/office/officeart/2005/8/layout/hList7#1"/>
    <dgm:cxn modelId="{41C09ADF-43DF-4AAA-8120-6C89150F036F}" type="presParOf" srcId="{D52C6FA7-9015-4E20-BED2-FAF713DDD809}" destId="{39F5A388-B1D3-48C9-B8A5-6867CE50EE10}" srcOrd="1" destOrd="0" presId="urn:microsoft.com/office/officeart/2005/8/layout/hList7#1"/>
    <dgm:cxn modelId="{F6E43DB7-ACD1-452B-9F74-D6EE217DAC4F}" type="presParOf" srcId="{D52C6FA7-9015-4E20-BED2-FAF713DDD809}" destId="{B70E3FA9-6B4E-4E9A-BDA5-86E549D00E7D}" srcOrd="2" destOrd="0" presId="urn:microsoft.com/office/officeart/2005/8/layout/hList7#1"/>
    <dgm:cxn modelId="{C6E17B1B-88AB-42BD-8A28-C5629709D8CC}" type="presParOf" srcId="{D52C6FA7-9015-4E20-BED2-FAF713DDD809}" destId="{1725D3D8-7318-4CED-A6C5-6392FB09AF2B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B93E858-EBFD-42A7-AB9B-D77C38D8AD45}" type="doc">
      <dgm:prSet loTypeId="urn:microsoft.com/office/officeart/2005/8/layout/arrow3" loCatId="relationship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35FD39CA-B41C-4C1A-B5E8-EC262C3D1E2F}">
      <dgm:prSet phldrT="[Texto]" custT="1"/>
      <dgm:spPr/>
      <dgm:t>
        <a:bodyPr/>
        <a:lstStyle/>
        <a:p>
          <a:r>
            <a:rPr lang="es-ES" sz="2800" kern="1200" dirty="0" smtClean="0">
              <a:latin typeface="Palatino Linotype" pitchFamily="18" charset="0"/>
              <a:ea typeface="+mj-ea"/>
              <a:cs typeface="Aharoni" pitchFamily="2" charset="-79"/>
            </a:rPr>
            <a:t>GENES TRANSMITIDOS EN EL C</a:t>
          </a:r>
          <a:r>
            <a:rPr lang="es-ES" sz="2800" b="1" kern="1200" dirty="0" smtClean="0">
              <a:latin typeface="Palatino Linotype" pitchFamily="18" charset="0"/>
              <a:ea typeface="+mj-ea"/>
              <a:cs typeface="Aharoni" pitchFamily="2" charset="-79"/>
            </a:rPr>
            <a:t>Ó</a:t>
          </a:r>
          <a:r>
            <a:rPr lang="es-ES" sz="2800" kern="1200" dirty="0" smtClean="0">
              <a:latin typeface="Palatino Linotype" pitchFamily="18" charset="0"/>
              <a:ea typeface="+mj-ea"/>
              <a:cs typeface="Aharoni" pitchFamily="2" charset="-79"/>
            </a:rPr>
            <a:t>DIGO GEN</a:t>
          </a:r>
          <a:r>
            <a:rPr lang="es-ES" sz="2800" b="1" kern="1200" dirty="0" smtClean="0">
              <a:latin typeface="Palatino Linotype" pitchFamily="18" charset="0"/>
              <a:ea typeface="+mj-ea"/>
              <a:cs typeface="Aharoni" pitchFamily="2" charset="-79"/>
            </a:rPr>
            <a:t>É</a:t>
          </a:r>
          <a:r>
            <a:rPr lang="es-ES" sz="2800" kern="1200" dirty="0" smtClean="0">
              <a:latin typeface="Palatino Linotype" pitchFamily="18" charset="0"/>
              <a:ea typeface="+mj-ea"/>
              <a:cs typeface="Aharoni" pitchFamily="2" charset="-79"/>
            </a:rPr>
            <a:t>TICO DE LA MADRE O EL PADRE</a:t>
          </a:r>
        </a:p>
      </dgm:t>
    </dgm:pt>
    <dgm:pt modelId="{C3DB6EC1-143D-421B-8671-9208725A2AEA}" type="parTrans" cxnId="{4B940228-4FF9-4001-B77F-1246D69E2ED5}">
      <dgm:prSet/>
      <dgm:spPr/>
      <dgm:t>
        <a:bodyPr/>
        <a:lstStyle/>
        <a:p>
          <a:endParaRPr lang="es-ES" sz="1600">
            <a:latin typeface="Palatino Linotype" pitchFamily="18" charset="0"/>
          </a:endParaRPr>
        </a:p>
      </dgm:t>
    </dgm:pt>
    <dgm:pt modelId="{5D29ABDD-2D06-44A3-91BA-814C2A6FA0D0}" type="sibTrans" cxnId="{4B940228-4FF9-4001-B77F-1246D69E2ED5}">
      <dgm:prSet/>
      <dgm:spPr/>
      <dgm:t>
        <a:bodyPr/>
        <a:lstStyle/>
        <a:p>
          <a:endParaRPr lang="es-ES" sz="1600">
            <a:latin typeface="Palatino Linotype" pitchFamily="18" charset="0"/>
          </a:endParaRPr>
        </a:p>
      </dgm:t>
    </dgm:pt>
    <dgm:pt modelId="{38E2F136-5EA4-4D10-B600-82FE3AF9971E}">
      <dgm:prSet phldrT="[Texto]" custT="1"/>
      <dgm:spPr/>
      <dgm:t>
        <a:bodyPr/>
        <a:lstStyle/>
        <a:p>
          <a:r>
            <a:rPr lang="es-ES" sz="2800" kern="1200" smtClean="0">
              <a:latin typeface="Palatino Linotype" pitchFamily="18" charset="0"/>
              <a:ea typeface="+mj-ea"/>
              <a:cs typeface="Aharoni" pitchFamily="2" charset="-79"/>
            </a:rPr>
            <a:t>MUTACIONES PRODICIDAS EN LA FORMACI</a:t>
          </a:r>
          <a:r>
            <a:rPr lang="es-ES" sz="2800" b="1" kern="1200" smtClean="0">
              <a:latin typeface="Palatino Linotype" pitchFamily="18" charset="0"/>
              <a:ea typeface="+mj-ea"/>
              <a:cs typeface="Aharoni" pitchFamily="2" charset="-79"/>
            </a:rPr>
            <a:t>Ó</a:t>
          </a:r>
          <a:r>
            <a:rPr lang="es-ES" sz="2800" kern="1200" smtClean="0">
              <a:latin typeface="Palatino Linotype" pitchFamily="18" charset="0"/>
              <a:ea typeface="+mj-ea"/>
              <a:cs typeface="Aharoni" pitchFamily="2" charset="-79"/>
            </a:rPr>
            <a:t>N DEL NUEVO FETO</a:t>
          </a:r>
          <a:endParaRPr lang="es-ES" sz="2800" kern="1200" dirty="0" smtClean="0">
            <a:latin typeface="Palatino Linotype" pitchFamily="18" charset="0"/>
            <a:ea typeface="+mj-ea"/>
            <a:cs typeface="Aharoni" pitchFamily="2" charset="-79"/>
          </a:endParaRPr>
        </a:p>
      </dgm:t>
    </dgm:pt>
    <dgm:pt modelId="{6C4C5AFE-0A0C-40C4-BA83-F8AB3DDEFC31}" type="parTrans" cxnId="{516D9148-77F3-4ECF-A533-B5FDFF3E19C7}">
      <dgm:prSet/>
      <dgm:spPr/>
      <dgm:t>
        <a:bodyPr/>
        <a:lstStyle/>
        <a:p>
          <a:endParaRPr lang="es-ES" sz="1600">
            <a:latin typeface="Palatino Linotype" pitchFamily="18" charset="0"/>
          </a:endParaRPr>
        </a:p>
      </dgm:t>
    </dgm:pt>
    <dgm:pt modelId="{49F425FC-B3FD-4743-A967-BB11DCFB36FB}" type="sibTrans" cxnId="{516D9148-77F3-4ECF-A533-B5FDFF3E19C7}">
      <dgm:prSet/>
      <dgm:spPr/>
      <dgm:t>
        <a:bodyPr/>
        <a:lstStyle/>
        <a:p>
          <a:endParaRPr lang="es-ES" sz="1600">
            <a:latin typeface="Palatino Linotype" pitchFamily="18" charset="0"/>
          </a:endParaRPr>
        </a:p>
      </dgm:t>
    </dgm:pt>
    <dgm:pt modelId="{F7D6E02A-CF90-44A3-8193-D02909F9910D}" type="pres">
      <dgm:prSet presAssocID="{3B93E858-EBFD-42A7-AB9B-D77C38D8AD45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75C9742-EBDC-46F6-A060-743067150315}" type="pres">
      <dgm:prSet presAssocID="{3B93E858-EBFD-42A7-AB9B-D77C38D8AD45}" presName="divider" presStyleLbl="fgShp" presStyleIdx="0" presStyleCnt="1"/>
      <dgm:spPr/>
      <dgm:t>
        <a:bodyPr/>
        <a:lstStyle/>
        <a:p>
          <a:endParaRPr lang="es-ES"/>
        </a:p>
      </dgm:t>
    </dgm:pt>
    <dgm:pt modelId="{AB7C6EDC-F83E-4AB9-BDF4-762BCD3FB3A8}" type="pres">
      <dgm:prSet presAssocID="{35FD39CA-B41C-4C1A-B5E8-EC262C3D1E2F}" presName="downArrow" presStyleLbl="node1" presStyleIdx="0" presStyleCnt="2"/>
      <dgm:spPr/>
      <dgm:t>
        <a:bodyPr/>
        <a:lstStyle/>
        <a:p>
          <a:endParaRPr lang="es-ES"/>
        </a:p>
      </dgm:t>
    </dgm:pt>
    <dgm:pt modelId="{1A0F7B10-A4BE-4D1D-9B9E-C405F7B554E1}" type="pres">
      <dgm:prSet presAssocID="{35FD39CA-B41C-4C1A-B5E8-EC262C3D1E2F}" presName="downArrowText" presStyleLbl="revTx" presStyleIdx="0" presStyleCnt="2" custScaleX="16337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E0DC1A-61C7-4DA8-AF14-5EE59FC89467}" type="pres">
      <dgm:prSet presAssocID="{38E2F136-5EA4-4D10-B600-82FE3AF9971E}" presName="upArrow" presStyleLbl="node1" presStyleIdx="1" presStyleCnt="2"/>
      <dgm:spPr/>
      <dgm:t>
        <a:bodyPr/>
        <a:lstStyle/>
        <a:p>
          <a:endParaRPr lang="es-ES"/>
        </a:p>
      </dgm:t>
    </dgm:pt>
    <dgm:pt modelId="{845E5FB0-B53A-4849-97E3-3DD5226EC512}" type="pres">
      <dgm:prSet presAssocID="{38E2F136-5EA4-4D10-B600-82FE3AF9971E}" presName="upArrowText" presStyleLbl="revTx" presStyleIdx="1" presStyleCnt="2" custScaleX="160419" custLinFactNeighborX="867" custLinFactNeighborY="-54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62A37B9-695C-48FE-917D-56BCC6CA1417}" type="presOf" srcId="{35FD39CA-B41C-4C1A-B5E8-EC262C3D1E2F}" destId="{1A0F7B10-A4BE-4D1D-9B9E-C405F7B554E1}" srcOrd="0" destOrd="0" presId="urn:microsoft.com/office/officeart/2005/8/layout/arrow3"/>
    <dgm:cxn modelId="{0C5674CB-3934-48C2-8964-BC71456A0F43}" type="presOf" srcId="{3B93E858-EBFD-42A7-AB9B-D77C38D8AD45}" destId="{F7D6E02A-CF90-44A3-8193-D02909F9910D}" srcOrd="0" destOrd="0" presId="urn:microsoft.com/office/officeart/2005/8/layout/arrow3"/>
    <dgm:cxn modelId="{FF63944A-5ED8-4D78-8C14-2FFE72F09575}" type="presOf" srcId="{38E2F136-5EA4-4D10-B600-82FE3AF9971E}" destId="{845E5FB0-B53A-4849-97E3-3DD5226EC512}" srcOrd="0" destOrd="0" presId="urn:microsoft.com/office/officeart/2005/8/layout/arrow3"/>
    <dgm:cxn modelId="{4B940228-4FF9-4001-B77F-1246D69E2ED5}" srcId="{3B93E858-EBFD-42A7-AB9B-D77C38D8AD45}" destId="{35FD39CA-B41C-4C1A-B5E8-EC262C3D1E2F}" srcOrd="0" destOrd="0" parTransId="{C3DB6EC1-143D-421B-8671-9208725A2AEA}" sibTransId="{5D29ABDD-2D06-44A3-91BA-814C2A6FA0D0}"/>
    <dgm:cxn modelId="{516D9148-77F3-4ECF-A533-B5FDFF3E19C7}" srcId="{3B93E858-EBFD-42A7-AB9B-D77C38D8AD45}" destId="{38E2F136-5EA4-4D10-B600-82FE3AF9971E}" srcOrd="1" destOrd="0" parTransId="{6C4C5AFE-0A0C-40C4-BA83-F8AB3DDEFC31}" sibTransId="{49F425FC-B3FD-4743-A967-BB11DCFB36FB}"/>
    <dgm:cxn modelId="{04765599-91A8-4FC2-9110-96AA26245F9E}" type="presParOf" srcId="{F7D6E02A-CF90-44A3-8193-D02909F9910D}" destId="{475C9742-EBDC-46F6-A060-743067150315}" srcOrd="0" destOrd="0" presId="urn:microsoft.com/office/officeart/2005/8/layout/arrow3"/>
    <dgm:cxn modelId="{B9A8A7BA-EEF4-466F-9170-5E6B67AB8541}" type="presParOf" srcId="{F7D6E02A-CF90-44A3-8193-D02909F9910D}" destId="{AB7C6EDC-F83E-4AB9-BDF4-762BCD3FB3A8}" srcOrd="1" destOrd="0" presId="urn:microsoft.com/office/officeart/2005/8/layout/arrow3"/>
    <dgm:cxn modelId="{8D3823A4-E1F8-4FA3-B5DB-2FA1DD974445}" type="presParOf" srcId="{F7D6E02A-CF90-44A3-8193-D02909F9910D}" destId="{1A0F7B10-A4BE-4D1D-9B9E-C405F7B554E1}" srcOrd="2" destOrd="0" presId="urn:microsoft.com/office/officeart/2005/8/layout/arrow3"/>
    <dgm:cxn modelId="{E00B488B-E394-4702-AEC6-A1D2846E3D2F}" type="presParOf" srcId="{F7D6E02A-CF90-44A3-8193-D02909F9910D}" destId="{FEE0DC1A-61C7-4DA8-AF14-5EE59FC89467}" srcOrd="3" destOrd="0" presId="urn:microsoft.com/office/officeart/2005/8/layout/arrow3"/>
    <dgm:cxn modelId="{47DCFBA1-CEFD-4EE3-968B-8C750CA0CBFC}" type="presParOf" srcId="{F7D6E02A-CF90-44A3-8193-D02909F9910D}" destId="{845E5FB0-B53A-4849-97E3-3DD5226EC512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37982BB-D4F5-4E66-B471-4C7CD0469A97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1" csCatId="accent1" phldr="1"/>
      <dgm:spPr/>
    </dgm:pt>
    <dgm:pt modelId="{A7AF59DA-3743-4B0C-8A38-B5014D0D8202}">
      <dgm:prSet phldrT="[Texto]" custT="1"/>
      <dgm:spPr/>
      <dgm:t>
        <a:bodyPr/>
        <a:lstStyle/>
        <a:p>
          <a:r>
            <a:rPr lang="es-ES" sz="1200" b="1" dirty="0" smtClean="0">
              <a:latin typeface="Palatino Linotype" pitchFamily="18" charset="0"/>
              <a:cs typeface="Aharoni" pitchFamily="2" charset="-79"/>
            </a:rPr>
            <a:t>EN EL ÓVULO O EL ESPERMATOZOIDE</a:t>
          </a:r>
          <a:endParaRPr lang="es-ES" sz="1200" b="1" dirty="0">
            <a:latin typeface="Palatino Linotype" pitchFamily="18" charset="0"/>
            <a:cs typeface="Aharoni" pitchFamily="2" charset="-79"/>
          </a:endParaRPr>
        </a:p>
      </dgm:t>
    </dgm:pt>
    <dgm:pt modelId="{30086433-ADBA-4137-B234-85E5FD1F5990}" type="parTrans" cxnId="{8B912D5E-E201-4969-AD59-61435AB4A8E9}">
      <dgm:prSet/>
      <dgm:spPr/>
      <dgm:t>
        <a:bodyPr/>
        <a:lstStyle/>
        <a:p>
          <a:endParaRPr lang="es-ES" sz="1200" b="1">
            <a:latin typeface="Palatino Linotype" pitchFamily="18" charset="0"/>
            <a:cs typeface="Aharoni" pitchFamily="2" charset="-79"/>
          </a:endParaRPr>
        </a:p>
      </dgm:t>
    </dgm:pt>
    <dgm:pt modelId="{EB1E3297-B5D1-495C-A7B6-4930C8E2A7AE}" type="sibTrans" cxnId="{8B912D5E-E201-4969-AD59-61435AB4A8E9}">
      <dgm:prSet custT="1"/>
      <dgm:spPr/>
      <dgm:t>
        <a:bodyPr/>
        <a:lstStyle/>
        <a:p>
          <a:endParaRPr lang="es-ES" sz="1200" b="1">
            <a:latin typeface="Palatino Linotype" pitchFamily="18" charset="0"/>
            <a:cs typeface="Aharoni" pitchFamily="2" charset="-79"/>
          </a:endParaRPr>
        </a:p>
      </dgm:t>
    </dgm:pt>
    <dgm:pt modelId="{06CA9DBE-B03D-4AC9-93C3-C3EA1EFBA3F2}">
      <dgm:prSet phldrT="[Texto]" custT="1"/>
      <dgm:spPr/>
      <dgm:t>
        <a:bodyPr/>
        <a:lstStyle/>
        <a:p>
          <a:r>
            <a:rPr lang="es-ES" sz="1200" b="1" i="0" cap="all" baseline="0" dirty="0" smtClean="0">
              <a:latin typeface="Palatino Linotype" pitchFamily="18" charset="0"/>
              <a:cs typeface="Aharoni" pitchFamily="2" charset="-79"/>
            </a:rPr>
            <a:t>primer desarrollo en torno a la concepción</a:t>
          </a:r>
          <a:endParaRPr lang="es-ES" sz="1200" b="1" cap="all" baseline="0" dirty="0">
            <a:latin typeface="Palatino Linotype" pitchFamily="18" charset="0"/>
            <a:cs typeface="Aharoni" pitchFamily="2" charset="-79"/>
          </a:endParaRPr>
        </a:p>
      </dgm:t>
    </dgm:pt>
    <dgm:pt modelId="{9BB15081-FE1B-46D6-907D-8564A14528BB}" type="parTrans" cxnId="{31D095DF-0F1D-4B14-A527-0FBBEFBB022D}">
      <dgm:prSet/>
      <dgm:spPr/>
      <dgm:t>
        <a:bodyPr/>
        <a:lstStyle/>
        <a:p>
          <a:endParaRPr lang="es-ES" sz="1200" b="1">
            <a:latin typeface="Palatino Linotype" pitchFamily="18" charset="0"/>
            <a:cs typeface="Aharoni" pitchFamily="2" charset="-79"/>
          </a:endParaRPr>
        </a:p>
      </dgm:t>
    </dgm:pt>
    <dgm:pt modelId="{A2AAAA7C-9ED5-4EC4-A58F-92917B4C4757}" type="sibTrans" cxnId="{31D095DF-0F1D-4B14-A527-0FBBEFBB022D}">
      <dgm:prSet custT="1"/>
      <dgm:spPr/>
      <dgm:t>
        <a:bodyPr/>
        <a:lstStyle/>
        <a:p>
          <a:endParaRPr lang="es-ES" sz="1200" b="1">
            <a:latin typeface="Palatino Linotype" pitchFamily="18" charset="0"/>
            <a:cs typeface="Aharoni" pitchFamily="2" charset="-79"/>
          </a:endParaRPr>
        </a:p>
      </dgm:t>
    </dgm:pt>
    <dgm:pt modelId="{86EA109F-3B82-4625-85F7-9D8FC2468346}">
      <dgm:prSet phldrT="[Texto]" custT="1"/>
      <dgm:spPr/>
      <dgm:t>
        <a:bodyPr/>
        <a:lstStyle/>
        <a:p>
          <a:r>
            <a:rPr lang="es-ES" sz="1200" b="1" dirty="0" smtClean="0">
              <a:latin typeface="Palatino Linotype" pitchFamily="18" charset="0"/>
              <a:cs typeface="Aharoni" pitchFamily="2" charset="-79"/>
            </a:rPr>
            <a:t>FACTOR GENÉTICO QUE PREDISPONE A UN TEA</a:t>
          </a:r>
          <a:endParaRPr lang="es-ES" sz="1200" b="1" dirty="0">
            <a:latin typeface="Palatino Linotype" pitchFamily="18" charset="0"/>
            <a:cs typeface="Aharoni" pitchFamily="2" charset="-79"/>
          </a:endParaRPr>
        </a:p>
      </dgm:t>
    </dgm:pt>
    <dgm:pt modelId="{D6E3F7D2-0B4C-4ED7-A892-9A5495EC0611}" type="sibTrans" cxnId="{44CD3875-FE5C-4D84-8CBA-627CF7C0DB51}">
      <dgm:prSet/>
      <dgm:spPr/>
      <dgm:t>
        <a:bodyPr/>
        <a:lstStyle/>
        <a:p>
          <a:endParaRPr lang="es-ES" sz="1200" b="1">
            <a:latin typeface="Palatino Linotype" pitchFamily="18" charset="0"/>
            <a:cs typeface="Aharoni" pitchFamily="2" charset="-79"/>
          </a:endParaRPr>
        </a:p>
      </dgm:t>
    </dgm:pt>
    <dgm:pt modelId="{3D0A7BD8-DA58-4183-8B79-39B18D98BE4B}" type="parTrans" cxnId="{44CD3875-FE5C-4D84-8CBA-627CF7C0DB51}">
      <dgm:prSet/>
      <dgm:spPr/>
      <dgm:t>
        <a:bodyPr/>
        <a:lstStyle/>
        <a:p>
          <a:endParaRPr lang="es-ES" sz="1200" b="1">
            <a:latin typeface="Palatino Linotype" pitchFamily="18" charset="0"/>
            <a:cs typeface="Aharoni" pitchFamily="2" charset="-79"/>
          </a:endParaRPr>
        </a:p>
      </dgm:t>
    </dgm:pt>
    <dgm:pt modelId="{C4E02864-4F90-452A-A531-762C21384380}" type="pres">
      <dgm:prSet presAssocID="{137982BB-D4F5-4E66-B471-4C7CD0469A97}" presName="linearFlow" presStyleCnt="0">
        <dgm:presLayoutVars>
          <dgm:dir/>
          <dgm:resizeHandles val="exact"/>
        </dgm:presLayoutVars>
      </dgm:prSet>
      <dgm:spPr/>
    </dgm:pt>
    <dgm:pt modelId="{16A16152-13B9-49EF-871F-783EB4540884}" type="pres">
      <dgm:prSet presAssocID="{A7AF59DA-3743-4B0C-8A38-B5014D0D8202}" presName="node" presStyleLbl="node1" presStyleIdx="0" presStyleCnt="3" custScaleX="108383" custScaleY="10521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F98D25-CF7E-4E46-9F47-B5FC5D553AE4}" type="pres">
      <dgm:prSet presAssocID="{EB1E3297-B5D1-495C-A7B6-4930C8E2A7AE}" presName="spacerL" presStyleCnt="0"/>
      <dgm:spPr/>
    </dgm:pt>
    <dgm:pt modelId="{D3EE3283-4A08-41E0-A1E0-264FC4DFC127}" type="pres">
      <dgm:prSet presAssocID="{EB1E3297-B5D1-495C-A7B6-4930C8E2A7AE}" presName="sibTrans" presStyleLbl="sibTrans2D1" presStyleIdx="0" presStyleCnt="2"/>
      <dgm:spPr/>
      <dgm:t>
        <a:bodyPr/>
        <a:lstStyle/>
        <a:p>
          <a:endParaRPr lang="es-ES"/>
        </a:p>
      </dgm:t>
    </dgm:pt>
    <dgm:pt modelId="{A90B29A1-A582-44DF-9F0C-12F07FDBED21}" type="pres">
      <dgm:prSet presAssocID="{EB1E3297-B5D1-495C-A7B6-4930C8E2A7AE}" presName="spacerR" presStyleCnt="0"/>
      <dgm:spPr/>
    </dgm:pt>
    <dgm:pt modelId="{218BFB28-34B1-43AD-9B05-A221736F4ED6}" type="pres">
      <dgm:prSet presAssocID="{06CA9DBE-B03D-4AC9-93C3-C3EA1EFBA3F2}" presName="node" presStyleLbl="node1" presStyleIdx="1" presStyleCnt="3" custScaleX="100576" custScaleY="10533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CB85E9-8123-4324-B90F-02243DA39C44}" type="pres">
      <dgm:prSet presAssocID="{A2AAAA7C-9ED5-4EC4-A58F-92917B4C4757}" presName="spacerL" presStyleCnt="0"/>
      <dgm:spPr/>
    </dgm:pt>
    <dgm:pt modelId="{76D0F56F-683F-4281-B883-FBB868EDBA15}" type="pres">
      <dgm:prSet presAssocID="{A2AAAA7C-9ED5-4EC4-A58F-92917B4C4757}" presName="sibTrans" presStyleLbl="sibTrans2D1" presStyleIdx="1" presStyleCnt="2"/>
      <dgm:spPr/>
      <dgm:t>
        <a:bodyPr/>
        <a:lstStyle/>
        <a:p>
          <a:endParaRPr lang="es-ES"/>
        </a:p>
      </dgm:t>
    </dgm:pt>
    <dgm:pt modelId="{B3737E43-F235-4E41-8729-356D326C908A}" type="pres">
      <dgm:prSet presAssocID="{A2AAAA7C-9ED5-4EC4-A58F-92917B4C4757}" presName="spacerR" presStyleCnt="0"/>
      <dgm:spPr/>
    </dgm:pt>
    <dgm:pt modelId="{6E0E99BF-15BA-4859-A427-5A3625E7CDE5}" type="pres">
      <dgm:prSet presAssocID="{86EA109F-3B82-4625-85F7-9D8FC2468346}" presName="node" presStyleLbl="node1" presStyleIdx="2" presStyleCnt="3" custLinFactX="-736" custLinFactNeighborX="-100000" custLinFactNeighborY="-266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5ED2A82-A8FD-4D03-9D0D-9D7DBA15FE59}" type="presOf" srcId="{86EA109F-3B82-4625-85F7-9D8FC2468346}" destId="{6E0E99BF-15BA-4859-A427-5A3625E7CDE5}" srcOrd="0" destOrd="0" presId="urn:microsoft.com/office/officeart/2005/8/layout/equation1"/>
    <dgm:cxn modelId="{66E124DA-98EB-400C-B107-69EF8C3A802A}" type="presOf" srcId="{A2AAAA7C-9ED5-4EC4-A58F-92917B4C4757}" destId="{76D0F56F-683F-4281-B883-FBB868EDBA15}" srcOrd="0" destOrd="0" presId="urn:microsoft.com/office/officeart/2005/8/layout/equation1"/>
    <dgm:cxn modelId="{31D095DF-0F1D-4B14-A527-0FBBEFBB022D}" srcId="{137982BB-D4F5-4E66-B471-4C7CD0469A97}" destId="{06CA9DBE-B03D-4AC9-93C3-C3EA1EFBA3F2}" srcOrd="1" destOrd="0" parTransId="{9BB15081-FE1B-46D6-907D-8564A14528BB}" sibTransId="{A2AAAA7C-9ED5-4EC4-A58F-92917B4C4757}"/>
    <dgm:cxn modelId="{44CD3875-FE5C-4D84-8CBA-627CF7C0DB51}" srcId="{137982BB-D4F5-4E66-B471-4C7CD0469A97}" destId="{86EA109F-3B82-4625-85F7-9D8FC2468346}" srcOrd="2" destOrd="0" parTransId="{3D0A7BD8-DA58-4183-8B79-39B18D98BE4B}" sibTransId="{D6E3F7D2-0B4C-4ED7-A892-9A5495EC0611}"/>
    <dgm:cxn modelId="{EEA70BAA-E6ED-4A91-9BB7-0459BCBE0C81}" type="presOf" srcId="{EB1E3297-B5D1-495C-A7B6-4930C8E2A7AE}" destId="{D3EE3283-4A08-41E0-A1E0-264FC4DFC127}" srcOrd="0" destOrd="0" presId="urn:microsoft.com/office/officeart/2005/8/layout/equation1"/>
    <dgm:cxn modelId="{8B912D5E-E201-4969-AD59-61435AB4A8E9}" srcId="{137982BB-D4F5-4E66-B471-4C7CD0469A97}" destId="{A7AF59DA-3743-4B0C-8A38-B5014D0D8202}" srcOrd="0" destOrd="0" parTransId="{30086433-ADBA-4137-B234-85E5FD1F5990}" sibTransId="{EB1E3297-B5D1-495C-A7B6-4930C8E2A7AE}"/>
    <dgm:cxn modelId="{EB455A8E-D64D-4245-B891-461388F3849B}" type="presOf" srcId="{137982BB-D4F5-4E66-B471-4C7CD0469A97}" destId="{C4E02864-4F90-452A-A531-762C21384380}" srcOrd="0" destOrd="0" presId="urn:microsoft.com/office/officeart/2005/8/layout/equation1"/>
    <dgm:cxn modelId="{96FD01BC-E39C-4CE7-A157-145B57B266B9}" type="presOf" srcId="{A7AF59DA-3743-4B0C-8A38-B5014D0D8202}" destId="{16A16152-13B9-49EF-871F-783EB4540884}" srcOrd="0" destOrd="0" presId="urn:microsoft.com/office/officeart/2005/8/layout/equation1"/>
    <dgm:cxn modelId="{52372320-7F06-448E-A0C2-A2B9794A35F4}" type="presOf" srcId="{06CA9DBE-B03D-4AC9-93C3-C3EA1EFBA3F2}" destId="{218BFB28-34B1-43AD-9B05-A221736F4ED6}" srcOrd="0" destOrd="0" presId="urn:microsoft.com/office/officeart/2005/8/layout/equation1"/>
    <dgm:cxn modelId="{E8F1555A-FEE0-4375-A123-F0C7BF6DD161}" type="presParOf" srcId="{C4E02864-4F90-452A-A531-762C21384380}" destId="{16A16152-13B9-49EF-871F-783EB4540884}" srcOrd="0" destOrd="0" presId="urn:microsoft.com/office/officeart/2005/8/layout/equation1"/>
    <dgm:cxn modelId="{22A41FD2-F7F5-44CF-B500-94BCAEB844E7}" type="presParOf" srcId="{C4E02864-4F90-452A-A531-762C21384380}" destId="{DAF98D25-CF7E-4E46-9F47-B5FC5D553AE4}" srcOrd="1" destOrd="0" presId="urn:microsoft.com/office/officeart/2005/8/layout/equation1"/>
    <dgm:cxn modelId="{904B03C1-4C1D-4DE1-A99A-606ED29F65BC}" type="presParOf" srcId="{C4E02864-4F90-452A-A531-762C21384380}" destId="{D3EE3283-4A08-41E0-A1E0-264FC4DFC127}" srcOrd="2" destOrd="0" presId="urn:microsoft.com/office/officeart/2005/8/layout/equation1"/>
    <dgm:cxn modelId="{36351107-8E0C-4118-9D46-AA0DCA68573B}" type="presParOf" srcId="{C4E02864-4F90-452A-A531-762C21384380}" destId="{A90B29A1-A582-44DF-9F0C-12F07FDBED21}" srcOrd="3" destOrd="0" presId="urn:microsoft.com/office/officeart/2005/8/layout/equation1"/>
    <dgm:cxn modelId="{430A1942-DBF3-41B0-B1D9-31B93B4087A0}" type="presParOf" srcId="{C4E02864-4F90-452A-A531-762C21384380}" destId="{218BFB28-34B1-43AD-9B05-A221736F4ED6}" srcOrd="4" destOrd="0" presId="urn:microsoft.com/office/officeart/2005/8/layout/equation1"/>
    <dgm:cxn modelId="{F1355E28-2697-4BA3-985F-E0456907F0D3}" type="presParOf" srcId="{C4E02864-4F90-452A-A531-762C21384380}" destId="{7CCB85E9-8123-4324-B90F-02243DA39C44}" srcOrd="5" destOrd="0" presId="urn:microsoft.com/office/officeart/2005/8/layout/equation1"/>
    <dgm:cxn modelId="{D493B592-02FC-4677-9263-91CF5395DD26}" type="presParOf" srcId="{C4E02864-4F90-452A-A531-762C21384380}" destId="{76D0F56F-683F-4281-B883-FBB868EDBA15}" srcOrd="6" destOrd="0" presId="urn:microsoft.com/office/officeart/2005/8/layout/equation1"/>
    <dgm:cxn modelId="{B73B18FC-164C-461E-889A-D167ADC1A81D}" type="presParOf" srcId="{C4E02864-4F90-452A-A531-762C21384380}" destId="{B3737E43-F235-4E41-8729-356D326C908A}" srcOrd="7" destOrd="0" presId="urn:microsoft.com/office/officeart/2005/8/layout/equation1"/>
    <dgm:cxn modelId="{D6E3F974-54FD-48C8-A5E7-89ADF5BF4B22}" type="presParOf" srcId="{C4E02864-4F90-452A-A531-762C21384380}" destId="{6E0E99BF-15BA-4859-A427-5A3625E7CDE5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0A0F7F1-A542-41C5-B892-946B394ADD84}" type="doc">
      <dgm:prSet loTypeId="urn:microsoft.com/office/officeart/2005/8/layout/vList4#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s-ES"/>
        </a:p>
      </dgm:t>
    </dgm:pt>
    <dgm:pt modelId="{43C161EA-692A-45EA-90D6-702201A3B08E}">
      <dgm:prSet phldrT="[Texto]"/>
      <dgm:spPr/>
      <dgm:t>
        <a:bodyPr/>
        <a:lstStyle/>
        <a:p>
          <a:r>
            <a:rPr lang="es-ES" dirty="0" smtClean="0">
              <a:latin typeface="Palatino Linotype" pitchFamily="18" charset="0"/>
              <a:cs typeface="Aharoni" pitchFamily="2" charset="-79"/>
            </a:rPr>
            <a:t>Edad avanzada de los padres.</a:t>
          </a:r>
          <a:endParaRPr lang="es-ES" dirty="0">
            <a:latin typeface="Palatino Linotype" pitchFamily="18" charset="0"/>
            <a:cs typeface="Aharoni" pitchFamily="2" charset="-79"/>
          </a:endParaRPr>
        </a:p>
      </dgm:t>
    </dgm:pt>
    <dgm:pt modelId="{01887A60-77EC-4B70-BBC6-D48639DA09A1}" type="parTrans" cxnId="{6ED2252B-889D-42BC-8E5B-3840113C4B4B}">
      <dgm:prSet/>
      <dgm:spPr/>
      <dgm:t>
        <a:bodyPr/>
        <a:lstStyle/>
        <a:p>
          <a:endParaRPr lang="es-ES">
            <a:latin typeface="Palatino Linotype" pitchFamily="18" charset="0"/>
            <a:cs typeface="Aharoni" pitchFamily="2" charset="-79"/>
          </a:endParaRPr>
        </a:p>
      </dgm:t>
    </dgm:pt>
    <dgm:pt modelId="{148DD147-FD74-4376-B5CD-9100454290DB}" type="sibTrans" cxnId="{6ED2252B-889D-42BC-8E5B-3840113C4B4B}">
      <dgm:prSet/>
      <dgm:spPr/>
      <dgm:t>
        <a:bodyPr/>
        <a:lstStyle/>
        <a:p>
          <a:endParaRPr lang="es-ES">
            <a:latin typeface="Palatino Linotype" pitchFamily="18" charset="0"/>
            <a:cs typeface="Aharoni" pitchFamily="2" charset="-79"/>
          </a:endParaRPr>
        </a:p>
      </dgm:t>
    </dgm:pt>
    <dgm:pt modelId="{A5458DD8-7FE3-45C8-A695-C6DFDB842BAB}">
      <dgm:prSet/>
      <dgm:spPr/>
      <dgm:t>
        <a:bodyPr/>
        <a:lstStyle/>
        <a:p>
          <a:r>
            <a:rPr lang="es-ES" dirty="0" smtClean="0">
              <a:latin typeface="Palatino Linotype" pitchFamily="18" charset="0"/>
              <a:cs typeface="Aharoni" pitchFamily="2" charset="-79"/>
            </a:rPr>
            <a:t>T</a:t>
          </a:r>
          <a:r>
            <a:rPr lang="es-ES" b="1" dirty="0" smtClean="0">
              <a:latin typeface="Palatino Linotype" pitchFamily="18" charset="0"/>
              <a:cs typeface="Aharoni" pitchFamily="2" charset="-79"/>
            </a:rPr>
            <a:t>ó</a:t>
          </a:r>
          <a:r>
            <a:rPr lang="es-ES" dirty="0" smtClean="0">
              <a:latin typeface="Palatino Linotype" pitchFamily="18" charset="0"/>
              <a:cs typeface="Aharoni" pitchFamily="2" charset="-79"/>
            </a:rPr>
            <a:t>xicos: antidepresivos, antiepil</a:t>
          </a:r>
          <a:r>
            <a:rPr lang="es-ES" b="1" dirty="0" smtClean="0">
              <a:latin typeface="Palatino Linotype" pitchFamily="18" charset="0"/>
              <a:cs typeface="Aharoni" pitchFamily="2" charset="-79"/>
            </a:rPr>
            <a:t>é</a:t>
          </a:r>
          <a:r>
            <a:rPr lang="es-ES" dirty="0" smtClean="0">
              <a:latin typeface="Palatino Linotype" pitchFamily="18" charset="0"/>
              <a:cs typeface="Aharoni" pitchFamily="2" charset="-79"/>
            </a:rPr>
            <a:t>pticos</a:t>
          </a:r>
        </a:p>
      </dgm:t>
    </dgm:pt>
    <dgm:pt modelId="{EFB3C211-2384-4943-A4C8-7DB241CA8074}" type="parTrans" cxnId="{85FD7EB2-201D-4AA0-A344-CEDDBDC3FF23}">
      <dgm:prSet/>
      <dgm:spPr/>
      <dgm:t>
        <a:bodyPr/>
        <a:lstStyle/>
        <a:p>
          <a:endParaRPr lang="es-ES">
            <a:latin typeface="Palatino Linotype" pitchFamily="18" charset="0"/>
            <a:cs typeface="Aharoni" pitchFamily="2" charset="-79"/>
          </a:endParaRPr>
        </a:p>
      </dgm:t>
    </dgm:pt>
    <dgm:pt modelId="{83060A0E-ECB9-4FA6-9226-C74DA7C7AB2D}" type="sibTrans" cxnId="{85FD7EB2-201D-4AA0-A344-CEDDBDC3FF23}">
      <dgm:prSet/>
      <dgm:spPr/>
      <dgm:t>
        <a:bodyPr/>
        <a:lstStyle/>
        <a:p>
          <a:endParaRPr lang="es-ES">
            <a:latin typeface="Palatino Linotype" pitchFamily="18" charset="0"/>
            <a:cs typeface="Aharoni" pitchFamily="2" charset="-79"/>
          </a:endParaRPr>
        </a:p>
      </dgm:t>
    </dgm:pt>
    <dgm:pt modelId="{B51B7202-8A3A-4CBB-9A2E-1540D83E7290}">
      <dgm:prSet/>
      <dgm:spPr/>
      <dgm:t>
        <a:bodyPr/>
        <a:lstStyle/>
        <a:p>
          <a:r>
            <a:rPr lang="es-ES" dirty="0" smtClean="0">
              <a:latin typeface="Palatino Linotype" pitchFamily="18" charset="0"/>
              <a:cs typeface="Aharoni" pitchFamily="2" charset="-79"/>
            </a:rPr>
            <a:t>Anticuerpos maternos (</a:t>
          </a:r>
          <a:r>
            <a:rPr lang="es-ES" dirty="0" err="1" smtClean="0">
              <a:latin typeface="Palatino Linotype" pitchFamily="18" charset="0"/>
              <a:cs typeface="Aharoni" pitchFamily="2" charset="-79"/>
            </a:rPr>
            <a:t>IgG</a:t>
          </a:r>
          <a:r>
            <a:rPr lang="es-ES" dirty="0" smtClean="0">
              <a:latin typeface="Palatino Linotype" pitchFamily="18" charset="0"/>
              <a:cs typeface="Aharoni" pitchFamily="2" charset="-79"/>
            </a:rPr>
            <a:t>)</a:t>
          </a:r>
        </a:p>
      </dgm:t>
    </dgm:pt>
    <dgm:pt modelId="{61F1753E-572E-4894-9864-B2A93A6EF834}" type="parTrans" cxnId="{B308C3AD-8E3E-4A00-9359-7717AAF9EC4F}">
      <dgm:prSet/>
      <dgm:spPr/>
      <dgm:t>
        <a:bodyPr/>
        <a:lstStyle/>
        <a:p>
          <a:endParaRPr lang="es-ES">
            <a:latin typeface="Palatino Linotype" pitchFamily="18" charset="0"/>
            <a:cs typeface="Aharoni" pitchFamily="2" charset="-79"/>
          </a:endParaRPr>
        </a:p>
      </dgm:t>
    </dgm:pt>
    <dgm:pt modelId="{4AD11AD6-0C65-4EEB-B7A4-63EBEFC2F113}" type="sibTrans" cxnId="{B308C3AD-8E3E-4A00-9359-7717AAF9EC4F}">
      <dgm:prSet/>
      <dgm:spPr/>
      <dgm:t>
        <a:bodyPr/>
        <a:lstStyle/>
        <a:p>
          <a:endParaRPr lang="es-ES">
            <a:latin typeface="Palatino Linotype" pitchFamily="18" charset="0"/>
            <a:cs typeface="Aharoni" pitchFamily="2" charset="-79"/>
          </a:endParaRPr>
        </a:p>
      </dgm:t>
    </dgm:pt>
    <dgm:pt modelId="{22AB0683-B4AE-4EBF-8150-F15BB8022FB6}">
      <dgm:prSet/>
      <dgm:spPr/>
      <dgm:t>
        <a:bodyPr/>
        <a:lstStyle/>
        <a:p>
          <a:r>
            <a:rPr lang="es-ES" dirty="0" smtClean="0">
              <a:latin typeface="Palatino Linotype" pitchFamily="18" charset="0"/>
              <a:cs typeface="Aharoni" pitchFamily="2" charset="-79"/>
            </a:rPr>
            <a:t>Obesidad y diabetes </a:t>
          </a:r>
        </a:p>
      </dgm:t>
    </dgm:pt>
    <dgm:pt modelId="{83CC3BE1-CD23-41A9-9861-9BB9695172CB}" type="parTrans" cxnId="{DFAE5F75-9A04-484F-8C7E-D1555882E911}">
      <dgm:prSet/>
      <dgm:spPr/>
      <dgm:t>
        <a:bodyPr/>
        <a:lstStyle/>
        <a:p>
          <a:endParaRPr lang="es-ES">
            <a:latin typeface="Palatino Linotype" pitchFamily="18" charset="0"/>
            <a:cs typeface="Aharoni" pitchFamily="2" charset="-79"/>
          </a:endParaRPr>
        </a:p>
      </dgm:t>
    </dgm:pt>
    <dgm:pt modelId="{E0F24004-139A-4ED8-8F4D-93F0478FA589}" type="sibTrans" cxnId="{DFAE5F75-9A04-484F-8C7E-D1555882E911}">
      <dgm:prSet/>
      <dgm:spPr/>
      <dgm:t>
        <a:bodyPr/>
        <a:lstStyle/>
        <a:p>
          <a:endParaRPr lang="es-ES">
            <a:latin typeface="Palatino Linotype" pitchFamily="18" charset="0"/>
            <a:cs typeface="Aharoni" pitchFamily="2" charset="-79"/>
          </a:endParaRPr>
        </a:p>
      </dgm:t>
    </dgm:pt>
    <dgm:pt modelId="{57B36A9A-65CC-4521-BB8C-1477C1E68B9B}">
      <dgm:prSet/>
      <dgm:spPr/>
      <dgm:t>
        <a:bodyPr/>
        <a:lstStyle/>
        <a:p>
          <a:r>
            <a:rPr lang="es-ES" dirty="0" smtClean="0">
              <a:latin typeface="Palatino Linotype" pitchFamily="18" charset="0"/>
              <a:cs typeface="Aharoni" pitchFamily="2" charset="-79"/>
            </a:rPr>
            <a:t>Infecciones</a:t>
          </a:r>
          <a:endParaRPr lang="es-ES" dirty="0">
            <a:latin typeface="Palatino Linotype" pitchFamily="18" charset="0"/>
            <a:cs typeface="Aharoni" pitchFamily="2" charset="-79"/>
          </a:endParaRPr>
        </a:p>
      </dgm:t>
    </dgm:pt>
    <dgm:pt modelId="{17CE317C-2E7A-437C-997E-049A79373D15}" type="parTrans" cxnId="{0A51381C-EFFF-4734-B05E-584746192F2E}">
      <dgm:prSet/>
      <dgm:spPr/>
      <dgm:t>
        <a:bodyPr/>
        <a:lstStyle/>
        <a:p>
          <a:endParaRPr lang="es-ES">
            <a:latin typeface="Palatino Linotype" pitchFamily="18" charset="0"/>
            <a:cs typeface="Aharoni" pitchFamily="2" charset="-79"/>
          </a:endParaRPr>
        </a:p>
      </dgm:t>
    </dgm:pt>
    <dgm:pt modelId="{99C8991A-92A9-4B85-8BB1-E66FEF2DAAE0}" type="sibTrans" cxnId="{0A51381C-EFFF-4734-B05E-584746192F2E}">
      <dgm:prSet/>
      <dgm:spPr/>
      <dgm:t>
        <a:bodyPr/>
        <a:lstStyle/>
        <a:p>
          <a:endParaRPr lang="es-ES">
            <a:latin typeface="Palatino Linotype" pitchFamily="18" charset="0"/>
            <a:cs typeface="Aharoni" pitchFamily="2" charset="-79"/>
          </a:endParaRPr>
        </a:p>
      </dgm:t>
    </dgm:pt>
    <dgm:pt modelId="{6A79B780-646B-449D-952B-11F42035850B}" type="pres">
      <dgm:prSet presAssocID="{60A0F7F1-A542-41C5-B892-946B394ADD8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93A043E-C919-46C2-AC78-C00FA6738B59}" type="pres">
      <dgm:prSet presAssocID="{43C161EA-692A-45EA-90D6-702201A3B08E}" presName="comp" presStyleCnt="0"/>
      <dgm:spPr/>
      <dgm:t>
        <a:bodyPr/>
        <a:lstStyle/>
        <a:p>
          <a:endParaRPr lang="es-ES"/>
        </a:p>
      </dgm:t>
    </dgm:pt>
    <dgm:pt modelId="{144BFB9E-1F59-45DF-A8AF-FBAA1B1BD48B}" type="pres">
      <dgm:prSet presAssocID="{43C161EA-692A-45EA-90D6-702201A3B08E}" presName="box" presStyleLbl="node1" presStyleIdx="0" presStyleCnt="5"/>
      <dgm:spPr/>
      <dgm:t>
        <a:bodyPr/>
        <a:lstStyle/>
        <a:p>
          <a:endParaRPr lang="es-ES"/>
        </a:p>
      </dgm:t>
    </dgm:pt>
    <dgm:pt modelId="{D0F235B9-6201-4C11-A613-502B476A73C9}" type="pres">
      <dgm:prSet presAssocID="{43C161EA-692A-45EA-90D6-702201A3B08E}" presName="img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E85EAD4-4928-426F-A6CB-37F10A577BB6}" type="pres">
      <dgm:prSet presAssocID="{43C161EA-692A-45EA-90D6-702201A3B08E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9CBE72-EEE8-438A-ADAE-C4F11936F29A}" type="pres">
      <dgm:prSet presAssocID="{148DD147-FD74-4376-B5CD-9100454290DB}" presName="spacer" presStyleCnt="0"/>
      <dgm:spPr/>
      <dgm:t>
        <a:bodyPr/>
        <a:lstStyle/>
        <a:p>
          <a:endParaRPr lang="es-ES"/>
        </a:p>
      </dgm:t>
    </dgm:pt>
    <dgm:pt modelId="{1C2926CB-152E-44AF-97A9-024C82BC80DD}" type="pres">
      <dgm:prSet presAssocID="{A5458DD8-7FE3-45C8-A695-C6DFDB842BAB}" presName="comp" presStyleCnt="0"/>
      <dgm:spPr/>
      <dgm:t>
        <a:bodyPr/>
        <a:lstStyle/>
        <a:p>
          <a:endParaRPr lang="es-ES"/>
        </a:p>
      </dgm:t>
    </dgm:pt>
    <dgm:pt modelId="{A8CC9189-FBDE-4FED-948C-B78272958D6C}" type="pres">
      <dgm:prSet presAssocID="{A5458DD8-7FE3-45C8-A695-C6DFDB842BAB}" presName="box" presStyleLbl="node1" presStyleIdx="1" presStyleCnt="5"/>
      <dgm:spPr/>
      <dgm:t>
        <a:bodyPr/>
        <a:lstStyle/>
        <a:p>
          <a:endParaRPr lang="es-ES"/>
        </a:p>
      </dgm:t>
    </dgm:pt>
    <dgm:pt modelId="{B34F9331-B67F-4CF8-83F1-9806D7EC9B92}" type="pres">
      <dgm:prSet presAssocID="{A5458DD8-7FE3-45C8-A695-C6DFDB842BAB}" presName="img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5FAD7FCC-6F55-4250-B55A-896F067C00C8}" type="pres">
      <dgm:prSet presAssocID="{A5458DD8-7FE3-45C8-A695-C6DFDB842BAB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ECCD527-E921-494E-92EC-F7021B39A1F4}" type="pres">
      <dgm:prSet presAssocID="{83060A0E-ECB9-4FA6-9226-C74DA7C7AB2D}" presName="spacer" presStyleCnt="0"/>
      <dgm:spPr/>
      <dgm:t>
        <a:bodyPr/>
        <a:lstStyle/>
        <a:p>
          <a:endParaRPr lang="es-ES"/>
        </a:p>
      </dgm:t>
    </dgm:pt>
    <dgm:pt modelId="{03EE3E52-FC0A-46A1-8408-402C484068CE}" type="pres">
      <dgm:prSet presAssocID="{B51B7202-8A3A-4CBB-9A2E-1540D83E7290}" presName="comp" presStyleCnt="0"/>
      <dgm:spPr/>
      <dgm:t>
        <a:bodyPr/>
        <a:lstStyle/>
        <a:p>
          <a:endParaRPr lang="es-ES"/>
        </a:p>
      </dgm:t>
    </dgm:pt>
    <dgm:pt modelId="{0D0DF0B9-9115-4DAE-A689-E4FF490DC3AC}" type="pres">
      <dgm:prSet presAssocID="{B51B7202-8A3A-4CBB-9A2E-1540D83E7290}" presName="box" presStyleLbl="node1" presStyleIdx="2" presStyleCnt="5"/>
      <dgm:spPr/>
      <dgm:t>
        <a:bodyPr/>
        <a:lstStyle/>
        <a:p>
          <a:endParaRPr lang="es-ES"/>
        </a:p>
      </dgm:t>
    </dgm:pt>
    <dgm:pt modelId="{05210697-07F8-4401-9A53-AB88893A2CB0}" type="pres">
      <dgm:prSet presAssocID="{B51B7202-8A3A-4CBB-9A2E-1540D83E7290}" presName="img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740305B9-A852-448D-BA06-BFDAD37EEE2B}" type="pres">
      <dgm:prSet presAssocID="{B51B7202-8A3A-4CBB-9A2E-1540D83E7290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396A2A-C541-4981-932D-EC9761ACCCE0}" type="pres">
      <dgm:prSet presAssocID="{4AD11AD6-0C65-4EEB-B7A4-63EBEFC2F113}" presName="spacer" presStyleCnt="0"/>
      <dgm:spPr/>
      <dgm:t>
        <a:bodyPr/>
        <a:lstStyle/>
        <a:p>
          <a:endParaRPr lang="es-ES"/>
        </a:p>
      </dgm:t>
    </dgm:pt>
    <dgm:pt modelId="{892178DD-F8A6-41BF-8745-9C54D1EE1FD3}" type="pres">
      <dgm:prSet presAssocID="{22AB0683-B4AE-4EBF-8150-F15BB8022FB6}" presName="comp" presStyleCnt="0"/>
      <dgm:spPr/>
      <dgm:t>
        <a:bodyPr/>
        <a:lstStyle/>
        <a:p>
          <a:endParaRPr lang="es-ES"/>
        </a:p>
      </dgm:t>
    </dgm:pt>
    <dgm:pt modelId="{16FF3947-9547-4A3A-9F33-E6EE4D8C1D76}" type="pres">
      <dgm:prSet presAssocID="{22AB0683-B4AE-4EBF-8150-F15BB8022FB6}" presName="box" presStyleLbl="node1" presStyleIdx="3" presStyleCnt="5"/>
      <dgm:spPr/>
      <dgm:t>
        <a:bodyPr/>
        <a:lstStyle/>
        <a:p>
          <a:endParaRPr lang="es-ES"/>
        </a:p>
      </dgm:t>
    </dgm:pt>
    <dgm:pt modelId="{BB9ECD8F-B24F-44CE-A88E-BCBBD67A9FB6}" type="pres">
      <dgm:prSet presAssocID="{22AB0683-B4AE-4EBF-8150-F15BB8022FB6}" presName="img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C7DA56ED-9249-4E5D-9DE3-9DAF9D058024}" type="pres">
      <dgm:prSet presAssocID="{22AB0683-B4AE-4EBF-8150-F15BB8022FB6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3A92CF-AFA4-4055-B52E-E775EA5EAE8B}" type="pres">
      <dgm:prSet presAssocID="{E0F24004-139A-4ED8-8F4D-93F0478FA589}" presName="spacer" presStyleCnt="0"/>
      <dgm:spPr/>
      <dgm:t>
        <a:bodyPr/>
        <a:lstStyle/>
        <a:p>
          <a:endParaRPr lang="es-ES"/>
        </a:p>
      </dgm:t>
    </dgm:pt>
    <dgm:pt modelId="{07A0A023-8775-4997-BD76-43376CA60700}" type="pres">
      <dgm:prSet presAssocID="{57B36A9A-65CC-4521-BB8C-1477C1E68B9B}" presName="comp" presStyleCnt="0"/>
      <dgm:spPr/>
      <dgm:t>
        <a:bodyPr/>
        <a:lstStyle/>
        <a:p>
          <a:endParaRPr lang="es-ES"/>
        </a:p>
      </dgm:t>
    </dgm:pt>
    <dgm:pt modelId="{4F7E6E12-6239-4FE0-9A4E-03FD15A95930}" type="pres">
      <dgm:prSet presAssocID="{57B36A9A-65CC-4521-BB8C-1477C1E68B9B}" presName="box" presStyleLbl="node1" presStyleIdx="4" presStyleCnt="5"/>
      <dgm:spPr/>
      <dgm:t>
        <a:bodyPr/>
        <a:lstStyle/>
        <a:p>
          <a:endParaRPr lang="es-ES"/>
        </a:p>
      </dgm:t>
    </dgm:pt>
    <dgm:pt modelId="{59450F28-C640-4895-A073-C1EDD3D13379}" type="pres">
      <dgm:prSet presAssocID="{57B36A9A-65CC-4521-BB8C-1477C1E68B9B}" presName="img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5BDD3F1F-E780-4424-8230-853C29E5D882}" type="pres">
      <dgm:prSet presAssocID="{57B36A9A-65CC-4521-BB8C-1477C1E68B9B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28E0895-9DD1-4723-B62E-8445D4901C10}" type="presOf" srcId="{57B36A9A-65CC-4521-BB8C-1477C1E68B9B}" destId="{5BDD3F1F-E780-4424-8230-853C29E5D882}" srcOrd="1" destOrd="0" presId="urn:microsoft.com/office/officeart/2005/8/layout/vList4#2"/>
    <dgm:cxn modelId="{59C4C4A0-3839-4011-988E-8F9DD61A27C1}" type="presOf" srcId="{22AB0683-B4AE-4EBF-8150-F15BB8022FB6}" destId="{C7DA56ED-9249-4E5D-9DE3-9DAF9D058024}" srcOrd="1" destOrd="0" presId="urn:microsoft.com/office/officeart/2005/8/layout/vList4#2"/>
    <dgm:cxn modelId="{85FD7EB2-201D-4AA0-A344-CEDDBDC3FF23}" srcId="{60A0F7F1-A542-41C5-B892-946B394ADD84}" destId="{A5458DD8-7FE3-45C8-A695-C6DFDB842BAB}" srcOrd="1" destOrd="0" parTransId="{EFB3C211-2384-4943-A4C8-7DB241CA8074}" sibTransId="{83060A0E-ECB9-4FA6-9226-C74DA7C7AB2D}"/>
    <dgm:cxn modelId="{FB91E724-931B-4A20-BAA3-E368B4597CEE}" type="presOf" srcId="{22AB0683-B4AE-4EBF-8150-F15BB8022FB6}" destId="{16FF3947-9547-4A3A-9F33-E6EE4D8C1D76}" srcOrd="0" destOrd="0" presId="urn:microsoft.com/office/officeart/2005/8/layout/vList4#2"/>
    <dgm:cxn modelId="{0A51381C-EFFF-4734-B05E-584746192F2E}" srcId="{60A0F7F1-A542-41C5-B892-946B394ADD84}" destId="{57B36A9A-65CC-4521-BB8C-1477C1E68B9B}" srcOrd="4" destOrd="0" parTransId="{17CE317C-2E7A-437C-997E-049A79373D15}" sibTransId="{99C8991A-92A9-4B85-8BB1-E66FEF2DAAE0}"/>
    <dgm:cxn modelId="{7FD8E936-2630-4011-B685-76E00618F663}" type="presOf" srcId="{57B36A9A-65CC-4521-BB8C-1477C1E68B9B}" destId="{4F7E6E12-6239-4FE0-9A4E-03FD15A95930}" srcOrd="0" destOrd="0" presId="urn:microsoft.com/office/officeart/2005/8/layout/vList4#2"/>
    <dgm:cxn modelId="{34260F12-6A4B-4793-80E4-D05D95185ED5}" type="presOf" srcId="{60A0F7F1-A542-41C5-B892-946B394ADD84}" destId="{6A79B780-646B-449D-952B-11F42035850B}" srcOrd="0" destOrd="0" presId="urn:microsoft.com/office/officeart/2005/8/layout/vList4#2"/>
    <dgm:cxn modelId="{ECF4BEBF-F540-4AE7-9BD5-31F42541F054}" type="presOf" srcId="{B51B7202-8A3A-4CBB-9A2E-1540D83E7290}" destId="{0D0DF0B9-9115-4DAE-A689-E4FF490DC3AC}" srcOrd="0" destOrd="0" presId="urn:microsoft.com/office/officeart/2005/8/layout/vList4#2"/>
    <dgm:cxn modelId="{6E02853F-7823-47A8-BCFF-133A8B0827DF}" type="presOf" srcId="{B51B7202-8A3A-4CBB-9A2E-1540D83E7290}" destId="{740305B9-A852-448D-BA06-BFDAD37EEE2B}" srcOrd="1" destOrd="0" presId="urn:microsoft.com/office/officeart/2005/8/layout/vList4#2"/>
    <dgm:cxn modelId="{BE97FF40-B3EA-4E8E-B869-1A752E6792D4}" type="presOf" srcId="{43C161EA-692A-45EA-90D6-702201A3B08E}" destId="{7E85EAD4-4928-426F-A6CB-37F10A577BB6}" srcOrd="1" destOrd="0" presId="urn:microsoft.com/office/officeart/2005/8/layout/vList4#2"/>
    <dgm:cxn modelId="{5435E5F7-5005-498A-A218-B6DC487BB970}" type="presOf" srcId="{A5458DD8-7FE3-45C8-A695-C6DFDB842BAB}" destId="{A8CC9189-FBDE-4FED-948C-B78272958D6C}" srcOrd="0" destOrd="0" presId="urn:microsoft.com/office/officeart/2005/8/layout/vList4#2"/>
    <dgm:cxn modelId="{6ED2252B-889D-42BC-8E5B-3840113C4B4B}" srcId="{60A0F7F1-A542-41C5-B892-946B394ADD84}" destId="{43C161EA-692A-45EA-90D6-702201A3B08E}" srcOrd="0" destOrd="0" parTransId="{01887A60-77EC-4B70-BBC6-D48639DA09A1}" sibTransId="{148DD147-FD74-4376-B5CD-9100454290DB}"/>
    <dgm:cxn modelId="{640AD528-1566-4C45-A677-39EC875EC7E4}" type="presOf" srcId="{43C161EA-692A-45EA-90D6-702201A3B08E}" destId="{144BFB9E-1F59-45DF-A8AF-FBAA1B1BD48B}" srcOrd="0" destOrd="0" presId="urn:microsoft.com/office/officeart/2005/8/layout/vList4#2"/>
    <dgm:cxn modelId="{3B4288E8-79A1-45D7-903D-F7A8CB1A4BDF}" type="presOf" srcId="{A5458DD8-7FE3-45C8-A695-C6DFDB842BAB}" destId="{5FAD7FCC-6F55-4250-B55A-896F067C00C8}" srcOrd="1" destOrd="0" presId="urn:microsoft.com/office/officeart/2005/8/layout/vList4#2"/>
    <dgm:cxn modelId="{B308C3AD-8E3E-4A00-9359-7717AAF9EC4F}" srcId="{60A0F7F1-A542-41C5-B892-946B394ADD84}" destId="{B51B7202-8A3A-4CBB-9A2E-1540D83E7290}" srcOrd="2" destOrd="0" parTransId="{61F1753E-572E-4894-9864-B2A93A6EF834}" sibTransId="{4AD11AD6-0C65-4EEB-B7A4-63EBEFC2F113}"/>
    <dgm:cxn modelId="{DFAE5F75-9A04-484F-8C7E-D1555882E911}" srcId="{60A0F7F1-A542-41C5-B892-946B394ADD84}" destId="{22AB0683-B4AE-4EBF-8150-F15BB8022FB6}" srcOrd="3" destOrd="0" parTransId="{83CC3BE1-CD23-41A9-9861-9BB9695172CB}" sibTransId="{E0F24004-139A-4ED8-8F4D-93F0478FA589}"/>
    <dgm:cxn modelId="{1900E39E-0E00-4988-9244-B7645880167B}" type="presParOf" srcId="{6A79B780-646B-449D-952B-11F42035850B}" destId="{E93A043E-C919-46C2-AC78-C00FA6738B59}" srcOrd="0" destOrd="0" presId="urn:microsoft.com/office/officeart/2005/8/layout/vList4#2"/>
    <dgm:cxn modelId="{5BDDA873-6823-4B80-B6CF-2228676B18D6}" type="presParOf" srcId="{E93A043E-C919-46C2-AC78-C00FA6738B59}" destId="{144BFB9E-1F59-45DF-A8AF-FBAA1B1BD48B}" srcOrd="0" destOrd="0" presId="urn:microsoft.com/office/officeart/2005/8/layout/vList4#2"/>
    <dgm:cxn modelId="{F0EC13C9-17B3-4F8C-9596-2F4E7B5EB1A7}" type="presParOf" srcId="{E93A043E-C919-46C2-AC78-C00FA6738B59}" destId="{D0F235B9-6201-4C11-A613-502B476A73C9}" srcOrd="1" destOrd="0" presId="urn:microsoft.com/office/officeart/2005/8/layout/vList4#2"/>
    <dgm:cxn modelId="{C99F5BD6-B714-4E7E-9A19-9C149E1ABC56}" type="presParOf" srcId="{E93A043E-C919-46C2-AC78-C00FA6738B59}" destId="{7E85EAD4-4928-426F-A6CB-37F10A577BB6}" srcOrd="2" destOrd="0" presId="urn:microsoft.com/office/officeart/2005/8/layout/vList4#2"/>
    <dgm:cxn modelId="{C573867A-F7B0-4CE3-B714-216365B9C089}" type="presParOf" srcId="{6A79B780-646B-449D-952B-11F42035850B}" destId="{479CBE72-EEE8-438A-ADAE-C4F11936F29A}" srcOrd="1" destOrd="0" presId="urn:microsoft.com/office/officeart/2005/8/layout/vList4#2"/>
    <dgm:cxn modelId="{CB4F3ADD-49A0-47B9-AD38-E1EE2B170B41}" type="presParOf" srcId="{6A79B780-646B-449D-952B-11F42035850B}" destId="{1C2926CB-152E-44AF-97A9-024C82BC80DD}" srcOrd="2" destOrd="0" presId="urn:microsoft.com/office/officeart/2005/8/layout/vList4#2"/>
    <dgm:cxn modelId="{D0CF5651-CDCF-4B1F-86E5-0C74C1116E22}" type="presParOf" srcId="{1C2926CB-152E-44AF-97A9-024C82BC80DD}" destId="{A8CC9189-FBDE-4FED-948C-B78272958D6C}" srcOrd="0" destOrd="0" presId="urn:microsoft.com/office/officeart/2005/8/layout/vList4#2"/>
    <dgm:cxn modelId="{45FE56BC-3DFE-49D1-8929-E28D788C6CA5}" type="presParOf" srcId="{1C2926CB-152E-44AF-97A9-024C82BC80DD}" destId="{B34F9331-B67F-4CF8-83F1-9806D7EC9B92}" srcOrd="1" destOrd="0" presId="urn:microsoft.com/office/officeart/2005/8/layout/vList4#2"/>
    <dgm:cxn modelId="{23BAA3E0-4CA8-4B86-81C2-7CE101C897DA}" type="presParOf" srcId="{1C2926CB-152E-44AF-97A9-024C82BC80DD}" destId="{5FAD7FCC-6F55-4250-B55A-896F067C00C8}" srcOrd="2" destOrd="0" presId="urn:microsoft.com/office/officeart/2005/8/layout/vList4#2"/>
    <dgm:cxn modelId="{AD399042-DB2A-4B1C-8A7B-3BB887BE4E87}" type="presParOf" srcId="{6A79B780-646B-449D-952B-11F42035850B}" destId="{8ECCD527-E921-494E-92EC-F7021B39A1F4}" srcOrd="3" destOrd="0" presId="urn:microsoft.com/office/officeart/2005/8/layout/vList4#2"/>
    <dgm:cxn modelId="{588BD2FB-A589-4168-9889-A1436E00676F}" type="presParOf" srcId="{6A79B780-646B-449D-952B-11F42035850B}" destId="{03EE3E52-FC0A-46A1-8408-402C484068CE}" srcOrd="4" destOrd="0" presId="urn:microsoft.com/office/officeart/2005/8/layout/vList4#2"/>
    <dgm:cxn modelId="{E5F8225C-9560-4508-A547-1DDA2A95D497}" type="presParOf" srcId="{03EE3E52-FC0A-46A1-8408-402C484068CE}" destId="{0D0DF0B9-9115-4DAE-A689-E4FF490DC3AC}" srcOrd="0" destOrd="0" presId="urn:microsoft.com/office/officeart/2005/8/layout/vList4#2"/>
    <dgm:cxn modelId="{38796753-8E53-4D9F-9CAB-2FBC7253EBB5}" type="presParOf" srcId="{03EE3E52-FC0A-46A1-8408-402C484068CE}" destId="{05210697-07F8-4401-9A53-AB88893A2CB0}" srcOrd="1" destOrd="0" presId="urn:microsoft.com/office/officeart/2005/8/layout/vList4#2"/>
    <dgm:cxn modelId="{62BA58D1-C9BB-422D-BAF3-34BC42D4838D}" type="presParOf" srcId="{03EE3E52-FC0A-46A1-8408-402C484068CE}" destId="{740305B9-A852-448D-BA06-BFDAD37EEE2B}" srcOrd="2" destOrd="0" presId="urn:microsoft.com/office/officeart/2005/8/layout/vList4#2"/>
    <dgm:cxn modelId="{CFCF7FD9-5798-4A76-8FF0-CB765FBBC189}" type="presParOf" srcId="{6A79B780-646B-449D-952B-11F42035850B}" destId="{69396A2A-C541-4981-932D-EC9761ACCCE0}" srcOrd="5" destOrd="0" presId="urn:microsoft.com/office/officeart/2005/8/layout/vList4#2"/>
    <dgm:cxn modelId="{286C863A-08DF-4CFE-BC6C-EB48BF9144E2}" type="presParOf" srcId="{6A79B780-646B-449D-952B-11F42035850B}" destId="{892178DD-F8A6-41BF-8745-9C54D1EE1FD3}" srcOrd="6" destOrd="0" presId="urn:microsoft.com/office/officeart/2005/8/layout/vList4#2"/>
    <dgm:cxn modelId="{442173A1-1ABD-427D-BC9C-2CEE42381972}" type="presParOf" srcId="{892178DD-F8A6-41BF-8745-9C54D1EE1FD3}" destId="{16FF3947-9547-4A3A-9F33-E6EE4D8C1D76}" srcOrd="0" destOrd="0" presId="urn:microsoft.com/office/officeart/2005/8/layout/vList4#2"/>
    <dgm:cxn modelId="{9EFD68FD-DFA3-4940-BDAD-81A887BF54CC}" type="presParOf" srcId="{892178DD-F8A6-41BF-8745-9C54D1EE1FD3}" destId="{BB9ECD8F-B24F-44CE-A88E-BCBBD67A9FB6}" srcOrd="1" destOrd="0" presId="urn:microsoft.com/office/officeart/2005/8/layout/vList4#2"/>
    <dgm:cxn modelId="{3F31089D-9AD5-4129-89E2-51741A9F27E1}" type="presParOf" srcId="{892178DD-F8A6-41BF-8745-9C54D1EE1FD3}" destId="{C7DA56ED-9249-4E5D-9DE3-9DAF9D058024}" srcOrd="2" destOrd="0" presId="urn:microsoft.com/office/officeart/2005/8/layout/vList4#2"/>
    <dgm:cxn modelId="{3853D641-C664-49F4-A427-0F27A47AACD2}" type="presParOf" srcId="{6A79B780-646B-449D-952B-11F42035850B}" destId="{8A3A92CF-AFA4-4055-B52E-E775EA5EAE8B}" srcOrd="7" destOrd="0" presId="urn:microsoft.com/office/officeart/2005/8/layout/vList4#2"/>
    <dgm:cxn modelId="{4E1AD218-1498-4F59-9219-C001399FB33C}" type="presParOf" srcId="{6A79B780-646B-449D-952B-11F42035850B}" destId="{07A0A023-8775-4997-BD76-43376CA60700}" srcOrd="8" destOrd="0" presId="urn:microsoft.com/office/officeart/2005/8/layout/vList4#2"/>
    <dgm:cxn modelId="{AE4FE6BB-E232-4845-83A7-B0107B73C3C3}" type="presParOf" srcId="{07A0A023-8775-4997-BD76-43376CA60700}" destId="{4F7E6E12-6239-4FE0-9A4E-03FD15A95930}" srcOrd="0" destOrd="0" presId="urn:microsoft.com/office/officeart/2005/8/layout/vList4#2"/>
    <dgm:cxn modelId="{5BA4DC97-5668-4CB6-85ED-D616E7732710}" type="presParOf" srcId="{07A0A023-8775-4997-BD76-43376CA60700}" destId="{59450F28-C640-4895-A073-C1EDD3D13379}" srcOrd="1" destOrd="0" presId="urn:microsoft.com/office/officeart/2005/8/layout/vList4#2"/>
    <dgm:cxn modelId="{DD0673A5-5A2A-44A9-97BD-62DCD5A79D08}" type="presParOf" srcId="{07A0A023-8775-4997-BD76-43376CA60700}" destId="{5BDD3F1F-E780-4424-8230-853C29E5D882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3F22A98-78B3-4AAC-BFE0-6F1F4268DE5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E6507F6-019A-4ABE-8F76-7670C881FB11}">
      <dgm:prSet custT="1"/>
      <dgm:spPr/>
      <dgm:t>
        <a:bodyPr/>
        <a:lstStyle/>
        <a:p>
          <a:pPr rtl="0"/>
          <a:r>
            <a:rPr lang="es-ES" sz="1600" b="1" dirty="0" smtClean="0">
              <a:latin typeface="Palatino Linotype" pitchFamily="18" charset="0"/>
            </a:rPr>
            <a:t>Proceso de carácter deductivo</a:t>
          </a:r>
          <a:endParaRPr lang="es-ES" sz="1600" b="1" dirty="0">
            <a:latin typeface="Palatino Linotype" pitchFamily="18" charset="0"/>
          </a:endParaRPr>
        </a:p>
      </dgm:t>
    </dgm:pt>
    <dgm:pt modelId="{FB8DD665-0260-4AB8-A515-15538BCEC5D9}" type="parTrans" cxnId="{11998F5E-D6B5-489F-B9BD-995B4E5D6B4B}">
      <dgm:prSet/>
      <dgm:spPr/>
      <dgm:t>
        <a:bodyPr/>
        <a:lstStyle/>
        <a:p>
          <a:endParaRPr lang="es-ES" sz="2800">
            <a:latin typeface="Palatino Linotype" pitchFamily="18" charset="0"/>
          </a:endParaRPr>
        </a:p>
      </dgm:t>
    </dgm:pt>
    <dgm:pt modelId="{ECEDB61A-D6C8-4D34-B266-00929EB44189}" type="sibTrans" cxnId="{11998F5E-D6B5-489F-B9BD-995B4E5D6B4B}">
      <dgm:prSet custT="1"/>
      <dgm:spPr/>
      <dgm:t>
        <a:bodyPr/>
        <a:lstStyle/>
        <a:p>
          <a:endParaRPr lang="es-ES" sz="1100">
            <a:latin typeface="Palatino Linotype" pitchFamily="18" charset="0"/>
          </a:endParaRPr>
        </a:p>
      </dgm:t>
    </dgm:pt>
    <dgm:pt modelId="{8297F091-FE16-4A7B-8B8E-CC773A86D535}">
      <dgm:prSet custT="1"/>
      <dgm:spPr/>
      <dgm:t>
        <a:bodyPr/>
        <a:lstStyle/>
        <a:p>
          <a:pPr rtl="0"/>
          <a:r>
            <a:rPr lang="es-ES" sz="1600" b="1" dirty="0" smtClean="0">
              <a:latin typeface="Palatino Linotype" pitchFamily="18" charset="0"/>
            </a:rPr>
            <a:t>Profesionales  especialistas</a:t>
          </a:r>
          <a:endParaRPr lang="es-ES" sz="1600" b="1" dirty="0">
            <a:latin typeface="Palatino Linotype" pitchFamily="18" charset="0"/>
          </a:endParaRPr>
        </a:p>
      </dgm:t>
    </dgm:pt>
    <dgm:pt modelId="{B0F97074-04CB-487A-810E-CE5963772B9C}" type="parTrans" cxnId="{2795EA34-C648-4B3C-8DAF-F76D3E88B876}">
      <dgm:prSet/>
      <dgm:spPr/>
      <dgm:t>
        <a:bodyPr/>
        <a:lstStyle/>
        <a:p>
          <a:endParaRPr lang="es-ES" sz="2800">
            <a:latin typeface="Palatino Linotype" pitchFamily="18" charset="0"/>
          </a:endParaRPr>
        </a:p>
      </dgm:t>
    </dgm:pt>
    <dgm:pt modelId="{6F2F3171-D5E4-461C-AE2A-C2FAA83DF9ED}" type="sibTrans" cxnId="{2795EA34-C648-4B3C-8DAF-F76D3E88B876}">
      <dgm:prSet custT="1"/>
      <dgm:spPr/>
      <dgm:t>
        <a:bodyPr/>
        <a:lstStyle/>
        <a:p>
          <a:endParaRPr lang="es-ES" sz="1100">
            <a:latin typeface="Palatino Linotype" pitchFamily="18" charset="0"/>
          </a:endParaRPr>
        </a:p>
      </dgm:t>
    </dgm:pt>
    <dgm:pt modelId="{242A6425-DD66-4F75-A4F6-74B23F3A504F}">
      <dgm:prSet custT="1"/>
      <dgm:spPr/>
      <dgm:t>
        <a:bodyPr/>
        <a:lstStyle/>
        <a:p>
          <a:pPr rtl="0"/>
          <a:r>
            <a:rPr lang="es-ES" sz="1600" b="1" dirty="0" smtClean="0">
              <a:latin typeface="Palatino Linotype" pitchFamily="18" charset="0"/>
            </a:rPr>
            <a:t>Categorías aceptadas por la comunidad científica</a:t>
          </a:r>
          <a:endParaRPr lang="es-ES" sz="1600" b="1" dirty="0">
            <a:latin typeface="Palatino Linotype" pitchFamily="18" charset="0"/>
          </a:endParaRPr>
        </a:p>
      </dgm:t>
    </dgm:pt>
    <dgm:pt modelId="{EFDF98E4-3B66-476F-8677-7A07A9284707}" type="parTrans" cxnId="{B2F054C9-2B4E-4829-91DE-C572FC9D0B73}">
      <dgm:prSet/>
      <dgm:spPr/>
      <dgm:t>
        <a:bodyPr/>
        <a:lstStyle/>
        <a:p>
          <a:endParaRPr lang="es-ES" sz="2800">
            <a:latin typeface="Palatino Linotype" pitchFamily="18" charset="0"/>
          </a:endParaRPr>
        </a:p>
      </dgm:t>
    </dgm:pt>
    <dgm:pt modelId="{F6614C3C-C7BC-4531-AD55-FEF87D1B8AB7}" type="sibTrans" cxnId="{B2F054C9-2B4E-4829-91DE-C572FC9D0B73}">
      <dgm:prSet custT="1"/>
      <dgm:spPr/>
      <dgm:t>
        <a:bodyPr/>
        <a:lstStyle/>
        <a:p>
          <a:endParaRPr lang="es-ES" sz="1100">
            <a:latin typeface="Palatino Linotype" pitchFamily="18" charset="0"/>
          </a:endParaRPr>
        </a:p>
      </dgm:t>
    </dgm:pt>
    <dgm:pt modelId="{24CCD2DA-97C7-4E19-B4A9-022F4260D258}">
      <dgm:prSet custT="1"/>
      <dgm:spPr/>
      <dgm:t>
        <a:bodyPr/>
        <a:lstStyle/>
        <a:p>
          <a:pPr rtl="0"/>
          <a:r>
            <a:rPr lang="es-ES" sz="1600" b="1" dirty="0" smtClean="0">
              <a:latin typeface="Palatino Linotype" pitchFamily="18" charset="0"/>
            </a:rPr>
            <a:t>Plan de intervención</a:t>
          </a:r>
          <a:endParaRPr lang="es-ES" sz="1600" b="1" dirty="0">
            <a:latin typeface="Palatino Linotype" pitchFamily="18" charset="0"/>
          </a:endParaRPr>
        </a:p>
      </dgm:t>
    </dgm:pt>
    <dgm:pt modelId="{5878E4C8-ED03-40D1-992A-6C77D6CFF1AD}" type="parTrans" cxnId="{EF1B6329-6112-44FF-B0D7-E39D68BBD748}">
      <dgm:prSet/>
      <dgm:spPr/>
      <dgm:t>
        <a:bodyPr/>
        <a:lstStyle/>
        <a:p>
          <a:endParaRPr lang="es-ES" sz="2800">
            <a:latin typeface="Palatino Linotype" pitchFamily="18" charset="0"/>
          </a:endParaRPr>
        </a:p>
      </dgm:t>
    </dgm:pt>
    <dgm:pt modelId="{4B539EAD-4D80-41E4-BB2E-874EB5E8562D}" type="sibTrans" cxnId="{EF1B6329-6112-44FF-B0D7-E39D68BBD748}">
      <dgm:prSet/>
      <dgm:spPr/>
      <dgm:t>
        <a:bodyPr/>
        <a:lstStyle/>
        <a:p>
          <a:endParaRPr lang="es-ES" sz="2800">
            <a:latin typeface="Palatino Linotype" pitchFamily="18" charset="0"/>
          </a:endParaRPr>
        </a:p>
      </dgm:t>
    </dgm:pt>
    <dgm:pt modelId="{56D117B4-2CCD-47BE-AA33-AC372118B88A}">
      <dgm:prSet custT="1"/>
      <dgm:spPr/>
      <dgm:t>
        <a:bodyPr/>
        <a:lstStyle/>
        <a:p>
          <a:pPr rtl="0"/>
          <a:r>
            <a:rPr lang="es-ES" sz="1600" b="1" dirty="0" smtClean="0">
              <a:latin typeface="Palatino Linotype" pitchFamily="18" charset="0"/>
            </a:rPr>
            <a:t>Conductas del individuo </a:t>
          </a:r>
          <a:endParaRPr lang="es-ES" sz="1600" b="1" dirty="0">
            <a:latin typeface="Palatino Linotype" pitchFamily="18" charset="0"/>
          </a:endParaRPr>
        </a:p>
      </dgm:t>
    </dgm:pt>
    <dgm:pt modelId="{177B02AD-E896-4D23-93D9-351894A8F5C4}" type="parTrans" cxnId="{5BD056BB-398A-40C2-A1B7-01CF3357061E}">
      <dgm:prSet/>
      <dgm:spPr/>
      <dgm:t>
        <a:bodyPr/>
        <a:lstStyle/>
        <a:p>
          <a:endParaRPr lang="es-ES" sz="2800">
            <a:latin typeface="Palatino Linotype" pitchFamily="18" charset="0"/>
          </a:endParaRPr>
        </a:p>
      </dgm:t>
    </dgm:pt>
    <dgm:pt modelId="{F014877D-CBDB-46B0-9D8C-FE3410A20286}" type="sibTrans" cxnId="{5BD056BB-398A-40C2-A1B7-01CF3357061E}">
      <dgm:prSet custT="1"/>
      <dgm:spPr/>
      <dgm:t>
        <a:bodyPr/>
        <a:lstStyle/>
        <a:p>
          <a:endParaRPr lang="es-ES" sz="1100">
            <a:latin typeface="Palatino Linotype" pitchFamily="18" charset="0"/>
          </a:endParaRPr>
        </a:p>
      </dgm:t>
    </dgm:pt>
    <dgm:pt modelId="{F57BE545-46DA-41C4-8B52-86B95B42220D}" type="pres">
      <dgm:prSet presAssocID="{33F22A98-78B3-4AAC-BFE0-6F1F4268DE5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761469C-7289-4A7D-9F92-4359ED46301E}" type="pres">
      <dgm:prSet presAssocID="{7E6507F6-019A-4ABE-8F76-7670C881FB11}" presName="node" presStyleLbl="node1" presStyleIdx="0" presStyleCnt="5" custScaleX="136357" custLinFactY="-14157" custLinFactNeighborX="36152" custLinFactNeighborY="-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A5C577-1C48-4571-BCAA-505B5E455BB4}" type="pres">
      <dgm:prSet presAssocID="{ECEDB61A-D6C8-4D34-B266-00929EB44189}" presName="sibTrans" presStyleLbl="sibTrans2D1" presStyleIdx="0" presStyleCnt="4"/>
      <dgm:spPr/>
      <dgm:t>
        <a:bodyPr/>
        <a:lstStyle/>
        <a:p>
          <a:endParaRPr lang="es-ES"/>
        </a:p>
      </dgm:t>
    </dgm:pt>
    <dgm:pt modelId="{7DE804BB-D0A0-49C0-8119-ADDA92DA91B5}" type="pres">
      <dgm:prSet presAssocID="{ECEDB61A-D6C8-4D34-B266-00929EB44189}" presName="connectorText" presStyleLbl="sibTrans2D1" presStyleIdx="0" presStyleCnt="4"/>
      <dgm:spPr/>
      <dgm:t>
        <a:bodyPr/>
        <a:lstStyle/>
        <a:p>
          <a:endParaRPr lang="es-ES"/>
        </a:p>
      </dgm:t>
    </dgm:pt>
    <dgm:pt modelId="{9660BBA6-2D64-4B3C-BB33-89F929BDB804}" type="pres">
      <dgm:prSet presAssocID="{8297F091-FE16-4A7B-8B8E-CC773A86D535}" presName="node" presStyleLbl="node1" presStyleIdx="1" presStyleCnt="5" custScaleX="136357" custLinFactNeighborX="-18139" custLinFactNeighborY="-4015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C89E5A-843C-4E42-B50F-AC0F00C7380B}" type="pres">
      <dgm:prSet presAssocID="{6F2F3171-D5E4-461C-AE2A-C2FAA83DF9ED}" presName="sibTrans" presStyleLbl="sibTrans2D1" presStyleIdx="1" presStyleCnt="4"/>
      <dgm:spPr/>
      <dgm:t>
        <a:bodyPr/>
        <a:lstStyle/>
        <a:p>
          <a:endParaRPr lang="es-ES"/>
        </a:p>
      </dgm:t>
    </dgm:pt>
    <dgm:pt modelId="{981260F5-6AE7-41DC-839E-D98447F7F05B}" type="pres">
      <dgm:prSet presAssocID="{6F2F3171-D5E4-461C-AE2A-C2FAA83DF9ED}" presName="connectorText" presStyleLbl="sibTrans2D1" presStyleIdx="1" presStyleCnt="4"/>
      <dgm:spPr/>
      <dgm:t>
        <a:bodyPr/>
        <a:lstStyle/>
        <a:p>
          <a:endParaRPr lang="es-ES"/>
        </a:p>
      </dgm:t>
    </dgm:pt>
    <dgm:pt modelId="{35FCD069-913A-41EF-96F9-1CBCE2725D7A}" type="pres">
      <dgm:prSet presAssocID="{242A6425-DD66-4F75-A4F6-74B23F3A504F}" presName="node" presStyleLbl="node1" presStyleIdx="2" presStyleCnt="5" custScaleX="136357" custLinFactNeighborX="-47788" custLinFactNeighborY="-1055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77B1E4-661F-4566-BE51-1DCC81B59546}" type="pres">
      <dgm:prSet presAssocID="{F6614C3C-C7BC-4531-AD55-FEF87D1B8AB7}" presName="sibTrans" presStyleLbl="sibTrans2D1" presStyleIdx="2" presStyleCnt="4"/>
      <dgm:spPr/>
      <dgm:t>
        <a:bodyPr/>
        <a:lstStyle/>
        <a:p>
          <a:endParaRPr lang="es-ES"/>
        </a:p>
      </dgm:t>
    </dgm:pt>
    <dgm:pt modelId="{D89E8B53-7AA8-4C01-A381-2546C5BCB25C}" type="pres">
      <dgm:prSet presAssocID="{F6614C3C-C7BC-4531-AD55-FEF87D1B8AB7}" presName="connectorText" presStyleLbl="sibTrans2D1" presStyleIdx="2" presStyleCnt="4"/>
      <dgm:spPr/>
      <dgm:t>
        <a:bodyPr/>
        <a:lstStyle/>
        <a:p>
          <a:endParaRPr lang="es-ES"/>
        </a:p>
      </dgm:t>
    </dgm:pt>
    <dgm:pt modelId="{961BF94C-BDEC-41EE-B989-2511F2EBC168}" type="pres">
      <dgm:prSet presAssocID="{56D117B4-2CCD-47BE-AA33-AC372118B88A}" presName="node" presStyleLbl="node1" presStyleIdx="3" presStyleCnt="5" custScaleX="136357" custLinFactX="-831" custLinFactNeighborX="-100000" custLinFactNeighborY="338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6E73E4-78C8-46B1-9173-53EEB95A5309}" type="pres">
      <dgm:prSet presAssocID="{F014877D-CBDB-46B0-9D8C-FE3410A20286}" presName="sibTrans" presStyleLbl="sibTrans2D1" presStyleIdx="3" presStyleCnt="4"/>
      <dgm:spPr/>
      <dgm:t>
        <a:bodyPr/>
        <a:lstStyle/>
        <a:p>
          <a:endParaRPr lang="es-ES"/>
        </a:p>
      </dgm:t>
    </dgm:pt>
    <dgm:pt modelId="{0BB579DB-4996-4DE3-96B4-2022FCB6DEAF}" type="pres">
      <dgm:prSet presAssocID="{F014877D-CBDB-46B0-9D8C-FE3410A20286}" presName="connectorText" presStyleLbl="sibTrans2D1" presStyleIdx="3" presStyleCnt="4"/>
      <dgm:spPr/>
      <dgm:t>
        <a:bodyPr/>
        <a:lstStyle/>
        <a:p>
          <a:endParaRPr lang="es-ES"/>
        </a:p>
      </dgm:t>
    </dgm:pt>
    <dgm:pt modelId="{20363F7D-B7F9-46CB-9843-5CDD6D8524BA}" type="pres">
      <dgm:prSet presAssocID="{24CCD2DA-97C7-4E19-B4A9-022F4260D258}" presName="node" presStyleLbl="node1" presStyleIdx="4" presStyleCnt="5" custScaleX="136357" custLinFactX="-17619" custLinFactY="2908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6721910-D8C1-4AB4-8902-33ED3D2B2C8F}" type="presOf" srcId="{8297F091-FE16-4A7B-8B8E-CC773A86D535}" destId="{9660BBA6-2D64-4B3C-BB33-89F929BDB804}" srcOrd="0" destOrd="0" presId="urn:microsoft.com/office/officeart/2005/8/layout/process1"/>
    <dgm:cxn modelId="{0C542204-B413-4270-BEAF-1A6C9FDAAE75}" type="presOf" srcId="{ECEDB61A-D6C8-4D34-B266-00929EB44189}" destId="{7DE804BB-D0A0-49C0-8119-ADDA92DA91B5}" srcOrd="1" destOrd="0" presId="urn:microsoft.com/office/officeart/2005/8/layout/process1"/>
    <dgm:cxn modelId="{CFDE7514-F479-424D-9AAE-6E36EFCB8C16}" type="presOf" srcId="{24CCD2DA-97C7-4E19-B4A9-022F4260D258}" destId="{20363F7D-B7F9-46CB-9843-5CDD6D8524BA}" srcOrd="0" destOrd="0" presId="urn:microsoft.com/office/officeart/2005/8/layout/process1"/>
    <dgm:cxn modelId="{DBE6A70D-F49B-4510-B8BF-FC21B507488D}" type="presOf" srcId="{F014877D-CBDB-46B0-9D8C-FE3410A20286}" destId="{B36E73E4-78C8-46B1-9173-53EEB95A5309}" srcOrd="0" destOrd="0" presId="urn:microsoft.com/office/officeart/2005/8/layout/process1"/>
    <dgm:cxn modelId="{67538FE4-6614-4B4F-BC4A-7B68F883BF58}" type="presOf" srcId="{7E6507F6-019A-4ABE-8F76-7670C881FB11}" destId="{2761469C-7289-4A7D-9F92-4359ED46301E}" srcOrd="0" destOrd="0" presId="urn:microsoft.com/office/officeart/2005/8/layout/process1"/>
    <dgm:cxn modelId="{6A185EB5-C492-4CA6-91A0-982235215614}" type="presOf" srcId="{F014877D-CBDB-46B0-9D8C-FE3410A20286}" destId="{0BB579DB-4996-4DE3-96B4-2022FCB6DEAF}" srcOrd="1" destOrd="0" presId="urn:microsoft.com/office/officeart/2005/8/layout/process1"/>
    <dgm:cxn modelId="{3DAC42CF-7C66-4158-985B-B63719128235}" type="presOf" srcId="{F6614C3C-C7BC-4531-AD55-FEF87D1B8AB7}" destId="{4877B1E4-661F-4566-BE51-1DCC81B59546}" srcOrd="0" destOrd="0" presId="urn:microsoft.com/office/officeart/2005/8/layout/process1"/>
    <dgm:cxn modelId="{EF1B6329-6112-44FF-B0D7-E39D68BBD748}" srcId="{33F22A98-78B3-4AAC-BFE0-6F1F4268DE58}" destId="{24CCD2DA-97C7-4E19-B4A9-022F4260D258}" srcOrd="4" destOrd="0" parTransId="{5878E4C8-ED03-40D1-992A-6C77D6CFF1AD}" sibTransId="{4B539EAD-4D80-41E4-BB2E-874EB5E8562D}"/>
    <dgm:cxn modelId="{8F46A45C-0D40-4B07-82C7-DCA3B084BDAC}" type="presOf" srcId="{ECEDB61A-D6C8-4D34-B266-00929EB44189}" destId="{A7A5C577-1C48-4571-BCAA-505B5E455BB4}" srcOrd="0" destOrd="0" presId="urn:microsoft.com/office/officeart/2005/8/layout/process1"/>
    <dgm:cxn modelId="{95E74602-BF14-4C01-A3FB-00AFFBCF77C5}" type="presOf" srcId="{6F2F3171-D5E4-461C-AE2A-C2FAA83DF9ED}" destId="{981260F5-6AE7-41DC-839E-D98447F7F05B}" srcOrd="1" destOrd="0" presId="urn:microsoft.com/office/officeart/2005/8/layout/process1"/>
    <dgm:cxn modelId="{4743AE9D-C9A2-4ED9-B829-869EFB415298}" type="presOf" srcId="{6F2F3171-D5E4-461C-AE2A-C2FAA83DF9ED}" destId="{B5C89E5A-843C-4E42-B50F-AC0F00C7380B}" srcOrd="0" destOrd="0" presId="urn:microsoft.com/office/officeart/2005/8/layout/process1"/>
    <dgm:cxn modelId="{5160F861-4977-4442-809B-FCA7B11716C3}" type="presOf" srcId="{56D117B4-2CCD-47BE-AA33-AC372118B88A}" destId="{961BF94C-BDEC-41EE-B989-2511F2EBC168}" srcOrd="0" destOrd="0" presId="urn:microsoft.com/office/officeart/2005/8/layout/process1"/>
    <dgm:cxn modelId="{11998F5E-D6B5-489F-B9BD-995B4E5D6B4B}" srcId="{33F22A98-78B3-4AAC-BFE0-6F1F4268DE58}" destId="{7E6507F6-019A-4ABE-8F76-7670C881FB11}" srcOrd="0" destOrd="0" parTransId="{FB8DD665-0260-4AB8-A515-15538BCEC5D9}" sibTransId="{ECEDB61A-D6C8-4D34-B266-00929EB44189}"/>
    <dgm:cxn modelId="{4E1858AE-F38C-47E4-8E08-C8072FA0BB4F}" type="presOf" srcId="{242A6425-DD66-4F75-A4F6-74B23F3A504F}" destId="{35FCD069-913A-41EF-96F9-1CBCE2725D7A}" srcOrd="0" destOrd="0" presId="urn:microsoft.com/office/officeart/2005/8/layout/process1"/>
    <dgm:cxn modelId="{EF1BA6BC-06A8-4A23-AAA3-CE95B2E8AE9B}" type="presOf" srcId="{33F22A98-78B3-4AAC-BFE0-6F1F4268DE58}" destId="{F57BE545-46DA-41C4-8B52-86B95B42220D}" srcOrd="0" destOrd="0" presId="urn:microsoft.com/office/officeart/2005/8/layout/process1"/>
    <dgm:cxn modelId="{5BD056BB-398A-40C2-A1B7-01CF3357061E}" srcId="{33F22A98-78B3-4AAC-BFE0-6F1F4268DE58}" destId="{56D117B4-2CCD-47BE-AA33-AC372118B88A}" srcOrd="3" destOrd="0" parTransId="{177B02AD-E896-4D23-93D9-351894A8F5C4}" sibTransId="{F014877D-CBDB-46B0-9D8C-FE3410A20286}"/>
    <dgm:cxn modelId="{2795EA34-C648-4B3C-8DAF-F76D3E88B876}" srcId="{33F22A98-78B3-4AAC-BFE0-6F1F4268DE58}" destId="{8297F091-FE16-4A7B-8B8E-CC773A86D535}" srcOrd="1" destOrd="0" parTransId="{B0F97074-04CB-487A-810E-CE5963772B9C}" sibTransId="{6F2F3171-D5E4-461C-AE2A-C2FAA83DF9ED}"/>
    <dgm:cxn modelId="{B2F054C9-2B4E-4829-91DE-C572FC9D0B73}" srcId="{33F22A98-78B3-4AAC-BFE0-6F1F4268DE58}" destId="{242A6425-DD66-4F75-A4F6-74B23F3A504F}" srcOrd="2" destOrd="0" parTransId="{EFDF98E4-3B66-476F-8677-7A07A9284707}" sibTransId="{F6614C3C-C7BC-4531-AD55-FEF87D1B8AB7}"/>
    <dgm:cxn modelId="{B91920EF-7CCA-437B-A042-E4D127F68511}" type="presOf" srcId="{F6614C3C-C7BC-4531-AD55-FEF87D1B8AB7}" destId="{D89E8B53-7AA8-4C01-A381-2546C5BCB25C}" srcOrd="1" destOrd="0" presId="urn:microsoft.com/office/officeart/2005/8/layout/process1"/>
    <dgm:cxn modelId="{7973AAED-E92D-4644-A292-72028773661D}" type="presParOf" srcId="{F57BE545-46DA-41C4-8B52-86B95B42220D}" destId="{2761469C-7289-4A7D-9F92-4359ED46301E}" srcOrd="0" destOrd="0" presId="urn:microsoft.com/office/officeart/2005/8/layout/process1"/>
    <dgm:cxn modelId="{B2DA77D6-37DC-4F47-80C4-6DAE32C91EF8}" type="presParOf" srcId="{F57BE545-46DA-41C4-8B52-86B95B42220D}" destId="{A7A5C577-1C48-4571-BCAA-505B5E455BB4}" srcOrd="1" destOrd="0" presId="urn:microsoft.com/office/officeart/2005/8/layout/process1"/>
    <dgm:cxn modelId="{BD5AC955-BC8F-4A71-8A27-2C1F5A3228A5}" type="presParOf" srcId="{A7A5C577-1C48-4571-BCAA-505B5E455BB4}" destId="{7DE804BB-D0A0-49C0-8119-ADDA92DA91B5}" srcOrd="0" destOrd="0" presId="urn:microsoft.com/office/officeart/2005/8/layout/process1"/>
    <dgm:cxn modelId="{76A203A4-AF9B-4F9A-BBEB-35EBBB576E63}" type="presParOf" srcId="{F57BE545-46DA-41C4-8B52-86B95B42220D}" destId="{9660BBA6-2D64-4B3C-BB33-89F929BDB804}" srcOrd="2" destOrd="0" presId="urn:microsoft.com/office/officeart/2005/8/layout/process1"/>
    <dgm:cxn modelId="{570DB9D0-CB08-4E44-8EF7-7F8518CE038A}" type="presParOf" srcId="{F57BE545-46DA-41C4-8B52-86B95B42220D}" destId="{B5C89E5A-843C-4E42-B50F-AC0F00C7380B}" srcOrd="3" destOrd="0" presId="urn:microsoft.com/office/officeart/2005/8/layout/process1"/>
    <dgm:cxn modelId="{DBA461CF-2908-4710-9668-2D5A5EBCDAC5}" type="presParOf" srcId="{B5C89E5A-843C-4E42-B50F-AC0F00C7380B}" destId="{981260F5-6AE7-41DC-839E-D98447F7F05B}" srcOrd="0" destOrd="0" presId="urn:microsoft.com/office/officeart/2005/8/layout/process1"/>
    <dgm:cxn modelId="{9F440FC2-3145-4A42-B1CE-4F856E2A21CC}" type="presParOf" srcId="{F57BE545-46DA-41C4-8B52-86B95B42220D}" destId="{35FCD069-913A-41EF-96F9-1CBCE2725D7A}" srcOrd="4" destOrd="0" presId="urn:microsoft.com/office/officeart/2005/8/layout/process1"/>
    <dgm:cxn modelId="{F97B45D3-434B-4597-9D57-CA8B2F2451C2}" type="presParOf" srcId="{F57BE545-46DA-41C4-8B52-86B95B42220D}" destId="{4877B1E4-661F-4566-BE51-1DCC81B59546}" srcOrd="5" destOrd="0" presId="urn:microsoft.com/office/officeart/2005/8/layout/process1"/>
    <dgm:cxn modelId="{5C726C39-79E6-4A0B-8FF9-A49C0FFB6D12}" type="presParOf" srcId="{4877B1E4-661F-4566-BE51-1DCC81B59546}" destId="{D89E8B53-7AA8-4C01-A381-2546C5BCB25C}" srcOrd="0" destOrd="0" presId="urn:microsoft.com/office/officeart/2005/8/layout/process1"/>
    <dgm:cxn modelId="{69205E4C-2041-4AD9-9F53-0480EEC3033E}" type="presParOf" srcId="{F57BE545-46DA-41C4-8B52-86B95B42220D}" destId="{961BF94C-BDEC-41EE-B989-2511F2EBC168}" srcOrd="6" destOrd="0" presId="urn:microsoft.com/office/officeart/2005/8/layout/process1"/>
    <dgm:cxn modelId="{7E77A588-F0BC-417D-B31A-10F7A1E516CA}" type="presParOf" srcId="{F57BE545-46DA-41C4-8B52-86B95B42220D}" destId="{B36E73E4-78C8-46B1-9173-53EEB95A5309}" srcOrd="7" destOrd="0" presId="urn:microsoft.com/office/officeart/2005/8/layout/process1"/>
    <dgm:cxn modelId="{48A92A28-9FA6-4931-8CEC-E50F99D05E49}" type="presParOf" srcId="{B36E73E4-78C8-46B1-9173-53EEB95A5309}" destId="{0BB579DB-4996-4DE3-96B4-2022FCB6DEAF}" srcOrd="0" destOrd="0" presId="urn:microsoft.com/office/officeart/2005/8/layout/process1"/>
    <dgm:cxn modelId="{40536BA8-0DE0-4C60-A270-0D95941B3945}" type="presParOf" srcId="{F57BE545-46DA-41C4-8B52-86B95B42220D}" destId="{20363F7D-B7F9-46CB-9843-5CDD6D8524BA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E37532B-27F0-40B2-A702-6EC3FDCC9E81}" type="doc">
      <dgm:prSet loTypeId="urn:microsoft.com/office/officeart/2005/8/layout/vList4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BC4D86C-3CA4-4101-8E82-6E00395FD2DF}">
      <dgm:prSet phldrT="[Texto]"/>
      <dgm:spPr/>
      <dgm:t>
        <a:bodyPr/>
        <a:lstStyle/>
        <a:p>
          <a:r>
            <a:rPr lang="es-ES" b="1" dirty="0" smtClean="0">
              <a:latin typeface="Palatino Linotype" pitchFamily="18" charset="0"/>
            </a:rPr>
            <a:t>Reconocer la posibilidad de un TEA</a:t>
          </a:r>
          <a:endParaRPr lang="es-ES" b="1" dirty="0">
            <a:latin typeface="Palatino Linotype" pitchFamily="18" charset="0"/>
          </a:endParaRPr>
        </a:p>
      </dgm:t>
    </dgm:pt>
    <dgm:pt modelId="{B5325373-4F24-47C4-882A-E13BBB6E4D4D}" type="parTrans" cxnId="{82519231-D1F9-480A-B466-171D1F7B9A3F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F01DD51C-98A5-44BC-9310-1E19791D18B2}" type="sibTrans" cxnId="{82519231-D1F9-480A-B466-171D1F7B9A3F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BF97FE08-83E8-42B4-B3DE-9AAED9370784}">
      <dgm:prSet phldrT="[Texto]"/>
      <dgm:spPr/>
      <dgm:t>
        <a:bodyPr/>
        <a:lstStyle/>
        <a:p>
          <a:r>
            <a:rPr lang="es-ES" dirty="0" smtClean="0">
              <a:latin typeface="Palatino Linotype" pitchFamily="18" charset="0"/>
            </a:rPr>
            <a:t>Entorno familiar, escolar o médico.</a:t>
          </a:r>
          <a:endParaRPr lang="es-ES" dirty="0">
            <a:latin typeface="Palatino Linotype" pitchFamily="18" charset="0"/>
          </a:endParaRPr>
        </a:p>
      </dgm:t>
    </dgm:pt>
    <dgm:pt modelId="{95A97902-AB74-4EA0-93D4-BC6B58E5EB1A}" type="parTrans" cxnId="{1175FE3B-DFA8-4631-9176-D5A0D600C425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16C21F43-F0C6-4176-9C3B-597192AABD7A}" type="sibTrans" cxnId="{1175FE3B-DFA8-4631-9176-D5A0D600C425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0B9E86D8-D632-4F69-8EF1-A683DD756990}">
      <dgm:prSet phldrT="[Texto]"/>
      <dgm:spPr/>
      <dgm:t>
        <a:bodyPr/>
        <a:lstStyle/>
        <a:p>
          <a:r>
            <a:rPr lang="es-ES" dirty="0" smtClean="0">
              <a:latin typeface="Palatino Linotype" pitchFamily="18" charset="0"/>
            </a:rPr>
            <a:t>Observas las </a:t>
          </a:r>
          <a:r>
            <a:rPr lang="es-ES" b="0" u="sng" dirty="0" smtClean="0">
              <a:latin typeface="Palatino Linotype" pitchFamily="18" charset="0"/>
            </a:rPr>
            <a:t>señales de alerta </a:t>
          </a:r>
          <a:r>
            <a:rPr lang="es-ES" dirty="0" smtClean="0">
              <a:latin typeface="Palatino Linotype" pitchFamily="18" charset="0"/>
            </a:rPr>
            <a:t>y pasar una </a:t>
          </a:r>
          <a:r>
            <a:rPr lang="es-ES" b="1" u="sng" dirty="0" smtClean="0">
              <a:latin typeface="Palatino Linotype" pitchFamily="18" charset="0"/>
            </a:rPr>
            <a:t>herramienta</a:t>
          </a:r>
          <a:r>
            <a:rPr lang="es-ES" b="1" u="sng" dirty="0" smtClean="0">
              <a:solidFill>
                <a:schemeClr val="bg1"/>
              </a:solidFill>
              <a:latin typeface="Palatino Linotype" pitchFamily="18" charset="0"/>
            </a:rPr>
            <a:t> de cribado</a:t>
          </a:r>
          <a:r>
            <a:rPr lang="es-ES" dirty="0" smtClean="0">
              <a:latin typeface="Palatino Linotype" pitchFamily="18" charset="0"/>
            </a:rPr>
            <a:t>.</a:t>
          </a:r>
          <a:endParaRPr lang="es-ES" dirty="0">
            <a:latin typeface="Palatino Linotype" pitchFamily="18" charset="0"/>
          </a:endParaRPr>
        </a:p>
      </dgm:t>
    </dgm:pt>
    <dgm:pt modelId="{15EABE80-80D6-42A9-85AB-E4EDE7832F24}" type="parTrans" cxnId="{A807C6EE-3578-4F84-8549-D61C749D41B9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893B4F5B-E642-47DB-BA71-D875499C0B5B}" type="sibTrans" cxnId="{A807C6EE-3578-4F84-8549-D61C749D41B9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1374476B-2268-4A19-94F6-2F9622EDE729}">
      <dgm:prSet phldrT="[Texto]"/>
      <dgm:spPr/>
      <dgm:t>
        <a:bodyPr/>
        <a:lstStyle/>
        <a:p>
          <a:r>
            <a:rPr lang="es-ES" b="1" dirty="0" smtClean="0">
              <a:solidFill>
                <a:schemeClr val="bg1"/>
              </a:solidFill>
              <a:latin typeface="Palatino Linotype" pitchFamily="18" charset="0"/>
            </a:rPr>
            <a:t>Decidir si derivar a un lugar especializado en diagnóstico</a:t>
          </a:r>
          <a:endParaRPr lang="es-ES" b="1" dirty="0">
            <a:solidFill>
              <a:schemeClr val="bg1"/>
            </a:solidFill>
            <a:latin typeface="Palatino Linotype" pitchFamily="18" charset="0"/>
          </a:endParaRPr>
        </a:p>
      </dgm:t>
    </dgm:pt>
    <dgm:pt modelId="{CF8D7D07-65D7-4F54-BAC6-01FB27051063}" type="parTrans" cxnId="{A591B2C0-7EB7-44F5-8A31-9B556B49B1F9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6ECD9F8F-3987-4006-A530-DD52632B421D}" type="sibTrans" cxnId="{A591B2C0-7EB7-44F5-8A31-9B556B49B1F9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2AC7C6BA-F26A-4EF6-B06B-E5FA76EFA5F6}">
      <dgm:prSet phldrT="[Texto]"/>
      <dgm:spPr/>
      <dgm:t>
        <a:bodyPr/>
        <a:lstStyle/>
        <a:p>
          <a:r>
            <a:rPr lang="es-ES" dirty="0" smtClean="0">
              <a:latin typeface="Palatino Linotype" pitchFamily="18" charset="0"/>
            </a:rPr>
            <a:t>Si hay señales de alerta evidentes, si las herramientas de cribado dan positivo. </a:t>
          </a:r>
          <a:endParaRPr lang="es-ES" dirty="0">
            <a:latin typeface="Palatino Linotype" pitchFamily="18" charset="0"/>
          </a:endParaRPr>
        </a:p>
      </dgm:t>
    </dgm:pt>
    <dgm:pt modelId="{DCB93A3A-B094-4FB4-847F-50308DC4158F}" type="parTrans" cxnId="{4FA868B8-7A28-4B7A-BBC8-8B500A2A2E77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4676E333-4900-4797-94BE-D5981EA8B2C2}" type="sibTrans" cxnId="{4FA868B8-7A28-4B7A-BBC8-8B500A2A2E77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1E3845BB-74A9-4032-A5C6-6F9C656F8499}">
      <dgm:prSet phldrT="[Texto]"/>
      <dgm:spPr/>
      <dgm:t>
        <a:bodyPr/>
        <a:lstStyle/>
        <a:p>
          <a:r>
            <a:rPr lang="es-ES" dirty="0" smtClean="0">
              <a:latin typeface="Palatino Linotype" pitchFamily="18" charset="0"/>
            </a:rPr>
            <a:t>Si se realiza una re-evaluación y se ve agravamiento.</a:t>
          </a:r>
          <a:endParaRPr lang="es-ES" dirty="0">
            <a:latin typeface="Palatino Linotype" pitchFamily="18" charset="0"/>
          </a:endParaRPr>
        </a:p>
      </dgm:t>
    </dgm:pt>
    <dgm:pt modelId="{E7BA8887-43CC-46BA-B29B-C937C595E265}" type="parTrans" cxnId="{A4DAE283-0B54-48EF-BDAE-8598DF3D49FC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EBE9DD60-B13A-47C3-B07A-E0AC024DC36A}" type="sibTrans" cxnId="{A4DAE283-0B54-48EF-BDAE-8598DF3D49FC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B1A7801E-0828-46B4-B719-BDA6043F24E5}">
      <dgm:prSet phldrT="[Texto]"/>
      <dgm:spPr/>
      <dgm:t>
        <a:bodyPr/>
        <a:lstStyle/>
        <a:p>
          <a:r>
            <a:rPr lang="es-ES" b="1" dirty="0" smtClean="0">
              <a:latin typeface="Palatino Linotype" pitchFamily="18" charset="0"/>
            </a:rPr>
            <a:t>Decidir si realizar la valoración , valoración e informe diagnóstico</a:t>
          </a:r>
          <a:endParaRPr lang="es-ES" b="1" dirty="0">
            <a:latin typeface="Palatino Linotype" pitchFamily="18" charset="0"/>
          </a:endParaRPr>
        </a:p>
      </dgm:t>
    </dgm:pt>
    <dgm:pt modelId="{1E881E9E-92DE-4048-8048-BC16A37FF78B}" type="parTrans" cxnId="{77299DD1-DFEE-4B71-AFF4-E5C69B6B2F92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5728B9BB-7199-4B4A-A666-C14E669D3B39}" type="sibTrans" cxnId="{77299DD1-DFEE-4B71-AFF4-E5C69B6B2F92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2D988A26-9945-401E-A4D6-8C2162108259}">
      <dgm:prSet phldrT="[Texto]"/>
      <dgm:spPr/>
      <dgm:t>
        <a:bodyPr/>
        <a:lstStyle/>
        <a:p>
          <a:r>
            <a:rPr lang="es-ES" dirty="0" smtClean="0">
              <a:latin typeface="Palatino Linotype" pitchFamily="18" charset="0"/>
            </a:rPr>
            <a:t>En un lugar especializado con formación siguiendo criterios adecuados </a:t>
          </a:r>
          <a:endParaRPr lang="es-ES" dirty="0">
            <a:latin typeface="Palatino Linotype" pitchFamily="18" charset="0"/>
          </a:endParaRPr>
        </a:p>
      </dgm:t>
    </dgm:pt>
    <dgm:pt modelId="{A53191E3-DD6B-4539-AC49-64A5B542640D}" type="parTrans" cxnId="{7B47356A-FE17-4153-B7F3-B9BA92E06002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CA5CE5B9-4757-4BE5-8460-031283F19020}" type="sibTrans" cxnId="{7B47356A-FE17-4153-B7F3-B9BA92E06002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55F619A6-B103-4977-B100-1F1D7FDCC20D}">
      <dgm:prSet phldrT="[Texto]"/>
      <dgm:spPr/>
      <dgm:t>
        <a:bodyPr/>
        <a:lstStyle/>
        <a:p>
          <a:r>
            <a:rPr lang="es-ES" dirty="0" smtClean="0">
              <a:latin typeface="Palatino Linotype" pitchFamily="18" charset="0"/>
            </a:rPr>
            <a:t> Asociaciones de TEA, psiquiatría, …</a:t>
          </a:r>
          <a:endParaRPr lang="es-ES" dirty="0">
            <a:latin typeface="Palatino Linotype" pitchFamily="18" charset="0"/>
          </a:endParaRPr>
        </a:p>
      </dgm:t>
    </dgm:pt>
    <dgm:pt modelId="{CDC6CFE1-B074-4A68-8B48-C3318A3E7DEC}" type="parTrans" cxnId="{B6820219-DD10-4631-B2FA-7706AEB4BC5B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C32EA4A9-E231-4D96-806C-7502B5C6CD1E}" type="sibTrans" cxnId="{B6820219-DD10-4631-B2FA-7706AEB4BC5B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839099E5-E03E-4A5C-A28A-3FFFD9050518}">
      <dgm:prSet phldrT="[Texto]"/>
      <dgm:spPr/>
      <dgm:t>
        <a:bodyPr/>
        <a:lstStyle/>
        <a:p>
          <a:r>
            <a:rPr lang="es-ES" dirty="0" smtClean="0">
              <a:latin typeface="Palatino Linotype" pitchFamily="18" charset="0"/>
            </a:rPr>
            <a:t>Se debe trasmitir a la familia y explicar en que consistirá el proceso.</a:t>
          </a:r>
          <a:endParaRPr lang="es-ES" dirty="0">
            <a:latin typeface="Palatino Linotype" pitchFamily="18" charset="0"/>
          </a:endParaRPr>
        </a:p>
      </dgm:t>
    </dgm:pt>
    <dgm:pt modelId="{B158DF9C-3C4A-4A68-89B4-45E771EA1A31}" type="parTrans" cxnId="{D0CDD0B2-0185-4A33-B4DC-A603C371AE77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D0BF355F-BB5D-4427-BD5E-D90A3ED45B07}" type="sibTrans" cxnId="{D0CDD0B2-0185-4A33-B4DC-A603C371AE77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FA163D9C-CDE3-43CA-8502-1A57E4ADC21C}" type="pres">
      <dgm:prSet presAssocID="{6E37532B-27F0-40B2-A702-6EC3FDCC9E8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6D56641-39A9-4AC5-A04C-ED698B308ED1}" type="pres">
      <dgm:prSet presAssocID="{7BC4D86C-3CA4-4101-8E82-6E00395FD2DF}" presName="comp" presStyleCnt="0"/>
      <dgm:spPr/>
    </dgm:pt>
    <dgm:pt modelId="{FF1CBD79-E4C8-4332-9436-4A9A63B72845}" type="pres">
      <dgm:prSet presAssocID="{7BC4D86C-3CA4-4101-8E82-6E00395FD2DF}" presName="box" presStyleLbl="node1" presStyleIdx="0" presStyleCnt="3"/>
      <dgm:spPr/>
      <dgm:t>
        <a:bodyPr/>
        <a:lstStyle/>
        <a:p>
          <a:endParaRPr lang="es-ES"/>
        </a:p>
      </dgm:t>
    </dgm:pt>
    <dgm:pt modelId="{D418172F-6E9F-45FD-B6B5-E8A7788282A1}" type="pres">
      <dgm:prSet presAssocID="{7BC4D86C-3CA4-4101-8E82-6E00395FD2DF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368A62C-72BF-4A95-B4A2-6DBCD81C58EE}" type="pres">
      <dgm:prSet presAssocID="{7BC4D86C-3CA4-4101-8E82-6E00395FD2D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FAC7482-8F15-4DE6-AF56-83738F0CACDE}" type="pres">
      <dgm:prSet presAssocID="{F01DD51C-98A5-44BC-9310-1E19791D18B2}" presName="spacer" presStyleCnt="0"/>
      <dgm:spPr/>
    </dgm:pt>
    <dgm:pt modelId="{318AA257-CDA9-415F-BDA3-F441C275DDF2}" type="pres">
      <dgm:prSet presAssocID="{1374476B-2268-4A19-94F6-2F9622EDE729}" presName="comp" presStyleCnt="0"/>
      <dgm:spPr/>
    </dgm:pt>
    <dgm:pt modelId="{8806386F-0E12-4427-935A-2294AD21149C}" type="pres">
      <dgm:prSet presAssocID="{1374476B-2268-4A19-94F6-2F9622EDE729}" presName="box" presStyleLbl="node1" presStyleIdx="1" presStyleCnt="3"/>
      <dgm:spPr/>
      <dgm:t>
        <a:bodyPr/>
        <a:lstStyle/>
        <a:p>
          <a:endParaRPr lang="es-ES"/>
        </a:p>
      </dgm:t>
    </dgm:pt>
    <dgm:pt modelId="{E735394A-71BA-4344-B3F0-7D2132B2890F}" type="pres">
      <dgm:prSet presAssocID="{1374476B-2268-4A19-94F6-2F9622EDE729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B1C9691-79EB-4B6C-9F50-6E6278928B16}" type="pres">
      <dgm:prSet presAssocID="{1374476B-2268-4A19-94F6-2F9622EDE729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14505DF-E50F-4F8F-94FD-0A9312F0B957}" type="pres">
      <dgm:prSet presAssocID="{6ECD9F8F-3987-4006-A530-DD52632B421D}" presName="spacer" presStyleCnt="0"/>
      <dgm:spPr/>
    </dgm:pt>
    <dgm:pt modelId="{8327F29F-CCF7-428D-A557-7DEFD41E8272}" type="pres">
      <dgm:prSet presAssocID="{B1A7801E-0828-46B4-B719-BDA6043F24E5}" presName="comp" presStyleCnt="0"/>
      <dgm:spPr/>
    </dgm:pt>
    <dgm:pt modelId="{DB5CCABB-77DD-4761-BD6C-1552A29E2133}" type="pres">
      <dgm:prSet presAssocID="{B1A7801E-0828-46B4-B719-BDA6043F24E5}" presName="box" presStyleLbl="node1" presStyleIdx="2" presStyleCnt="3"/>
      <dgm:spPr/>
      <dgm:t>
        <a:bodyPr/>
        <a:lstStyle/>
        <a:p>
          <a:endParaRPr lang="es-ES"/>
        </a:p>
      </dgm:t>
    </dgm:pt>
    <dgm:pt modelId="{5CE2778E-88A9-48A0-9F6A-061E02A338E5}" type="pres">
      <dgm:prSet presAssocID="{B1A7801E-0828-46B4-B719-BDA6043F24E5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D71676F1-913B-43FE-81A0-28ECCEA978EA}" type="pres">
      <dgm:prSet presAssocID="{B1A7801E-0828-46B4-B719-BDA6043F24E5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A5EA1D1-3C23-4136-B035-21680DA4A28F}" type="presOf" srcId="{55F619A6-B103-4977-B100-1F1D7FDCC20D}" destId="{DB5CCABB-77DD-4761-BD6C-1552A29E2133}" srcOrd="0" destOrd="2" presId="urn:microsoft.com/office/officeart/2005/8/layout/vList4#3"/>
    <dgm:cxn modelId="{D0CDD0B2-0185-4A33-B4DC-A603C371AE77}" srcId="{1374476B-2268-4A19-94F6-2F9622EDE729}" destId="{839099E5-E03E-4A5C-A28A-3FFFD9050518}" srcOrd="2" destOrd="0" parTransId="{B158DF9C-3C4A-4A68-89B4-45E771EA1A31}" sibTransId="{D0BF355F-BB5D-4427-BD5E-D90A3ED45B07}"/>
    <dgm:cxn modelId="{7B47356A-FE17-4153-B7F3-B9BA92E06002}" srcId="{B1A7801E-0828-46B4-B719-BDA6043F24E5}" destId="{2D988A26-9945-401E-A4D6-8C2162108259}" srcOrd="0" destOrd="0" parTransId="{A53191E3-DD6B-4539-AC49-64A5B542640D}" sibTransId="{CA5CE5B9-4757-4BE5-8460-031283F19020}"/>
    <dgm:cxn modelId="{EFBD7E2C-E343-48A0-AF9B-D4A8874D097F}" type="presOf" srcId="{839099E5-E03E-4A5C-A28A-3FFFD9050518}" destId="{BB1C9691-79EB-4B6C-9F50-6E6278928B16}" srcOrd="1" destOrd="3" presId="urn:microsoft.com/office/officeart/2005/8/layout/vList4#3"/>
    <dgm:cxn modelId="{3C6061ED-3386-4271-808C-A32D9ECF815D}" type="presOf" srcId="{1E3845BB-74A9-4032-A5C6-6F9C656F8499}" destId="{BB1C9691-79EB-4B6C-9F50-6E6278928B16}" srcOrd="1" destOrd="2" presId="urn:microsoft.com/office/officeart/2005/8/layout/vList4#3"/>
    <dgm:cxn modelId="{95A53FA6-C329-4A4C-9B24-F4E9FA9130B4}" type="presOf" srcId="{0B9E86D8-D632-4F69-8EF1-A683DD756990}" destId="{FF1CBD79-E4C8-4332-9436-4A9A63B72845}" srcOrd="0" destOrd="2" presId="urn:microsoft.com/office/officeart/2005/8/layout/vList4#3"/>
    <dgm:cxn modelId="{4FA868B8-7A28-4B7A-BBC8-8B500A2A2E77}" srcId="{1374476B-2268-4A19-94F6-2F9622EDE729}" destId="{2AC7C6BA-F26A-4EF6-B06B-E5FA76EFA5F6}" srcOrd="0" destOrd="0" parTransId="{DCB93A3A-B094-4FB4-847F-50308DC4158F}" sibTransId="{4676E333-4900-4797-94BE-D5981EA8B2C2}"/>
    <dgm:cxn modelId="{A591B2C0-7EB7-44F5-8A31-9B556B49B1F9}" srcId="{6E37532B-27F0-40B2-A702-6EC3FDCC9E81}" destId="{1374476B-2268-4A19-94F6-2F9622EDE729}" srcOrd="1" destOrd="0" parTransId="{CF8D7D07-65D7-4F54-BAC6-01FB27051063}" sibTransId="{6ECD9F8F-3987-4006-A530-DD52632B421D}"/>
    <dgm:cxn modelId="{B73D499C-B024-4613-9143-44AF32832D5F}" type="presOf" srcId="{6E37532B-27F0-40B2-A702-6EC3FDCC9E81}" destId="{FA163D9C-CDE3-43CA-8502-1A57E4ADC21C}" srcOrd="0" destOrd="0" presId="urn:microsoft.com/office/officeart/2005/8/layout/vList4#3"/>
    <dgm:cxn modelId="{1175FE3B-DFA8-4631-9176-D5A0D600C425}" srcId="{7BC4D86C-3CA4-4101-8E82-6E00395FD2DF}" destId="{BF97FE08-83E8-42B4-B3DE-9AAED9370784}" srcOrd="0" destOrd="0" parTransId="{95A97902-AB74-4EA0-93D4-BC6B58E5EB1A}" sibTransId="{16C21F43-F0C6-4176-9C3B-597192AABD7A}"/>
    <dgm:cxn modelId="{F105B655-C94C-468F-A917-D6FBAC5C73D8}" type="presOf" srcId="{2AC7C6BA-F26A-4EF6-B06B-E5FA76EFA5F6}" destId="{8806386F-0E12-4427-935A-2294AD21149C}" srcOrd="0" destOrd="1" presId="urn:microsoft.com/office/officeart/2005/8/layout/vList4#3"/>
    <dgm:cxn modelId="{40A3E959-D580-431D-8036-73A3A35CD422}" type="presOf" srcId="{2AC7C6BA-F26A-4EF6-B06B-E5FA76EFA5F6}" destId="{BB1C9691-79EB-4B6C-9F50-6E6278928B16}" srcOrd="1" destOrd="1" presId="urn:microsoft.com/office/officeart/2005/8/layout/vList4#3"/>
    <dgm:cxn modelId="{E5C99111-93B8-469D-AD02-E066D4953B8A}" type="presOf" srcId="{2D988A26-9945-401E-A4D6-8C2162108259}" destId="{D71676F1-913B-43FE-81A0-28ECCEA978EA}" srcOrd="1" destOrd="1" presId="urn:microsoft.com/office/officeart/2005/8/layout/vList4#3"/>
    <dgm:cxn modelId="{555B6F09-736F-42F8-97C9-777088C0B2D0}" type="presOf" srcId="{7BC4D86C-3CA4-4101-8E82-6E00395FD2DF}" destId="{FF1CBD79-E4C8-4332-9436-4A9A63B72845}" srcOrd="0" destOrd="0" presId="urn:microsoft.com/office/officeart/2005/8/layout/vList4#3"/>
    <dgm:cxn modelId="{4F28F0DB-B112-4A40-9C98-0FBA75F86484}" type="presOf" srcId="{0B9E86D8-D632-4F69-8EF1-A683DD756990}" destId="{7368A62C-72BF-4A95-B4A2-6DBCD81C58EE}" srcOrd="1" destOrd="2" presId="urn:microsoft.com/office/officeart/2005/8/layout/vList4#3"/>
    <dgm:cxn modelId="{E7316C6E-C035-429F-BC29-C610EAF30AD5}" type="presOf" srcId="{2D988A26-9945-401E-A4D6-8C2162108259}" destId="{DB5CCABB-77DD-4761-BD6C-1552A29E2133}" srcOrd="0" destOrd="1" presId="urn:microsoft.com/office/officeart/2005/8/layout/vList4#3"/>
    <dgm:cxn modelId="{B6820219-DD10-4631-B2FA-7706AEB4BC5B}" srcId="{B1A7801E-0828-46B4-B719-BDA6043F24E5}" destId="{55F619A6-B103-4977-B100-1F1D7FDCC20D}" srcOrd="1" destOrd="0" parTransId="{CDC6CFE1-B074-4A68-8B48-C3318A3E7DEC}" sibTransId="{C32EA4A9-E231-4D96-806C-7502B5C6CD1E}"/>
    <dgm:cxn modelId="{82519231-D1F9-480A-B466-171D1F7B9A3F}" srcId="{6E37532B-27F0-40B2-A702-6EC3FDCC9E81}" destId="{7BC4D86C-3CA4-4101-8E82-6E00395FD2DF}" srcOrd="0" destOrd="0" parTransId="{B5325373-4F24-47C4-882A-E13BBB6E4D4D}" sibTransId="{F01DD51C-98A5-44BC-9310-1E19791D18B2}"/>
    <dgm:cxn modelId="{8DFA89D6-DAC7-4823-8016-59241DCCEBE0}" type="presOf" srcId="{1374476B-2268-4A19-94F6-2F9622EDE729}" destId="{BB1C9691-79EB-4B6C-9F50-6E6278928B16}" srcOrd="1" destOrd="0" presId="urn:microsoft.com/office/officeart/2005/8/layout/vList4#3"/>
    <dgm:cxn modelId="{9E2E9E49-784C-4D30-9170-C184E6673AA8}" type="presOf" srcId="{1E3845BB-74A9-4032-A5C6-6F9C656F8499}" destId="{8806386F-0E12-4427-935A-2294AD21149C}" srcOrd="0" destOrd="2" presId="urn:microsoft.com/office/officeart/2005/8/layout/vList4#3"/>
    <dgm:cxn modelId="{A807C6EE-3578-4F84-8549-D61C749D41B9}" srcId="{7BC4D86C-3CA4-4101-8E82-6E00395FD2DF}" destId="{0B9E86D8-D632-4F69-8EF1-A683DD756990}" srcOrd="1" destOrd="0" parTransId="{15EABE80-80D6-42A9-85AB-E4EDE7832F24}" sibTransId="{893B4F5B-E642-47DB-BA71-D875499C0B5B}"/>
    <dgm:cxn modelId="{9AE6D36D-432B-451A-9233-8F0EAFFE5103}" type="presOf" srcId="{55F619A6-B103-4977-B100-1F1D7FDCC20D}" destId="{D71676F1-913B-43FE-81A0-28ECCEA978EA}" srcOrd="1" destOrd="2" presId="urn:microsoft.com/office/officeart/2005/8/layout/vList4#3"/>
    <dgm:cxn modelId="{3DBDF575-D196-4C53-8C77-971D9F6BD975}" type="presOf" srcId="{BF97FE08-83E8-42B4-B3DE-9AAED9370784}" destId="{7368A62C-72BF-4A95-B4A2-6DBCD81C58EE}" srcOrd="1" destOrd="1" presId="urn:microsoft.com/office/officeart/2005/8/layout/vList4#3"/>
    <dgm:cxn modelId="{D7E9D4D5-7E87-4014-A36F-AEDED08EE1CF}" type="presOf" srcId="{839099E5-E03E-4A5C-A28A-3FFFD9050518}" destId="{8806386F-0E12-4427-935A-2294AD21149C}" srcOrd="0" destOrd="3" presId="urn:microsoft.com/office/officeart/2005/8/layout/vList4#3"/>
    <dgm:cxn modelId="{E7B5AC61-6A1E-4602-9FF9-944DD9D271E5}" type="presOf" srcId="{B1A7801E-0828-46B4-B719-BDA6043F24E5}" destId="{D71676F1-913B-43FE-81A0-28ECCEA978EA}" srcOrd="1" destOrd="0" presId="urn:microsoft.com/office/officeart/2005/8/layout/vList4#3"/>
    <dgm:cxn modelId="{E51DD2AB-33BB-4A6A-8E73-B5576624336F}" type="presOf" srcId="{1374476B-2268-4A19-94F6-2F9622EDE729}" destId="{8806386F-0E12-4427-935A-2294AD21149C}" srcOrd="0" destOrd="0" presId="urn:microsoft.com/office/officeart/2005/8/layout/vList4#3"/>
    <dgm:cxn modelId="{A4DAE283-0B54-48EF-BDAE-8598DF3D49FC}" srcId="{1374476B-2268-4A19-94F6-2F9622EDE729}" destId="{1E3845BB-74A9-4032-A5C6-6F9C656F8499}" srcOrd="1" destOrd="0" parTransId="{E7BA8887-43CC-46BA-B29B-C937C595E265}" sibTransId="{EBE9DD60-B13A-47C3-B07A-E0AC024DC36A}"/>
    <dgm:cxn modelId="{83C7FA4C-F0B5-458F-BA90-40430F8F33EC}" type="presOf" srcId="{B1A7801E-0828-46B4-B719-BDA6043F24E5}" destId="{DB5CCABB-77DD-4761-BD6C-1552A29E2133}" srcOrd="0" destOrd="0" presId="urn:microsoft.com/office/officeart/2005/8/layout/vList4#3"/>
    <dgm:cxn modelId="{48EDB3C0-FE05-41F2-A196-9365A7BA2EBF}" type="presOf" srcId="{7BC4D86C-3CA4-4101-8E82-6E00395FD2DF}" destId="{7368A62C-72BF-4A95-B4A2-6DBCD81C58EE}" srcOrd="1" destOrd="0" presId="urn:microsoft.com/office/officeart/2005/8/layout/vList4#3"/>
    <dgm:cxn modelId="{77299DD1-DFEE-4B71-AFF4-E5C69B6B2F92}" srcId="{6E37532B-27F0-40B2-A702-6EC3FDCC9E81}" destId="{B1A7801E-0828-46B4-B719-BDA6043F24E5}" srcOrd="2" destOrd="0" parTransId="{1E881E9E-92DE-4048-8048-BC16A37FF78B}" sibTransId="{5728B9BB-7199-4B4A-A666-C14E669D3B39}"/>
    <dgm:cxn modelId="{22F749B6-CC7A-4346-A45C-D629214EE829}" type="presOf" srcId="{BF97FE08-83E8-42B4-B3DE-9AAED9370784}" destId="{FF1CBD79-E4C8-4332-9436-4A9A63B72845}" srcOrd="0" destOrd="1" presId="urn:microsoft.com/office/officeart/2005/8/layout/vList4#3"/>
    <dgm:cxn modelId="{44DD9646-AD31-43B8-88CE-E096BBC0E007}" type="presParOf" srcId="{FA163D9C-CDE3-43CA-8502-1A57E4ADC21C}" destId="{86D56641-39A9-4AC5-A04C-ED698B308ED1}" srcOrd="0" destOrd="0" presId="urn:microsoft.com/office/officeart/2005/8/layout/vList4#3"/>
    <dgm:cxn modelId="{ECD04BF0-CB29-4264-9057-452D97022D9A}" type="presParOf" srcId="{86D56641-39A9-4AC5-A04C-ED698B308ED1}" destId="{FF1CBD79-E4C8-4332-9436-4A9A63B72845}" srcOrd="0" destOrd="0" presId="urn:microsoft.com/office/officeart/2005/8/layout/vList4#3"/>
    <dgm:cxn modelId="{9C3DC620-347F-4BD5-B9F3-3C47FDDBE690}" type="presParOf" srcId="{86D56641-39A9-4AC5-A04C-ED698B308ED1}" destId="{D418172F-6E9F-45FD-B6B5-E8A7788282A1}" srcOrd="1" destOrd="0" presId="urn:microsoft.com/office/officeart/2005/8/layout/vList4#3"/>
    <dgm:cxn modelId="{F80F1C42-D86F-4CE2-BBE2-88F6DCC4B362}" type="presParOf" srcId="{86D56641-39A9-4AC5-A04C-ED698B308ED1}" destId="{7368A62C-72BF-4A95-B4A2-6DBCD81C58EE}" srcOrd="2" destOrd="0" presId="urn:microsoft.com/office/officeart/2005/8/layout/vList4#3"/>
    <dgm:cxn modelId="{B9EBC9FC-4019-4DDA-9AE0-BE27547C664D}" type="presParOf" srcId="{FA163D9C-CDE3-43CA-8502-1A57E4ADC21C}" destId="{3FAC7482-8F15-4DE6-AF56-83738F0CACDE}" srcOrd="1" destOrd="0" presId="urn:microsoft.com/office/officeart/2005/8/layout/vList4#3"/>
    <dgm:cxn modelId="{6A5467A9-9E99-432B-9D82-3908CA376688}" type="presParOf" srcId="{FA163D9C-CDE3-43CA-8502-1A57E4ADC21C}" destId="{318AA257-CDA9-415F-BDA3-F441C275DDF2}" srcOrd="2" destOrd="0" presId="urn:microsoft.com/office/officeart/2005/8/layout/vList4#3"/>
    <dgm:cxn modelId="{FECF7629-A391-4229-BE52-2312449D10CC}" type="presParOf" srcId="{318AA257-CDA9-415F-BDA3-F441C275DDF2}" destId="{8806386F-0E12-4427-935A-2294AD21149C}" srcOrd="0" destOrd="0" presId="urn:microsoft.com/office/officeart/2005/8/layout/vList4#3"/>
    <dgm:cxn modelId="{9DC3986B-15C4-4F6C-85EF-991A9981E368}" type="presParOf" srcId="{318AA257-CDA9-415F-BDA3-F441C275DDF2}" destId="{E735394A-71BA-4344-B3F0-7D2132B2890F}" srcOrd="1" destOrd="0" presId="urn:microsoft.com/office/officeart/2005/8/layout/vList4#3"/>
    <dgm:cxn modelId="{7C0D771C-3020-403C-81A7-7C8C2A34BC92}" type="presParOf" srcId="{318AA257-CDA9-415F-BDA3-F441C275DDF2}" destId="{BB1C9691-79EB-4B6C-9F50-6E6278928B16}" srcOrd="2" destOrd="0" presId="urn:microsoft.com/office/officeart/2005/8/layout/vList4#3"/>
    <dgm:cxn modelId="{F188D96D-CC25-4BC7-9B51-B43FC003E3D5}" type="presParOf" srcId="{FA163D9C-CDE3-43CA-8502-1A57E4ADC21C}" destId="{114505DF-E50F-4F8F-94FD-0A9312F0B957}" srcOrd="3" destOrd="0" presId="urn:microsoft.com/office/officeart/2005/8/layout/vList4#3"/>
    <dgm:cxn modelId="{B403D6B3-2C87-4D1A-B170-47ADB6663F1F}" type="presParOf" srcId="{FA163D9C-CDE3-43CA-8502-1A57E4ADC21C}" destId="{8327F29F-CCF7-428D-A557-7DEFD41E8272}" srcOrd="4" destOrd="0" presId="urn:microsoft.com/office/officeart/2005/8/layout/vList4#3"/>
    <dgm:cxn modelId="{BE2AE0FA-5378-47B7-9588-5AF7B292C6CF}" type="presParOf" srcId="{8327F29F-CCF7-428D-A557-7DEFD41E8272}" destId="{DB5CCABB-77DD-4761-BD6C-1552A29E2133}" srcOrd="0" destOrd="0" presId="urn:microsoft.com/office/officeart/2005/8/layout/vList4#3"/>
    <dgm:cxn modelId="{32F02047-393B-4929-BE5D-F406DC0AAEC0}" type="presParOf" srcId="{8327F29F-CCF7-428D-A557-7DEFD41E8272}" destId="{5CE2778E-88A9-48A0-9F6A-061E02A338E5}" srcOrd="1" destOrd="0" presId="urn:microsoft.com/office/officeart/2005/8/layout/vList4#3"/>
    <dgm:cxn modelId="{29D5A865-074C-4123-9EB0-EADE741C7698}" type="presParOf" srcId="{8327F29F-CCF7-428D-A557-7DEFD41E8272}" destId="{D71676F1-913B-43FE-81A0-28ECCEA978EA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C4D8E46-C465-4006-9024-E47ABCA69D6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8BAE849-38F9-448C-99CE-4A8148E20D29}">
      <dgm:prSet custT="1"/>
      <dgm:spPr/>
      <dgm:t>
        <a:bodyPr/>
        <a:lstStyle/>
        <a:p>
          <a:pPr algn="ctr" rtl="0"/>
          <a:r>
            <a:rPr lang="es-ES" sz="1800" b="1" dirty="0" smtClean="0">
              <a:latin typeface="Palatino Linotype" pitchFamily="18" charset="0"/>
            </a:rPr>
            <a:t>En muchos casos, los síntomas de TEA no son evidentes hasta que el niño empieza a interactuar con iguales.</a:t>
          </a:r>
          <a:endParaRPr lang="es-ES" sz="1800" b="1" dirty="0">
            <a:latin typeface="Palatino Linotype" pitchFamily="18" charset="0"/>
          </a:endParaRPr>
        </a:p>
      </dgm:t>
    </dgm:pt>
    <dgm:pt modelId="{0D242522-C3DE-4C26-AA78-9BEA53F4177F}" type="parTrans" cxnId="{1E07ECF5-AE62-426F-AAAD-043A2CE5AA8C}">
      <dgm:prSet/>
      <dgm:spPr/>
      <dgm:t>
        <a:bodyPr/>
        <a:lstStyle/>
        <a:p>
          <a:pPr algn="ctr"/>
          <a:endParaRPr lang="es-ES" sz="2800" b="1">
            <a:latin typeface="Palatino Linotype" pitchFamily="18" charset="0"/>
          </a:endParaRPr>
        </a:p>
      </dgm:t>
    </dgm:pt>
    <dgm:pt modelId="{0C76E915-3B99-43EB-9059-53BD1F47CC19}" type="sibTrans" cxnId="{1E07ECF5-AE62-426F-AAAD-043A2CE5AA8C}">
      <dgm:prSet/>
      <dgm:spPr/>
      <dgm:t>
        <a:bodyPr/>
        <a:lstStyle/>
        <a:p>
          <a:pPr algn="ctr"/>
          <a:endParaRPr lang="es-ES" sz="2800" b="1">
            <a:latin typeface="Palatino Linotype" pitchFamily="18" charset="0"/>
          </a:endParaRPr>
        </a:p>
      </dgm:t>
    </dgm:pt>
    <dgm:pt modelId="{EA6BE436-D485-4F4C-9ED6-EA64B3445FFE}">
      <dgm:prSet custT="1"/>
      <dgm:spPr/>
      <dgm:t>
        <a:bodyPr/>
        <a:lstStyle/>
        <a:p>
          <a:pPr algn="ctr" rtl="0"/>
          <a:r>
            <a:rPr lang="es-ES" sz="1800" b="1" dirty="0" smtClean="0">
              <a:latin typeface="Palatino Linotype" pitchFamily="18" charset="0"/>
            </a:rPr>
            <a:t>Especial atención en los momentos de juego y actividades en grupo.</a:t>
          </a:r>
          <a:endParaRPr lang="es-ES" sz="1800" b="1" dirty="0">
            <a:latin typeface="Palatino Linotype" pitchFamily="18" charset="0"/>
          </a:endParaRPr>
        </a:p>
      </dgm:t>
    </dgm:pt>
    <dgm:pt modelId="{7CB9AEFB-5AC5-4947-9719-CD7E9FAA5DAB}" type="parTrans" cxnId="{5B2A5647-FF06-4254-BBD1-285D0E28073F}">
      <dgm:prSet/>
      <dgm:spPr/>
      <dgm:t>
        <a:bodyPr/>
        <a:lstStyle/>
        <a:p>
          <a:pPr algn="ctr"/>
          <a:endParaRPr lang="es-ES" sz="2800" b="1">
            <a:latin typeface="Palatino Linotype" pitchFamily="18" charset="0"/>
          </a:endParaRPr>
        </a:p>
      </dgm:t>
    </dgm:pt>
    <dgm:pt modelId="{45D3F937-363E-42A3-863B-59B090D782A7}" type="sibTrans" cxnId="{5B2A5647-FF06-4254-BBD1-285D0E28073F}">
      <dgm:prSet/>
      <dgm:spPr/>
      <dgm:t>
        <a:bodyPr/>
        <a:lstStyle/>
        <a:p>
          <a:pPr algn="ctr"/>
          <a:endParaRPr lang="es-ES" sz="2800" b="1">
            <a:latin typeface="Palatino Linotype" pitchFamily="18" charset="0"/>
          </a:endParaRPr>
        </a:p>
      </dgm:t>
    </dgm:pt>
    <dgm:pt modelId="{B557C7B4-C66E-4A53-A2C1-450D1D92D33B}">
      <dgm:prSet custT="1"/>
      <dgm:spPr/>
      <dgm:t>
        <a:bodyPr/>
        <a:lstStyle/>
        <a:p>
          <a:pPr algn="ctr" rtl="0"/>
          <a:r>
            <a:rPr lang="es-ES" sz="1800" b="1" dirty="0" smtClean="0">
              <a:latin typeface="Palatino Linotype" pitchFamily="18" charset="0"/>
            </a:rPr>
            <a:t>Los tutores de los alumnos son los que más información pueden tener y los que antes pueden observar </a:t>
          </a:r>
          <a:endParaRPr lang="es-ES" sz="1800" b="1" dirty="0">
            <a:latin typeface="Palatino Linotype" pitchFamily="18" charset="0"/>
          </a:endParaRPr>
        </a:p>
      </dgm:t>
    </dgm:pt>
    <dgm:pt modelId="{B78DED7F-F114-4A18-99AE-8D54AD71661A}" type="parTrans" cxnId="{C1172FB6-03AE-423D-ACF1-585BCA63DD27}">
      <dgm:prSet/>
      <dgm:spPr/>
      <dgm:t>
        <a:bodyPr/>
        <a:lstStyle/>
        <a:p>
          <a:pPr algn="ctr"/>
          <a:endParaRPr lang="es-ES" sz="2800" b="1">
            <a:latin typeface="Palatino Linotype" pitchFamily="18" charset="0"/>
          </a:endParaRPr>
        </a:p>
      </dgm:t>
    </dgm:pt>
    <dgm:pt modelId="{F80B677A-620B-470B-9FCE-A913E874FA6E}" type="sibTrans" cxnId="{C1172FB6-03AE-423D-ACF1-585BCA63DD27}">
      <dgm:prSet/>
      <dgm:spPr/>
      <dgm:t>
        <a:bodyPr/>
        <a:lstStyle/>
        <a:p>
          <a:pPr algn="ctr"/>
          <a:endParaRPr lang="es-ES" sz="2800" b="1">
            <a:latin typeface="Palatino Linotype" pitchFamily="18" charset="0"/>
          </a:endParaRPr>
        </a:p>
      </dgm:t>
    </dgm:pt>
    <dgm:pt modelId="{9CA638B6-AD8A-445D-A60D-EE31B3CA8B3E}">
      <dgm:prSet custT="1"/>
      <dgm:spPr/>
      <dgm:t>
        <a:bodyPr/>
        <a:lstStyle/>
        <a:p>
          <a:pPr algn="ctr" rtl="0"/>
          <a:r>
            <a:rPr lang="es-ES" sz="1800" b="1" dirty="0" smtClean="0">
              <a:latin typeface="Palatino Linotype" pitchFamily="18" charset="0"/>
            </a:rPr>
            <a:t>Los síntomas pueden estar enmascarados por habilidades de adaptación ( sobre todo en niñas)</a:t>
          </a:r>
          <a:endParaRPr lang="es-ES" sz="1800" b="1" dirty="0">
            <a:latin typeface="Palatino Linotype" pitchFamily="18" charset="0"/>
          </a:endParaRPr>
        </a:p>
      </dgm:t>
    </dgm:pt>
    <dgm:pt modelId="{C62525CE-3AB0-4D07-A151-C0B12C373F2D}" type="parTrans" cxnId="{02AA0EBD-37CC-4C3C-95DB-8EF2D02A6865}">
      <dgm:prSet/>
      <dgm:spPr/>
      <dgm:t>
        <a:bodyPr/>
        <a:lstStyle/>
        <a:p>
          <a:pPr algn="ctr"/>
          <a:endParaRPr lang="es-ES" sz="2800" b="1">
            <a:latin typeface="Palatino Linotype" pitchFamily="18" charset="0"/>
          </a:endParaRPr>
        </a:p>
      </dgm:t>
    </dgm:pt>
    <dgm:pt modelId="{40BEC30B-B7CA-4A1B-8DE8-075230C0B7D8}" type="sibTrans" cxnId="{02AA0EBD-37CC-4C3C-95DB-8EF2D02A6865}">
      <dgm:prSet/>
      <dgm:spPr/>
      <dgm:t>
        <a:bodyPr/>
        <a:lstStyle/>
        <a:p>
          <a:pPr algn="ctr"/>
          <a:endParaRPr lang="es-ES" sz="2800" b="1">
            <a:latin typeface="Palatino Linotype" pitchFamily="18" charset="0"/>
          </a:endParaRPr>
        </a:p>
      </dgm:t>
    </dgm:pt>
    <dgm:pt modelId="{EC9A9336-943A-423F-8929-06BAE959A90F}" type="pres">
      <dgm:prSet presAssocID="{7C4D8E46-C465-4006-9024-E47ABCA69D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3CF2265-8B2B-4D21-BF1F-656661249BE1}" type="pres">
      <dgm:prSet presAssocID="{48BAE849-38F9-448C-99CE-4A8148E20D29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0D1E84E-93C6-4C37-8D92-260C3D53849C}" type="pres">
      <dgm:prSet presAssocID="{0C76E915-3B99-43EB-9059-53BD1F47CC19}" presName="spacer" presStyleCnt="0"/>
      <dgm:spPr/>
    </dgm:pt>
    <dgm:pt modelId="{6F6FB97E-6B92-42AB-85CC-1EC3A93AC257}" type="pres">
      <dgm:prSet presAssocID="{EA6BE436-D485-4F4C-9ED6-EA64B3445FF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EBD8396-5560-4E6C-BA99-CF3DC5945DAA}" type="pres">
      <dgm:prSet presAssocID="{45D3F937-363E-42A3-863B-59B090D782A7}" presName="spacer" presStyleCnt="0"/>
      <dgm:spPr/>
    </dgm:pt>
    <dgm:pt modelId="{8BFECFAC-4675-4814-8EF4-EEE3F8FDC0AE}" type="pres">
      <dgm:prSet presAssocID="{B557C7B4-C66E-4A53-A2C1-450D1D92D33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5FFE36-A98C-465D-A2DC-0BB57C4D4C39}" type="pres">
      <dgm:prSet presAssocID="{F80B677A-620B-470B-9FCE-A913E874FA6E}" presName="spacer" presStyleCnt="0"/>
      <dgm:spPr/>
    </dgm:pt>
    <dgm:pt modelId="{CC5B97E2-A6A8-4302-975C-7B6F67CC389C}" type="pres">
      <dgm:prSet presAssocID="{9CA638B6-AD8A-445D-A60D-EE31B3CA8B3E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92AA763-1102-4A44-89D7-F0869626C807}" type="presOf" srcId="{EA6BE436-D485-4F4C-9ED6-EA64B3445FFE}" destId="{6F6FB97E-6B92-42AB-85CC-1EC3A93AC257}" srcOrd="0" destOrd="0" presId="urn:microsoft.com/office/officeart/2005/8/layout/vList2"/>
    <dgm:cxn modelId="{02AA0EBD-37CC-4C3C-95DB-8EF2D02A6865}" srcId="{7C4D8E46-C465-4006-9024-E47ABCA69D6A}" destId="{9CA638B6-AD8A-445D-A60D-EE31B3CA8B3E}" srcOrd="3" destOrd="0" parTransId="{C62525CE-3AB0-4D07-A151-C0B12C373F2D}" sibTransId="{40BEC30B-B7CA-4A1B-8DE8-075230C0B7D8}"/>
    <dgm:cxn modelId="{330E6646-85AA-465E-AEB1-81C3A6B6A652}" type="presOf" srcId="{7C4D8E46-C465-4006-9024-E47ABCA69D6A}" destId="{EC9A9336-943A-423F-8929-06BAE959A90F}" srcOrd="0" destOrd="0" presId="urn:microsoft.com/office/officeart/2005/8/layout/vList2"/>
    <dgm:cxn modelId="{C1172FB6-03AE-423D-ACF1-585BCA63DD27}" srcId="{7C4D8E46-C465-4006-9024-E47ABCA69D6A}" destId="{B557C7B4-C66E-4A53-A2C1-450D1D92D33B}" srcOrd="2" destOrd="0" parTransId="{B78DED7F-F114-4A18-99AE-8D54AD71661A}" sibTransId="{F80B677A-620B-470B-9FCE-A913E874FA6E}"/>
    <dgm:cxn modelId="{CA685CB2-8243-4AE3-A3A6-7E6D31102ADD}" type="presOf" srcId="{B557C7B4-C66E-4A53-A2C1-450D1D92D33B}" destId="{8BFECFAC-4675-4814-8EF4-EEE3F8FDC0AE}" srcOrd="0" destOrd="0" presId="urn:microsoft.com/office/officeart/2005/8/layout/vList2"/>
    <dgm:cxn modelId="{B5561CD2-AC86-4432-8F19-4A8A5E6C75C7}" type="presOf" srcId="{48BAE849-38F9-448C-99CE-4A8148E20D29}" destId="{43CF2265-8B2B-4D21-BF1F-656661249BE1}" srcOrd="0" destOrd="0" presId="urn:microsoft.com/office/officeart/2005/8/layout/vList2"/>
    <dgm:cxn modelId="{008F0E4A-164D-4EBE-BC19-7B1CC784F488}" type="presOf" srcId="{9CA638B6-AD8A-445D-A60D-EE31B3CA8B3E}" destId="{CC5B97E2-A6A8-4302-975C-7B6F67CC389C}" srcOrd="0" destOrd="0" presId="urn:microsoft.com/office/officeart/2005/8/layout/vList2"/>
    <dgm:cxn modelId="{1E07ECF5-AE62-426F-AAAD-043A2CE5AA8C}" srcId="{7C4D8E46-C465-4006-9024-E47ABCA69D6A}" destId="{48BAE849-38F9-448C-99CE-4A8148E20D29}" srcOrd="0" destOrd="0" parTransId="{0D242522-C3DE-4C26-AA78-9BEA53F4177F}" sibTransId="{0C76E915-3B99-43EB-9059-53BD1F47CC19}"/>
    <dgm:cxn modelId="{5B2A5647-FF06-4254-BBD1-285D0E28073F}" srcId="{7C4D8E46-C465-4006-9024-E47ABCA69D6A}" destId="{EA6BE436-D485-4F4C-9ED6-EA64B3445FFE}" srcOrd="1" destOrd="0" parTransId="{7CB9AEFB-5AC5-4947-9719-CD7E9FAA5DAB}" sibTransId="{45D3F937-363E-42A3-863B-59B090D782A7}"/>
    <dgm:cxn modelId="{5E844832-1DC2-43C2-A0C8-C68B27BC7D21}" type="presParOf" srcId="{EC9A9336-943A-423F-8929-06BAE959A90F}" destId="{43CF2265-8B2B-4D21-BF1F-656661249BE1}" srcOrd="0" destOrd="0" presId="urn:microsoft.com/office/officeart/2005/8/layout/vList2"/>
    <dgm:cxn modelId="{CCA88B2E-145B-4FFA-9FCA-DD23BCDC10CF}" type="presParOf" srcId="{EC9A9336-943A-423F-8929-06BAE959A90F}" destId="{B0D1E84E-93C6-4C37-8D92-260C3D53849C}" srcOrd="1" destOrd="0" presId="urn:microsoft.com/office/officeart/2005/8/layout/vList2"/>
    <dgm:cxn modelId="{58056AE1-BD60-4886-A576-4EB0FE76838E}" type="presParOf" srcId="{EC9A9336-943A-423F-8929-06BAE959A90F}" destId="{6F6FB97E-6B92-42AB-85CC-1EC3A93AC257}" srcOrd="2" destOrd="0" presId="urn:microsoft.com/office/officeart/2005/8/layout/vList2"/>
    <dgm:cxn modelId="{6B0355D2-118A-4018-9876-46B9E7127035}" type="presParOf" srcId="{EC9A9336-943A-423F-8929-06BAE959A90F}" destId="{BEBD8396-5560-4E6C-BA99-CF3DC5945DAA}" srcOrd="3" destOrd="0" presId="urn:microsoft.com/office/officeart/2005/8/layout/vList2"/>
    <dgm:cxn modelId="{3D20DF94-C99D-483B-A93B-398618BBB18B}" type="presParOf" srcId="{EC9A9336-943A-423F-8929-06BAE959A90F}" destId="{8BFECFAC-4675-4814-8EF4-EEE3F8FDC0AE}" srcOrd="4" destOrd="0" presId="urn:microsoft.com/office/officeart/2005/8/layout/vList2"/>
    <dgm:cxn modelId="{B148E83C-B9D8-4F0A-808E-FCBEB63F9669}" type="presParOf" srcId="{EC9A9336-943A-423F-8929-06BAE959A90F}" destId="{FD5FFE36-A98C-465D-A2DC-0BB57C4D4C39}" srcOrd="5" destOrd="0" presId="urn:microsoft.com/office/officeart/2005/8/layout/vList2"/>
    <dgm:cxn modelId="{00A4CF7C-6291-4CE8-AFF9-DE300E5693AA}" type="presParOf" srcId="{EC9A9336-943A-423F-8929-06BAE959A90F}" destId="{CC5B97E2-A6A8-4302-975C-7B6F67CC389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8BC7A8-DD19-4994-94AE-D73CFEF4AFC4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F86D698-BDE2-43A2-A884-3E71CBC869E1}">
      <dgm:prSet phldrT="[Texto]"/>
      <dgm:spPr/>
      <dgm:t>
        <a:bodyPr/>
        <a:lstStyle/>
        <a:p>
          <a:r>
            <a:rPr lang="es-ES" dirty="0" smtClean="0">
              <a:latin typeface="Palatino Linotype" pitchFamily="18" charset="0"/>
            </a:rPr>
            <a:t>Trastorno Autista</a:t>
          </a:r>
          <a:endParaRPr lang="es-ES" dirty="0">
            <a:latin typeface="Palatino Linotype" pitchFamily="18" charset="0"/>
          </a:endParaRPr>
        </a:p>
      </dgm:t>
    </dgm:pt>
    <dgm:pt modelId="{C4BC18FA-8995-4E4F-8AF3-ECB169C334BB}" type="parTrans" cxnId="{244B5B2E-D257-4CC2-AD56-D211732D1EB4}">
      <dgm:prSet/>
      <dgm:spPr/>
      <dgm:t>
        <a:bodyPr/>
        <a:lstStyle/>
        <a:p>
          <a:endParaRPr lang="es-ES"/>
        </a:p>
      </dgm:t>
    </dgm:pt>
    <dgm:pt modelId="{290AC782-618D-4D6D-AB34-86F52D8BFFC5}" type="sibTrans" cxnId="{244B5B2E-D257-4CC2-AD56-D211732D1EB4}">
      <dgm:prSet/>
      <dgm:spPr/>
      <dgm:t>
        <a:bodyPr/>
        <a:lstStyle/>
        <a:p>
          <a:endParaRPr lang="es-ES"/>
        </a:p>
      </dgm:t>
    </dgm:pt>
    <dgm:pt modelId="{D072B5C7-F6D3-4997-ACD0-666FBD3F8917}">
      <dgm:prSet phldrT="[Texto]"/>
      <dgm:spPr/>
      <dgm:t>
        <a:bodyPr/>
        <a:lstStyle/>
        <a:p>
          <a:r>
            <a:rPr lang="es-ES" dirty="0" smtClean="0">
              <a:latin typeface="Palatino Linotype" pitchFamily="18" charset="0"/>
            </a:rPr>
            <a:t>Síndrome de Asperger</a:t>
          </a:r>
          <a:endParaRPr lang="es-ES" dirty="0">
            <a:latin typeface="Palatino Linotype" pitchFamily="18" charset="0"/>
          </a:endParaRPr>
        </a:p>
      </dgm:t>
    </dgm:pt>
    <dgm:pt modelId="{760E2BD9-875F-49F8-BC77-697265002CAD}" type="parTrans" cxnId="{4D96C751-8E45-4454-8817-313BCB514128}">
      <dgm:prSet/>
      <dgm:spPr/>
      <dgm:t>
        <a:bodyPr/>
        <a:lstStyle/>
        <a:p>
          <a:endParaRPr lang="es-ES"/>
        </a:p>
      </dgm:t>
    </dgm:pt>
    <dgm:pt modelId="{09198382-197F-4258-8F96-3CA0F6251864}" type="sibTrans" cxnId="{4D96C751-8E45-4454-8817-313BCB514128}">
      <dgm:prSet/>
      <dgm:spPr/>
      <dgm:t>
        <a:bodyPr/>
        <a:lstStyle/>
        <a:p>
          <a:endParaRPr lang="es-ES"/>
        </a:p>
      </dgm:t>
    </dgm:pt>
    <dgm:pt modelId="{44148E70-8490-46F2-83E5-D7CF7E352035}">
      <dgm:prSet phldrT="[Texto]"/>
      <dgm:spPr/>
      <dgm:t>
        <a:bodyPr/>
        <a:lstStyle/>
        <a:p>
          <a:r>
            <a:rPr lang="es-ES" dirty="0" smtClean="0">
              <a:latin typeface="Palatino Linotype" pitchFamily="18" charset="0"/>
            </a:rPr>
            <a:t>Síndrome de </a:t>
          </a:r>
          <a:r>
            <a:rPr lang="es-ES" dirty="0" err="1" smtClean="0">
              <a:latin typeface="Palatino Linotype" pitchFamily="18" charset="0"/>
            </a:rPr>
            <a:t>Rett</a:t>
          </a:r>
          <a:endParaRPr lang="es-ES" dirty="0">
            <a:latin typeface="Palatino Linotype" pitchFamily="18" charset="0"/>
          </a:endParaRPr>
        </a:p>
      </dgm:t>
    </dgm:pt>
    <dgm:pt modelId="{562F87BE-5177-433B-8A56-1D40B2B0453C}" type="parTrans" cxnId="{FA969FD7-E036-4C5E-8BFB-D6310BFB4A3A}">
      <dgm:prSet/>
      <dgm:spPr/>
      <dgm:t>
        <a:bodyPr/>
        <a:lstStyle/>
        <a:p>
          <a:endParaRPr lang="es-ES"/>
        </a:p>
      </dgm:t>
    </dgm:pt>
    <dgm:pt modelId="{A312A83F-4835-4CCC-8C06-EC00C642083D}" type="sibTrans" cxnId="{FA969FD7-E036-4C5E-8BFB-D6310BFB4A3A}">
      <dgm:prSet/>
      <dgm:spPr/>
      <dgm:t>
        <a:bodyPr/>
        <a:lstStyle/>
        <a:p>
          <a:endParaRPr lang="es-ES"/>
        </a:p>
      </dgm:t>
    </dgm:pt>
    <dgm:pt modelId="{39E416BF-E2AA-4195-8B6D-0E578F26F513}">
      <dgm:prSet phldrT="[Texto]"/>
      <dgm:spPr/>
      <dgm:t>
        <a:bodyPr/>
        <a:lstStyle/>
        <a:p>
          <a:r>
            <a:rPr lang="es-ES" dirty="0" smtClean="0">
              <a:latin typeface="Palatino Linotype" pitchFamily="18" charset="0"/>
            </a:rPr>
            <a:t>Trastorno Generalizado del Desarrollo.</a:t>
          </a:r>
          <a:endParaRPr lang="es-ES" dirty="0">
            <a:latin typeface="Palatino Linotype" pitchFamily="18" charset="0"/>
          </a:endParaRPr>
        </a:p>
      </dgm:t>
    </dgm:pt>
    <dgm:pt modelId="{C4F66737-0B5A-481B-8831-7BAA41E97FA6}" type="parTrans" cxnId="{44DEC5F8-E3B1-4996-B1F4-E3483D63B9EF}">
      <dgm:prSet/>
      <dgm:spPr/>
      <dgm:t>
        <a:bodyPr/>
        <a:lstStyle/>
        <a:p>
          <a:endParaRPr lang="es-ES"/>
        </a:p>
      </dgm:t>
    </dgm:pt>
    <dgm:pt modelId="{B60280CD-BB74-4CA4-B934-48C2E8FECE19}" type="sibTrans" cxnId="{44DEC5F8-E3B1-4996-B1F4-E3483D63B9EF}">
      <dgm:prSet/>
      <dgm:spPr/>
      <dgm:t>
        <a:bodyPr/>
        <a:lstStyle/>
        <a:p>
          <a:endParaRPr lang="es-ES"/>
        </a:p>
      </dgm:t>
    </dgm:pt>
    <dgm:pt modelId="{A391313E-50EF-4CC2-9E0E-A0BC7B607EE7}" type="pres">
      <dgm:prSet presAssocID="{018BC7A8-DD19-4994-94AE-D73CFEF4AFC4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39289CA-65FB-40E7-85BE-D0CFD272B00C}" type="pres">
      <dgm:prSet presAssocID="{018BC7A8-DD19-4994-94AE-D73CFEF4AFC4}" presName="ellipse" presStyleLbl="trBgShp" presStyleIdx="0" presStyleCnt="1"/>
      <dgm:spPr/>
    </dgm:pt>
    <dgm:pt modelId="{3AD163BC-43B5-46B6-B3AF-0B716B6D006D}" type="pres">
      <dgm:prSet presAssocID="{018BC7A8-DD19-4994-94AE-D73CFEF4AFC4}" presName="arrow1" presStyleLbl="fgShp" presStyleIdx="0" presStyleCnt="1"/>
      <dgm:spPr/>
    </dgm:pt>
    <dgm:pt modelId="{35040C64-B88C-4456-B746-7C884E87C4C5}" type="pres">
      <dgm:prSet presAssocID="{018BC7A8-DD19-4994-94AE-D73CFEF4AFC4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E332139-C681-4AE9-AA46-25CC9ABCF3D9}" type="pres">
      <dgm:prSet presAssocID="{D072B5C7-F6D3-4997-ACD0-666FBD3F8917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AC98B65-1B21-4D88-9C59-166564442680}" type="pres">
      <dgm:prSet presAssocID="{44148E70-8490-46F2-83E5-D7CF7E352035}" presName="item2" presStyleLbl="node1" presStyleIdx="1" presStyleCnt="3" custLinFactNeighborX="23565" custLinFactNeighborY="384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E45FA6A-CFC3-4D91-BBCD-AF053DCE8267}" type="pres">
      <dgm:prSet presAssocID="{39E416BF-E2AA-4195-8B6D-0E578F26F513}" presName="item3" presStyleLbl="node1" presStyleIdx="2" presStyleCnt="3" custLinFactNeighborX="22360" custLinFactNeighborY="1118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8CB074D-6AE9-45D0-BB52-966FE620B9B0}" type="pres">
      <dgm:prSet presAssocID="{018BC7A8-DD19-4994-94AE-D73CFEF4AFC4}" presName="funnel" presStyleLbl="trAlignAcc1" presStyleIdx="0" presStyleCnt="1"/>
      <dgm:spPr/>
    </dgm:pt>
  </dgm:ptLst>
  <dgm:cxnLst>
    <dgm:cxn modelId="{05271530-0E02-4118-BC53-8516112A8FEA}" type="presOf" srcId="{39E416BF-E2AA-4195-8B6D-0E578F26F513}" destId="{35040C64-B88C-4456-B746-7C884E87C4C5}" srcOrd="0" destOrd="0" presId="urn:microsoft.com/office/officeart/2005/8/layout/funnel1"/>
    <dgm:cxn modelId="{244B5B2E-D257-4CC2-AD56-D211732D1EB4}" srcId="{018BC7A8-DD19-4994-94AE-D73CFEF4AFC4}" destId="{DF86D698-BDE2-43A2-A884-3E71CBC869E1}" srcOrd="0" destOrd="0" parTransId="{C4BC18FA-8995-4E4F-8AF3-ECB169C334BB}" sibTransId="{290AC782-618D-4D6D-AB34-86F52D8BFFC5}"/>
    <dgm:cxn modelId="{AD60C7C2-AA0A-417B-BB02-9D246D6759FC}" type="presOf" srcId="{44148E70-8490-46F2-83E5-D7CF7E352035}" destId="{1E332139-C681-4AE9-AA46-25CC9ABCF3D9}" srcOrd="0" destOrd="0" presId="urn:microsoft.com/office/officeart/2005/8/layout/funnel1"/>
    <dgm:cxn modelId="{91C86C16-56E9-4A29-8521-B028F6BB7F70}" type="presOf" srcId="{DF86D698-BDE2-43A2-A884-3E71CBC869E1}" destId="{7E45FA6A-CFC3-4D91-BBCD-AF053DCE8267}" srcOrd="0" destOrd="0" presId="urn:microsoft.com/office/officeart/2005/8/layout/funnel1"/>
    <dgm:cxn modelId="{4A724064-C246-4303-9B8F-DF9398E640E2}" type="presOf" srcId="{D072B5C7-F6D3-4997-ACD0-666FBD3F8917}" destId="{5AC98B65-1B21-4D88-9C59-166564442680}" srcOrd="0" destOrd="0" presId="urn:microsoft.com/office/officeart/2005/8/layout/funnel1"/>
    <dgm:cxn modelId="{FA969FD7-E036-4C5E-8BFB-D6310BFB4A3A}" srcId="{018BC7A8-DD19-4994-94AE-D73CFEF4AFC4}" destId="{44148E70-8490-46F2-83E5-D7CF7E352035}" srcOrd="2" destOrd="0" parTransId="{562F87BE-5177-433B-8A56-1D40B2B0453C}" sibTransId="{A312A83F-4835-4CCC-8C06-EC00C642083D}"/>
    <dgm:cxn modelId="{31C23001-EB02-42E3-9BE3-50F8B1C09D88}" type="presOf" srcId="{018BC7A8-DD19-4994-94AE-D73CFEF4AFC4}" destId="{A391313E-50EF-4CC2-9E0E-A0BC7B607EE7}" srcOrd="0" destOrd="0" presId="urn:microsoft.com/office/officeart/2005/8/layout/funnel1"/>
    <dgm:cxn modelId="{44DEC5F8-E3B1-4996-B1F4-E3483D63B9EF}" srcId="{018BC7A8-DD19-4994-94AE-D73CFEF4AFC4}" destId="{39E416BF-E2AA-4195-8B6D-0E578F26F513}" srcOrd="3" destOrd="0" parTransId="{C4F66737-0B5A-481B-8831-7BAA41E97FA6}" sibTransId="{B60280CD-BB74-4CA4-B934-48C2E8FECE19}"/>
    <dgm:cxn modelId="{4D96C751-8E45-4454-8817-313BCB514128}" srcId="{018BC7A8-DD19-4994-94AE-D73CFEF4AFC4}" destId="{D072B5C7-F6D3-4997-ACD0-666FBD3F8917}" srcOrd="1" destOrd="0" parTransId="{760E2BD9-875F-49F8-BC77-697265002CAD}" sibTransId="{09198382-197F-4258-8F96-3CA0F6251864}"/>
    <dgm:cxn modelId="{AEE2FF4A-4293-4AD8-8A73-CA4A1F5E87E5}" type="presParOf" srcId="{A391313E-50EF-4CC2-9E0E-A0BC7B607EE7}" destId="{439289CA-65FB-40E7-85BE-D0CFD272B00C}" srcOrd="0" destOrd="0" presId="urn:microsoft.com/office/officeart/2005/8/layout/funnel1"/>
    <dgm:cxn modelId="{25B909AD-2686-4761-BAC1-FCC1A26A8C94}" type="presParOf" srcId="{A391313E-50EF-4CC2-9E0E-A0BC7B607EE7}" destId="{3AD163BC-43B5-46B6-B3AF-0B716B6D006D}" srcOrd="1" destOrd="0" presId="urn:microsoft.com/office/officeart/2005/8/layout/funnel1"/>
    <dgm:cxn modelId="{B69FDD70-30A1-43E5-BE83-A1F8AD2FC503}" type="presParOf" srcId="{A391313E-50EF-4CC2-9E0E-A0BC7B607EE7}" destId="{35040C64-B88C-4456-B746-7C884E87C4C5}" srcOrd="2" destOrd="0" presId="urn:microsoft.com/office/officeart/2005/8/layout/funnel1"/>
    <dgm:cxn modelId="{312669EE-EB82-4BDD-8B28-21170D0CB471}" type="presParOf" srcId="{A391313E-50EF-4CC2-9E0E-A0BC7B607EE7}" destId="{1E332139-C681-4AE9-AA46-25CC9ABCF3D9}" srcOrd="3" destOrd="0" presId="urn:microsoft.com/office/officeart/2005/8/layout/funnel1"/>
    <dgm:cxn modelId="{E2E9FA79-9E97-4234-8030-D1C99105C361}" type="presParOf" srcId="{A391313E-50EF-4CC2-9E0E-A0BC7B607EE7}" destId="{5AC98B65-1B21-4D88-9C59-166564442680}" srcOrd="4" destOrd="0" presId="urn:microsoft.com/office/officeart/2005/8/layout/funnel1"/>
    <dgm:cxn modelId="{B3C2B0A5-1766-4A0A-B3C4-95F351346712}" type="presParOf" srcId="{A391313E-50EF-4CC2-9E0E-A0BC7B607EE7}" destId="{7E45FA6A-CFC3-4D91-BBCD-AF053DCE8267}" srcOrd="5" destOrd="0" presId="urn:microsoft.com/office/officeart/2005/8/layout/funnel1"/>
    <dgm:cxn modelId="{BAC09644-1283-41D5-9C13-8FC5F3886BEE}" type="presParOf" srcId="{A391313E-50EF-4CC2-9E0E-A0BC7B607EE7}" destId="{78CB074D-6AE9-45D0-BB52-966FE620B9B0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92CE25F3-C37D-4516-B1BD-FF3ABF6B0332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ES"/>
        </a:p>
      </dgm:t>
    </dgm:pt>
    <dgm:pt modelId="{23F44B1B-0177-4E9F-AE64-F010B7B8FF8C}">
      <dgm:prSet/>
      <dgm:spPr/>
      <dgm:t>
        <a:bodyPr/>
        <a:lstStyle/>
        <a:p>
          <a:pPr rtl="0"/>
          <a:r>
            <a:rPr lang="es-ES" dirty="0" smtClean="0">
              <a:latin typeface="Palatino Linotype" pitchFamily="18" charset="0"/>
            </a:rPr>
            <a:t>Alteración del desarrollo de la interacción social recíproca</a:t>
          </a:r>
          <a:endParaRPr lang="es-ES" dirty="0">
            <a:latin typeface="Palatino Linotype" pitchFamily="18" charset="0"/>
          </a:endParaRPr>
        </a:p>
      </dgm:t>
    </dgm:pt>
    <dgm:pt modelId="{C76026B3-56E5-4917-B4BB-9FF020C00768}" type="parTrans" cxnId="{F290BA67-C6E8-4078-9662-7464A98AF2E0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552783A2-BEBD-4837-AB14-4AD713371126}" type="sibTrans" cxnId="{F290BA67-C6E8-4078-9662-7464A98AF2E0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74FE1856-E089-492E-9577-5BB7F3FF8481}">
      <dgm:prSet/>
      <dgm:spPr/>
      <dgm:t>
        <a:bodyPr/>
        <a:lstStyle/>
        <a:p>
          <a:pPr rtl="0"/>
          <a:r>
            <a:rPr lang="es-ES" dirty="0" smtClean="0">
              <a:latin typeface="Palatino Linotype" pitchFamily="18" charset="0"/>
            </a:rPr>
            <a:t>Alteración de la comunicación verbal y no verbal</a:t>
          </a:r>
          <a:endParaRPr lang="es-ES" dirty="0">
            <a:latin typeface="Palatino Linotype" pitchFamily="18" charset="0"/>
          </a:endParaRPr>
        </a:p>
      </dgm:t>
    </dgm:pt>
    <dgm:pt modelId="{92FD2C0E-C0F6-44CD-97AA-C3E356CD2026}" type="parTrans" cxnId="{CE8A74A5-BABA-4D95-A0F7-F3266676DD95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C45D291C-E3D6-4383-B491-BD6B775647DA}" type="sibTrans" cxnId="{CE8A74A5-BABA-4D95-A0F7-F3266676DD95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BCA0FBB8-274A-46D3-9F85-C01043C79465}">
      <dgm:prSet/>
      <dgm:spPr/>
      <dgm:t>
        <a:bodyPr/>
        <a:lstStyle/>
        <a:p>
          <a:pPr rtl="0"/>
          <a:r>
            <a:rPr lang="es-ES" dirty="0" smtClean="0">
              <a:latin typeface="Palatino Linotype" pitchFamily="18" charset="0"/>
            </a:rPr>
            <a:t>Repertorio Restringido de Intereses y Comportamientos</a:t>
          </a:r>
          <a:endParaRPr lang="es-ES" dirty="0">
            <a:latin typeface="Palatino Linotype" pitchFamily="18" charset="0"/>
          </a:endParaRPr>
        </a:p>
      </dgm:t>
    </dgm:pt>
    <dgm:pt modelId="{20CA67EF-30A3-4E8B-A941-BC5387EB13C1}" type="parTrans" cxnId="{5DE3AB77-09BE-4B11-A715-9613C22A8BFA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9C09970F-911A-4CCB-88C0-C9B288FDDE42}" type="sibTrans" cxnId="{5DE3AB77-09BE-4B11-A715-9613C22A8BFA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FB6CF08D-BBAC-45E8-95DC-E44F50C7D457}">
      <dgm:prSet/>
      <dgm:spPr/>
      <dgm:t>
        <a:bodyPr/>
        <a:lstStyle/>
        <a:p>
          <a:pPr rtl="0"/>
          <a:r>
            <a:rPr lang="es-ES" dirty="0" smtClean="0">
              <a:latin typeface="Palatino Linotype" pitchFamily="18" charset="0"/>
            </a:rPr>
            <a:t>Tienen discapacidad intelectual en un gran porcentaje</a:t>
          </a:r>
          <a:endParaRPr lang="es-ES" dirty="0">
            <a:latin typeface="Palatino Linotype" pitchFamily="18" charset="0"/>
          </a:endParaRPr>
        </a:p>
      </dgm:t>
    </dgm:pt>
    <dgm:pt modelId="{45921EEF-B36D-4687-BBC1-D7C57497F319}" type="parTrans" cxnId="{2F2639DB-DEC3-4C77-A080-23D213678FFA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9F6D121D-0C7E-44DF-939E-1A11B62B07FE}" type="sibTrans" cxnId="{2F2639DB-DEC3-4C77-A080-23D213678FFA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BE7414E4-7A39-4672-8AFF-D09873D0A87A}">
      <dgm:prSet/>
      <dgm:spPr/>
      <dgm:t>
        <a:bodyPr/>
        <a:lstStyle/>
        <a:p>
          <a:pPr rtl="0"/>
          <a:r>
            <a:rPr lang="es-ES" dirty="0" smtClean="0">
              <a:latin typeface="Palatino Linotype" pitchFamily="18" charset="0"/>
            </a:rPr>
            <a:t>Tienen dificultades severas de aprendizaje y comunicación</a:t>
          </a:r>
          <a:endParaRPr lang="es-ES" dirty="0">
            <a:latin typeface="Palatino Linotype" pitchFamily="18" charset="0"/>
          </a:endParaRPr>
        </a:p>
      </dgm:t>
    </dgm:pt>
    <dgm:pt modelId="{BD7D9C81-C14D-4A6C-8411-30E884763877}" type="parTrans" cxnId="{98AFD950-5393-4AF3-B4AC-65B85CC1CBE5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563CE06D-6DBC-4810-A08E-5BBBD9402EE0}" type="sibTrans" cxnId="{98AFD950-5393-4AF3-B4AC-65B85CC1CBE5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4F28121F-7776-42EB-A651-1C447294BD5F}" type="pres">
      <dgm:prSet presAssocID="{92CE25F3-C37D-4516-B1BD-FF3ABF6B0332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EEB46D2-255D-4BF8-B559-C8855C67D1FD}" type="pres">
      <dgm:prSet presAssocID="{23F44B1B-0177-4E9F-AE64-F010B7B8FF8C}" presName="circle1" presStyleLbl="node1" presStyleIdx="0" presStyleCnt="3"/>
      <dgm:spPr/>
    </dgm:pt>
    <dgm:pt modelId="{0D1C2F12-375B-4E88-9EAE-6EC61E9292BC}" type="pres">
      <dgm:prSet presAssocID="{23F44B1B-0177-4E9F-AE64-F010B7B8FF8C}" presName="space" presStyleCnt="0"/>
      <dgm:spPr/>
    </dgm:pt>
    <dgm:pt modelId="{2BB84B8F-90CD-4D9A-91F0-8E171EB0CE78}" type="pres">
      <dgm:prSet presAssocID="{23F44B1B-0177-4E9F-AE64-F010B7B8FF8C}" presName="rect1" presStyleLbl="alignAcc1" presStyleIdx="0" presStyleCnt="3"/>
      <dgm:spPr/>
      <dgm:t>
        <a:bodyPr/>
        <a:lstStyle/>
        <a:p>
          <a:endParaRPr lang="es-ES"/>
        </a:p>
      </dgm:t>
    </dgm:pt>
    <dgm:pt modelId="{54185535-0826-4036-988D-6AB103529D96}" type="pres">
      <dgm:prSet presAssocID="{74FE1856-E089-492E-9577-5BB7F3FF8481}" presName="vertSpace2" presStyleLbl="node1" presStyleIdx="0" presStyleCnt="3"/>
      <dgm:spPr/>
    </dgm:pt>
    <dgm:pt modelId="{271C50C7-0958-4806-8B03-D9321578C2A8}" type="pres">
      <dgm:prSet presAssocID="{74FE1856-E089-492E-9577-5BB7F3FF8481}" presName="circle2" presStyleLbl="node1" presStyleIdx="1" presStyleCnt="3"/>
      <dgm:spPr/>
    </dgm:pt>
    <dgm:pt modelId="{85EAEADC-F922-467B-AC49-F0A29F414433}" type="pres">
      <dgm:prSet presAssocID="{74FE1856-E089-492E-9577-5BB7F3FF8481}" presName="rect2" presStyleLbl="alignAcc1" presStyleIdx="1" presStyleCnt="3"/>
      <dgm:spPr/>
      <dgm:t>
        <a:bodyPr/>
        <a:lstStyle/>
        <a:p>
          <a:endParaRPr lang="es-ES"/>
        </a:p>
      </dgm:t>
    </dgm:pt>
    <dgm:pt modelId="{0BD0BA41-8C2A-4CCB-87C9-AD262323CB1B}" type="pres">
      <dgm:prSet presAssocID="{BCA0FBB8-274A-46D3-9F85-C01043C79465}" presName="vertSpace3" presStyleLbl="node1" presStyleIdx="1" presStyleCnt="3"/>
      <dgm:spPr/>
    </dgm:pt>
    <dgm:pt modelId="{676CA1DF-1DE0-4E21-86F3-3C5B7B53C8AA}" type="pres">
      <dgm:prSet presAssocID="{BCA0FBB8-274A-46D3-9F85-C01043C79465}" presName="circle3" presStyleLbl="node1" presStyleIdx="2" presStyleCnt="3"/>
      <dgm:spPr/>
    </dgm:pt>
    <dgm:pt modelId="{12667EA2-20C6-4150-8B4A-B9F9CD01F230}" type="pres">
      <dgm:prSet presAssocID="{BCA0FBB8-274A-46D3-9F85-C01043C79465}" presName="rect3" presStyleLbl="alignAcc1" presStyleIdx="2" presStyleCnt="3"/>
      <dgm:spPr/>
      <dgm:t>
        <a:bodyPr/>
        <a:lstStyle/>
        <a:p>
          <a:endParaRPr lang="es-ES"/>
        </a:p>
      </dgm:t>
    </dgm:pt>
    <dgm:pt modelId="{5FC207CC-5A76-4640-AF6B-22251D1CCB34}" type="pres">
      <dgm:prSet presAssocID="{23F44B1B-0177-4E9F-AE64-F010B7B8FF8C}" presName="rect1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53C199-4613-4E2B-9564-2627521F63EE}" type="pres">
      <dgm:prSet presAssocID="{23F44B1B-0177-4E9F-AE64-F010B7B8FF8C}" presName="rect1ChTx" presStyleLbl="alignAcc1" presStyleIdx="2" presStyleCnt="3">
        <dgm:presLayoutVars>
          <dgm:bulletEnabled val="1"/>
        </dgm:presLayoutVars>
      </dgm:prSet>
      <dgm:spPr/>
    </dgm:pt>
    <dgm:pt modelId="{953B623F-DA1F-47D1-A1B4-36838783F860}" type="pres">
      <dgm:prSet presAssocID="{74FE1856-E089-492E-9577-5BB7F3FF8481}" presName="rect2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92397B-36C3-4BC2-A57A-D577A7AFB320}" type="pres">
      <dgm:prSet presAssocID="{74FE1856-E089-492E-9577-5BB7F3FF8481}" presName="rect2ChTx" presStyleLbl="alignAcc1" presStyleIdx="2" presStyleCnt="3">
        <dgm:presLayoutVars>
          <dgm:bulletEnabled val="1"/>
        </dgm:presLayoutVars>
      </dgm:prSet>
      <dgm:spPr/>
    </dgm:pt>
    <dgm:pt modelId="{E9AA6843-9EF2-4D13-B800-266A1F1D1127}" type="pres">
      <dgm:prSet presAssocID="{BCA0FBB8-274A-46D3-9F85-C01043C79465}" presName="rect3ParTx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23EC34C-4A44-426D-968B-F1AC96D96333}" type="pres">
      <dgm:prSet presAssocID="{BCA0FBB8-274A-46D3-9F85-C01043C79465}" presName="rect3ChTx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2B98B41-2757-49BB-B635-1EBB56B74272}" type="presOf" srcId="{FB6CF08D-BBAC-45E8-95DC-E44F50C7D457}" destId="{B23EC34C-4A44-426D-968B-F1AC96D96333}" srcOrd="0" destOrd="0" presId="urn:microsoft.com/office/officeart/2005/8/layout/target3"/>
    <dgm:cxn modelId="{C929D1BE-4376-4A09-A5F3-CA88CD872A98}" type="presOf" srcId="{92CE25F3-C37D-4516-B1BD-FF3ABF6B0332}" destId="{4F28121F-7776-42EB-A651-1C447294BD5F}" srcOrd="0" destOrd="0" presId="urn:microsoft.com/office/officeart/2005/8/layout/target3"/>
    <dgm:cxn modelId="{F290BA67-C6E8-4078-9662-7464A98AF2E0}" srcId="{92CE25F3-C37D-4516-B1BD-FF3ABF6B0332}" destId="{23F44B1B-0177-4E9F-AE64-F010B7B8FF8C}" srcOrd="0" destOrd="0" parTransId="{C76026B3-56E5-4917-B4BB-9FF020C00768}" sibTransId="{552783A2-BEBD-4837-AB14-4AD713371126}"/>
    <dgm:cxn modelId="{2F2639DB-DEC3-4C77-A080-23D213678FFA}" srcId="{BCA0FBB8-274A-46D3-9F85-C01043C79465}" destId="{FB6CF08D-BBAC-45E8-95DC-E44F50C7D457}" srcOrd="0" destOrd="0" parTransId="{45921EEF-B36D-4687-BBC1-D7C57497F319}" sibTransId="{9F6D121D-0C7E-44DF-939E-1A11B62B07FE}"/>
    <dgm:cxn modelId="{D893A342-18C0-488D-B8A9-973E93D180EF}" type="presOf" srcId="{74FE1856-E089-492E-9577-5BB7F3FF8481}" destId="{953B623F-DA1F-47D1-A1B4-36838783F860}" srcOrd="1" destOrd="0" presId="urn:microsoft.com/office/officeart/2005/8/layout/target3"/>
    <dgm:cxn modelId="{7DE6D1AE-553F-4741-9A58-23A1F5E0AB7A}" type="presOf" srcId="{BCA0FBB8-274A-46D3-9F85-C01043C79465}" destId="{12667EA2-20C6-4150-8B4A-B9F9CD01F230}" srcOrd="0" destOrd="0" presId="urn:microsoft.com/office/officeart/2005/8/layout/target3"/>
    <dgm:cxn modelId="{5DE3AB77-09BE-4B11-A715-9613C22A8BFA}" srcId="{92CE25F3-C37D-4516-B1BD-FF3ABF6B0332}" destId="{BCA0FBB8-274A-46D3-9F85-C01043C79465}" srcOrd="2" destOrd="0" parTransId="{20CA67EF-30A3-4E8B-A941-BC5387EB13C1}" sibTransId="{9C09970F-911A-4CCB-88C0-C9B288FDDE42}"/>
    <dgm:cxn modelId="{EC28D6A2-3266-4969-8B6C-40740FFB1DBF}" type="presOf" srcId="{74FE1856-E089-492E-9577-5BB7F3FF8481}" destId="{85EAEADC-F922-467B-AC49-F0A29F414433}" srcOrd="0" destOrd="0" presId="urn:microsoft.com/office/officeart/2005/8/layout/target3"/>
    <dgm:cxn modelId="{98AFD950-5393-4AF3-B4AC-65B85CC1CBE5}" srcId="{BCA0FBB8-274A-46D3-9F85-C01043C79465}" destId="{BE7414E4-7A39-4672-8AFF-D09873D0A87A}" srcOrd="1" destOrd="0" parTransId="{BD7D9C81-C14D-4A6C-8411-30E884763877}" sibTransId="{563CE06D-6DBC-4810-A08E-5BBBD9402EE0}"/>
    <dgm:cxn modelId="{822354F1-6E84-48C5-9714-5CF3D0C8E171}" type="presOf" srcId="{23F44B1B-0177-4E9F-AE64-F010B7B8FF8C}" destId="{2BB84B8F-90CD-4D9A-91F0-8E171EB0CE78}" srcOrd="0" destOrd="0" presId="urn:microsoft.com/office/officeart/2005/8/layout/target3"/>
    <dgm:cxn modelId="{7A91A724-A4A3-430C-8C3B-269CA07E96A1}" type="presOf" srcId="{BE7414E4-7A39-4672-8AFF-D09873D0A87A}" destId="{B23EC34C-4A44-426D-968B-F1AC96D96333}" srcOrd="0" destOrd="1" presId="urn:microsoft.com/office/officeart/2005/8/layout/target3"/>
    <dgm:cxn modelId="{0C18D6FA-9544-46FA-8742-1EE99A5C8A10}" type="presOf" srcId="{BCA0FBB8-274A-46D3-9F85-C01043C79465}" destId="{E9AA6843-9EF2-4D13-B800-266A1F1D1127}" srcOrd="1" destOrd="0" presId="urn:microsoft.com/office/officeart/2005/8/layout/target3"/>
    <dgm:cxn modelId="{9F95C750-7B7F-408C-A79B-188462E3B159}" type="presOf" srcId="{23F44B1B-0177-4E9F-AE64-F010B7B8FF8C}" destId="{5FC207CC-5A76-4640-AF6B-22251D1CCB34}" srcOrd="1" destOrd="0" presId="urn:microsoft.com/office/officeart/2005/8/layout/target3"/>
    <dgm:cxn modelId="{CE8A74A5-BABA-4D95-A0F7-F3266676DD95}" srcId="{92CE25F3-C37D-4516-B1BD-FF3ABF6B0332}" destId="{74FE1856-E089-492E-9577-5BB7F3FF8481}" srcOrd="1" destOrd="0" parTransId="{92FD2C0E-C0F6-44CD-97AA-C3E356CD2026}" sibTransId="{C45D291C-E3D6-4383-B491-BD6B775647DA}"/>
    <dgm:cxn modelId="{7D81009E-1E92-4D26-BA5A-F732E11E8B60}" type="presParOf" srcId="{4F28121F-7776-42EB-A651-1C447294BD5F}" destId="{4EEB46D2-255D-4BF8-B559-C8855C67D1FD}" srcOrd="0" destOrd="0" presId="urn:microsoft.com/office/officeart/2005/8/layout/target3"/>
    <dgm:cxn modelId="{6E3E287F-8D7F-4960-AB85-DCE2157ABE44}" type="presParOf" srcId="{4F28121F-7776-42EB-A651-1C447294BD5F}" destId="{0D1C2F12-375B-4E88-9EAE-6EC61E9292BC}" srcOrd="1" destOrd="0" presId="urn:microsoft.com/office/officeart/2005/8/layout/target3"/>
    <dgm:cxn modelId="{C77A61F8-FDA5-4EA7-891F-4F36A2570FD3}" type="presParOf" srcId="{4F28121F-7776-42EB-A651-1C447294BD5F}" destId="{2BB84B8F-90CD-4D9A-91F0-8E171EB0CE78}" srcOrd="2" destOrd="0" presId="urn:microsoft.com/office/officeart/2005/8/layout/target3"/>
    <dgm:cxn modelId="{9BF96A04-CE4E-490A-ABD0-BBD20FCCDE2F}" type="presParOf" srcId="{4F28121F-7776-42EB-A651-1C447294BD5F}" destId="{54185535-0826-4036-988D-6AB103529D96}" srcOrd="3" destOrd="0" presId="urn:microsoft.com/office/officeart/2005/8/layout/target3"/>
    <dgm:cxn modelId="{E87D1256-F3B7-4189-96D5-9BCB17A2F9AF}" type="presParOf" srcId="{4F28121F-7776-42EB-A651-1C447294BD5F}" destId="{271C50C7-0958-4806-8B03-D9321578C2A8}" srcOrd="4" destOrd="0" presId="urn:microsoft.com/office/officeart/2005/8/layout/target3"/>
    <dgm:cxn modelId="{FBF7F300-2E96-4BB3-B7D9-E3BBAFEFA980}" type="presParOf" srcId="{4F28121F-7776-42EB-A651-1C447294BD5F}" destId="{85EAEADC-F922-467B-AC49-F0A29F414433}" srcOrd="5" destOrd="0" presId="urn:microsoft.com/office/officeart/2005/8/layout/target3"/>
    <dgm:cxn modelId="{967FC746-9856-4E0F-BBEE-21AD42D2CFE4}" type="presParOf" srcId="{4F28121F-7776-42EB-A651-1C447294BD5F}" destId="{0BD0BA41-8C2A-4CCB-87C9-AD262323CB1B}" srcOrd="6" destOrd="0" presId="urn:microsoft.com/office/officeart/2005/8/layout/target3"/>
    <dgm:cxn modelId="{A73526AE-94D2-42E2-ACEF-1457EE390863}" type="presParOf" srcId="{4F28121F-7776-42EB-A651-1C447294BD5F}" destId="{676CA1DF-1DE0-4E21-86F3-3C5B7B53C8AA}" srcOrd="7" destOrd="0" presId="urn:microsoft.com/office/officeart/2005/8/layout/target3"/>
    <dgm:cxn modelId="{CA10E2DA-3A27-429D-B294-C5DD1FB537A6}" type="presParOf" srcId="{4F28121F-7776-42EB-A651-1C447294BD5F}" destId="{12667EA2-20C6-4150-8B4A-B9F9CD01F230}" srcOrd="8" destOrd="0" presId="urn:microsoft.com/office/officeart/2005/8/layout/target3"/>
    <dgm:cxn modelId="{30922D30-F9FA-4947-B0DF-96DE1C9AEE4A}" type="presParOf" srcId="{4F28121F-7776-42EB-A651-1C447294BD5F}" destId="{5FC207CC-5A76-4640-AF6B-22251D1CCB34}" srcOrd="9" destOrd="0" presId="urn:microsoft.com/office/officeart/2005/8/layout/target3"/>
    <dgm:cxn modelId="{93500A2F-20E3-4F1B-8A24-56E9C83493CB}" type="presParOf" srcId="{4F28121F-7776-42EB-A651-1C447294BD5F}" destId="{8A53C199-4613-4E2B-9564-2627521F63EE}" srcOrd="10" destOrd="0" presId="urn:microsoft.com/office/officeart/2005/8/layout/target3"/>
    <dgm:cxn modelId="{228E4478-028A-40B6-BA0A-3C0B672ACF8E}" type="presParOf" srcId="{4F28121F-7776-42EB-A651-1C447294BD5F}" destId="{953B623F-DA1F-47D1-A1B4-36838783F860}" srcOrd="11" destOrd="0" presId="urn:microsoft.com/office/officeart/2005/8/layout/target3"/>
    <dgm:cxn modelId="{D6A57F3D-A5DD-48DF-9694-912748DAC75E}" type="presParOf" srcId="{4F28121F-7776-42EB-A651-1C447294BD5F}" destId="{F092397B-36C3-4BC2-A57A-D577A7AFB320}" srcOrd="12" destOrd="0" presId="urn:microsoft.com/office/officeart/2005/8/layout/target3"/>
    <dgm:cxn modelId="{D89AA498-C9CA-4C52-A1FA-B746A2ED5678}" type="presParOf" srcId="{4F28121F-7776-42EB-A651-1C447294BD5F}" destId="{E9AA6843-9EF2-4D13-B800-266A1F1D1127}" srcOrd="13" destOrd="0" presId="urn:microsoft.com/office/officeart/2005/8/layout/target3"/>
    <dgm:cxn modelId="{A603BDD3-C6D1-49D8-8C21-09C33A62E38A}" type="presParOf" srcId="{4F28121F-7776-42EB-A651-1C447294BD5F}" destId="{B23EC34C-4A44-426D-968B-F1AC96D96333}" srcOrd="1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ED3DE213-C618-452C-A003-275D866F8C9E}" type="doc">
      <dgm:prSet loTypeId="urn:microsoft.com/office/officeart/2005/8/layout/process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F4BF353-E638-4854-8FCB-2F246CA06C58}">
      <dgm:prSet custT="1"/>
      <dgm:spPr/>
      <dgm:t>
        <a:bodyPr/>
        <a:lstStyle/>
        <a:p>
          <a:pPr rtl="0"/>
          <a:r>
            <a:rPr lang="es-ES" sz="2400" b="1" dirty="0" smtClean="0">
              <a:latin typeface="Palatino Linotype" pitchFamily="18" charset="0"/>
            </a:rPr>
            <a:t>Estilo pedante, literal y estereotipado.</a:t>
          </a:r>
          <a:endParaRPr lang="es-ES" sz="2400" b="1" dirty="0">
            <a:latin typeface="Palatino Linotype" pitchFamily="18" charset="0"/>
          </a:endParaRPr>
        </a:p>
      </dgm:t>
    </dgm:pt>
    <dgm:pt modelId="{82A0A870-D1EF-42B8-AB28-774D50EFBF64}" type="parTrans" cxnId="{3720930F-938E-40C6-9C0E-CEDF13B2D24A}">
      <dgm:prSet/>
      <dgm:spPr/>
      <dgm:t>
        <a:bodyPr/>
        <a:lstStyle/>
        <a:p>
          <a:endParaRPr lang="es-ES"/>
        </a:p>
      </dgm:t>
    </dgm:pt>
    <dgm:pt modelId="{9D17C5E8-7153-45BE-B181-F850C0D9233E}" type="sibTrans" cxnId="{3720930F-938E-40C6-9C0E-CEDF13B2D24A}">
      <dgm:prSet/>
      <dgm:spPr/>
      <dgm:t>
        <a:bodyPr/>
        <a:lstStyle/>
        <a:p>
          <a:endParaRPr lang="es-ES"/>
        </a:p>
      </dgm:t>
    </dgm:pt>
    <dgm:pt modelId="{189C0663-B407-47D8-8BCF-F01F6EBAB284}">
      <dgm:prSet custT="1"/>
      <dgm:spPr/>
      <dgm:t>
        <a:bodyPr/>
        <a:lstStyle/>
        <a:p>
          <a:pPr rtl="0"/>
          <a:r>
            <a:rPr lang="es-ES" sz="2400" b="1" dirty="0" smtClean="0">
              <a:latin typeface="Palatino Linotype" pitchFamily="18" charset="0"/>
            </a:rPr>
            <a:t>Comportamiento repetitivos y con resistencia al cambio.</a:t>
          </a:r>
          <a:endParaRPr lang="es-ES" sz="2400" b="1" dirty="0">
            <a:latin typeface="Palatino Linotype" pitchFamily="18" charset="0"/>
          </a:endParaRPr>
        </a:p>
      </dgm:t>
    </dgm:pt>
    <dgm:pt modelId="{377CBDA6-6186-424E-A9D1-CAC373D53A3B}" type="parTrans" cxnId="{3CBC63D4-584D-40FA-92AC-CD33EB55B86E}">
      <dgm:prSet/>
      <dgm:spPr/>
      <dgm:t>
        <a:bodyPr/>
        <a:lstStyle/>
        <a:p>
          <a:endParaRPr lang="es-ES"/>
        </a:p>
      </dgm:t>
    </dgm:pt>
    <dgm:pt modelId="{9333D4AC-AA95-487F-8AF7-91142BA0BBB5}" type="sibTrans" cxnId="{3CBC63D4-584D-40FA-92AC-CD33EB55B86E}">
      <dgm:prSet/>
      <dgm:spPr/>
      <dgm:t>
        <a:bodyPr/>
        <a:lstStyle/>
        <a:p>
          <a:endParaRPr lang="es-ES"/>
        </a:p>
      </dgm:t>
    </dgm:pt>
    <dgm:pt modelId="{D224906D-9018-4670-A039-666CE987F556}">
      <dgm:prSet custT="1"/>
      <dgm:spPr/>
      <dgm:t>
        <a:bodyPr/>
        <a:lstStyle/>
        <a:p>
          <a:pPr rtl="0"/>
          <a:r>
            <a:rPr lang="es-ES" sz="2400" b="1" dirty="0" smtClean="0">
              <a:latin typeface="Palatino Linotype" pitchFamily="18" charset="0"/>
            </a:rPr>
            <a:t>Desarrollo intenso de intereses restringidos.</a:t>
          </a:r>
          <a:endParaRPr lang="es-ES" sz="2400" b="1" dirty="0">
            <a:latin typeface="Palatino Linotype" pitchFamily="18" charset="0"/>
          </a:endParaRPr>
        </a:p>
      </dgm:t>
    </dgm:pt>
    <dgm:pt modelId="{947E7380-F9CB-4B50-AB82-139D64CD9665}" type="parTrans" cxnId="{C3B49633-B675-4490-BB56-C8E1861B57F3}">
      <dgm:prSet/>
      <dgm:spPr/>
      <dgm:t>
        <a:bodyPr/>
        <a:lstStyle/>
        <a:p>
          <a:endParaRPr lang="es-ES"/>
        </a:p>
      </dgm:t>
    </dgm:pt>
    <dgm:pt modelId="{568CDA67-2AD8-4243-9A51-8BD32A48DC80}" type="sibTrans" cxnId="{C3B49633-B675-4490-BB56-C8E1861B57F3}">
      <dgm:prSet/>
      <dgm:spPr/>
      <dgm:t>
        <a:bodyPr/>
        <a:lstStyle/>
        <a:p>
          <a:endParaRPr lang="es-ES"/>
        </a:p>
      </dgm:t>
    </dgm:pt>
    <dgm:pt modelId="{F52029D9-0B52-4802-93DE-45FECD0B217E}">
      <dgm:prSet custT="1"/>
      <dgm:spPr/>
      <dgm:t>
        <a:bodyPr/>
        <a:lstStyle/>
        <a:p>
          <a:pPr rtl="0"/>
          <a:r>
            <a:rPr lang="es-ES" sz="2400" b="1" dirty="0" smtClean="0">
              <a:latin typeface="Palatino Linotype" pitchFamily="18" charset="0"/>
            </a:rPr>
            <a:t>Déficit en la comunicación no verbal.</a:t>
          </a:r>
          <a:endParaRPr lang="es-ES" sz="2400" b="1" dirty="0">
            <a:latin typeface="Palatino Linotype" pitchFamily="18" charset="0"/>
          </a:endParaRPr>
        </a:p>
      </dgm:t>
    </dgm:pt>
    <dgm:pt modelId="{C36E1C71-A7FF-4D6C-A280-978BC1DC12EE}" type="parTrans" cxnId="{85E42802-7BCA-4697-95E5-37B35699A2A5}">
      <dgm:prSet/>
      <dgm:spPr/>
      <dgm:t>
        <a:bodyPr/>
        <a:lstStyle/>
        <a:p>
          <a:endParaRPr lang="es-ES"/>
        </a:p>
      </dgm:t>
    </dgm:pt>
    <dgm:pt modelId="{C16D52EB-66E7-4181-A102-CF6C60B50FED}" type="sibTrans" cxnId="{85E42802-7BCA-4697-95E5-37B35699A2A5}">
      <dgm:prSet/>
      <dgm:spPr/>
      <dgm:t>
        <a:bodyPr/>
        <a:lstStyle/>
        <a:p>
          <a:endParaRPr lang="es-ES"/>
        </a:p>
      </dgm:t>
    </dgm:pt>
    <dgm:pt modelId="{C8FC2206-F811-4DE9-9D7C-241661257FA7}">
      <dgm:prSet custT="1"/>
      <dgm:spPr/>
      <dgm:t>
        <a:bodyPr/>
        <a:lstStyle/>
        <a:p>
          <a:pPr rtl="0"/>
          <a:r>
            <a:rPr lang="es-ES" sz="2400" b="1" dirty="0" smtClean="0">
              <a:latin typeface="Palatino Linotype" pitchFamily="18" charset="0"/>
            </a:rPr>
            <a:t>Capacidad disminuida para la expresión de empatía.</a:t>
          </a:r>
          <a:endParaRPr lang="es-ES" sz="2400" b="1" dirty="0">
            <a:latin typeface="Palatino Linotype" pitchFamily="18" charset="0"/>
          </a:endParaRPr>
        </a:p>
      </dgm:t>
    </dgm:pt>
    <dgm:pt modelId="{6B6F10D2-4B3B-479B-94A8-203C63171209}" type="parTrans" cxnId="{B0C3679E-B1F4-44AA-9DBA-CAF59F10E228}">
      <dgm:prSet/>
      <dgm:spPr/>
      <dgm:t>
        <a:bodyPr/>
        <a:lstStyle/>
        <a:p>
          <a:endParaRPr lang="es-ES"/>
        </a:p>
      </dgm:t>
    </dgm:pt>
    <dgm:pt modelId="{6AEB9764-C597-4EA3-AA16-02E262AEABCE}" type="sibTrans" cxnId="{B0C3679E-B1F4-44AA-9DBA-CAF59F10E228}">
      <dgm:prSet/>
      <dgm:spPr/>
      <dgm:t>
        <a:bodyPr/>
        <a:lstStyle/>
        <a:p>
          <a:endParaRPr lang="es-ES"/>
        </a:p>
      </dgm:t>
    </dgm:pt>
    <dgm:pt modelId="{B5950CF0-E7A5-4734-9F1A-B58903562C68}">
      <dgm:prSet custT="1"/>
      <dgm:spPr/>
      <dgm:t>
        <a:bodyPr/>
        <a:lstStyle/>
        <a:p>
          <a:pPr rtl="0"/>
          <a:r>
            <a:rPr lang="es-ES" sz="2400" b="1" dirty="0" smtClean="0">
              <a:latin typeface="Palatino Linotype" pitchFamily="18" charset="0"/>
            </a:rPr>
            <a:t>El desarrollo motor grueso y fino con dificultades</a:t>
          </a:r>
          <a:endParaRPr lang="es-ES" sz="2400" b="1" dirty="0">
            <a:latin typeface="Palatino Linotype" pitchFamily="18" charset="0"/>
          </a:endParaRPr>
        </a:p>
      </dgm:t>
    </dgm:pt>
    <dgm:pt modelId="{04FDBE9A-6CC5-40EB-87C9-844AC6F88BEB}" type="parTrans" cxnId="{548780F7-3232-467D-848A-6F10F8A24D3F}">
      <dgm:prSet/>
      <dgm:spPr/>
      <dgm:t>
        <a:bodyPr/>
        <a:lstStyle/>
        <a:p>
          <a:endParaRPr lang="es-ES"/>
        </a:p>
      </dgm:t>
    </dgm:pt>
    <dgm:pt modelId="{C52D8EBB-87AA-42DB-8EB7-0E56C4286E52}" type="sibTrans" cxnId="{548780F7-3232-467D-848A-6F10F8A24D3F}">
      <dgm:prSet/>
      <dgm:spPr/>
      <dgm:t>
        <a:bodyPr/>
        <a:lstStyle/>
        <a:p>
          <a:endParaRPr lang="es-ES"/>
        </a:p>
      </dgm:t>
    </dgm:pt>
    <dgm:pt modelId="{4C1E9E3D-09EA-4B32-A1F7-6A9F12B9AAE0}">
      <dgm:prSet custT="1"/>
      <dgm:spPr/>
      <dgm:t>
        <a:bodyPr/>
        <a:lstStyle/>
        <a:p>
          <a:pPr rtl="0"/>
          <a:r>
            <a:rPr lang="es-ES" sz="2400" b="1" dirty="0" smtClean="0">
              <a:latin typeface="Palatino Linotype" pitchFamily="18" charset="0"/>
            </a:rPr>
            <a:t>Estado simbólico, repetitivo y poco social. </a:t>
          </a:r>
          <a:endParaRPr lang="es-ES" sz="2400" b="1" dirty="0">
            <a:latin typeface="Palatino Linotype" pitchFamily="18" charset="0"/>
          </a:endParaRPr>
        </a:p>
      </dgm:t>
    </dgm:pt>
    <dgm:pt modelId="{1D6FB223-13BA-442A-BBFF-FC3E434445A1}" type="parTrans" cxnId="{950FE2CB-CA18-447F-ADE5-7BD65CD1A2D8}">
      <dgm:prSet/>
      <dgm:spPr/>
      <dgm:t>
        <a:bodyPr/>
        <a:lstStyle/>
        <a:p>
          <a:endParaRPr lang="es-ES"/>
        </a:p>
      </dgm:t>
    </dgm:pt>
    <dgm:pt modelId="{B1E1C04C-264E-4B04-B943-EF65518220A7}" type="sibTrans" cxnId="{950FE2CB-CA18-447F-ADE5-7BD65CD1A2D8}">
      <dgm:prSet/>
      <dgm:spPr/>
      <dgm:t>
        <a:bodyPr/>
        <a:lstStyle/>
        <a:p>
          <a:endParaRPr lang="es-ES"/>
        </a:p>
      </dgm:t>
    </dgm:pt>
    <dgm:pt modelId="{A17DDB79-3758-4A4E-B0E5-ED40B595E857}" type="pres">
      <dgm:prSet presAssocID="{ED3DE213-C618-452C-A003-275D866F8C9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9E84967-42F1-4499-AEF6-5AADEFB42B9F}" type="pres">
      <dgm:prSet presAssocID="{B5950CF0-E7A5-4734-9F1A-B58903562C68}" presName="boxAndChildren" presStyleCnt="0"/>
      <dgm:spPr/>
    </dgm:pt>
    <dgm:pt modelId="{9BD11CCE-013D-4219-B632-BCF19E0ACC39}" type="pres">
      <dgm:prSet presAssocID="{B5950CF0-E7A5-4734-9F1A-B58903562C68}" presName="parentTextBox" presStyleLbl="node1" presStyleIdx="0" presStyleCnt="7"/>
      <dgm:spPr/>
      <dgm:t>
        <a:bodyPr/>
        <a:lstStyle/>
        <a:p>
          <a:endParaRPr lang="es-ES"/>
        </a:p>
      </dgm:t>
    </dgm:pt>
    <dgm:pt modelId="{9BF6D8D5-9875-463A-A8A8-A3DE9B33FA07}" type="pres">
      <dgm:prSet presAssocID="{568CDA67-2AD8-4243-9A51-8BD32A48DC80}" presName="sp" presStyleCnt="0"/>
      <dgm:spPr/>
    </dgm:pt>
    <dgm:pt modelId="{9D59317A-D12B-4D84-9ECD-811AB056790A}" type="pres">
      <dgm:prSet presAssocID="{D224906D-9018-4670-A039-666CE987F556}" presName="arrowAndChildren" presStyleCnt="0"/>
      <dgm:spPr/>
    </dgm:pt>
    <dgm:pt modelId="{CE38356F-DA82-469A-B809-208089AEF802}" type="pres">
      <dgm:prSet presAssocID="{D224906D-9018-4670-A039-666CE987F556}" presName="parentTextArrow" presStyleLbl="node1" presStyleIdx="1" presStyleCnt="7"/>
      <dgm:spPr/>
      <dgm:t>
        <a:bodyPr/>
        <a:lstStyle/>
        <a:p>
          <a:endParaRPr lang="es-ES"/>
        </a:p>
      </dgm:t>
    </dgm:pt>
    <dgm:pt modelId="{781BD78D-3EAA-4BB9-A356-9A20251101FF}" type="pres">
      <dgm:prSet presAssocID="{B1E1C04C-264E-4B04-B943-EF65518220A7}" presName="sp" presStyleCnt="0"/>
      <dgm:spPr/>
    </dgm:pt>
    <dgm:pt modelId="{48C36241-E56A-4C96-9DBA-ECCD738B644E}" type="pres">
      <dgm:prSet presAssocID="{4C1E9E3D-09EA-4B32-A1F7-6A9F12B9AAE0}" presName="arrowAndChildren" presStyleCnt="0"/>
      <dgm:spPr/>
    </dgm:pt>
    <dgm:pt modelId="{13B2E079-6136-42F2-A43F-D7A76E20ABB7}" type="pres">
      <dgm:prSet presAssocID="{4C1E9E3D-09EA-4B32-A1F7-6A9F12B9AAE0}" presName="parentTextArrow" presStyleLbl="node1" presStyleIdx="2" presStyleCnt="7"/>
      <dgm:spPr/>
      <dgm:t>
        <a:bodyPr/>
        <a:lstStyle/>
        <a:p>
          <a:endParaRPr lang="es-ES"/>
        </a:p>
      </dgm:t>
    </dgm:pt>
    <dgm:pt modelId="{EE6334E7-CBD2-436F-A10E-A07B37B2543A}" type="pres">
      <dgm:prSet presAssocID="{9333D4AC-AA95-487F-8AF7-91142BA0BBB5}" presName="sp" presStyleCnt="0"/>
      <dgm:spPr/>
    </dgm:pt>
    <dgm:pt modelId="{71A66CDB-AE47-4E89-9B2A-A306E7C0089B}" type="pres">
      <dgm:prSet presAssocID="{189C0663-B407-47D8-8BCF-F01F6EBAB284}" presName="arrowAndChildren" presStyleCnt="0"/>
      <dgm:spPr/>
    </dgm:pt>
    <dgm:pt modelId="{C7488B79-B767-4EF7-94E0-13B98E6F945A}" type="pres">
      <dgm:prSet presAssocID="{189C0663-B407-47D8-8BCF-F01F6EBAB284}" presName="parentTextArrow" presStyleLbl="node1" presStyleIdx="3" presStyleCnt="7"/>
      <dgm:spPr/>
      <dgm:t>
        <a:bodyPr/>
        <a:lstStyle/>
        <a:p>
          <a:endParaRPr lang="es-ES"/>
        </a:p>
      </dgm:t>
    </dgm:pt>
    <dgm:pt modelId="{05D0E148-2991-4BA7-B75E-84706D425268}" type="pres">
      <dgm:prSet presAssocID="{6AEB9764-C597-4EA3-AA16-02E262AEABCE}" presName="sp" presStyleCnt="0"/>
      <dgm:spPr/>
    </dgm:pt>
    <dgm:pt modelId="{F6434FB4-14D2-462B-ADD4-458A09A4BD37}" type="pres">
      <dgm:prSet presAssocID="{C8FC2206-F811-4DE9-9D7C-241661257FA7}" presName="arrowAndChildren" presStyleCnt="0"/>
      <dgm:spPr/>
    </dgm:pt>
    <dgm:pt modelId="{0E80C9DD-1053-4D64-B6A4-7827B5DB94A9}" type="pres">
      <dgm:prSet presAssocID="{C8FC2206-F811-4DE9-9D7C-241661257FA7}" presName="parentTextArrow" presStyleLbl="node1" presStyleIdx="4" presStyleCnt="7"/>
      <dgm:spPr/>
      <dgm:t>
        <a:bodyPr/>
        <a:lstStyle/>
        <a:p>
          <a:endParaRPr lang="es-ES"/>
        </a:p>
      </dgm:t>
    </dgm:pt>
    <dgm:pt modelId="{3B0A69DE-600B-43AE-BA1E-CF327EFAE746}" type="pres">
      <dgm:prSet presAssocID="{C16D52EB-66E7-4181-A102-CF6C60B50FED}" presName="sp" presStyleCnt="0"/>
      <dgm:spPr/>
    </dgm:pt>
    <dgm:pt modelId="{5E91A448-F254-4E19-9DB3-9458A13E9755}" type="pres">
      <dgm:prSet presAssocID="{F52029D9-0B52-4802-93DE-45FECD0B217E}" presName="arrowAndChildren" presStyleCnt="0"/>
      <dgm:spPr/>
    </dgm:pt>
    <dgm:pt modelId="{5A17C820-4C8D-4CDB-8E26-C74DCED9C904}" type="pres">
      <dgm:prSet presAssocID="{F52029D9-0B52-4802-93DE-45FECD0B217E}" presName="parentTextArrow" presStyleLbl="node1" presStyleIdx="5" presStyleCnt="7"/>
      <dgm:spPr/>
      <dgm:t>
        <a:bodyPr/>
        <a:lstStyle/>
        <a:p>
          <a:endParaRPr lang="es-ES"/>
        </a:p>
      </dgm:t>
    </dgm:pt>
    <dgm:pt modelId="{0D851D1C-679E-4381-A26B-B8B59510148C}" type="pres">
      <dgm:prSet presAssocID="{9D17C5E8-7153-45BE-B181-F850C0D9233E}" presName="sp" presStyleCnt="0"/>
      <dgm:spPr/>
    </dgm:pt>
    <dgm:pt modelId="{9C62BF6F-1A0E-4EA2-9E29-39DCDE460ABB}" type="pres">
      <dgm:prSet presAssocID="{8F4BF353-E638-4854-8FCB-2F246CA06C58}" presName="arrowAndChildren" presStyleCnt="0"/>
      <dgm:spPr/>
    </dgm:pt>
    <dgm:pt modelId="{23A1FE2E-FDFC-4C65-898C-B990F38547F4}" type="pres">
      <dgm:prSet presAssocID="{8F4BF353-E638-4854-8FCB-2F246CA06C58}" presName="parentTextArrow" presStyleLbl="node1" presStyleIdx="6" presStyleCnt="7"/>
      <dgm:spPr/>
      <dgm:t>
        <a:bodyPr/>
        <a:lstStyle/>
        <a:p>
          <a:endParaRPr lang="es-ES"/>
        </a:p>
      </dgm:t>
    </dgm:pt>
  </dgm:ptLst>
  <dgm:cxnLst>
    <dgm:cxn modelId="{B2CD4420-BC6D-4904-83DF-758A8EDDFEB4}" type="presOf" srcId="{F52029D9-0B52-4802-93DE-45FECD0B217E}" destId="{5A17C820-4C8D-4CDB-8E26-C74DCED9C904}" srcOrd="0" destOrd="0" presId="urn:microsoft.com/office/officeart/2005/8/layout/process4"/>
    <dgm:cxn modelId="{3CBC63D4-584D-40FA-92AC-CD33EB55B86E}" srcId="{ED3DE213-C618-452C-A003-275D866F8C9E}" destId="{189C0663-B407-47D8-8BCF-F01F6EBAB284}" srcOrd="3" destOrd="0" parTransId="{377CBDA6-6186-424E-A9D1-CAC373D53A3B}" sibTransId="{9333D4AC-AA95-487F-8AF7-91142BA0BBB5}"/>
    <dgm:cxn modelId="{75A03147-2E1B-4EC9-A251-557988B6A966}" type="presOf" srcId="{D224906D-9018-4670-A039-666CE987F556}" destId="{CE38356F-DA82-469A-B809-208089AEF802}" srcOrd="0" destOrd="0" presId="urn:microsoft.com/office/officeart/2005/8/layout/process4"/>
    <dgm:cxn modelId="{3D0BF7EE-6747-4A0A-AC33-F4F95F44D617}" type="presOf" srcId="{ED3DE213-C618-452C-A003-275D866F8C9E}" destId="{A17DDB79-3758-4A4E-B0E5-ED40B595E857}" srcOrd="0" destOrd="0" presId="urn:microsoft.com/office/officeart/2005/8/layout/process4"/>
    <dgm:cxn modelId="{85E42802-7BCA-4697-95E5-37B35699A2A5}" srcId="{ED3DE213-C618-452C-A003-275D866F8C9E}" destId="{F52029D9-0B52-4802-93DE-45FECD0B217E}" srcOrd="1" destOrd="0" parTransId="{C36E1C71-A7FF-4D6C-A280-978BC1DC12EE}" sibTransId="{C16D52EB-66E7-4181-A102-CF6C60B50FED}"/>
    <dgm:cxn modelId="{28588872-BF64-4648-8668-0967BA96943C}" type="presOf" srcId="{8F4BF353-E638-4854-8FCB-2F246CA06C58}" destId="{23A1FE2E-FDFC-4C65-898C-B990F38547F4}" srcOrd="0" destOrd="0" presId="urn:microsoft.com/office/officeart/2005/8/layout/process4"/>
    <dgm:cxn modelId="{C3B49633-B675-4490-BB56-C8E1861B57F3}" srcId="{ED3DE213-C618-452C-A003-275D866F8C9E}" destId="{D224906D-9018-4670-A039-666CE987F556}" srcOrd="5" destOrd="0" parTransId="{947E7380-F9CB-4B50-AB82-139D64CD9665}" sibTransId="{568CDA67-2AD8-4243-9A51-8BD32A48DC80}"/>
    <dgm:cxn modelId="{7E61BF5B-E628-49AB-8CFD-BA1C28D662B8}" type="presOf" srcId="{4C1E9E3D-09EA-4B32-A1F7-6A9F12B9AAE0}" destId="{13B2E079-6136-42F2-A43F-D7A76E20ABB7}" srcOrd="0" destOrd="0" presId="urn:microsoft.com/office/officeart/2005/8/layout/process4"/>
    <dgm:cxn modelId="{8870D95F-4602-4D64-BB1B-556C95D1D8C1}" type="presOf" srcId="{B5950CF0-E7A5-4734-9F1A-B58903562C68}" destId="{9BD11CCE-013D-4219-B632-BCF19E0ACC39}" srcOrd="0" destOrd="0" presId="urn:microsoft.com/office/officeart/2005/8/layout/process4"/>
    <dgm:cxn modelId="{FE3C86B1-672B-4190-A969-B9E1183611EA}" type="presOf" srcId="{189C0663-B407-47D8-8BCF-F01F6EBAB284}" destId="{C7488B79-B767-4EF7-94E0-13B98E6F945A}" srcOrd="0" destOrd="0" presId="urn:microsoft.com/office/officeart/2005/8/layout/process4"/>
    <dgm:cxn modelId="{88792CFE-A54A-4B46-8565-C95362A1F36F}" type="presOf" srcId="{C8FC2206-F811-4DE9-9D7C-241661257FA7}" destId="{0E80C9DD-1053-4D64-B6A4-7827B5DB94A9}" srcOrd="0" destOrd="0" presId="urn:microsoft.com/office/officeart/2005/8/layout/process4"/>
    <dgm:cxn modelId="{B0C3679E-B1F4-44AA-9DBA-CAF59F10E228}" srcId="{ED3DE213-C618-452C-A003-275D866F8C9E}" destId="{C8FC2206-F811-4DE9-9D7C-241661257FA7}" srcOrd="2" destOrd="0" parTransId="{6B6F10D2-4B3B-479B-94A8-203C63171209}" sibTransId="{6AEB9764-C597-4EA3-AA16-02E262AEABCE}"/>
    <dgm:cxn modelId="{3720930F-938E-40C6-9C0E-CEDF13B2D24A}" srcId="{ED3DE213-C618-452C-A003-275D866F8C9E}" destId="{8F4BF353-E638-4854-8FCB-2F246CA06C58}" srcOrd="0" destOrd="0" parTransId="{82A0A870-D1EF-42B8-AB28-774D50EFBF64}" sibTransId="{9D17C5E8-7153-45BE-B181-F850C0D9233E}"/>
    <dgm:cxn modelId="{548780F7-3232-467D-848A-6F10F8A24D3F}" srcId="{ED3DE213-C618-452C-A003-275D866F8C9E}" destId="{B5950CF0-E7A5-4734-9F1A-B58903562C68}" srcOrd="6" destOrd="0" parTransId="{04FDBE9A-6CC5-40EB-87C9-844AC6F88BEB}" sibTransId="{C52D8EBB-87AA-42DB-8EB7-0E56C4286E52}"/>
    <dgm:cxn modelId="{950FE2CB-CA18-447F-ADE5-7BD65CD1A2D8}" srcId="{ED3DE213-C618-452C-A003-275D866F8C9E}" destId="{4C1E9E3D-09EA-4B32-A1F7-6A9F12B9AAE0}" srcOrd="4" destOrd="0" parTransId="{1D6FB223-13BA-442A-BBFF-FC3E434445A1}" sibTransId="{B1E1C04C-264E-4B04-B943-EF65518220A7}"/>
    <dgm:cxn modelId="{ECF9EBD0-7AC0-493B-AF35-56EDB604A719}" type="presParOf" srcId="{A17DDB79-3758-4A4E-B0E5-ED40B595E857}" destId="{09E84967-42F1-4499-AEF6-5AADEFB42B9F}" srcOrd="0" destOrd="0" presId="urn:microsoft.com/office/officeart/2005/8/layout/process4"/>
    <dgm:cxn modelId="{F5183963-12F5-4C67-BDEA-F2089C28DE54}" type="presParOf" srcId="{09E84967-42F1-4499-AEF6-5AADEFB42B9F}" destId="{9BD11CCE-013D-4219-B632-BCF19E0ACC39}" srcOrd="0" destOrd="0" presId="urn:microsoft.com/office/officeart/2005/8/layout/process4"/>
    <dgm:cxn modelId="{3D635A9B-61DA-47BC-BB60-C506AAF0E199}" type="presParOf" srcId="{A17DDB79-3758-4A4E-B0E5-ED40B595E857}" destId="{9BF6D8D5-9875-463A-A8A8-A3DE9B33FA07}" srcOrd="1" destOrd="0" presId="urn:microsoft.com/office/officeart/2005/8/layout/process4"/>
    <dgm:cxn modelId="{4108D603-0849-49EC-BF3A-20EE33D305F3}" type="presParOf" srcId="{A17DDB79-3758-4A4E-B0E5-ED40B595E857}" destId="{9D59317A-D12B-4D84-9ECD-811AB056790A}" srcOrd="2" destOrd="0" presId="urn:microsoft.com/office/officeart/2005/8/layout/process4"/>
    <dgm:cxn modelId="{3FB0DFCA-2F02-4510-B6FE-21FE0CB1D9BC}" type="presParOf" srcId="{9D59317A-D12B-4D84-9ECD-811AB056790A}" destId="{CE38356F-DA82-469A-B809-208089AEF802}" srcOrd="0" destOrd="0" presId="urn:microsoft.com/office/officeart/2005/8/layout/process4"/>
    <dgm:cxn modelId="{405B0136-B704-41CE-9CCA-813CC32D4C9B}" type="presParOf" srcId="{A17DDB79-3758-4A4E-B0E5-ED40B595E857}" destId="{781BD78D-3EAA-4BB9-A356-9A20251101FF}" srcOrd="3" destOrd="0" presId="urn:microsoft.com/office/officeart/2005/8/layout/process4"/>
    <dgm:cxn modelId="{B8E9CB01-371C-4EAD-99FE-12C817CABB3F}" type="presParOf" srcId="{A17DDB79-3758-4A4E-B0E5-ED40B595E857}" destId="{48C36241-E56A-4C96-9DBA-ECCD738B644E}" srcOrd="4" destOrd="0" presId="urn:microsoft.com/office/officeart/2005/8/layout/process4"/>
    <dgm:cxn modelId="{67054D22-7F91-4D44-9E97-32EB2B1E1DD9}" type="presParOf" srcId="{48C36241-E56A-4C96-9DBA-ECCD738B644E}" destId="{13B2E079-6136-42F2-A43F-D7A76E20ABB7}" srcOrd="0" destOrd="0" presId="urn:microsoft.com/office/officeart/2005/8/layout/process4"/>
    <dgm:cxn modelId="{5DCDD647-2FF4-424F-B7BA-A4470BBF349D}" type="presParOf" srcId="{A17DDB79-3758-4A4E-B0E5-ED40B595E857}" destId="{EE6334E7-CBD2-436F-A10E-A07B37B2543A}" srcOrd="5" destOrd="0" presId="urn:microsoft.com/office/officeart/2005/8/layout/process4"/>
    <dgm:cxn modelId="{F092C271-9CB2-441C-97EA-6F89911298AC}" type="presParOf" srcId="{A17DDB79-3758-4A4E-B0E5-ED40B595E857}" destId="{71A66CDB-AE47-4E89-9B2A-A306E7C0089B}" srcOrd="6" destOrd="0" presId="urn:microsoft.com/office/officeart/2005/8/layout/process4"/>
    <dgm:cxn modelId="{7E6D12B7-B41E-42D1-B1FA-7551F677CE98}" type="presParOf" srcId="{71A66CDB-AE47-4E89-9B2A-A306E7C0089B}" destId="{C7488B79-B767-4EF7-94E0-13B98E6F945A}" srcOrd="0" destOrd="0" presId="urn:microsoft.com/office/officeart/2005/8/layout/process4"/>
    <dgm:cxn modelId="{D8321A62-D1E6-4AB9-9B5A-B886B535CC0C}" type="presParOf" srcId="{A17DDB79-3758-4A4E-B0E5-ED40B595E857}" destId="{05D0E148-2991-4BA7-B75E-84706D425268}" srcOrd="7" destOrd="0" presId="urn:microsoft.com/office/officeart/2005/8/layout/process4"/>
    <dgm:cxn modelId="{FACC6F54-8F1F-4F15-A657-754DDE35224B}" type="presParOf" srcId="{A17DDB79-3758-4A4E-B0E5-ED40B595E857}" destId="{F6434FB4-14D2-462B-ADD4-458A09A4BD37}" srcOrd="8" destOrd="0" presId="urn:microsoft.com/office/officeart/2005/8/layout/process4"/>
    <dgm:cxn modelId="{FEDA80FB-0419-43FF-936F-BB2334D92584}" type="presParOf" srcId="{F6434FB4-14D2-462B-ADD4-458A09A4BD37}" destId="{0E80C9DD-1053-4D64-B6A4-7827B5DB94A9}" srcOrd="0" destOrd="0" presId="urn:microsoft.com/office/officeart/2005/8/layout/process4"/>
    <dgm:cxn modelId="{6F12BA10-A0E1-4FBF-8FE8-5562E5408131}" type="presParOf" srcId="{A17DDB79-3758-4A4E-B0E5-ED40B595E857}" destId="{3B0A69DE-600B-43AE-BA1E-CF327EFAE746}" srcOrd="9" destOrd="0" presId="urn:microsoft.com/office/officeart/2005/8/layout/process4"/>
    <dgm:cxn modelId="{22DAEB85-9CEB-4FDA-8951-4F0D5CB546D6}" type="presParOf" srcId="{A17DDB79-3758-4A4E-B0E5-ED40B595E857}" destId="{5E91A448-F254-4E19-9DB3-9458A13E9755}" srcOrd="10" destOrd="0" presId="urn:microsoft.com/office/officeart/2005/8/layout/process4"/>
    <dgm:cxn modelId="{C75D4FAF-25FD-4A61-BC2D-8559506EA620}" type="presParOf" srcId="{5E91A448-F254-4E19-9DB3-9458A13E9755}" destId="{5A17C820-4C8D-4CDB-8E26-C74DCED9C904}" srcOrd="0" destOrd="0" presId="urn:microsoft.com/office/officeart/2005/8/layout/process4"/>
    <dgm:cxn modelId="{6003898A-B763-4B80-8889-798D4AE84386}" type="presParOf" srcId="{A17DDB79-3758-4A4E-B0E5-ED40B595E857}" destId="{0D851D1C-679E-4381-A26B-B8B59510148C}" srcOrd="11" destOrd="0" presId="urn:microsoft.com/office/officeart/2005/8/layout/process4"/>
    <dgm:cxn modelId="{9A8277D8-3FB6-4670-9764-FCD0D36DF490}" type="presParOf" srcId="{A17DDB79-3758-4A4E-B0E5-ED40B595E857}" destId="{9C62BF6F-1A0E-4EA2-9E29-39DCDE460ABB}" srcOrd="12" destOrd="0" presId="urn:microsoft.com/office/officeart/2005/8/layout/process4"/>
    <dgm:cxn modelId="{BA6D38FA-A339-4D92-A120-8040FC54F6CE}" type="presParOf" srcId="{9C62BF6F-1A0E-4EA2-9E29-39DCDE460ABB}" destId="{23A1FE2E-FDFC-4C65-898C-B990F38547F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473C2E88-9485-44FD-91CA-44C35098A4CB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99DFB99-3D93-45CE-A646-94F07DD469C5}">
      <dgm:prSet phldrT="[Texto]" custT="1"/>
      <dgm:spPr/>
      <dgm:t>
        <a:bodyPr/>
        <a:lstStyle/>
        <a:p>
          <a:r>
            <a:rPr lang="es-ES" sz="1400" b="1" dirty="0" smtClean="0">
              <a:latin typeface="Palatino Linotype" pitchFamily="18" charset="0"/>
            </a:rPr>
            <a:t>Sutilezas y demandas implícitas.</a:t>
          </a:r>
          <a:endParaRPr lang="es-ES" sz="1400" b="1" dirty="0">
            <a:latin typeface="Palatino Linotype" pitchFamily="18" charset="0"/>
          </a:endParaRPr>
        </a:p>
      </dgm:t>
    </dgm:pt>
    <dgm:pt modelId="{65E0C582-7303-4495-BE89-EEB9ACBB94AC}" type="parTrans" cxnId="{392A075A-C319-40B3-845B-E2C21AD94DEA}">
      <dgm:prSet/>
      <dgm:spPr/>
      <dgm:t>
        <a:bodyPr/>
        <a:lstStyle/>
        <a:p>
          <a:endParaRPr lang="es-ES" sz="1800" b="1">
            <a:latin typeface="Palatino Linotype" pitchFamily="18" charset="0"/>
          </a:endParaRPr>
        </a:p>
      </dgm:t>
    </dgm:pt>
    <dgm:pt modelId="{9B610A69-CA07-40E0-BB82-A98C3CE0117E}" type="sibTrans" cxnId="{392A075A-C319-40B3-845B-E2C21AD94DEA}">
      <dgm:prSet/>
      <dgm:spPr/>
      <dgm:t>
        <a:bodyPr/>
        <a:lstStyle/>
        <a:p>
          <a:endParaRPr lang="es-ES" sz="1800" b="1">
            <a:latin typeface="Palatino Linotype" pitchFamily="18" charset="0"/>
          </a:endParaRPr>
        </a:p>
      </dgm:t>
    </dgm:pt>
    <dgm:pt modelId="{4C60C603-90AE-488E-9316-5F71B5FFD053}">
      <dgm:prSet phldrT="[Texto]" custT="1"/>
      <dgm:spPr/>
      <dgm:t>
        <a:bodyPr/>
        <a:lstStyle/>
        <a:p>
          <a:r>
            <a:rPr lang="es-ES" sz="1400" b="1" dirty="0" smtClean="0">
              <a:latin typeface="Palatino Linotype" pitchFamily="18" charset="0"/>
            </a:rPr>
            <a:t>No interpretar las normas de forma flexible.</a:t>
          </a:r>
          <a:endParaRPr lang="es-ES" sz="1400" b="1" dirty="0">
            <a:latin typeface="Palatino Linotype" pitchFamily="18" charset="0"/>
          </a:endParaRPr>
        </a:p>
      </dgm:t>
    </dgm:pt>
    <dgm:pt modelId="{9264B898-039C-4E01-9FBA-C72AA745A673}" type="parTrans" cxnId="{509326B6-B6A8-424C-9708-6CDF7CDB3595}">
      <dgm:prSet/>
      <dgm:spPr/>
      <dgm:t>
        <a:bodyPr/>
        <a:lstStyle/>
        <a:p>
          <a:endParaRPr lang="es-ES" sz="1800" b="1">
            <a:latin typeface="Palatino Linotype" pitchFamily="18" charset="0"/>
          </a:endParaRPr>
        </a:p>
      </dgm:t>
    </dgm:pt>
    <dgm:pt modelId="{880500EF-C302-4DDD-ABBE-363740D24BD4}" type="sibTrans" cxnId="{509326B6-B6A8-424C-9708-6CDF7CDB3595}">
      <dgm:prSet/>
      <dgm:spPr/>
      <dgm:t>
        <a:bodyPr/>
        <a:lstStyle/>
        <a:p>
          <a:endParaRPr lang="es-ES" sz="1800" b="1">
            <a:latin typeface="Palatino Linotype" pitchFamily="18" charset="0"/>
          </a:endParaRPr>
        </a:p>
      </dgm:t>
    </dgm:pt>
    <dgm:pt modelId="{389B710D-25AF-42D0-88F7-00622DD909DD}">
      <dgm:prSet phldrT="[Texto]" custT="1"/>
      <dgm:spPr/>
      <dgm:t>
        <a:bodyPr/>
        <a:lstStyle/>
        <a:p>
          <a:r>
            <a:rPr lang="es-ES" sz="1400" b="1" dirty="0" smtClean="0">
              <a:latin typeface="Palatino Linotype" pitchFamily="18" charset="0"/>
            </a:rPr>
            <a:t>No comprender muchos estados de ánimo. ( Falta de empatía.)</a:t>
          </a:r>
          <a:endParaRPr lang="es-ES" sz="1400" b="1" dirty="0">
            <a:latin typeface="Palatino Linotype" pitchFamily="18" charset="0"/>
          </a:endParaRPr>
        </a:p>
      </dgm:t>
    </dgm:pt>
    <dgm:pt modelId="{7A51D6F9-1CAC-43F7-8E9A-3AA3B457F732}" type="parTrans" cxnId="{A83F83BE-90EB-45CC-AAD6-7F5F2D3142B6}">
      <dgm:prSet/>
      <dgm:spPr/>
      <dgm:t>
        <a:bodyPr/>
        <a:lstStyle/>
        <a:p>
          <a:endParaRPr lang="es-ES" sz="1800" b="1">
            <a:latin typeface="Palatino Linotype" pitchFamily="18" charset="0"/>
          </a:endParaRPr>
        </a:p>
      </dgm:t>
    </dgm:pt>
    <dgm:pt modelId="{19960607-E9E1-4D26-B245-A9B25C396013}" type="sibTrans" cxnId="{A83F83BE-90EB-45CC-AAD6-7F5F2D3142B6}">
      <dgm:prSet/>
      <dgm:spPr/>
      <dgm:t>
        <a:bodyPr/>
        <a:lstStyle/>
        <a:p>
          <a:endParaRPr lang="es-ES" sz="1800" b="1">
            <a:latin typeface="Palatino Linotype" pitchFamily="18" charset="0"/>
          </a:endParaRPr>
        </a:p>
      </dgm:t>
    </dgm:pt>
    <dgm:pt modelId="{5811B666-6ED6-4BE9-A625-9CBF3E09D525}">
      <dgm:prSet phldrT="[Texto]" custT="1"/>
      <dgm:spPr/>
      <dgm:t>
        <a:bodyPr/>
        <a:lstStyle/>
        <a:p>
          <a:r>
            <a:rPr lang="es-ES" sz="1400" b="1" dirty="0" smtClean="0">
              <a:latin typeface="Palatino Linotype" pitchFamily="18" charset="0"/>
            </a:rPr>
            <a:t>Movimientos torpes( malos compañeros de juegos.)</a:t>
          </a:r>
          <a:endParaRPr lang="es-ES" sz="1400" b="1" dirty="0">
            <a:latin typeface="Palatino Linotype" pitchFamily="18" charset="0"/>
          </a:endParaRPr>
        </a:p>
      </dgm:t>
    </dgm:pt>
    <dgm:pt modelId="{0C233408-E5C6-40A7-A4D3-4AC21FDB9D50}" type="parTrans" cxnId="{03D70FEF-5B94-4539-928C-724FB2056282}">
      <dgm:prSet/>
      <dgm:spPr/>
      <dgm:t>
        <a:bodyPr/>
        <a:lstStyle/>
        <a:p>
          <a:endParaRPr lang="es-ES" sz="1800" b="1">
            <a:latin typeface="Palatino Linotype" pitchFamily="18" charset="0"/>
          </a:endParaRPr>
        </a:p>
      </dgm:t>
    </dgm:pt>
    <dgm:pt modelId="{919A989E-0F0B-407D-B8D0-38018BA8333B}" type="sibTrans" cxnId="{03D70FEF-5B94-4539-928C-724FB2056282}">
      <dgm:prSet/>
      <dgm:spPr/>
      <dgm:t>
        <a:bodyPr/>
        <a:lstStyle/>
        <a:p>
          <a:endParaRPr lang="es-ES" sz="1800" b="1">
            <a:latin typeface="Palatino Linotype" pitchFamily="18" charset="0"/>
          </a:endParaRPr>
        </a:p>
      </dgm:t>
    </dgm:pt>
    <dgm:pt modelId="{22A3ADA5-BCD6-4305-87F4-2B4D5A809984}">
      <dgm:prSet phldrT="[Texto]" custT="1"/>
      <dgm:spPr/>
      <dgm:t>
        <a:bodyPr/>
        <a:lstStyle/>
        <a:p>
          <a:r>
            <a:rPr lang="es-ES" sz="1400" b="1" dirty="0" smtClean="0">
              <a:latin typeface="Palatino Linotype" pitchFamily="18" charset="0"/>
            </a:rPr>
            <a:t>No iniciativa.</a:t>
          </a:r>
          <a:endParaRPr lang="es-ES" sz="1400" b="1" dirty="0">
            <a:latin typeface="Palatino Linotype" pitchFamily="18" charset="0"/>
          </a:endParaRPr>
        </a:p>
      </dgm:t>
    </dgm:pt>
    <dgm:pt modelId="{0584F543-3352-4EB8-8E01-2DEDB1F7DF2C}" type="parTrans" cxnId="{B1183FEA-7087-45D6-958F-417BBC6FF4B9}">
      <dgm:prSet/>
      <dgm:spPr/>
      <dgm:t>
        <a:bodyPr/>
        <a:lstStyle/>
        <a:p>
          <a:endParaRPr lang="es-ES" sz="1800" b="1">
            <a:latin typeface="Palatino Linotype" pitchFamily="18" charset="0"/>
          </a:endParaRPr>
        </a:p>
      </dgm:t>
    </dgm:pt>
    <dgm:pt modelId="{D42F81A2-28B4-4C0E-9DD1-9338E672C694}" type="sibTrans" cxnId="{B1183FEA-7087-45D6-958F-417BBC6FF4B9}">
      <dgm:prSet/>
      <dgm:spPr/>
      <dgm:t>
        <a:bodyPr/>
        <a:lstStyle/>
        <a:p>
          <a:endParaRPr lang="es-ES" sz="1800" b="1">
            <a:latin typeface="Palatino Linotype" pitchFamily="18" charset="0"/>
          </a:endParaRPr>
        </a:p>
      </dgm:t>
    </dgm:pt>
    <dgm:pt modelId="{892D2108-52B7-4E54-9E0E-C2F2195BB0EC}">
      <dgm:prSet phldrT="[Texto]" custT="1"/>
      <dgm:spPr/>
      <dgm:t>
        <a:bodyPr/>
        <a:lstStyle/>
        <a:p>
          <a:r>
            <a:rPr lang="es-ES" sz="1400" b="1" dirty="0" smtClean="0">
              <a:latin typeface="Palatino Linotype" pitchFamily="18" charset="0"/>
            </a:rPr>
            <a:t>Frecuentes rabietas y problemas de conducta.</a:t>
          </a:r>
        </a:p>
      </dgm:t>
    </dgm:pt>
    <dgm:pt modelId="{45E567C1-42E5-4DE2-96E5-8CBB24F65174}" type="parTrans" cxnId="{3F15C137-C646-4855-A65E-8043A483E0F3}">
      <dgm:prSet/>
      <dgm:spPr/>
      <dgm:t>
        <a:bodyPr/>
        <a:lstStyle/>
        <a:p>
          <a:endParaRPr lang="es-ES" sz="1800" b="1">
            <a:latin typeface="Palatino Linotype" pitchFamily="18" charset="0"/>
          </a:endParaRPr>
        </a:p>
      </dgm:t>
    </dgm:pt>
    <dgm:pt modelId="{F4AE5F1A-1230-46BC-B17B-2D19C046277B}" type="sibTrans" cxnId="{3F15C137-C646-4855-A65E-8043A483E0F3}">
      <dgm:prSet/>
      <dgm:spPr/>
      <dgm:t>
        <a:bodyPr/>
        <a:lstStyle/>
        <a:p>
          <a:endParaRPr lang="es-ES" sz="1800" b="1">
            <a:latin typeface="Palatino Linotype" pitchFamily="18" charset="0"/>
          </a:endParaRPr>
        </a:p>
      </dgm:t>
    </dgm:pt>
    <dgm:pt modelId="{06C6F521-58CA-42E3-9808-7AD3E9D06209}">
      <dgm:prSet phldrT="[Texto]" custT="1"/>
      <dgm:spPr/>
      <dgm:t>
        <a:bodyPr/>
        <a:lstStyle/>
        <a:p>
          <a:r>
            <a:rPr lang="es-ES" sz="1400" b="1" dirty="0" smtClean="0">
              <a:latin typeface="Palatino Linotype" pitchFamily="18" charset="0"/>
            </a:rPr>
            <a:t>Gusto, juegos e intereses limitados y distintos a los de los demás niños.</a:t>
          </a:r>
        </a:p>
      </dgm:t>
    </dgm:pt>
    <dgm:pt modelId="{F118F022-8477-4D56-8C98-13DB180053E8}" type="parTrans" cxnId="{AA117803-822C-4D8C-A81E-1DC20B89EE89}">
      <dgm:prSet/>
      <dgm:spPr/>
      <dgm:t>
        <a:bodyPr/>
        <a:lstStyle/>
        <a:p>
          <a:endParaRPr lang="es-ES" sz="1800" b="1">
            <a:latin typeface="Palatino Linotype" pitchFamily="18" charset="0"/>
          </a:endParaRPr>
        </a:p>
      </dgm:t>
    </dgm:pt>
    <dgm:pt modelId="{29BECA9B-839D-45C2-9E82-737C40C07485}" type="sibTrans" cxnId="{AA117803-822C-4D8C-A81E-1DC20B89EE89}">
      <dgm:prSet/>
      <dgm:spPr/>
      <dgm:t>
        <a:bodyPr/>
        <a:lstStyle/>
        <a:p>
          <a:endParaRPr lang="es-ES" sz="1800" b="1">
            <a:latin typeface="Palatino Linotype" pitchFamily="18" charset="0"/>
          </a:endParaRPr>
        </a:p>
      </dgm:t>
    </dgm:pt>
    <dgm:pt modelId="{61FB552E-373C-4C33-83E4-0B3338764DB0}">
      <dgm:prSet phldrT="[Texto]" custT="1"/>
      <dgm:spPr/>
      <dgm:t>
        <a:bodyPr/>
        <a:lstStyle/>
        <a:p>
          <a:r>
            <a:rPr lang="es-ES" sz="1400" b="1" dirty="0" smtClean="0">
              <a:latin typeface="Palatino Linotype" pitchFamily="18" charset="0"/>
            </a:rPr>
            <a:t>Vocabulario serio y pedante. Preguntas repetitivas.</a:t>
          </a:r>
        </a:p>
      </dgm:t>
    </dgm:pt>
    <dgm:pt modelId="{D4CF3A1B-826E-4288-B96C-7B37D7BF04D8}" type="parTrans" cxnId="{20949442-F7F6-4322-8F2A-BFA354D9BCF1}">
      <dgm:prSet/>
      <dgm:spPr/>
      <dgm:t>
        <a:bodyPr/>
        <a:lstStyle/>
        <a:p>
          <a:endParaRPr lang="es-ES" sz="1800" b="1">
            <a:latin typeface="Palatino Linotype" pitchFamily="18" charset="0"/>
          </a:endParaRPr>
        </a:p>
      </dgm:t>
    </dgm:pt>
    <dgm:pt modelId="{97F794D4-9F26-4C4D-966D-02A5CEA87723}" type="sibTrans" cxnId="{20949442-F7F6-4322-8F2A-BFA354D9BCF1}">
      <dgm:prSet/>
      <dgm:spPr/>
      <dgm:t>
        <a:bodyPr/>
        <a:lstStyle/>
        <a:p>
          <a:endParaRPr lang="es-ES" sz="1800" b="1">
            <a:latin typeface="Palatino Linotype" pitchFamily="18" charset="0"/>
          </a:endParaRPr>
        </a:p>
      </dgm:t>
    </dgm:pt>
    <dgm:pt modelId="{E372448E-D7A6-4D0F-B469-B45BFE866C6B}">
      <dgm:prSet phldrT="[Texto]" custT="1"/>
      <dgm:spPr/>
      <dgm:t>
        <a:bodyPr/>
        <a:lstStyle/>
        <a:p>
          <a:r>
            <a:rPr lang="es-ES" sz="1400" b="1" dirty="0" smtClean="0">
              <a:latin typeface="Palatino Linotype" pitchFamily="18" charset="0"/>
            </a:rPr>
            <a:t>Hipersensibilidad a estímulos y alimentos.</a:t>
          </a:r>
        </a:p>
      </dgm:t>
    </dgm:pt>
    <dgm:pt modelId="{2C865677-B31A-4C14-A70C-8EDC77B03CE3}" type="parTrans" cxnId="{C3E319E5-2EB6-4201-8669-3E9A6F12A108}">
      <dgm:prSet/>
      <dgm:spPr/>
      <dgm:t>
        <a:bodyPr/>
        <a:lstStyle/>
        <a:p>
          <a:endParaRPr lang="es-ES" sz="1800" b="1">
            <a:latin typeface="Palatino Linotype" pitchFamily="18" charset="0"/>
          </a:endParaRPr>
        </a:p>
      </dgm:t>
    </dgm:pt>
    <dgm:pt modelId="{B4E8AA35-3BD0-4376-8717-4DAA266753FD}" type="sibTrans" cxnId="{C3E319E5-2EB6-4201-8669-3E9A6F12A108}">
      <dgm:prSet/>
      <dgm:spPr/>
      <dgm:t>
        <a:bodyPr/>
        <a:lstStyle/>
        <a:p>
          <a:endParaRPr lang="es-ES" sz="1800" b="1">
            <a:latin typeface="Palatino Linotype" pitchFamily="18" charset="0"/>
          </a:endParaRPr>
        </a:p>
      </dgm:t>
    </dgm:pt>
    <dgm:pt modelId="{AFABA62A-3A05-48D5-A61C-46FD6B07D0C5}">
      <dgm:prSet phldrT="[Texto]" custT="1"/>
      <dgm:spPr/>
      <dgm:t>
        <a:bodyPr/>
        <a:lstStyle/>
        <a:p>
          <a:r>
            <a:rPr lang="es-ES" sz="1400" b="1" dirty="0" smtClean="0">
              <a:latin typeface="Palatino Linotype" pitchFamily="18" charset="0"/>
            </a:rPr>
            <a:t>Trastornos del sueño.</a:t>
          </a:r>
        </a:p>
      </dgm:t>
    </dgm:pt>
    <dgm:pt modelId="{DF17A852-930D-41C4-8B99-20FCB3F99CA3}" type="parTrans" cxnId="{362E94B6-EBFB-461B-ADA2-F7E3B4B36240}">
      <dgm:prSet/>
      <dgm:spPr/>
      <dgm:t>
        <a:bodyPr/>
        <a:lstStyle/>
        <a:p>
          <a:endParaRPr lang="es-ES" sz="1800" b="1">
            <a:latin typeface="Palatino Linotype" pitchFamily="18" charset="0"/>
          </a:endParaRPr>
        </a:p>
      </dgm:t>
    </dgm:pt>
    <dgm:pt modelId="{52988224-1CBF-4B54-BEA5-3A2D0FB3899C}" type="sibTrans" cxnId="{362E94B6-EBFB-461B-ADA2-F7E3B4B36240}">
      <dgm:prSet/>
      <dgm:spPr/>
      <dgm:t>
        <a:bodyPr/>
        <a:lstStyle/>
        <a:p>
          <a:endParaRPr lang="es-ES" sz="1800" b="1">
            <a:latin typeface="Palatino Linotype" pitchFamily="18" charset="0"/>
          </a:endParaRPr>
        </a:p>
      </dgm:t>
    </dgm:pt>
    <dgm:pt modelId="{006C9FE2-7089-4BC2-B488-321C902C8A4B}" type="pres">
      <dgm:prSet presAssocID="{473C2E88-9485-44FD-91CA-44C35098A4C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0E9755B-2405-4A28-8BCA-E14B8847CBD8}" type="pres">
      <dgm:prSet presAssocID="{E99DFB99-3D93-45CE-A646-94F07DD469C5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EB7F7E3-8D07-4556-A29C-33E97EE40695}" type="pres">
      <dgm:prSet presAssocID="{9B610A69-CA07-40E0-BB82-A98C3CE0117E}" presName="sibTrans" presStyleCnt="0"/>
      <dgm:spPr/>
      <dgm:t>
        <a:bodyPr/>
        <a:lstStyle/>
        <a:p>
          <a:endParaRPr lang="es-ES"/>
        </a:p>
      </dgm:t>
    </dgm:pt>
    <dgm:pt modelId="{E0C86F72-12FF-45F4-926F-90621477AB4F}" type="pres">
      <dgm:prSet presAssocID="{4C60C603-90AE-488E-9316-5F71B5FFD053}" presName="node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173DCE6-8A4B-4BA4-9637-DB09B0446523}" type="pres">
      <dgm:prSet presAssocID="{880500EF-C302-4DDD-ABBE-363740D24BD4}" presName="sibTrans" presStyleCnt="0"/>
      <dgm:spPr/>
      <dgm:t>
        <a:bodyPr/>
        <a:lstStyle/>
        <a:p>
          <a:endParaRPr lang="es-ES"/>
        </a:p>
      </dgm:t>
    </dgm:pt>
    <dgm:pt modelId="{D04E3684-F3DD-4D31-A6EA-852880DA1195}" type="pres">
      <dgm:prSet presAssocID="{389B710D-25AF-42D0-88F7-00622DD909DD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4A05D4-BB6D-4978-A5CA-5C59917FCB80}" type="pres">
      <dgm:prSet presAssocID="{19960607-E9E1-4D26-B245-A9B25C396013}" presName="sibTrans" presStyleCnt="0"/>
      <dgm:spPr/>
      <dgm:t>
        <a:bodyPr/>
        <a:lstStyle/>
        <a:p>
          <a:endParaRPr lang="es-ES"/>
        </a:p>
      </dgm:t>
    </dgm:pt>
    <dgm:pt modelId="{C321412D-411B-46B7-A15E-DF0043E32531}" type="pres">
      <dgm:prSet presAssocID="{5811B666-6ED6-4BE9-A625-9CBF3E09D525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7FE4663-1BB3-4A72-8B00-0955B27CD1E3}" type="pres">
      <dgm:prSet presAssocID="{919A989E-0F0B-407D-B8D0-38018BA8333B}" presName="sibTrans" presStyleCnt="0"/>
      <dgm:spPr/>
      <dgm:t>
        <a:bodyPr/>
        <a:lstStyle/>
        <a:p>
          <a:endParaRPr lang="es-ES"/>
        </a:p>
      </dgm:t>
    </dgm:pt>
    <dgm:pt modelId="{2134B0E1-D8BA-4C2F-B1D5-2B550E87FA4E}" type="pres">
      <dgm:prSet presAssocID="{22A3ADA5-BCD6-4305-87F4-2B4D5A809984}" presName="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D1AB466-B4E9-4070-8910-80B897388C20}" type="pres">
      <dgm:prSet presAssocID="{D42F81A2-28B4-4C0E-9DD1-9338E672C694}" presName="sibTrans" presStyleCnt="0"/>
      <dgm:spPr/>
      <dgm:t>
        <a:bodyPr/>
        <a:lstStyle/>
        <a:p>
          <a:endParaRPr lang="es-ES"/>
        </a:p>
      </dgm:t>
    </dgm:pt>
    <dgm:pt modelId="{600B80B3-DB4E-4610-B5CA-9432AE6A8389}" type="pres">
      <dgm:prSet presAssocID="{892D2108-52B7-4E54-9E0E-C2F2195BB0EC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4179211-AA66-444A-9C94-AC992217DC4B}" type="pres">
      <dgm:prSet presAssocID="{F4AE5F1A-1230-46BC-B17B-2D19C046277B}" presName="sibTrans" presStyleCnt="0"/>
      <dgm:spPr/>
      <dgm:t>
        <a:bodyPr/>
        <a:lstStyle/>
        <a:p>
          <a:endParaRPr lang="es-ES"/>
        </a:p>
      </dgm:t>
    </dgm:pt>
    <dgm:pt modelId="{D3FB5A2C-443C-4E87-8908-4433A6C2D7FC}" type="pres">
      <dgm:prSet presAssocID="{06C6F521-58CA-42E3-9808-7AD3E9D06209}" presName="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9305A90-E89F-4339-BE57-91AA6861D83D}" type="pres">
      <dgm:prSet presAssocID="{29BECA9B-839D-45C2-9E82-737C40C07485}" presName="sibTrans" presStyleCnt="0"/>
      <dgm:spPr/>
      <dgm:t>
        <a:bodyPr/>
        <a:lstStyle/>
        <a:p>
          <a:endParaRPr lang="es-ES"/>
        </a:p>
      </dgm:t>
    </dgm:pt>
    <dgm:pt modelId="{A6C4414C-BF09-4EF1-A398-6B000C550F4F}" type="pres">
      <dgm:prSet presAssocID="{61FB552E-373C-4C33-83E4-0B3338764DB0}" presName="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4FA606A-C220-43EA-A36A-A69DE016B505}" type="pres">
      <dgm:prSet presAssocID="{97F794D4-9F26-4C4D-966D-02A5CEA87723}" presName="sibTrans" presStyleCnt="0"/>
      <dgm:spPr/>
      <dgm:t>
        <a:bodyPr/>
        <a:lstStyle/>
        <a:p>
          <a:endParaRPr lang="es-ES"/>
        </a:p>
      </dgm:t>
    </dgm:pt>
    <dgm:pt modelId="{566C79AE-2A27-4672-A4DD-B8EAC0C49CB6}" type="pres">
      <dgm:prSet presAssocID="{E372448E-D7A6-4D0F-B469-B45BFE866C6B}" presName="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393F0D7-CBD8-4487-82F0-AAE8D31AA681}" type="pres">
      <dgm:prSet presAssocID="{B4E8AA35-3BD0-4376-8717-4DAA266753FD}" presName="sibTrans" presStyleCnt="0"/>
      <dgm:spPr/>
      <dgm:t>
        <a:bodyPr/>
        <a:lstStyle/>
        <a:p>
          <a:endParaRPr lang="es-ES"/>
        </a:p>
      </dgm:t>
    </dgm:pt>
    <dgm:pt modelId="{6C5DC6A4-5281-4FF2-AABF-5225BFC730D1}" type="pres">
      <dgm:prSet presAssocID="{AFABA62A-3A05-48D5-A61C-46FD6B07D0C5}" presName="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3E319E5-2EB6-4201-8669-3E9A6F12A108}" srcId="{473C2E88-9485-44FD-91CA-44C35098A4CB}" destId="{E372448E-D7A6-4D0F-B469-B45BFE866C6B}" srcOrd="8" destOrd="0" parTransId="{2C865677-B31A-4C14-A70C-8EDC77B03CE3}" sibTransId="{B4E8AA35-3BD0-4376-8717-4DAA266753FD}"/>
    <dgm:cxn modelId="{3FF1DDC8-CB3E-45B1-BF88-009F793CE274}" type="presOf" srcId="{389B710D-25AF-42D0-88F7-00622DD909DD}" destId="{D04E3684-F3DD-4D31-A6EA-852880DA1195}" srcOrd="0" destOrd="0" presId="urn:microsoft.com/office/officeart/2005/8/layout/default#2"/>
    <dgm:cxn modelId="{392A075A-C319-40B3-845B-E2C21AD94DEA}" srcId="{473C2E88-9485-44FD-91CA-44C35098A4CB}" destId="{E99DFB99-3D93-45CE-A646-94F07DD469C5}" srcOrd="0" destOrd="0" parTransId="{65E0C582-7303-4495-BE89-EEB9ACBB94AC}" sibTransId="{9B610A69-CA07-40E0-BB82-A98C3CE0117E}"/>
    <dgm:cxn modelId="{509326B6-B6A8-424C-9708-6CDF7CDB3595}" srcId="{473C2E88-9485-44FD-91CA-44C35098A4CB}" destId="{4C60C603-90AE-488E-9316-5F71B5FFD053}" srcOrd="1" destOrd="0" parTransId="{9264B898-039C-4E01-9FBA-C72AA745A673}" sibTransId="{880500EF-C302-4DDD-ABBE-363740D24BD4}"/>
    <dgm:cxn modelId="{03D70FEF-5B94-4539-928C-724FB2056282}" srcId="{473C2E88-9485-44FD-91CA-44C35098A4CB}" destId="{5811B666-6ED6-4BE9-A625-9CBF3E09D525}" srcOrd="3" destOrd="0" parTransId="{0C233408-E5C6-40A7-A4D3-4AC21FDB9D50}" sibTransId="{919A989E-0F0B-407D-B8D0-38018BA8333B}"/>
    <dgm:cxn modelId="{D8572EC5-A1E4-4D5F-87E8-AF89629F56DD}" type="presOf" srcId="{22A3ADA5-BCD6-4305-87F4-2B4D5A809984}" destId="{2134B0E1-D8BA-4C2F-B1D5-2B550E87FA4E}" srcOrd="0" destOrd="0" presId="urn:microsoft.com/office/officeart/2005/8/layout/default#2"/>
    <dgm:cxn modelId="{B7567EB7-C7A7-4D71-89C7-B6D68D3960DA}" type="presOf" srcId="{61FB552E-373C-4C33-83E4-0B3338764DB0}" destId="{A6C4414C-BF09-4EF1-A398-6B000C550F4F}" srcOrd="0" destOrd="0" presId="urn:microsoft.com/office/officeart/2005/8/layout/default#2"/>
    <dgm:cxn modelId="{AA117803-822C-4D8C-A81E-1DC20B89EE89}" srcId="{473C2E88-9485-44FD-91CA-44C35098A4CB}" destId="{06C6F521-58CA-42E3-9808-7AD3E9D06209}" srcOrd="6" destOrd="0" parTransId="{F118F022-8477-4D56-8C98-13DB180053E8}" sibTransId="{29BECA9B-839D-45C2-9E82-737C40C07485}"/>
    <dgm:cxn modelId="{20949442-F7F6-4322-8F2A-BFA354D9BCF1}" srcId="{473C2E88-9485-44FD-91CA-44C35098A4CB}" destId="{61FB552E-373C-4C33-83E4-0B3338764DB0}" srcOrd="7" destOrd="0" parTransId="{D4CF3A1B-826E-4288-B96C-7B37D7BF04D8}" sibTransId="{97F794D4-9F26-4C4D-966D-02A5CEA87723}"/>
    <dgm:cxn modelId="{D7190FD0-6741-4BB7-B2B7-F1B460A8E9D5}" type="presOf" srcId="{AFABA62A-3A05-48D5-A61C-46FD6B07D0C5}" destId="{6C5DC6A4-5281-4FF2-AABF-5225BFC730D1}" srcOrd="0" destOrd="0" presId="urn:microsoft.com/office/officeart/2005/8/layout/default#2"/>
    <dgm:cxn modelId="{D56DF694-A5D7-4BE1-8188-FEA78C59DE4B}" type="presOf" srcId="{892D2108-52B7-4E54-9E0E-C2F2195BB0EC}" destId="{600B80B3-DB4E-4610-B5CA-9432AE6A8389}" srcOrd="0" destOrd="0" presId="urn:microsoft.com/office/officeart/2005/8/layout/default#2"/>
    <dgm:cxn modelId="{DF437509-7B46-44FD-BCF1-BF3E93FE4113}" type="presOf" srcId="{5811B666-6ED6-4BE9-A625-9CBF3E09D525}" destId="{C321412D-411B-46B7-A15E-DF0043E32531}" srcOrd="0" destOrd="0" presId="urn:microsoft.com/office/officeart/2005/8/layout/default#2"/>
    <dgm:cxn modelId="{3F15C137-C646-4855-A65E-8043A483E0F3}" srcId="{473C2E88-9485-44FD-91CA-44C35098A4CB}" destId="{892D2108-52B7-4E54-9E0E-C2F2195BB0EC}" srcOrd="5" destOrd="0" parTransId="{45E567C1-42E5-4DE2-96E5-8CBB24F65174}" sibTransId="{F4AE5F1A-1230-46BC-B17B-2D19C046277B}"/>
    <dgm:cxn modelId="{0CFDF59C-2323-458A-9E29-841F3DF18474}" type="presOf" srcId="{06C6F521-58CA-42E3-9808-7AD3E9D06209}" destId="{D3FB5A2C-443C-4E87-8908-4433A6C2D7FC}" srcOrd="0" destOrd="0" presId="urn:microsoft.com/office/officeart/2005/8/layout/default#2"/>
    <dgm:cxn modelId="{6B94D091-B5E3-4736-A57F-394D9B9157F1}" type="presOf" srcId="{4C60C603-90AE-488E-9316-5F71B5FFD053}" destId="{E0C86F72-12FF-45F4-926F-90621477AB4F}" srcOrd="0" destOrd="0" presId="urn:microsoft.com/office/officeart/2005/8/layout/default#2"/>
    <dgm:cxn modelId="{362E94B6-EBFB-461B-ADA2-F7E3B4B36240}" srcId="{473C2E88-9485-44FD-91CA-44C35098A4CB}" destId="{AFABA62A-3A05-48D5-A61C-46FD6B07D0C5}" srcOrd="9" destOrd="0" parTransId="{DF17A852-930D-41C4-8B99-20FCB3F99CA3}" sibTransId="{52988224-1CBF-4B54-BEA5-3A2D0FB3899C}"/>
    <dgm:cxn modelId="{7AAFE87F-8073-44D4-B1D9-0E148A444B6C}" type="presOf" srcId="{E99DFB99-3D93-45CE-A646-94F07DD469C5}" destId="{10E9755B-2405-4A28-8BCA-E14B8847CBD8}" srcOrd="0" destOrd="0" presId="urn:microsoft.com/office/officeart/2005/8/layout/default#2"/>
    <dgm:cxn modelId="{8030E6A4-8396-4723-9C60-A77C0110E4EF}" type="presOf" srcId="{473C2E88-9485-44FD-91CA-44C35098A4CB}" destId="{006C9FE2-7089-4BC2-B488-321C902C8A4B}" srcOrd="0" destOrd="0" presId="urn:microsoft.com/office/officeart/2005/8/layout/default#2"/>
    <dgm:cxn modelId="{B1183FEA-7087-45D6-958F-417BBC6FF4B9}" srcId="{473C2E88-9485-44FD-91CA-44C35098A4CB}" destId="{22A3ADA5-BCD6-4305-87F4-2B4D5A809984}" srcOrd="4" destOrd="0" parTransId="{0584F543-3352-4EB8-8E01-2DEDB1F7DF2C}" sibTransId="{D42F81A2-28B4-4C0E-9DD1-9338E672C694}"/>
    <dgm:cxn modelId="{A83F83BE-90EB-45CC-AAD6-7F5F2D3142B6}" srcId="{473C2E88-9485-44FD-91CA-44C35098A4CB}" destId="{389B710D-25AF-42D0-88F7-00622DD909DD}" srcOrd="2" destOrd="0" parTransId="{7A51D6F9-1CAC-43F7-8E9A-3AA3B457F732}" sibTransId="{19960607-E9E1-4D26-B245-A9B25C396013}"/>
    <dgm:cxn modelId="{9213F270-85A8-47F4-A72D-14DEBD629FE4}" type="presOf" srcId="{E372448E-D7A6-4D0F-B469-B45BFE866C6B}" destId="{566C79AE-2A27-4672-A4DD-B8EAC0C49CB6}" srcOrd="0" destOrd="0" presId="urn:microsoft.com/office/officeart/2005/8/layout/default#2"/>
    <dgm:cxn modelId="{3B5A0C4B-178D-478F-81F4-1DFFA6658B64}" type="presParOf" srcId="{006C9FE2-7089-4BC2-B488-321C902C8A4B}" destId="{10E9755B-2405-4A28-8BCA-E14B8847CBD8}" srcOrd="0" destOrd="0" presId="urn:microsoft.com/office/officeart/2005/8/layout/default#2"/>
    <dgm:cxn modelId="{934802CD-85C2-41D4-95A6-DD39C4CA2C33}" type="presParOf" srcId="{006C9FE2-7089-4BC2-B488-321C902C8A4B}" destId="{1EB7F7E3-8D07-4556-A29C-33E97EE40695}" srcOrd="1" destOrd="0" presId="urn:microsoft.com/office/officeart/2005/8/layout/default#2"/>
    <dgm:cxn modelId="{BD2B5585-0F36-455D-A788-7A4A1DE4C3A6}" type="presParOf" srcId="{006C9FE2-7089-4BC2-B488-321C902C8A4B}" destId="{E0C86F72-12FF-45F4-926F-90621477AB4F}" srcOrd="2" destOrd="0" presId="urn:microsoft.com/office/officeart/2005/8/layout/default#2"/>
    <dgm:cxn modelId="{7389DE82-CE94-4A33-B4CB-36212D95977C}" type="presParOf" srcId="{006C9FE2-7089-4BC2-B488-321C902C8A4B}" destId="{9173DCE6-8A4B-4BA4-9637-DB09B0446523}" srcOrd="3" destOrd="0" presId="urn:microsoft.com/office/officeart/2005/8/layout/default#2"/>
    <dgm:cxn modelId="{B95AE678-F050-4ED7-9B0E-66FB8AA13307}" type="presParOf" srcId="{006C9FE2-7089-4BC2-B488-321C902C8A4B}" destId="{D04E3684-F3DD-4D31-A6EA-852880DA1195}" srcOrd="4" destOrd="0" presId="urn:microsoft.com/office/officeart/2005/8/layout/default#2"/>
    <dgm:cxn modelId="{32A65E4C-13C6-4995-981E-A3A09904F1A6}" type="presParOf" srcId="{006C9FE2-7089-4BC2-B488-321C902C8A4B}" destId="{494A05D4-BB6D-4978-A5CA-5C59917FCB80}" srcOrd="5" destOrd="0" presId="urn:microsoft.com/office/officeart/2005/8/layout/default#2"/>
    <dgm:cxn modelId="{07762FB5-9A5A-4E79-AE09-D84775B97645}" type="presParOf" srcId="{006C9FE2-7089-4BC2-B488-321C902C8A4B}" destId="{C321412D-411B-46B7-A15E-DF0043E32531}" srcOrd="6" destOrd="0" presId="urn:microsoft.com/office/officeart/2005/8/layout/default#2"/>
    <dgm:cxn modelId="{9441ED32-F2FC-4A4D-BC05-42615C114E98}" type="presParOf" srcId="{006C9FE2-7089-4BC2-B488-321C902C8A4B}" destId="{07FE4663-1BB3-4A72-8B00-0955B27CD1E3}" srcOrd="7" destOrd="0" presId="urn:microsoft.com/office/officeart/2005/8/layout/default#2"/>
    <dgm:cxn modelId="{13AAD988-36A3-4DF0-93DC-AB645DE6038C}" type="presParOf" srcId="{006C9FE2-7089-4BC2-B488-321C902C8A4B}" destId="{2134B0E1-D8BA-4C2F-B1D5-2B550E87FA4E}" srcOrd="8" destOrd="0" presId="urn:microsoft.com/office/officeart/2005/8/layout/default#2"/>
    <dgm:cxn modelId="{873D84D4-A10C-48D2-9384-397159B4FA20}" type="presParOf" srcId="{006C9FE2-7089-4BC2-B488-321C902C8A4B}" destId="{2D1AB466-B4E9-4070-8910-80B897388C20}" srcOrd="9" destOrd="0" presId="urn:microsoft.com/office/officeart/2005/8/layout/default#2"/>
    <dgm:cxn modelId="{654BF75C-51B2-4065-A30E-3E9B4DB7EFEE}" type="presParOf" srcId="{006C9FE2-7089-4BC2-B488-321C902C8A4B}" destId="{600B80B3-DB4E-4610-B5CA-9432AE6A8389}" srcOrd="10" destOrd="0" presId="urn:microsoft.com/office/officeart/2005/8/layout/default#2"/>
    <dgm:cxn modelId="{3E68A5F5-1031-4DAB-A9B0-87BF9E46D944}" type="presParOf" srcId="{006C9FE2-7089-4BC2-B488-321C902C8A4B}" destId="{A4179211-AA66-444A-9C94-AC992217DC4B}" srcOrd="11" destOrd="0" presId="urn:microsoft.com/office/officeart/2005/8/layout/default#2"/>
    <dgm:cxn modelId="{019BDDF0-F5BB-4C8B-BC85-AB7E699AC0F0}" type="presParOf" srcId="{006C9FE2-7089-4BC2-B488-321C902C8A4B}" destId="{D3FB5A2C-443C-4E87-8908-4433A6C2D7FC}" srcOrd="12" destOrd="0" presId="urn:microsoft.com/office/officeart/2005/8/layout/default#2"/>
    <dgm:cxn modelId="{EE1B4A8E-CBB5-42E9-B5F2-821825CF1F9B}" type="presParOf" srcId="{006C9FE2-7089-4BC2-B488-321C902C8A4B}" destId="{C9305A90-E89F-4339-BE57-91AA6861D83D}" srcOrd="13" destOrd="0" presId="urn:microsoft.com/office/officeart/2005/8/layout/default#2"/>
    <dgm:cxn modelId="{29691BF9-6BAB-4DDC-8925-58481A974F76}" type="presParOf" srcId="{006C9FE2-7089-4BC2-B488-321C902C8A4B}" destId="{A6C4414C-BF09-4EF1-A398-6B000C550F4F}" srcOrd="14" destOrd="0" presId="urn:microsoft.com/office/officeart/2005/8/layout/default#2"/>
    <dgm:cxn modelId="{251CA17A-26A8-45D7-A4BE-41DB5A33AD49}" type="presParOf" srcId="{006C9FE2-7089-4BC2-B488-321C902C8A4B}" destId="{54FA606A-C220-43EA-A36A-A69DE016B505}" srcOrd="15" destOrd="0" presId="urn:microsoft.com/office/officeart/2005/8/layout/default#2"/>
    <dgm:cxn modelId="{3B0B3D8C-37FD-4410-9A87-6B4B95E63476}" type="presParOf" srcId="{006C9FE2-7089-4BC2-B488-321C902C8A4B}" destId="{566C79AE-2A27-4672-A4DD-B8EAC0C49CB6}" srcOrd="16" destOrd="0" presId="urn:microsoft.com/office/officeart/2005/8/layout/default#2"/>
    <dgm:cxn modelId="{67C4CC4D-136B-411A-8F84-5AD94649DAE6}" type="presParOf" srcId="{006C9FE2-7089-4BC2-B488-321C902C8A4B}" destId="{3393F0D7-CBD8-4487-82F0-AAE8D31AA681}" srcOrd="17" destOrd="0" presId="urn:microsoft.com/office/officeart/2005/8/layout/default#2"/>
    <dgm:cxn modelId="{DC21AC43-6E5E-4BF2-9239-820160B419A4}" type="presParOf" srcId="{006C9FE2-7089-4BC2-B488-321C902C8A4B}" destId="{6C5DC6A4-5281-4FF2-AABF-5225BFC730D1}" srcOrd="18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4454B94A-3595-4E82-BE04-CA110C9A8242}" type="doc">
      <dgm:prSet loTypeId="urn:microsoft.com/office/officeart/2005/8/layout/hList7#1" loCatId="list" qsTypeId="urn:microsoft.com/office/officeart/2005/8/quickstyle/simple1" qsCatId="simple" csTypeId="urn:microsoft.com/office/officeart/2005/8/colors/accent1_2" csCatId="accent1" phldr="1"/>
      <dgm:spPr/>
    </dgm:pt>
    <dgm:pt modelId="{0B005D26-527F-4EC4-9067-A0A4DF3CBF5D}">
      <dgm:prSet phldrT="[Texto]" custT="1"/>
      <dgm:spPr/>
      <dgm:t>
        <a:bodyPr/>
        <a:lstStyle/>
        <a:p>
          <a:r>
            <a:rPr lang="es-ES" sz="1800" b="1" dirty="0" smtClean="0">
              <a:latin typeface="Palatino Linotype" pitchFamily="18" charset="0"/>
            </a:rPr>
            <a:t>Falta de técnicas de estudio</a:t>
          </a:r>
          <a:endParaRPr lang="es-ES" sz="1800" b="1" dirty="0">
            <a:latin typeface="Palatino Linotype" pitchFamily="18" charset="0"/>
          </a:endParaRPr>
        </a:p>
      </dgm:t>
    </dgm:pt>
    <dgm:pt modelId="{4E38A305-858D-4C8C-8DE4-039ACDE8B378}" type="parTrans" cxnId="{F8992BEB-52D4-45F7-A1B6-8C16780A4038}">
      <dgm:prSet/>
      <dgm:spPr/>
      <dgm:t>
        <a:bodyPr/>
        <a:lstStyle/>
        <a:p>
          <a:endParaRPr lang="es-ES"/>
        </a:p>
      </dgm:t>
    </dgm:pt>
    <dgm:pt modelId="{C9965FE9-0D9D-481C-8807-F87210B7EE2C}" type="sibTrans" cxnId="{F8992BEB-52D4-45F7-A1B6-8C16780A4038}">
      <dgm:prSet/>
      <dgm:spPr/>
      <dgm:t>
        <a:bodyPr/>
        <a:lstStyle/>
        <a:p>
          <a:endParaRPr lang="es-ES"/>
        </a:p>
      </dgm:t>
    </dgm:pt>
    <dgm:pt modelId="{B34ED0AD-938C-4E58-9FE9-A5F30B11A413}">
      <dgm:prSet phldrT="[Texto]" custT="1"/>
      <dgm:spPr/>
      <dgm:t>
        <a:bodyPr/>
        <a:lstStyle/>
        <a:p>
          <a:r>
            <a:rPr lang="es-ES" sz="1800" b="1" dirty="0" smtClean="0">
              <a:latin typeface="Palatino Linotype" pitchFamily="18" charset="0"/>
            </a:rPr>
            <a:t>Desinterés por áreas del conocimiento</a:t>
          </a:r>
          <a:endParaRPr lang="es-ES" sz="1800" b="1" dirty="0">
            <a:latin typeface="Palatino Linotype" pitchFamily="18" charset="0"/>
          </a:endParaRPr>
        </a:p>
      </dgm:t>
    </dgm:pt>
    <dgm:pt modelId="{7082DE88-2CEE-4D7D-89AC-2258437B68DA}" type="parTrans" cxnId="{BB36C93D-6C21-40C2-848E-A473EE9EFB30}">
      <dgm:prSet/>
      <dgm:spPr/>
      <dgm:t>
        <a:bodyPr/>
        <a:lstStyle/>
        <a:p>
          <a:endParaRPr lang="es-ES"/>
        </a:p>
      </dgm:t>
    </dgm:pt>
    <dgm:pt modelId="{5B3161AE-AB1C-4077-9DBF-3C1B110BAE82}" type="sibTrans" cxnId="{BB36C93D-6C21-40C2-848E-A473EE9EFB30}">
      <dgm:prSet/>
      <dgm:spPr/>
      <dgm:t>
        <a:bodyPr/>
        <a:lstStyle/>
        <a:p>
          <a:endParaRPr lang="es-ES"/>
        </a:p>
      </dgm:t>
    </dgm:pt>
    <dgm:pt modelId="{1BD5F676-64AD-4E0B-B9FA-84E6A6B86C3E}">
      <dgm:prSet phldrT="[Texto]" custT="1"/>
      <dgm:spPr/>
      <dgm:t>
        <a:bodyPr/>
        <a:lstStyle/>
        <a:p>
          <a:r>
            <a:rPr lang="es-ES" sz="1800" b="1" dirty="0" smtClean="0">
              <a:latin typeface="Palatino Linotype" pitchFamily="18" charset="0"/>
            </a:rPr>
            <a:t>Falta de motivación y de objetivos académicos</a:t>
          </a:r>
          <a:endParaRPr lang="es-ES" sz="1800" b="1" dirty="0">
            <a:latin typeface="Palatino Linotype" pitchFamily="18" charset="0"/>
          </a:endParaRPr>
        </a:p>
      </dgm:t>
    </dgm:pt>
    <dgm:pt modelId="{591B48AB-C122-4881-8B7A-8D07F558A590}" type="parTrans" cxnId="{B3D79AE4-4D15-4376-A6E3-DA7832B6F47F}">
      <dgm:prSet/>
      <dgm:spPr/>
      <dgm:t>
        <a:bodyPr/>
        <a:lstStyle/>
        <a:p>
          <a:endParaRPr lang="es-ES"/>
        </a:p>
      </dgm:t>
    </dgm:pt>
    <dgm:pt modelId="{9813F10F-7AFF-47E5-A24A-16F0285ADEFA}" type="sibTrans" cxnId="{B3D79AE4-4D15-4376-A6E3-DA7832B6F47F}">
      <dgm:prSet/>
      <dgm:spPr/>
      <dgm:t>
        <a:bodyPr/>
        <a:lstStyle/>
        <a:p>
          <a:endParaRPr lang="es-ES"/>
        </a:p>
      </dgm:t>
    </dgm:pt>
    <dgm:pt modelId="{1C50A3E3-D652-4F9F-9409-6AF0AEE9CB3E}">
      <dgm:prSet phldrT="[Texto]" custT="1"/>
      <dgm:spPr/>
      <dgm:t>
        <a:bodyPr/>
        <a:lstStyle/>
        <a:p>
          <a:r>
            <a:rPr lang="es-ES" sz="1800" b="1" dirty="0" smtClean="0">
              <a:latin typeface="Palatino Linotype" pitchFamily="18" charset="0"/>
            </a:rPr>
            <a:t>Dificultades en el conocimiento abstracto</a:t>
          </a:r>
          <a:endParaRPr lang="es-ES" sz="1800" b="1" dirty="0">
            <a:latin typeface="Palatino Linotype" pitchFamily="18" charset="0"/>
          </a:endParaRPr>
        </a:p>
      </dgm:t>
    </dgm:pt>
    <dgm:pt modelId="{DD172794-03DA-4870-A5A6-98C88E47334B}" type="parTrans" cxnId="{27825F80-D307-4A32-A485-1C4A65C5ECD9}">
      <dgm:prSet/>
      <dgm:spPr/>
      <dgm:t>
        <a:bodyPr/>
        <a:lstStyle/>
        <a:p>
          <a:endParaRPr lang="es-ES"/>
        </a:p>
      </dgm:t>
    </dgm:pt>
    <dgm:pt modelId="{6BEEA757-6C01-4F71-8913-9591982D0EA9}" type="sibTrans" cxnId="{27825F80-D307-4A32-A485-1C4A65C5ECD9}">
      <dgm:prSet/>
      <dgm:spPr/>
      <dgm:t>
        <a:bodyPr/>
        <a:lstStyle/>
        <a:p>
          <a:endParaRPr lang="es-ES"/>
        </a:p>
      </dgm:t>
    </dgm:pt>
    <dgm:pt modelId="{2F3B7EB5-1AFB-4CA8-819D-A4392A4B0F23}">
      <dgm:prSet phldrT="[Texto]" custT="1"/>
      <dgm:spPr/>
      <dgm:t>
        <a:bodyPr/>
        <a:lstStyle/>
        <a:p>
          <a:r>
            <a:rPr lang="es-ES" sz="1800" b="1" dirty="0" smtClean="0">
              <a:latin typeface="Palatino Linotype" pitchFamily="18" charset="0"/>
            </a:rPr>
            <a:t>Dificultades para comprender lo que es importante estudiar</a:t>
          </a:r>
          <a:endParaRPr lang="es-ES" sz="1800" b="1" dirty="0">
            <a:latin typeface="Palatino Linotype" pitchFamily="18" charset="0"/>
          </a:endParaRPr>
        </a:p>
      </dgm:t>
    </dgm:pt>
    <dgm:pt modelId="{4B451BBB-CDCB-465A-B4CC-DF3BF3212725}" type="parTrans" cxnId="{9AB6EDB1-196D-4DD9-9CC8-ABFFBF7F9FF1}">
      <dgm:prSet/>
      <dgm:spPr/>
      <dgm:t>
        <a:bodyPr/>
        <a:lstStyle/>
        <a:p>
          <a:endParaRPr lang="es-ES"/>
        </a:p>
      </dgm:t>
    </dgm:pt>
    <dgm:pt modelId="{DE9D3F0E-213A-4951-918D-577096E2EF4C}" type="sibTrans" cxnId="{9AB6EDB1-196D-4DD9-9CC8-ABFFBF7F9FF1}">
      <dgm:prSet/>
      <dgm:spPr/>
      <dgm:t>
        <a:bodyPr/>
        <a:lstStyle/>
        <a:p>
          <a:endParaRPr lang="es-ES"/>
        </a:p>
      </dgm:t>
    </dgm:pt>
    <dgm:pt modelId="{E14D6A98-E748-4CFE-BB2D-5D3FBA602414}" type="pres">
      <dgm:prSet presAssocID="{4454B94A-3595-4E82-BE04-CA110C9A8242}" presName="Name0" presStyleCnt="0">
        <dgm:presLayoutVars>
          <dgm:dir/>
          <dgm:resizeHandles val="exact"/>
        </dgm:presLayoutVars>
      </dgm:prSet>
      <dgm:spPr/>
    </dgm:pt>
    <dgm:pt modelId="{3CE1A6A5-FAEA-4781-B58C-1376ED36BE7B}" type="pres">
      <dgm:prSet presAssocID="{4454B94A-3595-4E82-BE04-CA110C9A8242}" presName="fgShape" presStyleLbl="fgShp" presStyleIdx="0" presStyleCnt="1"/>
      <dgm:spPr/>
    </dgm:pt>
    <dgm:pt modelId="{87627A5E-DA05-413C-9A02-FD96C8F4F63A}" type="pres">
      <dgm:prSet presAssocID="{4454B94A-3595-4E82-BE04-CA110C9A8242}" presName="linComp" presStyleCnt="0"/>
      <dgm:spPr/>
    </dgm:pt>
    <dgm:pt modelId="{32F94943-6BF2-4EFA-A6A7-44BA55FE81FF}" type="pres">
      <dgm:prSet presAssocID="{0B005D26-527F-4EC4-9067-A0A4DF3CBF5D}" presName="compNode" presStyleCnt="0"/>
      <dgm:spPr/>
    </dgm:pt>
    <dgm:pt modelId="{F2D85718-B951-4407-A9DC-0E826055A360}" type="pres">
      <dgm:prSet presAssocID="{0B005D26-527F-4EC4-9067-A0A4DF3CBF5D}" presName="bkgdShape" presStyleLbl="node1" presStyleIdx="0" presStyleCnt="5"/>
      <dgm:spPr/>
      <dgm:t>
        <a:bodyPr/>
        <a:lstStyle/>
        <a:p>
          <a:endParaRPr lang="es-ES"/>
        </a:p>
      </dgm:t>
    </dgm:pt>
    <dgm:pt modelId="{3432FFEB-38C5-4E04-9C72-7224BB5EC7F5}" type="pres">
      <dgm:prSet presAssocID="{0B005D26-527F-4EC4-9067-A0A4DF3CBF5D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13F72CE-42D3-4918-B943-4C25876ADE55}" type="pres">
      <dgm:prSet presAssocID="{0B005D26-527F-4EC4-9067-A0A4DF3CBF5D}" presName="invisiNode" presStyleLbl="node1" presStyleIdx="0" presStyleCnt="5"/>
      <dgm:spPr/>
    </dgm:pt>
    <dgm:pt modelId="{71F8B8C1-C7D8-459E-9D40-BB7436F51F30}" type="pres">
      <dgm:prSet presAssocID="{0B005D26-527F-4EC4-9067-A0A4DF3CBF5D}" presName="imagNode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30AA72B-5862-4852-AAC8-E3A8B81B2C47}" type="pres">
      <dgm:prSet presAssocID="{C9965FE9-0D9D-481C-8807-F87210B7EE2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0BEEF7D-3FEA-41EC-96AE-7DDEAE7DC137}" type="pres">
      <dgm:prSet presAssocID="{B34ED0AD-938C-4E58-9FE9-A5F30B11A413}" presName="compNode" presStyleCnt="0"/>
      <dgm:spPr/>
    </dgm:pt>
    <dgm:pt modelId="{492CDC9D-8C7D-4499-B650-E0E57F56BBB2}" type="pres">
      <dgm:prSet presAssocID="{B34ED0AD-938C-4E58-9FE9-A5F30B11A413}" presName="bkgdShape" presStyleLbl="node1" presStyleIdx="1" presStyleCnt="5" custScaleX="106444"/>
      <dgm:spPr/>
      <dgm:t>
        <a:bodyPr/>
        <a:lstStyle/>
        <a:p>
          <a:endParaRPr lang="es-ES"/>
        </a:p>
      </dgm:t>
    </dgm:pt>
    <dgm:pt modelId="{123753AD-9F97-4CE3-9903-7980E6450BB1}" type="pres">
      <dgm:prSet presAssocID="{B34ED0AD-938C-4E58-9FE9-A5F30B11A413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0EB876-40F4-4867-9866-F690DB598C41}" type="pres">
      <dgm:prSet presAssocID="{B34ED0AD-938C-4E58-9FE9-A5F30B11A413}" presName="invisiNode" presStyleLbl="node1" presStyleIdx="1" presStyleCnt="5"/>
      <dgm:spPr/>
    </dgm:pt>
    <dgm:pt modelId="{05D76E4C-B8EF-4344-9354-EAE6E439A5E0}" type="pres">
      <dgm:prSet presAssocID="{B34ED0AD-938C-4E58-9FE9-A5F30B11A413}" presName="imagNode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1B8D490-DCE2-470F-BF1E-DF0C28AA8955}" type="pres">
      <dgm:prSet presAssocID="{5B3161AE-AB1C-4077-9DBF-3C1B110BAE8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EFBC139-15DF-4530-B2A6-B46CA00ECFB0}" type="pres">
      <dgm:prSet presAssocID="{1BD5F676-64AD-4E0B-B9FA-84E6A6B86C3E}" presName="compNode" presStyleCnt="0"/>
      <dgm:spPr/>
    </dgm:pt>
    <dgm:pt modelId="{22248FBC-CFF9-4BC8-B64B-9725125176B6}" type="pres">
      <dgm:prSet presAssocID="{1BD5F676-64AD-4E0B-B9FA-84E6A6B86C3E}" presName="bkgdShape" presStyleLbl="node1" presStyleIdx="2" presStyleCnt="5"/>
      <dgm:spPr/>
      <dgm:t>
        <a:bodyPr/>
        <a:lstStyle/>
        <a:p>
          <a:endParaRPr lang="en-US"/>
        </a:p>
      </dgm:t>
    </dgm:pt>
    <dgm:pt modelId="{01CDE79C-54AC-47F6-845B-2BAA46B8102B}" type="pres">
      <dgm:prSet presAssocID="{1BD5F676-64AD-4E0B-B9FA-84E6A6B86C3E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4A6CDA-FEBD-435E-B499-823BB1868C56}" type="pres">
      <dgm:prSet presAssocID="{1BD5F676-64AD-4E0B-B9FA-84E6A6B86C3E}" presName="invisiNode" presStyleLbl="node1" presStyleIdx="2" presStyleCnt="5"/>
      <dgm:spPr/>
    </dgm:pt>
    <dgm:pt modelId="{145A10C8-9935-496D-A0BD-1B99896C1BF4}" type="pres">
      <dgm:prSet presAssocID="{1BD5F676-64AD-4E0B-B9FA-84E6A6B86C3E}" presName="imagNode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7071F035-81DF-4093-9FF0-61B1983AD714}" type="pres">
      <dgm:prSet presAssocID="{9813F10F-7AFF-47E5-A24A-16F0285ADEF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6294E4D-39EC-4492-A2E1-A53E4F665F4A}" type="pres">
      <dgm:prSet presAssocID="{1C50A3E3-D652-4F9F-9409-6AF0AEE9CB3E}" presName="compNode" presStyleCnt="0"/>
      <dgm:spPr/>
    </dgm:pt>
    <dgm:pt modelId="{B8AF5C70-CB79-4F72-A9F1-0F0173F12D4C}" type="pres">
      <dgm:prSet presAssocID="{1C50A3E3-D652-4F9F-9409-6AF0AEE9CB3E}" presName="bkgdShape" presStyleLbl="node1" presStyleIdx="3" presStyleCnt="5"/>
      <dgm:spPr/>
      <dgm:t>
        <a:bodyPr/>
        <a:lstStyle/>
        <a:p>
          <a:endParaRPr lang="es-ES"/>
        </a:p>
      </dgm:t>
    </dgm:pt>
    <dgm:pt modelId="{D1602802-E4CC-42A0-9AAE-8123B7096ED0}" type="pres">
      <dgm:prSet presAssocID="{1C50A3E3-D652-4F9F-9409-6AF0AEE9CB3E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6EAB479-2A11-4BD0-AFB9-891B8806DEFA}" type="pres">
      <dgm:prSet presAssocID="{1C50A3E3-D652-4F9F-9409-6AF0AEE9CB3E}" presName="invisiNode" presStyleLbl="node1" presStyleIdx="3" presStyleCnt="5"/>
      <dgm:spPr/>
    </dgm:pt>
    <dgm:pt modelId="{5CEC6F64-6E56-49E6-A438-6BB0B7A02087}" type="pres">
      <dgm:prSet presAssocID="{1C50A3E3-D652-4F9F-9409-6AF0AEE9CB3E}" presName="imagNode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B895A1BB-A91C-4286-BBC9-90B9D3B02598}" type="pres">
      <dgm:prSet presAssocID="{6BEEA757-6C01-4F71-8913-9591982D0EA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2388F84-EFDF-4B0A-8A56-FD1757A873E3}" type="pres">
      <dgm:prSet presAssocID="{2F3B7EB5-1AFB-4CA8-819D-A4392A4B0F23}" presName="compNode" presStyleCnt="0"/>
      <dgm:spPr/>
    </dgm:pt>
    <dgm:pt modelId="{43F5DD6F-E983-401F-BC74-78697822AE55}" type="pres">
      <dgm:prSet presAssocID="{2F3B7EB5-1AFB-4CA8-819D-A4392A4B0F23}" presName="bkgdShape" presStyleLbl="node1" presStyleIdx="4" presStyleCnt="5"/>
      <dgm:spPr/>
      <dgm:t>
        <a:bodyPr/>
        <a:lstStyle/>
        <a:p>
          <a:endParaRPr lang="es-ES"/>
        </a:p>
      </dgm:t>
    </dgm:pt>
    <dgm:pt modelId="{A891D749-383C-4559-8BFA-401A8C37494A}" type="pres">
      <dgm:prSet presAssocID="{2F3B7EB5-1AFB-4CA8-819D-A4392A4B0F23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3ADC806-F06A-4A51-928D-4B8EF3FD4C0B}" type="pres">
      <dgm:prSet presAssocID="{2F3B7EB5-1AFB-4CA8-819D-A4392A4B0F23}" presName="invisiNode" presStyleLbl="node1" presStyleIdx="4" presStyleCnt="5"/>
      <dgm:spPr/>
    </dgm:pt>
    <dgm:pt modelId="{92F4090A-A708-4DD3-97C7-7AD876088B94}" type="pres">
      <dgm:prSet presAssocID="{2F3B7EB5-1AFB-4CA8-819D-A4392A4B0F23}" presName="imagNode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1963E6E4-8D86-492E-8C19-9E462E9B0DCE}" type="presOf" srcId="{2F3B7EB5-1AFB-4CA8-819D-A4392A4B0F23}" destId="{A891D749-383C-4559-8BFA-401A8C37494A}" srcOrd="1" destOrd="0" presId="urn:microsoft.com/office/officeart/2005/8/layout/hList7#1"/>
    <dgm:cxn modelId="{48892626-3712-41AC-9A06-D829BB30E370}" type="presOf" srcId="{4454B94A-3595-4E82-BE04-CA110C9A8242}" destId="{E14D6A98-E748-4CFE-BB2D-5D3FBA602414}" srcOrd="0" destOrd="0" presId="urn:microsoft.com/office/officeart/2005/8/layout/hList7#1"/>
    <dgm:cxn modelId="{77340EA3-6439-467B-90BA-9C1F7408CAFA}" type="presOf" srcId="{5B3161AE-AB1C-4077-9DBF-3C1B110BAE82}" destId="{41B8D490-DCE2-470F-BF1E-DF0C28AA8955}" srcOrd="0" destOrd="0" presId="urn:microsoft.com/office/officeart/2005/8/layout/hList7#1"/>
    <dgm:cxn modelId="{9599910E-263E-479C-A83C-818EDD645C3E}" type="presOf" srcId="{1C50A3E3-D652-4F9F-9409-6AF0AEE9CB3E}" destId="{D1602802-E4CC-42A0-9AAE-8123B7096ED0}" srcOrd="1" destOrd="0" presId="urn:microsoft.com/office/officeart/2005/8/layout/hList7#1"/>
    <dgm:cxn modelId="{C13E0731-FD7B-4EDA-9809-4070A5C5018A}" type="presOf" srcId="{1BD5F676-64AD-4E0B-B9FA-84E6A6B86C3E}" destId="{22248FBC-CFF9-4BC8-B64B-9725125176B6}" srcOrd="0" destOrd="0" presId="urn:microsoft.com/office/officeart/2005/8/layout/hList7#1"/>
    <dgm:cxn modelId="{2942DCC0-478F-4FCC-A223-234F7430E53E}" type="presOf" srcId="{9813F10F-7AFF-47E5-A24A-16F0285ADEFA}" destId="{7071F035-81DF-4093-9FF0-61B1983AD714}" srcOrd="0" destOrd="0" presId="urn:microsoft.com/office/officeart/2005/8/layout/hList7#1"/>
    <dgm:cxn modelId="{09C34B5C-A529-42EC-936F-A80C077A62FF}" type="presOf" srcId="{0B005D26-527F-4EC4-9067-A0A4DF3CBF5D}" destId="{F2D85718-B951-4407-A9DC-0E826055A360}" srcOrd="0" destOrd="0" presId="urn:microsoft.com/office/officeart/2005/8/layout/hList7#1"/>
    <dgm:cxn modelId="{F8992BEB-52D4-45F7-A1B6-8C16780A4038}" srcId="{4454B94A-3595-4E82-BE04-CA110C9A8242}" destId="{0B005D26-527F-4EC4-9067-A0A4DF3CBF5D}" srcOrd="0" destOrd="0" parTransId="{4E38A305-858D-4C8C-8DE4-039ACDE8B378}" sibTransId="{C9965FE9-0D9D-481C-8807-F87210B7EE2C}"/>
    <dgm:cxn modelId="{5A68AA27-8996-44FD-A468-C3475EBA8C39}" type="presOf" srcId="{0B005D26-527F-4EC4-9067-A0A4DF3CBF5D}" destId="{3432FFEB-38C5-4E04-9C72-7224BB5EC7F5}" srcOrd="1" destOrd="0" presId="urn:microsoft.com/office/officeart/2005/8/layout/hList7#1"/>
    <dgm:cxn modelId="{9AB6EDB1-196D-4DD9-9CC8-ABFFBF7F9FF1}" srcId="{4454B94A-3595-4E82-BE04-CA110C9A8242}" destId="{2F3B7EB5-1AFB-4CA8-819D-A4392A4B0F23}" srcOrd="4" destOrd="0" parTransId="{4B451BBB-CDCB-465A-B4CC-DF3BF3212725}" sibTransId="{DE9D3F0E-213A-4951-918D-577096E2EF4C}"/>
    <dgm:cxn modelId="{C03C1CEA-FE75-4B64-85DA-6068810B68D9}" type="presOf" srcId="{2F3B7EB5-1AFB-4CA8-819D-A4392A4B0F23}" destId="{43F5DD6F-E983-401F-BC74-78697822AE55}" srcOrd="0" destOrd="0" presId="urn:microsoft.com/office/officeart/2005/8/layout/hList7#1"/>
    <dgm:cxn modelId="{BB36C93D-6C21-40C2-848E-A473EE9EFB30}" srcId="{4454B94A-3595-4E82-BE04-CA110C9A8242}" destId="{B34ED0AD-938C-4E58-9FE9-A5F30B11A413}" srcOrd="1" destOrd="0" parTransId="{7082DE88-2CEE-4D7D-89AC-2258437B68DA}" sibTransId="{5B3161AE-AB1C-4077-9DBF-3C1B110BAE82}"/>
    <dgm:cxn modelId="{27825F80-D307-4A32-A485-1C4A65C5ECD9}" srcId="{4454B94A-3595-4E82-BE04-CA110C9A8242}" destId="{1C50A3E3-D652-4F9F-9409-6AF0AEE9CB3E}" srcOrd="3" destOrd="0" parTransId="{DD172794-03DA-4870-A5A6-98C88E47334B}" sibTransId="{6BEEA757-6C01-4F71-8913-9591982D0EA9}"/>
    <dgm:cxn modelId="{B3D79AE4-4D15-4376-A6E3-DA7832B6F47F}" srcId="{4454B94A-3595-4E82-BE04-CA110C9A8242}" destId="{1BD5F676-64AD-4E0B-B9FA-84E6A6B86C3E}" srcOrd="2" destOrd="0" parTransId="{591B48AB-C122-4881-8B7A-8D07F558A590}" sibTransId="{9813F10F-7AFF-47E5-A24A-16F0285ADEFA}"/>
    <dgm:cxn modelId="{7E50FE2F-3D11-4529-A11A-E9C876D0D8F7}" type="presOf" srcId="{B34ED0AD-938C-4E58-9FE9-A5F30B11A413}" destId="{123753AD-9F97-4CE3-9903-7980E6450BB1}" srcOrd="1" destOrd="0" presId="urn:microsoft.com/office/officeart/2005/8/layout/hList7#1"/>
    <dgm:cxn modelId="{EF9E5DB9-07E7-44A8-8761-7B3B35044AFC}" type="presOf" srcId="{1BD5F676-64AD-4E0B-B9FA-84E6A6B86C3E}" destId="{01CDE79C-54AC-47F6-845B-2BAA46B8102B}" srcOrd="1" destOrd="0" presId="urn:microsoft.com/office/officeart/2005/8/layout/hList7#1"/>
    <dgm:cxn modelId="{082B68F9-2887-4BD6-95A0-6E55DF48BB36}" type="presOf" srcId="{6BEEA757-6C01-4F71-8913-9591982D0EA9}" destId="{B895A1BB-A91C-4286-BBC9-90B9D3B02598}" srcOrd="0" destOrd="0" presId="urn:microsoft.com/office/officeart/2005/8/layout/hList7#1"/>
    <dgm:cxn modelId="{D409FDDA-E421-4C76-8753-E19B2A2A09E6}" type="presOf" srcId="{B34ED0AD-938C-4E58-9FE9-A5F30B11A413}" destId="{492CDC9D-8C7D-4499-B650-E0E57F56BBB2}" srcOrd="0" destOrd="0" presId="urn:microsoft.com/office/officeart/2005/8/layout/hList7#1"/>
    <dgm:cxn modelId="{4DD4FF2B-E8F7-4CD3-9FCA-F8A63E97E973}" type="presOf" srcId="{C9965FE9-0D9D-481C-8807-F87210B7EE2C}" destId="{E30AA72B-5862-4852-AAC8-E3A8B81B2C47}" srcOrd="0" destOrd="0" presId="urn:microsoft.com/office/officeart/2005/8/layout/hList7#1"/>
    <dgm:cxn modelId="{E69B6F5E-1788-4941-8833-C1C3014B8DC8}" type="presOf" srcId="{1C50A3E3-D652-4F9F-9409-6AF0AEE9CB3E}" destId="{B8AF5C70-CB79-4F72-A9F1-0F0173F12D4C}" srcOrd="0" destOrd="0" presId="urn:microsoft.com/office/officeart/2005/8/layout/hList7#1"/>
    <dgm:cxn modelId="{5C9B0FE7-F0DA-4C87-9BF2-43CC2EADB0F9}" type="presParOf" srcId="{E14D6A98-E748-4CFE-BB2D-5D3FBA602414}" destId="{3CE1A6A5-FAEA-4781-B58C-1376ED36BE7B}" srcOrd="0" destOrd="0" presId="urn:microsoft.com/office/officeart/2005/8/layout/hList7#1"/>
    <dgm:cxn modelId="{A869EDCF-6989-496A-ADEA-72CCBCE37259}" type="presParOf" srcId="{E14D6A98-E748-4CFE-BB2D-5D3FBA602414}" destId="{87627A5E-DA05-413C-9A02-FD96C8F4F63A}" srcOrd="1" destOrd="0" presId="urn:microsoft.com/office/officeart/2005/8/layout/hList7#1"/>
    <dgm:cxn modelId="{476EACB3-6E81-4517-8E19-51A0EE0B1AFC}" type="presParOf" srcId="{87627A5E-DA05-413C-9A02-FD96C8F4F63A}" destId="{32F94943-6BF2-4EFA-A6A7-44BA55FE81FF}" srcOrd="0" destOrd="0" presId="urn:microsoft.com/office/officeart/2005/8/layout/hList7#1"/>
    <dgm:cxn modelId="{DF2947C0-3B8E-42B5-92A0-BC7A8E197E02}" type="presParOf" srcId="{32F94943-6BF2-4EFA-A6A7-44BA55FE81FF}" destId="{F2D85718-B951-4407-A9DC-0E826055A360}" srcOrd="0" destOrd="0" presId="urn:microsoft.com/office/officeart/2005/8/layout/hList7#1"/>
    <dgm:cxn modelId="{B1F2D566-8E1D-4A0E-BEA3-CD26521A6DCF}" type="presParOf" srcId="{32F94943-6BF2-4EFA-A6A7-44BA55FE81FF}" destId="{3432FFEB-38C5-4E04-9C72-7224BB5EC7F5}" srcOrd="1" destOrd="0" presId="urn:microsoft.com/office/officeart/2005/8/layout/hList7#1"/>
    <dgm:cxn modelId="{6258FF84-D7A7-4A2C-880E-FD70C20A9DC8}" type="presParOf" srcId="{32F94943-6BF2-4EFA-A6A7-44BA55FE81FF}" destId="{A13F72CE-42D3-4918-B943-4C25876ADE55}" srcOrd="2" destOrd="0" presId="urn:microsoft.com/office/officeart/2005/8/layout/hList7#1"/>
    <dgm:cxn modelId="{2B82F7F1-31BA-438B-A9B0-EE7687A75C55}" type="presParOf" srcId="{32F94943-6BF2-4EFA-A6A7-44BA55FE81FF}" destId="{71F8B8C1-C7D8-459E-9D40-BB7436F51F30}" srcOrd="3" destOrd="0" presId="urn:microsoft.com/office/officeart/2005/8/layout/hList7#1"/>
    <dgm:cxn modelId="{B58A91EA-FBD8-4971-8AF9-D6CDE8CAFB0A}" type="presParOf" srcId="{87627A5E-DA05-413C-9A02-FD96C8F4F63A}" destId="{E30AA72B-5862-4852-AAC8-E3A8B81B2C47}" srcOrd="1" destOrd="0" presId="urn:microsoft.com/office/officeart/2005/8/layout/hList7#1"/>
    <dgm:cxn modelId="{72CD940E-3FFC-4E2E-BD23-838C8A2701E4}" type="presParOf" srcId="{87627A5E-DA05-413C-9A02-FD96C8F4F63A}" destId="{90BEEF7D-3FEA-41EC-96AE-7DDEAE7DC137}" srcOrd="2" destOrd="0" presId="urn:microsoft.com/office/officeart/2005/8/layout/hList7#1"/>
    <dgm:cxn modelId="{19FD1C99-6A78-4C28-AB33-77A709737248}" type="presParOf" srcId="{90BEEF7D-3FEA-41EC-96AE-7DDEAE7DC137}" destId="{492CDC9D-8C7D-4499-B650-E0E57F56BBB2}" srcOrd="0" destOrd="0" presId="urn:microsoft.com/office/officeart/2005/8/layout/hList7#1"/>
    <dgm:cxn modelId="{97271C5D-6E3D-4E95-B378-77E6D0DA9C75}" type="presParOf" srcId="{90BEEF7D-3FEA-41EC-96AE-7DDEAE7DC137}" destId="{123753AD-9F97-4CE3-9903-7980E6450BB1}" srcOrd="1" destOrd="0" presId="urn:microsoft.com/office/officeart/2005/8/layout/hList7#1"/>
    <dgm:cxn modelId="{7717DA58-DBC1-4200-87D7-C3B777F55FA5}" type="presParOf" srcId="{90BEEF7D-3FEA-41EC-96AE-7DDEAE7DC137}" destId="{810EB876-40F4-4867-9866-F690DB598C41}" srcOrd="2" destOrd="0" presId="urn:microsoft.com/office/officeart/2005/8/layout/hList7#1"/>
    <dgm:cxn modelId="{CE031037-0FD7-4665-8F28-0864E5F40E56}" type="presParOf" srcId="{90BEEF7D-3FEA-41EC-96AE-7DDEAE7DC137}" destId="{05D76E4C-B8EF-4344-9354-EAE6E439A5E0}" srcOrd="3" destOrd="0" presId="urn:microsoft.com/office/officeart/2005/8/layout/hList7#1"/>
    <dgm:cxn modelId="{C8E6B74D-283D-45C8-930E-81C427C6CBD2}" type="presParOf" srcId="{87627A5E-DA05-413C-9A02-FD96C8F4F63A}" destId="{41B8D490-DCE2-470F-BF1E-DF0C28AA8955}" srcOrd="3" destOrd="0" presId="urn:microsoft.com/office/officeart/2005/8/layout/hList7#1"/>
    <dgm:cxn modelId="{683212EB-6D7F-4C57-9320-E355065B6E59}" type="presParOf" srcId="{87627A5E-DA05-413C-9A02-FD96C8F4F63A}" destId="{8EFBC139-15DF-4530-B2A6-B46CA00ECFB0}" srcOrd="4" destOrd="0" presId="urn:microsoft.com/office/officeart/2005/8/layout/hList7#1"/>
    <dgm:cxn modelId="{08034F09-E540-421A-B05D-2D7F4BBD5B27}" type="presParOf" srcId="{8EFBC139-15DF-4530-B2A6-B46CA00ECFB0}" destId="{22248FBC-CFF9-4BC8-B64B-9725125176B6}" srcOrd="0" destOrd="0" presId="urn:microsoft.com/office/officeart/2005/8/layout/hList7#1"/>
    <dgm:cxn modelId="{307116DD-EB8D-4151-857E-EB3092706F6D}" type="presParOf" srcId="{8EFBC139-15DF-4530-B2A6-B46CA00ECFB0}" destId="{01CDE79C-54AC-47F6-845B-2BAA46B8102B}" srcOrd="1" destOrd="0" presId="urn:microsoft.com/office/officeart/2005/8/layout/hList7#1"/>
    <dgm:cxn modelId="{402AB446-1E85-4A2F-8943-2A2CB118F670}" type="presParOf" srcId="{8EFBC139-15DF-4530-B2A6-B46CA00ECFB0}" destId="{D84A6CDA-FEBD-435E-B499-823BB1868C56}" srcOrd="2" destOrd="0" presId="urn:microsoft.com/office/officeart/2005/8/layout/hList7#1"/>
    <dgm:cxn modelId="{B6EA2EDD-26F2-4AE0-AFC1-AE5511B4E9E8}" type="presParOf" srcId="{8EFBC139-15DF-4530-B2A6-B46CA00ECFB0}" destId="{145A10C8-9935-496D-A0BD-1B99896C1BF4}" srcOrd="3" destOrd="0" presId="urn:microsoft.com/office/officeart/2005/8/layout/hList7#1"/>
    <dgm:cxn modelId="{6F2B0F15-591E-4302-B585-1866499F1E5C}" type="presParOf" srcId="{87627A5E-DA05-413C-9A02-FD96C8F4F63A}" destId="{7071F035-81DF-4093-9FF0-61B1983AD714}" srcOrd="5" destOrd="0" presId="urn:microsoft.com/office/officeart/2005/8/layout/hList7#1"/>
    <dgm:cxn modelId="{C50E2798-D812-40A4-AB0E-A916BD0F9596}" type="presParOf" srcId="{87627A5E-DA05-413C-9A02-FD96C8F4F63A}" destId="{A6294E4D-39EC-4492-A2E1-A53E4F665F4A}" srcOrd="6" destOrd="0" presId="urn:microsoft.com/office/officeart/2005/8/layout/hList7#1"/>
    <dgm:cxn modelId="{C0B6944B-4750-4BB1-A6F0-3377F97843A5}" type="presParOf" srcId="{A6294E4D-39EC-4492-A2E1-A53E4F665F4A}" destId="{B8AF5C70-CB79-4F72-A9F1-0F0173F12D4C}" srcOrd="0" destOrd="0" presId="urn:microsoft.com/office/officeart/2005/8/layout/hList7#1"/>
    <dgm:cxn modelId="{BAE5E095-A6CF-4382-A48C-9DCF4C9EBA02}" type="presParOf" srcId="{A6294E4D-39EC-4492-A2E1-A53E4F665F4A}" destId="{D1602802-E4CC-42A0-9AAE-8123B7096ED0}" srcOrd="1" destOrd="0" presId="urn:microsoft.com/office/officeart/2005/8/layout/hList7#1"/>
    <dgm:cxn modelId="{ED71B72E-85FF-4F16-815D-ED0C4E63BD6E}" type="presParOf" srcId="{A6294E4D-39EC-4492-A2E1-A53E4F665F4A}" destId="{D6EAB479-2A11-4BD0-AFB9-891B8806DEFA}" srcOrd="2" destOrd="0" presId="urn:microsoft.com/office/officeart/2005/8/layout/hList7#1"/>
    <dgm:cxn modelId="{222AD46E-E7E3-42ED-85C0-CAF1195A613A}" type="presParOf" srcId="{A6294E4D-39EC-4492-A2E1-A53E4F665F4A}" destId="{5CEC6F64-6E56-49E6-A438-6BB0B7A02087}" srcOrd="3" destOrd="0" presId="urn:microsoft.com/office/officeart/2005/8/layout/hList7#1"/>
    <dgm:cxn modelId="{A74335FB-4F6D-4FD9-935C-706AEE1F09CE}" type="presParOf" srcId="{87627A5E-DA05-413C-9A02-FD96C8F4F63A}" destId="{B895A1BB-A91C-4286-BBC9-90B9D3B02598}" srcOrd="7" destOrd="0" presId="urn:microsoft.com/office/officeart/2005/8/layout/hList7#1"/>
    <dgm:cxn modelId="{010D635A-5EBD-4463-8E33-65B1F2475C5D}" type="presParOf" srcId="{87627A5E-DA05-413C-9A02-FD96C8F4F63A}" destId="{32388F84-EFDF-4B0A-8A56-FD1757A873E3}" srcOrd="8" destOrd="0" presId="urn:microsoft.com/office/officeart/2005/8/layout/hList7#1"/>
    <dgm:cxn modelId="{D3EA4A02-FA3D-4BAD-982B-81A6118E555A}" type="presParOf" srcId="{32388F84-EFDF-4B0A-8A56-FD1757A873E3}" destId="{43F5DD6F-E983-401F-BC74-78697822AE55}" srcOrd="0" destOrd="0" presId="urn:microsoft.com/office/officeart/2005/8/layout/hList7#1"/>
    <dgm:cxn modelId="{C670239A-24A2-4783-9BD1-AE515140B79F}" type="presParOf" srcId="{32388F84-EFDF-4B0A-8A56-FD1757A873E3}" destId="{A891D749-383C-4559-8BFA-401A8C37494A}" srcOrd="1" destOrd="0" presId="urn:microsoft.com/office/officeart/2005/8/layout/hList7#1"/>
    <dgm:cxn modelId="{FBC7F29C-EBDD-4A85-8F87-189AC21CADAC}" type="presParOf" srcId="{32388F84-EFDF-4B0A-8A56-FD1757A873E3}" destId="{93ADC806-F06A-4A51-928D-4B8EF3FD4C0B}" srcOrd="2" destOrd="0" presId="urn:microsoft.com/office/officeart/2005/8/layout/hList7#1"/>
    <dgm:cxn modelId="{05ED6594-67FF-4A27-9D23-E814306681A7}" type="presParOf" srcId="{32388F84-EFDF-4B0A-8A56-FD1757A873E3}" destId="{92F4090A-A708-4DD3-97C7-7AD876088B94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8BB127C-3762-48BA-BD90-DD1C0FE970F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874C1FF-589C-4277-BF8A-D0EE4230E595}">
      <dgm:prSet custT="1"/>
      <dgm:spPr/>
      <dgm:t>
        <a:bodyPr/>
        <a:lstStyle/>
        <a:p>
          <a:pPr rtl="0"/>
          <a:r>
            <a:rPr lang="es-ES" sz="1600" b="1" dirty="0" smtClean="0">
              <a:latin typeface="Palatino Linotype" panose="02040502050505030304" pitchFamily="18" charset="0"/>
            </a:rPr>
            <a:t>La mayor parte del alumnado con TEA sufre acoso escolar en alguna etapa de su vida.</a:t>
          </a:r>
          <a:endParaRPr lang="en-US" sz="1600" b="1" dirty="0">
            <a:latin typeface="Palatino Linotype" panose="02040502050505030304" pitchFamily="18" charset="0"/>
          </a:endParaRPr>
        </a:p>
      </dgm:t>
    </dgm:pt>
    <dgm:pt modelId="{FCE6C084-7308-4F80-B6CC-923CAA510C09}" type="parTrans" cxnId="{5B804A21-9F55-4B4B-A91C-E7368020A6B7}">
      <dgm:prSet/>
      <dgm:spPr/>
      <dgm:t>
        <a:bodyPr/>
        <a:lstStyle/>
        <a:p>
          <a:endParaRPr lang="en-US" sz="1800" b="1">
            <a:latin typeface="Palatino Linotype" panose="02040502050505030304" pitchFamily="18" charset="0"/>
          </a:endParaRPr>
        </a:p>
      </dgm:t>
    </dgm:pt>
    <dgm:pt modelId="{35794DFC-719F-404F-B165-B5796A9B4A94}" type="sibTrans" cxnId="{5B804A21-9F55-4B4B-A91C-E7368020A6B7}">
      <dgm:prSet/>
      <dgm:spPr/>
      <dgm:t>
        <a:bodyPr/>
        <a:lstStyle/>
        <a:p>
          <a:endParaRPr lang="en-US" sz="1800" b="1">
            <a:latin typeface="Palatino Linotype" panose="02040502050505030304" pitchFamily="18" charset="0"/>
          </a:endParaRPr>
        </a:p>
      </dgm:t>
    </dgm:pt>
    <dgm:pt modelId="{A8BE0D36-EE49-47DB-9E3F-544D5F526E3E}">
      <dgm:prSet custT="1"/>
      <dgm:spPr/>
      <dgm:t>
        <a:bodyPr/>
        <a:lstStyle/>
        <a:p>
          <a:pPr rtl="0"/>
          <a:r>
            <a:rPr lang="es-ES" sz="1600" b="1" dirty="0" smtClean="0">
              <a:latin typeface="Palatino Linotype" panose="02040502050505030304" pitchFamily="18" charset="0"/>
            </a:rPr>
            <a:t>Etapas angustiosas. Es recordado durante el resto de su escolarización</a:t>
          </a:r>
          <a:endParaRPr lang="en-US" sz="1600" b="1" dirty="0">
            <a:latin typeface="Palatino Linotype" panose="02040502050505030304" pitchFamily="18" charset="0"/>
          </a:endParaRPr>
        </a:p>
      </dgm:t>
    </dgm:pt>
    <dgm:pt modelId="{64BB357B-9B16-457C-AE3C-A42C397EDC82}" type="parTrans" cxnId="{1FF955C7-EE45-4ABD-99CC-EBFE977756F7}">
      <dgm:prSet/>
      <dgm:spPr/>
      <dgm:t>
        <a:bodyPr/>
        <a:lstStyle/>
        <a:p>
          <a:endParaRPr lang="en-US" sz="1800" b="1">
            <a:latin typeface="Palatino Linotype" panose="02040502050505030304" pitchFamily="18" charset="0"/>
          </a:endParaRPr>
        </a:p>
      </dgm:t>
    </dgm:pt>
    <dgm:pt modelId="{B535C294-9A6C-480B-BBA4-A755418F9872}" type="sibTrans" cxnId="{1FF955C7-EE45-4ABD-99CC-EBFE977756F7}">
      <dgm:prSet/>
      <dgm:spPr/>
      <dgm:t>
        <a:bodyPr/>
        <a:lstStyle/>
        <a:p>
          <a:endParaRPr lang="en-US" sz="1800" b="1">
            <a:latin typeface="Palatino Linotype" panose="02040502050505030304" pitchFamily="18" charset="0"/>
          </a:endParaRPr>
        </a:p>
      </dgm:t>
    </dgm:pt>
    <dgm:pt modelId="{69BF3E08-2CDB-4294-AFF8-C09956E671EB}">
      <dgm:prSet custT="1"/>
      <dgm:spPr/>
      <dgm:t>
        <a:bodyPr/>
        <a:lstStyle/>
        <a:p>
          <a:pPr rtl="0"/>
          <a:r>
            <a:rPr lang="es-ES" sz="1600" b="1" dirty="0" smtClean="0">
              <a:latin typeface="Palatino Linotype" panose="02040502050505030304" pitchFamily="18" charset="0"/>
            </a:rPr>
            <a:t>Influye mucho en el abandono escolar</a:t>
          </a:r>
          <a:endParaRPr lang="en-US" sz="1600" b="1" dirty="0">
            <a:latin typeface="Palatino Linotype" panose="02040502050505030304" pitchFamily="18" charset="0"/>
          </a:endParaRPr>
        </a:p>
      </dgm:t>
    </dgm:pt>
    <dgm:pt modelId="{AC426260-BEEC-44DF-BB1F-FD9DBE430B13}" type="parTrans" cxnId="{1159CBA1-83CB-4292-ACE6-427A69933CBC}">
      <dgm:prSet/>
      <dgm:spPr/>
      <dgm:t>
        <a:bodyPr/>
        <a:lstStyle/>
        <a:p>
          <a:endParaRPr lang="en-US" sz="1800" b="1">
            <a:latin typeface="Palatino Linotype" panose="02040502050505030304" pitchFamily="18" charset="0"/>
          </a:endParaRPr>
        </a:p>
      </dgm:t>
    </dgm:pt>
    <dgm:pt modelId="{5165E24E-2A6D-463E-8BD2-9FF632C075E5}" type="sibTrans" cxnId="{1159CBA1-83CB-4292-ACE6-427A69933CBC}">
      <dgm:prSet/>
      <dgm:spPr/>
      <dgm:t>
        <a:bodyPr/>
        <a:lstStyle/>
        <a:p>
          <a:endParaRPr lang="en-US" sz="1800" b="1">
            <a:latin typeface="Palatino Linotype" panose="02040502050505030304" pitchFamily="18" charset="0"/>
          </a:endParaRPr>
        </a:p>
      </dgm:t>
    </dgm:pt>
    <dgm:pt modelId="{ED44D1B8-8BC0-4531-8D76-16ACC50E66BF}">
      <dgm:prSet custT="1"/>
      <dgm:spPr/>
      <dgm:t>
        <a:bodyPr/>
        <a:lstStyle/>
        <a:p>
          <a:pPr rtl="0"/>
          <a:r>
            <a:rPr lang="es-ES" sz="1600" b="1" dirty="0" smtClean="0">
              <a:latin typeface="Palatino Linotype" panose="02040502050505030304" pitchFamily="18" charset="0"/>
            </a:rPr>
            <a:t>Marca sus expectativas de relación social futuras.</a:t>
          </a:r>
          <a:endParaRPr lang="en-US" sz="1600" b="1" dirty="0">
            <a:latin typeface="Palatino Linotype" panose="02040502050505030304" pitchFamily="18" charset="0"/>
          </a:endParaRPr>
        </a:p>
      </dgm:t>
    </dgm:pt>
    <dgm:pt modelId="{CB10BC1E-D520-4939-91D1-79085E944AB5}" type="parTrans" cxnId="{1992D92A-0AA6-4273-99C3-0A297D256B52}">
      <dgm:prSet/>
      <dgm:spPr/>
      <dgm:t>
        <a:bodyPr/>
        <a:lstStyle/>
        <a:p>
          <a:endParaRPr lang="en-US" sz="1800" b="1">
            <a:latin typeface="Palatino Linotype" panose="02040502050505030304" pitchFamily="18" charset="0"/>
          </a:endParaRPr>
        </a:p>
      </dgm:t>
    </dgm:pt>
    <dgm:pt modelId="{F1AD8240-31EA-4663-8FB2-13ACDCB62ED9}" type="sibTrans" cxnId="{1992D92A-0AA6-4273-99C3-0A297D256B52}">
      <dgm:prSet/>
      <dgm:spPr/>
      <dgm:t>
        <a:bodyPr/>
        <a:lstStyle/>
        <a:p>
          <a:endParaRPr lang="en-US" sz="1800" b="1">
            <a:latin typeface="Palatino Linotype" panose="02040502050505030304" pitchFamily="18" charset="0"/>
          </a:endParaRPr>
        </a:p>
      </dgm:t>
    </dgm:pt>
    <dgm:pt modelId="{23A5B1C1-A0E7-4A7F-BD40-71E022EFCA01}" type="pres">
      <dgm:prSet presAssocID="{C8BB127C-3762-48BA-BD90-DD1C0FE970F9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05DCB17-79BD-410D-90D2-187984964CCF}" type="pres">
      <dgm:prSet presAssocID="{C8BB127C-3762-48BA-BD90-DD1C0FE970F9}" presName="arrow" presStyleLbl="bgShp" presStyleIdx="0" presStyleCnt="1"/>
      <dgm:spPr/>
    </dgm:pt>
    <dgm:pt modelId="{AE0E16FC-23B2-4F7F-A0FC-180962FCE7B5}" type="pres">
      <dgm:prSet presAssocID="{C8BB127C-3762-48BA-BD90-DD1C0FE970F9}" presName="linearProcess" presStyleCnt="0"/>
      <dgm:spPr/>
    </dgm:pt>
    <dgm:pt modelId="{60B571B7-69A8-4709-A154-89CA31C14551}" type="pres">
      <dgm:prSet presAssocID="{8874C1FF-589C-4277-BF8A-D0EE4230E595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ADCD431-7CB4-4CCA-8631-C1094BE16F3F}" type="pres">
      <dgm:prSet presAssocID="{35794DFC-719F-404F-B165-B5796A9B4A94}" presName="sibTrans" presStyleCnt="0"/>
      <dgm:spPr/>
    </dgm:pt>
    <dgm:pt modelId="{C73B61D5-3C72-4C75-AED6-4F64CD99E15D}" type="pres">
      <dgm:prSet presAssocID="{A8BE0D36-EE49-47DB-9E3F-544D5F526E3E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8BF48E-9E87-4EAD-8396-81437660EEA2}" type="pres">
      <dgm:prSet presAssocID="{B535C294-9A6C-480B-BBA4-A755418F9872}" presName="sibTrans" presStyleCnt="0"/>
      <dgm:spPr/>
    </dgm:pt>
    <dgm:pt modelId="{C857485E-E607-4B0C-A4B0-2222C7F85918}" type="pres">
      <dgm:prSet presAssocID="{69BF3E08-2CDB-4294-AFF8-C09956E671EB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F2F14B0-FD88-4DFB-93CD-16526873D2AA}" type="pres">
      <dgm:prSet presAssocID="{5165E24E-2A6D-463E-8BD2-9FF632C075E5}" presName="sibTrans" presStyleCnt="0"/>
      <dgm:spPr/>
    </dgm:pt>
    <dgm:pt modelId="{A2B2D0F7-C198-4A2E-81B1-C1A814E45DB0}" type="pres">
      <dgm:prSet presAssocID="{ED44D1B8-8BC0-4531-8D76-16ACC50E66BF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FF955C7-EE45-4ABD-99CC-EBFE977756F7}" srcId="{C8BB127C-3762-48BA-BD90-DD1C0FE970F9}" destId="{A8BE0D36-EE49-47DB-9E3F-544D5F526E3E}" srcOrd="1" destOrd="0" parTransId="{64BB357B-9B16-457C-AE3C-A42C397EDC82}" sibTransId="{B535C294-9A6C-480B-BBA4-A755418F9872}"/>
    <dgm:cxn modelId="{A05F90A0-CA7F-4F96-8867-87179A9F8E39}" type="presOf" srcId="{C8BB127C-3762-48BA-BD90-DD1C0FE970F9}" destId="{23A5B1C1-A0E7-4A7F-BD40-71E022EFCA01}" srcOrd="0" destOrd="0" presId="urn:microsoft.com/office/officeart/2005/8/layout/hProcess9"/>
    <dgm:cxn modelId="{5B804A21-9F55-4B4B-A91C-E7368020A6B7}" srcId="{C8BB127C-3762-48BA-BD90-DD1C0FE970F9}" destId="{8874C1FF-589C-4277-BF8A-D0EE4230E595}" srcOrd="0" destOrd="0" parTransId="{FCE6C084-7308-4F80-B6CC-923CAA510C09}" sibTransId="{35794DFC-719F-404F-B165-B5796A9B4A94}"/>
    <dgm:cxn modelId="{1159CBA1-83CB-4292-ACE6-427A69933CBC}" srcId="{C8BB127C-3762-48BA-BD90-DD1C0FE970F9}" destId="{69BF3E08-2CDB-4294-AFF8-C09956E671EB}" srcOrd="2" destOrd="0" parTransId="{AC426260-BEEC-44DF-BB1F-FD9DBE430B13}" sibTransId="{5165E24E-2A6D-463E-8BD2-9FF632C075E5}"/>
    <dgm:cxn modelId="{E6923812-69AF-48D4-A8E4-34A26439AD84}" type="presOf" srcId="{ED44D1B8-8BC0-4531-8D76-16ACC50E66BF}" destId="{A2B2D0F7-C198-4A2E-81B1-C1A814E45DB0}" srcOrd="0" destOrd="0" presId="urn:microsoft.com/office/officeart/2005/8/layout/hProcess9"/>
    <dgm:cxn modelId="{B78D2ECB-D7D4-45DB-AC8F-4D8986BE6689}" type="presOf" srcId="{69BF3E08-2CDB-4294-AFF8-C09956E671EB}" destId="{C857485E-E607-4B0C-A4B0-2222C7F85918}" srcOrd="0" destOrd="0" presId="urn:microsoft.com/office/officeart/2005/8/layout/hProcess9"/>
    <dgm:cxn modelId="{44E5381E-6A99-4EBD-88C7-67EEFD206498}" type="presOf" srcId="{8874C1FF-589C-4277-BF8A-D0EE4230E595}" destId="{60B571B7-69A8-4709-A154-89CA31C14551}" srcOrd="0" destOrd="0" presId="urn:microsoft.com/office/officeart/2005/8/layout/hProcess9"/>
    <dgm:cxn modelId="{1992D92A-0AA6-4273-99C3-0A297D256B52}" srcId="{C8BB127C-3762-48BA-BD90-DD1C0FE970F9}" destId="{ED44D1B8-8BC0-4531-8D76-16ACC50E66BF}" srcOrd="3" destOrd="0" parTransId="{CB10BC1E-D520-4939-91D1-79085E944AB5}" sibTransId="{F1AD8240-31EA-4663-8FB2-13ACDCB62ED9}"/>
    <dgm:cxn modelId="{AF544DE4-0C55-43D4-8288-777383824F3A}" type="presOf" srcId="{A8BE0D36-EE49-47DB-9E3F-544D5F526E3E}" destId="{C73B61D5-3C72-4C75-AED6-4F64CD99E15D}" srcOrd="0" destOrd="0" presId="urn:microsoft.com/office/officeart/2005/8/layout/hProcess9"/>
    <dgm:cxn modelId="{1A1B152E-B9F9-425A-BFB1-D3C311699484}" type="presParOf" srcId="{23A5B1C1-A0E7-4A7F-BD40-71E022EFCA01}" destId="{705DCB17-79BD-410D-90D2-187984964CCF}" srcOrd="0" destOrd="0" presId="urn:microsoft.com/office/officeart/2005/8/layout/hProcess9"/>
    <dgm:cxn modelId="{EB680F11-0BBA-4826-8F5A-D1BAAB6EBA4D}" type="presParOf" srcId="{23A5B1C1-A0E7-4A7F-BD40-71E022EFCA01}" destId="{AE0E16FC-23B2-4F7F-A0FC-180962FCE7B5}" srcOrd="1" destOrd="0" presId="urn:microsoft.com/office/officeart/2005/8/layout/hProcess9"/>
    <dgm:cxn modelId="{48041DB2-C9D7-4008-A3A9-C586A89A2730}" type="presParOf" srcId="{AE0E16FC-23B2-4F7F-A0FC-180962FCE7B5}" destId="{60B571B7-69A8-4709-A154-89CA31C14551}" srcOrd="0" destOrd="0" presId="urn:microsoft.com/office/officeart/2005/8/layout/hProcess9"/>
    <dgm:cxn modelId="{69AC3634-860D-48DF-850C-6170A2A611AD}" type="presParOf" srcId="{AE0E16FC-23B2-4F7F-A0FC-180962FCE7B5}" destId="{BADCD431-7CB4-4CCA-8631-C1094BE16F3F}" srcOrd="1" destOrd="0" presId="urn:microsoft.com/office/officeart/2005/8/layout/hProcess9"/>
    <dgm:cxn modelId="{81CDE375-A4E1-4515-903A-C89774F61868}" type="presParOf" srcId="{AE0E16FC-23B2-4F7F-A0FC-180962FCE7B5}" destId="{C73B61D5-3C72-4C75-AED6-4F64CD99E15D}" srcOrd="2" destOrd="0" presId="urn:microsoft.com/office/officeart/2005/8/layout/hProcess9"/>
    <dgm:cxn modelId="{98DFB82D-AC4B-43AE-B387-95F5F88FA604}" type="presParOf" srcId="{AE0E16FC-23B2-4F7F-A0FC-180962FCE7B5}" destId="{218BF48E-9E87-4EAD-8396-81437660EEA2}" srcOrd="3" destOrd="0" presId="urn:microsoft.com/office/officeart/2005/8/layout/hProcess9"/>
    <dgm:cxn modelId="{C4C8184F-BAE0-4B2B-8BA5-1AD4479B6EDB}" type="presParOf" srcId="{AE0E16FC-23B2-4F7F-A0FC-180962FCE7B5}" destId="{C857485E-E607-4B0C-A4B0-2222C7F85918}" srcOrd="4" destOrd="0" presId="urn:microsoft.com/office/officeart/2005/8/layout/hProcess9"/>
    <dgm:cxn modelId="{85054B8D-A546-4CE9-AC29-F6277637F56E}" type="presParOf" srcId="{AE0E16FC-23B2-4F7F-A0FC-180962FCE7B5}" destId="{8F2F14B0-FD88-4DFB-93CD-16526873D2AA}" srcOrd="5" destOrd="0" presId="urn:microsoft.com/office/officeart/2005/8/layout/hProcess9"/>
    <dgm:cxn modelId="{EBFF5385-2C65-40EA-99CD-6679DA40C026}" type="presParOf" srcId="{AE0E16FC-23B2-4F7F-A0FC-180962FCE7B5}" destId="{A2B2D0F7-C198-4A2E-81B1-C1A814E45DB0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AE50955C-D60E-47EF-B7E2-A971B5C4C2F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FEDBC41-F6DD-4DD1-824D-C65D2E0FB78D}">
      <dgm:prSet phldrT="[Texto]" custT="1"/>
      <dgm:spPr/>
      <dgm:t>
        <a:bodyPr/>
        <a:lstStyle/>
        <a:p>
          <a:r>
            <a:rPr lang="es-ES_tradnl" altLang="es-ES" sz="2000" b="1" dirty="0" smtClean="0">
              <a:solidFill>
                <a:schemeClr val="bg1"/>
              </a:solidFill>
              <a:latin typeface="Palatino Linotype" pitchFamily="18" charset="0"/>
            </a:rPr>
            <a:t> COMPRENDER A LA PERSONA CONCRETA</a:t>
          </a:r>
          <a:endParaRPr lang="es-ES" sz="2000" dirty="0">
            <a:latin typeface="Palatino Linotype" pitchFamily="18" charset="0"/>
          </a:endParaRPr>
        </a:p>
      </dgm:t>
    </dgm:pt>
    <dgm:pt modelId="{8863C7C7-67AF-405B-949C-7D7BDE96655F}" type="parTrans" cxnId="{E670C197-5ECA-4145-846C-6A51DCEE048C}">
      <dgm:prSet/>
      <dgm:spPr/>
      <dgm:t>
        <a:bodyPr/>
        <a:lstStyle/>
        <a:p>
          <a:endParaRPr lang="es-ES"/>
        </a:p>
      </dgm:t>
    </dgm:pt>
    <dgm:pt modelId="{758A377D-D3BE-46D8-86B5-413D57187319}" type="sibTrans" cxnId="{E670C197-5ECA-4145-846C-6A51DCEE048C}">
      <dgm:prSet/>
      <dgm:spPr/>
      <dgm:t>
        <a:bodyPr/>
        <a:lstStyle/>
        <a:p>
          <a:endParaRPr lang="es-ES"/>
        </a:p>
      </dgm:t>
    </dgm:pt>
    <dgm:pt modelId="{B9384A68-2BDC-4AAB-8D1C-8B98175B5554}">
      <dgm:prSet phldrT="[Texto]" custT="1"/>
      <dgm:spPr/>
      <dgm:t>
        <a:bodyPr/>
        <a:lstStyle/>
        <a:p>
          <a:r>
            <a:rPr lang="es-ES_tradnl" altLang="es-ES" sz="2000" b="1" dirty="0" smtClean="0">
              <a:solidFill>
                <a:schemeClr val="bg1"/>
              </a:solidFill>
              <a:latin typeface="Palatino Linotype" pitchFamily="18" charset="0"/>
            </a:rPr>
            <a:t>ESTRUCTURACIÓN DEL ENTORNO</a:t>
          </a:r>
          <a:endParaRPr lang="es-ES" sz="2000" dirty="0">
            <a:solidFill>
              <a:schemeClr val="bg1"/>
            </a:solidFill>
            <a:latin typeface="Palatino Linotype" pitchFamily="18" charset="0"/>
          </a:endParaRPr>
        </a:p>
      </dgm:t>
    </dgm:pt>
    <dgm:pt modelId="{451EF549-8050-4DDE-BE9F-5D480837A2D4}" type="parTrans" cxnId="{F8097ABD-E629-4AF8-B150-614BD8D79817}">
      <dgm:prSet/>
      <dgm:spPr/>
      <dgm:t>
        <a:bodyPr/>
        <a:lstStyle/>
        <a:p>
          <a:endParaRPr lang="es-ES"/>
        </a:p>
      </dgm:t>
    </dgm:pt>
    <dgm:pt modelId="{D5D4F1C4-1E44-408C-94E9-7BF0AEDC9628}" type="sibTrans" cxnId="{F8097ABD-E629-4AF8-B150-614BD8D79817}">
      <dgm:prSet/>
      <dgm:spPr/>
      <dgm:t>
        <a:bodyPr/>
        <a:lstStyle/>
        <a:p>
          <a:endParaRPr lang="es-ES"/>
        </a:p>
      </dgm:t>
    </dgm:pt>
    <dgm:pt modelId="{1450959E-5157-487C-9958-AE3FF5FE5E11}">
      <dgm:prSet phldrT="[Texto]" custT="1"/>
      <dgm:spPr/>
      <dgm:t>
        <a:bodyPr/>
        <a:lstStyle/>
        <a:p>
          <a:r>
            <a:rPr lang="es-ES_tradnl" altLang="es-ES" sz="2000" b="1" dirty="0" smtClean="0">
              <a:solidFill>
                <a:schemeClr val="bg1"/>
              </a:solidFill>
              <a:latin typeface="Palatino Linotype" pitchFamily="18" charset="0"/>
            </a:rPr>
            <a:t>ESTRUCTURAR LAS TAREAS</a:t>
          </a:r>
          <a:endParaRPr lang="es-ES" sz="2000" dirty="0">
            <a:latin typeface="Palatino Linotype" pitchFamily="18" charset="0"/>
          </a:endParaRPr>
        </a:p>
      </dgm:t>
    </dgm:pt>
    <dgm:pt modelId="{9197FF9F-8B56-42AD-B0BE-04353917389A}" type="parTrans" cxnId="{678D9A99-ABC8-4EC7-B4D1-925CC89B0C48}">
      <dgm:prSet/>
      <dgm:spPr/>
      <dgm:t>
        <a:bodyPr/>
        <a:lstStyle/>
        <a:p>
          <a:endParaRPr lang="es-ES"/>
        </a:p>
      </dgm:t>
    </dgm:pt>
    <dgm:pt modelId="{56A76EA8-B168-4610-B261-62FFF1585675}" type="sibTrans" cxnId="{678D9A99-ABC8-4EC7-B4D1-925CC89B0C48}">
      <dgm:prSet/>
      <dgm:spPr/>
      <dgm:t>
        <a:bodyPr/>
        <a:lstStyle/>
        <a:p>
          <a:endParaRPr lang="es-ES"/>
        </a:p>
      </dgm:t>
    </dgm:pt>
    <dgm:pt modelId="{F52D659B-6E06-4075-A7EA-4B9749A2C401}">
      <dgm:prSet custT="1"/>
      <dgm:spPr/>
      <dgm:t>
        <a:bodyPr/>
        <a:lstStyle/>
        <a:p>
          <a:r>
            <a:rPr lang="es-ES_tradnl" altLang="es-ES" sz="2000" b="1" dirty="0" smtClean="0">
              <a:solidFill>
                <a:schemeClr val="tx1"/>
              </a:solidFill>
              <a:latin typeface="Palatino Linotype" pitchFamily="18" charset="0"/>
            </a:rPr>
            <a:t>ESTABLECER UNA RELACIÓN POSITIVA</a:t>
          </a:r>
          <a:endParaRPr lang="es-ES" sz="2000" dirty="0">
            <a:solidFill>
              <a:schemeClr val="tx1"/>
            </a:solidFill>
            <a:latin typeface="Palatino Linotype" pitchFamily="18" charset="0"/>
          </a:endParaRPr>
        </a:p>
      </dgm:t>
    </dgm:pt>
    <dgm:pt modelId="{B7F9F88D-B663-4E75-864C-A578A69B6111}" type="parTrans" cxnId="{2BDFCE31-2B1F-4633-8E02-ACC5989B0BB9}">
      <dgm:prSet/>
      <dgm:spPr/>
      <dgm:t>
        <a:bodyPr/>
        <a:lstStyle/>
        <a:p>
          <a:endParaRPr lang="es-ES"/>
        </a:p>
      </dgm:t>
    </dgm:pt>
    <dgm:pt modelId="{E9EC6E20-AA4C-4C1A-AE53-061FE3B3448F}" type="sibTrans" cxnId="{2BDFCE31-2B1F-4633-8E02-ACC5989B0BB9}">
      <dgm:prSet/>
      <dgm:spPr/>
      <dgm:t>
        <a:bodyPr/>
        <a:lstStyle/>
        <a:p>
          <a:endParaRPr lang="es-ES"/>
        </a:p>
      </dgm:t>
    </dgm:pt>
    <dgm:pt modelId="{A3EE0A82-8250-4F38-99CE-CE9B74D36DDC}">
      <dgm:prSet phldrT="[Texto]" custT="1"/>
      <dgm:spPr/>
      <dgm:t>
        <a:bodyPr/>
        <a:lstStyle/>
        <a:p>
          <a:r>
            <a:rPr lang="es-ES_tradnl" altLang="es-ES" sz="1600" b="1" dirty="0" smtClean="0">
              <a:solidFill>
                <a:schemeClr val="bg1"/>
              </a:solidFill>
              <a:latin typeface="Palatino Linotype" pitchFamily="18" charset="0"/>
            </a:rPr>
            <a:t> </a:t>
          </a:r>
          <a:r>
            <a:rPr lang="es-ES_tradnl" altLang="es-ES" sz="2000" b="1" dirty="0" smtClean="0">
              <a:solidFill>
                <a:schemeClr val="tx1"/>
              </a:solidFill>
              <a:latin typeface="Palatino Linotype" pitchFamily="18" charset="0"/>
            </a:rPr>
            <a:t>ASEGURAR LA COMPRENSIÓN </a:t>
          </a:r>
          <a:endParaRPr lang="es-ES" sz="1600" dirty="0">
            <a:solidFill>
              <a:schemeClr val="tx1"/>
            </a:solidFill>
            <a:latin typeface="Palatino Linotype" pitchFamily="18" charset="0"/>
          </a:endParaRPr>
        </a:p>
      </dgm:t>
    </dgm:pt>
    <dgm:pt modelId="{36C9BF4E-1313-4318-B730-04E114C4D4C1}" type="parTrans" cxnId="{E0DB687A-79A8-4FE8-A486-286F8CCC3B14}">
      <dgm:prSet/>
      <dgm:spPr/>
      <dgm:t>
        <a:bodyPr/>
        <a:lstStyle/>
        <a:p>
          <a:endParaRPr lang="es-ES"/>
        </a:p>
      </dgm:t>
    </dgm:pt>
    <dgm:pt modelId="{CB500859-8D91-4D48-A07A-AF551B40317F}" type="sibTrans" cxnId="{E0DB687A-79A8-4FE8-A486-286F8CCC3B14}">
      <dgm:prSet/>
      <dgm:spPr/>
      <dgm:t>
        <a:bodyPr/>
        <a:lstStyle/>
        <a:p>
          <a:endParaRPr lang="es-ES"/>
        </a:p>
      </dgm:t>
    </dgm:pt>
    <dgm:pt modelId="{C9EF5234-4375-4555-ACF8-E38A19BB9DD7}">
      <dgm:prSet phldrT="[Texto]" custT="1"/>
      <dgm:spPr/>
      <dgm:t>
        <a:bodyPr/>
        <a:lstStyle/>
        <a:p>
          <a:r>
            <a:rPr lang="es-ES_tradnl" altLang="es-ES" sz="2000" b="1" dirty="0" smtClean="0">
              <a:solidFill>
                <a:schemeClr val="tx1"/>
              </a:solidFill>
              <a:latin typeface="Palatino Linotype" pitchFamily="18" charset="0"/>
            </a:rPr>
            <a:t>APRENDIZAJE SIN ERROR</a:t>
          </a:r>
          <a:endParaRPr lang="es-ES" sz="2000" dirty="0">
            <a:solidFill>
              <a:schemeClr val="tx1"/>
            </a:solidFill>
            <a:latin typeface="Palatino Linotype" pitchFamily="18" charset="0"/>
          </a:endParaRPr>
        </a:p>
      </dgm:t>
    </dgm:pt>
    <dgm:pt modelId="{D9843984-03E7-4551-8D5C-DFE2E4F7B5EC}" type="parTrans" cxnId="{41F86532-6007-4A83-B432-C9E4FDE8E5B6}">
      <dgm:prSet/>
      <dgm:spPr/>
      <dgm:t>
        <a:bodyPr/>
        <a:lstStyle/>
        <a:p>
          <a:endParaRPr lang="es-ES"/>
        </a:p>
      </dgm:t>
    </dgm:pt>
    <dgm:pt modelId="{061BEE5C-3FE5-4792-8CC4-183AC2691A94}" type="sibTrans" cxnId="{41F86532-6007-4A83-B432-C9E4FDE8E5B6}">
      <dgm:prSet/>
      <dgm:spPr/>
      <dgm:t>
        <a:bodyPr/>
        <a:lstStyle/>
        <a:p>
          <a:endParaRPr lang="es-ES"/>
        </a:p>
      </dgm:t>
    </dgm:pt>
    <dgm:pt modelId="{58593CD6-DD1F-450A-BF83-D8671EC694A3}">
      <dgm:prSet phldrT="[Texto]" custT="1"/>
      <dgm:spPr/>
      <dgm:t>
        <a:bodyPr/>
        <a:lstStyle/>
        <a:p>
          <a:r>
            <a:rPr lang="es-ES_tradnl" altLang="es-ES" sz="2000" b="1" dirty="0" smtClean="0">
              <a:solidFill>
                <a:schemeClr val="bg1"/>
              </a:solidFill>
              <a:latin typeface="Palatino Linotype" pitchFamily="18" charset="0"/>
            </a:rPr>
            <a:t>MOTIVAR UTILIZANDO LOS INTERESES ESPECIALES</a:t>
          </a:r>
          <a:endParaRPr lang="es-ES" sz="2000" dirty="0">
            <a:latin typeface="Palatino Linotype" pitchFamily="18" charset="0"/>
          </a:endParaRPr>
        </a:p>
      </dgm:t>
    </dgm:pt>
    <dgm:pt modelId="{BBDE95D1-7100-48C3-9241-B7093FF3036B}" type="parTrans" cxnId="{97E39F5F-BB44-491B-8594-66D4CE90FE34}">
      <dgm:prSet/>
      <dgm:spPr/>
      <dgm:t>
        <a:bodyPr/>
        <a:lstStyle/>
        <a:p>
          <a:endParaRPr lang="es-ES"/>
        </a:p>
      </dgm:t>
    </dgm:pt>
    <dgm:pt modelId="{7E335102-3F50-4D7B-BDAF-B47AFE4562B9}" type="sibTrans" cxnId="{97E39F5F-BB44-491B-8594-66D4CE90FE34}">
      <dgm:prSet/>
      <dgm:spPr/>
      <dgm:t>
        <a:bodyPr/>
        <a:lstStyle/>
        <a:p>
          <a:endParaRPr lang="es-ES"/>
        </a:p>
      </dgm:t>
    </dgm:pt>
    <dgm:pt modelId="{E3B2E91A-713B-4C90-B617-4A26C6AD692E}">
      <dgm:prSet phldrT="[Texto]" custT="1"/>
      <dgm:spPr/>
      <dgm:t>
        <a:bodyPr/>
        <a:lstStyle/>
        <a:p>
          <a:r>
            <a:rPr lang="es-ES_tradnl" altLang="es-ES" sz="2000" b="1" dirty="0" smtClean="0">
              <a:solidFill>
                <a:schemeClr val="tx1"/>
              </a:solidFill>
              <a:latin typeface="Palatino Linotype" pitchFamily="18" charset="0"/>
            </a:rPr>
            <a:t>ADAPTAR EL CONTEXTO </a:t>
          </a:r>
          <a:endParaRPr lang="es-ES" sz="2000" dirty="0">
            <a:solidFill>
              <a:schemeClr val="tx1"/>
            </a:solidFill>
            <a:latin typeface="Palatino Linotype" pitchFamily="18" charset="0"/>
          </a:endParaRPr>
        </a:p>
      </dgm:t>
    </dgm:pt>
    <dgm:pt modelId="{605473BD-09BD-4FAB-BFF7-CEA6AD22BA08}" type="parTrans" cxnId="{408275AA-7BC2-4F62-84F9-2C9FDDBD8F42}">
      <dgm:prSet/>
      <dgm:spPr/>
      <dgm:t>
        <a:bodyPr/>
        <a:lstStyle/>
        <a:p>
          <a:endParaRPr lang="es-ES"/>
        </a:p>
      </dgm:t>
    </dgm:pt>
    <dgm:pt modelId="{4BBDE9AA-2FB6-43DA-88F6-8CF15AD28573}" type="sibTrans" cxnId="{408275AA-7BC2-4F62-84F9-2C9FDDBD8F42}">
      <dgm:prSet/>
      <dgm:spPr/>
      <dgm:t>
        <a:bodyPr/>
        <a:lstStyle/>
        <a:p>
          <a:endParaRPr lang="es-ES"/>
        </a:p>
      </dgm:t>
    </dgm:pt>
    <dgm:pt modelId="{7AF10BF9-92CA-44B9-BCCC-64BB2C606A26}">
      <dgm:prSet phldrT="[Texto]" custT="1"/>
      <dgm:spPr/>
      <dgm:t>
        <a:bodyPr/>
        <a:lstStyle/>
        <a:p>
          <a:r>
            <a:rPr lang="es-ES_tradnl" altLang="es-ES" sz="2000" b="1" dirty="0" smtClean="0">
              <a:solidFill>
                <a:schemeClr val="bg1"/>
              </a:solidFill>
              <a:latin typeface="Palatino Linotype" pitchFamily="18" charset="0"/>
            </a:rPr>
            <a:t>PROMOVER LA INCLUSIÓN SOCIAL</a:t>
          </a:r>
          <a:endParaRPr lang="es-ES" sz="2000" dirty="0">
            <a:solidFill>
              <a:schemeClr val="tx1"/>
            </a:solidFill>
            <a:latin typeface="Palatino Linotype" pitchFamily="18" charset="0"/>
          </a:endParaRPr>
        </a:p>
      </dgm:t>
    </dgm:pt>
    <dgm:pt modelId="{95FA835C-C1DB-42AE-ADB4-25158381AFBC}" type="parTrans" cxnId="{2167C299-60B4-4CBB-8A84-FBD7CA14F7F8}">
      <dgm:prSet/>
      <dgm:spPr/>
      <dgm:t>
        <a:bodyPr/>
        <a:lstStyle/>
        <a:p>
          <a:endParaRPr lang="es-ES"/>
        </a:p>
      </dgm:t>
    </dgm:pt>
    <dgm:pt modelId="{0BC1F797-4D17-452A-85D3-5B8127C992EE}" type="sibTrans" cxnId="{2167C299-60B4-4CBB-8A84-FBD7CA14F7F8}">
      <dgm:prSet/>
      <dgm:spPr/>
      <dgm:t>
        <a:bodyPr/>
        <a:lstStyle/>
        <a:p>
          <a:endParaRPr lang="es-ES"/>
        </a:p>
      </dgm:t>
    </dgm:pt>
    <dgm:pt modelId="{E9B9922B-8D7E-4CF1-B77B-58786C10A1AD}">
      <dgm:prSet phldrT="[Texto]" custT="1"/>
      <dgm:spPr/>
      <dgm:t>
        <a:bodyPr/>
        <a:lstStyle/>
        <a:p>
          <a:r>
            <a:rPr lang="es-ES_tradnl" altLang="es-ES" sz="2000" b="1" dirty="0" smtClean="0">
              <a:solidFill>
                <a:schemeClr val="tx1"/>
              </a:solidFill>
              <a:latin typeface="Palatino Linotype" pitchFamily="18" charset="0"/>
            </a:rPr>
            <a:t>CONSEGUIR UNA BUENA COORDINACIÓN CON LA FAMILIA</a:t>
          </a:r>
          <a:endParaRPr lang="es-ES" sz="2000" dirty="0">
            <a:solidFill>
              <a:schemeClr val="tx1"/>
            </a:solidFill>
            <a:latin typeface="Palatino Linotype" pitchFamily="18" charset="0"/>
          </a:endParaRPr>
        </a:p>
      </dgm:t>
    </dgm:pt>
    <dgm:pt modelId="{7203D18B-4D1B-4C16-91DE-FBB70498D4C3}" type="parTrans" cxnId="{E2445EE0-AB56-40AA-B9FD-9CCB8C2E9B3B}">
      <dgm:prSet/>
      <dgm:spPr/>
      <dgm:t>
        <a:bodyPr/>
        <a:lstStyle/>
        <a:p>
          <a:endParaRPr lang="es-ES"/>
        </a:p>
      </dgm:t>
    </dgm:pt>
    <dgm:pt modelId="{E27176BF-F384-46E5-A624-51B87BC3E8CC}" type="sibTrans" cxnId="{E2445EE0-AB56-40AA-B9FD-9CCB8C2E9B3B}">
      <dgm:prSet/>
      <dgm:spPr/>
      <dgm:t>
        <a:bodyPr/>
        <a:lstStyle/>
        <a:p>
          <a:endParaRPr lang="es-ES"/>
        </a:p>
      </dgm:t>
    </dgm:pt>
    <dgm:pt modelId="{BF5B9A54-9771-40C0-8A2E-F56D448F3C7E}" type="pres">
      <dgm:prSet presAssocID="{AE50955C-D60E-47EF-B7E2-A971B5C4C2F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8D899C1-091A-4B09-B7CA-3AC2D6449FB4}" type="pres">
      <dgm:prSet presAssocID="{6FEDBC41-F6DD-4DD1-824D-C65D2E0FB78D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BC2DFCE-0A20-4126-8872-F05ADEF96001}" type="pres">
      <dgm:prSet presAssocID="{6FEDBC41-F6DD-4DD1-824D-C65D2E0FB78D}" presName="childTex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FE8D3B-D89A-4458-B586-12A9F03F4BBE}" type="pres">
      <dgm:prSet presAssocID="{B9384A68-2BDC-4AAB-8D1C-8B98175B5554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D0BCDF-E514-4122-B78C-6207F716F097}" type="pres">
      <dgm:prSet presAssocID="{B9384A68-2BDC-4AAB-8D1C-8B98175B5554}" presName="childTex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5B7EBB6-B162-4C40-8ABE-FFE4242BA08A}" type="pres">
      <dgm:prSet presAssocID="{1450959E-5157-487C-9958-AE3FF5FE5E11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CB6E5E-7BBA-4E15-824B-8CEA92E30B26}" type="pres">
      <dgm:prSet presAssocID="{1450959E-5157-487C-9958-AE3FF5FE5E11}" presName="childTex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5CA8809-705C-473E-9E68-0068FF4DFA34}" type="pres">
      <dgm:prSet presAssocID="{58593CD6-DD1F-450A-BF83-D8671EC694A3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2C61FA-E779-4E8C-A04F-3372369B0FFD}" type="pres">
      <dgm:prSet presAssocID="{58593CD6-DD1F-450A-BF83-D8671EC694A3}" presName="childTex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A0940F-2097-4284-A3C1-66CAB5FF9E55}" type="pres">
      <dgm:prSet presAssocID="{7AF10BF9-92CA-44B9-BCCC-64BB2C606A26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B83EAEF-4D67-4FF4-B767-E00AA9E501C9}" type="pres">
      <dgm:prSet presAssocID="{7AF10BF9-92CA-44B9-BCCC-64BB2C606A26}" presName="childTex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0A737A4-DC99-4BF4-905E-11AB6AE29D85}" type="presOf" srcId="{E3B2E91A-713B-4C90-B617-4A26C6AD692E}" destId="{472C61FA-E779-4E8C-A04F-3372369B0FFD}" srcOrd="0" destOrd="0" presId="urn:microsoft.com/office/officeart/2005/8/layout/vList2"/>
    <dgm:cxn modelId="{E2445EE0-AB56-40AA-B9FD-9CCB8C2E9B3B}" srcId="{7AF10BF9-92CA-44B9-BCCC-64BB2C606A26}" destId="{E9B9922B-8D7E-4CF1-B77B-58786C10A1AD}" srcOrd="0" destOrd="0" parTransId="{7203D18B-4D1B-4C16-91DE-FBB70498D4C3}" sibTransId="{E27176BF-F384-46E5-A624-51B87BC3E8CC}"/>
    <dgm:cxn modelId="{E670C197-5ECA-4145-846C-6A51DCEE048C}" srcId="{AE50955C-D60E-47EF-B7E2-A971B5C4C2F6}" destId="{6FEDBC41-F6DD-4DD1-824D-C65D2E0FB78D}" srcOrd="0" destOrd="0" parTransId="{8863C7C7-67AF-405B-949C-7D7BDE96655F}" sibTransId="{758A377D-D3BE-46D8-86B5-413D57187319}"/>
    <dgm:cxn modelId="{63087107-CA26-4710-AD43-B74ECF3B714C}" type="presOf" srcId="{E9B9922B-8D7E-4CF1-B77B-58786C10A1AD}" destId="{8B83EAEF-4D67-4FF4-B767-E00AA9E501C9}" srcOrd="0" destOrd="0" presId="urn:microsoft.com/office/officeart/2005/8/layout/vList2"/>
    <dgm:cxn modelId="{1B2964DD-418B-4E74-91E7-ABF16E893A1A}" type="presOf" srcId="{AE50955C-D60E-47EF-B7E2-A971B5C4C2F6}" destId="{BF5B9A54-9771-40C0-8A2E-F56D448F3C7E}" srcOrd="0" destOrd="0" presId="urn:microsoft.com/office/officeart/2005/8/layout/vList2"/>
    <dgm:cxn modelId="{2BDFCE31-2B1F-4633-8E02-ACC5989B0BB9}" srcId="{6FEDBC41-F6DD-4DD1-824D-C65D2E0FB78D}" destId="{F52D659B-6E06-4075-A7EA-4B9749A2C401}" srcOrd="0" destOrd="0" parTransId="{B7F9F88D-B663-4E75-864C-A578A69B6111}" sibTransId="{E9EC6E20-AA4C-4C1A-AE53-061FE3B3448F}"/>
    <dgm:cxn modelId="{69275181-4EEA-4582-B2B1-EE1BBF874F01}" type="presOf" srcId="{F52D659B-6E06-4075-A7EA-4B9749A2C401}" destId="{EBC2DFCE-0A20-4126-8872-F05ADEF96001}" srcOrd="0" destOrd="0" presId="urn:microsoft.com/office/officeart/2005/8/layout/vList2"/>
    <dgm:cxn modelId="{678D9A99-ABC8-4EC7-B4D1-925CC89B0C48}" srcId="{AE50955C-D60E-47EF-B7E2-A971B5C4C2F6}" destId="{1450959E-5157-487C-9958-AE3FF5FE5E11}" srcOrd="2" destOrd="0" parTransId="{9197FF9F-8B56-42AD-B0BE-04353917389A}" sibTransId="{56A76EA8-B168-4610-B261-62FFF1585675}"/>
    <dgm:cxn modelId="{F8097ABD-E629-4AF8-B150-614BD8D79817}" srcId="{AE50955C-D60E-47EF-B7E2-A971B5C4C2F6}" destId="{B9384A68-2BDC-4AAB-8D1C-8B98175B5554}" srcOrd="1" destOrd="0" parTransId="{451EF549-8050-4DDE-BE9F-5D480837A2D4}" sibTransId="{D5D4F1C4-1E44-408C-94E9-7BF0AEDC9628}"/>
    <dgm:cxn modelId="{41F86532-6007-4A83-B432-C9E4FDE8E5B6}" srcId="{1450959E-5157-487C-9958-AE3FF5FE5E11}" destId="{C9EF5234-4375-4555-ACF8-E38A19BB9DD7}" srcOrd="0" destOrd="0" parTransId="{D9843984-03E7-4551-8D5C-DFE2E4F7B5EC}" sibTransId="{061BEE5C-3FE5-4792-8CC4-183AC2691A94}"/>
    <dgm:cxn modelId="{10C00C32-E2FC-4192-AB13-E2A11FD0C729}" type="presOf" srcId="{7AF10BF9-92CA-44B9-BCCC-64BB2C606A26}" destId="{9CA0940F-2097-4284-A3C1-66CAB5FF9E55}" srcOrd="0" destOrd="0" presId="urn:microsoft.com/office/officeart/2005/8/layout/vList2"/>
    <dgm:cxn modelId="{DC348476-9234-465C-B7BB-69E323A04BF5}" type="presOf" srcId="{A3EE0A82-8250-4F38-99CE-CE9B74D36DDC}" destId="{52D0BCDF-E514-4122-B78C-6207F716F097}" srcOrd="0" destOrd="0" presId="urn:microsoft.com/office/officeart/2005/8/layout/vList2"/>
    <dgm:cxn modelId="{40149ACE-D3CA-4AE7-AAC5-A44F2FA9BEB7}" type="presOf" srcId="{C9EF5234-4375-4555-ACF8-E38A19BB9DD7}" destId="{02CB6E5E-7BBA-4E15-824B-8CEA92E30B26}" srcOrd="0" destOrd="0" presId="urn:microsoft.com/office/officeart/2005/8/layout/vList2"/>
    <dgm:cxn modelId="{0D2C514C-ECE3-409D-8606-BE6AE040DD34}" type="presOf" srcId="{6FEDBC41-F6DD-4DD1-824D-C65D2E0FB78D}" destId="{88D899C1-091A-4B09-B7CA-3AC2D6449FB4}" srcOrd="0" destOrd="0" presId="urn:microsoft.com/office/officeart/2005/8/layout/vList2"/>
    <dgm:cxn modelId="{8D3417DD-7AB6-4DE6-AAAE-563612B589A0}" type="presOf" srcId="{B9384A68-2BDC-4AAB-8D1C-8B98175B5554}" destId="{06FE8D3B-D89A-4458-B586-12A9F03F4BBE}" srcOrd="0" destOrd="0" presId="urn:microsoft.com/office/officeart/2005/8/layout/vList2"/>
    <dgm:cxn modelId="{408275AA-7BC2-4F62-84F9-2C9FDDBD8F42}" srcId="{58593CD6-DD1F-450A-BF83-D8671EC694A3}" destId="{E3B2E91A-713B-4C90-B617-4A26C6AD692E}" srcOrd="0" destOrd="0" parTransId="{605473BD-09BD-4FAB-BFF7-CEA6AD22BA08}" sibTransId="{4BBDE9AA-2FB6-43DA-88F6-8CF15AD28573}"/>
    <dgm:cxn modelId="{E0DB687A-79A8-4FE8-A486-286F8CCC3B14}" srcId="{B9384A68-2BDC-4AAB-8D1C-8B98175B5554}" destId="{A3EE0A82-8250-4F38-99CE-CE9B74D36DDC}" srcOrd="0" destOrd="0" parTransId="{36C9BF4E-1313-4318-B730-04E114C4D4C1}" sibTransId="{CB500859-8D91-4D48-A07A-AF551B40317F}"/>
    <dgm:cxn modelId="{0C811076-62AA-466E-89BB-9FEBE5A8481A}" type="presOf" srcId="{1450959E-5157-487C-9958-AE3FF5FE5E11}" destId="{C5B7EBB6-B162-4C40-8ABE-FFE4242BA08A}" srcOrd="0" destOrd="0" presId="urn:microsoft.com/office/officeart/2005/8/layout/vList2"/>
    <dgm:cxn modelId="{97E39F5F-BB44-491B-8594-66D4CE90FE34}" srcId="{AE50955C-D60E-47EF-B7E2-A971B5C4C2F6}" destId="{58593CD6-DD1F-450A-BF83-D8671EC694A3}" srcOrd="3" destOrd="0" parTransId="{BBDE95D1-7100-48C3-9241-B7093FF3036B}" sibTransId="{7E335102-3F50-4D7B-BDAF-B47AFE4562B9}"/>
    <dgm:cxn modelId="{2167C299-60B4-4CBB-8A84-FBD7CA14F7F8}" srcId="{AE50955C-D60E-47EF-B7E2-A971B5C4C2F6}" destId="{7AF10BF9-92CA-44B9-BCCC-64BB2C606A26}" srcOrd="4" destOrd="0" parTransId="{95FA835C-C1DB-42AE-ADB4-25158381AFBC}" sibTransId="{0BC1F797-4D17-452A-85D3-5B8127C992EE}"/>
    <dgm:cxn modelId="{CEC0347B-C44C-46A2-89FA-30B2E1D748F4}" type="presOf" srcId="{58593CD6-DD1F-450A-BF83-D8671EC694A3}" destId="{E5CA8809-705C-473E-9E68-0068FF4DFA34}" srcOrd="0" destOrd="0" presId="urn:microsoft.com/office/officeart/2005/8/layout/vList2"/>
    <dgm:cxn modelId="{07FC87F6-B03E-48EB-AEBD-664D87F97A2A}" type="presParOf" srcId="{BF5B9A54-9771-40C0-8A2E-F56D448F3C7E}" destId="{88D899C1-091A-4B09-B7CA-3AC2D6449FB4}" srcOrd="0" destOrd="0" presId="urn:microsoft.com/office/officeart/2005/8/layout/vList2"/>
    <dgm:cxn modelId="{EF762BED-C9B5-4802-BF93-872099CDFB9F}" type="presParOf" srcId="{BF5B9A54-9771-40C0-8A2E-F56D448F3C7E}" destId="{EBC2DFCE-0A20-4126-8872-F05ADEF96001}" srcOrd="1" destOrd="0" presId="urn:microsoft.com/office/officeart/2005/8/layout/vList2"/>
    <dgm:cxn modelId="{B17BA06E-F521-4E23-BB71-C78A79734738}" type="presParOf" srcId="{BF5B9A54-9771-40C0-8A2E-F56D448F3C7E}" destId="{06FE8D3B-D89A-4458-B586-12A9F03F4BBE}" srcOrd="2" destOrd="0" presId="urn:microsoft.com/office/officeart/2005/8/layout/vList2"/>
    <dgm:cxn modelId="{E8C46AFB-F182-4081-A6C3-53A990C27C32}" type="presParOf" srcId="{BF5B9A54-9771-40C0-8A2E-F56D448F3C7E}" destId="{52D0BCDF-E514-4122-B78C-6207F716F097}" srcOrd="3" destOrd="0" presId="urn:microsoft.com/office/officeart/2005/8/layout/vList2"/>
    <dgm:cxn modelId="{95D3B177-5F58-46B2-BC2C-B72E4E655995}" type="presParOf" srcId="{BF5B9A54-9771-40C0-8A2E-F56D448F3C7E}" destId="{C5B7EBB6-B162-4C40-8ABE-FFE4242BA08A}" srcOrd="4" destOrd="0" presId="urn:microsoft.com/office/officeart/2005/8/layout/vList2"/>
    <dgm:cxn modelId="{E79C01EF-51C3-44D4-99AB-AC3C8074C1D9}" type="presParOf" srcId="{BF5B9A54-9771-40C0-8A2E-F56D448F3C7E}" destId="{02CB6E5E-7BBA-4E15-824B-8CEA92E30B26}" srcOrd="5" destOrd="0" presId="urn:microsoft.com/office/officeart/2005/8/layout/vList2"/>
    <dgm:cxn modelId="{E50D446F-141B-4025-935A-99C7A8A96037}" type="presParOf" srcId="{BF5B9A54-9771-40C0-8A2E-F56D448F3C7E}" destId="{E5CA8809-705C-473E-9E68-0068FF4DFA34}" srcOrd="6" destOrd="0" presId="urn:microsoft.com/office/officeart/2005/8/layout/vList2"/>
    <dgm:cxn modelId="{0AEDB970-2920-455C-A136-55A8CEBDDE00}" type="presParOf" srcId="{BF5B9A54-9771-40C0-8A2E-F56D448F3C7E}" destId="{472C61FA-E779-4E8C-A04F-3372369B0FFD}" srcOrd="7" destOrd="0" presId="urn:microsoft.com/office/officeart/2005/8/layout/vList2"/>
    <dgm:cxn modelId="{E0E0906B-BEEE-403A-B5CF-CC00366F2C81}" type="presParOf" srcId="{BF5B9A54-9771-40C0-8A2E-F56D448F3C7E}" destId="{9CA0940F-2097-4284-A3C1-66CAB5FF9E55}" srcOrd="8" destOrd="0" presId="urn:microsoft.com/office/officeart/2005/8/layout/vList2"/>
    <dgm:cxn modelId="{A13D0D96-23E7-45E8-BE81-0E8A7CD9A0A6}" type="presParOf" srcId="{BF5B9A54-9771-40C0-8A2E-F56D448F3C7E}" destId="{8B83EAEF-4D67-4FF4-B767-E00AA9E501C9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6E2B5A32-84EB-4487-A672-E256270C9917}" type="doc">
      <dgm:prSet loTypeId="urn:microsoft.com/office/officeart/2005/8/layout/cycle7" loCatId="cycle" qsTypeId="urn:microsoft.com/office/officeart/2005/8/quickstyle/simple1#1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5CAE66E-5705-4D64-A7D0-49C8BEC28F9C}">
      <dgm:prSet custT="1"/>
      <dgm:spPr/>
      <dgm:t>
        <a:bodyPr/>
        <a:lstStyle/>
        <a:p>
          <a:pPr rtl="0"/>
          <a:r>
            <a:rPr lang="es-ES" sz="1800" b="1" u="sng" dirty="0" smtClean="0">
              <a:latin typeface="Palatino Linotype" pitchFamily="18" charset="0"/>
            </a:rPr>
            <a:t>Anticipación: </a:t>
          </a:r>
          <a:r>
            <a:rPr lang="es-ES" sz="1800" b="1" dirty="0" smtClean="0">
              <a:latin typeface="Palatino Linotype" pitchFamily="18" charset="0"/>
            </a:rPr>
            <a:t>todo aquello que se salga de lo que el alumno con TEA tiene en su rutina estructurada, se debe avisar con el mayor tiempo posible.</a:t>
          </a:r>
          <a:endParaRPr lang="es-ES" sz="1400" b="1" dirty="0">
            <a:latin typeface="Palatino Linotype" pitchFamily="18" charset="0"/>
          </a:endParaRPr>
        </a:p>
      </dgm:t>
    </dgm:pt>
    <dgm:pt modelId="{1637284D-F7C8-4585-B093-853074D89030}" type="parTrans" cxnId="{670DD7FA-57BF-4C03-BA74-28B6CD828F7C}">
      <dgm:prSet/>
      <dgm:spPr/>
      <dgm:t>
        <a:bodyPr/>
        <a:lstStyle/>
        <a:p>
          <a:endParaRPr lang="es-ES" sz="2400">
            <a:latin typeface="Palatino Linotype" pitchFamily="18" charset="0"/>
          </a:endParaRPr>
        </a:p>
      </dgm:t>
    </dgm:pt>
    <dgm:pt modelId="{D25A0042-0390-4B35-A68F-088E3D79C7E6}" type="sibTrans" cxnId="{670DD7FA-57BF-4C03-BA74-28B6CD828F7C}">
      <dgm:prSet custT="1"/>
      <dgm:spPr/>
      <dgm:t>
        <a:bodyPr/>
        <a:lstStyle/>
        <a:p>
          <a:endParaRPr lang="es-ES" sz="2400">
            <a:latin typeface="Palatino Linotype" pitchFamily="18" charset="0"/>
          </a:endParaRPr>
        </a:p>
      </dgm:t>
    </dgm:pt>
    <dgm:pt modelId="{CF40D81A-AC83-4655-80BE-42F300ED51B6}">
      <dgm:prSet custT="1"/>
      <dgm:spPr/>
      <dgm:t>
        <a:bodyPr/>
        <a:lstStyle/>
        <a:p>
          <a:pPr rtl="0"/>
          <a:r>
            <a:rPr lang="es-ES" sz="1800" b="1" u="sng" dirty="0" smtClean="0">
              <a:latin typeface="Palatino Linotype" pitchFamily="18" charset="0"/>
            </a:rPr>
            <a:t>Estructuración</a:t>
          </a:r>
          <a:r>
            <a:rPr lang="es-ES" sz="1800" b="1" dirty="0" smtClean="0">
              <a:latin typeface="Palatino Linotype" pitchFamily="18" charset="0"/>
            </a:rPr>
            <a:t>: conseguir una dinámica conocida para el alumno con TEA que se repita en el tiempo, que sea conocida, predecible, siempre igual,.</a:t>
          </a:r>
        </a:p>
        <a:p>
          <a:pPr rtl="0"/>
          <a:r>
            <a:rPr lang="es-ES" sz="1800" b="1" dirty="0" smtClean="0">
              <a:latin typeface="Palatino Linotype" pitchFamily="18" charset="0"/>
            </a:rPr>
            <a:t>Engloba entornos, personas, actividades …  </a:t>
          </a:r>
          <a:endParaRPr lang="es-ES" sz="1800" b="1" dirty="0">
            <a:latin typeface="Palatino Linotype" pitchFamily="18" charset="0"/>
          </a:endParaRPr>
        </a:p>
      </dgm:t>
    </dgm:pt>
    <dgm:pt modelId="{479352EE-30F3-4327-AEF0-AE47563A185F}" type="parTrans" cxnId="{6DD125E1-E027-41A1-8615-803599A8AE47}">
      <dgm:prSet/>
      <dgm:spPr/>
      <dgm:t>
        <a:bodyPr/>
        <a:lstStyle/>
        <a:p>
          <a:endParaRPr lang="es-ES" sz="2000">
            <a:latin typeface="Palatino Linotype" pitchFamily="18" charset="0"/>
          </a:endParaRPr>
        </a:p>
      </dgm:t>
    </dgm:pt>
    <dgm:pt modelId="{CA94C89B-CAB4-4460-9BBC-3C763EADC0CC}" type="sibTrans" cxnId="{6DD125E1-E027-41A1-8615-803599A8AE47}">
      <dgm:prSet custT="1"/>
      <dgm:spPr/>
      <dgm:t>
        <a:bodyPr/>
        <a:lstStyle/>
        <a:p>
          <a:endParaRPr lang="es-ES" sz="2000">
            <a:latin typeface="Palatino Linotype" pitchFamily="18" charset="0"/>
          </a:endParaRPr>
        </a:p>
      </dgm:t>
    </dgm:pt>
    <dgm:pt modelId="{4BDF8603-4FA1-481D-A715-4C4E11680E1F}" type="pres">
      <dgm:prSet presAssocID="{6E2B5A32-84EB-4487-A672-E256270C991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BFB4F5D-A87C-47E5-8AD6-2C673AD8A8EA}" type="pres">
      <dgm:prSet presAssocID="{CF40D81A-AC83-4655-80BE-42F300ED51B6}" presName="node" presStyleLbl="node1" presStyleIdx="0" presStyleCnt="2" custScaleX="106534" custScaleY="114796" custRadScaleRad="83017" custRadScaleInc="64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CF9CF1-93E8-48AC-A025-8488A1A2A225}" type="pres">
      <dgm:prSet presAssocID="{CA94C89B-CAB4-4460-9BBC-3C763EADC0CC}" presName="sibTrans" presStyleLbl="sibTrans2D1" presStyleIdx="0" presStyleCnt="2"/>
      <dgm:spPr/>
      <dgm:t>
        <a:bodyPr/>
        <a:lstStyle/>
        <a:p>
          <a:endParaRPr lang="es-ES"/>
        </a:p>
      </dgm:t>
    </dgm:pt>
    <dgm:pt modelId="{33CCAF5F-66A1-4D93-B119-BA60A78D74FF}" type="pres">
      <dgm:prSet presAssocID="{CA94C89B-CAB4-4460-9BBC-3C763EADC0CC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C5E6F815-812B-47E7-BEB7-EB5A99FDFEFC}" type="pres">
      <dgm:prSet presAssocID="{F5CAE66E-5705-4D64-A7D0-49C8BEC28F9C}" presName="node" presStyleLbl="node1" presStyleIdx="1" presStyleCnt="2" custScaleX="114796" custScaleY="115659" custRadScaleRad="85120" custRadScaleInc="-225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649757-8A2B-4560-944C-3E1547B3EA36}" type="pres">
      <dgm:prSet presAssocID="{D25A0042-0390-4B35-A68F-088E3D79C7E6}" presName="sibTrans" presStyleLbl="sibTrans2D1" presStyleIdx="1" presStyleCnt="2" custScaleX="81153" custScaleY="89479"/>
      <dgm:spPr/>
      <dgm:t>
        <a:bodyPr/>
        <a:lstStyle/>
        <a:p>
          <a:endParaRPr lang="es-ES"/>
        </a:p>
      </dgm:t>
    </dgm:pt>
    <dgm:pt modelId="{2FB8DC7B-00F2-4BDD-8ED5-A1FD5BB58420}" type="pres">
      <dgm:prSet presAssocID="{D25A0042-0390-4B35-A68F-088E3D79C7E6}" presName="connectorText" presStyleLbl="sibTrans2D1" presStyleIdx="1" presStyleCnt="2"/>
      <dgm:spPr/>
      <dgm:t>
        <a:bodyPr/>
        <a:lstStyle/>
        <a:p>
          <a:endParaRPr lang="es-ES"/>
        </a:p>
      </dgm:t>
    </dgm:pt>
  </dgm:ptLst>
  <dgm:cxnLst>
    <dgm:cxn modelId="{D2F548C9-7548-4209-BD0F-8D49896E15CF}" type="presOf" srcId="{6E2B5A32-84EB-4487-A672-E256270C9917}" destId="{4BDF8603-4FA1-481D-A715-4C4E11680E1F}" srcOrd="0" destOrd="0" presId="urn:microsoft.com/office/officeart/2005/8/layout/cycle7"/>
    <dgm:cxn modelId="{F2149799-E3AC-4397-A990-309108156EF3}" type="presOf" srcId="{CA94C89B-CAB4-4460-9BBC-3C763EADC0CC}" destId="{33CCAF5F-66A1-4D93-B119-BA60A78D74FF}" srcOrd="1" destOrd="0" presId="urn:microsoft.com/office/officeart/2005/8/layout/cycle7"/>
    <dgm:cxn modelId="{04A09B98-A012-4937-83C6-57215774FC3E}" type="presOf" srcId="{D25A0042-0390-4B35-A68F-088E3D79C7E6}" destId="{9B649757-8A2B-4560-944C-3E1547B3EA36}" srcOrd="0" destOrd="0" presId="urn:microsoft.com/office/officeart/2005/8/layout/cycle7"/>
    <dgm:cxn modelId="{7C2F47C1-401E-4096-B8C7-D5003DD165DB}" type="presOf" srcId="{CA94C89B-CAB4-4460-9BBC-3C763EADC0CC}" destId="{72CF9CF1-93E8-48AC-A025-8488A1A2A225}" srcOrd="0" destOrd="0" presId="urn:microsoft.com/office/officeart/2005/8/layout/cycle7"/>
    <dgm:cxn modelId="{CAB84287-1EE0-4C85-B6B6-E788FAB33446}" type="presOf" srcId="{F5CAE66E-5705-4D64-A7D0-49C8BEC28F9C}" destId="{C5E6F815-812B-47E7-BEB7-EB5A99FDFEFC}" srcOrd="0" destOrd="0" presId="urn:microsoft.com/office/officeart/2005/8/layout/cycle7"/>
    <dgm:cxn modelId="{6DD125E1-E027-41A1-8615-803599A8AE47}" srcId="{6E2B5A32-84EB-4487-A672-E256270C9917}" destId="{CF40D81A-AC83-4655-80BE-42F300ED51B6}" srcOrd="0" destOrd="0" parTransId="{479352EE-30F3-4327-AEF0-AE47563A185F}" sibTransId="{CA94C89B-CAB4-4460-9BBC-3C763EADC0CC}"/>
    <dgm:cxn modelId="{68FE4C7E-7C5F-4548-A139-4324AED13C84}" type="presOf" srcId="{D25A0042-0390-4B35-A68F-088E3D79C7E6}" destId="{2FB8DC7B-00F2-4BDD-8ED5-A1FD5BB58420}" srcOrd="1" destOrd="0" presId="urn:microsoft.com/office/officeart/2005/8/layout/cycle7"/>
    <dgm:cxn modelId="{C95CC627-D8EA-43AF-9292-6B5C5B95856A}" type="presOf" srcId="{CF40D81A-AC83-4655-80BE-42F300ED51B6}" destId="{CBFB4F5D-A87C-47E5-8AD6-2C673AD8A8EA}" srcOrd="0" destOrd="0" presId="urn:microsoft.com/office/officeart/2005/8/layout/cycle7"/>
    <dgm:cxn modelId="{670DD7FA-57BF-4C03-BA74-28B6CD828F7C}" srcId="{6E2B5A32-84EB-4487-A672-E256270C9917}" destId="{F5CAE66E-5705-4D64-A7D0-49C8BEC28F9C}" srcOrd="1" destOrd="0" parTransId="{1637284D-F7C8-4585-B093-853074D89030}" sibTransId="{D25A0042-0390-4B35-A68F-088E3D79C7E6}"/>
    <dgm:cxn modelId="{DA73A664-93FC-4809-A761-DECB62D2133B}" type="presParOf" srcId="{4BDF8603-4FA1-481D-A715-4C4E11680E1F}" destId="{CBFB4F5D-A87C-47E5-8AD6-2C673AD8A8EA}" srcOrd="0" destOrd="0" presId="urn:microsoft.com/office/officeart/2005/8/layout/cycle7"/>
    <dgm:cxn modelId="{8FF84683-DE99-4532-B156-B8C352898554}" type="presParOf" srcId="{4BDF8603-4FA1-481D-A715-4C4E11680E1F}" destId="{72CF9CF1-93E8-48AC-A025-8488A1A2A225}" srcOrd="1" destOrd="0" presId="urn:microsoft.com/office/officeart/2005/8/layout/cycle7"/>
    <dgm:cxn modelId="{34AD05E0-6716-42C6-9893-686DCF0935F9}" type="presParOf" srcId="{72CF9CF1-93E8-48AC-A025-8488A1A2A225}" destId="{33CCAF5F-66A1-4D93-B119-BA60A78D74FF}" srcOrd="0" destOrd="0" presId="urn:microsoft.com/office/officeart/2005/8/layout/cycle7"/>
    <dgm:cxn modelId="{9F76EA77-F2B9-472A-9C41-1B987EA21495}" type="presParOf" srcId="{4BDF8603-4FA1-481D-A715-4C4E11680E1F}" destId="{C5E6F815-812B-47E7-BEB7-EB5A99FDFEFC}" srcOrd="2" destOrd="0" presId="urn:microsoft.com/office/officeart/2005/8/layout/cycle7"/>
    <dgm:cxn modelId="{B3F2FC8C-A099-4B39-B88A-A03ADAA96D2A}" type="presParOf" srcId="{4BDF8603-4FA1-481D-A715-4C4E11680E1F}" destId="{9B649757-8A2B-4560-944C-3E1547B3EA36}" srcOrd="3" destOrd="0" presId="urn:microsoft.com/office/officeart/2005/8/layout/cycle7"/>
    <dgm:cxn modelId="{456FA2A9-968A-437F-BF5C-24B019DF9F98}" type="presParOf" srcId="{9B649757-8A2B-4560-944C-3E1547B3EA36}" destId="{2FB8DC7B-00F2-4BDD-8ED5-A1FD5BB58420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C9815177-E5D8-43BD-AEA5-24B2A84F3762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4E593D36-DE43-487D-8632-1195885351BE}">
      <dgm:prSet custT="1"/>
      <dgm:spPr/>
      <dgm:t>
        <a:bodyPr/>
        <a:lstStyle/>
        <a:p>
          <a:pPr rtl="0"/>
          <a:r>
            <a:rPr lang="es-ES" sz="1600" b="1" dirty="0" smtClean="0">
              <a:latin typeface="Palatino Linotype" pitchFamily="18" charset="0"/>
            </a:rPr>
            <a:t>Estructuración de las tareas. Secuenciar las tareas en pasos lo más pequeños posibles.</a:t>
          </a:r>
          <a:endParaRPr lang="es-ES" sz="1600" b="1" dirty="0">
            <a:latin typeface="Palatino Linotype" pitchFamily="18" charset="0"/>
          </a:endParaRPr>
        </a:p>
      </dgm:t>
    </dgm:pt>
    <dgm:pt modelId="{4DC9E43C-4CF6-4F51-A5EB-CF24AB7C67F0}" type="parTrans" cxnId="{88BB8AFE-488D-45F3-B012-D17E4648A5E9}">
      <dgm:prSet/>
      <dgm:spPr/>
      <dgm:t>
        <a:bodyPr/>
        <a:lstStyle/>
        <a:p>
          <a:endParaRPr lang="es-ES" sz="2400"/>
        </a:p>
      </dgm:t>
    </dgm:pt>
    <dgm:pt modelId="{2CDAE21E-2F51-409F-8086-90CBA90321C8}" type="sibTrans" cxnId="{88BB8AFE-488D-45F3-B012-D17E4648A5E9}">
      <dgm:prSet/>
      <dgm:spPr/>
      <dgm:t>
        <a:bodyPr/>
        <a:lstStyle/>
        <a:p>
          <a:endParaRPr lang="es-ES" sz="2400"/>
        </a:p>
      </dgm:t>
    </dgm:pt>
    <dgm:pt modelId="{079ED39E-E958-44BE-9A87-E24BA5C3955F}">
      <dgm:prSet custT="1"/>
      <dgm:spPr/>
      <dgm:t>
        <a:bodyPr/>
        <a:lstStyle/>
        <a:p>
          <a:pPr rtl="0"/>
          <a:r>
            <a:rPr lang="es-ES" sz="1600" b="1" dirty="0" smtClean="0">
              <a:latin typeface="Palatino Linotype" pitchFamily="18" charset="0"/>
            </a:rPr>
            <a:t>Marcadores visuales para la gestión del tiempo (relojes de arena, marcadores en un reloj cercano, cuenta atrás…)</a:t>
          </a:r>
          <a:endParaRPr lang="es-ES" sz="1600" b="1" dirty="0">
            <a:latin typeface="Palatino Linotype" pitchFamily="18" charset="0"/>
          </a:endParaRPr>
        </a:p>
      </dgm:t>
    </dgm:pt>
    <dgm:pt modelId="{5CF7FDA3-0E15-4AFE-BB52-42B0CED928D0}" type="parTrans" cxnId="{914FDFBF-FDD3-4048-962A-0A3CB1CA68BF}">
      <dgm:prSet/>
      <dgm:spPr/>
      <dgm:t>
        <a:bodyPr/>
        <a:lstStyle/>
        <a:p>
          <a:endParaRPr lang="es-ES" sz="2400"/>
        </a:p>
      </dgm:t>
    </dgm:pt>
    <dgm:pt modelId="{97EA8BDD-D9C1-48D1-BA98-7F39A92A9CA9}" type="sibTrans" cxnId="{914FDFBF-FDD3-4048-962A-0A3CB1CA68BF}">
      <dgm:prSet/>
      <dgm:spPr/>
      <dgm:t>
        <a:bodyPr/>
        <a:lstStyle/>
        <a:p>
          <a:endParaRPr lang="es-ES" sz="2400"/>
        </a:p>
      </dgm:t>
    </dgm:pt>
    <dgm:pt modelId="{9D15C007-63AC-4568-9815-B2211A5E38D6}">
      <dgm:prSet custT="1"/>
      <dgm:spPr/>
      <dgm:t>
        <a:bodyPr/>
        <a:lstStyle/>
        <a:p>
          <a:pPr rtl="0"/>
          <a:r>
            <a:rPr lang="es-ES" sz="1600" b="1" dirty="0" smtClean="0">
              <a:latin typeface="Palatino Linotype" pitchFamily="18" charset="0"/>
            </a:rPr>
            <a:t>Organización del trabajo ( agendas, calendarios, </a:t>
          </a:r>
          <a:r>
            <a:rPr lang="es-ES" sz="1600" b="1" dirty="0" err="1" smtClean="0">
              <a:latin typeface="Palatino Linotype" pitchFamily="18" charset="0"/>
            </a:rPr>
            <a:t>planning</a:t>
          </a:r>
          <a:r>
            <a:rPr lang="es-ES" sz="1600" b="1" dirty="0" smtClean="0">
              <a:latin typeface="Palatino Linotype" pitchFamily="18" charset="0"/>
            </a:rPr>
            <a:t> para estudiar …) </a:t>
          </a:r>
          <a:endParaRPr lang="es-ES" sz="1600" b="1" dirty="0">
            <a:latin typeface="Palatino Linotype" pitchFamily="18" charset="0"/>
          </a:endParaRPr>
        </a:p>
      </dgm:t>
    </dgm:pt>
    <dgm:pt modelId="{A5F07E59-A1B9-45BF-9991-6EA8B0685F37}" type="parTrans" cxnId="{DB5490B7-B0A9-401B-A089-1FFE55CF12A5}">
      <dgm:prSet/>
      <dgm:spPr/>
      <dgm:t>
        <a:bodyPr/>
        <a:lstStyle/>
        <a:p>
          <a:endParaRPr lang="es-ES"/>
        </a:p>
      </dgm:t>
    </dgm:pt>
    <dgm:pt modelId="{FA07DFD5-4BA4-490C-970E-854659BD85B7}" type="sibTrans" cxnId="{DB5490B7-B0A9-401B-A089-1FFE55CF12A5}">
      <dgm:prSet/>
      <dgm:spPr/>
      <dgm:t>
        <a:bodyPr/>
        <a:lstStyle/>
        <a:p>
          <a:endParaRPr lang="es-ES"/>
        </a:p>
      </dgm:t>
    </dgm:pt>
    <dgm:pt modelId="{514BDA56-8171-4B34-AC8A-53E8FC5C197E}" type="pres">
      <dgm:prSet presAssocID="{C9815177-E5D8-43BD-AEA5-24B2A84F3762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E18D5E-B4BB-483A-BE07-B0419AF2466B}" type="pres">
      <dgm:prSet presAssocID="{C9815177-E5D8-43BD-AEA5-24B2A84F3762}" presName="cycle" presStyleCnt="0"/>
      <dgm:spPr/>
    </dgm:pt>
    <dgm:pt modelId="{177572CE-0525-4772-A098-AC0066C84306}" type="pres">
      <dgm:prSet presAssocID="{C9815177-E5D8-43BD-AEA5-24B2A84F3762}" presName="centerShape" presStyleCnt="0"/>
      <dgm:spPr/>
    </dgm:pt>
    <dgm:pt modelId="{5ACAA6A5-2F49-45A2-9B8B-D78D79B8B323}" type="pres">
      <dgm:prSet presAssocID="{C9815177-E5D8-43BD-AEA5-24B2A84F3762}" presName="connSite" presStyleLbl="node1" presStyleIdx="0" presStyleCnt="4"/>
      <dgm:spPr/>
    </dgm:pt>
    <dgm:pt modelId="{914E800D-449D-4532-9DFC-52A2ADAB6B5A}" type="pres">
      <dgm:prSet presAssocID="{C9815177-E5D8-43BD-AEA5-24B2A84F3762}" presName="visible" presStyleLbl="nod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9F2E65A-7A7D-4616-BF12-65D0F7741A39}" type="pres">
      <dgm:prSet presAssocID="{4DC9E43C-4CF6-4F51-A5EB-CF24AB7C67F0}" presName="Name25" presStyleLbl="parChTrans1D1" presStyleIdx="0" presStyleCnt="3"/>
      <dgm:spPr/>
      <dgm:t>
        <a:bodyPr/>
        <a:lstStyle/>
        <a:p>
          <a:endParaRPr lang="en-US"/>
        </a:p>
      </dgm:t>
    </dgm:pt>
    <dgm:pt modelId="{EC43423B-081F-4CE8-83F9-5DFA7D4E33F7}" type="pres">
      <dgm:prSet presAssocID="{4E593D36-DE43-487D-8632-1195885351BE}" presName="node" presStyleCnt="0"/>
      <dgm:spPr/>
    </dgm:pt>
    <dgm:pt modelId="{8BC8055B-6A85-4D93-AAF5-F2FFC493102C}" type="pres">
      <dgm:prSet presAssocID="{4E593D36-DE43-487D-8632-1195885351BE}" presName="parentNode" presStyleLbl="node1" presStyleIdx="1" presStyleCnt="4" custScaleX="151766" custScaleY="157136" custLinFactNeighborX="30323" custLinFactNeighborY="2883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BF5BB0-0D87-4BC7-B49A-0666A9DED7EE}" type="pres">
      <dgm:prSet presAssocID="{4E593D36-DE43-487D-8632-1195885351BE}" presName="childNode" presStyleLbl="revTx" presStyleIdx="0" presStyleCnt="0">
        <dgm:presLayoutVars>
          <dgm:bulletEnabled val="1"/>
        </dgm:presLayoutVars>
      </dgm:prSet>
      <dgm:spPr/>
    </dgm:pt>
    <dgm:pt modelId="{9A73DE29-A2DC-4F39-991F-D65E36EC3C49}" type="pres">
      <dgm:prSet presAssocID="{5CF7FDA3-0E15-4AFE-BB52-42B0CED928D0}" presName="Name25" presStyleLbl="parChTrans1D1" presStyleIdx="1" presStyleCnt="3"/>
      <dgm:spPr/>
      <dgm:t>
        <a:bodyPr/>
        <a:lstStyle/>
        <a:p>
          <a:endParaRPr lang="en-US"/>
        </a:p>
      </dgm:t>
    </dgm:pt>
    <dgm:pt modelId="{B0B526EE-F01A-4E05-ABD8-B7DB5FB5023C}" type="pres">
      <dgm:prSet presAssocID="{079ED39E-E958-44BE-9A87-E24BA5C3955F}" presName="node" presStyleCnt="0"/>
      <dgm:spPr/>
    </dgm:pt>
    <dgm:pt modelId="{64E16517-77EF-4FDA-B9BF-3C926E1D7D16}" type="pres">
      <dgm:prSet presAssocID="{079ED39E-E958-44BE-9A87-E24BA5C3955F}" presName="parentNode" presStyleLbl="node1" presStyleIdx="2" presStyleCnt="4" custScaleX="196621" custScaleY="186207" custLinFactX="100000" custLinFactNeighborX="100609" custLinFactNeighborY="-1955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498221-F466-476B-892A-9C962701540B}" type="pres">
      <dgm:prSet presAssocID="{079ED39E-E958-44BE-9A87-E24BA5C3955F}" presName="childNode" presStyleLbl="revTx" presStyleIdx="0" presStyleCnt="0">
        <dgm:presLayoutVars>
          <dgm:bulletEnabled val="1"/>
        </dgm:presLayoutVars>
      </dgm:prSet>
      <dgm:spPr/>
    </dgm:pt>
    <dgm:pt modelId="{8A877D34-B0B7-41FA-BA25-89675BFA33E9}" type="pres">
      <dgm:prSet presAssocID="{A5F07E59-A1B9-45BF-9991-6EA8B0685F37}" presName="Name25" presStyleLbl="parChTrans1D1" presStyleIdx="2" presStyleCnt="3"/>
      <dgm:spPr/>
      <dgm:t>
        <a:bodyPr/>
        <a:lstStyle/>
        <a:p>
          <a:endParaRPr lang="en-US"/>
        </a:p>
      </dgm:t>
    </dgm:pt>
    <dgm:pt modelId="{2633BA12-34DA-4C55-976F-7AA26A320AC6}" type="pres">
      <dgm:prSet presAssocID="{9D15C007-63AC-4568-9815-B2211A5E38D6}" presName="node" presStyleCnt="0"/>
      <dgm:spPr/>
    </dgm:pt>
    <dgm:pt modelId="{523B9C3E-CCAB-4617-9333-9B3B0372FBBF}" type="pres">
      <dgm:prSet presAssocID="{9D15C007-63AC-4568-9815-B2211A5E38D6}" presName="parentNode" presStyleLbl="node1" presStyleIdx="3" presStyleCnt="4" custScaleX="145382" custScaleY="146118" custLinFactNeighborX="56898" custLinFactNeighborY="-30725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74E76C-F82D-4D07-B8D5-A19FB48E15CB}" type="pres">
      <dgm:prSet presAssocID="{9D15C007-63AC-4568-9815-B2211A5E38D6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177C0A65-38A4-4DC1-945B-A8E17AAA99B8}" type="presOf" srcId="{4E593D36-DE43-487D-8632-1195885351BE}" destId="{8BC8055B-6A85-4D93-AAF5-F2FFC493102C}" srcOrd="0" destOrd="0" presId="urn:microsoft.com/office/officeart/2005/8/layout/radial2"/>
    <dgm:cxn modelId="{03B9215F-A571-42CA-843B-E2A97E7C1709}" type="presOf" srcId="{A5F07E59-A1B9-45BF-9991-6EA8B0685F37}" destId="{8A877D34-B0B7-41FA-BA25-89675BFA33E9}" srcOrd="0" destOrd="0" presId="urn:microsoft.com/office/officeart/2005/8/layout/radial2"/>
    <dgm:cxn modelId="{89E992AE-113F-49ED-909B-AB22939721C4}" type="presOf" srcId="{9D15C007-63AC-4568-9815-B2211A5E38D6}" destId="{523B9C3E-CCAB-4617-9333-9B3B0372FBBF}" srcOrd="0" destOrd="0" presId="urn:microsoft.com/office/officeart/2005/8/layout/radial2"/>
    <dgm:cxn modelId="{914FDFBF-FDD3-4048-962A-0A3CB1CA68BF}" srcId="{C9815177-E5D8-43BD-AEA5-24B2A84F3762}" destId="{079ED39E-E958-44BE-9A87-E24BA5C3955F}" srcOrd="1" destOrd="0" parTransId="{5CF7FDA3-0E15-4AFE-BB52-42B0CED928D0}" sibTransId="{97EA8BDD-D9C1-48D1-BA98-7F39A92A9CA9}"/>
    <dgm:cxn modelId="{88BB8AFE-488D-45F3-B012-D17E4648A5E9}" srcId="{C9815177-E5D8-43BD-AEA5-24B2A84F3762}" destId="{4E593D36-DE43-487D-8632-1195885351BE}" srcOrd="0" destOrd="0" parTransId="{4DC9E43C-4CF6-4F51-A5EB-CF24AB7C67F0}" sibTransId="{2CDAE21E-2F51-409F-8086-90CBA90321C8}"/>
    <dgm:cxn modelId="{A9B7CF1C-28D2-4E31-9692-839064D64B83}" type="presOf" srcId="{079ED39E-E958-44BE-9A87-E24BA5C3955F}" destId="{64E16517-77EF-4FDA-B9BF-3C926E1D7D16}" srcOrd="0" destOrd="0" presId="urn:microsoft.com/office/officeart/2005/8/layout/radial2"/>
    <dgm:cxn modelId="{7BFBF645-01E4-4901-B174-B82F14627364}" type="presOf" srcId="{4DC9E43C-4CF6-4F51-A5EB-CF24AB7C67F0}" destId="{69F2E65A-7A7D-4616-BF12-65D0F7741A39}" srcOrd="0" destOrd="0" presId="urn:microsoft.com/office/officeart/2005/8/layout/radial2"/>
    <dgm:cxn modelId="{DB5490B7-B0A9-401B-A089-1FFE55CF12A5}" srcId="{C9815177-E5D8-43BD-AEA5-24B2A84F3762}" destId="{9D15C007-63AC-4568-9815-B2211A5E38D6}" srcOrd="2" destOrd="0" parTransId="{A5F07E59-A1B9-45BF-9991-6EA8B0685F37}" sibTransId="{FA07DFD5-4BA4-490C-970E-854659BD85B7}"/>
    <dgm:cxn modelId="{7B207602-4748-4A5C-8FBD-DB97877FD551}" type="presOf" srcId="{5CF7FDA3-0E15-4AFE-BB52-42B0CED928D0}" destId="{9A73DE29-A2DC-4F39-991F-D65E36EC3C49}" srcOrd="0" destOrd="0" presId="urn:microsoft.com/office/officeart/2005/8/layout/radial2"/>
    <dgm:cxn modelId="{C36DA346-6548-47BC-9CBC-70A59A5C3FBE}" type="presOf" srcId="{C9815177-E5D8-43BD-AEA5-24B2A84F3762}" destId="{514BDA56-8171-4B34-AC8A-53E8FC5C197E}" srcOrd="0" destOrd="0" presId="urn:microsoft.com/office/officeart/2005/8/layout/radial2"/>
    <dgm:cxn modelId="{809739A8-CE9A-4170-A057-13F9B58FED52}" type="presParOf" srcId="{514BDA56-8171-4B34-AC8A-53E8FC5C197E}" destId="{91E18D5E-B4BB-483A-BE07-B0419AF2466B}" srcOrd="0" destOrd="0" presId="urn:microsoft.com/office/officeart/2005/8/layout/radial2"/>
    <dgm:cxn modelId="{73F75672-E72C-4C3C-9B3D-835F0F5651F3}" type="presParOf" srcId="{91E18D5E-B4BB-483A-BE07-B0419AF2466B}" destId="{177572CE-0525-4772-A098-AC0066C84306}" srcOrd="0" destOrd="0" presId="urn:microsoft.com/office/officeart/2005/8/layout/radial2"/>
    <dgm:cxn modelId="{3BF9F284-ABC0-4880-8147-7B08955B2AEB}" type="presParOf" srcId="{177572CE-0525-4772-A098-AC0066C84306}" destId="{5ACAA6A5-2F49-45A2-9B8B-D78D79B8B323}" srcOrd="0" destOrd="0" presId="urn:microsoft.com/office/officeart/2005/8/layout/radial2"/>
    <dgm:cxn modelId="{941328AF-897F-4259-A79E-78DDDEBB9466}" type="presParOf" srcId="{177572CE-0525-4772-A098-AC0066C84306}" destId="{914E800D-449D-4532-9DFC-52A2ADAB6B5A}" srcOrd="1" destOrd="0" presId="urn:microsoft.com/office/officeart/2005/8/layout/radial2"/>
    <dgm:cxn modelId="{0FF865FB-759A-483B-AAB2-97C9104DFB95}" type="presParOf" srcId="{91E18D5E-B4BB-483A-BE07-B0419AF2466B}" destId="{69F2E65A-7A7D-4616-BF12-65D0F7741A39}" srcOrd="1" destOrd="0" presId="urn:microsoft.com/office/officeart/2005/8/layout/radial2"/>
    <dgm:cxn modelId="{69DB7B33-C982-458A-9F80-1D7A2ECE5FDB}" type="presParOf" srcId="{91E18D5E-B4BB-483A-BE07-B0419AF2466B}" destId="{EC43423B-081F-4CE8-83F9-5DFA7D4E33F7}" srcOrd="2" destOrd="0" presId="urn:microsoft.com/office/officeart/2005/8/layout/radial2"/>
    <dgm:cxn modelId="{96C49D40-0C25-44AF-AA25-0DDF77ADCC86}" type="presParOf" srcId="{EC43423B-081F-4CE8-83F9-5DFA7D4E33F7}" destId="{8BC8055B-6A85-4D93-AAF5-F2FFC493102C}" srcOrd="0" destOrd="0" presId="urn:microsoft.com/office/officeart/2005/8/layout/radial2"/>
    <dgm:cxn modelId="{D3C38DF5-CAE8-4351-876E-52FF9F1F21D0}" type="presParOf" srcId="{EC43423B-081F-4CE8-83F9-5DFA7D4E33F7}" destId="{1BBF5BB0-0D87-4BC7-B49A-0666A9DED7EE}" srcOrd="1" destOrd="0" presId="urn:microsoft.com/office/officeart/2005/8/layout/radial2"/>
    <dgm:cxn modelId="{EAE4CA2E-3947-43F1-ACB1-689785663DA8}" type="presParOf" srcId="{91E18D5E-B4BB-483A-BE07-B0419AF2466B}" destId="{9A73DE29-A2DC-4F39-991F-D65E36EC3C49}" srcOrd="3" destOrd="0" presId="urn:microsoft.com/office/officeart/2005/8/layout/radial2"/>
    <dgm:cxn modelId="{AA53338F-CBA4-4745-B04A-FC12143BD122}" type="presParOf" srcId="{91E18D5E-B4BB-483A-BE07-B0419AF2466B}" destId="{B0B526EE-F01A-4E05-ABD8-B7DB5FB5023C}" srcOrd="4" destOrd="0" presId="urn:microsoft.com/office/officeart/2005/8/layout/radial2"/>
    <dgm:cxn modelId="{D5D3896A-8F4D-495B-B63B-9DC9E9187BA6}" type="presParOf" srcId="{B0B526EE-F01A-4E05-ABD8-B7DB5FB5023C}" destId="{64E16517-77EF-4FDA-B9BF-3C926E1D7D16}" srcOrd="0" destOrd="0" presId="urn:microsoft.com/office/officeart/2005/8/layout/radial2"/>
    <dgm:cxn modelId="{F63149A5-A710-4CAF-AFC3-D6EC4FB829B2}" type="presParOf" srcId="{B0B526EE-F01A-4E05-ABD8-B7DB5FB5023C}" destId="{1B498221-F466-476B-892A-9C962701540B}" srcOrd="1" destOrd="0" presId="urn:microsoft.com/office/officeart/2005/8/layout/radial2"/>
    <dgm:cxn modelId="{F1288185-985E-4AC9-9CB6-48590FA438ED}" type="presParOf" srcId="{91E18D5E-B4BB-483A-BE07-B0419AF2466B}" destId="{8A877D34-B0B7-41FA-BA25-89675BFA33E9}" srcOrd="5" destOrd="0" presId="urn:microsoft.com/office/officeart/2005/8/layout/radial2"/>
    <dgm:cxn modelId="{9895F13A-DE02-48FC-8A4D-64A8F576148A}" type="presParOf" srcId="{91E18D5E-B4BB-483A-BE07-B0419AF2466B}" destId="{2633BA12-34DA-4C55-976F-7AA26A320AC6}" srcOrd="6" destOrd="0" presId="urn:microsoft.com/office/officeart/2005/8/layout/radial2"/>
    <dgm:cxn modelId="{2D653D1E-1CC1-46A4-9007-03FF9E83A5E6}" type="presParOf" srcId="{2633BA12-34DA-4C55-976F-7AA26A320AC6}" destId="{523B9C3E-CCAB-4617-9333-9B3B0372FBBF}" srcOrd="0" destOrd="0" presId="urn:microsoft.com/office/officeart/2005/8/layout/radial2"/>
    <dgm:cxn modelId="{8E2423B7-A0FD-4F87-BC23-95C16FFFDD58}" type="presParOf" srcId="{2633BA12-34DA-4C55-976F-7AA26A320AC6}" destId="{D774E76C-F82D-4D07-B8D5-A19FB48E15CB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7247D2D4-A1E1-4D46-8BFD-29C2FA6F0AF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ES"/>
        </a:p>
      </dgm:t>
    </dgm:pt>
    <dgm:pt modelId="{DF041332-BA98-4C4E-BDFF-24B5294360DF}">
      <dgm:prSet custT="1"/>
      <dgm:spPr/>
      <dgm:t>
        <a:bodyPr/>
        <a:lstStyle/>
        <a:p>
          <a:pPr algn="ctr" rtl="0"/>
          <a:r>
            <a:rPr lang="es-ES" sz="2000" b="1" dirty="0" smtClean="0">
              <a:latin typeface="Palatino Linotype" pitchFamily="18" charset="0"/>
            </a:rPr>
            <a:t>No dar órdenes grupales ni colectivas o repetir individualmente.</a:t>
          </a:r>
          <a:endParaRPr lang="es-ES" sz="2000" b="1" dirty="0">
            <a:latin typeface="Palatino Linotype" pitchFamily="18" charset="0"/>
          </a:endParaRPr>
        </a:p>
      </dgm:t>
    </dgm:pt>
    <dgm:pt modelId="{896E7272-4ABD-40E3-BA8B-DA04811A8606}" type="parTrans" cxnId="{943BBB5A-8248-43BC-A1F4-AACE9641852D}">
      <dgm:prSet/>
      <dgm:spPr/>
      <dgm:t>
        <a:bodyPr/>
        <a:lstStyle/>
        <a:p>
          <a:pPr algn="ctr"/>
          <a:endParaRPr lang="es-ES" sz="2000" b="1">
            <a:latin typeface="Palatino Linotype" pitchFamily="18" charset="0"/>
          </a:endParaRPr>
        </a:p>
      </dgm:t>
    </dgm:pt>
    <dgm:pt modelId="{182C1FBF-AC40-41A9-97E1-ECD04F9A9058}" type="sibTrans" cxnId="{943BBB5A-8248-43BC-A1F4-AACE9641852D}">
      <dgm:prSet/>
      <dgm:spPr/>
      <dgm:t>
        <a:bodyPr/>
        <a:lstStyle/>
        <a:p>
          <a:pPr algn="ctr"/>
          <a:endParaRPr lang="es-ES" sz="2000" b="1">
            <a:latin typeface="Palatino Linotype" pitchFamily="18" charset="0"/>
          </a:endParaRPr>
        </a:p>
      </dgm:t>
    </dgm:pt>
    <dgm:pt modelId="{FA9824F6-1077-409B-9DEF-0CF00D59B02B}">
      <dgm:prSet custT="1"/>
      <dgm:spPr/>
      <dgm:t>
        <a:bodyPr/>
        <a:lstStyle/>
        <a:p>
          <a:pPr algn="ctr" rtl="0"/>
          <a:r>
            <a:rPr lang="es-ES" sz="2000" b="1" dirty="0" smtClean="0">
              <a:latin typeface="Palatino Linotype" pitchFamily="18" charset="0"/>
            </a:rPr>
            <a:t>Supervisión lo más continua posible.  </a:t>
          </a:r>
          <a:endParaRPr lang="es-ES" sz="2000" b="1" dirty="0">
            <a:latin typeface="Palatino Linotype" pitchFamily="18" charset="0"/>
          </a:endParaRPr>
        </a:p>
      </dgm:t>
    </dgm:pt>
    <dgm:pt modelId="{C4F22C39-EF57-4F05-A3F4-E6CF107E5E7E}" type="parTrans" cxnId="{702995D7-DF70-4605-8FE6-3BD786772203}">
      <dgm:prSet/>
      <dgm:spPr/>
      <dgm:t>
        <a:bodyPr/>
        <a:lstStyle/>
        <a:p>
          <a:pPr algn="ctr"/>
          <a:endParaRPr lang="es-ES" sz="2000" b="1">
            <a:latin typeface="Palatino Linotype" pitchFamily="18" charset="0"/>
          </a:endParaRPr>
        </a:p>
      </dgm:t>
    </dgm:pt>
    <dgm:pt modelId="{8DEDE24E-7999-43D3-931A-B6918D900175}" type="sibTrans" cxnId="{702995D7-DF70-4605-8FE6-3BD786772203}">
      <dgm:prSet/>
      <dgm:spPr/>
      <dgm:t>
        <a:bodyPr/>
        <a:lstStyle/>
        <a:p>
          <a:pPr algn="ctr"/>
          <a:endParaRPr lang="es-ES" sz="2000" b="1">
            <a:latin typeface="Palatino Linotype" pitchFamily="18" charset="0"/>
          </a:endParaRPr>
        </a:p>
      </dgm:t>
    </dgm:pt>
    <dgm:pt modelId="{B66F1607-D4BA-4E1C-AC99-F14F64DBE6EE}">
      <dgm:prSet custT="1"/>
      <dgm:spPr/>
      <dgm:t>
        <a:bodyPr/>
        <a:lstStyle/>
        <a:p>
          <a:pPr algn="ctr" rtl="0"/>
          <a:r>
            <a:rPr lang="es-ES" sz="2000" b="1" dirty="0" smtClean="0">
              <a:latin typeface="Palatino Linotype" pitchFamily="18" charset="0"/>
            </a:rPr>
            <a:t>Uso y supervisión de agendas. Lo que debe hacer tiene que llegar a la familia.</a:t>
          </a:r>
          <a:endParaRPr lang="es-ES" sz="2000" b="1" dirty="0">
            <a:latin typeface="Palatino Linotype" pitchFamily="18" charset="0"/>
          </a:endParaRPr>
        </a:p>
      </dgm:t>
    </dgm:pt>
    <dgm:pt modelId="{2B1EC727-857D-4BC1-ACEF-CF98E5FF326B}" type="parTrans" cxnId="{C4042674-D20D-451E-92D9-562712656F6D}">
      <dgm:prSet/>
      <dgm:spPr/>
      <dgm:t>
        <a:bodyPr/>
        <a:lstStyle/>
        <a:p>
          <a:pPr algn="ctr"/>
          <a:endParaRPr lang="es-ES" sz="2000" b="1">
            <a:latin typeface="Palatino Linotype" pitchFamily="18" charset="0"/>
          </a:endParaRPr>
        </a:p>
      </dgm:t>
    </dgm:pt>
    <dgm:pt modelId="{54A27CCA-262A-4B23-B4EF-E8EE71235FD9}" type="sibTrans" cxnId="{C4042674-D20D-451E-92D9-562712656F6D}">
      <dgm:prSet/>
      <dgm:spPr/>
      <dgm:t>
        <a:bodyPr/>
        <a:lstStyle/>
        <a:p>
          <a:pPr algn="ctr"/>
          <a:endParaRPr lang="es-ES" sz="2000" b="1">
            <a:latin typeface="Palatino Linotype" pitchFamily="18" charset="0"/>
          </a:endParaRPr>
        </a:p>
      </dgm:t>
    </dgm:pt>
    <dgm:pt modelId="{B1BCE7BB-F9CA-4453-AAC7-08C4EE18066B}">
      <dgm:prSet custT="1"/>
      <dgm:spPr/>
      <dgm:t>
        <a:bodyPr/>
        <a:lstStyle/>
        <a:p>
          <a:pPr algn="ctr" rtl="0"/>
          <a:r>
            <a:rPr lang="es-ES" sz="2000" b="1" dirty="0" smtClean="0">
              <a:latin typeface="Palatino Linotype" pitchFamily="18" charset="0"/>
            </a:rPr>
            <a:t>Reducirlas tareas de escritura.</a:t>
          </a:r>
          <a:endParaRPr lang="es-ES" sz="2000" b="1" dirty="0">
            <a:latin typeface="Palatino Linotype" pitchFamily="18" charset="0"/>
          </a:endParaRPr>
        </a:p>
      </dgm:t>
    </dgm:pt>
    <dgm:pt modelId="{71C6C255-D712-4BBA-98B8-C9DD66FD1C2F}" type="parTrans" cxnId="{DBA3CBFA-0990-4DCA-8A4E-8FEBEA64441B}">
      <dgm:prSet/>
      <dgm:spPr/>
      <dgm:t>
        <a:bodyPr/>
        <a:lstStyle/>
        <a:p>
          <a:pPr algn="ctr"/>
          <a:endParaRPr lang="es-ES" sz="2000" b="1">
            <a:latin typeface="Palatino Linotype" pitchFamily="18" charset="0"/>
          </a:endParaRPr>
        </a:p>
      </dgm:t>
    </dgm:pt>
    <dgm:pt modelId="{D791E801-5312-4AC3-AEDC-369F9F81C849}" type="sibTrans" cxnId="{DBA3CBFA-0990-4DCA-8A4E-8FEBEA64441B}">
      <dgm:prSet/>
      <dgm:spPr/>
      <dgm:t>
        <a:bodyPr/>
        <a:lstStyle/>
        <a:p>
          <a:pPr algn="ctr"/>
          <a:endParaRPr lang="es-ES" sz="2000" b="1">
            <a:latin typeface="Palatino Linotype" pitchFamily="18" charset="0"/>
          </a:endParaRPr>
        </a:p>
      </dgm:t>
    </dgm:pt>
    <dgm:pt modelId="{BB2E7E88-0F85-4A1E-B65D-69483D941907}">
      <dgm:prSet custT="1"/>
      <dgm:spPr/>
      <dgm:t>
        <a:bodyPr/>
        <a:lstStyle/>
        <a:p>
          <a:pPr algn="ctr" rtl="0"/>
          <a:r>
            <a:rPr lang="es-ES" sz="2000" b="1" dirty="0" smtClean="0">
              <a:latin typeface="Palatino Linotype" pitchFamily="18" charset="0"/>
            </a:rPr>
            <a:t>Flexibilizar las fechas de entrega de los trabajos</a:t>
          </a:r>
          <a:endParaRPr lang="es-ES" sz="2000" b="1" dirty="0">
            <a:latin typeface="Palatino Linotype" pitchFamily="18" charset="0"/>
          </a:endParaRPr>
        </a:p>
      </dgm:t>
    </dgm:pt>
    <dgm:pt modelId="{79F84199-410D-4C81-88A1-973EB1D27AA2}" type="parTrans" cxnId="{188B3BE6-2DCA-475E-80CD-C5DB320BE159}">
      <dgm:prSet/>
      <dgm:spPr/>
      <dgm:t>
        <a:bodyPr/>
        <a:lstStyle/>
        <a:p>
          <a:pPr algn="ctr"/>
          <a:endParaRPr lang="es-ES" sz="2000" b="1">
            <a:latin typeface="Palatino Linotype" pitchFamily="18" charset="0"/>
          </a:endParaRPr>
        </a:p>
      </dgm:t>
    </dgm:pt>
    <dgm:pt modelId="{618CCA7D-F021-4B7B-B504-6D1A4C9B7BFC}" type="sibTrans" cxnId="{188B3BE6-2DCA-475E-80CD-C5DB320BE159}">
      <dgm:prSet/>
      <dgm:spPr/>
      <dgm:t>
        <a:bodyPr/>
        <a:lstStyle/>
        <a:p>
          <a:pPr algn="ctr"/>
          <a:endParaRPr lang="es-ES" sz="2000" b="1">
            <a:latin typeface="Palatino Linotype" pitchFamily="18" charset="0"/>
          </a:endParaRPr>
        </a:p>
      </dgm:t>
    </dgm:pt>
    <dgm:pt modelId="{ED071638-4E13-4A9B-AA64-A9F2317742E8}">
      <dgm:prSet custT="1"/>
      <dgm:spPr/>
      <dgm:t>
        <a:bodyPr/>
        <a:lstStyle/>
        <a:p>
          <a:pPr algn="ctr" rtl="0"/>
          <a:r>
            <a:rPr lang="es-ES" sz="2000" b="1" dirty="0" smtClean="0">
              <a:latin typeface="Palatino Linotype" pitchFamily="18" charset="0"/>
            </a:rPr>
            <a:t>Secuenciar el trabajo en pasos pequeños y supervisar cada uno. </a:t>
          </a:r>
          <a:endParaRPr lang="es-ES" sz="2000" b="1" dirty="0">
            <a:latin typeface="Palatino Linotype" pitchFamily="18" charset="0"/>
          </a:endParaRPr>
        </a:p>
      </dgm:t>
    </dgm:pt>
    <dgm:pt modelId="{B111692E-598C-4FA6-B6F8-F88C68D566D6}" type="parTrans" cxnId="{0537BD45-597B-4CCB-99C7-856B97751C55}">
      <dgm:prSet/>
      <dgm:spPr/>
      <dgm:t>
        <a:bodyPr/>
        <a:lstStyle/>
        <a:p>
          <a:pPr algn="ctr"/>
          <a:endParaRPr lang="es-ES" sz="2000" b="1">
            <a:latin typeface="Palatino Linotype" pitchFamily="18" charset="0"/>
          </a:endParaRPr>
        </a:p>
      </dgm:t>
    </dgm:pt>
    <dgm:pt modelId="{0C94248C-60D5-4BE7-B47E-3537F36ADAD4}" type="sibTrans" cxnId="{0537BD45-597B-4CCB-99C7-856B97751C55}">
      <dgm:prSet/>
      <dgm:spPr/>
      <dgm:t>
        <a:bodyPr/>
        <a:lstStyle/>
        <a:p>
          <a:pPr algn="ctr"/>
          <a:endParaRPr lang="es-ES" sz="2000" b="1">
            <a:latin typeface="Palatino Linotype" pitchFamily="18" charset="0"/>
          </a:endParaRPr>
        </a:p>
      </dgm:t>
    </dgm:pt>
    <dgm:pt modelId="{B536E8E3-3F67-451A-99FE-E42193FC2E71}" type="pres">
      <dgm:prSet presAssocID="{7247D2D4-A1E1-4D46-8BFD-29C2FA6F0AF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DB3B74-4B03-48E2-8D84-D045DAA39D45}" type="pres">
      <dgm:prSet presAssocID="{DF041332-BA98-4C4E-BDFF-24B5294360DF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3CF3B0-41B3-4779-AC5A-2B64DFD342FE}" type="pres">
      <dgm:prSet presAssocID="{182C1FBF-AC40-41A9-97E1-ECD04F9A9058}" presName="spacer" presStyleCnt="0"/>
      <dgm:spPr/>
    </dgm:pt>
    <dgm:pt modelId="{31A0DE82-2FE6-4BCC-9694-A838E5F1885E}" type="pres">
      <dgm:prSet presAssocID="{FA9824F6-1077-409B-9DEF-0CF00D59B02B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3F3570-BF7A-4757-873E-1CCAD160A504}" type="pres">
      <dgm:prSet presAssocID="{8DEDE24E-7999-43D3-931A-B6918D900175}" presName="spacer" presStyleCnt="0"/>
      <dgm:spPr/>
    </dgm:pt>
    <dgm:pt modelId="{AB74824F-EC61-47B2-B4F7-34335A576878}" type="pres">
      <dgm:prSet presAssocID="{B66F1607-D4BA-4E1C-AC99-F14F64DBE6EE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F098C9-C23F-40CA-AEFB-F179A0C8B04B}" type="pres">
      <dgm:prSet presAssocID="{54A27CCA-262A-4B23-B4EF-E8EE71235FD9}" presName="spacer" presStyleCnt="0"/>
      <dgm:spPr/>
    </dgm:pt>
    <dgm:pt modelId="{3C36EA4F-4647-434C-9DD8-DBC7875152AA}" type="pres">
      <dgm:prSet presAssocID="{B1BCE7BB-F9CA-4453-AAC7-08C4EE18066B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0C941D-D9A0-4656-9F3D-400EE3435196}" type="pres">
      <dgm:prSet presAssocID="{D791E801-5312-4AC3-AEDC-369F9F81C849}" presName="spacer" presStyleCnt="0"/>
      <dgm:spPr/>
    </dgm:pt>
    <dgm:pt modelId="{7BAB09D4-5806-4795-A2F4-0D3D1E0C857F}" type="pres">
      <dgm:prSet presAssocID="{BB2E7E88-0F85-4A1E-B65D-69483D941907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274209-9880-46C7-8164-6CF4705F0EC2}" type="pres">
      <dgm:prSet presAssocID="{618CCA7D-F021-4B7B-B504-6D1A4C9B7BFC}" presName="spacer" presStyleCnt="0"/>
      <dgm:spPr/>
    </dgm:pt>
    <dgm:pt modelId="{58B91AA3-3B69-4EBC-B40D-63E6B3701A5A}" type="pres">
      <dgm:prSet presAssocID="{ED071638-4E13-4A9B-AA64-A9F2317742E8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042674-D20D-451E-92D9-562712656F6D}" srcId="{7247D2D4-A1E1-4D46-8BFD-29C2FA6F0AF3}" destId="{B66F1607-D4BA-4E1C-AC99-F14F64DBE6EE}" srcOrd="2" destOrd="0" parTransId="{2B1EC727-857D-4BC1-ACEF-CF98E5FF326B}" sibTransId="{54A27CCA-262A-4B23-B4EF-E8EE71235FD9}"/>
    <dgm:cxn modelId="{F763F805-A09E-440B-8335-93BAF2D34B9E}" type="presOf" srcId="{BB2E7E88-0F85-4A1E-B65D-69483D941907}" destId="{7BAB09D4-5806-4795-A2F4-0D3D1E0C857F}" srcOrd="0" destOrd="0" presId="urn:microsoft.com/office/officeart/2005/8/layout/vList2"/>
    <dgm:cxn modelId="{188B3BE6-2DCA-475E-80CD-C5DB320BE159}" srcId="{7247D2D4-A1E1-4D46-8BFD-29C2FA6F0AF3}" destId="{BB2E7E88-0F85-4A1E-B65D-69483D941907}" srcOrd="4" destOrd="0" parTransId="{79F84199-410D-4C81-88A1-973EB1D27AA2}" sibTransId="{618CCA7D-F021-4B7B-B504-6D1A4C9B7BFC}"/>
    <dgm:cxn modelId="{DBA3CBFA-0990-4DCA-8A4E-8FEBEA64441B}" srcId="{7247D2D4-A1E1-4D46-8BFD-29C2FA6F0AF3}" destId="{B1BCE7BB-F9CA-4453-AAC7-08C4EE18066B}" srcOrd="3" destOrd="0" parTransId="{71C6C255-D712-4BBA-98B8-C9DD66FD1C2F}" sibTransId="{D791E801-5312-4AC3-AEDC-369F9F81C849}"/>
    <dgm:cxn modelId="{A89B8C72-9364-4E75-AD18-F806821C7E49}" type="presOf" srcId="{B66F1607-D4BA-4E1C-AC99-F14F64DBE6EE}" destId="{AB74824F-EC61-47B2-B4F7-34335A576878}" srcOrd="0" destOrd="0" presId="urn:microsoft.com/office/officeart/2005/8/layout/vList2"/>
    <dgm:cxn modelId="{702995D7-DF70-4605-8FE6-3BD786772203}" srcId="{7247D2D4-A1E1-4D46-8BFD-29C2FA6F0AF3}" destId="{FA9824F6-1077-409B-9DEF-0CF00D59B02B}" srcOrd="1" destOrd="0" parTransId="{C4F22C39-EF57-4F05-A3F4-E6CF107E5E7E}" sibTransId="{8DEDE24E-7999-43D3-931A-B6918D900175}"/>
    <dgm:cxn modelId="{E903BAB1-932A-4BB5-9C7E-953F47695262}" type="presOf" srcId="{DF041332-BA98-4C4E-BDFF-24B5294360DF}" destId="{F5DB3B74-4B03-48E2-8D84-D045DAA39D45}" srcOrd="0" destOrd="0" presId="urn:microsoft.com/office/officeart/2005/8/layout/vList2"/>
    <dgm:cxn modelId="{83178F55-6772-4300-B81F-0549F4BB7FB1}" type="presOf" srcId="{FA9824F6-1077-409B-9DEF-0CF00D59B02B}" destId="{31A0DE82-2FE6-4BCC-9694-A838E5F1885E}" srcOrd="0" destOrd="0" presId="urn:microsoft.com/office/officeart/2005/8/layout/vList2"/>
    <dgm:cxn modelId="{0537BD45-597B-4CCB-99C7-856B97751C55}" srcId="{7247D2D4-A1E1-4D46-8BFD-29C2FA6F0AF3}" destId="{ED071638-4E13-4A9B-AA64-A9F2317742E8}" srcOrd="5" destOrd="0" parTransId="{B111692E-598C-4FA6-B6F8-F88C68D566D6}" sibTransId="{0C94248C-60D5-4BE7-B47E-3537F36ADAD4}"/>
    <dgm:cxn modelId="{E39CCCAA-780F-48EA-A0A5-17CD92B6D914}" type="presOf" srcId="{ED071638-4E13-4A9B-AA64-A9F2317742E8}" destId="{58B91AA3-3B69-4EBC-B40D-63E6B3701A5A}" srcOrd="0" destOrd="0" presId="urn:microsoft.com/office/officeart/2005/8/layout/vList2"/>
    <dgm:cxn modelId="{943BBB5A-8248-43BC-A1F4-AACE9641852D}" srcId="{7247D2D4-A1E1-4D46-8BFD-29C2FA6F0AF3}" destId="{DF041332-BA98-4C4E-BDFF-24B5294360DF}" srcOrd="0" destOrd="0" parTransId="{896E7272-4ABD-40E3-BA8B-DA04811A8606}" sibTransId="{182C1FBF-AC40-41A9-97E1-ECD04F9A9058}"/>
    <dgm:cxn modelId="{C16A4FCC-B60B-4B56-A8C4-113AFE05194F}" type="presOf" srcId="{7247D2D4-A1E1-4D46-8BFD-29C2FA6F0AF3}" destId="{B536E8E3-3F67-451A-99FE-E42193FC2E71}" srcOrd="0" destOrd="0" presId="urn:microsoft.com/office/officeart/2005/8/layout/vList2"/>
    <dgm:cxn modelId="{7BBD8917-D00F-474A-B5AC-BCEF68C4B4B5}" type="presOf" srcId="{B1BCE7BB-F9CA-4453-AAC7-08C4EE18066B}" destId="{3C36EA4F-4647-434C-9DD8-DBC7875152AA}" srcOrd="0" destOrd="0" presId="urn:microsoft.com/office/officeart/2005/8/layout/vList2"/>
    <dgm:cxn modelId="{176EC5D4-2D2B-49CD-9605-4D89C3E1AFCC}" type="presParOf" srcId="{B536E8E3-3F67-451A-99FE-E42193FC2E71}" destId="{F5DB3B74-4B03-48E2-8D84-D045DAA39D45}" srcOrd="0" destOrd="0" presId="urn:microsoft.com/office/officeart/2005/8/layout/vList2"/>
    <dgm:cxn modelId="{FB8409AC-664A-4F46-9017-B8E3BCEEF456}" type="presParOf" srcId="{B536E8E3-3F67-451A-99FE-E42193FC2E71}" destId="{F63CF3B0-41B3-4779-AC5A-2B64DFD342FE}" srcOrd="1" destOrd="0" presId="urn:microsoft.com/office/officeart/2005/8/layout/vList2"/>
    <dgm:cxn modelId="{ED3257B7-FCF2-41FE-9B3E-7F1884AE4C9E}" type="presParOf" srcId="{B536E8E3-3F67-451A-99FE-E42193FC2E71}" destId="{31A0DE82-2FE6-4BCC-9694-A838E5F1885E}" srcOrd="2" destOrd="0" presId="urn:microsoft.com/office/officeart/2005/8/layout/vList2"/>
    <dgm:cxn modelId="{6992A445-0FF0-4F3A-95CF-4A0C5EB59F06}" type="presParOf" srcId="{B536E8E3-3F67-451A-99FE-E42193FC2E71}" destId="{0B3F3570-BF7A-4757-873E-1CCAD160A504}" srcOrd="3" destOrd="0" presId="urn:microsoft.com/office/officeart/2005/8/layout/vList2"/>
    <dgm:cxn modelId="{7D938AFE-F44A-4CBD-95EA-37E0B2CFC866}" type="presParOf" srcId="{B536E8E3-3F67-451A-99FE-E42193FC2E71}" destId="{AB74824F-EC61-47B2-B4F7-34335A576878}" srcOrd="4" destOrd="0" presId="urn:microsoft.com/office/officeart/2005/8/layout/vList2"/>
    <dgm:cxn modelId="{F96ED3F5-0A2F-4C23-8D9D-66F0E1CE26F5}" type="presParOf" srcId="{B536E8E3-3F67-451A-99FE-E42193FC2E71}" destId="{95F098C9-C23F-40CA-AEFB-F179A0C8B04B}" srcOrd="5" destOrd="0" presId="urn:microsoft.com/office/officeart/2005/8/layout/vList2"/>
    <dgm:cxn modelId="{51A493F9-1A54-4DC2-B103-1D6196ABCEC8}" type="presParOf" srcId="{B536E8E3-3F67-451A-99FE-E42193FC2E71}" destId="{3C36EA4F-4647-434C-9DD8-DBC7875152AA}" srcOrd="6" destOrd="0" presId="urn:microsoft.com/office/officeart/2005/8/layout/vList2"/>
    <dgm:cxn modelId="{E30ACF9F-914D-4D84-9179-1891E2DE7E75}" type="presParOf" srcId="{B536E8E3-3F67-451A-99FE-E42193FC2E71}" destId="{5D0C941D-D9A0-4656-9F3D-400EE3435196}" srcOrd="7" destOrd="0" presId="urn:microsoft.com/office/officeart/2005/8/layout/vList2"/>
    <dgm:cxn modelId="{1D316CE5-CB81-407E-9C86-585D722C1252}" type="presParOf" srcId="{B536E8E3-3F67-451A-99FE-E42193FC2E71}" destId="{7BAB09D4-5806-4795-A2F4-0D3D1E0C857F}" srcOrd="8" destOrd="0" presId="urn:microsoft.com/office/officeart/2005/8/layout/vList2"/>
    <dgm:cxn modelId="{11BA6951-A572-479E-A693-B0222FF4BBCF}" type="presParOf" srcId="{B536E8E3-3F67-451A-99FE-E42193FC2E71}" destId="{27274209-9880-46C7-8164-6CF4705F0EC2}" srcOrd="9" destOrd="0" presId="urn:microsoft.com/office/officeart/2005/8/layout/vList2"/>
    <dgm:cxn modelId="{AA1B4077-6353-4C58-8162-03C051702A6D}" type="presParOf" srcId="{B536E8E3-3F67-451A-99FE-E42193FC2E71}" destId="{58B91AA3-3B69-4EBC-B40D-63E6B3701A5A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C076AB26-81B7-40CB-99FA-EF13CE4FFC5D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C69101A-6E65-4886-A16C-D14AC9542C1D}">
      <dgm:prSet custT="1"/>
      <dgm:spPr/>
      <dgm:t>
        <a:bodyPr/>
        <a:lstStyle/>
        <a:p>
          <a:pPr rtl="0"/>
          <a:r>
            <a:rPr lang="es-ES" sz="1800" b="1" dirty="0" smtClean="0">
              <a:latin typeface="Palatino Linotype" pitchFamily="18" charset="0"/>
            </a:rPr>
            <a:t>Los profesores deberán ser los encargados de formar los grupos de trabajo. </a:t>
          </a:r>
          <a:endParaRPr lang="es-ES" sz="1800" b="1" dirty="0">
            <a:latin typeface="Palatino Linotype" pitchFamily="18" charset="0"/>
          </a:endParaRPr>
        </a:p>
      </dgm:t>
    </dgm:pt>
    <dgm:pt modelId="{90659C77-D0D8-4262-A3F5-DA41C4B5EF76}" type="parTrans" cxnId="{F1B48106-6918-4693-8D15-727A2BEDFB82}">
      <dgm:prSet/>
      <dgm:spPr/>
      <dgm:t>
        <a:bodyPr/>
        <a:lstStyle/>
        <a:p>
          <a:endParaRPr lang="es-ES"/>
        </a:p>
      </dgm:t>
    </dgm:pt>
    <dgm:pt modelId="{9B082578-6ED8-4B54-9647-7C62AB9D3D82}" type="sibTrans" cxnId="{F1B48106-6918-4693-8D15-727A2BEDFB82}">
      <dgm:prSet/>
      <dgm:spPr/>
      <dgm:t>
        <a:bodyPr/>
        <a:lstStyle/>
        <a:p>
          <a:endParaRPr lang="es-ES"/>
        </a:p>
      </dgm:t>
    </dgm:pt>
    <dgm:pt modelId="{015BB976-0653-417D-974F-B3B9FD8F4E2A}">
      <dgm:prSet custT="1"/>
      <dgm:spPr/>
      <dgm:t>
        <a:bodyPr/>
        <a:lstStyle/>
        <a:p>
          <a:pPr rtl="0"/>
          <a:r>
            <a:rPr lang="es-ES" sz="1800" b="1" dirty="0" smtClean="0">
              <a:latin typeface="Palatino Linotype" pitchFamily="18" charset="0"/>
            </a:rPr>
            <a:t>Trabajar las normas no explícitas y funcionamiento de un trabajo en grupo. </a:t>
          </a:r>
          <a:endParaRPr lang="es-ES" sz="1800" b="1" dirty="0">
            <a:latin typeface="Palatino Linotype" pitchFamily="18" charset="0"/>
          </a:endParaRPr>
        </a:p>
      </dgm:t>
    </dgm:pt>
    <dgm:pt modelId="{C24E07BE-5680-44C7-BA62-2693F3850C0A}" type="parTrans" cxnId="{57D081AE-DF20-4D7C-A867-944577F75EEC}">
      <dgm:prSet/>
      <dgm:spPr/>
      <dgm:t>
        <a:bodyPr/>
        <a:lstStyle/>
        <a:p>
          <a:endParaRPr lang="es-ES"/>
        </a:p>
      </dgm:t>
    </dgm:pt>
    <dgm:pt modelId="{01EAA5B7-85C2-4BBA-9B72-96E90B212976}" type="sibTrans" cxnId="{57D081AE-DF20-4D7C-A867-944577F75EEC}">
      <dgm:prSet/>
      <dgm:spPr/>
      <dgm:t>
        <a:bodyPr/>
        <a:lstStyle/>
        <a:p>
          <a:endParaRPr lang="es-ES"/>
        </a:p>
      </dgm:t>
    </dgm:pt>
    <dgm:pt modelId="{D9719BD9-C458-40AB-81E3-DA3DF04B90F6}">
      <dgm:prSet custT="1"/>
      <dgm:spPr/>
      <dgm:t>
        <a:bodyPr/>
        <a:lstStyle/>
        <a:p>
          <a:pPr rtl="0"/>
          <a:r>
            <a:rPr lang="es-ES" sz="1800" b="1" dirty="0" smtClean="0">
              <a:latin typeface="Palatino Linotype" pitchFamily="18" charset="0"/>
            </a:rPr>
            <a:t>Realizar un seguimiento cercano para estar atentos a la evolución del grupo. </a:t>
          </a:r>
          <a:endParaRPr lang="es-ES" sz="1800" b="1" dirty="0">
            <a:latin typeface="Palatino Linotype" pitchFamily="18" charset="0"/>
          </a:endParaRPr>
        </a:p>
      </dgm:t>
    </dgm:pt>
    <dgm:pt modelId="{8DDDA3F5-1492-4715-8E06-8ED5052CF543}" type="parTrans" cxnId="{9FA1A178-A625-4FE7-A3E3-9BFAADDD9B32}">
      <dgm:prSet/>
      <dgm:spPr/>
      <dgm:t>
        <a:bodyPr/>
        <a:lstStyle/>
        <a:p>
          <a:endParaRPr lang="es-ES"/>
        </a:p>
      </dgm:t>
    </dgm:pt>
    <dgm:pt modelId="{7659BE0E-2FDE-43A2-AB2E-0592A3413E2A}" type="sibTrans" cxnId="{9FA1A178-A625-4FE7-A3E3-9BFAADDD9B32}">
      <dgm:prSet/>
      <dgm:spPr/>
      <dgm:t>
        <a:bodyPr/>
        <a:lstStyle/>
        <a:p>
          <a:endParaRPr lang="es-ES"/>
        </a:p>
      </dgm:t>
    </dgm:pt>
    <dgm:pt modelId="{59AA27AB-4876-4B9F-A99D-CD659D29A9CD}" type="pres">
      <dgm:prSet presAssocID="{C076AB26-81B7-40CB-99FA-EF13CE4FFC5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F0D4A90-996C-4B2A-B3CE-8640361B051E}" type="pres">
      <dgm:prSet presAssocID="{CC69101A-6E65-4886-A16C-D14AC9542C1D}" presName="linNode" presStyleCnt="0"/>
      <dgm:spPr/>
    </dgm:pt>
    <dgm:pt modelId="{219B6883-F14E-4F7D-B44B-26C9356310C6}" type="pres">
      <dgm:prSet presAssocID="{CC69101A-6E65-4886-A16C-D14AC9542C1D}" presName="parentText" presStyleLbl="node1" presStyleIdx="0" presStyleCnt="3" custLinFactNeighborX="-89827" custLinFactNeighborY="-485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E76160-295A-45C7-A9C8-DFA28BF42D72}" type="pres">
      <dgm:prSet presAssocID="{9B082578-6ED8-4B54-9647-7C62AB9D3D82}" presName="sp" presStyleCnt="0"/>
      <dgm:spPr/>
    </dgm:pt>
    <dgm:pt modelId="{AF1F5568-83B0-4837-A16C-952916676A87}" type="pres">
      <dgm:prSet presAssocID="{015BB976-0653-417D-974F-B3B9FD8F4E2A}" presName="linNode" presStyleCnt="0"/>
      <dgm:spPr/>
    </dgm:pt>
    <dgm:pt modelId="{25A66CCC-CB7D-4B70-AA67-6A1E6BDB001C}" type="pres">
      <dgm:prSet presAssocID="{015BB976-0653-417D-974F-B3B9FD8F4E2A}" presName="parentText" presStyleLbl="node1" presStyleIdx="1" presStyleCnt="3" custLinFactY="-9853" custLinFactNeighborX="88177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68AB80E-FEAD-4D68-8EC6-DC06AED337BA}" type="pres">
      <dgm:prSet presAssocID="{01EAA5B7-85C2-4BBA-9B72-96E90B212976}" presName="sp" presStyleCnt="0"/>
      <dgm:spPr/>
    </dgm:pt>
    <dgm:pt modelId="{D8D9B7DC-EC21-4179-8010-2BF2810D8F1D}" type="pres">
      <dgm:prSet presAssocID="{D9719BD9-C458-40AB-81E3-DA3DF04B90F6}" presName="linNode" presStyleCnt="0"/>
      <dgm:spPr/>
    </dgm:pt>
    <dgm:pt modelId="{77E28AC6-6AAC-4322-B045-74B279AD9609}" type="pres">
      <dgm:prSet presAssocID="{D9719BD9-C458-40AB-81E3-DA3DF04B90F6}" presName="parentText" presStyleLbl="node1" presStyleIdx="2" presStyleCnt="3" custLinFactY="-25523" custLinFactNeighborX="1517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7D081AE-DF20-4D7C-A867-944577F75EEC}" srcId="{C076AB26-81B7-40CB-99FA-EF13CE4FFC5D}" destId="{015BB976-0653-417D-974F-B3B9FD8F4E2A}" srcOrd="1" destOrd="0" parTransId="{C24E07BE-5680-44C7-BA62-2693F3850C0A}" sibTransId="{01EAA5B7-85C2-4BBA-9B72-96E90B212976}"/>
    <dgm:cxn modelId="{7F935AD3-735B-4740-9C71-99384D0FA4A4}" type="presOf" srcId="{015BB976-0653-417D-974F-B3B9FD8F4E2A}" destId="{25A66CCC-CB7D-4B70-AA67-6A1E6BDB001C}" srcOrd="0" destOrd="0" presId="urn:microsoft.com/office/officeart/2005/8/layout/vList5"/>
    <dgm:cxn modelId="{F1B48106-6918-4693-8D15-727A2BEDFB82}" srcId="{C076AB26-81B7-40CB-99FA-EF13CE4FFC5D}" destId="{CC69101A-6E65-4886-A16C-D14AC9542C1D}" srcOrd="0" destOrd="0" parTransId="{90659C77-D0D8-4262-A3F5-DA41C4B5EF76}" sibTransId="{9B082578-6ED8-4B54-9647-7C62AB9D3D82}"/>
    <dgm:cxn modelId="{45DD2EBE-CB39-4738-AFEF-8AF30C005761}" type="presOf" srcId="{C076AB26-81B7-40CB-99FA-EF13CE4FFC5D}" destId="{59AA27AB-4876-4B9F-A99D-CD659D29A9CD}" srcOrd="0" destOrd="0" presId="urn:microsoft.com/office/officeart/2005/8/layout/vList5"/>
    <dgm:cxn modelId="{CE34396B-E463-4C32-A2C4-35247DB22D7D}" type="presOf" srcId="{D9719BD9-C458-40AB-81E3-DA3DF04B90F6}" destId="{77E28AC6-6AAC-4322-B045-74B279AD9609}" srcOrd="0" destOrd="0" presId="urn:microsoft.com/office/officeart/2005/8/layout/vList5"/>
    <dgm:cxn modelId="{5363C0D5-DC5D-49E4-92F6-D2C0B71FBA2D}" type="presOf" srcId="{CC69101A-6E65-4886-A16C-D14AC9542C1D}" destId="{219B6883-F14E-4F7D-B44B-26C9356310C6}" srcOrd="0" destOrd="0" presId="urn:microsoft.com/office/officeart/2005/8/layout/vList5"/>
    <dgm:cxn modelId="{9FA1A178-A625-4FE7-A3E3-9BFAADDD9B32}" srcId="{C076AB26-81B7-40CB-99FA-EF13CE4FFC5D}" destId="{D9719BD9-C458-40AB-81E3-DA3DF04B90F6}" srcOrd="2" destOrd="0" parTransId="{8DDDA3F5-1492-4715-8E06-8ED5052CF543}" sibTransId="{7659BE0E-2FDE-43A2-AB2E-0592A3413E2A}"/>
    <dgm:cxn modelId="{6F7B1235-A90A-4F41-A95B-FDC5641EABC3}" type="presParOf" srcId="{59AA27AB-4876-4B9F-A99D-CD659D29A9CD}" destId="{BF0D4A90-996C-4B2A-B3CE-8640361B051E}" srcOrd="0" destOrd="0" presId="urn:microsoft.com/office/officeart/2005/8/layout/vList5"/>
    <dgm:cxn modelId="{6E108A51-79F0-41C6-92C9-999CC024C18A}" type="presParOf" srcId="{BF0D4A90-996C-4B2A-B3CE-8640361B051E}" destId="{219B6883-F14E-4F7D-B44B-26C9356310C6}" srcOrd="0" destOrd="0" presId="urn:microsoft.com/office/officeart/2005/8/layout/vList5"/>
    <dgm:cxn modelId="{0B22BB8B-4A94-4C7B-901C-54635DCD3E1B}" type="presParOf" srcId="{59AA27AB-4876-4B9F-A99D-CD659D29A9CD}" destId="{EBE76160-295A-45C7-A9C8-DFA28BF42D72}" srcOrd="1" destOrd="0" presId="urn:microsoft.com/office/officeart/2005/8/layout/vList5"/>
    <dgm:cxn modelId="{DBC3788E-C603-4A2D-A106-E3DA8A6CCE05}" type="presParOf" srcId="{59AA27AB-4876-4B9F-A99D-CD659D29A9CD}" destId="{AF1F5568-83B0-4837-A16C-952916676A87}" srcOrd="2" destOrd="0" presId="urn:microsoft.com/office/officeart/2005/8/layout/vList5"/>
    <dgm:cxn modelId="{B65076D6-1BA5-491A-94DD-EBD9E32B5EA9}" type="presParOf" srcId="{AF1F5568-83B0-4837-A16C-952916676A87}" destId="{25A66CCC-CB7D-4B70-AA67-6A1E6BDB001C}" srcOrd="0" destOrd="0" presId="urn:microsoft.com/office/officeart/2005/8/layout/vList5"/>
    <dgm:cxn modelId="{DC22FEB4-11B5-4D2D-9724-170DD27EA851}" type="presParOf" srcId="{59AA27AB-4876-4B9F-A99D-CD659D29A9CD}" destId="{768AB80E-FEAD-4D68-8EC6-DC06AED337BA}" srcOrd="3" destOrd="0" presId="urn:microsoft.com/office/officeart/2005/8/layout/vList5"/>
    <dgm:cxn modelId="{6FF5A060-5196-4EFE-9C89-83EC7E64B828}" type="presParOf" srcId="{59AA27AB-4876-4B9F-A99D-CD659D29A9CD}" destId="{D8D9B7DC-EC21-4179-8010-2BF2810D8F1D}" srcOrd="4" destOrd="0" presId="urn:microsoft.com/office/officeart/2005/8/layout/vList5"/>
    <dgm:cxn modelId="{ED02B3AC-A61B-4492-98A1-3A00D16C5B92}" type="presParOf" srcId="{D8D9B7DC-EC21-4179-8010-2BF2810D8F1D}" destId="{77E28AC6-6AAC-4322-B045-74B279AD960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060987-9D3C-490B-9B3F-C7BD546999F3}" type="doc">
      <dgm:prSet loTypeId="urn:microsoft.com/office/officeart/2005/8/layout/hProcess9" loCatId="process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s-ES"/>
        </a:p>
      </dgm:t>
    </dgm:pt>
    <dgm:pt modelId="{D90C9700-9F52-4D2E-A309-D8F7B3470B73}">
      <dgm:prSet/>
      <dgm:spPr/>
      <dgm:t>
        <a:bodyPr/>
        <a:lstStyle/>
        <a:p>
          <a:pPr rtl="0"/>
          <a:r>
            <a:rPr lang="es-ES" dirty="0" smtClean="0"/>
            <a:t>Teoría de la Mente</a:t>
          </a:r>
          <a:endParaRPr lang="es-ES" dirty="0"/>
        </a:p>
      </dgm:t>
    </dgm:pt>
    <dgm:pt modelId="{05E692E8-2AEF-43D1-88A3-AAC9742E4B18}" type="parTrans" cxnId="{99A6130C-F44F-4662-B0C5-BCFBB42A89AF}">
      <dgm:prSet/>
      <dgm:spPr/>
      <dgm:t>
        <a:bodyPr/>
        <a:lstStyle/>
        <a:p>
          <a:endParaRPr lang="es-ES"/>
        </a:p>
      </dgm:t>
    </dgm:pt>
    <dgm:pt modelId="{89750970-1FC2-43EE-B9DE-E4BE30A888F6}" type="sibTrans" cxnId="{99A6130C-F44F-4662-B0C5-BCFBB42A89AF}">
      <dgm:prSet/>
      <dgm:spPr/>
      <dgm:t>
        <a:bodyPr/>
        <a:lstStyle/>
        <a:p>
          <a:endParaRPr lang="es-ES"/>
        </a:p>
      </dgm:t>
    </dgm:pt>
    <dgm:pt modelId="{3BCBB777-C243-47B9-8C49-5C168613853C}">
      <dgm:prSet/>
      <dgm:spPr/>
      <dgm:t>
        <a:bodyPr/>
        <a:lstStyle/>
        <a:p>
          <a:pPr rtl="0"/>
          <a:r>
            <a:rPr lang="es-ES" dirty="0" smtClean="0"/>
            <a:t>Teoría de la Coherencia Central</a:t>
          </a:r>
          <a:endParaRPr lang="es-ES" dirty="0"/>
        </a:p>
      </dgm:t>
    </dgm:pt>
    <dgm:pt modelId="{32CDE147-B4E9-4FA7-99B2-606EDE187FE0}" type="parTrans" cxnId="{060A87AF-E309-4413-AA73-24C6FAB0D20B}">
      <dgm:prSet/>
      <dgm:spPr/>
      <dgm:t>
        <a:bodyPr/>
        <a:lstStyle/>
        <a:p>
          <a:endParaRPr lang="es-ES"/>
        </a:p>
      </dgm:t>
    </dgm:pt>
    <dgm:pt modelId="{099981C0-7CC4-48BD-8FE3-AF5238CFC425}" type="sibTrans" cxnId="{060A87AF-E309-4413-AA73-24C6FAB0D20B}">
      <dgm:prSet/>
      <dgm:spPr/>
      <dgm:t>
        <a:bodyPr/>
        <a:lstStyle/>
        <a:p>
          <a:endParaRPr lang="es-ES"/>
        </a:p>
      </dgm:t>
    </dgm:pt>
    <dgm:pt modelId="{CE36BBC5-B8D0-4857-943A-84F1515AE55E}">
      <dgm:prSet/>
      <dgm:spPr/>
      <dgm:t>
        <a:bodyPr/>
        <a:lstStyle/>
        <a:p>
          <a:pPr rtl="0"/>
          <a:r>
            <a:rPr lang="es-ES" dirty="0" smtClean="0"/>
            <a:t>Teoría de la Función Ejecutiva</a:t>
          </a:r>
          <a:endParaRPr lang="es-ES" dirty="0"/>
        </a:p>
      </dgm:t>
    </dgm:pt>
    <dgm:pt modelId="{3A27D80A-D5AF-4386-9609-2BC50168E1E7}" type="parTrans" cxnId="{C59E6F6F-21A5-407E-BD41-9FA8F6995551}">
      <dgm:prSet/>
      <dgm:spPr/>
      <dgm:t>
        <a:bodyPr/>
        <a:lstStyle/>
        <a:p>
          <a:endParaRPr lang="es-ES"/>
        </a:p>
      </dgm:t>
    </dgm:pt>
    <dgm:pt modelId="{8E9CD9DE-2F37-4FA5-8360-99BF8501BC99}" type="sibTrans" cxnId="{C59E6F6F-21A5-407E-BD41-9FA8F6995551}">
      <dgm:prSet/>
      <dgm:spPr/>
      <dgm:t>
        <a:bodyPr/>
        <a:lstStyle/>
        <a:p>
          <a:endParaRPr lang="es-ES"/>
        </a:p>
      </dgm:t>
    </dgm:pt>
    <dgm:pt modelId="{8C5D24E6-A817-4482-939B-2ED97CC787F6}" type="pres">
      <dgm:prSet presAssocID="{F0060987-9D3C-490B-9B3F-C7BD546999F3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8111BEC-E3CE-4ED1-B1F9-D4B9532DE142}" type="pres">
      <dgm:prSet presAssocID="{F0060987-9D3C-490B-9B3F-C7BD546999F3}" presName="arrow" presStyleLbl="bgShp" presStyleIdx="0" presStyleCnt="1"/>
      <dgm:spPr/>
      <dgm:t>
        <a:bodyPr/>
        <a:lstStyle/>
        <a:p>
          <a:endParaRPr lang="es-ES"/>
        </a:p>
      </dgm:t>
    </dgm:pt>
    <dgm:pt modelId="{C1260788-DE62-4E6C-8B56-86210EB0F5B8}" type="pres">
      <dgm:prSet presAssocID="{F0060987-9D3C-490B-9B3F-C7BD546999F3}" presName="linearProcess" presStyleCnt="0"/>
      <dgm:spPr/>
      <dgm:t>
        <a:bodyPr/>
        <a:lstStyle/>
        <a:p>
          <a:endParaRPr lang="es-ES"/>
        </a:p>
      </dgm:t>
    </dgm:pt>
    <dgm:pt modelId="{C79B3394-F9F7-44BA-8DE4-B1BDB862A914}" type="pres">
      <dgm:prSet presAssocID="{D90C9700-9F52-4D2E-A309-D8F7B3470B73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E74AA67-851B-49DB-B479-0267FDF0D584}" type="pres">
      <dgm:prSet presAssocID="{89750970-1FC2-43EE-B9DE-E4BE30A888F6}" presName="sibTrans" presStyleCnt="0"/>
      <dgm:spPr/>
      <dgm:t>
        <a:bodyPr/>
        <a:lstStyle/>
        <a:p>
          <a:endParaRPr lang="es-ES"/>
        </a:p>
      </dgm:t>
    </dgm:pt>
    <dgm:pt modelId="{28194E1E-EF45-475C-99ED-ABAF223C5EB0}" type="pres">
      <dgm:prSet presAssocID="{3BCBB777-C243-47B9-8C49-5C168613853C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DCDCB5-FA9A-47E9-90FD-99C19FA670C7}" type="pres">
      <dgm:prSet presAssocID="{099981C0-7CC4-48BD-8FE3-AF5238CFC425}" presName="sibTrans" presStyleCnt="0"/>
      <dgm:spPr/>
      <dgm:t>
        <a:bodyPr/>
        <a:lstStyle/>
        <a:p>
          <a:endParaRPr lang="es-ES"/>
        </a:p>
      </dgm:t>
    </dgm:pt>
    <dgm:pt modelId="{1A8D1FB8-6003-4284-B188-233AA7407675}" type="pres">
      <dgm:prSet presAssocID="{CE36BBC5-B8D0-4857-943A-84F1515AE55E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FBCA554-531C-430C-AE8A-0467090DBAB0}" type="presOf" srcId="{D90C9700-9F52-4D2E-A309-D8F7B3470B73}" destId="{C79B3394-F9F7-44BA-8DE4-B1BDB862A914}" srcOrd="0" destOrd="0" presId="urn:microsoft.com/office/officeart/2005/8/layout/hProcess9"/>
    <dgm:cxn modelId="{65715D42-9633-43FE-8A74-93E5D2CB0A15}" type="presOf" srcId="{F0060987-9D3C-490B-9B3F-C7BD546999F3}" destId="{8C5D24E6-A817-4482-939B-2ED97CC787F6}" srcOrd="0" destOrd="0" presId="urn:microsoft.com/office/officeart/2005/8/layout/hProcess9"/>
    <dgm:cxn modelId="{060A87AF-E309-4413-AA73-24C6FAB0D20B}" srcId="{F0060987-9D3C-490B-9B3F-C7BD546999F3}" destId="{3BCBB777-C243-47B9-8C49-5C168613853C}" srcOrd="1" destOrd="0" parTransId="{32CDE147-B4E9-4FA7-99B2-606EDE187FE0}" sibTransId="{099981C0-7CC4-48BD-8FE3-AF5238CFC425}"/>
    <dgm:cxn modelId="{B3BE04D0-7630-475E-AA53-7159EA1E293B}" type="presOf" srcId="{CE36BBC5-B8D0-4857-943A-84F1515AE55E}" destId="{1A8D1FB8-6003-4284-B188-233AA7407675}" srcOrd="0" destOrd="0" presId="urn:microsoft.com/office/officeart/2005/8/layout/hProcess9"/>
    <dgm:cxn modelId="{C59E6F6F-21A5-407E-BD41-9FA8F6995551}" srcId="{F0060987-9D3C-490B-9B3F-C7BD546999F3}" destId="{CE36BBC5-B8D0-4857-943A-84F1515AE55E}" srcOrd="2" destOrd="0" parTransId="{3A27D80A-D5AF-4386-9609-2BC50168E1E7}" sibTransId="{8E9CD9DE-2F37-4FA5-8360-99BF8501BC99}"/>
    <dgm:cxn modelId="{99A6130C-F44F-4662-B0C5-BCFBB42A89AF}" srcId="{F0060987-9D3C-490B-9B3F-C7BD546999F3}" destId="{D90C9700-9F52-4D2E-A309-D8F7B3470B73}" srcOrd="0" destOrd="0" parTransId="{05E692E8-2AEF-43D1-88A3-AAC9742E4B18}" sibTransId="{89750970-1FC2-43EE-B9DE-E4BE30A888F6}"/>
    <dgm:cxn modelId="{9CB8D8FF-8AFC-4D6F-8943-6EFF4941EB42}" type="presOf" srcId="{3BCBB777-C243-47B9-8C49-5C168613853C}" destId="{28194E1E-EF45-475C-99ED-ABAF223C5EB0}" srcOrd="0" destOrd="0" presId="urn:microsoft.com/office/officeart/2005/8/layout/hProcess9"/>
    <dgm:cxn modelId="{5E0907F7-7930-45BD-85B2-43AFC4475D39}" type="presParOf" srcId="{8C5D24E6-A817-4482-939B-2ED97CC787F6}" destId="{58111BEC-E3CE-4ED1-B1F9-D4B9532DE142}" srcOrd="0" destOrd="0" presId="urn:microsoft.com/office/officeart/2005/8/layout/hProcess9"/>
    <dgm:cxn modelId="{8441F83E-43EF-458B-86FE-6623A6EABC1A}" type="presParOf" srcId="{8C5D24E6-A817-4482-939B-2ED97CC787F6}" destId="{C1260788-DE62-4E6C-8B56-86210EB0F5B8}" srcOrd="1" destOrd="0" presId="urn:microsoft.com/office/officeart/2005/8/layout/hProcess9"/>
    <dgm:cxn modelId="{A5DA4579-019B-4372-9E3B-A178928D5263}" type="presParOf" srcId="{C1260788-DE62-4E6C-8B56-86210EB0F5B8}" destId="{C79B3394-F9F7-44BA-8DE4-B1BDB862A914}" srcOrd="0" destOrd="0" presId="urn:microsoft.com/office/officeart/2005/8/layout/hProcess9"/>
    <dgm:cxn modelId="{F183D5C6-B2C6-4A49-B895-7E54144725E1}" type="presParOf" srcId="{C1260788-DE62-4E6C-8B56-86210EB0F5B8}" destId="{3E74AA67-851B-49DB-B479-0267FDF0D584}" srcOrd="1" destOrd="0" presId="urn:microsoft.com/office/officeart/2005/8/layout/hProcess9"/>
    <dgm:cxn modelId="{165A443C-351A-44ED-BE53-FEA43DB4390F}" type="presParOf" srcId="{C1260788-DE62-4E6C-8B56-86210EB0F5B8}" destId="{28194E1E-EF45-475C-99ED-ABAF223C5EB0}" srcOrd="2" destOrd="0" presId="urn:microsoft.com/office/officeart/2005/8/layout/hProcess9"/>
    <dgm:cxn modelId="{9585D5ED-0262-46B5-9E2E-462153F618CC}" type="presParOf" srcId="{C1260788-DE62-4E6C-8B56-86210EB0F5B8}" destId="{E2DCDCB5-FA9A-47E9-90FD-99C19FA670C7}" srcOrd="3" destOrd="0" presId="urn:microsoft.com/office/officeart/2005/8/layout/hProcess9"/>
    <dgm:cxn modelId="{EAE2AF76-C762-4127-AADB-2BD31E0E27B2}" type="presParOf" srcId="{C1260788-DE62-4E6C-8B56-86210EB0F5B8}" destId="{1A8D1FB8-6003-4284-B188-233AA7407675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7EA5FB66-4BEE-40B5-A074-8A0DBF780D28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340923A-2916-4BDD-BE69-1E1C6A8ADFA7}">
      <dgm:prSet/>
      <dgm:spPr/>
      <dgm:t>
        <a:bodyPr/>
        <a:lstStyle/>
        <a:p>
          <a:pPr rtl="0"/>
          <a:r>
            <a:rPr lang="es-ES" b="1" dirty="0" smtClean="0">
              <a:latin typeface="Palatino Linotype" pitchFamily="18" charset="0"/>
            </a:rPr>
            <a:t>Utilizar mapas conceptuales como organizadores previos de la información.</a:t>
          </a:r>
          <a:endParaRPr lang="es-ES" b="1" dirty="0">
            <a:latin typeface="Palatino Linotype" pitchFamily="18" charset="0"/>
          </a:endParaRPr>
        </a:p>
      </dgm:t>
    </dgm:pt>
    <dgm:pt modelId="{14FD43FB-6503-4940-AF43-32454FF008E2}" type="parTrans" cxnId="{B002DDCE-313F-4578-A67B-E11BE86CF6C9}">
      <dgm:prSet/>
      <dgm:spPr/>
      <dgm:t>
        <a:bodyPr/>
        <a:lstStyle/>
        <a:p>
          <a:endParaRPr lang="es-ES" b="1">
            <a:latin typeface="Palatino Linotype" pitchFamily="18" charset="0"/>
          </a:endParaRPr>
        </a:p>
      </dgm:t>
    </dgm:pt>
    <dgm:pt modelId="{8C3A121F-8765-4C48-B89F-37248968E62F}" type="sibTrans" cxnId="{B002DDCE-313F-4578-A67B-E11BE86CF6C9}">
      <dgm:prSet/>
      <dgm:spPr/>
      <dgm:t>
        <a:bodyPr/>
        <a:lstStyle/>
        <a:p>
          <a:endParaRPr lang="es-ES" b="1">
            <a:latin typeface="Palatino Linotype" pitchFamily="18" charset="0"/>
          </a:endParaRPr>
        </a:p>
      </dgm:t>
    </dgm:pt>
    <dgm:pt modelId="{97E5F9F4-60AC-4B05-8F20-92811AB626E4}">
      <dgm:prSet/>
      <dgm:spPr/>
      <dgm:t>
        <a:bodyPr/>
        <a:lstStyle/>
        <a:p>
          <a:pPr rtl="0"/>
          <a:r>
            <a:rPr lang="es-ES" b="1" dirty="0" smtClean="0">
              <a:latin typeface="Palatino Linotype" pitchFamily="18" charset="0"/>
            </a:rPr>
            <a:t>Explicarle de manera explícita la relación entre los contenidos. </a:t>
          </a:r>
          <a:endParaRPr lang="es-ES" b="1" dirty="0">
            <a:latin typeface="Palatino Linotype" pitchFamily="18" charset="0"/>
          </a:endParaRPr>
        </a:p>
      </dgm:t>
    </dgm:pt>
    <dgm:pt modelId="{2F4555A4-FC8A-47C0-8D89-DB1F3F01AB57}" type="parTrans" cxnId="{2F490F7F-12B7-43F1-B608-E80ED4D13E9B}">
      <dgm:prSet/>
      <dgm:spPr/>
      <dgm:t>
        <a:bodyPr/>
        <a:lstStyle/>
        <a:p>
          <a:endParaRPr lang="es-ES" b="1">
            <a:latin typeface="Palatino Linotype" pitchFamily="18" charset="0"/>
          </a:endParaRPr>
        </a:p>
      </dgm:t>
    </dgm:pt>
    <dgm:pt modelId="{0FB0073D-4B1F-4FFC-967F-78C71B4FB80F}" type="sibTrans" cxnId="{2F490F7F-12B7-43F1-B608-E80ED4D13E9B}">
      <dgm:prSet/>
      <dgm:spPr/>
      <dgm:t>
        <a:bodyPr/>
        <a:lstStyle/>
        <a:p>
          <a:endParaRPr lang="es-ES" b="1">
            <a:latin typeface="Palatino Linotype" pitchFamily="18" charset="0"/>
          </a:endParaRPr>
        </a:p>
      </dgm:t>
    </dgm:pt>
    <dgm:pt modelId="{069367E3-8D77-43B4-B64E-72D947370E15}">
      <dgm:prSet/>
      <dgm:spPr/>
      <dgm:t>
        <a:bodyPr/>
        <a:lstStyle/>
        <a:p>
          <a:pPr rtl="0"/>
          <a:r>
            <a:rPr lang="es-ES" b="1" dirty="0" smtClean="0">
              <a:latin typeface="Palatino Linotype" pitchFamily="18" charset="0"/>
            </a:rPr>
            <a:t>Utilizar su tema de interés para hacer ejercicios, lecturas, trabajos, etc. </a:t>
          </a:r>
          <a:endParaRPr lang="es-ES" b="1" dirty="0">
            <a:latin typeface="Palatino Linotype" pitchFamily="18" charset="0"/>
          </a:endParaRPr>
        </a:p>
      </dgm:t>
    </dgm:pt>
    <dgm:pt modelId="{42EAE88D-A6A3-47EC-9446-C24232A47377}" type="parTrans" cxnId="{00EB3B27-404D-4C88-8377-8783757C9F20}">
      <dgm:prSet/>
      <dgm:spPr/>
      <dgm:t>
        <a:bodyPr/>
        <a:lstStyle/>
        <a:p>
          <a:endParaRPr lang="es-ES" b="1">
            <a:latin typeface="Palatino Linotype" pitchFamily="18" charset="0"/>
          </a:endParaRPr>
        </a:p>
      </dgm:t>
    </dgm:pt>
    <dgm:pt modelId="{3C91E3B3-21DD-4598-86F2-157C76E097F9}" type="sibTrans" cxnId="{00EB3B27-404D-4C88-8377-8783757C9F20}">
      <dgm:prSet/>
      <dgm:spPr/>
      <dgm:t>
        <a:bodyPr/>
        <a:lstStyle/>
        <a:p>
          <a:endParaRPr lang="es-ES" b="1">
            <a:latin typeface="Palatino Linotype" pitchFamily="18" charset="0"/>
          </a:endParaRPr>
        </a:p>
      </dgm:t>
    </dgm:pt>
    <dgm:pt modelId="{9A7499E0-1BCA-4B4D-BB61-512CFFE5115A}" type="pres">
      <dgm:prSet presAssocID="{7EA5FB66-4BEE-40B5-A074-8A0DBF780D2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6875617-8FFB-4A83-9062-A2E8461922A9}" type="pres">
      <dgm:prSet presAssocID="{6340923A-2916-4BDD-BE69-1E1C6A8ADFA7}" presName="comp" presStyleCnt="0"/>
      <dgm:spPr/>
    </dgm:pt>
    <dgm:pt modelId="{89EF03BE-3437-4743-B5F2-C37037A167DA}" type="pres">
      <dgm:prSet presAssocID="{6340923A-2916-4BDD-BE69-1E1C6A8ADFA7}" presName="box" presStyleLbl="node1" presStyleIdx="0" presStyleCnt="3"/>
      <dgm:spPr/>
      <dgm:t>
        <a:bodyPr/>
        <a:lstStyle/>
        <a:p>
          <a:endParaRPr lang="en-US"/>
        </a:p>
      </dgm:t>
    </dgm:pt>
    <dgm:pt modelId="{D61BA86F-2C5A-4CD1-B37B-D8F0455C28BD}" type="pres">
      <dgm:prSet presAssocID="{6340923A-2916-4BDD-BE69-1E1C6A8ADFA7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6DD4093-0E8B-417B-985D-ACEB7DD0723B}" type="pres">
      <dgm:prSet presAssocID="{6340923A-2916-4BDD-BE69-1E1C6A8ADFA7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1B587F-0A4C-4345-9F25-B0B0D3FCE267}" type="pres">
      <dgm:prSet presAssocID="{8C3A121F-8765-4C48-B89F-37248968E62F}" presName="spacer" presStyleCnt="0"/>
      <dgm:spPr/>
    </dgm:pt>
    <dgm:pt modelId="{B0277D8B-633F-44D2-AA1B-744E8B109A58}" type="pres">
      <dgm:prSet presAssocID="{97E5F9F4-60AC-4B05-8F20-92811AB626E4}" presName="comp" presStyleCnt="0"/>
      <dgm:spPr/>
    </dgm:pt>
    <dgm:pt modelId="{4A6C7800-3CD5-4837-A201-20FCE7041C55}" type="pres">
      <dgm:prSet presAssocID="{97E5F9F4-60AC-4B05-8F20-92811AB626E4}" presName="box" presStyleLbl="node1" presStyleIdx="1" presStyleCnt="3"/>
      <dgm:spPr/>
      <dgm:t>
        <a:bodyPr/>
        <a:lstStyle/>
        <a:p>
          <a:endParaRPr lang="en-US"/>
        </a:p>
      </dgm:t>
    </dgm:pt>
    <dgm:pt modelId="{B6930336-864B-450D-BE6C-ABE51392E8CC}" type="pres">
      <dgm:prSet presAssocID="{97E5F9F4-60AC-4B05-8F20-92811AB626E4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330FFEC9-FAFF-4593-B043-11D21D87BA7A}" type="pres">
      <dgm:prSet presAssocID="{97E5F9F4-60AC-4B05-8F20-92811AB626E4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3949D6-885E-403D-9610-342CFEF7985E}" type="pres">
      <dgm:prSet presAssocID="{0FB0073D-4B1F-4FFC-967F-78C71B4FB80F}" presName="spacer" presStyleCnt="0"/>
      <dgm:spPr/>
    </dgm:pt>
    <dgm:pt modelId="{3BCD7BF3-6851-4F5D-9745-5630C84B9E94}" type="pres">
      <dgm:prSet presAssocID="{069367E3-8D77-43B4-B64E-72D947370E15}" presName="comp" presStyleCnt="0"/>
      <dgm:spPr/>
    </dgm:pt>
    <dgm:pt modelId="{AEB07E93-5FD1-496C-8D62-681E75B2070D}" type="pres">
      <dgm:prSet presAssocID="{069367E3-8D77-43B4-B64E-72D947370E15}" presName="box" presStyleLbl="node1" presStyleIdx="2" presStyleCnt="3"/>
      <dgm:spPr/>
      <dgm:t>
        <a:bodyPr/>
        <a:lstStyle/>
        <a:p>
          <a:endParaRPr lang="es-ES"/>
        </a:p>
      </dgm:t>
    </dgm:pt>
    <dgm:pt modelId="{2F8B7BB4-F536-433F-B591-7F33B76929D0}" type="pres">
      <dgm:prSet presAssocID="{069367E3-8D77-43B4-B64E-72D947370E15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88B780C-1326-442E-BE19-CD01EBA0EFE5}" type="pres">
      <dgm:prSet presAssocID="{069367E3-8D77-43B4-B64E-72D947370E15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79E767B-593A-4F33-85CC-CEAC46E51575}" type="presOf" srcId="{069367E3-8D77-43B4-B64E-72D947370E15}" destId="{AEB07E93-5FD1-496C-8D62-681E75B2070D}" srcOrd="0" destOrd="0" presId="urn:microsoft.com/office/officeart/2005/8/layout/vList4#1"/>
    <dgm:cxn modelId="{00EB3B27-404D-4C88-8377-8783757C9F20}" srcId="{7EA5FB66-4BEE-40B5-A074-8A0DBF780D28}" destId="{069367E3-8D77-43B4-B64E-72D947370E15}" srcOrd="2" destOrd="0" parTransId="{42EAE88D-A6A3-47EC-9446-C24232A47377}" sibTransId="{3C91E3B3-21DD-4598-86F2-157C76E097F9}"/>
    <dgm:cxn modelId="{3171D166-26C5-4794-8E59-AC79EF662E0B}" type="presOf" srcId="{6340923A-2916-4BDD-BE69-1E1C6A8ADFA7}" destId="{56DD4093-0E8B-417B-985D-ACEB7DD0723B}" srcOrd="1" destOrd="0" presId="urn:microsoft.com/office/officeart/2005/8/layout/vList4#1"/>
    <dgm:cxn modelId="{2F490F7F-12B7-43F1-B608-E80ED4D13E9B}" srcId="{7EA5FB66-4BEE-40B5-A074-8A0DBF780D28}" destId="{97E5F9F4-60AC-4B05-8F20-92811AB626E4}" srcOrd="1" destOrd="0" parTransId="{2F4555A4-FC8A-47C0-8D89-DB1F3F01AB57}" sibTransId="{0FB0073D-4B1F-4FFC-967F-78C71B4FB80F}"/>
    <dgm:cxn modelId="{91B77E33-BD41-41A5-A767-3E2902F061AD}" type="presOf" srcId="{069367E3-8D77-43B4-B64E-72D947370E15}" destId="{288B780C-1326-442E-BE19-CD01EBA0EFE5}" srcOrd="1" destOrd="0" presId="urn:microsoft.com/office/officeart/2005/8/layout/vList4#1"/>
    <dgm:cxn modelId="{31B41EE0-6FE9-4E84-8F0A-F7847BC34EC5}" type="presOf" srcId="{6340923A-2916-4BDD-BE69-1E1C6A8ADFA7}" destId="{89EF03BE-3437-4743-B5F2-C37037A167DA}" srcOrd="0" destOrd="0" presId="urn:microsoft.com/office/officeart/2005/8/layout/vList4#1"/>
    <dgm:cxn modelId="{ABAEFCCF-F0F6-4B55-8C91-00F90F6E2B7F}" type="presOf" srcId="{97E5F9F4-60AC-4B05-8F20-92811AB626E4}" destId="{4A6C7800-3CD5-4837-A201-20FCE7041C55}" srcOrd="0" destOrd="0" presId="urn:microsoft.com/office/officeart/2005/8/layout/vList4#1"/>
    <dgm:cxn modelId="{63CA95B3-D749-422F-906C-51968905A714}" type="presOf" srcId="{7EA5FB66-4BEE-40B5-A074-8A0DBF780D28}" destId="{9A7499E0-1BCA-4B4D-BB61-512CFFE5115A}" srcOrd="0" destOrd="0" presId="urn:microsoft.com/office/officeart/2005/8/layout/vList4#1"/>
    <dgm:cxn modelId="{98092855-61EC-495C-8BB3-40828C62E9DE}" type="presOf" srcId="{97E5F9F4-60AC-4B05-8F20-92811AB626E4}" destId="{330FFEC9-FAFF-4593-B043-11D21D87BA7A}" srcOrd="1" destOrd="0" presId="urn:microsoft.com/office/officeart/2005/8/layout/vList4#1"/>
    <dgm:cxn modelId="{B002DDCE-313F-4578-A67B-E11BE86CF6C9}" srcId="{7EA5FB66-4BEE-40B5-A074-8A0DBF780D28}" destId="{6340923A-2916-4BDD-BE69-1E1C6A8ADFA7}" srcOrd="0" destOrd="0" parTransId="{14FD43FB-6503-4940-AF43-32454FF008E2}" sibTransId="{8C3A121F-8765-4C48-B89F-37248968E62F}"/>
    <dgm:cxn modelId="{2C700D72-9E80-4C47-922A-DF45EDDA1009}" type="presParOf" srcId="{9A7499E0-1BCA-4B4D-BB61-512CFFE5115A}" destId="{A6875617-8FFB-4A83-9062-A2E8461922A9}" srcOrd="0" destOrd="0" presId="urn:microsoft.com/office/officeart/2005/8/layout/vList4#1"/>
    <dgm:cxn modelId="{E09B1300-D943-454C-8FE4-E06CEADE50F1}" type="presParOf" srcId="{A6875617-8FFB-4A83-9062-A2E8461922A9}" destId="{89EF03BE-3437-4743-B5F2-C37037A167DA}" srcOrd="0" destOrd="0" presId="urn:microsoft.com/office/officeart/2005/8/layout/vList4#1"/>
    <dgm:cxn modelId="{3046E45E-455B-4550-9580-99ED6D5D063B}" type="presParOf" srcId="{A6875617-8FFB-4A83-9062-A2E8461922A9}" destId="{D61BA86F-2C5A-4CD1-B37B-D8F0455C28BD}" srcOrd="1" destOrd="0" presId="urn:microsoft.com/office/officeart/2005/8/layout/vList4#1"/>
    <dgm:cxn modelId="{80D56F89-05AC-44C9-9284-E264C429DAC5}" type="presParOf" srcId="{A6875617-8FFB-4A83-9062-A2E8461922A9}" destId="{56DD4093-0E8B-417B-985D-ACEB7DD0723B}" srcOrd="2" destOrd="0" presId="urn:microsoft.com/office/officeart/2005/8/layout/vList4#1"/>
    <dgm:cxn modelId="{739CE850-A580-49BA-BC32-6A319B011DF0}" type="presParOf" srcId="{9A7499E0-1BCA-4B4D-BB61-512CFFE5115A}" destId="{E51B587F-0A4C-4345-9F25-B0B0D3FCE267}" srcOrd="1" destOrd="0" presId="urn:microsoft.com/office/officeart/2005/8/layout/vList4#1"/>
    <dgm:cxn modelId="{2470C6B3-98C7-49C9-94FF-3DAB29041E29}" type="presParOf" srcId="{9A7499E0-1BCA-4B4D-BB61-512CFFE5115A}" destId="{B0277D8B-633F-44D2-AA1B-744E8B109A58}" srcOrd="2" destOrd="0" presId="urn:microsoft.com/office/officeart/2005/8/layout/vList4#1"/>
    <dgm:cxn modelId="{36AF893F-C443-4277-A009-A2E1F7EA49E1}" type="presParOf" srcId="{B0277D8B-633F-44D2-AA1B-744E8B109A58}" destId="{4A6C7800-3CD5-4837-A201-20FCE7041C55}" srcOrd="0" destOrd="0" presId="urn:microsoft.com/office/officeart/2005/8/layout/vList4#1"/>
    <dgm:cxn modelId="{875D4CDE-2A75-4CE7-A14C-681FA96357EC}" type="presParOf" srcId="{B0277D8B-633F-44D2-AA1B-744E8B109A58}" destId="{B6930336-864B-450D-BE6C-ABE51392E8CC}" srcOrd="1" destOrd="0" presId="urn:microsoft.com/office/officeart/2005/8/layout/vList4#1"/>
    <dgm:cxn modelId="{0A818E3C-1857-4C86-A051-2E757244DE8F}" type="presParOf" srcId="{B0277D8B-633F-44D2-AA1B-744E8B109A58}" destId="{330FFEC9-FAFF-4593-B043-11D21D87BA7A}" srcOrd="2" destOrd="0" presId="urn:microsoft.com/office/officeart/2005/8/layout/vList4#1"/>
    <dgm:cxn modelId="{5494CCB9-DBA4-4504-88C2-F175F4F4DC4E}" type="presParOf" srcId="{9A7499E0-1BCA-4B4D-BB61-512CFFE5115A}" destId="{FD3949D6-885E-403D-9610-342CFEF7985E}" srcOrd="3" destOrd="0" presId="urn:microsoft.com/office/officeart/2005/8/layout/vList4#1"/>
    <dgm:cxn modelId="{242EE9BB-371E-4B22-806A-022570423429}" type="presParOf" srcId="{9A7499E0-1BCA-4B4D-BB61-512CFFE5115A}" destId="{3BCD7BF3-6851-4F5D-9745-5630C84B9E94}" srcOrd="4" destOrd="0" presId="urn:microsoft.com/office/officeart/2005/8/layout/vList4#1"/>
    <dgm:cxn modelId="{ECA40EDF-517E-460D-BE2A-4F642AB9BAC1}" type="presParOf" srcId="{3BCD7BF3-6851-4F5D-9745-5630C84B9E94}" destId="{AEB07E93-5FD1-496C-8D62-681E75B2070D}" srcOrd="0" destOrd="0" presId="urn:microsoft.com/office/officeart/2005/8/layout/vList4#1"/>
    <dgm:cxn modelId="{1E4292AA-BE47-4D32-ADB2-E24F9F61C75F}" type="presParOf" srcId="{3BCD7BF3-6851-4F5D-9745-5630C84B9E94}" destId="{2F8B7BB4-F536-433F-B591-7F33B76929D0}" srcOrd="1" destOrd="0" presId="urn:microsoft.com/office/officeart/2005/8/layout/vList4#1"/>
    <dgm:cxn modelId="{B0E6F7C0-602F-416F-BED3-C1E6B67293FF}" type="presParOf" srcId="{3BCD7BF3-6851-4F5D-9745-5630C84B9E94}" destId="{288B780C-1326-442E-BE19-CD01EBA0EFE5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7D9D127E-238F-4D1A-A0E4-9EBF1E3266A8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AAB6B16-A8EA-4DED-9581-E8772CA67245}">
      <dgm:prSet phldrT="[Texto]" custT="1"/>
      <dgm:spPr/>
      <dgm:t>
        <a:bodyPr/>
        <a:lstStyle/>
        <a:p>
          <a:pPr algn="ctr"/>
          <a:r>
            <a:rPr lang="es-ES" sz="1200" b="1" dirty="0" smtClean="0">
              <a:latin typeface="Palatino Linotype" pitchFamily="18" charset="0"/>
            </a:rPr>
            <a:t>Plantear las instrucciones de una en una. </a:t>
          </a:r>
          <a:endParaRPr lang="es-ES" sz="1200" b="1" dirty="0">
            <a:latin typeface="Palatino Linotype" pitchFamily="18" charset="0"/>
          </a:endParaRPr>
        </a:p>
      </dgm:t>
    </dgm:pt>
    <dgm:pt modelId="{B255D90F-AFD3-4FB0-8859-8708737BC7CD}" type="parTrans" cxnId="{BA246D5F-85E2-4FC6-A209-530D631C5C19}">
      <dgm:prSet/>
      <dgm:spPr/>
      <dgm:t>
        <a:bodyPr/>
        <a:lstStyle/>
        <a:p>
          <a:endParaRPr lang="es-ES"/>
        </a:p>
      </dgm:t>
    </dgm:pt>
    <dgm:pt modelId="{51C00B79-7AE3-4D30-B894-408D5529F1AB}" type="sibTrans" cxnId="{BA246D5F-85E2-4FC6-A209-530D631C5C19}">
      <dgm:prSet/>
      <dgm:spPr/>
      <dgm:t>
        <a:bodyPr/>
        <a:lstStyle/>
        <a:p>
          <a:endParaRPr lang="es-ES"/>
        </a:p>
      </dgm:t>
    </dgm:pt>
    <dgm:pt modelId="{2D449C57-0A04-4597-91C0-D3A25BC6AC86}">
      <dgm:prSet custT="1"/>
      <dgm:spPr/>
      <dgm:t>
        <a:bodyPr/>
        <a:lstStyle/>
        <a:p>
          <a:r>
            <a:rPr lang="es-ES" sz="1600" b="1" dirty="0" smtClean="0">
              <a:latin typeface="Palatino Linotype" pitchFamily="18" charset="0"/>
            </a:rPr>
            <a:t>No relacionar un ejercicio con el ejercicio siguiente. </a:t>
          </a:r>
          <a:endParaRPr lang="es-ES" sz="1600" b="1" dirty="0">
            <a:latin typeface="Palatino Linotype" pitchFamily="18" charset="0"/>
          </a:endParaRPr>
        </a:p>
      </dgm:t>
    </dgm:pt>
    <dgm:pt modelId="{6EA18B8B-24B3-4BFF-9944-3657200A4754}" type="parTrans" cxnId="{02E6A50D-8A27-4AF2-B6B2-DAA4D1DB19D9}">
      <dgm:prSet/>
      <dgm:spPr/>
      <dgm:t>
        <a:bodyPr/>
        <a:lstStyle/>
        <a:p>
          <a:endParaRPr lang="es-ES"/>
        </a:p>
      </dgm:t>
    </dgm:pt>
    <dgm:pt modelId="{9D9934FA-2E72-4926-A8B3-F7847E46DAC4}" type="sibTrans" cxnId="{02E6A50D-8A27-4AF2-B6B2-DAA4D1DB19D9}">
      <dgm:prSet/>
      <dgm:spPr/>
      <dgm:t>
        <a:bodyPr/>
        <a:lstStyle/>
        <a:p>
          <a:endParaRPr lang="es-ES"/>
        </a:p>
      </dgm:t>
    </dgm:pt>
    <dgm:pt modelId="{7D11FBFA-B80B-41CE-88E9-BC2931684B32}">
      <dgm:prSet custT="1"/>
      <dgm:spPr/>
      <dgm:t>
        <a:bodyPr/>
        <a:lstStyle/>
        <a:p>
          <a:r>
            <a:rPr lang="es-ES" sz="1600" b="1" dirty="0" smtClean="0">
              <a:latin typeface="Palatino Linotype" pitchFamily="18" charset="0"/>
            </a:rPr>
            <a:t>Utilizar preguntas cortas o de tipo test  o pruebas orales o a ordenador </a:t>
          </a:r>
          <a:endParaRPr lang="es-ES" sz="1600" b="1" dirty="0">
            <a:latin typeface="Palatino Linotype" pitchFamily="18" charset="0"/>
          </a:endParaRPr>
        </a:p>
      </dgm:t>
    </dgm:pt>
    <dgm:pt modelId="{758EEC69-2085-432D-9247-88B49BDE9968}" type="parTrans" cxnId="{4FEB5FF5-6C3A-4FBC-BD05-3EE65C416E26}">
      <dgm:prSet/>
      <dgm:spPr/>
      <dgm:t>
        <a:bodyPr/>
        <a:lstStyle/>
        <a:p>
          <a:endParaRPr lang="es-ES"/>
        </a:p>
      </dgm:t>
    </dgm:pt>
    <dgm:pt modelId="{CABCB54C-4728-47D2-8928-37D6FF930524}" type="sibTrans" cxnId="{4FEB5FF5-6C3A-4FBC-BD05-3EE65C416E26}">
      <dgm:prSet/>
      <dgm:spPr/>
      <dgm:t>
        <a:bodyPr/>
        <a:lstStyle/>
        <a:p>
          <a:endParaRPr lang="es-ES"/>
        </a:p>
      </dgm:t>
    </dgm:pt>
    <dgm:pt modelId="{4CB5A7EF-0570-4549-AEDF-2906187295BD}">
      <dgm:prSet custT="1"/>
      <dgm:spPr/>
      <dgm:t>
        <a:bodyPr/>
        <a:lstStyle/>
        <a:p>
          <a:r>
            <a:rPr lang="es-ES" sz="1600" b="1" dirty="0" smtClean="0">
              <a:latin typeface="Palatino Linotype" pitchFamily="18" charset="0"/>
            </a:rPr>
            <a:t>Dar más tiempo en los exámenes. </a:t>
          </a:r>
          <a:endParaRPr lang="es-ES" sz="1600" b="1" dirty="0">
            <a:latin typeface="Palatino Linotype" pitchFamily="18" charset="0"/>
          </a:endParaRPr>
        </a:p>
      </dgm:t>
    </dgm:pt>
    <dgm:pt modelId="{64792B92-D9F5-4897-93B3-6F51CB820007}" type="parTrans" cxnId="{8DE6CDD0-DCFD-461F-BD99-3305E8DAF424}">
      <dgm:prSet/>
      <dgm:spPr/>
      <dgm:t>
        <a:bodyPr/>
        <a:lstStyle/>
        <a:p>
          <a:endParaRPr lang="es-ES"/>
        </a:p>
      </dgm:t>
    </dgm:pt>
    <dgm:pt modelId="{4FB1C207-FBDD-43C6-A093-AD21C1DA0A32}" type="sibTrans" cxnId="{8DE6CDD0-DCFD-461F-BD99-3305E8DAF424}">
      <dgm:prSet/>
      <dgm:spPr/>
      <dgm:t>
        <a:bodyPr/>
        <a:lstStyle/>
        <a:p>
          <a:endParaRPr lang="es-ES"/>
        </a:p>
      </dgm:t>
    </dgm:pt>
    <dgm:pt modelId="{FA5B87F3-B45D-41B8-A2DD-8FA59117D950}">
      <dgm:prSet custT="1"/>
      <dgm:spPr/>
      <dgm:t>
        <a:bodyPr/>
        <a:lstStyle/>
        <a:p>
          <a:r>
            <a:rPr lang="es-ES" sz="1600" b="1" dirty="0" smtClean="0">
              <a:latin typeface="Palatino Linotype" pitchFamily="18" charset="0"/>
            </a:rPr>
            <a:t>Revisar el examen cuando lo entregue. </a:t>
          </a:r>
          <a:endParaRPr lang="es-ES" sz="1600" b="1" dirty="0">
            <a:latin typeface="Palatino Linotype" pitchFamily="18" charset="0"/>
          </a:endParaRPr>
        </a:p>
      </dgm:t>
    </dgm:pt>
    <dgm:pt modelId="{452784AD-E3C0-450E-8562-A6157474632A}" type="parTrans" cxnId="{DF40C135-F143-40DE-8A0F-FDD1EAEE838C}">
      <dgm:prSet/>
      <dgm:spPr/>
      <dgm:t>
        <a:bodyPr/>
        <a:lstStyle/>
        <a:p>
          <a:endParaRPr lang="es-ES"/>
        </a:p>
      </dgm:t>
    </dgm:pt>
    <dgm:pt modelId="{4790E5A1-DBB9-4A67-92D3-5C859AF5C9E9}" type="sibTrans" cxnId="{DF40C135-F143-40DE-8A0F-FDD1EAEE838C}">
      <dgm:prSet/>
      <dgm:spPr/>
      <dgm:t>
        <a:bodyPr/>
        <a:lstStyle/>
        <a:p>
          <a:endParaRPr lang="es-ES"/>
        </a:p>
      </dgm:t>
    </dgm:pt>
    <dgm:pt modelId="{647785EE-3AAA-40EA-8020-2A4B2E2AB09B}">
      <dgm:prSet custT="1"/>
      <dgm:spPr/>
      <dgm:t>
        <a:bodyPr/>
        <a:lstStyle/>
        <a:p>
          <a:r>
            <a:rPr lang="es-ES" sz="1600" b="1" dirty="0" smtClean="0">
              <a:latin typeface="Palatino Linotype" pitchFamily="18" charset="0"/>
            </a:rPr>
            <a:t>Repasar el examen y explicar los errores que haya cometido.</a:t>
          </a:r>
          <a:endParaRPr lang="es-ES" sz="1600" b="1" dirty="0">
            <a:latin typeface="Palatino Linotype" pitchFamily="18" charset="0"/>
          </a:endParaRPr>
        </a:p>
      </dgm:t>
    </dgm:pt>
    <dgm:pt modelId="{FC8F7527-3D26-4A92-BFB6-DA02F55D998B}" type="parTrans" cxnId="{481BACBF-F3E6-4D24-8803-A23292B43A1A}">
      <dgm:prSet/>
      <dgm:spPr/>
      <dgm:t>
        <a:bodyPr/>
        <a:lstStyle/>
        <a:p>
          <a:endParaRPr lang="es-ES"/>
        </a:p>
      </dgm:t>
    </dgm:pt>
    <dgm:pt modelId="{0835C146-6231-46D8-9051-2D79C3A4B062}" type="sibTrans" cxnId="{481BACBF-F3E6-4D24-8803-A23292B43A1A}">
      <dgm:prSet/>
      <dgm:spPr/>
      <dgm:t>
        <a:bodyPr/>
        <a:lstStyle/>
        <a:p>
          <a:endParaRPr lang="es-ES"/>
        </a:p>
      </dgm:t>
    </dgm:pt>
    <dgm:pt modelId="{0A3CBBB9-3573-4714-B91E-DD1525516E7F}">
      <dgm:prSet custT="1"/>
      <dgm:spPr/>
      <dgm:t>
        <a:bodyPr/>
        <a:lstStyle/>
        <a:p>
          <a:r>
            <a:rPr lang="es-ES" sz="1600" b="1" dirty="0" smtClean="0">
              <a:latin typeface="Palatino Linotype" pitchFamily="18" charset="0"/>
            </a:rPr>
            <a:t>Enseñar a redactar preguntas de desarrollo</a:t>
          </a:r>
          <a:endParaRPr lang="es-ES" sz="1600" b="1" dirty="0">
            <a:latin typeface="Palatino Linotype" pitchFamily="18" charset="0"/>
          </a:endParaRPr>
        </a:p>
      </dgm:t>
    </dgm:pt>
    <dgm:pt modelId="{A6BA2697-3B8A-4927-8AA6-C3E03ACE6290}" type="parTrans" cxnId="{F47524E0-677A-4822-B15A-1C59FA0BB116}">
      <dgm:prSet/>
      <dgm:spPr/>
      <dgm:t>
        <a:bodyPr/>
        <a:lstStyle/>
        <a:p>
          <a:endParaRPr lang="es-ES"/>
        </a:p>
      </dgm:t>
    </dgm:pt>
    <dgm:pt modelId="{688D4FF2-50C6-4E20-960B-F2C416E6EE5F}" type="sibTrans" cxnId="{F47524E0-677A-4822-B15A-1C59FA0BB116}">
      <dgm:prSet/>
      <dgm:spPr/>
      <dgm:t>
        <a:bodyPr/>
        <a:lstStyle/>
        <a:p>
          <a:endParaRPr lang="es-ES"/>
        </a:p>
      </dgm:t>
    </dgm:pt>
    <dgm:pt modelId="{4A6EC0BE-C54A-46C7-A07D-53F593094428}">
      <dgm:prSet custT="1"/>
      <dgm:spPr/>
      <dgm:t>
        <a:bodyPr/>
        <a:lstStyle/>
        <a:p>
          <a:r>
            <a:rPr lang="es-ES" sz="1600" b="1" dirty="0" smtClean="0">
              <a:latin typeface="Palatino Linotype" pitchFamily="18" charset="0"/>
            </a:rPr>
            <a:t>Permitir que se lleve una copia del examen a casa para repasar</a:t>
          </a:r>
          <a:endParaRPr lang="es-ES" sz="1600" b="1" dirty="0">
            <a:latin typeface="Palatino Linotype" pitchFamily="18" charset="0"/>
          </a:endParaRPr>
        </a:p>
      </dgm:t>
    </dgm:pt>
    <dgm:pt modelId="{0010B3B6-CA02-4031-BC74-8C5B47B38D11}" type="parTrans" cxnId="{EE2AF229-88C7-4EEE-8D85-CC268FF2CCCF}">
      <dgm:prSet/>
      <dgm:spPr/>
      <dgm:t>
        <a:bodyPr/>
        <a:lstStyle/>
        <a:p>
          <a:endParaRPr lang="es-ES"/>
        </a:p>
      </dgm:t>
    </dgm:pt>
    <dgm:pt modelId="{93CCA62B-C31D-4006-B5D1-65EB600F05EC}" type="sibTrans" cxnId="{EE2AF229-88C7-4EEE-8D85-CC268FF2CCCF}">
      <dgm:prSet/>
      <dgm:spPr/>
      <dgm:t>
        <a:bodyPr/>
        <a:lstStyle/>
        <a:p>
          <a:endParaRPr lang="es-ES"/>
        </a:p>
      </dgm:t>
    </dgm:pt>
    <dgm:pt modelId="{D82387BE-D7DF-4880-8E26-8F538074DF30}">
      <dgm:prSet custT="1"/>
      <dgm:spPr/>
      <dgm:t>
        <a:bodyPr/>
        <a:lstStyle/>
        <a:p>
          <a:r>
            <a:rPr lang="es-ES" sz="1600" b="1" dirty="0" smtClean="0">
              <a:latin typeface="Palatino Linotype" pitchFamily="18" charset="0"/>
            </a:rPr>
            <a:t>Pensar en realizar los exámenes:</a:t>
          </a:r>
          <a:endParaRPr lang="es-ES" sz="1600" b="1" dirty="0">
            <a:latin typeface="Palatino Linotype" pitchFamily="18" charset="0"/>
          </a:endParaRPr>
        </a:p>
      </dgm:t>
    </dgm:pt>
    <dgm:pt modelId="{76F9376E-F68F-42A1-91CF-C4024789EC21}" type="parTrans" cxnId="{4CA538B3-5433-4DAE-AB94-F4C455EF5692}">
      <dgm:prSet/>
      <dgm:spPr/>
      <dgm:t>
        <a:bodyPr/>
        <a:lstStyle/>
        <a:p>
          <a:endParaRPr lang="es-ES"/>
        </a:p>
      </dgm:t>
    </dgm:pt>
    <dgm:pt modelId="{865DDE6C-0C75-4200-9C9C-450E9F9312D6}" type="sibTrans" cxnId="{4CA538B3-5433-4DAE-AB94-F4C455EF5692}">
      <dgm:prSet/>
      <dgm:spPr/>
      <dgm:t>
        <a:bodyPr/>
        <a:lstStyle/>
        <a:p>
          <a:endParaRPr lang="es-ES"/>
        </a:p>
      </dgm:t>
    </dgm:pt>
    <dgm:pt modelId="{7BB7E58F-FBA2-4650-87BB-B8FCFBC992DA}">
      <dgm:prSet custT="1"/>
      <dgm:spPr/>
      <dgm:t>
        <a:bodyPr/>
        <a:lstStyle/>
        <a:p>
          <a:r>
            <a:rPr lang="es-ES" sz="1600" b="1" dirty="0" smtClean="0">
              <a:latin typeface="Palatino Linotype" pitchFamily="18" charset="0"/>
            </a:rPr>
            <a:t>Explicarle criterios de evaluación.</a:t>
          </a:r>
          <a:endParaRPr lang="es-ES" sz="1600" b="1" dirty="0">
            <a:latin typeface="Palatino Linotype" pitchFamily="18" charset="0"/>
          </a:endParaRPr>
        </a:p>
      </dgm:t>
    </dgm:pt>
    <dgm:pt modelId="{82070559-FD8E-421B-9113-6D10DB303AD0}" type="parTrans" cxnId="{50CA86E4-4F26-4924-90C9-C876B6889D7B}">
      <dgm:prSet/>
      <dgm:spPr/>
      <dgm:t>
        <a:bodyPr/>
        <a:lstStyle/>
        <a:p>
          <a:endParaRPr lang="es-ES"/>
        </a:p>
      </dgm:t>
    </dgm:pt>
    <dgm:pt modelId="{51091076-C38E-4828-BA95-FA72552E63FC}" type="sibTrans" cxnId="{50CA86E4-4F26-4924-90C9-C876B6889D7B}">
      <dgm:prSet/>
      <dgm:spPr/>
      <dgm:t>
        <a:bodyPr/>
        <a:lstStyle/>
        <a:p>
          <a:endParaRPr lang="es-ES"/>
        </a:p>
      </dgm:t>
    </dgm:pt>
    <dgm:pt modelId="{B9D1ED42-E8AB-49E4-A6B2-1AD72B44E8E0}">
      <dgm:prSet phldrT="[Texto]" custT="1"/>
      <dgm:spPr/>
      <dgm:t>
        <a:bodyPr/>
        <a:lstStyle/>
        <a:p>
          <a:pPr algn="ctr"/>
          <a:r>
            <a:rPr lang="es-ES" sz="1200" b="1" dirty="0" smtClean="0">
              <a:latin typeface="Palatino Linotype" pitchFamily="18" charset="0"/>
            </a:rPr>
            <a:t>Una orden por cada enunciado. </a:t>
          </a:r>
          <a:endParaRPr lang="es-ES" sz="1200" b="1" dirty="0">
            <a:latin typeface="Palatino Linotype" pitchFamily="18" charset="0"/>
          </a:endParaRPr>
        </a:p>
      </dgm:t>
    </dgm:pt>
    <dgm:pt modelId="{0C7CA26A-675B-4227-8FA7-BD1E93AD2081}" type="parTrans" cxnId="{3CCF3CD7-2A01-46A9-94F1-883F44D589E0}">
      <dgm:prSet/>
      <dgm:spPr/>
      <dgm:t>
        <a:bodyPr/>
        <a:lstStyle/>
        <a:p>
          <a:endParaRPr lang="es-ES"/>
        </a:p>
      </dgm:t>
    </dgm:pt>
    <dgm:pt modelId="{58207738-6071-4F71-AB1F-0DAD20B3EC99}" type="sibTrans" cxnId="{3CCF3CD7-2A01-46A9-94F1-883F44D589E0}">
      <dgm:prSet/>
      <dgm:spPr/>
      <dgm:t>
        <a:bodyPr/>
        <a:lstStyle/>
        <a:p>
          <a:endParaRPr lang="es-ES"/>
        </a:p>
      </dgm:t>
    </dgm:pt>
    <dgm:pt modelId="{BF8940F5-CB5E-4780-953C-02A55DD26EFD}">
      <dgm:prSet phldrT="[Texto]" custT="1"/>
      <dgm:spPr/>
      <dgm:t>
        <a:bodyPr/>
        <a:lstStyle/>
        <a:p>
          <a:pPr algn="ctr"/>
          <a:r>
            <a:rPr lang="es-ES" sz="1200" b="1" dirty="0" smtClean="0">
              <a:latin typeface="Palatino Linotype" pitchFamily="18" charset="0"/>
            </a:rPr>
            <a:t>Éstas deben ser sencillas y claras. </a:t>
          </a:r>
          <a:endParaRPr lang="es-ES" sz="1200" b="1" dirty="0">
            <a:latin typeface="Palatino Linotype" pitchFamily="18" charset="0"/>
          </a:endParaRPr>
        </a:p>
      </dgm:t>
    </dgm:pt>
    <dgm:pt modelId="{FBC99A5A-C8A6-49B8-A499-926A889B316C}" type="parTrans" cxnId="{0EF49EDE-A7DF-4923-BA3D-F0BA9E331493}">
      <dgm:prSet/>
      <dgm:spPr/>
      <dgm:t>
        <a:bodyPr/>
        <a:lstStyle/>
        <a:p>
          <a:endParaRPr lang="es-ES"/>
        </a:p>
      </dgm:t>
    </dgm:pt>
    <dgm:pt modelId="{3D663221-3C11-4F97-8824-41D2E0DE934F}" type="sibTrans" cxnId="{0EF49EDE-A7DF-4923-BA3D-F0BA9E331493}">
      <dgm:prSet/>
      <dgm:spPr/>
      <dgm:t>
        <a:bodyPr/>
        <a:lstStyle/>
        <a:p>
          <a:endParaRPr lang="es-ES"/>
        </a:p>
      </dgm:t>
    </dgm:pt>
    <dgm:pt modelId="{5633B19B-6233-40A5-9D33-A30649DF42BF}">
      <dgm:prSet custT="1"/>
      <dgm:spPr/>
      <dgm:t>
        <a:bodyPr/>
        <a:lstStyle/>
        <a:p>
          <a:r>
            <a:rPr lang="es-ES" sz="1600" b="1" dirty="0" smtClean="0">
              <a:latin typeface="Palatino Linotype" pitchFamily="18" charset="0"/>
            </a:rPr>
            <a:t>Comprobar el ritmo de trabajo.</a:t>
          </a:r>
          <a:endParaRPr lang="es-ES" sz="1600" b="1" dirty="0">
            <a:latin typeface="Palatino Linotype" pitchFamily="18" charset="0"/>
          </a:endParaRPr>
        </a:p>
      </dgm:t>
    </dgm:pt>
    <dgm:pt modelId="{8E9636B4-4E45-46F7-82C5-502C22899481}" type="parTrans" cxnId="{6638E9A9-C9D5-45F6-968B-0BABFF5DC689}">
      <dgm:prSet/>
      <dgm:spPr/>
      <dgm:t>
        <a:bodyPr/>
        <a:lstStyle/>
        <a:p>
          <a:endParaRPr lang="es-ES"/>
        </a:p>
      </dgm:t>
    </dgm:pt>
    <dgm:pt modelId="{47F05C78-ADEF-4230-93A5-C2C8C5C610AE}" type="sibTrans" cxnId="{6638E9A9-C9D5-45F6-968B-0BABFF5DC689}">
      <dgm:prSet/>
      <dgm:spPr/>
      <dgm:t>
        <a:bodyPr/>
        <a:lstStyle/>
        <a:p>
          <a:endParaRPr lang="es-ES"/>
        </a:p>
      </dgm:t>
    </dgm:pt>
    <dgm:pt modelId="{E3BE8FD3-361E-42C1-A64E-E818C4ADF049}">
      <dgm:prSet custT="1"/>
      <dgm:spPr/>
      <dgm:t>
        <a:bodyPr/>
        <a:lstStyle/>
        <a:p>
          <a:r>
            <a:rPr lang="es-ES" sz="1100" b="1" dirty="0" smtClean="0">
              <a:latin typeface="Palatino Linotype" pitchFamily="18" charset="0"/>
            </a:rPr>
            <a:t>en dos partes en dos días</a:t>
          </a:r>
          <a:endParaRPr lang="es-ES" sz="1100" b="1" dirty="0">
            <a:latin typeface="Palatino Linotype" pitchFamily="18" charset="0"/>
          </a:endParaRPr>
        </a:p>
      </dgm:t>
    </dgm:pt>
    <dgm:pt modelId="{3BB8D219-ABBD-4BF6-BAE5-C5C2E5118DE0}" type="parTrans" cxnId="{9A4FCF4E-BA2E-43EF-A2F4-0BAF8B300696}">
      <dgm:prSet/>
      <dgm:spPr/>
      <dgm:t>
        <a:bodyPr/>
        <a:lstStyle/>
        <a:p>
          <a:endParaRPr lang="es-ES"/>
        </a:p>
      </dgm:t>
    </dgm:pt>
    <dgm:pt modelId="{AE8431FD-83A0-4C4A-AE07-4A28267FC42D}" type="sibTrans" cxnId="{9A4FCF4E-BA2E-43EF-A2F4-0BAF8B300696}">
      <dgm:prSet/>
      <dgm:spPr/>
      <dgm:t>
        <a:bodyPr/>
        <a:lstStyle/>
        <a:p>
          <a:endParaRPr lang="es-ES"/>
        </a:p>
      </dgm:t>
    </dgm:pt>
    <dgm:pt modelId="{176444AD-61EC-4A2A-8E39-6133EC850CB7}">
      <dgm:prSet custT="1"/>
      <dgm:spPr/>
      <dgm:t>
        <a:bodyPr/>
        <a:lstStyle/>
        <a:p>
          <a:r>
            <a:rPr lang="es-ES" sz="1100" b="1" dirty="0" smtClean="0">
              <a:latin typeface="Palatino Linotype" pitchFamily="18" charset="0"/>
            </a:rPr>
            <a:t>con el profesor de apoyo en un espacio más tranquilo</a:t>
          </a:r>
          <a:endParaRPr lang="es-ES" sz="1100" b="1" dirty="0">
            <a:latin typeface="Palatino Linotype" pitchFamily="18" charset="0"/>
          </a:endParaRPr>
        </a:p>
      </dgm:t>
    </dgm:pt>
    <dgm:pt modelId="{C9CCB1F6-07CB-445E-B848-270FBAA088E9}" type="parTrans" cxnId="{F9AEEB94-57A1-42BD-B393-65F134A8E694}">
      <dgm:prSet/>
      <dgm:spPr/>
      <dgm:t>
        <a:bodyPr/>
        <a:lstStyle/>
        <a:p>
          <a:endParaRPr lang="es-ES"/>
        </a:p>
      </dgm:t>
    </dgm:pt>
    <dgm:pt modelId="{EF3D92B8-EFCE-4222-BD06-79F7E6593D47}" type="sibTrans" cxnId="{F9AEEB94-57A1-42BD-B393-65F134A8E694}">
      <dgm:prSet/>
      <dgm:spPr/>
      <dgm:t>
        <a:bodyPr/>
        <a:lstStyle/>
        <a:p>
          <a:endParaRPr lang="es-ES"/>
        </a:p>
      </dgm:t>
    </dgm:pt>
    <dgm:pt modelId="{E179EDE7-DB08-4C81-95AD-6ADA39A34D80}" type="pres">
      <dgm:prSet presAssocID="{7D9D127E-238F-4D1A-A0E4-9EBF1E3266A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1BA214-96E6-4D4F-87A1-33367D34CEF1}" type="pres">
      <dgm:prSet presAssocID="{9AAB6B16-A8EA-4DED-9581-E8772CA67245}" presName="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4E6C3C6-CC0F-4230-B8EC-22A1277CC608}" type="pres">
      <dgm:prSet presAssocID="{51C00B79-7AE3-4D30-B894-408D5529F1AB}" presName="sibTrans" presStyleCnt="0"/>
      <dgm:spPr/>
    </dgm:pt>
    <dgm:pt modelId="{DE543E29-57FC-47DA-BB6A-FF921E5151C9}" type="pres">
      <dgm:prSet presAssocID="{2D449C57-0A04-4597-91C0-D3A25BC6AC86}" presName="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90EA499-BB8F-4EC0-B58D-CBD9643AD5AC}" type="pres">
      <dgm:prSet presAssocID="{9D9934FA-2E72-4926-A8B3-F7847E46DAC4}" presName="sibTrans" presStyleCnt="0"/>
      <dgm:spPr/>
    </dgm:pt>
    <dgm:pt modelId="{A1B3B1E9-07AD-412D-B830-C0519854AF64}" type="pres">
      <dgm:prSet presAssocID="{7D11FBFA-B80B-41CE-88E9-BC2931684B32}" presName="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6256F6E-1FF5-4328-B713-2DFC975269D7}" type="pres">
      <dgm:prSet presAssocID="{CABCB54C-4728-47D2-8928-37D6FF930524}" presName="sibTrans" presStyleCnt="0"/>
      <dgm:spPr/>
    </dgm:pt>
    <dgm:pt modelId="{2A6AA789-115F-49DE-97FC-604EFEEFAEDF}" type="pres">
      <dgm:prSet presAssocID="{4CB5A7EF-0570-4549-AEDF-2906187295BD}" presName="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3267F3-2415-4917-AC4D-1E3B8D6E8B21}" type="pres">
      <dgm:prSet presAssocID="{4FB1C207-FBDD-43C6-A093-AD21C1DA0A32}" presName="sibTrans" presStyleCnt="0"/>
      <dgm:spPr/>
    </dgm:pt>
    <dgm:pt modelId="{7AA1FAB5-435C-4F8B-A649-EC22BE43E2E0}" type="pres">
      <dgm:prSet presAssocID="{FA5B87F3-B45D-41B8-A2DD-8FA59117D950}" presName="node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3EF58DD-ACA5-4CC2-8D0D-5D41AC6C0468}" type="pres">
      <dgm:prSet presAssocID="{4790E5A1-DBB9-4A67-92D3-5C859AF5C9E9}" presName="sibTrans" presStyleCnt="0"/>
      <dgm:spPr/>
    </dgm:pt>
    <dgm:pt modelId="{FA6E4BE5-5C60-41BA-BA65-ADD0B68DE2BD}" type="pres">
      <dgm:prSet presAssocID="{5633B19B-6233-40A5-9D33-A30649DF42BF}" presName="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494D79-0334-46D6-BF12-80C167CD973A}" type="pres">
      <dgm:prSet presAssocID="{47F05C78-ADEF-4230-93A5-C2C8C5C610AE}" presName="sibTrans" presStyleCnt="0"/>
      <dgm:spPr/>
    </dgm:pt>
    <dgm:pt modelId="{103097CF-220F-4D35-B767-A0ECF07DA465}" type="pres">
      <dgm:prSet presAssocID="{647785EE-3AAA-40EA-8020-2A4B2E2AB09B}" presName="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90BB38-ECFE-4BD0-9779-B80EEA6AE2B2}" type="pres">
      <dgm:prSet presAssocID="{0835C146-6231-46D8-9051-2D79C3A4B062}" presName="sibTrans" presStyleCnt="0"/>
      <dgm:spPr/>
    </dgm:pt>
    <dgm:pt modelId="{CB4BE400-B505-401D-9AFF-E18975257F0A}" type="pres">
      <dgm:prSet presAssocID="{0A3CBBB9-3573-4714-B91E-DD1525516E7F}" presName="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16B27E9-9868-434D-ABD1-76AEEF1B0868}" type="pres">
      <dgm:prSet presAssocID="{688D4FF2-50C6-4E20-960B-F2C416E6EE5F}" presName="sibTrans" presStyleCnt="0"/>
      <dgm:spPr/>
    </dgm:pt>
    <dgm:pt modelId="{BCFB79A8-D6CD-441D-B206-A1AF5277E77E}" type="pres">
      <dgm:prSet presAssocID="{4A6EC0BE-C54A-46C7-A07D-53F593094428}" presName="node" presStyleLbl="node1" presStyleIdx="8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FD338D3-03ED-40D4-9192-2D43914ED9B6}" type="pres">
      <dgm:prSet presAssocID="{93CCA62B-C31D-4006-B5D1-65EB600F05EC}" presName="sibTrans" presStyleCnt="0"/>
      <dgm:spPr/>
    </dgm:pt>
    <dgm:pt modelId="{974FF96F-24C5-461C-96FB-D53B1FFB41E9}" type="pres">
      <dgm:prSet presAssocID="{D82387BE-D7DF-4880-8E26-8F538074DF30}" presName="node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8CFDE7-26FD-462A-B4F1-96438A853CD5}" type="pres">
      <dgm:prSet presAssocID="{865DDE6C-0C75-4200-9C9C-450E9F9312D6}" presName="sibTrans" presStyleCnt="0"/>
      <dgm:spPr/>
    </dgm:pt>
    <dgm:pt modelId="{BCA11F2F-DA57-4ADF-B77F-A9CBA0C04BE8}" type="pres">
      <dgm:prSet presAssocID="{7BB7E58F-FBA2-4650-87BB-B8FCFBC992DA}" presName="node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0D9A54C-6896-4A28-854B-FEE46D2839DD}" type="presOf" srcId="{2D449C57-0A04-4597-91C0-D3A25BC6AC86}" destId="{DE543E29-57FC-47DA-BB6A-FF921E5151C9}" srcOrd="0" destOrd="0" presId="urn:microsoft.com/office/officeart/2005/8/layout/default#1"/>
    <dgm:cxn modelId="{5E501291-C85E-46FD-921F-18303C97018E}" type="presOf" srcId="{647785EE-3AAA-40EA-8020-2A4B2E2AB09B}" destId="{103097CF-220F-4D35-B767-A0ECF07DA465}" srcOrd="0" destOrd="0" presId="urn:microsoft.com/office/officeart/2005/8/layout/default#1"/>
    <dgm:cxn modelId="{3CCF3CD7-2A01-46A9-94F1-883F44D589E0}" srcId="{9AAB6B16-A8EA-4DED-9581-E8772CA67245}" destId="{B9D1ED42-E8AB-49E4-A6B2-1AD72B44E8E0}" srcOrd="0" destOrd="0" parTransId="{0C7CA26A-675B-4227-8FA7-BD1E93AD2081}" sibTransId="{58207738-6071-4F71-AB1F-0DAD20B3EC99}"/>
    <dgm:cxn modelId="{5AC676C5-1716-431B-8F09-F09C2B87BA9A}" type="presOf" srcId="{9AAB6B16-A8EA-4DED-9581-E8772CA67245}" destId="{1C1BA214-96E6-4D4F-87A1-33367D34CEF1}" srcOrd="0" destOrd="0" presId="urn:microsoft.com/office/officeart/2005/8/layout/default#1"/>
    <dgm:cxn modelId="{F9AEEB94-57A1-42BD-B393-65F134A8E694}" srcId="{D82387BE-D7DF-4880-8E26-8F538074DF30}" destId="{176444AD-61EC-4A2A-8E39-6133EC850CB7}" srcOrd="0" destOrd="0" parTransId="{C9CCB1F6-07CB-445E-B848-270FBAA088E9}" sibTransId="{EF3D92B8-EFCE-4222-BD06-79F7E6593D47}"/>
    <dgm:cxn modelId="{5758B3D4-5341-4EF9-A981-8FCC1099DAE6}" type="presOf" srcId="{FA5B87F3-B45D-41B8-A2DD-8FA59117D950}" destId="{7AA1FAB5-435C-4F8B-A649-EC22BE43E2E0}" srcOrd="0" destOrd="0" presId="urn:microsoft.com/office/officeart/2005/8/layout/default#1"/>
    <dgm:cxn modelId="{6638E9A9-C9D5-45F6-968B-0BABFF5DC689}" srcId="{7D9D127E-238F-4D1A-A0E4-9EBF1E3266A8}" destId="{5633B19B-6233-40A5-9D33-A30649DF42BF}" srcOrd="5" destOrd="0" parTransId="{8E9636B4-4E45-46F7-82C5-502C22899481}" sibTransId="{47F05C78-ADEF-4230-93A5-C2C8C5C610AE}"/>
    <dgm:cxn modelId="{F47524E0-677A-4822-B15A-1C59FA0BB116}" srcId="{7D9D127E-238F-4D1A-A0E4-9EBF1E3266A8}" destId="{0A3CBBB9-3573-4714-B91E-DD1525516E7F}" srcOrd="7" destOrd="0" parTransId="{A6BA2697-3B8A-4927-8AA6-C3E03ACE6290}" sibTransId="{688D4FF2-50C6-4E20-960B-F2C416E6EE5F}"/>
    <dgm:cxn modelId="{50CA86E4-4F26-4924-90C9-C876B6889D7B}" srcId="{7D9D127E-238F-4D1A-A0E4-9EBF1E3266A8}" destId="{7BB7E58F-FBA2-4650-87BB-B8FCFBC992DA}" srcOrd="10" destOrd="0" parTransId="{82070559-FD8E-421B-9113-6D10DB303AD0}" sibTransId="{51091076-C38E-4828-BA95-FA72552E63FC}"/>
    <dgm:cxn modelId="{3E042432-091F-4BF3-83A2-BCF74DD9075C}" type="presOf" srcId="{4A6EC0BE-C54A-46C7-A07D-53F593094428}" destId="{BCFB79A8-D6CD-441D-B206-A1AF5277E77E}" srcOrd="0" destOrd="0" presId="urn:microsoft.com/office/officeart/2005/8/layout/default#1"/>
    <dgm:cxn modelId="{EE2AF229-88C7-4EEE-8D85-CC268FF2CCCF}" srcId="{7D9D127E-238F-4D1A-A0E4-9EBF1E3266A8}" destId="{4A6EC0BE-C54A-46C7-A07D-53F593094428}" srcOrd="8" destOrd="0" parTransId="{0010B3B6-CA02-4031-BC74-8C5B47B38D11}" sibTransId="{93CCA62B-C31D-4006-B5D1-65EB600F05EC}"/>
    <dgm:cxn modelId="{414415BC-36CC-419F-AB78-7D16178B8B9F}" type="presOf" srcId="{E3BE8FD3-361E-42C1-A64E-E818C4ADF049}" destId="{974FF96F-24C5-461C-96FB-D53B1FFB41E9}" srcOrd="0" destOrd="2" presId="urn:microsoft.com/office/officeart/2005/8/layout/default#1"/>
    <dgm:cxn modelId="{C5337875-E534-4ABC-B33F-291FF8202774}" type="presOf" srcId="{4CB5A7EF-0570-4549-AEDF-2906187295BD}" destId="{2A6AA789-115F-49DE-97FC-604EFEEFAEDF}" srcOrd="0" destOrd="0" presId="urn:microsoft.com/office/officeart/2005/8/layout/default#1"/>
    <dgm:cxn modelId="{F8539977-EADA-4797-A693-8A9C3CD9DE06}" type="presOf" srcId="{176444AD-61EC-4A2A-8E39-6133EC850CB7}" destId="{974FF96F-24C5-461C-96FB-D53B1FFB41E9}" srcOrd="0" destOrd="1" presId="urn:microsoft.com/office/officeart/2005/8/layout/default#1"/>
    <dgm:cxn modelId="{01090C8C-87DA-42DE-A004-7488AA973CB4}" type="presOf" srcId="{5633B19B-6233-40A5-9D33-A30649DF42BF}" destId="{FA6E4BE5-5C60-41BA-BA65-ADD0B68DE2BD}" srcOrd="0" destOrd="0" presId="urn:microsoft.com/office/officeart/2005/8/layout/default#1"/>
    <dgm:cxn modelId="{4FEB5FF5-6C3A-4FBC-BD05-3EE65C416E26}" srcId="{7D9D127E-238F-4D1A-A0E4-9EBF1E3266A8}" destId="{7D11FBFA-B80B-41CE-88E9-BC2931684B32}" srcOrd="2" destOrd="0" parTransId="{758EEC69-2085-432D-9247-88B49BDE9968}" sibTransId="{CABCB54C-4728-47D2-8928-37D6FF930524}"/>
    <dgm:cxn modelId="{4A40CFD1-B94F-4E71-A7F1-87250315E609}" type="presOf" srcId="{7D9D127E-238F-4D1A-A0E4-9EBF1E3266A8}" destId="{E179EDE7-DB08-4C81-95AD-6ADA39A34D80}" srcOrd="0" destOrd="0" presId="urn:microsoft.com/office/officeart/2005/8/layout/default#1"/>
    <dgm:cxn modelId="{02E6A50D-8A27-4AF2-B6B2-DAA4D1DB19D9}" srcId="{7D9D127E-238F-4D1A-A0E4-9EBF1E3266A8}" destId="{2D449C57-0A04-4597-91C0-D3A25BC6AC86}" srcOrd="1" destOrd="0" parTransId="{6EA18B8B-24B3-4BFF-9944-3657200A4754}" sibTransId="{9D9934FA-2E72-4926-A8B3-F7847E46DAC4}"/>
    <dgm:cxn modelId="{82E25293-9EA9-4D25-935F-63A814471B10}" type="presOf" srcId="{7BB7E58F-FBA2-4650-87BB-B8FCFBC992DA}" destId="{BCA11F2F-DA57-4ADF-B77F-A9CBA0C04BE8}" srcOrd="0" destOrd="0" presId="urn:microsoft.com/office/officeart/2005/8/layout/default#1"/>
    <dgm:cxn modelId="{4CA538B3-5433-4DAE-AB94-F4C455EF5692}" srcId="{7D9D127E-238F-4D1A-A0E4-9EBF1E3266A8}" destId="{D82387BE-D7DF-4880-8E26-8F538074DF30}" srcOrd="9" destOrd="0" parTransId="{76F9376E-F68F-42A1-91CF-C4024789EC21}" sibTransId="{865DDE6C-0C75-4200-9C9C-450E9F9312D6}"/>
    <dgm:cxn modelId="{DF40C135-F143-40DE-8A0F-FDD1EAEE838C}" srcId="{7D9D127E-238F-4D1A-A0E4-9EBF1E3266A8}" destId="{FA5B87F3-B45D-41B8-A2DD-8FA59117D950}" srcOrd="4" destOrd="0" parTransId="{452784AD-E3C0-450E-8562-A6157474632A}" sibTransId="{4790E5A1-DBB9-4A67-92D3-5C859AF5C9E9}"/>
    <dgm:cxn modelId="{0EF49EDE-A7DF-4923-BA3D-F0BA9E331493}" srcId="{9AAB6B16-A8EA-4DED-9581-E8772CA67245}" destId="{BF8940F5-CB5E-4780-953C-02A55DD26EFD}" srcOrd="1" destOrd="0" parTransId="{FBC99A5A-C8A6-49B8-A499-926A889B316C}" sibTransId="{3D663221-3C11-4F97-8824-41D2E0DE934F}"/>
    <dgm:cxn modelId="{9A4FCF4E-BA2E-43EF-A2F4-0BAF8B300696}" srcId="{D82387BE-D7DF-4880-8E26-8F538074DF30}" destId="{E3BE8FD3-361E-42C1-A64E-E818C4ADF049}" srcOrd="1" destOrd="0" parTransId="{3BB8D219-ABBD-4BF6-BAE5-C5C2E5118DE0}" sibTransId="{AE8431FD-83A0-4C4A-AE07-4A28267FC42D}"/>
    <dgm:cxn modelId="{C18AA17A-8DC6-42F1-9A64-9AECA6393C30}" type="presOf" srcId="{D82387BE-D7DF-4880-8E26-8F538074DF30}" destId="{974FF96F-24C5-461C-96FB-D53B1FFB41E9}" srcOrd="0" destOrd="0" presId="urn:microsoft.com/office/officeart/2005/8/layout/default#1"/>
    <dgm:cxn modelId="{7D9EA6AB-2587-4E79-B85C-D9B379593EAB}" type="presOf" srcId="{7D11FBFA-B80B-41CE-88E9-BC2931684B32}" destId="{A1B3B1E9-07AD-412D-B830-C0519854AF64}" srcOrd="0" destOrd="0" presId="urn:microsoft.com/office/officeart/2005/8/layout/default#1"/>
    <dgm:cxn modelId="{DED454B8-99C5-44C6-BECD-80E902E43AAA}" type="presOf" srcId="{0A3CBBB9-3573-4714-B91E-DD1525516E7F}" destId="{CB4BE400-B505-401D-9AFF-E18975257F0A}" srcOrd="0" destOrd="0" presId="urn:microsoft.com/office/officeart/2005/8/layout/default#1"/>
    <dgm:cxn modelId="{481BACBF-F3E6-4D24-8803-A23292B43A1A}" srcId="{7D9D127E-238F-4D1A-A0E4-9EBF1E3266A8}" destId="{647785EE-3AAA-40EA-8020-2A4B2E2AB09B}" srcOrd="6" destOrd="0" parTransId="{FC8F7527-3D26-4A92-BFB6-DA02F55D998B}" sibTransId="{0835C146-6231-46D8-9051-2D79C3A4B062}"/>
    <dgm:cxn modelId="{BA246D5F-85E2-4FC6-A209-530D631C5C19}" srcId="{7D9D127E-238F-4D1A-A0E4-9EBF1E3266A8}" destId="{9AAB6B16-A8EA-4DED-9581-E8772CA67245}" srcOrd="0" destOrd="0" parTransId="{B255D90F-AFD3-4FB0-8859-8708737BC7CD}" sibTransId="{51C00B79-7AE3-4D30-B894-408D5529F1AB}"/>
    <dgm:cxn modelId="{83F9E49C-2E95-4D3B-913E-110A3D25B585}" type="presOf" srcId="{BF8940F5-CB5E-4780-953C-02A55DD26EFD}" destId="{1C1BA214-96E6-4D4F-87A1-33367D34CEF1}" srcOrd="0" destOrd="2" presId="urn:microsoft.com/office/officeart/2005/8/layout/default#1"/>
    <dgm:cxn modelId="{4C77225A-E5C8-4FE9-8AD5-084F50658B0B}" type="presOf" srcId="{B9D1ED42-E8AB-49E4-A6B2-1AD72B44E8E0}" destId="{1C1BA214-96E6-4D4F-87A1-33367D34CEF1}" srcOrd="0" destOrd="1" presId="urn:microsoft.com/office/officeart/2005/8/layout/default#1"/>
    <dgm:cxn modelId="{8DE6CDD0-DCFD-461F-BD99-3305E8DAF424}" srcId="{7D9D127E-238F-4D1A-A0E4-9EBF1E3266A8}" destId="{4CB5A7EF-0570-4549-AEDF-2906187295BD}" srcOrd="3" destOrd="0" parTransId="{64792B92-D9F5-4897-93B3-6F51CB820007}" sibTransId="{4FB1C207-FBDD-43C6-A093-AD21C1DA0A32}"/>
    <dgm:cxn modelId="{277A1683-2E01-4D94-B722-B892A3657E1C}" type="presParOf" srcId="{E179EDE7-DB08-4C81-95AD-6ADA39A34D80}" destId="{1C1BA214-96E6-4D4F-87A1-33367D34CEF1}" srcOrd="0" destOrd="0" presId="urn:microsoft.com/office/officeart/2005/8/layout/default#1"/>
    <dgm:cxn modelId="{21AEE688-8061-4CFE-99ED-B3B096FC52BB}" type="presParOf" srcId="{E179EDE7-DB08-4C81-95AD-6ADA39A34D80}" destId="{A4E6C3C6-CC0F-4230-B8EC-22A1277CC608}" srcOrd="1" destOrd="0" presId="urn:microsoft.com/office/officeart/2005/8/layout/default#1"/>
    <dgm:cxn modelId="{0B428C5E-F5B4-4908-9E4D-B46EB177D689}" type="presParOf" srcId="{E179EDE7-DB08-4C81-95AD-6ADA39A34D80}" destId="{DE543E29-57FC-47DA-BB6A-FF921E5151C9}" srcOrd="2" destOrd="0" presId="urn:microsoft.com/office/officeart/2005/8/layout/default#1"/>
    <dgm:cxn modelId="{D862CDA5-522F-4EB4-9A9B-C9E03598F4AB}" type="presParOf" srcId="{E179EDE7-DB08-4C81-95AD-6ADA39A34D80}" destId="{590EA499-BB8F-4EC0-B58D-CBD9643AD5AC}" srcOrd="3" destOrd="0" presId="urn:microsoft.com/office/officeart/2005/8/layout/default#1"/>
    <dgm:cxn modelId="{2A14C4B6-D0A9-4167-AA17-ADEB01CBB62C}" type="presParOf" srcId="{E179EDE7-DB08-4C81-95AD-6ADA39A34D80}" destId="{A1B3B1E9-07AD-412D-B830-C0519854AF64}" srcOrd="4" destOrd="0" presId="urn:microsoft.com/office/officeart/2005/8/layout/default#1"/>
    <dgm:cxn modelId="{268FB388-B4C0-4C33-91EB-E3603C46A21A}" type="presParOf" srcId="{E179EDE7-DB08-4C81-95AD-6ADA39A34D80}" destId="{F6256F6E-1FF5-4328-B713-2DFC975269D7}" srcOrd="5" destOrd="0" presId="urn:microsoft.com/office/officeart/2005/8/layout/default#1"/>
    <dgm:cxn modelId="{7096FA28-459F-4F10-85AD-E498E78EC09C}" type="presParOf" srcId="{E179EDE7-DB08-4C81-95AD-6ADA39A34D80}" destId="{2A6AA789-115F-49DE-97FC-604EFEEFAEDF}" srcOrd="6" destOrd="0" presId="urn:microsoft.com/office/officeart/2005/8/layout/default#1"/>
    <dgm:cxn modelId="{3FC67BC9-CCD0-4888-BEF6-75502625FF36}" type="presParOf" srcId="{E179EDE7-DB08-4C81-95AD-6ADA39A34D80}" destId="{883267F3-2415-4917-AC4D-1E3B8D6E8B21}" srcOrd="7" destOrd="0" presId="urn:microsoft.com/office/officeart/2005/8/layout/default#1"/>
    <dgm:cxn modelId="{72CB55EF-2ACC-4394-9466-E62AD2FACC5F}" type="presParOf" srcId="{E179EDE7-DB08-4C81-95AD-6ADA39A34D80}" destId="{7AA1FAB5-435C-4F8B-A649-EC22BE43E2E0}" srcOrd="8" destOrd="0" presId="urn:microsoft.com/office/officeart/2005/8/layout/default#1"/>
    <dgm:cxn modelId="{33BE149B-63F8-4CEF-A9E7-CB3F070AC4C2}" type="presParOf" srcId="{E179EDE7-DB08-4C81-95AD-6ADA39A34D80}" destId="{03EF58DD-ACA5-4CC2-8D0D-5D41AC6C0468}" srcOrd="9" destOrd="0" presId="urn:microsoft.com/office/officeart/2005/8/layout/default#1"/>
    <dgm:cxn modelId="{136836F7-734B-43AF-8F1B-A1034C811591}" type="presParOf" srcId="{E179EDE7-DB08-4C81-95AD-6ADA39A34D80}" destId="{FA6E4BE5-5C60-41BA-BA65-ADD0B68DE2BD}" srcOrd="10" destOrd="0" presId="urn:microsoft.com/office/officeart/2005/8/layout/default#1"/>
    <dgm:cxn modelId="{B8F79BE0-AC7C-41E3-835E-E3856E06CBA1}" type="presParOf" srcId="{E179EDE7-DB08-4C81-95AD-6ADA39A34D80}" destId="{19494D79-0334-46D6-BF12-80C167CD973A}" srcOrd="11" destOrd="0" presId="urn:microsoft.com/office/officeart/2005/8/layout/default#1"/>
    <dgm:cxn modelId="{264AFAC4-ADAE-48AA-9745-9270CE8F9137}" type="presParOf" srcId="{E179EDE7-DB08-4C81-95AD-6ADA39A34D80}" destId="{103097CF-220F-4D35-B767-A0ECF07DA465}" srcOrd="12" destOrd="0" presId="urn:microsoft.com/office/officeart/2005/8/layout/default#1"/>
    <dgm:cxn modelId="{25577CED-37BF-4F4D-9C0A-C1DBA81751BB}" type="presParOf" srcId="{E179EDE7-DB08-4C81-95AD-6ADA39A34D80}" destId="{3590BB38-ECFE-4BD0-9779-B80EEA6AE2B2}" srcOrd="13" destOrd="0" presId="urn:microsoft.com/office/officeart/2005/8/layout/default#1"/>
    <dgm:cxn modelId="{0C8DF5D0-C673-41BC-887B-9EDF8678C1A0}" type="presParOf" srcId="{E179EDE7-DB08-4C81-95AD-6ADA39A34D80}" destId="{CB4BE400-B505-401D-9AFF-E18975257F0A}" srcOrd="14" destOrd="0" presId="urn:microsoft.com/office/officeart/2005/8/layout/default#1"/>
    <dgm:cxn modelId="{D33831A5-BD49-4182-A955-44181DA5E530}" type="presParOf" srcId="{E179EDE7-DB08-4C81-95AD-6ADA39A34D80}" destId="{516B27E9-9868-434D-ABD1-76AEEF1B0868}" srcOrd="15" destOrd="0" presId="urn:microsoft.com/office/officeart/2005/8/layout/default#1"/>
    <dgm:cxn modelId="{09251D13-2C40-48E0-A3B1-85CC88AA014A}" type="presParOf" srcId="{E179EDE7-DB08-4C81-95AD-6ADA39A34D80}" destId="{BCFB79A8-D6CD-441D-B206-A1AF5277E77E}" srcOrd="16" destOrd="0" presId="urn:microsoft.com/office/officeart/2005/8/layout/default#1"/>
    <dgm:cxn modelId="{10C9EC61-2479-400C-BC6C-AA6C8CC59651}" type="presParOf" srcId="{E179EDE7-DB08-4C81-95AD-6ADA39A34D80}" destId="{1FD338D3-03ED-40D4-9192-2D43914ED9B6}" srcOrd="17" destOrd="0" presId="urn:microsoft.com/office/officeart/2005/8/layout/default#1"/>
    <dgm:cxn modelId="{024296F2-8B57-4BDA-925C-2D3CDD68EBE5}" type="presParOf" srcId="{E179EDE7-DB08-4C81-95AD-6ADA39A34D80}" destId="{974FF96F-24C5-461C-96FB-D53B1FFB41E9}" srcOrd="18" destOrd="0" presId="urn:microsoft.com/office/officeart/2005/8/layout/default#1"/>
    <dgm:cxn modelId="{C618632F-E49E-4B99-AFD3-A8442D230523}" type="presParOf" srcId="{E179EDE7-DB08-4C81-95AD-6ADA39A34D80}" destId="{C78CFDE7-26FD-462A-B4F1-96438A853CD5}" srcOrd="19" destOrd="0" presId="urn:microsoft.com/office/officeart/2005/8/layout/default#1"/>
    <dgm:cxn modelId="{B1658116-9A9D-4AC6-AB2E-7735D028E826}" type="presParOf" srcId="{E179EDE7-DB08-4C81-95AD-6ADA39A34D80}" destId="{BCA11F2F-DA57-4ADF-B77F-A9CBA0C04BE8}" srcOrd="2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14E4DB7A-125F-4FFC-BFF6-9E3D9F2F0893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60EAA862-CA6C-43B4-8A11-69301A3FF169}">
      <dgm:prSet phldrT="[Texto]"/>
      <dgm:spPr/>
      <dgm:t>
        <a:bodyPr/>
        <a:lstStyle/>
        <a:p>
          <a:r>
            <a:rPr lang="es-ES" b="1" dirty="0" smtClean="0">
              <a:latin typeface="Palatino Linotype" pitchFamily="18" charset="0"/>
            </a:rPr>
            <a:t>Sentarle lo más cerca posible de la pizarra y el profesor. </a:t>
          </a:r>
          <a:endParaRPr lang="es-ES" b="1" dirty="0">
            <a:latin typeface="Palatino Linotype" pitchFamily="18" charset="0"/>
          </a:endParaRPr>
        </a:p>
      </dgm:t>
    </dgm:pt>
    <dgm:pt modelId="{834A6A3A-84FA-4C96-803D-D2BAAE44D7E1}" type="parTrans" cxnId="{8CB9D53D-90DB-490F-99D6-249187888ACF}">
      <dgm:prSet/>
      <dgm:spPr/>
      <dgm:t>
        <a:bodyPr/>
        <a:lstStyle/>
        <a:p>
          <a:endParaRPr lang="es-ES" b="1"/>
        </a:p>
      </dgm:t>
    </dgm:pt>
    <dgm:pt modelId="{9C03940E-604E-4565-900F-36E66F6F45B0}" type="sibTrans" cxnId="{8CB9D53D-90DB-490F-99D6-249187888ACF}">
      <dgm:prSet/>
      <dgm:spPr/>
      <dgm:t>
        <a:bodyPr/>
        <a:lstStyle/>
        <a:p>
          <a:endParaRPr lang="es-ES" b="1"/>
        </a:p>
      </dgm:t>
    </dgm:pt>
    <dgm:pt modelId="{06EB52DA-345E-45C0-9FCF-2753AB74212F}">
      <dgm:prSet/>
      <dgm:spPr/>
      <dgm:t>
        <a:bodyPr/>
        <a:lstStyle/>
        <a:p>
          <a:r>
            <a:rPr lang="es-ES" b="1" dirty="0" smtClean="0">
              <a:latin typeface="Palatino Linotype" pitchFamily="18" charset="0"/>
            </a:rPr>
            <a:t>Realizarle llamadas de atención (por su nombre o por gestos acordados con él)</a:t>
          </a:r>
          <a:endParaRPr lang="es-ES" b="1" dirty="0">
            <a:latin typeface="Palatino Linotype" pitchFamily="18" charset="0"/>
          </a:endParaRPr>
        </a:p>
      </dgm:t>
    </dgm:pt>
    <dgm:pt modelId="{B7BAB3F0-BDE8-40D2-A48D-72ABD0902DAC}" type="parTrans" cxnId="{AE600075-6E9A-4394-93CE-2AADFF510050}">
      <dgm:prSet/>
      <dgm:spPr/>
      <dgm:t>
        <a:bodyPr/>
        <a:lstStyle/>
        <a:p>
          <a:endParaRPr lang="es-ES" b="1"/>
        </a:p>
      </dgm:t>
    </dgm:pt>
    <dgm:pt modelId="{01A106F0-4B9E-44AD-A8EE-34A1781C9490}" type="sibTrans" cxnId="{AE600075-6E9A-4394-93CE-2AADFF510050}">
      <dgm:prSet/>
      <dgm:spPr/>
      <dgm:t>
        <a:bodyPr/>
        <a:lstStyle/>
        <a:p>
          <a:endParaRPr lang="es-ES" b="1"/>
        </a:p>
      </dgm:t>
    </dgm:pt>
    <dgm:pt modelId="{EA3B4231-08B9-4AF3-8C32-7CD6D28239F9}">
      <dgm:prSet/>
      <dgm:spPr/>
      <dgm:t>
        <a:bodyPr/>
        <a:lstStyle/>
        <a:p>
          <a:r>
            <a:rPr lang="es-ES" b="1" dirty="0" smtClean="0">
              <a:latin typeface="Palatino Linotype" pitchFamily="18" charset="0"/>
            </a:rPr>
            <a:t>Esperar a que cumpla una orden o una tarea para darle la siguiente. </a:t>
          </a:r>
          <a:endParaRPr lang="es-ES" b="1" dirty="0">
            <a:latin typeface="Palatino Linotype" pitchFamily="18" charset="0"/>
          </a:endParaRPr>
        </a:p>
      </dgm:t>
    </dgm:pt>
    <dgm:pt modelId="{FB684D4F-352E-46D0-B67F-AC66C89046AA}" type="parTrans" cxnId="{26588CED-F3FC-48E1-B881-9A746B0F6CA7}">
      <dgm:prSet/>
      <dgm:spPr/>
      <dgm:t>
        <a:bodyPr/>
        <a:lstStyle/>
        <a:p>
          <a:endParaRPr lang="es-ES" b="1"/>
        </a:p>
      </dgm:t>
    </dgm:pt>
    <dgm:pt modelId="{1C38E794-E95D-4559-9CD3-8F2E8ECE9A52}" type="sibTrans" cxnId="{26588CED-F3FC-48E1-B881-9A746B0F6CA7}">
      <dgm:prSet/>
      <dgm:spPr/>
      <dgm:t>
        <a:bodyPr/>
        <a:lstStyle/>
        <a:p>
          <a:endParaRPr lang="es-ES" b="1"/>
        </a:p>
      </dgm:t>
    </dgm:pt>
    <dgm:pt modelId="{D762C581-AF61-47AA-92DB-712E2E97339F}">
      <dgm:prSet/>
      <dgm:spPr/>
      <dgm:t>
        <a:bodyPr/>
        <a:lstStyle/>
        <a:p>
          <a:r>
            <a:rPr lang="es-ES" b="1" dirty="0" smtClean="0">
              <a:latin typeface="Palatino Linotype" pitchFamily="18" charset="0"/>
            </a:rPr>
            <a:t>Introducir nuevas tecnologías en el aula. </a:t>
          </a:r>
          <a:endParaRPr lang="es-ES" b="1" dirty="0">
            <a:latin typeface="Palatino Linotype" pitchFamily="18" charset="0"/>
          </a:endParaRPr>
        </a:p>
      </dgm:t>
    </dgm:pt>
    <dgm:pt modelId="{67BA529F-3819-4FA6-8182-EAAD524ABC72}" type="parTrans" cxnId="{BF4A6837-98AC-4ECA-BF15-8ED415FDEFC2}">
      <dgm:prSet/>
      <dgm:spPr/>
      <dgm:t>
        <a:bodyPr/>
        <a:lstStyle/>
        <a:p>
          <a:endParaRPr lang="es-ES" b="1"/>
        </a:p>
      </dgm:t>
    </dgm:pt>
    <dgm:pt modelId="{E039F11C-922A-4F0A-B065-9C3EBB39A838}" type="sibTrans" cxnId="{BF4A6837-98AC-4ECA-BF15-8ED415FDEFC2}">
      <dgm:prSet/>
      <dgm:spPr/>
      <dgm:t>
        <a:bodyPr/>
        <a:lstStyle/>
        <a:p>
          <a:endParaRPr lang="es-ES" b="1"/>
        </a:p>
      </dgm:t>
    </dgm:pt>
    <dgm:pt modelId="{C18CC5BF-BB65-4478-80A1-F09632B87246}" type="pres">
      <dgm:prSet presAssocID="{14E4DB7A-125F-4FFC-BFF6-9E3D9F2F0893}" presName="CompostProcess" presStyleCnt="0">
        <dgm:presLayoutVars>
          <dgm:dir/>
          <dgm:resizeHandles val="exact"/>
        </dgm:presLayoutVars>
      </dgm:prSet>
      <dgm:spPr/>
    </dgm:pt>
    <dgm:pt modelId="{A36D4AF8-0D7C-4EF6-B013-71DDEFEEB65E}" type="pres">
      <dgm:prSet presAssocID="{14E4DB7A-125F-4FFC-BFF6-9E3D9F2F0893}" presName="arrow" presStyleLbl="bgShp" presStyleIdx="0" presStyleCnt="1"/>
      <dgm:spPr/>
    </dgm:pt>
    <dgm:pt modelId="{8101B701-896F-4F7A-8E66-525C1E3242D4}" type="pres">
      <dgm:prSet presAssocID="{14E4DB7A-125F-4FFC-BFF6-9E3D9F2F0893}" presName="linearProcess" presStyleCnt="0"/>
      <dgm:spPr/>
    </dgm:pt>
    <dgm:pt modelId="{8D98CEF7-3302-42E8-86C5-8102C7D62554}" type="pres">
      <dgm:prSet presAssocID="{60EAA862-CA6C-43B4-8A11-69301A3FF169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F65064-00F3-43E1-9FF4-68542CFE939D}" type="pres">
      <dgm:prSet presAssocID="{9C03940E-604E-4565-900F-36E66F6F45B0}" presName="sibTrans" presStyleCnt="0"/>
      <dgm:spPr/>
    </dgm:pt>
    <dgm:pt modelId="{47F1114A-B4A8-46E6-93E7-713DC915904F}" type="pres">
      <dgm:prSet presAssocID="{06EB52DA-345E-45C0-9FCF-2753AB74212F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2C77EF-6F2B-4E98-9259-BDB53ECBC180}" type="pres">
      <dgm:prSet presAssocID="{01A106F0-4B9E-44AD-A8EE-34A1781C9490}" presName="sibTrans" presStyleCnt="0"/>
      <dgm:spPr/>
    </dgm:pt>
    <dgm:pt modelId="{84904F2A-6DB6-4B20-93A8-FAA9C8C73FB5}" type="pres">
      <dgm:prSet presAssocID="{EA3B4231-08B9-4AF3-8C32-7CD6D28239F9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DC799F-E538-4AEE-AC7B-E1EAC0426BFC}" type="pres">
      <dgm:prSet presAssocID="{1C38E794-E95D-4559-9CD3-8F2E8ECE9A52}" presName="sibTrans" presStyleCnt="0"/>
      <dgm:spPr/>
    </dgm:pt>
    <dgm:pt modelId="{941E1A3C-A6C3-44A9-82E6-1E895B613D4A}" type="pres">
      <dgm:prSet presAssocID="{D762C581-AF61-47AA-92DB-712E2E97339F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3B0D025-E1AA-41BF-98FE-E051771B30C2}" type="presOf" srcId="{06EB52DA-345E-45C0-9FCF-2753AB74212F}" destId="{47F1114A-B4A8-46E6-93E7-713DC915904F}" srcOrd="0" destOrd="0" presId="urn:microsoft.com/office/officeart/2005/8/layout/hProcess9"/>
    <dgm:cxn modelId="{26588CED-F3FC-48E1-B881-9A746B0F6CA7}" srcId="{14E4DB7A-125F-4FFC-BFF6-9E3D9F2F0893}" destId="{EA3B4231-08B9-4AF3-8C32-7CD6D28239F9}" srcOrd="2" destOrd="0" parTransId="{FB684D4F-352E-46D0-B67F-AC66C89046AA}" sibTransId="{1C38E794-E95D-4559-9CD3-8F2E8ECE9A52}"/>
    <dgm:cxn modelId="{AE600075-6E9A-4394-93CE-2AADFF510050}" srcId="{14E4DB7A-125F-4FFC-BFF6-9E3D9F2F0893}" destId="{06EB52DA-345E-45C0-9FCF-2753AB74212F}" srcOrd="1" destOrd="0" parTransId="{B7BAB3F0-BDE8-40D2-A48D-72ABD0902DAC}" sibTransId="{01A106F0-4B9E-44AD-A8EE-34A1781C9490}"/>
    <dgm:cxn modelId="{491ECC75-EB8E-45F9-B7EF-4AF4B1D50937}" type="presOf" srcId="{EA3B4231-08B9-4AF3-8C32-7CD6D28239F9}" destId="{84904F2A-6DB6-4B20-93A8-FAA9C8C73FB5}" srcOrd="0" destOrd="0" presId="urn:microsoft.com/office/officeart/2005/8/layout/hProcess9"/>
    <dgm:cxn modelId="{2C72838C-99C7-48EB-96B5-0FA5C038EADA}" type="presOf" srcId="{D762C581-AF61-47AA-92DB-712E2E97339F}" destId="{941E1A3C-A6C3-44A9-82E6-1E895B613D4A}" srcOrd="0" destOrd="0" presId="urn:microsoft.com/office/officeart/2005/8/layout/hProcess9"/>
    <dgm:cxn modelId="{8CB9D53D-90DB-490F-99D6-249187888ACF}" srcId="{14E4DB7A-125F-4FFC-BFF6-9E3D9F2F0893}" destId="{60EAA862-CA6C-43B4-8A11-69301A3FF169}" srcOrd="0" destOrd="0" parTransId="{834A6A3A-84FA-4C96-803D-D2BAAE44D7E1}" sibTransId="{9C03940E-604E-4565-900F-36E66F6F45B0}"/>
    <dgm:cxn modelId="{245A5B62-0D25-4F06-80F2-084C741C3DAE}" type="presOf" srcId="{60EAA862-CA6C-43B4-8A11-69301A3FF169}" destId="{8D98CEF7-3302-42E8-86C5-8102C7D62554}" srcOrd="0" destOrd="0" presId="urn:microsoft.com/office/officeart/2005/8/layout/hProcess9"/>
    <dgm:cxn modelId="{BF4A6837-98AC-4ECA-BF15-8ED415FDEFC2}" srcId="{14E4DB7A-125F-4FFC-BFF6-9E3D9F2F0893}" destId="{D762C581-AF61-47AA-92DB-712E2E97339F}" srcOrd="3" destOrd="0" parTransId="{67BA529F-3819-4FA6-8182-EAAD524ABC72}" sibTransId="{E039F11C-922A-4F0A-B065-9C3EBB39A838}"/>
    <dgm:cxn modelId="{D27EB014-BABE-486C-ABC1-65591A0BB8DD}" type="presOf" srcId="{14E4DB7A-125F-4FFC-BFF6-9E3D9F2F0893}" destId="{C18CC5BF-BB65-4478-80A1-F09632B87246}" srcOrd="0" destOrd="0" presId="urn:microsoft.com/office/officeart/2005/8/layout/hProcess9"/>
    <dgm:cxn modelId="{A37BBAC6-1F2B-445E-8825-80F991B0BBC1}" type="presParOf" srcId="{C18CC5BF-BB65-4478-80A1-F09632B87246}" destId="{A36D4AF8-0D7C-4EF6-B013-71DDEFEEB65E}" srcOrd="0" destOrd="0" presId="urn:microsoft.com/office/officeart/2005/8/layout/hProcess9"/>
    <dgm:cxn modelId="{54ABD142-D457-4BEB-9156-BB2F2985BE51}" type="presParOf" srcId="{C18CC5BF-BB65-4478-80A1-F09632B87246}" destId="{8101B701-896F-4F7A-8E66-525C1E3242D4}" srcOrd="1" destOrd="0" presId="urn:microsoft.com/office/officeart/2005/8/layout/hProcess9"/>
    <dgm:cxn modelId="{4EF1D1E0-BA63-49CD-9336-723AFE2C391C}" type="presParOf" srcId="{8101B701-896F-4F7A-8E66-525C1E3242D4}" destId="{8D98CEF7-3302-42E8-86C5-8102C7D62554}" srcOrd="0" destOrd="0" presId="urn:microsoft.com/office/officeart/2005/8/layout/hProcess9"/>
    <dgm:cxn modelId="{1CDB60C9-AF74-4D47-B074-39C403CB9B10}" type="presParOf" srcId="{8101B701-896F-4F7A-8E66-525C1E3242D4}" destId="{ABF65064-00F3-43E1-9FF4-68542CFE939D}" srcOrd="1" destOrd="0" presId="urn:microsoft.com/office/officeart/2005/8/layout/hProcess9"/>
    <dgm:cxn modelId="{521B2B57-5C21-4C52-9967-BC74113122CA}" type="presParOf" srcId="{8101B701-896F-4F7A-8E66-525C1E3242D4}" destId="{47F1114A-B4A8-46E6-93E7-713DC915904F}" srcOrd="2" destOrd="0" presId="urn:microsoft.com/office/officeart/2005/8/layout/hProcess9"/>
    <dgm:cxn modelId="{CF8C2FF2-9E6C-4517-8223-86581989065A}" type="presParOf" srcId="{8101B701-896F-4F7A-8E66-525C1E3242D4}" destId="{4D2C77EF-6F2B-4E98-9259-BDB53ECBC180}" srcOrd="3" destOrd="0" presId="urn:microsoft.com/office/officeart/2005/8/layout/hProcess9"/>
    <dgm:cxn modelId="{E38F678B-10F1-4947-9422-424DD2069F89}" type="presParOf" srcId="{8101B701-896F-4F7A-8E66-525C1E3242D4}" destId="{84904F2A-6DB6-4B20-93A8-FAA9C8C73FB5}" srcOrd="4" destOrd="0" presId="urn:microsoft.com/office/officeart/2005/8/layout/hProcess9"/>
    <dgm:cxn modelId="{AECA6347-86AF-43C3-9DE5-6F12D77EBF69}" type="presParOf" srcId="{8101B701-896F-4F7A-8E66-525C1E3242D4}" destId="{A5DC799F-E538-4AEE-AC7B-E1EAC0426BFC}" srcOrd="5" destOrd="0" presId="urn:microsoft.com/office/officeart/2005/8/layout/hProcess9"/>
    <dgm:cxn modelId="{F0422C1D-EC2A-4D7D-AA77-27FD7B4E9A49}" type="presParOf" srcId="{8101B701-896F-4F7A-8E66-525C1E3242D4}" destId="{941E1A3C-A6C3-44A9-82E6-1E895B613D4A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BBB46EE5-A491-4577-B411-1E9871C07136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ES"/>
        </a:p>
      </dgm:t>
    </dgm:pt>
    <dgm:pt modelId="{F79027F6-A9B3-47E9-89D7-0BAA2DC3857B}">
      <dgm:prSet/>
      <dgm:spPr/>
      <dgm:t>
        <a:bodyPr/>
        <a:lstStyle/>
        <a:p>
          <a:pPr rtl="0"/>
          <a:r>
            <a:rPr lang="es-ES" b="1" dirty="0" smtClean="0">
              <a:latin typeface="Palatino Linotype" pitchFamily="18" charset="0"/>
            </a:rPr>
            <a:t>Utilizar frases y órdenes cortas y sencillas.</a:t>
          </a:r>
          <a:endParaRPr lang="es-ES" b="1" dirty="0">
            <a:latin typeface="Palatino Linotype" pitchFamily="18" charset="0"/>
          </a:endParaRPr>
        </a:p>
      </dgm:t>
    </dgm:pt>
    <dgm:pt modelId="{F1689A71-EE7F-4ABA-B9DF-6590D21AA191}" type="parTrans" cxnId="{5489E2F8-1A57-4C54-82E9-AC04272DEF76}">
      <dgm:prSet/>
      <dgm:spPr/>
      <dgm:t>
        <a:bodyPr/>
        <a:lstStyle/>
        <a:p>
          <a:endParaRPr lang="es-ES"/>
        </a:p>
      </dgm:t>
    </dgm:pt>
    <dgm:pt modelId="{DF6B0752-EB86-4060-BF4F-0F54FE8367BC}" type="sibTrans" cxnId="{5489E2F8-1A57-4C54-82E9-AC04272DEF76}">
      <dgm:prSet/>
      <dgm:spPr/>
      <dgm:t>
        <a:bodyPr/>
        <a:lstStyle/>
        <a:p>
          <a:endParaRPr lang="es-ES"/>
        </a:p>
      </dgm:t>
    </dgm:pt>
    <dgm:pt modelId="{EA9B86B8-3EF6-40F2-990D-977D276775C9}">
      <dgm:prSet/>
      <dgm:spPr/>
      <dgm:t>
        <a:bodyPr/>
        <a:lstStyle/>
        <a:p>
          <a:pPr rtl="0"/>
          <a:r>
            <a:rPr lang="es-ES" b="1" dirty="0" smtClean="0">
              <a:latin typeface="Palatino Linotype" pitchFamily="18" charset="0"/>
            </a:rPr>
            <a:t>Cuando se utilicen ironías, dobles sentidos, metáforas, refranes … asegurarse de que lo ha entendido. </a:t>
          </a:r>
          <a:endParaRPr lang="es-ES" b="1" dirty="0">
            <a:latin typeface="Palatino Linotype" pitchFamily="18" charset="0"/>
          </a:endParaRPr>
        </a:p>
      </dgm:t>
    </dgm:pt>
    <dgm:pt modelId="{C65FD54D-213C-496E-AFB8-36ABF12BFD80}" type="parTrans" cxnId="{7F399DEB-AE1C-4CA4-AD59-ABD4932F3A60}">
      <dgm:prSet/>
      <dgm:spPr/>
      <dgm:t>
        <a:bodyPr/>
        <a:lstStyle/>
        <a:p>
          <a:endParaRPr lang="es-ES"/>
        </a:p>
      </dgm:t>
    </dgm:pt>
    <dgm:pt modelId="{DD16A9A0-A93A-4939-9456-9C656244658F}" type="sibTrans" cxnId="{7F399DEB-AE1C-4CA4-AD59-ABD4932F3A60}">
      <dgm:prSet/>
      <dgm:spPr/>
      <dgm:t>
        <a:bodyPr/>
        <a:lstStyle/>
        <a:p>
          <a:endParaRPr lang="es-ES"/>
        </a:p>
      </dgm:t>
    </dgm:pt>
    <dgm:pt modelId="{FC4DE81C-3631-49A6-80BB-AC1AB6540475}">
      <dgm:prSet/>
      <dgm:spPr/>
      <dgm:t>
        <a:bodyPr/>
        <a:lstStyle/>
        <a:p>
          <a:pPr rtl="0"/>
          <a:r>
            <a:rPr lang="es-ES" b="1" dirty="0" smtClean="0">
              <a:latin typeface="Palatino Linotype" pitchFamily="18" charset="0"/>
            </a:rPr>
            <a:t>Utilizar apoyos visuales (mapas, esquemas, guiones, etc.) </a:t>
          </a:r>
          <a:endParaRPr lang="es-ES" b="1" dirty="0">
            <a:latin typeface="Palatino Linotype" pitchFamily="18" charset="0"/>
          </a:endParaRPr>
        </a:p>
      </dgm:t>
    </dgm:pt>
    <dgm:pt modelId="{3FED5339-DA96-4331-9145-645AE1EC899A}" type="parTrans" cxnId="{8B57B884-0F90-4789-8DEC-03FFCFC0B5CE}">
      <dgm:prSet/>
      <dgm:spPr/>
      <dgm:t>
        <a:bodyPr/>
        <a:lstStyle/>
        <a:p>
          <a:endParaRPr lang="es-ES"/>
        </a:p>
      </dgm:t>
    </dgm:pt>
    <dgm:pt modelId="{73765FB5-8BF7-4463-9835-96EC48D1BC1B}" type="sibTrans" cxnId="{8B57B884-0F90-4789-8DEC-03FFCFC0B5CE}">
      <dgm:prSet/>
      <dgm:spPr/>
      <dgm:t>
        <a:bodyPr/>
        <a:lstStyle/>
        <a:p>
          <a:endParaRPr lang="es-ES"/>
        </a:p>
      </dgm:t>
    </dgm:pt>
    <dgm:pt modelId="{CD8A5E1F-D3E2-4EDB-ABAD-45F52FCF4303}" type="pres">
      <dgm:prSet presAssocID="{BBB46EE5-A491-4577-B411-1E9871C0713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AFEC30-1A11-438F-8849-2175A658918F}" type="pres">
      <dgm:prSet presAssocID="{F79027F6-A9B3-47E9-89D7-0BAA2DC3857B}" presName="composite" presStyleCnt="0"/>
      <dgm:spPr/>
    </dgm:pt>
    <dgm:pt modelId="{A3885355-9D6C-4AD9-A0D6-BCDE0B974443}" type="pres">
      <dgm:prSet presAssocID="{F79027F6-A9B3-47E9-89D7-0BAA2DC3857B}" presName="imgShp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11C913A-CA07-4AD0-9683-8423D271916A}" type="pres">
      <dgm:prSet presAssocID="{F79027F6-A9B3-47E9-89D7-0BAA2DC3857B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534008-CD2C-4869-8B77-E358CF801600}" type="pres">
      <dgm:prSet presAssocID="{DF6B0752-EB86-4060-BF4F-0F54FE8367BC}" presName="spacing" presStyleCnt="0"/>
      <dgm:spPr/>
    </dgm:pt>
    <dgm:pt modelId="{E6327D91-04B7-45F0-B506-47AF4C64493C}" type="pres">
      <dgm:prSet presAssocID="{EA9B86B8-3EF6-40F2-990D-977D276775C9}" presName="composite" presStyleCnt="0"/>
      <dgm:spPr/>
    </dgm:pt>
    <dgm:pt modelId="{10219128-39D6-49C7-B826-36D854A864C5}" type="pres">
      <dgm:prSet presAssocID="{EA9B86B8-3EF6-40F2-990D-977D276775C9}" presName="imgShp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379B27D-0B49-4A55-A450-5B53ED34679A}" type="pres">
      <dgm:prSet presAssocID="{EA9B86B8-3EF6-40F2-990D-977D276775C9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35B0D8-A335-44B2-B772-2E6984C415EB}" type="pres">
      <dgm:prSet presAssocID="{DD16A9A0-A93A-4939-9456-9C656244658F}" presName="spacing" presStyleCnt="0"/>
      <dgm:spPr/>
    </dgm:pt>
    <dgm:pt modelId="{348847CE-6373-4620-96AE-5057E5740538}" type="pres">
      <dgm:prSet presAssocID="{FC4DE81C-3631-49A6-80BB-AC1AB6540475}" presName="composite" presStyleCnt="0"/>
      <dgm:spPr/>
    </dgm:pt>
    <dgm:pt modelId="{DB411CB6-D2FF-4554-AC85-C44BA1FA5CE5}" type="pres">
      <dgm:prSet presAssocID="{FC4DE81C-3631-49A6-80BB-AC1AB6540475}" presName="imgShp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885ADC0-ACBD-48EF-9C01-0767A00B1263}" type="pres">
      <dgm:prSet presAssocID="{FC4DE81C-3631-49A6-80BB-AC1AB6540475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489E2F8-1A57-4C54-82E9-AC04272DEF76}" srcId="{BBB46EE5-A491-4577-B411-1E9871C07136}" destId="{F79027F6-A9B3-47E9-89D7-0BAA2DC3857B}" srcOrd="0" destOrd="0" parTransId="{F1689A71-EE7F-4ABA-B9DF-6590D21AA191}" sibTransId="{DF6B0752-EB86-4060-BF4F-0F54FE8367BC}"/>
    <dgm:cxn modelId="{D4B5D57D-C244-4065-9C91-80E36596B172}" type="presOf" srcId="{EA9B86B8-3EF6-40F2-990D-977D276775C9}" destId="{4379B27D-0B49-4A55-A450-5B53ED34679A}" srcOrd="0" destOrd="0" presId="urn:microsoft.com/office/officeart/2005/8/layout/vList3#1"/>
    <dgm:cxn modelId="{14B127FA-DEDF-4C4F-995F-8F3D0EFA0B54}" type="presOf" srcId="{BBB46EE5-A491-4577-B411-1E9871C07136}" destId="{CD8A5E1F-D3E2-4EDB-ABAD-45F52FCF4303}" srcOrd="0" destOrd="0" presId="urn:microsoft.com/office/officeart/2005/8/layout/vList3#1"/>
    <dgm:cxn modelId="{8B57B884-0F90-4789-8DEC-03FFCFC0B5CE}" srcId="{BBB46EE5-A491-4577-B411-1E9871C07136}" destId="{FC4DE81C-3631-49A6-80BB-AC1AB6540475}" srcOrd="2" destOrd="0" parTransId="{3FED5339-DA96-4331-9145-645AE1EC899A}" sibTransId="{73765FB5-8BF7-4463-9835-96EC48D1BC1B}"/>
    <dgm:cxn modelId="{7F399DEB-AE1C-4CA4-AD59-ABD4932F3A60}" srcId="{BBB46EE5-A491-4577-B411-1E9871C07136}" destId="{EA9B86B8-3EF6-40F2-990D-977D276775C9}" srcOrd="1" destOrd="0" parTransId="{C65FD54D-213C-496E-AFB8-36ABF12BFD80}" sibTransId="{DD16A9A0-A93A-4939-9456-9C656244658F}"/>
    <dgm:cxn modelId="{AB62EDEF-4970-4050-B07C-164F66420F30}" type="presOf" srcId="{F79027F6-A9B3-47E9-89D7-0BAA2DC3857B}" destId="{511C913A-CA07-4AD0-9683-8423D271916A}" srcOrd="0" destOrd="0" presId="urn:microsoft.com/office/officeart/2005/8/layout/vList3#1"/>
    <dgm:cxn modelId="{EB4E5EA2-8A76-4629-90F9-BB75ECE24D40}" type="presOf" srcId="{FC4DE81C-3631-49A6-80BB-AC1AB6540475}" destId="{5885ADC0-ACBD-48EF-9C01-0767A00B1263}" srcOrd="0" destOrd="0" presId="urn:microsoft.com/office/officeart/2005/8/layout/vList3#1"/>
    <dgm:cxn modelId="{64BA6ED8-70D8-4986-9DF9-0D0B0099E0D6}" type="presParOf" srcId="{CD8A5E1F-D3E2-4EDB-ABAD-45F52FCF4303}" destId="{EDAFEC30-1A11-438F-8849-2175A658918F}" srcOrd="0" destOrd="0" presId="urn:microsoft.com/office/officeart/2005/8/layout/vList3#1"/>
    <dgm:cxn modelId="{FC2D6506-58E1-46DF-AEE1-4EC6FA85AABA}" type="presParOf" srcId="{EDAFEC30-1A11-438F-8849-2175A658918F}" destId="{A3885355-9D6C-4AD9-A0D6-BCDE0B974443}" srcOrd="0" destOrd="0" presId="urn:microsoft.com/office/officeart/2005/8/layout/vList3#1"/>
    <dgm:cxn modelId="{1DCD4FA1-08C0-4237-B2FE-F505DEB137BF}" type="presParOf" srcId="{EDAFEC30-1A11-438F-8849-2175A658918F}" destId="{511C913A-CA07-4AD0-9683-8423D271916A}" srcOrd="1" destOrd="0" presId="urn:microsoft.com/office/officeart/2005/8/layout/vList3#1"/>
    <dgm:cxn modelId="{EC3C552C-6223-4911-A838-BA447662102B}" type="presParOf" srcId="{CD8A5E1F-D3E2-4EDB-ABAD-45F52FCF4303}" destId="{25534008-CD2C-4869-8B77-E358CF801600}" srcOrd="1" destOrd="0" presId="urn:microsoft.com/office/officeart/2005/8/layout/vList3#1"/>
    <dgm:cxn modelId="{A01310A9-AC8C-4D69-894B-673D310D95DD}" type="presParOf" srcId="{CD8A5E1F-D3E2-4EDB-ABAD-45F52FCF4303}" destId="{E6327D91-04B7-45F0-B506-47AF4C64493C}" srcOrd="2" destOrd="0" presId="urn:microsoft.com/office/officeart/2005/8/layout/vList3#1"/>
    <dgm:cxn modelId="{D1097467-46F0-4124-BE77-7FF16D566A07}" type="presParOf" srcId="{E6327D91-04B7-45F0-B506-47AF4C64493C}" destId="{10219128-39D6-49C7-B826-36D854A864C5}" srcOrd="0" destOrd="0" presId="urn:microsoft.com/office/officeart/2005/8/layout/vList3#1"/>
    <dgm:cxn modelId="{AA321118-415D-4A11-ADC4-19E12CE93D72}" type="presParOf" srcId="{E6327D91-04B7-45F0-B506-47AF4C64493C}" destId="{4379B27D-0B49-4A55-A450-5B53ED34679A}" srcOrd="1" destOrd="0" presId="urn:microsoft.com/office/officeart/2005/8/layout/vList3#1"/>
    <dgm:cxn modelId="{6754FA83-2191-41F2-ADCF-29FC6D7D95AE}" type="presParOf" srcId="{CD8A5E1F-D3E2-4EDB-ABAD-45F52FCF4303}" destId="{6335B0D8-A335-44B2-B772-2E6984C415EB}" srcOrd="3" destOrd="0" presId="urn:microsoft.com/office/officeart/2005/8/layout/vList3#1"/>
    <dgm:cxn modelId="{0F57C176-4521-4F95-899B-6875F23A6122}" type="presParOf" srcId="{CD8A5E1F-D3E2-4EDB-ABAD-45F52FCF4303}" destId="{348847CE-6373-4620-96AE-5057E5740538}" srcOrd="4" destOrd="0" presId="urn:microsoft.com/office/officeart/2005/8/layout/vList3#1"/>
    <dgm:cxn modelId="{F4A2A394-3C47-4C02-81E1-12956041E0D3}" type="presParOf" srcId="{348847CE-6373-4620-96AE-5057E5740538}" destId="{DB411CB6-D2FF-4554-AC85-C44BA1FA5CE5}" srcOrd="0" destOrd="0" presId="urn:microsoft.com/office/officeart/2005/8/layout/vList3#1"/>
    <dgm:cxn modelId="{67C68A55-1878-4963-9678-2805FC444B50}" type="presParOf" srcId="{348847CE-6373-4620-96AE-5057E5740538}" destId="{5885ADC0-ACBD-48EF-9C01-0767A00B1263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5353D191-BA91-4749-BDF8-B95F15EF9AAB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F89607E-3FFD-4956-9A8F-BF78331881F0}">
      <dgm:prSet custT="1"/>
      <dgm:spPr/>
      <dgm:t>
        <a:bodyPr/>
        <a:lstStyle/>
        <a:p>
          <a:pPr rtl="0"/>
          <a:r>
            <a:rPr lang="es-ES" sz="1800" b="1" dirty="0" smtClean="0">
              <a:latin typeface="Palatino Linotype" panose="02040502050505030304" pitchFamily="18" charset="0"/>
            </a:rPr>
            <a:t>Organizar actividades alternativas en los recreos. </a:t>
          </a:r>
          <a:endParaRPr lang="en-US" sz="1800" b="1" dirty="0">
            <a:latin typeface="Palatino Linotype" panose="02040502050505030304" pitchFamily="18" charset="0"/>
          </a:endParaRPr>
        </a:p>
      </dgm:t>
    </dgm:pt>
    <dgm:pt modelId="{0894E18C-3957-4FA4-B2CC-C39117330198}" type="parTrans" cxnId="{6514E731-8D68-42C4-AE35-1F2B04EFBA48}">
      <dgm:prSet/>
      <dgm:spPr/>
      <dgm:t>
        <a:bodyPr/>
        <a:lstStyle/>
        <a:p>
          <a:endParaRPr lang="en-US" sz="2400" b="1">
            <a:latin typeface="Palatino Linotype" panose="02040502050505030304" pitchFamily="18" charset="0"/>
          </a:endParaRPr>
        </a:p>
      </dgm:t>
    </dgm:pt>
    <dgm:pt modelId="{6C153A6C-025F-434E-AFB3-EB4B8074B81E}" type="sibTrans" cxnId="{6514E731-8D68-42C4-AE35-1F2B04EFBA48}">
      <dgm:prSet/>
      <dgm:spPr/>
      <dgm:t>
        <a:bodyPr/>
        <a:lstStyle/>
        <a:p>
          <a:endParaRPr lang="en-US" sz="2400" b="1">
            <a:latin typeface="Palatino Linotype" panose="02040502050505030304" pitchFamily="18" charset="0"/>
          </a:endParaRPr>
        </a:p>
      </dgm:t>
    </dgm:pt>
    <dgm:pt modelId="{84E8EA19-E748-4D23-AA06-97E66B9B0616}">
      <dgm:prSet custT="1"/>
      <dgm:spPr/>
      <dgm:t>
        <a:bodyPr/>
        <a:lstStyle/>
        <a:p>
          <a:pPr rtl="0"/>
          <a:r>
            <a:rPr lang="es-ES" sz="1800" b="1" smtClean="0">
              <a:latin typeface="Palatino Linotype" panose="02040502050505030304" pitchFamily="18" charset="0"/>
            </a:rPr>
            <a:t>Buscar alumnos que ayuden cuando esté solo. </a:t>
          </a:r>
          <a:endParaRPr lang="en-US" sz="1800" b="1">
            <a:latin typeface="Palatino Linotype" panose="02040502050505030304" pitchFamily="18" charset="0"/>
          </a:endParaRPr>
        </a:p>
      </dgm:t>
    </dgm:pt>
    <dgm:pt modelId="{90A471DE-0311-460B-86D4-3242EE78DD4E}" type="parTrans" cxnId="{8DAB2ABC-FE16-4C9B-AB4D-9DFB27405E18}">
      <dgm:prSet/>
      <dgm:spPr/>
      <dgm:t>
        <a:bodyPr/>
        <a:lstStyle/>
        <a:p>
          <a:endParaRPr lang="en-US" sz="2400" b="1">
            <a:latin typeface="Palatino Linotype" panose="02040502050505030304" pitchFamily="18" charset="0"/>
          </a:endParaRPr>
        </a:p>
      </dgm:t>
    </dgm:pt>
    <dgm:pt modelId="{3A1C95B7-065D-4DAD-A9B2-1DA634B5361E}" type="sibTrans" cxnId="{8DAB2ABC-FE16-4C9B-AB4D-9DFB27405E18}">
      <dgm:prSet/>
      <dgm:spPr/>
      <dgm:t>
        <a:bodyPr/>
        <a:lstStyle/>
        <a:p>
          <a:endParaRPr lang="en-US" sz="2400" b="1">
            <a:latin typeface="Palatino Linotype" panose="02040502050505030304" pitchFamily="18" charset="0"/>
          </a:endParaRPr>
        </a:p>
      </dgm:t>
    </dgm:pt>
    <dgm:pt modelId="{D5B14116-0486-4D1B-AE94-F6279D64280B}">
      <dgm:prSet custT="1"/>
      <dgm:spPr/>
      <dgm:t>
        <a:bodyPr/>
        <a:lstStyle/>
        <a:p>
          <a:pPr rtl="0"/>
          <a:r>
            <a:rPr lang="es-ES" sz="1800" b="1" smtClean="0">
              <a:latin typeface="Palatino Linotype" panose="02040502050505030304" pitchFamily="18" charset="0"/>
            </a:rPr>
            <a:t>Explicarle, practicar y enseñarle de manera explícita las normas de los juegos.</a:t>
          </a:r>
          <a:endParaRPr lang="en-US" sz="1800" b="1">
            <a:latin typeface="Palatino Linotype" panose="02040502050505030304" pitchFamily="18" charset="0"/>
          </a:endParaRPr>
        </a:p>
      </dgm:t>
    </dgm:pt>
    <dgm:pt modelId="{C19CA85A-58D0-49B6-8053-F784A915B059}" type="parTrans" cxnId="{75C622D1-F436-4160-B4BA-3B0643F25BD7}">
      <dgm:prSet/>
      <dgm:spPr/>
      <dgm:t>
        <a:bodyPr/>
        <a:lstStyle/>
        <a:p>
          <a:endParaRPr lang="en-US" sz="2400" b="1">
            <a:latin typeface="Palatino Linotype" panose="02040502050505030304" pitchFamily="18" charset="0"/>
          </a:endParaRPr>
        </a:p>
      </dgm:t>
    </dgm:pt>
    <dgm:pt modelId="{D157A5BE-FA62-4376-B4B5-7EDC7BDBB9B7}" type="sibTrans" cxnId="{75C622D1-F436-4160-B4BA-3B0643F25BD7}">
      <dgm:prSet/>
      <dgm:spPr/>
      <dgm:t>
        <a:bodyPr/>
        <a:lstStyle/>
        <a:p>
          <a:endParaRPr lang="en-US" sz="2400" b="1">
            <a:latin typeface="Palatino Linotype" panose="02040502050505030304" pitchFamily="18" charset="0"/>
          </a:endParaRPr>
        </a:p>
      </dgm:t>
    </dgm:pt>
    <dgm:pt modelId="{8BD4B9EE-EC1F-4C1E-A1B6-2D3B1A414F24}">
      <dgm:prSet custT="1"/>
      <dgm:spPr/>
      <dgm:t>
        <a:bodyPr/>
        <a:lstStyle/>
        <a:p>
          <a:pPr rtl="0"/>
          <a:r>
            <a:rPr lang="es-ES" sz="1800" b="1" smtClean="0">
              <a:latin typeface="Palatino Linotype" panose="02040502050505030304" pitchFamily="18" charset="0"/>
            </a:rPr>
            <a:t>Asignarle un adulto de referencia en el recreo al que pueda acudir en el caso de que le haya pasado algo. </a:t>
          </a:r>
          <a:endParaRPr lang="en-US" sz="1800" b="1">
            <a:latin typeface="Palatino Linotype" panose="02040502050505030304" pitchFamily="18" charset="0"/>
          </a:endParaRPr>
        </a:p>
      </dgm:t>
    </dgm:pt>
    <dgm:pt modelId="{286CFA6A-B8DE-4DCA-8C22-43FE1829A467}" type="parTrans" cxnId="{53CD3907-D251-4F62-8B82-619AB6761A33}">
      <dgm:prSet/>
      <dgm:spPr/>
      <dgm:t>
        <a:bodyPr/>
        <a:lstStyle/>
        <a:p>
          <a:endParaRPr lang="en-US" sz="2400" b="1">
            <a:latin typeface="Palatino Linotype" panose="02040502050505030304" pitchFamily="18" charset="0"/>
          </a:endParaRPr>
        </a:p>
      </dgm:t>
    </dgm:pt>
    <dgm:pt modelId="{508687F7-07BC-4DCC-B97F-9BB379610685}" type="sibTrans" cxnId="{53CD3907-D251-4F62-8B82-619AB6761A33}">
      <dgm:prSet/>
      <dgm:spPr/>
      <dgm:t>
        <a:bodyPr/>
        <a:lstStyle/>
        <a:p>
          <a:endParaRPr lang="en-US" sz="2400" b="1">
            <a:latin typeface="Palatino Linotype" panose="02040502050505030304" pitchFamily="18" charset="0"/>
          </a:endParaRPr>
        </a:p>
      </dgm:t>
    </dgm:pt>
    <dgm:pt modelId="{401239AE-E662-4B20-872A-70D25E44AF44}">
      <dgm:prSet custT="1"/>
      <dgm:spPr/>
      <dgm:t>
        <a:bodyPr/>
        <a:lstStyle/>
        <a:p>
          <a:pPr rtl="0"/>
          <a:r>
            <a:rPr lang="es-ES" sz="1800" b="1" smtClean="0">
              <a:latin typeface="Palatino Linotype" panose="02040502050505030304" pitchFamily="18" charset="0"/>
            </a:rPr>
            <a:t>Prestar atención en el tiempo del recreo para detectar posibles burlas o situaciones de abuso </a:t>
          </a:r>
          <a:endParaRPr lang="en-US" sz="1800" b="1">
            <a:latin typeface="Palatino Linotype" panose="02040502050505030304" pitchFamily="18" charset="0"/>
          </a:endParaRPr>
        </a:p>
      </dgm:t>
    </dgm:pt>
    <dgm:pt modelId="{D2D86E00-640C-41A9-935D-18F60C24C7A9}" type="parTrans" cxnId="{09E16989-B645-44C1-AAAD-C0DD7A0084A6}">
      <dgm:prSet/>
      <dgm:spPr/>
      <dgm:t>
        <a:bodyPr/>
        <a:lstStyle/>
        <a:p>
          <a:endParaRPr lang="en-US" sz="2400" b="1">
            <a:latin typeface="Palatino Linotype" panose="02040502050505030304" pitchFamily="18" charset="0"/>
          </a:endParaRPr>
        </a:p>
      </dgm:t>
    </dgm:pt>
    <dgm:pt modelId="{1A990BF9-7725-4B4B-8507-C05DC8B7250C}" type="sibTrans" cxnId="{09E16989-B645-44C1-AAAD-C0DD7A0084A6}">
      <dgm:prSet/>
      <dgm:spPr/>
      <dgm:t>
        <a:bodyPr/>
        <a:lstStyle/>
        <a:p>
          <a:endParaRPr lang="en-US" sz="2400" b="1">
            <a:latin typeface="Palatino Linotype" panose="02040502050505030304" pitchFamily="18" charset="0"/>
          </a:endParaRPr>
        </a:p>
      </dgm:t>
    </dgm:pt>
    <dgm:pt modelId="{50296E7A-F7B9-446C-AA80-3EEBB02799AF}">
      <dgm:prSet custT="1"/>
      <dgm:spPr/>
      <dgm:t>
        <a:bodyPr/>
        <a:lstStyle/>
        <a:p>
          <a:pPr rtl="0"/>
          <a:r>
            <a:rPr lang="es-ES" sz="1800" b="1" smtClean="0">
              <a:latin typeface="Palatino Linotype" panose="02040502050505030304" pitchFamily="18" charset="0"/>
            </a:rPr>
            <a:t>Permitir que también disfrute de su propio espacio y tiempo. </a:t>
          </a:r>
          <a:endParaRPr lang="en-US" sz="1800" b="1">
            <a:latin typeface="Palatino Linotype" panose="02040502050505030304" pitchFamily="18" charset="0"/>
          </a:endParaRPr>
        </a:p>
      </dgm:t>
    </dgm:pt>
    <dgm:pt modelId="{BBFFCEA6-2A10-45AD-BA80-4F344E9514D4}" type="parTrans" cxnId="{9D4BF304-C409-4BF0-AE4E-7430B9BB3FBE}">
      <dgm:prSet/>
      <dgm:spPr/>
      <dgm:t>
        <a:bodyPr/>
        <a:lstStyle/>
        <a:p>
          <a:endParaRPr lang="en-US" sz="2400" b="1">
            <a:latin typeface="Palatino Linotype" panose="02040502050505030304" pitchFamily="18" charset="0"/>
          </a:endParaRPr>
        </a:p>
      </dgm:t>
    </dgm:pt>
    <dgm:pt modelId="{601D41F8-0D06-4DAD-A9F4-DE3F15A0C17C}" type="sibTrans" cxnId="{9D4BF304-C409-4BF0-AE4E-7430B9BB3FBE}">
      <dgm:prSet/>
      <dgm:spPr/>
      <dgm:t>
        <a:bodyPr/>
        <a:lstStyle/>
        <a:p>
          <a:endParaRPr lang="en-US" sz="2400" b="1">
            <a:latin typeface="Palatino Linotype" panose="02040502050505030304" pitchFamily="18" charset="0"/>
          </a:endParaRPr>
        </a:p>
      </dgm:t>
    </dgm:pt>
    <dgm:pt modelId="{FD7BB31F-60CA-449C-8EFB-8B7C3EB152CD}" type="pres">
      <dgm:prSet presAssocID="{5353D191-BA91-4749-BDF8-B95F15EF9AAB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A0B31B2-FF15-450C-934B-ECAD05BA339F}" type="pres">
      <dgm:prSet presAssocID="{8F89607E-3FFD-4956-9A8F-BF78331881F0}" presName="circle1" presStyleLbl="node1" presStyleIdx="0" presStyleCnt="6"/>
      <dgm:spPr/>
    </dgm:pt>
    <dgm:pt modelId="{1D843452-FDED-41B6-8865-7B52A774088B}" type="pres">
      <dgm:prSet presAssocID="{8F89607E-3FFD-4956-9A8F-BF78331881F0}" presName="space" presStyleCnt="0"/>
      <dgm:spPr/>
    </dgm:pt>
    <dgm:pt modelId="{048D707B-8F86-4F9D-B887-1BB19150AC53}" type="pres">
      <dgm:prSet presAssocID="{8F89607E-3FFD-4956-9A8F-BF78331881F0}" presName="rect1" presStyleLbl="alignAcc1" presStyleIdx="0" presStyleCnt="6"/>
      <dgm:spPr/>
      <dgm:t>
        <a:bodyPr/>
        <a:lstStyle/>
        <a:p>
          <a:endParaRPr lang="es-ES"/>
        </a:p>
      </dgm:t>
    </dgm:pt>
    <dgm:pt modelId="{32A52B7B-CD47-4B99-BAAF-4E54B69F2377}" type="pres">
      <dgm:prSet presAssocID="{84E8EA19-E748-4D23-AA06-97E66B9B0616}" presName="vertSpace2" presStyleLbl="node1" presStyleIdx="0" presStyleCnt="6"/>
      <dgm:spPr/>
    </dgm:pt>
    <dgm:pt modelId="{A998DE55-8DCF-43BE-8727-36813B2187D3}" type="pres">
      <dgm:prSet presAssocID="{84E8EA19-E748-4D23-AA06-97E66B9B0616}" presName="circle2" presStyleLbl="node1" presStyleIdx="1" presStyleCnt="6"/>
      <dgm:spPr/>
    </dgm:pt>
    <dgm:pt modelId="{EEB4FFC1-8322-4914-A2A2-03C65320C300}" type="pres">
      <dgm:prSet presAssocID="{84E8EA19-E748-4D23-AA06-97E66B9B0616}" presName="rect2" presStyleLbl="alignAcc1" presStyleIdx="1" presStyleCnt="6"/>
      <dgm:spPr/>
      <dgm:t>
        <a:bodyPr/>
        <a:lstStyle/>
        <a:p>
          <a:endParaRPr lang="es-ES"/>
        </a:p>
      </dgm:t>
    </dgm:pt>
    <dgm:pt modelId="{92F1AAE1-5755-4BC3-851D-92987D6EABC3}" type="pres">
      <dgm:prSet presAssocID="{D5B14116-0486-4D1B-AE94-F6279D64280B}" presName="vertSpace3" presStyleLbl="node1" presStyleIdx="1" presStyleCnt="6"/>
      <dgm:spPr/>
    </dgm:pt>
    <dgm:pt modelId="{6AE335ED-4098-419B-877F-EA173C32B5C0}" type="pres">
      <dgm:prSet presAssocID="{D5B14116-0486-4D1B-AE94-F6279D64280B}" presName="circle3" presStyleLbl="node1" presStyleIdx="2" presStyleCnt="6"/>
      <dgm:spPr/>
    </dgm:pt>
    <dgm:pt modelId="{52BB5978-8748-429C-B336-4BCB03B033B2}" type="pres">
      <dgm:prSet presAssocID="{D5B14116-0486-4D1B-AE94-F6279D64280B}" presName="rect3" presStyleLbl="alignAcc1" presStyleIdx="2" presStyleCnt="6"/>
      <dgm:spPr/>
      <dgm:t>
        <a:bodyPr/>
        <a:lstStyle/>
        <a:p>
          <a:endParaRPr lang="es-ES"/>
        </a:p>
      </dgm:t>
    </dgm:pt>
    <dgm:pt modelId="{40F1D32F-C9FD-4B9D-B9FD-896C41695926}" type="pres">
      <dgm:prSet presAssocID="{8BD4B9EE-EC1F-4C1E-A1B6-2D3B1A414F24}" presName="vertSpace4" presStyleLbl="node1" presStyleIdx="2" presStyleCnt="6"/>
      <dgm:spPr/>
    </dgm:pt>
    <dgm:pt modelId="{B393E802-9411-4A71-A89F-7ED8DF6D0101}" type="pres">
      <dgm:prSet presAssocID="{8BD4B9EE-EC1F-4C1E-A1B6-2D3B1A414F24}" presName="circle4" presStyleLbl="node1" presStyleIdx="3" presStyleCnt="6"/>
      <dgm:spPr/>
    </dgm:pt>
    <dgm:pt modelId="{3E399103-48D5-4E5F-8F32-5A2E3EC5C68C}" type="pres">
      <dgm:prSet presAssocID="{8BD4B9EE-EC1F-4C1E-A1B6-2D3B1A414F24}" presName="rect4" presStyleLbl="alignAcc1" presStyleIdx="3" presStyleCnt="6"/>
      <dgm:spPr/>
      <dgm:t>
        <a:bodyPr/>
        <a:lstStyle/>
        <a:p>
          <a:endParaRPr lang="es-ES"/>
        </a:p>
      </dgm:t>
    </dgm:pt>
    <dgm:pt modelId="{2291EF8D-CAB4-473A-BDE9-A71B70CE5F97}" type="pres">
      <dgm:prSet presAssocID="{401239AE-E662-4B20-872A-70D25E44AF44}" presName="vertSpace5" presStyleLbl="node1" presStyleIdx="3" presStyleCnt="6"/>
      <dgm:spPr/>
    </dgm:pt>
    <dgm:pt modelId="{6FA40A2C-A1D8-4D5F-846E-B0A0E88E4E4F}" type="pres">
      <dgm:prSet presAssocID="{401239AE-E662-4B20-872A-70D25E44AF44}" presName="circle5" presStyleLbl="node1" presStyleIdx="4" presStyleCnt="6"/>
      <dgm:spPr/>
    </dgm:pt>
    <dgm:pt modelId="{870F1AD8-8E61-4F04-8066-FE6BFD459B91}" type="pres">
      <dgm:prSet presAssocID="{401239AE-E662-4B20-872A-70D25E44AF44}" presName="rect5" presStyleLbl="alignAcc1" presStyleIdx="4" presStyleCnt="6"/>
      <dgm:spPr/>
      <dgm:t>
        <a:bodyPr/>
        <a:lstStyle/>
        <a:p>
          <a:endParaRPr lang="es-ES"/>
        </a:p>
      </dgm:t>
    </dgm:pt>
    <dgm:pt modelId="{C5755E4D-A9D8-404C-AD4F-56F22D8F745A}" type="pres">
      <dgm:prSet presAssocID="{50296E7A-F7B9-446C-AA80-3EEBB02799AF}" presName="vertSpace6" presStyleLbl="node1" presStyleIdx="4" presStyleCnt="6"/>
      <dgm:spPr/>
    </dgm:pt>
    <dgm:pt modelId="{A9AF6637-371B-43B8-B3DE-A86542B2E27C}" type="pres">
      <dgm:prSet presAssocID="{50296E7A-F7B9-446C-AA80-3EEBB02799AF}" presName="circle6" presStyleLbl="node1" presStyleIdx="5" presStyleCnt="6"/>
      <dgm:spPr/>
    </dgm:pt>
    <dgm:pt modelId="{4A04ED91-2C9D-4CB7-848B-4BE161A435D3}" type="pres">
      <dgm:prSet presAssocID="{50296E7A-F7B9-446C-AA80-3EEBB02799AF}" presName="rect6" presStyleLbl="alignAcc1" presStyleIdx="5" presStyleCnt="6"/>
      <dgm:spPr/>
      <dgm:t>
        <a:bodyPr/>
        <a:lstStyle/>
        <a:p>
          <a:endParaRPr lang="es-ES"/>
        </a:p>
      </dgm:t>
    </dgm:pt>
    <dgm:pt modelId="{14DD8883-C658-4114-8EB7-B2033A35E651}" type="pres">
      <dgm:prSet presAssocID="{8F89607E-3FFD-4956-9A8F-BF78331881F0}" presName="rect1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AA0BF96-A37B-4569-A132-B141B9AB216B}" type="pres">
      <dgm:prSet presAssocID="{84E8EA19-E748-4D23-AA06-97E66B9B0616}" presName="rect2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254A771-4485-49A2-9ABB-DA872EC70E10}" type="pres">
      <dgm:prSet presAssocID="{D5B14116-0486-4D1B-AE94-F6279D64280B}" presName="rect3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6CBF4A-E69F-40B3-8DC6-73F7ACACF150}" type="pres">
      <dgm:prSet presAssocID="{8BD4B9EE-EC1F-4C1E-A1B6-2D3B1A414F24}" presName="rect4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6D7B060-19FE-4ADE-BE8E-5DAC659D4658}" type="pres">
      <dgm:prSet presAssocID="{401239AE-E662-4B20-872A-70D25E44AF44}" presName="rect5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0C9C3C-3EC2-487E-BDE8-42CBA8B2324C}" type="pres">
      <dgm:prSet presAssocID="{50296E7A-F7B9-446C-AA80-3EEBB02799AF}" presName="rect6ParTxNoCh" presStyleLbl="alignAcc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CD3907-D251-4F62-8B82-619AB6761A33}" srcId="{5353D191-BA91-4749-BDF8-B95F15EF9AAB}" destId="{8BD4B9EE-EC1F-4C1E-A1B6-2D3B1A414F24}" srcOrd="3" destOrd="0" parTransId="{286CFA6A-B8DE-4DCA-8C22-43FE1829A467}" sibTransId="{508687F7-07BC-4DCC-B97F-9BB379610685}"/>
    <dgm:cxn modelId="{79FDA8CA-4E73-4AFD-84FF-900DF2F1934A}" type="presOf" srcId="{D5B14116-0486-4D1B-AE94-F6279D64280B}" destId="{52BB5978-8748-429C-B336-4BCB03B033B2}" srcOrd="0" destOrd="0" presId="urn:microsoft.com/office/officeart/2005/8/layout/target3"/>
    <dgm:cxn modelId="{886653F7-5C8E-4E5F-B9F0-6538D7E5EE0F}" type="presOf" srcId="{84E8EA19-E748-4D23-AA06-97E66B9B0616}" destId="{BAA0BF96-A37B-4569-A132-B141B9AB216B}" srcOrd="1" destOrd="0" presId="urn:microsoft.com/office/officeart/2005/8/layout/target3"/>
    <dgm:cxn modelId="{A4DDF525-87AF-4DB9-B5EF-E9883A7C4FFD}" type="presOf" srcId="{5353D191-BA91-4749-BDF8-B95F15EF9AAB}" destId="{FD7BB31F-60CA-449C-8EFB-8B7C3EB152CD}" srcOrd="0" destOrd="0" presId="urn:microsoft.com/office/officeart/2005/8/layout/target3"/>
    <dgm:cxn modelId="{09E16989-B645-44C1-AAAD-C0DD7A0084A6}" srcId="{5353D191-BA91-4749-BDF8-B95F15EF9AAB}" destId="{401239AE-E662-4B20-872A-70D25E44AF44}" srcOrd="4" destOrd="0" parTransId="{D2D86E00-640C-41A9-935D-18F60C24C7A9}" sibTransId="{1A990BF9-7725-4B4B-8507-C05DC8B7250C}"/>
    <dgm:cxn modelId="{E740DD0E-CF3B-4FC9-A0D4-AC07A63D182C}" type="presOf" srcId="{50296E7A-F7B9-446C-AA80-3EEBB02799AF}" destId="{4A04ED91-2C9D-4CB7-848B-4BE161A435D3}" srcOrd="0" destOrd="0" presId="urn:microsoft.com/office/officeart/2005/8/layout/target3"/>
    <dgm:cxn modelId="{75C622D1-F436-4160-B4BA-3B0643F25BD7}" srcId="{5353D191-BA91-4749-BDF8-B95F15EF9AAB}" destId="{D5B14116-0486-4D1B-AE94-F6279D64280B}" srcOrd="2" destOrd="0" parTransId="{C19CA85A-58D0-49B6-8053-F784A915B059}" sibTransId="{D157A5BE-FA62-4376-B4B5-7EDC7BDBB9B7}"/>
    <dgm:cxn modelId="{8DAB2ABC-FE16-4C9B-AB4D-9DFB27405E18}" srcId="{5353D191-BA91-4749-BDF8-B95F15EF9AAB}" destId="{84E8EA19-E748-4D23-AA06-97E66B9B0616}" srcOrd="1" destOrd="0" parTransId="{90A471DE-0311-460B-86D4-3242EE78DD4E}" sibTransId="{3A1C95B7-065D-4DAD-A9B2-1DA634B5361E}"/>
    <dgm:cxn modelId="{B12FA500-9F3E-4FF8-90A4-6414FA827A7F}" type="presOf" srcId="{50296E7A-F7B9-446C-AA80-3EEBB02799AF}" destId="{920C9C3C-3EC2-487E-BDE8-42CBA8B2324C}" srcOrd="1" destOrd="0" presId="urn:microsoft.com/office/officeart/2005/8/layout/target3"/>
    <dgm:cxn modelId="{FE7D2B79-7E1B-4D94-AC43-87C2EC87BD3C}" type="presOf" srcId="{84E8EA19-E748-4D23-AA06-97E66B9B0616}" destId="{EEB4FFC1-8322-4914-A2A2-03C65320C300}" srcOrd="0" destOrd="0" presId="urn:microsoft.com/office/officeart/2005/8/layout/target3"/>
    <dgm:cxn modelId="{3868C2CF-568D-4FDA-A3D4-69E0CD6D9DCD}" type="presOf" srcId="{8F89607E-3FFD-4956-9A8F-BF78331881F0}" destId="{048D707B-8F86-4F9D-B887-1BB19150AC53}" srcOrd="0" destOrd="0" presId="urn:microsoft.com/office/officeart/2005/8/layout/target3"/>
    <dgm:cxn modelId="{9D4BF304-C409-4BF0-AE4E-7430B9BB3FBE}" srcId="{5353D191-BA91-4749-BDF8-B95F15EF9AAB}" destId="{50296E7A-F7B9-446C-AA80-3EEBB02799AF}" srcOrd="5" destOrd="0" parTransId="{BBFFCEA6-2A10-45AD-BA80-4F344E9514D4}" sibTransId="{601D41F8-0D06-4DAD-A9F4-DE3F15A0C17C}"/>
    <dgm:cxn modelId="{58D3A588-A642-47CC-BA9C-D2432B4827C6}" type="presOf" srcId="{401239AE-E662-4B20-872A-70D25E44AF44}" destId="{26D7B060-19FE-4ADE-BE8E-5DAC659D4658}" srcOrd="1" destOrd="0" presId="urn:microsoft.com/office/officeart/2005/8/layout/target3"/>
    <dgm:cxn modelId="{3CEA29D6-9E1F-4BD2-9034-008CAFDA1EAF}" type="presOf" srcId="{8F89607E-3FFD-4956-9A8F-BF78331881F0}" destId="{14DD8883-C658-4114-8EB7-B2033A35E651}" srcOrd="1" destOrd="0" presId="urn:microsoft.com/office/officeart/2005/8/layout/target3"/>
    <dgm:cxn modelId="{654A868D-296B-4AAA-BF06-B474F09F85DD}" type="presOf" srcId="{401239AE-E662-4B20-872A-70D25E44AF44}" destId="{870F1AD8-8E61-4F04-8066-FE6BFD459B91}" srcOrd="0" destOrd="0" presId="urn:microsoft.com/office/officeart/2005/8/layout/target3"/>
    <dgm:cxn modelId="{2656C773-F95F-4C34-9BDD-214E0EC1992C}" type="presOf" srcId="{8BD4B9EE-EC1F-4C1E-A1B6-2D3B1A414F24}" destId="{3E399103-48D5-4E5F-8F32-5A2E3EC5C68C}" srcOrd="0" destOrd="0" presId="urn:microsoft.com/office/officeart/2005/8/layout/target3"/>
    <dgm:cxn modelId="{F5580FCD-E557-48F9-A6F2-D63970F2AB43}" type="presOf" srcId="{8BD4B9EE-EC1F-4C1E-A1B6-2D3B1A414F24}" destId="{416CBF4A-E69F-40B3-8DC6-73F7ACACF150}" srcOrd="1" destOrd="0" presId="urn:microsoft.com/office/officeart/2005/8/layout/target3"/>
    <dgm:cxn modelId="{9448B8B3-9879-4A46-9A95-DBBE4A121614}" type="presOf" srcId="{D5B14116-0486-4D1B-AE94-F6279D64280B}" destId="{2254A771-4485-49A2-9ABB-DA872EC70E10}" srcOrd="1" destOrd="0" presId="urn:microsoft.com/office/officeart/2005/8/layout/target3"/>
    <dgm:cxn modelId="{6514E731-8D68-42C4-AE35-1F2B04EFBA48}" srcId="{5353D191-BA91-4749-BDF8-B95F15EF9AAB}" destId="{8F89607E-3FFD-4956-9A8F-BF78331881F0}" srcOrd="0" destOrd="0" parTransId="{0894E18C-3957-4FA4-B2CC-C39117330198}" sibTransId="{6C153A6C-025F-434E-AFB3-EB4B8074B81E}"/>
    <dgm:cxn modelId="{2FB1E5DF-5B2A-4959-90AB-C06F257D88A1}" type="presParOf" srcId="{FD7BB31F-60CA-449C-8EFB-8B7C3EB152CD}" destId="{8A0B31B2-FF15-450C-934B-ECAD05BA339F}" srcOrd="0" destOrd="0" presId="urn:microsoft.com/office/officeart/2005/8/layout/target3"/>
    <dgm:cxn modelId="{AF044292-F7E9-480A-BEAF-9E1F7A7AB0D5}" type="presParOf" srcId="{FD7BB31F-60CA-449C-8EFB-8B7C3EB152CD}" destId="{1D843452-FDED-41B6-8865-7B52A774088B}" srcOrd="1" destOrd="0" presId="urn:microsoft.com/office/officeart/2005/8/layout/target3"/>
    <dgm:cxn modelId="{8DDC1580-27F3-4ED0-88E7-22EC87AB848A}" type="presParOf" srcId="{FD7BB31F-60CA-449C-8EFB-8B7C3EB152CD}" destId="{048D707B-8F86-4F9D-B887-1BB19150AC53}" srcOrd="2" destOrd="0" presId="urn:microsoft.com/office/officeart/2005/8/layout/target3"/>
    <dgm:cxn modelId="{F770E111-FD56-4D4F-9485-75C2087A5CB1}" type="presParOf" srcId="{FD7BB31F-60CA-449C-8EFB-8B7C3EB152CD}" destId="{32A52B7B-CD47-4B99-BAAF-4E54B69F2377}" srcOrd="3" destOrd="0" presId="urn:microsoft.com/office/officeart/2005/8/layout/target3"/>
    <dgm:cxn modelId="{2DA4774F-E55B-4C61-8238-82619E4CF13F}" type="presParOf" srcId="{FD7BB31F-60CA-449C-8EFB-8B7C3EB152CD}" destId="{A998DE55-8DCF-43BE-8727-36813B2187D3}" srcOrd="4" destOrd="0" presId="urn:microsoft.com/office/officeart/2005/8/layout/target3"/>
    <dgm:cxn modelId="{67421020-714E-4741-8CC0-0F6DDF48B67A}" type="presParOf" srcId="{FD7BB31F-60CA-449C-8EFB-8B7C3EB152CD}" destId="{EEB4FFC1-8322-4914-A2A2-03C65320C300}" srcOrd="5" destOrd="0" presId="urn:microsoft.com/office/officeart/2005/8/layout/target3"/>
    <dgm:cxn modelId="{FF5DBB94-C06E-4134-86CF-A9D0D1E5405B}" type="presParOf" srcId="{FD7BB31F-60CA-449C-8EFB-8B7C3EB152CD}" destId="{92F1AAE1-5755-4BC3-851D-92987D6EABC3}" srcOrd="6" destOrd="0" presId="urn:microsoft.com/office/officeart/2005/8/layout/target3"/>
    <dgm:cxn modelId="{DC736BF2-1639-44AD-B185-0F6A2186B6C0}" type="presParOf" srcId="{FD7BB31F-60CA-449C-8EFB-8B7C3EB152CD}" destId="{6AE335ED-4098-419B-877F-EA173C32B5C0}" srcOrd="7" destOrd="0" presId="urn:microsoft.com/office/officeart/2005/8/layout/target3"/>
    <dgm:cxn modelId="{A27F88EF-D2A2-4F08-9EBF-58971AB91B28}" type="presParOf" srcId="{FD7BB31F-60CA-449C-8EFB-8B7C3EB152CD}" destId="{52BB5978-8748-429C-B336-4BCB03B033B2}" srcOrd="8" destOrd="0" presId="urn:microsoft.com/office/officeart/2005/8/layout/target3"/>
    <dgm:cxn modelId="{39232EA8-5A25-4D65-B206-F38D4256100F}" type="presParOf" srcId="{FD7BB31F-60CA-449C-8EFB-8B7C3EB152CD}" destId="{40F1D32F-C9FD-4B9D-B9FD-896C41695926}" srcOrd="9" destOrd="0" presId="urn:microsoft.com/office/officeart/2005/8/layout/target3"/>
    <dgm:cxn modelId="{B7A483E3-1B6D-417B-B04E-D966CD05AA2D}" type="presParOf" srcId="{FD7BB31F-60CA-449C-8EFB-8B7C3EB152CD}" destId="{B393E802-9411-4A71-A89F-7ED8DF6D0101}" srcOrd="10" destOrd="0" presId="urn:microsoft.com/office/officeart/2005/8/layout/target3"/>
    <dgm:cxn modelId="{52B95000-2E64-417F-BE1F-213FEA933260}" type="presParOf" srcId="{FD7BB31F-60CA-449C-8EFB-8B7C3EB152CD}" destId="{3E399103-48D5-4E5F-8F32-5A2E3EC5C68C}" srcOrd="11" destOrd="0" presId="urn:microsoft.com/office/officeart/2005/8/layout/target3"/>
    <dgm:cxn modelId="{0D2D88C8-46E4-4403-9BC5-FB76197231DA}" type="presParOf" srcId="{FD7BB31F-60CA-449C-8EFB-8B7C3EB152CD}" destId="{2291EF8D-CAB4-473A-BDE9-A71B70CE5F97}" srcOrd="12" destOrd="0" presId="urn:microsoft.com/office/officeart/2005/8/layout/target3"/>
    <dgm:cxn modelId="{89D36CD8-5F74-4D96-8DCF-488880377A0B}" type="presParOf" srcId="{FD7BB31F-60CA-449C-8EFB-8B7C3EB152CD}" destId="{6FA40A2C-A1D8-4D5F-846E-B0A0E88E4E4F}" srcOrd="13" destOrd="0" presId="urn:microsoft.com/office/officeart/2005/8/layout/target3"/>
    <dgm:cxn modelId="{3AE5CA07-6D9B-475A-9734-0AFB5BBD57AB}" type="presParOf" srcId="{FD7BB31F-60CA-449C-8EFB-8B7C3EB152CD}" destId="{870F1AD8-8E61-4F04-8066-FE6BFD459B91}" srcOrd="14" destOrd="0" presId="urn:microsoft.com/office/officeart/2005/8/layout/target3"/>
    <dgm:cxn modelId="{084D4862-B77D-4E4D-939B-344CE1677850}" type="presParOf" srcId="{FD7BB31F-60CA-449C-8EFB-8B7C3EB152CD}" destId="{C5755E4D-A9D8-404C-AD4F-56F22D8F745A}" srcOrd="15" destOrd="0" presId="urn:microsoft.com/office/officeart/2005/8/layout/target3"/>
    <dgm:cxn modelId="{EB188D16-3C34-4AE5-BACE-0FFAB1E6B72A}" type="presParOf" srcId="{FD7BB31F-60CA-449C-8EFB-8B7C3EB152CD}" destId="{A9AF6637-371B-43B8-B3DE-A86542B2E27C}" srcOrd="16" destOrd="0" presId="urn:microsoft.com/office/officeart/2005/8/layout/target3"/>
    <dgm:cxn modelId="{141920E4-5CA8-4023-8AC7-3EFBFC18BBFA}" type="presParOf" srcId="{FD7BB31F-60CA-449C-8EFB-8B7C3EB152CD}" destId="{4A04ED91-2C9D-4CB7-848B-4BE161A435D3}" srcOrd="17" destOrd="0" presId="urn:microsoft.com/office/officeart/2005/8/layout/target3"/>
    <dgm:cxn modelId="{73D5D80A-0296-48BA-8009-91524A6D9F5A}" type="presParOf" srcId="{FD7BB31F-60CA-449C-8EFB-8B7C3EB152CD}" destId="{14DD8883-C658-4114-8EB7-B2033A35E651}" srcOrd="18" destOrd="0" presId="urn:microsoft.com/office/officeart/2005/8/layout/target3"/>
    <dgm:cxn modelId="{66819FF4-7447-4462-AD4C-9A23F810ECCE}" type="presParOf" srcId="{FD7BB31F-60CA-449C-8EFB-8B7C3EB152CD}" destId="{BAA0BF96-A37B-4569-A132-B141B9AB216B}" srcOrd="19" destOrd="0" presId="urn:microsoft.com/office/officeart/2005/8/layout/target3"/>
    <dgm:cxn modelId="{82434B1C-5B67-4193-89CE-4CBACB4376F0}" type="presParOf" srcId="{FD7BB31F-60CA-449C-8EFB-8B7C3EB152CD}" destId="{2254A771-4485-49A2-9ABB-DA872EC70E10}" srcOrd="20" destOrd="0" presId="urn:microsoft.com/office/officeart/2005/8/layout/target3"/>
    <dgm:cxn modelId="{5123578A-1A64-4800-9CDC-83CE56676EDB}" type="presParOf" srcId="{FD7BB31F-60CA-449C-8EFB-8B7C3EB152CD}" destId="{416CBF4A-E69F-40B3-8DC6-73F7ACACF150}" srcOrd="21" destOrd="0" presId="urn:microsoft.com/office/officeart/2005/8/layout/target3"/>
    <dgm:cxn modelId="{DF0A6422-7E95-4BD1-821A-E72142C96103}" type="presParOf" srcId="{FD7BB31F-60CA-449C-8EFB-8B7C3EB152CD}" destId="{26D7B060-19FE-4ADE-BE8E-5DAC659D4658}" srcOrd="22" destOrd="0" presId="urn:microsoft.com/office/officeart/2005/8/layout/target3"/>
    <dgm:cxn modelId="{0EDCBFA8-8A7A-4536-BD75-6A9E8204383B}" type="presParOf" srcId="{FD7BB31F-60CA-449C-8EFB-8B7C3EB152CD}" destId="{920C9C3C-3EC2-487E-BDE8-42CBA8B2324C}" srcOrd="2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E17D8CA6-7D15-4F58-836E-AC5F1C09C66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439F422-2AC8-444E-9765-CC2D0D038B6A}">
      <dgm:prSet/>
      <dgm:spPr/>
      <dgm:t>
        <a:bodyPr/>
        <a:lstStyle/>
        <a:p>
          <a:pPr rtl="0"/>
          <a:r>
            <a:rPr lang="es-ES" smtClean="0"/>
            <a:t>Trabajar los valores de convivencia y fomentar un clima de cooperación y trabajo en equipo.</a:t>
          </a:r>
          <a:endParaRPr lang="en-US"/>
        </a:p>
      </dgm:t>
    </dgm:pt>
    <dgm:pt modelId="{532B68A1-EEBB-4EBA-A447-B5D72989F7F6}" type="parTrans" cxnId="{BA4A59AE-F047-4896-A5FC-790501406365}">
      <dgm:prSet/>
      <dgm:spPr/>
      <dgm:t>
        <a:bodyPr/>
        <a:lstStyle/>
        <a:p>
          <a:endParaRPr lang="en-US"/>
        </a:p>
      </dgm:t>
    </dgm:pt>
    <dgm:pt modelId="{561C716B-2D61-4C51-82A3-CDFB07E4DB13}" type="sibTrans" cxnId="{BA4A59AE-F047-4896-A5FC-790501406365}">
      <dgm:prSet/>
      <dgm:spPr/>
      <dgm:t>
        <a:bodyPr/>
        <a:lstStyle/>
        <a:p>
          <a:endParaRPr lang="en-US"/>
        </a:p>
      </dgm:t>
    </dgm:pt>
    <dgm:pt modelId="{0CDF1B40-C0CA-4030-A6AC-3F8CBD9DE846}">
      <dgm:prSet/>
      <dgm:spPr/>
      <dgm:t>
        <a:bodyPr/>
        <a:lstStyle/>
        <a:p>
          <a:pPr rtl="0"/>
          <a:r>
            <a:rPr lang="es-ES" smtClean="0"/>
            <a:t>Comenzar con programas de mediación y resolución de conflictos. Éstos pueden realizarse en las tutorías. </a:t>
          </a:r>
          <a:endParaRPr lang="en-US"/>
        </a:p>
      </dgm:t>
    </dgm:pt>
    <dgm:pt modelId="{A4D0EEE4-E11B-46CE-BB4B-8FEFFD622957}" type="parTrans" cxnId="{E5AE4D9A-3F29-43F0-9024-539A5722F9D8}">
      <dgm:prSet/>
      <dgm:spPr/>
      <dgm:t>
        <a:bodyPr/>
        <a:lstStyle/>
        <a:p>
          <a:endParaRPr lang="en-US"/>
        </a:p>
      </dgm:t>
    </dgm:pt>
    <dgm:pt modelId="{B8DBDB52-A7BD-4494-A274-E39E362A87E3}" type="sibTrans" cxnId="{E5AE4D9A-3F29-43F0-9024-539A5722F9D8}">
      <dgm:prSet/>
      <dgm:spPr/>
      <dgm:t>
        <a:bodyPr/>
        <a:lstStyle/>
        <a:p>
          <a:endParaRPr lang="en-US"/>
        </a:p>
      </dgm:t>
    </dgm:pt>
    <dgm:pt modelId="{8A34FC26-4622-460C-BD88-2DCA1A2E1C79}">
      <dgm:prSet/>
      <dgm:spPr/>
      <dgm:t>
        <a:bodyPr/>
        <a:lstStyle/>
        <a:p>
          <a:pPr rtl="0"/>
          <a:r>
            <a:rPr lang="es-ES" dirty="0" smtClean="0"/>
            <a:t>Reforzar positivamente cuando ha hecho las cosas bien, delante de sus compañeros.</a:t>
          </a:r>
          <a:endParaRPr lang="en-US" dirty="0"/>
        </a:p>
      </dgm:t>
    </dgm:pt>
    <dgm:pt modelId="{9BAA70C3-1BCC-4725-B8D4-6E728E9EC3A8}" type="parTrans" cxnId="{07BDB96D-E6F4-41D9-A91C-DCC8D60042F7}">
      <dgm:prSet/>
      <dgm:spPr/>
      <dgm:t>
        <a:bodyPr/>
        <a:lstStyle/>
        <a:p>
          <a:endParaRPr lang="en-US"/>
        </a:p>
      </dgm:t>
    </dgm:pt>
    <dgm:pt modelId="{FE811928-43C8-4A1F-A485-82E3E699C84E}" type="sibTrans" cxnId="{07BDB96D-E6F4-41D9-A91C-DCC8D60042F7}">
      <dgm:prSet/>
      <dgm:spPr/>
      <dgm:t>
        <a:bodyPr/>
        <a:lstStyle/>
        <a:p>
          <a:endParaRPr lang="en-US"/>
        </a:p>
      </dgm:t>
    </dgm:pt>
    <dgm:pt modelId="{3AC58333-74F3-44AC-908C-EC50C597739C}">
      <dgm:prSet/>
      <dgm:spPr/>
      <dgm:t>
        <a:bodyPr/>
        <a:lstStyle/>
        <a:p>
          <a:pPr rtl="0"/>
          <a:r>
            <a:rPr lang="es-ES" smtClean="0"/>
            <a:t>Hablar con los alumnos sobre el chico/a con SA para explicarles el por qué de su comportamiento (desensibilización en el aula).</a:t>
          </a:r>
          <a:endParaRPr lang="en-US"/>
        </a:p>
      </dgm:t>
    </dgm:pt>
    <dgm:pt modelId="{9EF3645A-2D70-4B44-9A5E-23334BC3007E}" type="parTrans" cxnId="{A1D69ACD-1150-42E5-8EB4-CE212221C2D4}">
      <dgm:prSet/>
      <dgm:spPr/>
      <dgm:t>
        <a:bodyPr/>
        <a:lstStyle/>
        <a:p>
          <a:endParaRPr lang="en-US"/>
        </a:p>
      </dgm:t>
    </dgm:pt>
    <dgm:pt modelId="{B39E52D8-6EC6-4536-B094-7A954277A168}" type="sibTrans" cxnId="{A1D69ACD-1150-42E5-8EB4-CE212221C2D4}">
      <dgm:prSet/>
      <dgm:spPr/>
      <dgm:t>
        <a:bodyPr/>
        <a:lstStyle/>
        <a:p>
          <a:endParaRPr lang="en-US"/>
        </a:p>
      </dgm:t>
    </dgm:pt>
    <dgm:pt modelId="{CB1AD9B5-E41C-477F-9A3B-4B1D3FADB4C8}" type="pres">
      <dgm:prSet presAssocID="{E17D8CA6-7D15-4F58-836E-AC5F1C09C66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261F253-4DAE-4E00-A9FE-520DBFF39BBE}" type="pres">
      <dgm:prSet presAssocID="{C439F422-2AC8-444E-9765-CC2D0D038B6A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920E376-160F-4803-B75A-92DFDC418B3D}" type="pres">
      <dgm:prSet presAssocID="{561C716B-2D61-4C51-82A3-CDFB07E4DB13}" presName="spacer" presStyleCnt="0"/>
      <dgm:spPr/>
    </dgm:pt>
    <dgm:pt modelId="{948AECDE-3BA5-4E9B-BCDB-A24D53C0DC18}" type="pres">
      <dgm:prSet presAssocID="{0CDF1B40-C0CA-4030-A6AC-3F8CBD9DE846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D331F1-006B-4FBE-97AD-24900DB9C711}" type="pres">
      <dgm:prSet presAssocID="{B8DBDB52-A7BD-4494-A274-E39E362A87E3}" presName="spacer" presStyleCnt="0"/>
      <dgm:spPr/>
    </dgm:pt>
    <dgm:pt modelId="{AE9ED721-FE31-42CA-B373-B2DC291423CE}" type="pres">
      <dgm:prSet presAssocID="{8A34FC26-4622-460C-BD88-2DCA1A2E1C7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C81C8B-1569-41CB-BC16-ED7317BAAB19}" type="pres">
      <dgm:prSet presAssocID="{FE811928-43C8-4A1F-A485-82E3E699C84E}" presName="spacer" presStyleCnt="0"/>
      <dgm:spPr/>
    </dgm:pt>
    <dgm:pt modelId="{CCA70BED-25FC-4ACE-90E0-7FFD3BB65811}" type="pres">
      <dgm:prSet presAssocID="{3AC58333-74F3-44AC-908C-EC50C597739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FB7CFE6E-7B74-4A96-8615-08EBE2AB939B}" type="presOf" srcId="{C439F422-2AC8-444E-9765-CC2D0D038B6A}" destId="{2261F253-4DAE-4E00-A9FE-520DBFF39BBE}" srcOrd="0" destOrd="0" presId="urn:microsoft.com/office/officeart/2005/8/layout/vList2"/>
    <dgm:cxn modelId="{A1D69ACD-1150-42E5-8EB4-CE212221C2D4}" srcId="{E17D8CA6-7D15-4F58-836E-AC5F1C09C668}" destId="{3AC58333-74F3-44AC-908C-EC50C597739C}" srcOrd="3" destOrd="0" parTransId="{9EF3645A-2D70-4B44-9A5E-23334BC3007E}" sibTransId="{B39E52D8-6EC6-4536-B094-7A954277A168}"/>
    <dgm:cxn modelId="{9E4F2E56-37D7-4E61-A553-54FDAE39397A}" type="presOf" srcId="{8A34FC26-4622-460C-BD88-2DCA1A2E1C79}" destId="{AE9ED721-FE31-42CA-B373-B2DC291423CE}" srcOrd="0" destOrd="0" presId="urn:microsoft.com/office/officeart/2005/8/layout/vList2"/>
    <dgm:cxn modelId="{06190AD7-C35B-46E3-BF55-B04679125D33}" type="presOf" srcId="{3AC58333-74F3-44AC-908C-EC50C597739C}" destId="{CCA70BED-25FC-4ACE-90E0-7FFD3BB65811}" srcOrd="0" destOrd="0" presId="urn:microsoft.com/office/officeart/2005/8/layout/vList2"/>
    <dgm:cxn modelId="{ED9B196A-E3D0-4B5D-9BFA-C70D6CB8B579}" type="presOf" srcId="{E17D8CA6-7D15-4F58-836E-AC5F1C09C668}" destId="{CB1AD9B5-E41C-477F-9A3B-4B1D3FADB4C8}" srcOrd="0" destOrd="0" presId="urn:microsoft.com/office/officeart/2005/8/layout/vList2"/>
    <dgm:cxn modelId="{07BDB96D-E6F4-41D9-A91C-DCC8D60042F7}" srcId="{E17D8CA6-7D15-4F58-836E-AC5F1C09C668}" destId="{8A34FC26-4622-460C-BD88-2DCA1A2E1C79}" srcOrd="2" destOrd="0" parTransId="{9BAA70C3-1BCC-4725-B8D4-6E728E9EC3A8}" sibTransId="{FE811928-43C8-4A1F-A485-82E3E699C84E}"/>
    <dgm:cxn modelId="{BA4A59AE-F047-4896-A5FC-790501406365}" srcId="{E17D8CA6-7D15-4F58-836E-AC5F1C09C668}" destId="{C439F422-2AC8-444E-9765-CC2D0D038B6A}" srcOrd="0" destOrd="0" parTransId="{532B68A1-EEBB-4EBA-A447-B5D72989F7F6}" sibTransId="{561C716B-2D61-4C51-82A3-CDFB07E4DB13}"/>
    <dgm:cxn modelId="{9686E4EC-B1B5-4993-8436-EB01A247F967}" type="presOf" srcId="{0CDF1B40-C0CA-4030-A6AC-3F8CBD9DE846}" destId="{948AECDE-3BA5-4E9B-BCDB-A24D53C0DC18}" srcOrd="0" destOrd="0" presId="urn:microsoft.com/office/officeart/2005/8/layout/vList2"/>
    <dgm:cxn modelId="{E5AE4D9A-3F29-43F0-9024-539A5722F9D8}" srcId="{E17D8CA6-7D15-4F58-836E-AC5F1C09C668}" destId="{0CDF1B40-C0CA-4030-A6AC-3F8CBD9DE846}" srcOrd="1" destOrd="0" parTransId="{A4D0EEE4-E11B-46CE-BB4B-8FEFFD622957}" sibTransId="{B8DBDB52-A7BD-4494-A274-E39E362A87E3}"/>
    <dgm:cxn modelId="{8517308E-9D10-40E3-975D-CFD8BE7B263E}" type="presParOf" srcId="{CB1AD9B5-E41C-477F-9A3B-4B1D3FADB4C8}" destId="{2261F253-4DAE-4E00-A9FE-520DBFF39BBE}" srcOrd="0" destOrd="0" presId="urn:microsoft.com/office/officeart/2005/8/layout/vList2"/>
    <dgm:cxn modelId="{42961FE7-CE27-4501-95F6-D80960AAC0F9}" type="presParOf" srcId="{CB1AD9B5-E41C-477F-9A3B-4B1D3FADB4C8}" destId="{B920E376-160F-4803-B75A-92DFDC418B3D}" srcOrd="1" destOrd="0" presId="urn:microsoft.com/office/officeart/2005/8/layout/vList2"/>
    <dgm:cxn modelId="{FE12086D-AC25-4866-970E-7C318BDD7365}" type="presParOf" srcId="{CB1AD9B5-E41C-477F-9A3B-4B1D3FADB4C8}" destId="{948AECDE-3BA5-4E9B-BCDB-A24D53C0DC18}" srcOrd="2" destOrd="0" presId="urn:microsoft.com/office/officeart/2005/8/layout/vList2"/>
    <dgm:cxn modelId="{FF362562-5A3F-498E-BA83-27D61A37E0F0}" type="presParOf" srcId="{CB1AD9B5-E41C-477F-9A3B-4B1D3FADB4C8}" destId="{7BD331F1-006B-4FBE-97AD-24900DB9C711}" srcOrd="3" destOrd="0" presId="urn:microsoft.com/office/officeart/2005/8/layout/vList2"/>
    <dgm:cxn modelId="{408AB27B-9F35-4764-868C-A6A478C3EEAA}" type="presParOf" srcId="{CB1AD9B5-E41C-477F-9A3B-4B1D3FADB4C8}" destId="{AE9ED721-FE31-42CA-B373-B2DC291423CE}" srcOrd="4" destOrd="0" presId="urn:microsoft.com/office/officeart/2005/8/layout/vList2"/>
    <dgm:cxn modelId="{C926F4AC-684F-409F-803C-0E373768EA72}" type="presParOf" srcId="{CB1AD9B5-E41C-477F-9A3B-4B1D3FADB4C8}" destId="{14C81C8B-1569-41CB-BC16-ED7317BAAB19}" srcOrd="5" destOrd="0" presId="urn:microsoft.com/office/officeart/2005/8/layout/vList2"/>
    <dgm:cxn modelId="{9CE5EA41-4E16-4A9F-8EB6-94A01F6AFEB9}" type="presParOf" srcId="{CB1AD9B5-E41C-477F-9A3B-4B1D3FADB4C8}" destId="{CCA70BED-25FC-4ACE-90E0-7FFD3BB65811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7DC5DF26-74D1-4436-A18A-E88BB07EEE63}" type="doc">
      <dgm:prSet loTypeId="urn:microsoft.com/office/officeart/2005/8/layout/hList7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17E5F45-968E-41AF-BACA-07ABED67AC54}">
      <dgm:prSet custT="1"/>
      <dgm:spPr/>
      <dgm:t>
        <a:bodyPr/>
        <a:lstStyle/>
        <a:p>
          <a:pPr rtl="0"/>
          <a:r>
            <a:rPr lang="es-ES" sz="1800" b="1" dirty="0" smtClean="0">
              <a:latin typeface="Palatino Linotype" pitchFamily="18" charset="0"/>
            </a:rPr>
            <a:t>Ruidos </a:t>
          </a:r>
          <a:endParaRPr lang="en-US" sz="1800" b="1" dirty="0">
            <a:latin typeface="Palatino Linotype" pitchFamily="18" charset="0"/>
          </a:endParaRPr>
        </a:p>
      </dgm:t>
    </dgm:pt>
    <dgm:pt modelId="{0AD22643-3416-49BD-AB83-E382A28CF2A3}" type="parTrans" cxnId="{B344EA0A-6AB1-45F0-A8B4-E69771D246D5}">
      <dgm:prSet/>
      <dgm:spPr/>
      <dgm:t>
        <a:bodyPr/>
        <a:lstStyle/>
        <a:p>
          <a:endParaRPr lang="en-US"/>
        </a:p>
      </dgm:t>
    </dgm:pt>
    <dgm:pt modelId="{AEBD1D11-7F12-419A-9222-95553C781E33}" type="sibTrans" cxnId="{B344EA0A-6AB1-45F0-A8B4-E69771D246D5}">
      <dgm:prSet/>
      <dgm:spPr/>
      <dgm:t>
        <a:bodyPr/>
        <a:lstStyle/>
        <a:p>
          <a:endParaRPr lang="en-US"/>
        </a:p>
      </dgm:t>
    </dgm:pt>
    <dgm:pt modelId="{886C3F28-85E9-419A-843E-F79C2B01A08F}">
      <dgm:prSet custT="1"/>
      <dgm:spPr/>
      <dgm:t>
        <a:bodyPr/>
        <a:lstStyle/>
        <a:p>
          <a:pPr rtl="0"/>
          <a:r>
            <a:rPr lang="es-ES" sz="1800" b="1" dirty="0" smtClean="0">
              <a:latin typeface="Palatino Linotype" pitchFamily="18" charset="0"/>
            </a:rPr>
            <a:t>Aglomeraciones</a:t>
          </a:r>
          <a:endParaRPr lang="en-US" sz="1800" b="1" dirty="0">
            <a:latin typeface="Palatino Linotype" pitchFamily="18" charset="0"/>
          </a:endParaRPr>
        </a:p>
      </dgm:t>
    </dgm:pt>
    <dgm:pt modelId="{50D92A7E-4E1D-4659-953F-85AF8A4CD592}" type="parTrans" cxnId="{70EFBEFD-DF23-4759-B611-5B80284AE834}">
      <dgm:prSet/>
      <dgm:spPr/>
      <dgm:t>
        <a:bodyPr/>
        <a:lstStyle/>
        <a:p>
          <a:endParaRPr lang="en-US"/>
        </a:p>
      </dgm:t>
    </dgm:pt>
    <dgm:pt modelId="{33213310-CE35-45EF-B74D-F945E8ACED0D}" type="sibTrans" cxnId="{70EFBEFD-DF23-4759-B611-5B80284AE834}">
      <dgm:prSet/>
      <dgm:spPr/>
      <dgm:t>
        <a:bodyPr/>
        <a:lstStyle/>
        <a:p>
          <a:endParaRPr lang="en-US"/>
        </a:p>
      </dgm:t>
    </dgm:pt>
    <dgm:pt modelId="{10443E23-3564-4997-9371-A692432F2B3E}">
      <dgm:prSet custT="1"/>
      <dgm:spPr/>
      <dgm:t>
        <a:bodyPr/>
        <a:lstStyle/>
        <a:p>
          <a:pPr rtl="0"/>
          <a:r>
            <a:rPr lang="es-ES" sz="1800" b="1" dirty="0" smtClean="0">
              <a:latin typeface="Palatino Linotype" pitchFamily="18" charset="0"/>
            </a:rPr>
            <a:t>Conversaciones que se superponen</a:t>
          </a:r>
          <a:endParaRPr lang="en-US" sz="1800" b="1" dirty="0">
            <a:latin typeface="Palatino Linotype" pitchFamily="18" charset="0"/>
          </a:endParaRPr>
        </a:p>
      </dgm:t>
    </dgm:pt>
    <dgm:pt modelId="{1098A6F2-F0F2-4351-93B0-791614AD61D6}" type="parTrans" cxnId="{C10059AF-09E2-449F-9EDA-50574869098C}">
      <dgm:prSet/>
      <dgm:spPr/>
      <dgm:t>
        <a:bodyPr/>
        <a:lstStyle/>
        <a:p>
          <a:endParaRPr lang="en-US"/>
        </a:p>
      </dgm:t>
    </dgm:pt>
    <dgm:pt modelId="{B32DE2D1-4AE8-42A2-843D-0751A3C74312}" type="sibTrans" cxnId="{C10059AF-09E2-449F-9EDA-50574869098C}">
      <dgm:prSet/>
      <dgm:spPr/>
      <dgm:t>
        <a:bodyPr/>
        <a:lstStyle/>
        <a:p>
          <a:endParaRPr lang="en-US"/>
        </a:p>
      </dgm:t>
    </dgm:pt>
    <dgm:pt modelId="{FB55C77E-40A7-4D4B-BE17-4EE19EADF8FB}">
      <dgm:prSet custT="1"/>
      <dgm:spPr/>
      <dgm:t>
        <a:bodyPr/>
        <a:lstStyle/>
        <a:p>
          <a:pPr rtl="0"/>
          <a:r>
            <a:rPr lang="es-ES" sz="1800" b="1" dirty="0" smtClean="0">
              <a:latin typeface="Palatino Linotype" pitchFamily="18" charset="0"/>
            </a:rPr>
            <a:t>Calor</a:t>
          </a:r>
          <a:endParaRPr lang="en-US" sz="1800" b="1" dirty="0">
            <a:latin typeface="Palatino Linotype" pitchFamily="18" charset="0"/>
          </a:endParaRPr>
        </a:p>
      </dgm:t>
    </dgm:pt>
    <dgm:pt modelId="{7EC2219D-2827-427F-A8E9-8896E53A7074}" type="parTrans" cxnId="{DDD60CA0-9331-4F1A-A2E2-50610359E11D}">
      <dgm:prSet/>
      <dgm:spPr/>
      <dgm:t>
        <a:bodyPr/>
        <a:lstStyle/>
        <a:p>
          <a:endParaRPr lang="en-US"/>
        </a:p>
      </dgm:t>
    </dgm:pt>
    <dgm:pt modelId="{80C414FB-51AF-4AB2-BA3B-2EC2FAEDB1E8}" type="sibTrans" cxnId="{DDD60CA0-9331-4F1A-A2E2-50610359E11D}">
      <dgm:prSet/>
      <dgm:spPr/>
      <dgm:t>
        <a:bodyPr/>
        <a:lstStyle/>
        <a:p>
          <a:endParaRPr lang="en-US"/>
        </a:p>
      </dgm:t>
    </dgm:pt>
    <dgm:pt modelId="{D3218558-FCCA-46BF-B918-1E65B885C958}" type="pres">
      <dgm:prSet presAssocID="{7DC5DF26-74D1-4436-A18A-E88BB07EEE6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CFDCF07-EEAB-4EAB-ABD4-81195E96D868}" type="pres">
      <dgm:prSet presAssocID="{7DC5DF26-74D1-4436-A18A-E88BB07EEE63}" presName="fgShape" presStyleLbl="fgShp" presStyleIdx="0" presStyleCnt="1"/>
      <dgm:spPr/>
    </dgm:pt>
    <dgm:pt modelId="{117F2313-613A-4DA2-8610-4996801EF55B}" type="pres">
      <dgm:prSet presAssocID="{7DC5DF26-74D1-4436-A18A-E88BB07EEE63}" presName="linComp" presStyleCnt="0"/>
      <dgm:spPr/>
    </dgm:pt>
    <dgm:pt modelId="{B06C9491-5A26-4C6B-B34F-0FCAC06232D8}" type="pres">
      <dgm:prSet presAssocID="{D17E5F45-968E-41AF-BACA-07ABED67AC54}" presName="compNode" presStyleCnt="0"/>
      <dgm:spPr/>
    </dgm:pt>
    <dgm:pt modelId="{B064E8F6-3180-448B-B1EE-EEA74A9624D9}" type="pres">
      <dgm:prSet presAssocID="{D17E5F45-968E-41AF-BACA-07ABED67AC54}" presName="bkgdShape" presStyleLbl="node1" presStyleIdx="0" presStyleCnt="4"/>
      <dgm:spPr/>
      <dgm:t>
        <a:bodyPr/>
        <a:lstStyle/>
        <a:p>
          <a:endParaRPr lang="es-ES"/>
        </a:p>
      </dgm:t>
    </dgm:pt>
    <dgm:pt modelId="{C37BBFF4-BEF2-46F2-8FF1-3E15940447CD}" type="pres">
      <dgm:prSet presAssocID="{D17E5F45-968E-41AF-BACA-07ABED67AC54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4D0196-4CBC-42BE-BF0C-817BBA3006F1}" type="pres">
      <dgm:prSet presAssocID="{D17E5F45-968E-41AF-BACA-07ABED67AC54}" presName="invisiNode" presStyleLbl="node1" presStyleIdx="0" presStyleCnt="4"/>
      <dgm:spPr/>
    </dgm:pt>
    <dgm:pt modelId="{FC5FCDF1-46E6-40D2-A041-EFECC958B5E7}" type="pres">
      <dgm:prSet presAssocID="{D17E5F45-968E-41AF-BACA-07ABED67AC54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627968E-4251-415A-B10B-015C6A88C8D6}" type="pres">
      <dgm:prSet presAssocID="{AEBD1D11-7F12-419A-9222-95553C781E33}" presName="sibTrans" presStyleLbl="sibTrans2D1" presStyleIdx="0" presStyleCnt="0"/>
      <dgm:spPr/>
      <dgm:t>
        <a:bodyPr/>
        <a:lstStyle/>
        <a:p>
          <a:endParaRPr lang="es-ES"/>
        </a:p>
      </dgm:t>
    </dgm:pt>
    <dgm:pt modelId="{3172D83E-8E57-4278-BA5B-39B8CAFE2C60}" type="pres">
      <dgm:prSet presAssocID="{886C3F28-85E9-419A-843E-F79C2B01A08F}" presName="compNode" presStyleCnt="0"/>
      <dgm:spPr/>
    </dgm:pt>
    <dgm:pt modelId="{B4FB7EAD-3693-4651-B678-E497522C475B}" type="pres">
      <dgm:prSet presAssocID="{886C3F28-85E9-419A-843E-F79C2B01A08F}" presName="bkgdShape" presStyleLbl="node1" presStyleIdx="1" presStyleCnt="4"/>
      <dgm:spPr/>
      <dgm:t>
        <a:bodyPr/>
        <a:lstStyle/>
        <a:p>
          <a:endParaRPr lang="es-ES"/>
        </a:p>
      </dgm:t>
    </dgm:pt>
    <dgm:pt modelId="{A512060D-E760-4C4D-ABE5-01485250CC88}" type="pres">
      <dgm:prSet presAssocID="{886C3F28-85E9-419A-843E-F79C2B01A08F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34557DF-D30C-4401-BA11-B617344CDF4F}" type="pres">
      <dgm:prSet presAssocID="{886C3F28-85E9-419A-843E-F79C2B01A08F}" presName="invisiNode" presStyleLbl="node1" presStyleIdx="1" presStyleCnt="4"/>
      <dgm:spPr/>
    </dgm:pt>
    <dgm:pt modelId="{2523D0B8-1742-4643-9B7F-2A8FF06A1DC9}" type="pres">
      <dgm:prSet presAssocID="{886C3F28-85E9-419A-843E-F79C2B01A08F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C572CF68-6C98-4FDA-87A8-60D1EB01F6AF}" type="pres">
      <dgm:prSet presAssocID="{33213310-CE35-45EF-B74D-F945E8ACED0D}" presName="sibTrans" presStyleLbl="sibTrans2D1" presStyleIdx="0" presStyleCnt="0"/>
      <dgm:spPr/>
      <dgm:t>
        <a:bodyPr/>
        <a:lstStyle/>
        <a:p>
          <a:endParaRPr lang="es-ES"/>
        </a:p>
      </dgm:t>
    </dgm:pt>
    <dgm:pt modelId="{F833B153-0F8A-4898-B484-6B93C3E637F2}" type="pres">
      <dgm:prSet presAssocID="{10443E23-3564-4997-9371-A692432F2B3E}" presName="compNode" presStyleCnt="0"/>
      <dgm:spPr/>
    </dgm:pt>
    <dgm:pt modelId="{2A80CA57-4060-40D7-BA18-D8E1B759DF37}" type="pres">
      <dgm:prSet presAssocID="{10443E23-3564-4997-9371-A692432F2B3E}" presName="bkgdShape" presStyleLbl="node1" presStyleIdx="2" presStyleCnt="4"/>
      <dgm:spPr/>
      <dgm:t>
        <a:bodyPr/>
        <a:lstStyle/>
        <a:p>
          <a:endParaRPr lang="es-ES"/>
        </a:p>
      </dgm:t>
    </dgm:pt>
    <dgm:pt modelId="{A81AB37E-1658-483C-ACF9-91316094D579}" type="pres">
      <dgm:prSet presAssocID="{10443E23-3564-4997-9371-A692432F2B3E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D4B28A-15AA-48F7-AFE2-1A772EC8E8A8}" type="pres">
      <dgm:prSet presAssocID="{10443E23-3564-4997-9371-A692432F2B3E}" presName="invisiNode" presStyleLbl="node1" presStyleIdx="2" presStyleCnt="4"/>
      <dgm:spPr/>
    </dgm:pt>
    <dgm:pt modelId="{F13364E4-0AC5-46A3-8460-FEFCD4DFFA0A}" type="pres">
      <dgm:prSet presAssocID="{10443E23-3564-4997-9371-A692432F2B3E}" presName="imagNode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es-ES"/>
        </a:p>
      </dgm:t>
    </dgm:pt>
    <dgm:pt modelId="{6DA1461E-29F1-4B13-8271-4DF3E5CE4C1E}" type="pres">
      <dgm:prSet presAssocID="{B32DE2D1-4AE8-42A2-843D-0751A3C74312}" presName="sibTrans" presStyleLbl="sibTrans2D1" presStyleIdx="0" presStyleCnt="0"/>
      <dgm:spPr/>
      <dgm:t>
        <a:bodyPr/>
        <a:lstStyle/>
        <a:p>
          <a:endParaRPr lang="es-ES"/>
        </a:p>
      </dgm:t>
    </dgm:pt>
    <dgm:pt modelId="{A68B07CB-C58D-444F-95A6-F676BC69906A}" type="pres">
      <dgm:prSet presAssocID="{FB55C77E-40A7-4D4B-BE17-4EE19EADF8FB}" presName="compNode" presStyleCnt="0"/>
      <dgm:spPr/>
    </dgm:pt>
    <dgm:pt modelId="{C3FD1CA3-042C-4FCF-8680-5800C2E081B8}" type="pres">
      <dgm:prSet presAssocID="{FB55C77E-40A7-4D4B-BE17-4EE19EADF8FB}" presName="bkgdShape" presStyleLbl="node1" presStyleIdx="3" presStyleCnt="4" custLinFactNeighborX="31554" custLinFactNeighborY="-959"/>
      <dgm:spPr/>
      <dgm:t>
        <a:bodyPr/>
        <a:lstStyle/>
        <a:p>
          <a:endParaRPr lang="en-US"/>
        </a:p>
      </dgm:t>
    </dgm:pt>
    <dgm:pt modelId="{5E72592D-D492-4FC1-AA3F-EAF2E2560354}" type="pres">
      <dgm:prSet presAssocID="{FB55C77E-40A7-4D4B-BE17-4EE19EADF8FB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47FC6F-8AEB-48EF-8054-CF9FA95FCA85}" type="pres">
      <dgm:prSet presAssocID="{FB55C77E-40A7-4D4B-BE17-4EE19EADF8FB}" presName="invisiNode" presStyleLbl="node1" presStyleIdx="3" presStyleCnt="4"/>
      <dgm:spPr/>
    </dgm:pt>
    <dgm:pt modelId="{AC3CADDB-F7C3-4720-84C5-24B6B2A6BD31}" type="pres">
      <dgm:prSet presAssocID="{FB55C77E-40A7-4D4B-BE17-4EE19EADF8FB}" presName="imagNode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</dgm:ptLst>
  <dgm:cxnLst>
    <dgm:cxn modelId="{C10059AF-09E2-449F-9EDA-50574869098C}" srcId="{7DC5DF26-74D1-4436-A18A-E88BB07EEE63}" destId="{10443E23-3564-4997-9371-A692432F2B3E}" srcOrd="2" destOrd="0" parTransId="{1098A6F2-F0F2-4351-93B0-791614AD61D6}" sibTransId="{B32DE2D1-4AE8-42A2-843D-0751A3C74312}"/>
    <dgm:cxn modelId="{4CA9A806-7BF2-4119-A814-4DF708C7DCAF}" type="presOf" srcId="{AEBD1D11-7F12-419A-9222-95553C781E33}" destId="{2627968E-4251-415A-B10B-015C6A88C8D6}" srcOrd="0" destOrd="0" presId="urn:microsoft.com/office/officeart/2005/8/layout/hList7#2"/>
    <dgm:cxn modelId="{56332F9E-A174-4DEB-BC51-E883995FA297}" type="presOf" srcId="{886C3F28-85E9-419A-843E-F79C2B01A08F}" destId="{A512060D-E760-4C4D-ABE5-01485250CC88}" srcOrd="1" destOrd="0" presId="urn:microsoft.com/office/officeart/2005/8/layout/hList7#2"/>
    <dgm:cxn modelId="{DDD60CA0-9331-4F1A-A2E2-50610359E11D}" srcId="{7DC5DF26-74D1-4436-A18A-E88BB07EEE63}" destId="{FB55C77E-40A7-4D4B-BE17-4EE19EADF8FB}" srcOrd="3" destOrd="0" parTransId="{7EC2219D-2827-427F-A8E9-8896E53A7074}" sibTransId="{80C414FB-51AF-4AB2-BA3B-2EC2FAEDB1E8}"/>
    <dgm:cxn modelId="{59BABD93-3198-46EA-A6CF-F3669967FE35}" type="presOf" srcId="{FB55C77E-40A7-4D4B-BE17-4EE19EADF8FB}" destId="{C3FD1CA3-042C-4FCF-8680-5800C2E081B8}" srcOrd="0" destOrd="0" presId="urn:microsoft.com/office/officeart/2005/8/layout/hList7#2"/>
    <dgm:cxn modelId="{EB9EE116-2C8A-4A54-9F30-6BAFE50FBD19}" type="presOf" srcId="{B32DE2D1-4AE8-42A2-843D-0751A3C74312}" destId="{6DA1461E-29F1-4B13-8271-4DF3E5CE4C1E}" srcOrd="0" destOrd="0" presId="urn:microsoft.com/office/officeart/2005/8/layout/hList7#2"/>
    <dgm:cxn modelId="{70EFBEFD-DF23-4759-B611-5B80284AE834}" srcId="{7DC5DF26-74D1-4436-A18A-E88BB07EEE63}" destId="{886C3F28-85E9-419A-843E-F79C2B01A08F}" srcOrd="1" destOrd="0" parTransId="{50D92A7E-4E1D-4659-953F-85AF8A4CD592}" sibTransId="{33213310-CE35-45EF-B74D-F945E8ACED0D}"/>
    <dgm:cxn modelId="{90EC0ABA-5A52-41BF-9D5D-C2EE56BF3665}" type="presOf" srcId="{33213310-CE35-45EF-B74D-F945E8ACED0D}" destId="{C572CF68-6C98-4FDA-87A8-60D1EB01F6AF}" srcOrd="0" destOrd="0" presId="urn:microsoft.com/office/officeart/2005/8/layout/hList7#2"/>
    <dgm:cxn modelId="{77F4B7D3-584E-4685-8BEF-BF1B41D4DF08}" type="presOf" srcId="{FB55C77E-40A7-4D4B-BE17-4EE19EADF8FB}" destId="{5E72592D-D492-4FC1-AA3F-EAF2E2560354}" srcOrd="1" destOrd="0" presId="urn:microsoft.com/office/officeart/2005/8/layout/hList7#2"/>
    <dgm:cxn modelId="{23469DC4-D3BD-49B8-BB63-2B85779C384B}" type="presOf" srcId="{D17E5F45-968E-41AF-BACA-07ABED67AC54}" destId="{C37BBFF4-BEF2-46F2-8FF1-3E15940447CD}" srcOrd="1" destOrd="0" presId="urn:microsoft.com/office/officeart/2005/8/layout/hList7#2"/>
    <dgm:cxn modelId="{12653683-6A4A-4EA7-A387-C28863954657}" type="presOf" srcId="{886C3F28-85E9-419A-843E-F79C2B01A08F}" destId="{B4FB7EAD-3693-4651-B678-E497522C475B}" srcOrd="0" destOrd="0" presId="urn:microsoft.com/office/officeart/2005/8/layout/hList7#2"/>
    <dgm:cxn modelId="{70137878-E970-40E3-BA68-8952DD12B506}" type="presOf" srcId="{10443E23-3564-4997-9371-A692432F2B3E}" destId="{A81AB37E-1658-483C-ACF9-91316094D579}" srcOrd="1" destOrd="0" presId="urn:microsoft.com/office/officeart/2005/8/layout/hList7#2"/>
    <dgm:cxn modelId="{99DE490D-0FCE-4519-94D1-97D04F2D2F91}" type="presOf" srcId="{D17E5F45-968E-41AF-BACA-07ABED67AC54}" destId="{B064E8F6-3180-448B-B1EE-EEA74A9624D9}" srcOrd="0" destOrd="0" presId="urn:microsoft.com/office/officeart/2005/8/layout/hList7#2"/>
    <dgm:cxn modelId="{238270CB-7339-4218-8E0A-D4832B3702EF}" type="presOf" srcId="{7DC5DF26-74D1-4436-A18A-E88BB07EEE63}" destId="{D3218558-FCCA-46BF-B918-1E65B885C958}" srcOrd="0" destOrd="0" presId="urn:microsoft.com/office/officeart/2005/8/layout/hList7#2"/>
    <dgm:cxn modelId="{35CB7A8F-F74C-4875-96A9-7012B4272881}" type="presOf" srcId="{10443E23-3564-4997-9371-A692432F2B3E}" destId="{2A80CA57-4060-40D7-BA18-D8E1B759DF37}" srcOrd="0" destOrd="0" presId="urn:microsoft.com/office/officeart/2005/8/layout/hList7#2"/>
    <dgm:cxn modelId="{B344EA0A-6AB1-45F0-A8B4-E69771D246D5}" srcId="{7DC5DF26-74D1-4436-A18A-E88BB07EEE63}" destId="{D17E5F45-968E-41AF-BACA-07ABED67AC54}" srcOrd="0" destOrd="0" parTransId="{0AD22643-3416-49BD-AB83-E382A28CF2A3}" sibTransId="{AEBD1D11-7F12-419A-9222-95553C781E33}"/>
    <dgm:cxn modelId="{8E1BEE76-9AB6-4B09-9162-05543196FA54}" type="presParOf" srcId="{D3218558-FCCA-46BF-B918-1E65B885C958}" destId="{4CFDCF07-EEAB-4EAB-ABD4-81195E96D868}" srcOrd="0" destOrd="0" presId="urn:microsoft.com/office/officeart/2005/8/layout/hList7#2"/>
    <dgm:cxn modelId="{6B2BA060-AEDA-4763-94CA-5BB6898681B6}" type="presParOf" srcId="{D3218558-FCCA-46BF-B918-1E65B885C958}" destId="{117F2313-613A-4DA2-8610-4996801EF55B}" srcOrd="1" destOrd="0" presId="urn:microsoft.com/office/officeart/2005/8/layout/hList7#2"/>
    <dgm:cxn modelId="{CEBC4DAE-5865-4B08-89E0-3B50D2CDFE20}" type="presParOf" srcId="{117F2313-613A-4DA2-8610-4996801EF55B}" destId="{B06C9491-5A26-4C6B-B34F-0FCAC06232D8}" srcOrd="0" destOrd="0" presId="urn:microsoft.com/office/officeart/2005/8/layout/hList7#2"/>
    <dgm:cxn modelId="{847DA7D3-E7B7-4A4F-99A9-822D75745D21}" type="presParOf" srcId="{B06C9491-5A26-4C6B-B34F-0FCAC06232D8}" destId="{B064E8F6-3180-448B-B1EE-EEA74A9624D9}" srcOrd="0" destOrd="0" presId="urn:microsoft.com/office/officeart/2005/8/layout/hList7#2"/>
    <dgm:cxn modelId="{21841772-1FD8-41FE-BF64-0AC12C79C010}" type="presParOf" srcId="{B06C9491-5A26-4C6B-B34F-0FCAC06232D8}" destId="{C37BBFF4-BEF2-46F2-8FF1-3E15940447CD}" srcOrd="1" destOrd="0" presId="urn:microsoft.com/office/officeart/2005/8/layout/hList7#2"/>
    <dgm:cxn modelId="{CE578E28-5830-435A-802C-24B403C41926}" type="presParOf" srcId="{B06C9491-5A26-4C6B-B34F-0FCAC06232D8}" destId="{134D0196-4CBC-42BE-BF0C-817BBA3006F1}" srcOrd="2" destOrd="0" presId="urn:microsoft.com/office/officeart/2005/8/layout/hList7#2"/>
    <dgm:cxn modelId="{C8C41572-7262-400C-8FE6-27C82B7817CF}" type="presParOf" srcId="{B06C9491-5A26-4C6B-B34F-0FCAC06232D8}" destId="{FC5FCDF1-46E6-40D2-A041-EFECC958B5E7}" srcOrd="3" destOrd="0" presId="urn:microsoft.com/office/officeart/2005/8/layout/hList7#2"/>
    <dgm:cxn modelId="{275E50DA-2B02-48AA-9159-38599C1F1AFA}" type="presParOf" srcId="{117F2313-613A-4DA2-8610-4996801EF55B}" destId="{2627968E-4251-415A-B10B-015C6A88C8D6}" srcOrd="1" destOrd="0" presId="urn:microsoft.com/office/officeart/2005/8/layout/hList7#2"/>
    <dgm:cxn modelId="{094A3327-9C5C-4D11-BEBA-3ABA8D5A330A}" type="presParOf" srcId="{117F2313-613A-4DA2-8610-4996801EF55B}" destId="{3172D83E-8E57-4278-BA5B-39B8CAFE2C60}" srcOrd="2" destOrd="0" presId="urn:microsoft.com/office/officeart/2005/8/layout/hList7#2"/>
    <dgm:cxn modelId="{4B779156-E070-4B4E-B995-75C63C4C46A0}" type="presParOf" srcId="{3172D83E-8E57-4278-BA5B-39B8CAFE2C60}" destId="{B4FB7EAD-3693-4651-B678-E497522C475B}" srcOrd="0" destOrd="0" presId="urn:microsoft.com/office/officeart/2005/8/layout/hList7#2"/>
    <dgm:cxn modelId="{6665C89D-299A-4328-80AA-F5776219F380}" type="presParOf" srcId="{3172D83E-8E57-4278-BA5B-39B8CAFE2C60}" destId="{A512060D-E760-4C4D-ABE5-01485250CC88}" srcOrd="1" destOrd="0" presId="urn:microsoft.com/office/officeart/2005/8/layout/hList7#2"/>
    <dgm:cxn modelId="{09E1CBA9-70AE-4CDE-B458-B54ADA72571D}" type="presParOf" srcId="{3172D83E-8E57-4278-BA5B-39B8CAFE2C60}" destId="{C34557DF-D30C-4401-BA11-B617344CDF4F}" srcOrd="2" destOrd="0" presId="urn:microsoft.com/office/officeart/2005/8/layout/hList7#2"/>
    <dgm:cxn modelId="{8D258687-9F23-4B36-8684-74197016BBC6}" type="presParOf" srcId="{3172D83E-8E57-4278-BA5B-39B8CAFE2C60}" destId="{2523D0B8-1742-4643-9B7F-2A8FF06A1DC9}" srcOrd="3" destOrd="0" presId="urn:microsoft.com/office/officeart/2005/8/layout/hList7#2"/>
    <dgm:cxn modelId="{2107DD6D-ABA5-41FD-A0A7-F3BEED9B3737}" type="presParOf" srcId="{117F2313-613A-4DA2-8610-4996801EF55B}" destId="{C572CF68-6C98-4FDA-87A8-60D1EB01F6AF}" srcOrd="3" destOrd="0" presId="urn:microsoft.com/office/officeart/2005/8/layout/hList7#2"/>
    <dgm:cxn modelId="{CC2A830A-E0C6-430E-A3AA-31C833F672AA}" type="presParOf" srcId="{117F2313-613A-4DA2-8610-4996801EF55B}" destId="{F833B153-0F8A-4898-B484-6B93C3E637F2}" srcOrd="4" destOrd="0" presId="urn:microsoft.com/office/officeart/2005/8/layout/hList7#2"/>
    <dgm:cxn modelId="{67DB224D-8D84-4C44-B937-13EECACE9076}" type="presParOf" srcId="{F833B153-0F8A-4898-B484-6B93C3E637F2}" destId="{2A80CA57-4060-40D7-BA18-D8E1B759DF37}" srcOrd="0" destOrd="0" presId="urn:microsoft.com/office/officeart/2005/8/layout/hList7#2"/>
    <dgm:cxn modelId="{431CFB6F-93D8-47A5-8685-35506E03DAD4}" type="presParOf" srcId="{F833B153-0F8A-4898-B484-6B93C3E637F2}" destId="{A81AB37E-1658-483C-ACF9-91316094D579}" srcOrd="1" destOrd="0" presId="urn:microsoft.com/office/officeart/2005/8/layout/hList7#2"/>
    <dgm:cxn modelId="{970A221C-96AF-44D0-B9CA-8091B449AB76}" type="presParOf" srcId="{F833B153-0F8A-4898-B484-6B93C3E637F2}" destId="{08D4B28A-15AA-48F7-AFE2-1A772EC8E8A8}" srcOrd="2" destOrd="0" presId="urn:microsoft.com/office/officeart/2005/8/layout/hList7#2"/>
    <dgm:cxn modelId="{6CA02EEA-0203-4D7F-9499-EAD56C7B925F}" type="presParOf" srcId="{F833B153-0F8A-4898-B484-6B93C3E637F2}" destId="{F13364E4-0AC5-46A3-8460-FEFCD4DFFA0A}" srcOrd="3" destOrd="0" presId="urn:microsoft.com/office/officeart/2005/8/layout/hList7#2"/>
    <dgm:cxn modelId="{C12F05A0-DEA2-4A9B-AE34-5E414E90ED6C}" type="presParOf" srcId="{117F2313-613A-4DA2-8610-4996801EF55B}" destId="{6DA1461E-29F1-4B13-8271-4DF3E5CE4C1E}" srcOrd="5" destOrd="0" presId="urn:microsoft.com/office/officeart/2005/8/layout/hList7#2"/>
    <dgm:cxn modelId="{F25BECA9-D2DF-4B5D-A13A-F3539CBEC1D5}" type="presParOf" srcId="{117F2313-613A-4DA2-8610-4996801EF55B}" destId="{A68B07CB-C58D-444F-95A6-F676BC69906A}" srcOrd="6" destOrd="0" presId="urn:microsoft.com/office/officeart/2005/8/layout/hList7#2"/>
    <dgm:cxn modelId="{DC5E8F85-5934-4102-8C8B-5F5C4471ED9E}" type="presParOf" srcId="{A68B07CB-C58D-444F-95A6-F676BC69906A}" destId="{C3FD1CA3-042C-4FCF-8680-5800C2E081B8}" srcOrd="0" destOrd="0" presId="urn:microsoft.com/office/officeart/2005/8/layout/hList7#2"/>
    <dgm:cxn modelId="{39071FC2-48B3-4D89-A266-9ED5408DAB46}" type="presParOf" srcId="{A68B07CB-C58D-444F-95A6-F676BC69906A}" destId="{5E72592D-D492-4FC1-AA3F-EAF2E2560354}" srcOrd="1" destOrd="0" presId="urn:microsoft.com/office/officeart/2005/8/layout/hList7#2"/>
    <dgm:cxn modelId="{54F68D1F-7CC2-4FF1-9CC1-5AE96920ED1D}" type="presParOf" srcId="{A68B07CB-C58D-444F-95A6-F676BC69906A}" destId="{DF47FC6F-8AEB-48EF-8054-CF9FA95FCA85}" srcOrd="2" destOrd="0" presId="urn:microsoft.com/office/officeart/2005/8/layout/hList7#2"/>
    <dgm:cxn modelId="{B3C53062-A7B2-4681-B0EC-74868736584A}" type="presParOf" srcId="{A68B07CB-C58D-444F-95A6-F676BC69906A}" destId="{AC3CADDB-F7C3-4720-84C5-24B6B2A6BD31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03ED1A9F-AE4F-4A7B-9CF1-3D913984E734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06DA9AC-BED9-43B5-90FF-C43DF4F53C2D}">
      <dgm:prSet custT="1"/>
      <dgm:spPr/>
      <dgm:t>
        <a:bodyPr/>
        <a:lstStyle/>
        <a:p>
          <a:pPr rtl="0"/>
          <a:r>
            <a:rPr lang="es-ES" sz="1800" b="1" dirty="0" smtClean="0">
              <a:latin typeface="Palatino Linotype" panose="02040502050505030304" pitchFamily="18" charset="0"/>
            </a:rPr>
            <a:t>Suelen tener intereses dentro de alguna disciplina del conocimiento</a:t>
          </a:r>
          <a:endParaRPr lang="en-US" sz="1800" b="1" dirty="0">
            <a:latin typeface="Palatino Linotype" panose="02040502050505030304" pitchFamily="18" charset="0"/>
          </a:endParaRPr>
        </a:p>
      </dgm:t>
    </dgm:pt>
    <dgm:pt modelId="{2B897BD9-315C-49F4-AFA9-BB89B8B24FBB}" type="parTrans" cxnId="{F1B897B3-396B-46C9-81C0-05FDA7052453}">
      <dgm:prSet/>
      <dgm:spPr/>
      <dgm:t>
        <a:bodyPr/>
        <a:lstStyle/>
        <a:p>
          <a:endParaRPr lang="en-US"/>
        </a:p>
      </dgm:t>
    </dgm:pt>
    <dgm:pt modelId="{47B53890-3A1A-4583-9CDE-B2215F71DB12}" type="sibTrans" cxnId="{F1B897B3-396B-46C9-81C0-05FDA7052453}">
      <dgm:prSet/>
      <dgm:spPr/>
      <dgm:t>
        <a:bodyPr/>
        <a:lstStyle/>
        <a:p>
          <a:endParaRPr lang="en-US"/>
        </a:p>
      </dgm:t>
    </dgm:pt>
    <dgm:pt modelId="{7E18A73B-373A-4BDC-9C4D-F85B654FE1E4}">
      <dgm:prSet custT="1"/>
      <dgm:spPr/>
      <dgm:t>
        <a:bodyPr/>
        <a:lstStyle/>
        <a:p>
          <a:pPr rtl="0"/>
          <a:r>
            <a:rPr lang="es-ES" sz="1800" b="1" dirty="0" smtClean="0">
              <a:latin typeface="Palatino Linotype" panose="02040502050505030304" pitchFamily="18" charset="0"/>
            </a:rPr>
            <a:t>Tienen buena memoria</a:t>
          </a:r>
          <a:endParaRPr lang="en-US" sz="1800" b="1" dirty="0">
            <a:latin typeface="Palatino Linotype" panose="02040502050505030304" pitchFamily="18" charset="0"/>
          </a:endParaRPr>
        </a:p>
      </dgm:t>
    </dgm:pt>
    <dgm:pt modelId="{3DD14B41-A5D9-40E3-87A7-23B0551CE118}" type="parTrans" cxnId="{9E207E92-538A-48FB-B76D-046DC04036D3}">
      <dgm:prSet/>
      <dgm:spPr/>
      <dgm:t>
        <a:bodyPr/>
        <a:lstStyle/>
        <a:p>
          <a:endParaRPr lang="en-US"/>
        </a:p>
      </dgm:t>
    </dgm:pt>
    <dgm:pt modelId="{7C2665DE-5C4B-4B35-B60A-B85A8EFAB648}" type="sibTrans" cxnId="{9E207E92-538A-48FB-B76D-046DC04036D3}">
      <dgm:prSet/>
      <dgm:spPr/>
      <dgm:t>
        <a:bodyPr/>
        <a:lstStyle/>
        <a:p>
          <a:endParaRPr lang="en-US"/>
        </a:p>
      </dgm:t>
    </dgm:pt>
    <dgm:pt modelId="{95759E48-4FD2-44DD-861E-EF2CDA2C55B4}">
      <dgm:prSet custT="1"/>
      <dgm:spPr/>
      <dgm:t>
        <a:bodyPr/>
        <a:lstStyle/>
        <a:p>
          <a:pPr rtl="0"/>
          <a:r>
            <a:rPr lang="es-ES" sz="1800" b="1" smtClean="0">
              <a:latin typeface="Palatino Linotype" panose="02040502050505030304" pitchFamily="18" charset="0"/>
            </a:rPr>
            <a:t>Su canal de información es el visual</a:t>
          </a:r>
          <a:endParaRPr lang="en-US" sz="1800" b="1">
            <a:latin typeface="Palatino Linotype" panose="02040502050505030304" pitchFamily="18" charset="0"/>
          </a:endParaRPr>
        </a:p>
      </dgm:t>
    </dgm:pt>
    <dgm:pt modelId="{F8F6D65A-B83C-420F-A85E-3C1F82FFAD51}" type="parTrans" cxnId="{9FC07AC8-D414-4253-97FD-8CF858DB8029}">
      <dgm:prSet/>
      <dgm:spPr/>
      <dgm:t>
        <a:bodyPr/>
        <a:lstStyle/>
        <a:p>
          <a:endParaRPr lang="en-US"/>
        </a:p>
      </dgm:t>
    </dgm:pt>
    <dgm:pt modelId="{C836607C-F340-4A14-B87F-7A9DEE08572D}" type="sibTrans" cxnId="{9FC07AC8-D414-4253-97FD-8CF858DB8029}">
      <dgm:prSet/>
      <dgm:spPr/>
      <dgm:t>
        <a:bodyPr/>
        <a:lstStyle/>
        <a:p>
          <a:endParaRPr lang="en-US"/>
        </a:p>
      </dgm:t>
    </dgm:pt>
    <dgm:pt modelId="{8346DE10-B1E2-4678-9436-3B09AADECBC7}">
      <dgm:prSet custT="1"/>
      <dgm:spPr/>
      <dgm:t>
        <a:bodyPr/>
        <a:lstStyle/>
        <a:p>
          <a:pPr rtl="0"/>
          <a:r>
            <a:rPr lang="es-ES" sz="1800" b="1" dirty="0" smtClean="0">
              <a:latin typeface="Palatino Linotype" panose="02040502050505030304" pitchFamily="18" charset="0"/>
            </a:rPr>
            <a:t>Son personas nobles, que no buscan dañar a los demás</a:t>
          </a:r>
          <a:endParaRPr lang="en-US" sz="1800" b="1" dirty="0">
            <a:latin typeface="Palatino Linotype" panose="02040502050505030304" pitchFamily="18" charset="0"/>
          </a:endParaRPr>
        </a:p>
      </dgm:t>
    </dgm:pt>
    <dgm:pt modelId="{4169AA69-9F44-4CAF-88D5-E1FFB303FA01}" type="parTrans" cxnId="{7D9600F1-8C0A-4074-9E2C-45A44EF856E7}">
      <dgm:prSet/>
      <dgm:spPr/>
      <dgm:t>
        <a:bodyPr/>
        <a:lstStyle/>
        <a:p>
          <a:endParaRPr lang="en-US"/>
        </a:p>
      </dgm:t>
    </dgm:pt>
    <dgm:pt modelId="{CCC2D01F-883F-46DB-A4F8-98CB5695F66D}" type="sibTrans" cxnId="{7D9600F1-8C0A-4074-9E2C-45A44EF856E7}">
      <dgm:prSet/>
      <dgm:spPr/>
      <dgm:t>
        <a:bodyPr/>
        <a:lstStyle/>
        <a:p>
          <a:endParaRPr lang="en-US"/>
        </a:p>
      </dgm:t>
    </dgm:pt>
    <dgm:pt modelId="{A9930DCE-428C-4DE6-95E7-85F246C9E19C}">
      <dgm:prSet custT="1"/>
      <dgm:spPr/>
      <dgm:t>
        <a:bodyPr/>
        <a:lstStyle/>
        <a:p>
          <a:pPr rtl="0"/>
          <a:r>
            <a:rPr lang="es-ES" sz="1700" b="1" dirty="0" smtClean="0">
              <a:latin typeface="Palatino Linotype" panose="02040502050505030304" pitchFamily="18" charset="0"/>
            </a:rPr>
            <a:t>Si consiguen superar la educación secundaria, suelen tener éxito en la educación superior.</a:t>
          </a:r>
          <a:endParaRPr lang="en-US" sz="1700" b="1" dirty="0">
            <a:latin typeface="Palatino Linotype" panose="02040502050505030304" pitchFamily="18" charset="0"/>
          </a:endParaRPr>
        </a:p>
      </dgm:t>
    </dgm:pt>
    <dgm:pt modelId="{92BCC631-B2DF-488C-B372-E5ED6058BF59}" type="parTrans" cxnId="{850F8DE1-4719-44A3-9DDE-3ED726EF6718}">
      <dgm:prSet/>
      <dgm:spPr/>
      <dgm:t>
        <a:bodyPr/>
        <a:lstStyle/>
        <a:p>
          <a:endParaRPr lang="en-US"/>
        </a:p>
      </dgm:t>
    </dgm:pt>
    <dgm:pt modelId="{0B720830-E82B-459D-8409-3D8F188B1660}" type="sibTrans" cxnId="{850F8DE1-4719-44A3-9DDE-3ED726EF6718}">
      <dgm:prSet/>
      <dgm:spPr/>
      <dgm:t>
        <a:bodyPr/>
        <a:lstStyle/>
        <a:p>
          <a:endParaRPr lang="en-US"/>
        </a:p>
      </dgm:t>
    </dgm:pt>
    <dgm:pt modelId="{EDB5B7A9-9E83-4755-85C2-93B60CEF8417}">
      <dgm:prSet custT="1"/>
      <dgm:spPr/>
      <dgm:t>
        <a:bodyPr/>
        <a:lstStyle/>
        <a:p>
          <a:pPr rtl="0"/>
          <a:r>
            <a:rPr lang="es-ES" sz="1800" b="1" dirty="0" smtClean="0">
              <a:latin typeface="Palatino Linotype" panose="02040502050505030304" pitchFamily="18" charset="0"/>
            </a:rPr>
            <a:t>Si tienen una meta, son muy perseverantes.</a:t>
          </a:r>
          <a:endParaRPr lang="en-US" sz="1800" b="1" dirty="0">
            <a:latin typeface="Palatino Linotype" panose="02040502050505030304" pitchFamily="18" charset="0"/>
          </a:endParaRPr>
        </a:p>
      </dgm:t>
    </dgm:pt>
    <dgm:pt modelId="{4ADC1289-4150-4B8F-8940-8EADA5392C2C}" type="parTrans" cxnId="{F0FF4CE9-D85F-461A-9415-C06DBC9085A9}">
      <dgm:prSet/>
      <dgm:spPr/>
      <dgm:t>
        <a:bodyPr/>
        <a:lstStyle/>
        <a:p>
          <a:endParaRPr lang="en-US"/>
        </a:p>
      </dgm:t>
    </dgm:pt>
    <dgm:pt modelId="{AA095A82-6873-47E3-80C0-84BE1E628235}" type="sibTrans" cxnId="{F0FF4CE9-D85F-461A-9415-C06DBC9085A9}">
      <dgm:prSet/>
      <dgm:spPr/>
      <dgm:t>
        <a:bodyPr/>
        <a:lstStyle/>
        <a:p>
          <a:endParaRPr lang="en-US"/>
        </a:p>
      </dgm:t>
    </dgm:pt>
    <dgm:pt modelId="{0D1C640E-23F9-4366-A697-8E84530E1D90}" type="pres">
      <dgm:prSet presAssocID="{03ED1A9F-AE4F-4A7B-9CF1-3D913984E73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16DAAC3-0C4C-4D0E-B972-06B4D7C52A2B}" type="pres">
      <dgm:prSet presAssocID="{106DA9AC-BED9-43B5-90FF-C43DF4F53C2D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F417D2-8CE7-450B-8019-DE9CB1D9CEF9}" type="pres">
      <dgm:prSet presAssocID="{47B53890-3A1A-4583-9CDE-B2215F71DB12}" presName="sibTrans" presStyleLbl="sibTrans1D1" presStyleIdx="0" presStyleCnt="5"/>
      <dgm:spPr/>
      <dgm:t>
        <a:bodyPr/>
        <a:lstStyle/>
        <a:p>
          <a:endParaRPr lang="es-ES"/>
        </a:p>
      </dgm:t>
    </dgm:pt>
    <dgm:pt modelId="{D05E2F7F-D245-4B29-820D-0098DE119E48}" type="pres">
      <dgm:prSet presAssocID="{47B53890-3A1A-4583-9CDE-B2215F71DB12}" presName="connectorText" presStyleLbl="sibTrans1D1" presStyleIdx="0" presStyleCnt="5"/>
      <dgm:spPr/>
      <dgm:t>
        <a:bodyPr/>
        <a:lstStyle/>
        <a:p>
          <a:endParaRPr lang="es-ES"/>
        </a:p>
      </dgm:t>
    </dgm:pt>
    <dgm:pt modelId="{F27F5084-38AB-448E-A725-9A9E53BCA45F}" type="pres">
      <dgm:prSet presAssocID="{7E18A73B-373A-4BDC-9C4D-F85B654FE1E4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5180994-181E-4589-8AD5-7FEC2283B2A1}" type="pres">
      <dgm:prSet presAssocID="{7C2665DE-5C4B-4B35-B60A-B85A8EFAB648}" presName="sibTrans" presStyleLbl="sibTrans1D1" presStyleIdx="1" presStyleCnt="5"/>
      <dgm:spPr/>
      <dgm:t>
        <a:bodyPr/>
        <a:lstStyle/>
        <a:p>
          <a:endParaRPr lang="es-ES"/>
        </a:p>
      </dgm:t>
    </dgm:pt>
    <dgm:pt modelId="{D9857CA0-459D-456A-B4D4-4AEAB90CA4F4}" type="pres">
      <dgm:prSet presAssocID="{7C2665DE-5C4B-4B35-B60A-B85A8EFAB648}" presName="connectorText" presStyleLbl="sibTrans1D1" presStyleIdx="1" presStyleCnt="5"/>
      <dgm:spPr/>
      <dgm:t>
        <a:bodyPr/>
        <a:lstStyle/>
        <a:p>
          <a:endParaRPr lang="es-ES"/>
        </a:p>
      </dgm:t>
    </dgm:pt>
    <dgm:pt modelId="{BF84ECCD-26D8-4B9A-9F83-AAC79505A31E}" type="pres">
      <dgm:prSet presAssocID="{95759E48-4FD2-44DD-861E-EF2CDA2C55B4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FA93773-EF61-4AFA-AAAC-2F460BB1E428}" type="pres">
      <dgm:prSet presAssocID="{C836607C-F340-4A14-B87F-7A9DEE08572D}" presName="sibTrans" presStyleLbl="sibTrans1D1" presStyleIdx="2" presStyleCnt="5"/>
      <dgm:spPr/>
      <dgm:t>
        <a:bodyPr/>
        <a:lstStyle/>
        <a:p>
          <a:endParaRPr lang="es-ES"/>
        </a:p>
      </dgm:t>
    </dgm:pt>
    <dgm:pt modelId="{6EF770EA-A87E-44F9-926A-D766E1C4FE3A}" type="pres">
      <dgm:prSet presAssocID="{C836607C-F340-4A14-B87F-7A9DEE08572D}" presName="connectorText" presStyleLbl="sibTrans1D1" presStyleIdx="2" presStyleCnt="5"/>
      <dgm:spPr/>
      <dgm:t>
        <a:bodyPr/>
        <a:lstStyle/>
        <a:p>
          <a:endParaRPr lang="es-ES"/>
        </a:p>
      </dgm:t>
    </dgm:pt>
    <dgm:pt modelId="{BB7D2021-1ACB-4F8E-A6F4-89212DFE7CEA}" type="pres">
      <dgm:prSet presAssocID="{8346DE10-B1E2-4678-9436-3B09AADECBC7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1B7E711-E3DA-4CBF-BACD-22204CC65179}" type="pres">
      <dgm:prSet presAssocID="{CCC2D01F-883F-46DB-A4F8-98CB5695F66D}" presName="sibTrans" presStyleLbl="sibTrans1D1" presStyleIdx="3" presStyleCnt="5"/>
      <dgm:spPr/>
      <dgm:t>
        <a:bodyPr/>
        <a:lstStyle/>
        <a:p>
          <a:endParaRPr lang="es-ES"/>
        </a:p>
      </dgm:t>
    </dgm:pt>
    <dgm:pt modelId="{F5FA3E5C-5142-49B7-909C-FC01C9F5F315}" type="pres">
      <dgm:prSet presAssocID="{CCC2D01F-883F-46DB-A4F8-98CB5695F66D}" presName="connectorText" presStyleLbl="sibTrans1D1" presStyleIdx="3" presStyleCnt="5"/>
      <dgm:spPr/>
      <dgm:t>
        <a:bodyPr/>
        <a:lstStyle/>
        <a:p>
          <a:endParaRPr lang="es-ES"/>
        </a:p>
      </dgm:t>
    </dgm:pt>
    <dgm:pt modelId="{073F177E-FFC5-4BE0-8C37-19B7FB74A639}" type="pres">
      <dgm:prSet presAssocID="{A9930DCE-428C-4DE6-95E7-85F246C9E19C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7DA3972-8442-4D84-B4C2-2362D8DC8BC0}" type="pres">
      <dgm:prSet presAssocID="{0B720830-E82B-459D-8409-3D8F188B1660}" presName="sibTrans" presStyleLbl="sibTrans1D1" presStyleIdx="4" presStyleCnt="5"/>
      <dgm:spPr/>
      <dgm:t>
        <a:bodyPr/>
        <a:lstStyle/>
        <a:p>
          <a:endParaRPr lang="es-ES"/>
        </a:p>
      </dgm:t>
    </dgm:pt>
    <dgm:pt modelId="{A7408E2C-2064-4CAD-A6E9-32F096A2CC69}" type="pres">
      <dgm:prSet presAssocID="{0B720830-E82B-459D-8409-3D8F188B1660}" presName="connectorText" presStyleLbl="sibTrans1D1" presStyleIdx="4" presStyleCnt="5"/>
      <dgm:spPr/>
      <dgm:t>
        <a:bodyPr/>
        <a:lstStyle/>
        <a:p>
          <a:endParaRPr lang="es-ES"/>
        </a:p>
      </dgm:t>
    </dgm:pt>
    <dgm:pt modelId="{8C04F1AB-07BC-45D7-B166-CCBDD0E44402}" type="pres">
      <dgm:prSet presAssocID="{EDB5B7A9-9E83-4755-85C2-93B60CEF841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2544ED6-8754-4928-A7D1-757ABC13B815}" type="presOf" srcId="{CCC2D01F-883F-46DB-A4F8-98CB5695F66D}" destId="{F5FA3E5C-5142-49B7-909C-FC01C9F5F315}" srcOrd="1" destOrd="0" presId="urn:microsoft.com/office/officeart/2005/8/layout/bProcess3"/>
    <dgm:cxn modelId="{5CAC97DF-BA73-433F-88EB-1123309D01C7}" type="presOf" srcId="{8346DE10-B1E2-4678-9436-3B09AADECBC7}" destId="{BB7D2021-1ACB-4F8E-A6F4-89212DFE7CEA}" srcOrd="0" destOrd="0" presId="urn:microsoft.com/office/officeart/2005/8/layout/bProcess3"/>
    <dgm:cxn modelId="{B0410583-0DBC-4E48-B299-71D035234EDB}" type="presOf" srcId="{7C2665DE-5C4B-4B35-B60A-B85A8EFAB648}" destId="{D9857CA0-459D-456A-B4D4-4AEAB90CA4F4}" srcOrd="1" destOrd="0" presId="urn:microsoft.com/office/officeart/2005/8/layout/bProcess3"/>
    <dgm:cxn modelId="{9E207E92-538A-48FB-B76D-046DC04036D3}" srcId="{03ED1A9F-AE4F-4A7B-9CF1-3D913984E734}" destId="{7E18A73B-373A-4BDC-9C4D-F85B654FE1E4}" srcOrd="1" destOrd="0" parTransId="{3DD14B41-A5D9-40E3-87A7-23B0551CE118}" sibTransId="{7C2665DE-5C4B-4B35-B60A-B85A8EFAB648}"/>
    <dgm:cxn modelId="{C919C339-103F-49E9-9536-570D3213EDFB}" type="presOf" srcId="{7E18A73B-373A-4BDC-9C4D-F85B654FE1E4}" destId="{F27F5084-38AB-448E-A725-9A9E53BCA45F}" srcOrd="0" destOrd="0" presId="urn:microsoft.com/office/officeart/2005/8/layout/bProcess3"/>
    <dgm:cxn modelId="{8BFF86C5-AE93-4383-969B-4AA805FBDE4F}" type="presOf" srcId="{47B53890-3A1A-4583-9CDE-B2215F71DB12}" destId="{D05E2F7F-D245-4B29-820D-0098DE119E48}" srcOrd="1" destOrd="0" presId="urn:microsoft.com/office/officeart/2005/8/layout/bProcess3"/>
    <dgm:cxn modelId="{9FC07AC8-D414-4253-97FD-8CF858DB8029}" srcId="{03ED1A9F-AE4F-4A7B-9CF1-3D913984E734}" destId="{95759E48-4FD2-44DD-861E-EF2CDA2C55B4}" srcOrd="2" destOrd="0" parTransId="{F8F6D65A-B83C-420F-A85E-3C1F82FFAD51}" sibTransId="{C836607C-F340-4A14-B87F-7A9DEE08572D}"/>
    <dgm:cxn modelId="{EE278128-A8A2-4181-A290-ED0536D6D230}" type="presOf" srcId="{EDB5B7A9-9E83-4755-85C2-93B60CEF8417}" destId="{8C04F1AB-07BC-45D7-B166-CCBDD0E44402}" srcOrd="0" destOrd="0" presId="urn:microsoft.com/office/officeart/2005/8/layout/bProcess3"/>
    <dgm:cxn modelId="{7D9600F1-8C0A-4074-9E2C-45A44EF856E7}" srcId="{03ED1A9F-AE4F-4A7B-9CF1-3D913984E734}" destId="{8346DE10-B1E2-4678-9436-3B09AADECBC7}" srcOrd="3" destOrd="0" parTransId="{4169AA69-9F44-4CAF-88D5-E1FFB303FA01}" sibTransId="{CCC2D01F-883F-46DB-A4F8-98CB5695F66D}"/>
    <dgm:cxn modelId="{52C7B799-865F-4339-8FED-A2CD18C5DD5A}" type="presOf" srcId="{95759E48-4FD2-44DD-861E-EF2CDA2C55B4}" destId="{BF84ECCD-26D8-4B9A-9F83-AAC79505A31E}" srcOrd="0" destOrd="0" presId="urn:microsoft.com/office/officeart/2005/8/layout/bProcess3"/>
    <dgm:cxn modelId="{850F8DE1-4719-44A3-9DDE-3ED726EF6718}" srcId="{03ED1A9F-AE4F-4A7B-9CF1-3D913984E734}" destId="{A9930DCE-428C-4DE6-95E7-85F246C9E19C}" srcOrd="4" destOrd="0" parTransId="{92BCC631-B2DF-488C-B372-E5ED6058BF59}" sibTransId="{0B720830-E82B-459D-8409-3D8F188B1660}"/>
    <dgm:cxn modelId="{748D129C-EC08-4C72-BA6D-D3999E37395D}" type="presOf" srcId="{7C2665DE-5C4B-4B35-B60A-B85A8EFAB648}" destId="{05180994-181E-4589-8AD5-7FEC2283B2A1}" srcOrd="0" destOrd="0" presId="urn:microsoft.com/office/officeart/2005/8/layout/bProcess3"/>
    <dgm:cxn modelId="{AFE6D3BA-45E9-48F9-9A9F-95A6B8933682}" type="presOf" srcId="{C836607C-F340-4A14-B87F-7A9DEE08572D}" destId="{6EF770EA-A87E-44F9-926A-D766E1C4FE3A}" srcOrd="1" destOrd="0" presId="urn:microsoft.com/office/officeart/2005/8/layout/bProcess3"/>
    <dgm:cxn modelId="{3791B3C1-2655-491F-B9FA-69316B9A15AA}" type="presOf" srcId="{03ED1A9F-AE4F-4A7B-9CF1-3D913984E734}" destId="{0D1C640E-23F9-4366-A697-8E84530E1D90}" srcOrd="0" destOrd="0" presId="urn:microsoft.com/office/officeart/2005/8/layout/bProcess3"/>
    <dgm:cxn modelId="{F1B897B3-396B-46C9-81C0-05FDA7052453}" srcId="{03ED1A9F-AE4F-4A7B-9CF1-3D913984E734}" destId="{106DA9AC-BED9-43B5-90FF-C43DF4F53C2D}" srcOrd="0" destOrd="0" parTransId="{2B897BD9-315C-49F4-AFA9-BB89B8B24FBB}" sibTransId="{47B53890-3A1A-4583-9CDE-B2215F71DB12}"/>
    <dgm:cxn modelId="{93131761-DABF-436A-91D0-EFA9771C0A98}" type="presOf" srcId="{0B720830-E82B-459D-8409-3D8F188B1660}" destId="{A7408E2C-2064-4CAD-A6E9-32F096A2CC69}" srcOrd="1" destOrd="0" presId="urn:microsoft.com/office/officeart/2005/8/layout/bProcess3"/>
    <dgm:cxn modelId="{3947C326-CC40-43A7-BD69-57B997C03F9D}" type="presOf" srcId="{106DA9AC-BED9-43B5-90FF-C43DF4F53C2D}" destId="{216DAAC3-0C4C-4D0E-B972-06B4D7C52A2B}" srcOrd="0" destOrd="0" presId="urn:microsoft.com/office/officeart/2005/8/layout/bProcess3"/>
    <dgm:cxn modelId="{1D766BE3-A7DE-4B20-A455-E6A0551001B3}" type="presOf" srcId="{CCC2D01F-883F-46DB-A4F8-98CB5695F66D}" destId="{31B7E711-E3DA-4CBF-BACD-22204CC65179}" srcOrd="0" destOrd="0" presId="urn:microsoft.com/office/officeart/2005/8/layout/bProcess3"/>
    <dgm:cxn modelId="{4A9ED7D7-415A-4C94-8027-5BB59BFA89AA}" type="presOf" srcId="{47B53890-3A1A-4583-9CDE-B2215F71DB12}" destId="{A5F417D2-8CE7-450B-8019-DE9CB1D9CEF9}" srcOrd="0" destOrd="0" presId="urn:microsoft.com/office/officeart/2005/8/layout/bProcess3"/>
    <dgm:cxn modelId="{E4507591-1B22-4955-80EA-BEE67A8A18D6}" type="presOf" srcId="{C836607C-F340-4A14-B87F-7A9DEE08572D}" destId="{EFA93773-EF61-4AFA-AAAC-2F460BB1E428}" srcOrd="0" destOrd="0" presId="urn:microsoft.com/office/officeart/2005/8/layout/bProcess3"/>
    <dgm:cxn modelId="{F0FF4CE9-D85F-461A-9415-C06DBC9085A9}" srcId="{03ED1A9F-AE4F-4A7B-9CF1-3D913984E734}" destId="{EDB5B7A9-9E83-4755-85C2-93B60CEF8417}" srcOrd="5" destOrd="0" parTransId="{4ADC1289-4150-4B8F-8940-8EADA5392C2C}" sibTransId="{AA095A82-6873-47E3-80C0-84BE1E628235}"/>
    <dgm:cxn modelId="{1346EF05-BFF5-44B5-B0CA-4E3CAD871A18}" type="presOf" srcId="{A9930DCE-428C-4DE6-95E7-85F246C9E19C}" destId="{073F177E-FFC5-4BE0-8C37-19B7FB74A639}" srcOrd="0" destOrd="0" presId="urn:microsoft.com/office/officeart/2005/8/layout/bProcess3"/>
    <dgm:cxn modelId="{98844E1A-4DC1-4933-BB98-F0C7EF525C72}" type="presOf" srcId="{0B720830-E82B-459D-8409-3D8F188B1660}" destId="{47DA3972-8442-4D84-B4C2-2362D8DC8BC0}" srcOrd="0" destOrd="0" presId="urn:microsoft.com/office/officeart/2005/8/layout/bProcess3"/>
    <dgm:cxn modelId="{DC0C3238-822C-46EC-B368-48A0A8E255FC}" type="presParOf" srcId="{0D1C640E-23F9-4366-A697-8E84530E1D90}" destId="{216DAAC3-0C4C-4D0E-B972-06B4D7C52A2B}" srcOrd="0" destOrd="0" presId="urn:microsoft.com/office/officeart/2005/8/layout/bProcess3"/>
    <dgm:cxn modelId="{0F783F9E-6DEC-4375-A9A5-16FA9708A0C5}" type="presParOf" srcId="{0D1C640E-23F9-4366-A697-8E84530E1D90}" destId="{A5F417D2-8CE7-450B-8019-DE9CB1D9CEF9}" srcOrd="1" destOrd="0" presId="urn:microsoft.com/office/officeart/2005/8/layout/bProcess3"/>
    <dgm:cxn modelId="{6F68A1AC-5CEC-4E7C-ABD8-6248BA8AD839}" type="presParOf" srcId="{A5F417D2-8CE7-450B-8019-DE9CB1D9CEF9}" destId="{D05E2F7F-D245-4B29-820D-0098DE119E48}" srcOrd="0" destOrd="0" presId="urn:microsoft.com/office/officeart/2005/8/layout/bProcess3"/>
    <dgm:cxn modelId="{61FA0E12-10B6-413A-BA02-63A46C98B307}" type="presParOf" srcId="{0D1C640E-23F9-4366-A697-8E84530E1D90}" destId="{F27F5084-38AB-448E-A725-9A9E53BCA45F}" srcOrd="2" destOrd="0" presId="urn:microsoft.com/office/officeart/2005/8/layout/bProcess3"/>
    <dgm:cxn modelId="{422F1881-5378-44D1-8017-C75BC6E7AC81}" type="presParOf" srcId="{0D1C640E-23F9-4366-A697-8E84530E1D90}" destId="{05180994-181E-4589-8AD5-7FEC2283B2A1}" srcOrd="3" destOrd="0" presId="urn:microsoft.com/office/officeart/2005/8/layout/bProcess3"/>
    <dgm:cxn modelId="{8D7039C4-A793-4799-9C56-CC227FEB6F38}" type="presParOf" srcId="{05180994-181E-4589-8AD5-7FEC2283B2A1}" destId="{D9857CA0-459D-456A-B4D4-4AEAB90CA4F4}" srcOrd="0" destOrd="0" presId="urn:microsoft.com/office/officeart/2005/8/layout/bProcess3"/>
    <dgm:cxn modelId="{DC467137-EEAF-4D89-97F8-74D78BFE1B80}" type="presParOf" srcId="{0D1C640E-23F9-4366-A697-8E84530E1D90}" destId="{BF84ECCD-26D8-4B9A-9F83-AAC79505A31E}" srcOrd="4" destOrd="0" presId="urn:microsoft.com/office/officeart/2005/8/layout/bProcess3"/>
    <dgm:cxn modelId="{B9BA859D-7E06-40E0-B089-9C088FB852AF}" type="presParOf" srcId="{0D1C640E-23F9-4366-A697-8E84530E1D90}" destId="{EFA93773-EF61-4AFA-AAAC-2F460BB1E428}" srcOrd="5" destOrd="0" presId="urn:microsoft.com/office/officeart/2005/8/layout/bProcess3"/>
    <dgm:cxn modelId="{99CEEDC0-12E8-4723-935E-B48CB66FE77B}" type="presParOf" srcId="{EFA93773-EF61-4AFA-AAAC-2F460BB1E428}" destId="{6EF770EA-A87E-44F9-926A-D766E1C4FE3A}" srcOrd="0" destOrd="0" presId="urn:microsoft.com/office/officeart/2005/8/layout/bProcess3"/>
    <dgm:cxn modelId="{1055A04E-C858-495A-A49B-70158CA2EBB2}" type="presParOf" srcId="{0D1C640E-23F9-4366-A697-8E84530E1D90}" destId="{BB7D2021-1ACB-4F8E-A6F4-89212DFE7CEA}" srcOrd="6" destOrd="0" presId="urn:microsoft.com/office/officeart/2005/8/layout/bProcess3"/>
    <dgm:cxn modelId="{33F9E6D0-AD00-49AA-93FB-FA669ACB182C}" type="presParOf" srcId="{0D1C640E-23F9-4366-A697-8E84530E1D90}" destId="{31B7E711-E3DA-4CBF-BACD-22204CC65179}" srcOrd="7" destOrd="0" presId="urn:microsoft.com/office/officeart/2005/8/layout/bProcess3"/>
    <dgm:cxn modelId="{DBDCA8FA-F45F-4273-82E2-F0A3D3B4AB29}" type="presParOf" srcId="{31B7E711-E3DA-4CBF-BACD-22204CC65179}" destId="{F5FA3E5C-5142-49B7-909C-FC01C9F5F315}" srcOrd="0" destOrd="0" presId="urn:microsoft.com/office/officeart/2005/8/layout/bProcess3"/>
    <dgm:cxn modelId="{D333FCDD-7FA2-43E0-9198-9D4CBE0F3C3F}" type="presParOf" srcId="{0D1C640E-23F9-4366-A697-8E84530E1D90}" destId="{073F177E-FFC5-4BE0-8C37-19B7FB74A639}" srcOrd="8" destOrd="0" presId="urn:microsoft.com/office/officeart/2005/8/layout/bProcess3"/>
    <dgm:cxn modelId="{026CDE92-ECE3-4E50-B745-A0A9CCCE1FEA}" type="presParOf" srcId="{0D1C640E-23F9-4366-A697-8E84530E1D90}" destId="{47DA3972-8442-4D84-B4C2-2362D8DC8BC0}" srcOrd="9" destOrd="0" presId="urn:microsoft.com/office/officeart/2005/8/layout/bProcess3"/>
    <dgm:cxn modelId="{27E5793B-D115-4472-ABD1-B45B0589ED6E}" type="presParOf" srcId="{47DA3972-8442-4D84-B4C2-2362D8DC8BC0}" destId="{A7408E2C-2064-4CAD-A6E9-32F096A2CC69}" srcOrd="0" destOrd="0" presId="urn:microsoft.com/office/officeart/2005/8/layout/bProcess3"/>
    <dgm:cxn modelId="{C055A8E2-0BF6-497D-8CE3-89AD3A3B101E}" type="presParOf" srcId="{0D1C640E-23F9-4366-A697-8E84530E1D90}" destId="{8C04F1AB-07BC-45D7-B166-CCBDD0E44402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738DFA17-73EE-42C3-80F8-4CF563B9AC22}" type="doc">
      <dgm:prSet loTypeId="urn:microsoft.com/office/officeart/2005/8/layout/arrow5" loCatId="process" qsTypeId="urn:microsoft.com/office/officeart/2005/8/quickstyle/simple1#9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B51416F-B339-4781-BB51-82491695EB95}">
      <dgm:prSet phldrT="[Texto]" custT="1"/>
      <dgm:spPr/>
      <dgm:t>
        <a:bodyPr/>
        <a:lstStyle/>
        <a:p>
          <a:r>
            <a:rPr lang="es-ES" sz="2000" b="1" dirty="0" smtClean="0">
              <a:latin typeface="Palatino Linotype" pitchFamily="18" charset="0"/>
            </a:rPr>
            <a:t>“Profesor del recreo”. Persona encargada de dirigir los recreos.</a:t>
          </a:r>
          <a:endParaRPr lang="es-ES" sz="2000" b="1" dirty="0">
            <a:latin typeface="Palatino Linotype" pitchFamily="18" charset="0"/>
          </a:endParaRPr>
        </a:p>
      </dgm:t>
    </dgm:pt>
    <dgm:pt modelId="{77E3B875-5801-48C1-894B-B826B48FCA12}" type="parTrans" cxnId="{EBBD71EC-A0BD-4A0C-B6FF-90EF5B2B77CC}">
      <dgm:prSet/>
      <dgm:spPr/>
      <dgm:t>
        <a:bodyPr/>
        <a:lstStyle/>
        <a:p>
          <a:endParaRPr lang="es-ES" sz="2000" b="1">
            <a:latin typeface="Palatino Linotype" pitchFamily="18" charset="0"/>
          </a:endParaRPr>
        </a:p>
      </dgm:t>
    </dgm:pt>
    <dgm:pt modelId="{A11B236F-DAE3-4FEC-80E8-64BF38212CC9}" type="sibTrans" cxnId="{EBBD71EC-A0BD-4A0C-B6FF-90EF5B2B77CC}">
      <dgm:prSet/>
      <dgm:spPr/>
      <dgm:t>
        <a:bodyPr/>
        <a:lstStyle/>
        <a:p>
          <a:endParaRPr lang="es-ES" sz="2000" b="1">
            <a:latin typeface="Palatino Linotype" pitchFamily="18" charset="0"/>
          </a:endParaRPr>
        </a:p>
      </dgm:t>
    </dgm:pt>
    <dgm:pt modelId="{16ADFBC9-1526-41BD-AE96-1E081542F04D}">
      <dgm:prSet custT="1"/>
      <dgm:spPr/>
      <dgm:t>
        <a:bodyPr/>
        <a:lstStyle/>
        <a:p>
          <a:r>
            <a:rPr lang="es-ES" sz="1600" b="1" dirty="0" smtClean="0">
              <a:latin typeface="Palatino Linotype" pitchFamily="18" charset="0"/>
            </a:rPr>
            <a:t>una o dos veces a la semana acude a la clase del alumno con TEA y dirige el recreo presentando los juegos.</a:t>
          </a:r>
        </a:p>
      </dgm:t>
    </dgm:pt>
    <dgm:pt modelId="{E76CBD0A-EB9E-41B9-B6D7-F7B73D7D0B54}" type="parTrans" cxnId="{CF7FB694-F4E7-45AE-B401-EC8442CC3ECA}">
      <dgm:prSet/>
      <dgm:spPr/>
      <dgm:t>
        <a:bodyPr/>
        <a:lstStyle/>
        <a:p>
          <a:endParaRPr lang="es-ES" sz="2000" b="1">
            <a:latin typeface="Palatino Linotype" pitchFamily="18" charset="0"/>
          </a:endParaRPr>
        </a:p>
      </dgm:t>
    </dgm:pt>
    <dgm:pt modelId="{14DC2247-FE8B-4DFE-AF3F-1B60C5353F80}" type="sibTrans" cxnId="{CF7FB694-F4E7-45AE-B401-EC8442CC3ECA}">
      <dgm:prSet/>
      <dgm:spPr/>
      <dgm:t>
        <a:bodyPr/>
        <a:lstStyle/>
        <a:p>
          <a:endParaRPr lang="es-ES" sz="2000" b="1">
            <a:latin typeface="Palatino Linotype" pitchFamily="18" charset="0"/>
          </a:endParaRPr>
        </a:p>
      </dgm:t>
    </dgm:pt>
    <dgm:pt modelId="{A42D9915-FC06-411E-8B41-4B2BD5403BD9}">
      <dgm:prSet custT="1"/>
      <dgm:spPr/>
      <dgm:t>
        <a:bodyPr/>
        <a:lstStyle/>
        <a:p>
          <a:r>
            <a:rPr lang="es-ES" sz="2000" b="1" dirty="0" smtClean="0">
              <a:latin typeface="Palatino Linotype" pitchFamily="18" charset="0"/>
            </a:rPr>
            <a:t>Continuidad el resto de los días.</a:t>
          </a:r>
          <a:endParaRPr lang="es-ES" sz="2000" b="1" dirty="0">
            <a:latin typeface="Palatino Linotype" pitchFamily="18" charset="0"/>
          </a:endParaRPr>
        </a:p>
      </dgm:t>
    </dgm:pt>
    <dgm:pt modelId="{2E061A7F-8928-4DAA-816C-F549227D5A36}" type="parTrans" cxnId="{DDB1FB35-CE26-497D-8459-D7BA202CD67A}">
      <dgm:prSet/>
      <dgm:spPr/>
      <dgm:t>
        <a:bodyPr/>
        <a:lstStyle/>
        <a:p>
          <a:endParaRPr lang="es-ES" sz="2000" b="1">
            <a:latin typeface="Palatino Linotype" pitchFamily="18" charset="0"/>
          </a:endParaRPr>
        </a:p>
      </dgm:t>
    </dgm:pt>
    <dgm:pt modelId="{0F432D81-8DCC-420F-A9A4-513FA1092F9B}" type="sibTrans" cxnId="{DDB1FB35-CE26-497D-8459-D7BA202CD67A}">
      <dgm:prSet/>
      <dgm:spPr/>
      <dgm:t>
        <a:bodyPr/>
        <a:lstStyle/>
        <a:p>
          <a:endParaRPr lang="es-ES" sz="2000" b="1">
            <a:latin typeface="Palatino Linotype" pitchFamily="18" charset="0"/>
          </a:endParaRPr>
        </a:p>
      </dgm:t>
    </dgm:pt>
    <dgm:pt modelId="{4AA6920B-6C60-4228-936D-0BDE10093DE0}">
      <dgm:prSet custT="1"/>
      <dgm:spPr/>
      <dgm:t>
        <a:bodyPr/>
        <a:lstStyle/>
        <a:p>
          <a:r>
            <a:rPr lang="es-ES" sz="1600" b="1" dirty="0" smtClean="0">
              <a:latin typeface="Palatino Linotype" pitchFamily="18" charset="0"/>
            </a:rPr>
            <a:t>Cursos de más edad ( 5º o 6º) se encargan funciones a los compañeros.</a:t>
          </a:r>
        </a:p>
      </dgm:t>
    </dgm:pt>
    <dgm:pt modelId="{344EFA08-009B-4B93-93B8-B7ED8CDFB527}" type="parTrans" cxnId="{85FC5D3E-8C79-4C88-B1E9-C2C28EFE4121}">
      <dgm:prSet/>
      <dgm:spPr/>
      <dgm:t>
        <a:bodyPr/>
        <a:lstStyle/>
        <a:p>
          <a:endParaRPr lang="es-ES" sz="2000" b="1">
            <a:latin typeface="Palatino Linotype" pitchFamily="18" charset="0"/>
          </a:endParaRPr>
        </a:p>
      </dgm:t>
    </dgm:pt>
    <dgm:pt modelId="{FE78805A-9C17-4808-914B-E6F37D11AADA}" type="sibTrans" cxnId="{85FC5D3E-8C79-4C88-B1E9-C2C28EFE4121}">
      <dgm:prSet/>
      <dgm:spPr/>
      <dgm:t>
        <a:bodyPr/>
        <a:lstStyle/>
        <a:p>
          <a:endParaRPr lang="es-ES" sz="2000" b="1">
            <a:latin typeface="Palatino Linotype" pitchFamily="18" charset="0"/>
          </a:endParaRPr>
        </a:p>
      </dgm:t>
    </dgm:pt>
    <dgm:pt modelId="{8677E1A5-9ED1-4D9D-8FC9-02DACF427FAE}">
      <dgm:prSet custT="1"/>
      <dgm:spPr/>
      <dgm:t>
        <a:bodyPr/>
        <a:lstStyle/>
        <a:p>
          <a:r>
            <a:rPr lang="es-ES" sz="1600" b="1" dirty="0" smtClean="0">
              <a:latin typeface="Palatino Linotype" pitchFamily="18" charset="0"/>
            </a:rPr>
            <a:t>Cursos de menos edad ( 1º a 4º), involucrar a personal docente .</a:t>
          </a:r>
        </a:p>
      </dgm:t>
    </dgm:pt>
    <dgm:pt modelId="{F7F2FF32-9A45-4953-BE00-5E6245A0BE2A}" type="parTrans" cxnId="{F5657517-35B0-4941-A237-6BB64BA61A5B}">
      <dgm:prSet/>
      <dgm:spPr/>
      <dgm:t>
        <a:bodyPr/>
        <a:lstStyle/>
        <a:p>
          <a:endParaRPr lang="es-ES" sz="2000" b="1">
            <a:latin typeface="Palatino Linotype" pitchFamily="18" charset="0"/>
          </a:endParaRPr>
        </a:p>
      </dgm:t>
    </dgm:pt>
    <dgm:pt modelId="{3F427CCF-57F6-460D-A2D1-B9F819233BCB}" type="sibTrans" cxnId="{F5657517-35B0-4941-A237-6BB64BA61A5B}">
      <dgm:prSet/>
      <dgm:spPr/>
      <dgm:t>
        <a:bodyPr/>
        <a:lstStyle/>
        <a:p>
          <a:endParaRPr lang="es-ES" sz="2000" b="1">
            <a:latin typeface="Palatino Linotype" pitchFamily="18" charset="0"/>
          </a:endParaRPr>
        </a:p>
      </dgm:t>
    </dgm:pt>
    <dgm:pt modelId="{97109FB2-DAD7-4103-BEDB-69A82DB738CC}" type="pres">
      <dgm:prSet presAssocID="{738DFA17-73EE-42C3-80F8-4CF563B9AC2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75723C1-B6F3-4C44-8FE8-869F1259BF4B}" type="pres">
      <dgm:prSet presAssocID="{BB51416F-B339-4781-BB51-82491695EB95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3A162F9-A060-459D-97D0-037EBA7D40E1}" type="pres">
      <dgm:prSet presAssocID="{A42D9915-FC06-411E-8B41-4B2BD5403BD9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5FC5D3E-8C79-4C88-B1E9-C2C28EFE4121}" srcId="{A42D9915-FC06-411E-8B41-4B2BD5403BD9}" destId="{4AA6920B-6C60-4228-936D-0BDE10093DE0}" srcOrd="0" destOrd="0" parTransId="{344EFA08-009B-4B93-93B8-B7ED8CDFB527}" sibTransId="{FE78805A-9C17-4808-914B-E6F37D11AADA}"/>
    <dgm:cxn modelId="{5E338321-61A7-494D-A7BF-EE4EAE8E959C}" type="presOf" srcId="{4AA6920B-6C60-4228-936D-0BDE10093DE0}" destId="{83A162F9-A060-459D-97D0-037EBA7D40E1}" srcOrd="0" destOrd="1" presId="urn:microsoft.com/office/officeart/2005/8/layout/arrow5"/>
    <dgm:cxn modelId="{8839D025-BC25-4B77-9B04-701EA6D904E0}" type="presOf" srcId="{738DFA17-73EE-42C3-80F8-4CF563B9AC22}" destId="{97109FB2-DAD7-4103-BEDB-69A82DB738CC}" srcOrd="0" destOrd="0" presId="urn:microsoft.com/office/officeart/2005/8/layout/arrow5"/>
    <dgm:cxn modelId="{DDB1FB35-CE26-497D-8459-D7BA202CD67A}" srcId="{738DFA17-73EE-42C3-80F8-4CF563B9AC22}" destId="{A42D9915-FC06-411E-8B41-4B2BD5403BD9}" srcOrd="1" destOrd="0" parTransId="{2E061A7F-8928-4DAA-816C-F549227D5A36}" sibTransId="{0F432D81-8DCC-420F-A9A4-513FA1092F9B}"/>
    <dgm:cxn modelId="{90687039-0AB8-4A65-9C80-5047A980815A}" type="presOf" srcId="{A42D9915-FC06-411E-8B41-4B2BD5403BD9}" destId="{83A162F9-A060-459D-97D0-037EBA7D40E1}" srcOrd="0" destOrd="0" presId="urn:microsoft.com/office/officeart/2005/8/layout/arrow5"/>
    <dgm:cxn modelId="{F5657517-35B0-4941-A237-6BB64BA61A5B}" srcId="{A42D9915-FC06-411E-8B41-4B2BD5403BD9}" destId="{8677E1A5-9ED1-4D9D-8FC9-02DACF427FAE}" srcOrd="1" destOrd="0" parTransId="{F7F2FF32-9A45-4953-BE00-5E6245A0BE2A}" sibTransId="{3F427CCF-57F6-460D-A2D1-B9F819233BCB}"/>
    <dgm:cxn modelId="{EBBD71EC-A0BD-4A0C-B6FF-90EF5B2B77CC}" srcId="{738DFA17-73EE-42C3-80F8-4CF563B9AC22}" destId="{BB51416F-B339-4781-BB51-82491695EB95}" srcOrd="0" destOrd="0" parTransId="{77E3B875-5801-48C1-894B-B826B48FCA12}" sibTransId="{A11B236F-DAE3-4FEC-80E8-64BF38212CC9}"/>
    <dgm:cxn modelId="{5FA8ACAE-CF58-4CFC-94B6-504775CF77C2}" type="presOf" srcId="{8677E1A5-9ED1-4D9D-8FC9-02DACF427FAE}" destId="{83A162F9-A060-459D-97D0-037EBA7D40E1}" srcOrd="0" destOrd="2" presId="urn:microsoft.com/office/officeart/2005/8/layout/arrow5"/>
    <dgm:cxn modelId="{30C4F65E-A141-4DE2-86E7-C1A97F89015B}" type="presOf" srcId="{16ADFBC9-1526-41BD-AE96-1E081542F04D}" destId="{575723C1-B6F3-4C44-8FE8-869F1259BF4B}" srcOrd="0" destOrd="1" presId="urn:microsoft.com/office/officeart/2005/8/layout/arrow5"/>
    <dgm:cxn modelId="{B45AE13A-D0FC-48E7-8942-9CA7B6FC8941}" type="presOf" srcId="{BB51416F-B339-4781-BB51-82491695EB95}" destId="{575723C1-B6F3-4C44-8FE8-869F1259BF4B}" srcOrd="0" destOrd="0" presId="urn:microsoft.com/office/officeart/2005/8/layout/arrow5"/>
    <dgm:cxn modelId="{CF7FB694-F4E7-45AE-B401-EC8442CC3ECA}" srcId="{BB51416F-B339-4781-BB51-82491695EB95}" destId="{16ADFBC9-1526-41BD-AE96-1E081542F04D}" srcOrd="0" destOrd="0" parTransId="{E76CBD0A-EB9E-41B9-B6D7-F7B73D7D0B54}" sibTransId="{14DC2247-FE8B-4DFE-AF3F-1B60C5353F80}"/>
    <dgm:cxn modelId="{8EF78550-F6F9-4FA6-B84D-D11B8C4AAA4D}" type="presParOf" srcId="{97109FB2-DAD7-4103-BEDB-69A82DB738CC}" destId="{575723C1-B6F3-4C44-8FE8-869F1259BF4B}" srcOrd="0" destOrd="0" presId="urn:microsoft.com/office/officeart/2005/8/layout/arrow5"/>
    <dgm:cxn modelId="{19E38B11-3B2D-461A-8CFC-FDB29B98F434}" type="presParOf" srcId="{97109FB2-DAD7-4103-BEDB-69A82DB738CC}" destId="{83A162F9-A060-459D-97D0-037EBA7D40E1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3D68DFD3-E718-44D2-AEAA-F239ACD6ABD1}" type="doc">
      <dgm:prSet loTypeId="urn:microsoft.com/office/officeart/2009/3/layout/StepUpProcess" loCatId="process" qsTypeId="urn:microsoft.com/office/officeart/2005/8/quickstyle/simple1#10" qsCatId="simple" csTypeId="urn:microsoft.com/office/officeart/2005/8/colors/accent1_3" csCatId="accent1" phldr="1"/>
      <dgm:spPr/>
      <dgm:t>
        <a:bodyPr/>
        <a:lstStyle/>
        <a:p>
          <a:endParaRPr lang="es-ES"/>
        </a:p>
      </dgm:t>
    </dgm:pt>
    <dgm:pt modelId="{D2195F44-2711-4361-9CAD-002A8EDC6C1C}">
      <dgm:prSet custT="1"/>
      <dgm:spPr/>
      <dgm:t>
        <a:bodyPr/>
        <a:lstStyle/>
        <a:p>
          <a:r>
            <a:rPr lang="es-ES" sz="1800" b="1" dirty="0" smtClean="0">
              <a:latin typeface="Palatino Linotype" pitchFamily="18" charset="0"/>
            </a:rPr>
            <a:t>Creación de un círculo de apoyo.</a:t>
          </a:r>
          <a:endParaRPr lang="es-ES" sz="1800" b="1" dirty="0">
            <a:latin typeface="Palatino Linotype" pitchFamily="18" charset="0"/>
          </a:endParaRPr>
        </a:p>
      </dgm:t>
    </dgm:pt>
    <dgm:pt modelId="{00A6F094-BC9D-4BEF-8842-6C7204DFA43B}" type="parTrans" cxnId="{47E49D4C-3496-415F-B727-6B8D1EB53E77}">
      <dgm:prSet/>
      <dgm:spPr/>
      <dgm:t>
        <a:bodyPr/>
        <a:lstStyle/>
        <a:p>
          <a:endParaRPr lang="es-ES" sz="2800" b="1">
            <a:latin typeface="Palatino Linotype" pitchFamily="18" charset="0"/>
          </a:endParaRPr>
        </a:p>
      </dgm:t>
    </dgm:pt>
    <dgm:pt modelId="{85C6B089-0900-456F-ACED-EA5ADEF474B6}" type="sibTrans" cxnId="{47E49D4C-3496-415F-B727-6B8D1EB53E77}">
      <dgm:prSet/>
      <dgm:spPr/>
      <dgm:t>
        <a:bodyPr/>
        <a:lstStyle/>
        <a:p>
          <a:endParaRPr lang="es-ES" sz="2800" b="1">
            <a:latin typeface="Palatino Linotype" pitchFamily="18" charset="0"/>
          </a:endParaRPr>
        </a:p>
      </dgm:t>
    </dgm:pt>
    <dgm:pt modelId="{3EFE329C-F281-4B76-9692-12B53590B55F}">
      <dgm:prSet custT="1"/>
      <dgm:spPr/>
      <dgm:t>
        <a:bodyPr/>
        <a:lstStyle/>
        <a:p>
          <a:r>
            <a:rPr lang="es-ES" sz="1800" b="1" dirty="0" smtClean="0">
              <a:latin typeface="Palatino Linotype" pitchFamily="18" charset="0"/>
            </a:rPr>
            <a:t>Conocimiento y anticipación</a:t>
          </a:r>
          <a:endParaRPr lang="es-ES" sz="1800" b="1" dirty="0">
            <a:latin typeface="Palatino Linotype" pitchFamily="18" charset="0"/>
          </a:endParaRPr>
        </a:p>
      </dgm:t>
    </dgm:pt>
    <dgm:pt modelId="{4D971E39-F498-4946-8B55-CB356E355AB1}" type="parTrans" cxnId="{0199FA4A-3810-4D18-A3B4-FD4134BA2E89}">
      <dgm:prSet/>
      <dgm:spPr/>
      <dgm:t>
        <a:bodyPr/>
        <a:lstStyle/>
        <a:p>
          <a:endParaRPr lang="es-ES" sz="1600">
            <a:latin typeface="Palatino Linotype" pitchFamily="18" charset="0"/>
          </a:endParaRPr>
        </a:p>
      </dgm:t>
    </dgm:pt>
    <dgm:pt modelId="{3396BFDA-4EB4-456B-B6E5-0923DB7704D7}" type="sibTrans" cxnId="{0199FA4A-3810-4D18-A3B4-FD4134BA2E89}">
      <dgm:prSet/>
      <dgm:spPr/>
      <dgm:t>
        <a:bodyPr/>
        <a:lstStyle/>
        <a:p>
          <a:endParaRPr lang="es-ES" sz="1600">
            <a:latin typeface="Palatino Linotype" pitchFamily="18" charset="0"/>
          </a:endParaRPr>
        </a:p>
      </dgm:t>
    </dgm:pt>
    <dgm:pt modelId="{80B59521-257A-4306-86D4-62D67EE9CD27}">
      <dgm:prSet phldrT="[Texto]" custT="1"/>
      <dgm:spPr/>
      <dgm:t>
        <a:bodyPr/>
        <a:lstStyle/>
        <a:p>
          <a:r>
            <a:rPr lang="es-ES" sz="1800" b="1" dirty="0" smtClean="0">
              <a:latin typeface="Palatino Linotype" pitchFamily="18" charset="0"/>
            </a:rPr>
            <a:t>Estructuración del ambiente</a:t>
          </a:r>
          <a:endParaRPr lang="es-ES" sz="1800" b="1" dirty="0">
            <a:latin typeface="Palatino Linotype" pitchFamily="18" charset="0"/>
          </a:endParaRPr>
        </a:p>
      </dgm:t>
    </dgm:pt>
    <dgm:pt modelId="{EEFA5143-B7F0-449F-9547-726B5014558F}" type="parTrans" cxnId="{CF14090B-B4E4-47E1-BE44-4CFB15375F5C}">
      <dgm:prSet/>
      <dgm:spPr/>
      <dgm:t>
        <a:bodyPr/>
        <a:lstStyle/>
        <a:p>
          <a:endParaRPr lang="es-ES" sz="1600">
            <a:latin typeface="Palatino Linotype" pitchFamily="18" charset="0"/>
          </a:endParaRPr>
        </a:p>
      </dgm:t>
    </dgm:pt>
    <dgm:pt modelId="{69445ED3-C509-4B29-84CD-701F3ADFC45A}" type="sibTrans" cxnId="{CF14090B-B4E4-47E1-BE44-4CFB15375F5C}">
      <dgm:prSet/>
      <dgm:spPr/>
      <dgm:t>
        <a:bodyPr/>
        <a:lstStyle/>
        <a:p>
          <a:endParaRPr lang="es-ES" sz="1600">
            <a:latin typeface="Palatino Linotype" pitchFamily="18" charset="0"/>
          </a:endParaRPr>
        </a:p>
      </dgm:t>
    </dgm:pt>
    <dgm:pt modelId="{6938DE36-2B91-46BE-98BC-A9DFE4062841}">
      <dgm:prSet custT="1"/>
      <dgm:spPr/>
      <dgm:t>
        <a:bodyPr/>
        <a:lstStyle/>
        <a:p>
          <a:r>
            <a:rPr lang="es-ES" sz="1800" b="1" dirty="0" smtClean="0">
              <a:latin typeface="Palatino Linotype" pitchFamily="18" charset="0"/>
            </a:rPr>
            <a:t>Creación de una rutina</a:t>
          </a:r>
          <a:endParaRPr lang="es-ES" sz="1800" b="1" dirty="0">
            <a:latin typeface="Palatino Linotype" pitchFamily="18" charset="0"/>
          </a:endParaRPr>
        </a:p>
      </dgm:t>
    </dgm:pt>
    <dgm:pt modelId="{F95AF571-C108-408F-9DAA-31FD00908721}" type="parTrans" cxnId="{C80C0E6B-8FB7-4140-956C-39EB876A0A7E}">
      <dgm:prSet/>
      <dgm:spPr/>
      <dgm:t>
        <a:bodyPr/>
        <a:lstStyle/>
        <a:p>
          <a:endParaRPr lang="es-ES" sz="1600">
            <a:latin typeface="Palatino Linotype" pitchFamily="18" charset="0"/>
          </a:endParaRPr>
        </a:p>
      </dgm:t>
    </dgm:pt>
    <dgm:pt modelId="{B3A0702C-FD2A-4367-9122-7AA533420795}" type="sibTrans" cxnId="{C80C0E6B-8FB7-4140-956C-39EB876A0A7E}">
      <dgm:prSet/>
      <dgm:spPr/>
      <dgm:t>
        <a:bodyPr/>
        <a:lstStyle/>
        <a:p>
          <a:endParaRPr lang="es-ES" sz="1600">
            <a:latin typeface="Palatino Linotype" pitchFamily="18" charset="0"/>
          </a:endParaRPr>
        </a:p>
      </dgm:t>
    </dgm:pt>
    <dgm:pt modelId="{ED62A74A-8BC1-45D2-849D-6FC12CCCE287}" type="pres">
      <dgm:prSet presAssocID="{3D68DFD3-E718-44D2-AEAA-F239ACD6ABD1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E65BD5C4-82F8-4E22-9DEB-6026D90B3889}" type="pres">
      <dgm:prSet presAssocID="{80B59521-257A-4306-86D4-62D67EE9CD27}" presName="composite" presStyleCnt="0"/>
      <dgm:spPr/>
      <dgm:t>
        <a:bodyPr/>
        <a:lstStyle/>
        <a:p>
          <a:endParaRPr lang="es-ES"/>
        </a:p>
      </dgm:t>
    </dgm:pt>
    <dgm:pt modelId="{235BB7A1-11D1-407C-B5A6-E267BFA404E8}" type="pres">
      <dgm:prSet presAssocID="{80B59521-257A-4306-86D4-62D67EE9CD27}" presName="LShape" presStyleLbl="alignNode1" presStyleIdx="0" presStyleCnt="7"/>
      <dgm:spPr/>
      <dgm:t>
        <a:bodyPr/>
        <a:lstStyle/>
        <a:p>
          <a:endParaRPr lang="es-ES"/>
        </a:p>
      </dgm:t>
    </dgm:pt>
    <dgm:pt modelId="{9D6DD067-6790-4C0F-8E9D-A297C9C1ED7E}" type="pres">
      <dgm:prSet presAssocID="{80B59521-257A-4306-86D4-62D67EE9CD27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1E6A8EE-7CF4-414F-AAA1-A377E1D46045}" type="pres">
      <dgm:prSet presAssocID="{80B59521-257A-4306-86D4-62D67EE9CD27}" presName="Triangle" presStyleLbl="alignNode1" presStyleIdx="1" presStyleCnt="7"/>
      <dgm:spPr/>
      <dgm:t>
        <a:bodyPr/>
        <a:lstStyle/>
        <a:p>
          <a:endParaRPr lang="es-ES"/>
        </a:p>
      </dgm:t>
    </dgm:pt>
    <dgm:pt modelId="{969DAC43-14F9-4B4E-BEAB-83287C0DAEC6}" type="pres">
      <dgm:prSet presAssocID="{69445ED3-C509-4B29-84CD-701F3ADFC45A}" presName="sibTrans" presStyleCnt="0"/>
      <dgm:spPr/>
      <dgm:t>
        <a:bodyPr/>
        <a:lstStyle/>
        <a:p>
          <a:endParaRPr lang="es-ES"/>
        </a:p>
      </dgm:t>
    </dgm:pt>
    <dgm:pt modelId="{2E7E6E03-122F-4590-87F9-DB23D2F735DE}" type="pres">
      <dgm:prSet presAssocID="{69445ED3-C509-4B29-84CD-701F3ADFC45A}" presName="space" presStyleCnt="0"/>
      <dgm:spPr/>
      <dgm:t>
        <a:bodyPr/>
        <a:lstStyle/>
        <a:p>
          <a:endParaRPr lang="es-ES"/>
        </a:p>
      </dgm:t>
    </dgm:pt>
    <dgm:pt modelId="{00E9CA86-A5E9-42AB-86EB-FCE93881D9AA}" type="pres">
      <dgm:prSet presAssocID="{6938DE36-2B91-46BE-98BC-A9DFE4062841}" presName="composite" presStyleCnt="0"/>
      <dgm:spPr/>
      <dgm:t>
        <a:bodyPr/>
        <a:lstStyle/>
        <a:p>
          <a:endParaRPr lang="es-ES"/>
        </a:p>
      </dgm:t>
    </dgm:pt>
    <dgm:pt modelId="{B080138A-97E9-4F07-A50C-D0C9B8F162E7}" type="pres">
      <dgm:prSet presAssocID="{6938DE36-2B91-46BE-98BC-A9DFE4062841}" presName="LShape" presStyleLbl="alignNode1" presStyleIdx="2" presStyleCnt="7"/>
      <dgm:spPr/>
      <dgm:t>
        <a:bodyPr/>
        <a:lstStyle/>
        <a:p>
          <a:endParaRPr lang="es-ES"/>
        </a:p>
      </dgm:t>
    </dgm:pt>
    <dgm:pt modelId="{B7C24B96-8F56-4701-9E34-E3BC35E249D7}" type="pres">
      <dgm:prSet presAssocID="{6938DE36-2B91-46BE-98BC-A9DFE4062841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78FC72E-7BBF-4D3D-A6B7-04EAE6733248}" type="pres">
      <dgm:prSet presAssocID="{6938DE36-2B91-46BE-98BC-A9DFE4062841}" presName="Triangle" presStyleLbl="alignNode1" presStyleIdx="3" presStyleCnt="7"/>
      <dgm:spPr/>
      <dgm:t>
        <a:bodyPr/>
        <a:lstStyle/>
        <a:p>
          <a:endParaRPr lang="es-ES"/>
        </a:p>
      </dgm:t>
    </dgm:pt>
    <dgm:pt modelId="{66C81CC2-FE10-4255-90DF-3EF32D88DBDD}" type="pres">
      <dgm:prSet presAssocID="{B3A0702C-FD2A-4367-9122-7AA533420795}" presName="sibTrans" presStyleCnt="0"/>
      <dgm:spPr/>
      <dgm:t>
        <a:bodyPr/>
        <a:lstStyle/>
        <a:p>
          <a:endParaRPr lang="es-ES"/>
        </a:p>
      </dgm:t>
    </dgm:pt>
    <dgm:pt modelId="{6D1798BF-C5C5-4870-AF66-22B5A32F8D4D}" type="pres">
      <dgm:prSet presAssocID="{B3A0702C-FD2A-4367-9122-7AA533420795}" presName="space" presStyleCnt="0"/>
      <dgm:spPr/>
      <dgm:t>
        <a:bodyPr/>
        <a:lstStyle/>
        <a:p>
          <a:endParaRPr lang="es-ES"/>
        </a:p>
      </dgm:t>
    </dgm:pt>
    <dgm:pt modelId="{46BEBD80-B4F6-47BD-BC4C-4CF62A33FC2A}" type="pres">
      <dgm:prSet presAssocID="{3EFE329C-F281-4B76-9692-12B53590B55F}" presName="composite" presStyleCnt="0"/>
      <dgm:spPr/>
      <dgm:t>
        <a:bodyPr/>
        <a:lstStyle/>
        <a:p>
          <a:endParaRPr lang="es-ES"/>
        </a:p>
      </dgm:t>
    </dgm:pt>
    <dgm:pt modelId="{0E23DB5C-7A1B-48A7-9098-586155787A7C}" type="pres">
      <dgm:prSet presAssocID="{3EFE329C-F281-4B76-9692-12B53590B55F}" presName="LShape" presStyleLbl="alignNode1" presStyleIdx="4" presStyleCnt="7"/>
      <dgm:spPr/>
      <dgm:t>
        <a:bodyPr/>
        <a:lstStyle/>
        <a:p>
          <a:endParaRPr lang="es-ES"/>
        </a:p>
      </dgm:t>
    </dgm:pt>
    <dgm:pt modelId="{F8B7DF93-2C3F-49E7-A474-056A6116C9F8}" type="pres">
      <dgm:prSet presAssocID="{3EFE329C-F281-4B76-9692-12B53590B55F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0EB2448-DB7A-4696-B5FE-9249963D4BB8}" type="pres">
      <dgm:prSet presAssocID="{3EFE329C-F281-4B76-9692-12B53590B55F}" presName="Triangle" presStyleLbl="alignNode1" presStyleIdx="5" presStyleCnt="7"/>
      <dgm:spPr/>
      <dgm:t>
        <a:bodyPr/>
        <a:lstStyle/>
        <a:p>
          <a:endParaRPr lang="es-ES"/>
        </a:p>
      </dgm:t>
    </dgm:pt>
    <dgm:pt modelId="{608A34C4-1128-46AA-8E15-490C8C21AFC2}" type="pres">
      <dgm:prSet presAssocID="{3396BFDA-4EB4-456B-B6E5-0923DB7704D7}" presName="sibTrans" presStyleCnt="0"/>
      <dgm:spPr/>
      <dgm:t>
        <a:bodyPr/>
        <a:lstStyle/>
        <a:p>
          <a:endParaRPr lang="es-ES"/>
        </a:p>
      </dgm:t>
    </dgm:pt>
    <dgm:pt modelId="{3FB2767D-E3B0-4E8A-A34A-DC1B681E24A2}" type="pres">
      <dgm:prSet presAssocID="{3396BFDA-4EB4-456B-B6E5-0923DB7704D7}" presName="space" presStyleCnt="0"/>
      <dgm:spPr/>
      <dgm:t>
        <a:bodyPr/>
        <a:lstStyle/>
        <a:p>
          <a:endParaRPr lang="es-ES"/>
        </a:p>
      </dgm:t>
    </dgm:pt>
    <dgm:pt modelId="{006FE702-9432-4CC8-BAEE-C4362E976720}" type="pres">
      <dgm:prSet presAssocID="{D2195F44-2711-4361-9CAD-002A8EDC6C1C}" presName="composite" presStyleCnt="0"/>
      <dgm:spPr/>
      <dgm:t>
        <a:bodyPr/>
        <a:lstStyle/>
        <a:p>
          <a:endParaRPr lang="es-ES"/>
        </a:p>
      </dgm:t>
    </dgm:pt>
    <dgm:pt modelId="{D7ADE03E-2B93-4468-A632-C1B43E229B77}" type="pres">
      <dgm:prSet presAssocID="{D2195F44-2711-4361-9CAD-002A8EDC6C1C}" presName="LShape" presStyleLbl="alignNode1" presStyleIdx="6" presStyleCnt="7"/>
      <dgm:spPr/>
      <dgm:t>
        <a:bodyPr/>
        <a:lstStyle/>
        <a:p>
          <a:endParaRPr lang="es-ES"/>
        </a:p>
      </dgm:t>
    </dgm:pt>
    <dgm:pt modelId="{11080C0C-D57F-4D6D-9600-48EF91CB1B66}" type="pres">
      <dgm:prSet presAssocID="{D2195F44-2711-4361-9CAD-002A8EDC6C1C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0199FA4A-3810-4D18-A3B4-FD4134BA2E89}" srcId="{3D68DFD3-E718-44D2-AEAA-F239ACD6ABD1}" destId="{3EFE329C-F281-4B76-9692-12B53590B55F}" srcOrd="2" destOrd="0" parTransId="{4D971E39-F498-4946-8B55-CB356E355AB1}" sibTransId="{3396BFDA-4EB4-456B-B6E5-0923DB7704D7}"/>
    <dgm:cxn modelId="{CF14090B-B4E4-47E1-BE44-4CFB15375F5C}" srcId="{3D68DFD3-E718-44D2-AEAA-F239ACD6ABD1}" destId="{80B59521-257A-4306-86D4-62D67EE9CD27}" srcOrd="0" destOrd="0" parTransId="{EEFA5143-B7F0-449F-9547-726B5014558F}" sibTransId="{69445ED3-C509-4B29-84CD-701F3ADFC45A}"/>
    <dgm:cxn modelId="{47E49D4C-3496-415F-B727-6B8D1EB53E77}" srcId="{3D68DFD3-E718-44D2-AEAA-F239ACD6ABD1}" destId="{D2195F44-2711-4361-9CAD-002A8EDC6C1C}" srcOrd="3" destOrd="0" parTransId="{00A6F094-BC9D-4BEF-8842-6C7204DFA43B}" sibTransId="{85C6B089-0900-456F-ACED-EA5ADEF474B6}"/>
    <dgm:cxn modelId="{A3E8CCA5-A299-45F3-B1A1-E1300A653FBB}" type="presOf" srcId="{3EFE329C-F281-4B76-9692-12B53590B55F}" destId="{F8B7DF93-2C3F-49E7-A474-056A6116C9F8}" srcOrd="0" destOrd="0" presId="urn:microsoft.com/office/officeart/2009/3/layout/StepUpProcess"/>
    <dgm:cxn modelId="{E7E3B9DB-CE16-450C-A625-9F3F9A50A70B}" type="presOf" srcId="{D2195F44-2711-4361-9CAD-002A8EDC6C1C}" destId="{11080C0C-D57F-4D6D-9600-48EF91CB1B66}" srcOrd="0" destOrd="0" presId="urn:microsoft.com/office/officeart/2009/3/layout/StepUpProcess"/>
    <dgm:cxn modelId="{2B35A76B-4515-45E6-8413-F2B17D56E4CD}" type="presOf" srcId="{3D68DFD3-E718-44D2-AEAA-F239ACD6ABD1}" destId="{ED62A74A-8BC1-45D2-849D-6FC12CCCE287}" srcOrd="0" destOrd="0" presId="urn:microsoft.com/office/officeart/2009/3/layout/StepUpProcess"/>
    <dgm:cxn modelId="{C80C0E6B-8FB7-4140-956C-39EB876A0A7E}" srcId="{3D68DFD3-E718-44D2-AEAA-F239ACD6ABD1}" destId="{6938DE36-2B91-46BE-98BC-A9DFE4062841}" srcOrd="1" destOrd="0" parTransId="{F95AF571-C108-408F-9DAA-31FD00908721}" sibTransId="{B3A0702C-FD2A-4367-9122-7AA533420795}"/>
    <dgm:cxn modelId="{8CCADB5F-FC5F-40B6-9252-C28DEB5FFD38}" type="presOf" srcId="{6938DE36-2B91-46BE-98BC-A9DFE4062841}" destId="{B7C24B96-8F56-4701-9E34-E3BC35E249D7}" srcOrd="0" destOrd="0" presId="urn:microsoft.com/office/officeart/2009/3/layout/StepUpProcess"/>
    <dgm:cxn modelId="{778FC9AA-6BE5-412E-8C99-CF7BBDE1C5C4}" type="presOf" srcId="{80B59521-257A-4306-86D4-62D67EE9CD27}" destId="{9D6DD067-6790-4C0F-8E9D-A297C9C1ED7E}" srcOrd="0" destOrd="0" presId="urn:microsoft.com/office/officeart/2009/3/layout/StepUpProcess"/>
    <dgm:cxn modelId="{A4461F12-AA10-4084-850E-AE7BDB75F0FA}" type="presParOf" srcId="{ED62A74A-8BC1-45D2-849D-6FC12CCCE287}" destId="{E65BD5C4-82F8-4E22-9DEB-6026D90B3889}" srcOrd="0" destOrd="0" presId="urn:microsoft.com/office/officeart/2009/3/layout/StepUpProcess"/>
    <dgm:cxn modelId="{DA8EBB7C-9311-4505-B068-B9C5E4613382}" type="presParOf" srcId="{E65BD5C4-82F8-4E22-9DEB-6026D90B3889}" destId="{235BB7A1-11D1-407C-B5A6-E267BFA404E8}" srcOrd="0" destOrd="0" presId="urn:microsoft.com/office/officeart/2009/3/layout/StepUpProcess"/>
    <dgm:cxn modelId="{11F9DC90-4EE9-49BF-9C72-3BF19FEF353D}" type="presParOf" srcId="{E65BD5C4-82F8-4E22-9DEB-6026D90B3889}" destId="{9D6DD067-6790-4C0F-8E9D-A297C9C1ED7E}" srcOrd="1" destOrd="0" presId="urn:microsoft.com/office/officeart/2009/3/layout/StepUpProcess"/>
    <dgm:cxn modelId="{B12E7F58-8371-466D-9047-C69E4B23B190}" type="presParOf" srcId="{E65BD5C4-82F8-4E22-9DEB-6026D90B3889}" destId="{81E6A8EE-7CF4-414F-AAA1-A377E1D46045}" srcOrd="2" destOrd="0" presId="urn:microsoft.com/office/officeart/2009/3/layout/StepUpProcess"/>
    <dgm:cxn modelId="{8146EEAA-B60F-44C9-BF3E-A83062BE911B}" type="presParOf" srcId="{ED62A74A-8BC1-45D2-849D-6FC12CCCE287}" destId="{969DAC43-14F9-4B4E-BEAB-83287C0DAEC6}" srcOrd="1" destOrd="0" presId="urn:microsoft.com/office/officeart/2009/3/layout/StepUpProcess"/>
    <dgm:cxn modelId="{F2D1C0DD-8EAA-48C5-87DF-C944EF9E4894}" type="presParOf" srcId="{969DAC43-14F9-4B4E-BEAB-83287C0DAEC6}" destId="{2E7E6E03-122F-4590-87F9-DB23D2F735DE}" srcOrd="0" destOrd="0" presId="urn:microsoft.com/office/officeart/2009/3/layout/StepUpProcess"/>
    <dgm:cxn modelId="{0CACF825-1128-499B-9245-C65F0C03D965}" type="presParOf" srcId="{ED62A74A-8BC1-45D2-849D-6FC12CCCE287}" destId="{00E9CA86-A5E9-42AB-86EB-FCE93881D9AA}" srcOrd="2" destOrd="0" presId="urn:microsoft.com/office/officeart/2009/3/layout/StepUpProcess"/>
    <dgm:cxn modelId="{32A5A84E-3318-45C5-BD7C-2680B706840A}" type="presParOf" srcId="{00E9CA86-A5E9-42AB-86EB-FCE93881D9AA}" destId="{B080138A-97E9-4F07-A50C-D0C9B8F162E7}" srcOrd="0" destOrd="0" presId="urn:microsoft.com/office/officeart/2009/3/layout/StepUpProcess"/>
    <dgm:cxn modelId="{48B1C49C-88A7-43F3-8353-678842344A65}" type="presParOf" srcId="{00E9CA86-A5E9-42AB-86EB-FCE93881D9AA}" destId="{B7C24B96-8F56-4701-9E34-E3BC35E249D7}" srcOrd="1" destOrd="0" presId="urn:microsoft.com/office/officeart/2009/3/layout/StepUpProcess"/>
    <dgm:cxn modelId="{39946B05-00C6-4768-9BDA-6DF7ABE5BF81}" type="presParOf" srcId="{00E9CA86-A5E9-42AB-86EB-FCE93881D9AA}" destId="{678FC72E-7BBF-4D3D-A6B7-04EAE6733248}" srcOrd="2" destOrd="0" presId="urn:microsoft.com/office/officeart/2009/3/layout/StepUpProcess"/>
    <dgm:cxn modelId="{1B6C5A92-818D-49D9-B44D-BABCA3ACFE99}" type="presParOf" srcId="{ED62A74A-8BC1-45D2-849D-6FC12CCCE287}" destId="{66C81CC2-FE10-4255-90DF-3EF32D88DBDD}" srcOrd="3" destOrd="0" presId="urn:microsoft.com/office/officeart/2009/3/layout/StepUpProcess"/>
    <dgm:cxn modelId="{57C3F68F-98D1-4800-89B7-934C77E560E1}" type="presParOf" srcId="{66C81CC2-FE10-4255-90DF-3EF32D88DBDD}" destId="{6D1798BF-C5C5-4870-AF66-22B5A32F8D4D}" srcOrd="0" destOrd="0" presId="urn:microsoft.com/office/officeart/2009/3/layout/StepUpProcess"/>
    <dgm:cxn modelId="{78C9583D-6963-41A7-8378-83F0FC76E450}" type="presParOf" srcId="{ED62A74A-8BC1-45D2-849D-6FC12CCCE287}" destId="{46BEBD80-B4F6-47BD-BC4C-4CF62A33FC2A}" srcOrd="4" destOrd="0" presId="urn:microsoft.com/office/officeart/2009/3/layout/StepUpProcess"/>
    <dgm:cxn modelId="{093B9EEE-F984-437E-9E40-98E2E81E7461}" type="presParOf" srcId="{46BEBD80-B4F6-47BD-BC4C-4CF62A33FC2A}" destId="{0E23DB5C-7A1B-48A7-9098-586155787A7C}" srcOrd="0" destOrd="0" presId="urn:microsoft.com/office/officeart/2009/3/layout/StepUpProcess"/>
    <dgm:cxn modelId="{F6AE016F-633D-4447-ADBC-76AFD9F366A1}" type="presParOf" srcId="{46BEBD80-B4F6-47BD-BC4C-4CF62A33FC2A}" destId="{F8B7DF93-2C3F-49E7-A474-056A6116C9F8}" srcOrd="1" destOrd="0" presId="urn:microsoft.com/office/officeart/2009/3/layout/StepUpProcess"/>
    <dgm:cxn modelId="{7A63A439-A529-4637-A260-CFAE3011494F}" type="presParOf" srcId="{46BEBD80-B4F6-47BD-BC4C-4CF62A33FC2A}" destId="{30EB2448-DB7A-4696-B5FE-9249963D4BB8}" srcOrd="2" destOrd="0" presId="urn:microsoft.com/office/officeart/2009/3/layout/StepUpProcess"/>
    <dgm:cxn modelId="{4369DF02-920D-42F2-9C33-3DEA7D985663}" type="presParOf" srcId="{ED62A74A-8BC1-45D2-849D-6FC12CCCE287}" destId="{608A34C4-1128-46AA-8E15-490C8C21AFC2}" srcOrd="5" destOrd="0" presId="urn:microsoft.com/office/officeart/2009/3/layout/StepUpProcess"/>
    <dgm:cxn modelId="{2841C5CC-B83D-4735-B2D3-5059BA949902}" type="presParOf" srcId="{608A34C4-1128-46AA-8E15-490C8C21AFC2}" destId="{3FB2767D-E3B0-4E8A-A34A-DC1B681E24A2}" srcOrd="0" destOrd="0" presId="urn:microsoft.com/office/officeart/2009/3/layout/StepUpProcess"/>
    <dgm:cxn modelId="{B907F4A4-3F9B-471E-8C91-39432D4C28E0}" type="presParOf" srcId="{ED62A74A-8BC1-45D2-849D-6FC12CCCE287}" destId="{006FE702-9432-4CC8-BAEE-C4362E976720}" srcOrd="6" destOrd="0" presId="urn:microsoft.com/office/officeart/2009/3/layout/StepUpProcess"/>
    <dgm:cxn modelId="{783A44E2-735A-47C6-8D5B-0F083030E9BE}" type="presParOf" srcId="{006FE702-9432-4CC8-BAEE-C4362E976720}" destId="{D7ADE03E-2B93-4468-A632-C1B43E229B77}" srcOrd="0" destOrd="0" presId="urn:microsoft.com/office/officeart/2009/3/layout/StepUpProcess"/>
    <dgm:cxn modelId="{47BD118B-CFFA-48A6-B9E1-5A8C1A1EB5F7}" type="presParOf" srcId="{006FE702-9432-4CC8-BAEE-C4362E976720}" destId="{11080C0C-D57F-4D6D-9600-48EF91CB1B66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AB96446-4947-446C-9CCD-118CDB0672D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CF8E8AC-C6F6-44A3-8F68-7664DA69F301}">
      <dgm:prSet custT="1"/>
      <dgm:spPr/>
      <dgm:t>
        <a:bodyPr/>
        <a:lstStyle/>
        <a:p>
          <a:pPr rtl="0"/>
          <a:r>
            <a:rPr lang="es-ES" sz="2400" b="1" dirty="0" smtClean="0">
              <a:latin typeface="Palatino Linotype" pitchFamily="18" charset="0"/>
            </a:rPr>
            <a:t>predecir la conducta</a:t>
          </a:r>
          <a:r>
            <a:rPr lang="es-ES" sz="2400" dirty="0" smtClean="0">
              <a:latin typeface="Palatino Linotype" pitchFamily="18" charset="0"/>
            </a:rPr>
            <a:t>.</a:t>
          </a:r>
          <a:endParaRPr lang="es-ES" sz="2400" dirty="0">
            <a:latin typeface="Palatino Linotype" pitchFamily="18" charset="0"/>
          </a:endParaRPr>
        </a:p>
      </dgm:t>
    </dgm:pt>
    <dgm:pt modelId="{668D1E37-C934-4AF0-9508-9ABB7E715640}" type="parTrans" cxnId="{7D185570-4C37-437A-B27E-5EA3AD6EA956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7A944047-B344-4802-B4A4-4CAF4786264B}" type="sibTrans" cxnId="{7D185570-4C37-437A-B27E-5EA3AD6EA956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2CA1D545-A6F9-4082-8FB3-8ACDDFB7867F}">
      <dgm:prSet custT="1"/>
      <dgm:spPr/>
      <dgm:t>
        <a:bodyPr/>
        <a:lstStyle/>
        <a:p>
          <a:pPr rtl="0"/>
          <a:r>
            <a:rPr lang="es-ES" sz="2400" dirty="0" smtClean="0">
              <a:latin typeface="Palatino Linotype" pitchFamily="18" charset="0"/>
            </a:rPr>
            <a:t>explicar sus </a:t>
          </a:r>
          <a:r>
            <a:rPr lang="es-ES" sz="2400" b="1" dirty="0" smtClean="0">
              <a:latin typeface="Palatino Linotype" pitchFamily="18" charset="0"/>
            </a:rPr>
            <a:t>propias conductas</a:t>
          </a:r>
          <a:r>
            <a:rPr lang="es-ES" sz="2400" dirty="0" smtClean="0">
              <a:latin typeface="Palatino Linotype" pitchFamily="18" charset="0"/>
            </a:rPr>
            <a:t>.</a:t>
          </a:r>
          <a:endParaRPr lang="es-ES" sz="2400" dirty="0">
            <a:latin typeface="Palatino Linotype" pitchFamily="18" charset="0"/>
          </a:endParaRPr>
        </a:p>
      </dgm:t>
    </dgm:pt>
    <dgm:pt modelId="{EFDC55E4-F72C-41F3-A17F-832F9BB14B89}" type="parTrans" cxnId="{DD4E85DB-4C9C-4838-93B9-C63D90148814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E7AD68B8-C796-48E6-9EBC-D39E7A99D7DB}" type="sibTrans" cxnId="{DD4E85DB-4C9C-4838-93B9-C63D90148814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FBA259BF-EC82-4C16-B608-4A09560A59C8}">
      <dgm:prSet custT="1"/>
      <dgm:spPr/>
      <dgm:t>
        <a:bodyPr/>
        <a:lstStyle/>
        <a:p>
          <a:pPr rtl="0"/>
          <a:r>
            <a:rPr lang="es-ES" sz="2400" b="1" dirty="0" smtClean="0">
              <a:latin typeface="Palatino Linotype" pitchFamily="18" charset="0"/>
            </a:rPr>
            <a:t>entender emociones.</a:t>
          </a:r>
          <a:endParaRPr lang="es-ES" sz="2400" dirty="0">
            <a:latin typeface="Palatino Linotype" pitchFamily="18" charset="0"/>
          </a:endParaRPr>
        </a:p>
      </dgm:t>
    </dgm:pt>
    <dgm:pt modelId="{9CBB7B3B-51D9-4DB4-85DA-D130F0E3FE6D}" type="parTrans" cxnId="{48709D22-C7BF-411A-8208-E078540C11FD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A745F4A0-3710-4F91-982D-F53548CD83CA}" type="sibTrans" cxnId="{48709D22-C7BF-411A-8208-E078540C11FD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9CDE3D86-AFB9-4057-815B-A3079B708952}">
      <dgm:prSet custT="1"/>
      <dgm:spPr/>
      <dgm:t>
        <a:bodyPr/>
        <a:lstStyle/>
        <a:p>
          <a:pPr rtl="0"/>
          <a:r>
            <a:rPr lang="es-ES" sz="2400" dirty="0" smtClean="0">
              <a:latin typeface="Palatino Linotype" pitchFamily="18" charset="0"/>
            </a:rPr>
            <a:t>darse cuenta de las </a:t>
          </a:r>
          <a:r>
            <a:rPr lang="es-ES" sz="2400" b="1" dirty="0" smtClean="0">
              <a:latin typeface="Palatino Linotype" pitchFamily="18" charset="0"/>
            </a:rPr>
            <a:t>intenciones</a:t>
          </a:r>
          <a:r>
            <a:rPr lang="es-ES" sz="2400" dirty="0" smtClean="0">
              <a:latin typeface="Palatino Linotype" pitchFamily="18" charset="0"/>
            </a:rPr>
            <a:t> .</a:t>
          </a:r>
          <a:endParaRPr lang="es-ES" sz="2400" dirty="0">
            <a:latin typeface="Palatino Linotype" pitchFamily="18" charset="0"/>
          </a:endParaRPr>
        </a:p>
      </dgm:t>
    </dgm:pt>
    <dgm:pt modelId="{E134C026-17A4-4EB9-87DE-F60E5DFD68C2}" type="parTrans" cxnId="{C3EFE626-50D0-440C-80A0-77C1AF23573E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30BB5CA9-AABE-4D33-B563-FFF064E35185}" type="sibTrans" cxnId="{C3EFE626-50D0-440C-80A0-77C1AF23573E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90398B0C-17E3-4F14-AC3A-E1B8687507AF}">
      <dgm:prSet custT="1"/>
      <dgm:spPr/>
      <dgm:t>
        <a:bodyPr/>
        <a:lstStyle/>
        <a:p>
          <a:pPr rtl="0"/>
          <a:r>
            <a:rPr lang="es-ES" sz="2800" b="1" dirty="0" smtClean="0">
              <a:latin typeface="Palatino Linotype" pitchFamily="18" charset="0"/>
            </a:rPr>
            <a:t>Implicaciones. Dificultades para </a:t>
          </a:r>
          <a:r>
            <a:rPr lang="es-ES" sz="2800" dirty="0" smtClean="0">
              <a:latin typeface="Palatino Linotype" pitchFamily="18" charset="0"/>
            </a:rPr>
            <a:t>:</a:t>
          </a:r>
          <a:r>
            <a:rPr lang="es-ES" sz="500" dirty="0" smtClean="0">
              <a:latin typeface="Palatino Linotype" pitchFamily="18" charset="0"/>
            </a:rPr>
            <a:t>.</a:t>
          </a:r>
          <a:endParaRPr lang="es-ES" sz="500" dirty="0">
            <a:latin typeface="Palatino Linotype" pitchFamily="18" charset="0"/>
          </a:endParaRPr>
        </a:p>
      </dgm:t>
    </dgm:pt>
    <dgm:pt modelId="{1C9743DC-4077-4D8C-BCBD-6AE3CA2EA25F}" type="sibTrans" cxnId="{88479A3F-F1E7-4C01-9FB4-4A2B3C8B40EF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6D18C189-4680-4CF7-98A9-271A34A34074}" type="parTrans" cxnId="{88479A3F-F1E7-4C01-9FB4-4A2B3C8B40EF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A485167F-2AB5-4C66-9567-D7E2295B7FCA}">
      <dgm:prSet custT="1"/>
      <dgm:spPr/>
      <dgm:t>
        <a:bodyPr/>
        <a:lstStyle/>
        <a:p>
          <a:r>
            <a:rPr lang="es-ES" sz="2400" b="1" dirty="0" smtClean="0">
              <a:latin typeface="Palatino Linotype" pitchFamily="18" charset="0"/>
            </a:rPr>
            <a:t>nivel de conocimiento del interlocutor.</a:t>
          </a:r>
          <a:endParaRPr lang="es-ES" sz="2400" dirty="0">
            <a:latin typeface="Palatino Linotype" pitchFamily="18" charset="0"/>
          </a:endParaRPr>
        </a:p>
      </dgm:t>
    </dgm:pt>
    <dgm:pt modelId="{6F319DC3-3776-4646-8501-F4DFE2E9B4FD}" type="parTrans" cxnId="{440F1D34-79F3-4CD8-BA05-AFF05B978BF3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6CBBF903-5D11-4DE8-B2DF-07B1FC90A260}" type="sibTrans" cxnId="{440F1D34-79F3-4CD8-BA05-AFF05B978BF3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2871D01F-02D6-4DE0-A667-8E69F2B0E35F}">
      <dgm:prSet custT="1"/>
      <dgm:spPr/>
      <dgm:t>
        <a:bodyPr/>
        <a:lstStyle/>
        <a:p>
          <a:pPr rtl="0"/>
          <a:r>
            <a:rPr lang="es-ES" sz="2400" dirty="0" smtClean="0">
              <a:latin typeface="Palatino Linotype" pitchFamily="18" charset="0"/>
            </a:rPr>
            <a:t>conductas o comentarios </a:t>
          </a:r>
          <a:r>
            <a:rPr lang="es-ES" sz="2400" b="1" dirty="0" smtClean="0">
              <a:latin typeface="Palatino Linotype" pitchFamily="18" charset="0"/>
            </a:rPr>
            <a:t>afectarán a las otras personas </a:t>
          </a:r>
          <a:r>
            <a:rPr lang="es-ES" sz="2400" dirty="0" smtClean="0">
              <a:latin typeface="Palatino Linotype" pitchFamily="18" charset="0"/>
            </a:rPr>
            <a:t>e influirán en lo que los demás </a:t>
          </a:r>
          <a:r>
            <a:rPr lang="es-ES" sz="2400" b="1" dirty="0" smtClean="0">
              <a:latin typeface="Palatino Linotype" pitchFamily="18" charset="0"/>
            </a:rPr>
            <a:t>piensen de él</a:t>
          </a:r>
          <a:r>
            <a:rPr lang="es-ES" sz="2400" dirty="0" smtClean="0">
              <a:latin typeface="Palatino Linotype" pitchFamily="18" charset="0"/>
            </a:rPr>
            <a:t>.</a:t>
          </a:r>
          <a:endParaRPr lang="es-ES" sz="2400" dirty="0">
            <a:latin typeface="Palatino Linotype" pitchFamily="18" charset="0"/>
          </a:endParaRPr>
        </a:p>
      </dgm:t>
    </dgm:pt>
    <dgm:pt modelId="{56F2BF21-5460-4381-B7FB-747ED9C76775}" type="parTrans" cxnId="{2AFECC27-76F3-4477-A3BC-9911C9DAB424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FBD6E46F-1A50-43CF-A332-4EDF9EC1E894}" type="sibTrans" cxnId="{2AFECC27-76F3-4477-A3BC-9911C9DAB424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4FC99CF6-5F6C-4582-8695-99BD93F8483F}">
      <dgm:prSet custT="1"/>
      <dgm:spPr/>
      <dgm:t>
        <a:bodyPr/>
        <a:lstStyle/>
        <a:p>
          <a:r>
            <a:rPr lang="es-ES" sz="2400" b="1" dirty="0" smtClean="0">
              <a:latin typeface="Palatino Linotype" pitchFamily="18" charset="0"/>
            </a:rPr>
            <a:t>grado de interés del interlocutor.</a:t>
          </a:r>
          <a:endParaRPr lang="es-ES" sz="2400" dirty="0">
            <a:latin typeface="Palatino Linotype" pitchFamily="18" charset="0"/>
          </a:endParaRPr>
        </a:p>
      </dgm:t>
    </dgm:pt>
    <dgm:pt modelId="{D2D16349-453D-4C2E-A77F-F02BD25073A8}" type="parTrans" cxnId="{4DE22218-884F-46C0-A59F-7397D5284177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ECDDCF4D-833D-4FEC-852D-11DB2AEB408A}" type="sibTrans" cxnId="{4DE22218-884F-46C0-A59F-7397D5284177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668FF43A-27C6-4E15-B3D0-023FE14C53EB}">
      <dgm:prSet custT="1"/>
      <dgm:spPr/>
      <dgm:t>
        <a:bodyPr/>
        <a:lstStyle/>
        <a:p>
          <a:r>
            <a:rPr lang="es-ES" sz="2400" dirty="0" smtClean="0">
              <a:latin typeface="Palatino Linotype" pitchFamily="18" charset="0"/>
            </a:rPr>
            <a:t>Inhibir mundos imaginarios</a:t>
          </a:r>
          <a:endParaRPr lang="es-ES" sz="2400" dirty="0">
            <a:latin typeface="Palatino Linotype" pitchFamily="18" charset="0"/>
          </a:endParaRPr>
        </a:p>
      </dgm:t>
    </dgm:pt>
    <dgm:pt modelId="{917CF0F8-C13D-46DA-98E6-E0E415D0FDBE}" type="parTrans" cxnId="{D03A3902-6888-47FC-8A08-234F288D0A6B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1601296A-3FB9-40BB-A2AE-F9E7621100A8}" type="sibTrans" cxnId="{D03A3902-6888-47FC-8A08-234F288D0A6B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24B0C658-5E9A-413B-B27B-B229E5179662}" type="pres">
      <dgm:prSet presAssocID="{EAB96446-4947-446C-9CCD-118CDB0672D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9C3D777-4DDF-48BD-8F05-E6CDA678AE6D}" type="pres">
      <dgm:prSet presAssocID="{90398B0C-17E3-4F14-AC3A-E1B8687507AF}" presName="parentText" presStyleLbl="node1" presStyleIdx="0" presStyleCnt="1" custLinFactNeighborX="-1001" custLinFactNeighborY="-601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F2EB0A-6633-4294-AECC-E3BD572F70DA}" type="pres">
      <dgm:prSet presAssocID="{90398B0C-17E3-4F14-AC3A-E1B8687507AF}" presName="childText" presStyleLbl="revTx" presStyleIdx="0" presStyleCnt="1" custScaleY="10732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AFDE470-3DCE-419A-827E-B120F7C7F093}" type="presOf" srcId="{9CDE3D86-AFB9-4057-815B-A3079B708952}" destId="{9EF2EB0A-6633-4294-AECC-E3BD572F70DA}" srcOrd="0" destOrd="1" presId="urn:microsoft.com/office/officeart/2005/8/layout/vList2"/>
    <dgm:cxn modelId="{2E69B79B-973F-46EB-8587-FEFF57D66CB1}" type="presOf" srcId="{90398B0C-17E3-4F14-AC3A-E1B8687507AF}" destId="{39C3D777-4DDF-48BD-8F05-E6CDA678AE6D}" srcOrd="0" destOrd="0" presId="urn:microsoft.com/office/officeart/2005/8/layout/vList2"/>
    <dgm:cxn modelId="{7D185570-4C37-437A-B27E-5EA3AD6EA956}" srcId="{90398B0C-17E3-4F14-AC3A-E1B8687507AF}" destId="{ACF8E8AC-C6F6-44A3-8F68-7664DA69F301}" srcOrd="0" destOrd="0" parTransId="{668D1E37-C934-4AF0-9508-9ABB7E715640}" sibTransId="{7A944047-B344-4802-B4A4-4CAF4786264B}"/>
    <dgm:cxn modelId="{2AFECC27-76F3-4477-A3BC-9911C9DAB424}" srcId="{90398B0C-17E3-4F14-AC3A-E1B8687507AF}" destId="{2871D01F-02D6-4DE0-A667-8E69F2B0E35F}" srcOrd="4" destOrd="0" parTransId="{56F2BF21-5460-4381-B7FB-747ED9C76775}" sibTransId="{FBD6E46F-1A50-43CF-A332-4EDF9EC1E894}"/>
    <dgm:cxn modelId="{607CF494-3A73-4F94-B9FE-4250249E3505}" type="presOf" srcId="{A485167F-2AB5-4C66-9567-D7E2295B7FCA}" destId="{9EF2EB0A-6633-4294-AECC-E3BD572F70DA}" srcOrd="0" destOrd="5" presId="urn:microsoft.com/office/officeart/2005/8/layout/vList2"/>
    <dgm:cxn modelId="{DC9B6BD2-9E0B-4EA4-AE80-F3B5B829E010}" type="presOf" srcId="{4FC99CF6-5F6C-4582-8695-99BD93F8483F}" destId="{9EF2EB0A-6633-4294-AECC-E3BD572F70DA}" srcOrd="0" destOrd="6" presId="urn:microsoft.com/office/officeart/2005/8/layout/vList2"/>
    <dgm:cxn modelId="{C3EFE626-50D0-440C-80A0-77C1AF23573E}" srcId="{90398B0C-17E3-4F14-AC3A-E1B8687507AF}" destId="{9CDE3D86-AFB9-4057-815B-A3079B708952}" srcOrd="1" destOrd="0" parTransId="{E134C026-17A4-4EB9-87DE-F60E5DFD68C2}" sibTransId="{30BB5CA9-AABE-4D33-B563-FFF064E35185}"/>
    <dgm:cxn modelId="{00607ABD-B718-4DF8-89C3-9C0A6AB479F0}" type="presOf" srcId="{2871D01F-02D6-4DE0-A667-8E69F2B0E35F}" destId="{9EF2EB0A-6633-4294-AECC-E3BD572F70DA}" srcOrd="0" destOrd="4" presId="urn:microsoft.com/office/officeart/2005/8/layout/vList2"/>
    <dgm:cxn modelId="{DD4E85DB-4C9C-4838-93B9-C63D90148814}" srcId="{90398B0C-17E3-4F14-AC3A-E1B8687507AF}" destId="{2CA1D545-A6F9-4082-8FB3-8ACDDFB7867F}" srcOrd="2" destOrd="0" parTransId="{EFDC55E4-F72C-41F3-A17F-832F9BB14B89}" sibTransId="{E7AD68B8-C796-48E6-9EBC-D39E7A99D7DB}"/>
    <dgm:cxn modelId="{48709D22-C7BF-411A-8208-E078540C11FD}" srcId="{90398B0C-17E3-4F14-AC3A-E1B8687507AF}" destId="{FBA259BF-EC82-4C16-B608-4A09560A59C8}" srcOrd="3" destOrd="0" parTransId="{9CBB7B3B-51D9-4DB4-85DA-D130F0E3FE6D}" sibTransId="{A745F4A0-3710-4F91-982D-F53548CD83CA}"/>
    <dgm:cxn modelId="{BF501FEA-C67E-48C3-BA6C-9FB4A00B3838}" type="presOf" srcId="{668FF43A-27C6-4E15-B3D0-023FE14C53EB}" destId="{9EF2EB0A-6633-4294-AECC-E3BD572F70DA}" srcOrd="0" destOrd="7" presId="urn:microsoft.com/office/officeart/2005/8/layout/vList2"/>
    <dgm:cxn modelId="{8C28EBCC-284F-4802-85E0-AF08CAD1AAD2}" type="presOf" srcId="{ACF8E8AC-C6F6-44A3-8F68-7664DA69F301}" destId="{9EF2EB0A-6633-4294-AECC-E3BD572F70DA}" srcOrd="0" destOrd="0" presId="urn:microsoft.com/office/officeart/2005/8/layout/vList2"/>
    <dgm:cxn modelId="{88479A3F-F1E7-4C01-9FB4-4A2B3C8B40EF}" srcId="{EAB96446-4947-446C-9CCD-118CDB0672D9}" destId="{90398B0C-17E3-4F14-AC3A-E1B8687507AF}" srcOrd="0" destOrd="0" parTransId="{6D18C189-4680-4CF7-98A9-271A34A34074}" sibTransId="{1C9743DC-4077-4D8C-BCBD-6AE3CA2EA25F}"/>
    <dgm:cxn modelId="{440F1D34-79F3-4CD8-BA05-AFF05B978BF3}" srcId="{90398B0C-17E3-4F14-AC3A-E1B8687507AF}" destId="{A485167F-2AB5-4C66-9567-D7E2295B7FCA}" srcOrd="5" destOrd="0" parTransId="{6F319DC3-3776-4646-8501-F4DFE2E9B4FD}" sibTransId="{6CBBF903-5D11-4DE8-B2DF-07B1FC90A260}"/>
    <dgm:cxn modelId="{F3619C61-C80C-4FC0-A03D-CC127A5867B4}" type="presOf" srcId="{2CA1D545-A6F9-4082-8FB3-8ACDDFB7867F}" destId="{9EF2EB0A-6633-4294-AECC-E3BD572F70DA}" srcOrd="0" destOrd="2" presId="urn:microsoft.com/office/officeart/2005/8/layout/vList2"/>
    <dgm:cxn modelId="{D03A3902-6888-47FC-8A08-234F288D0A6B}" srcId="{90398B0C-17E3-4F14-AC3A-E1B8687507AF}" destId="{668FF43A-27C6-4E15-B3D0-023FE14C53EB}" srcOrd="7" destOrd="0" parTransId="{917CF0F8-C13D-46DA-98E6-E0E415D0FDBE}" sibTransId="{1601296A-3FB9-40BB-A2AE-F9E7621100A8}"/>
    <dgm:cxn modelId="{4F396C34-A985-4899-B3BF-F043EE2F48F4}" type="presOf" srcId="{EAB96446-4947-446C-9CCD-118CDB0672D9}" destId="{24B0C658-5E9A-413B-B27B-B229E5179662}" srcOrd="0" destOrd="0" presId="urn:microsoft.com/office/officeart/2005/8/layout/vList2"/>
    <dgm:cxn modelId="{BEF5C1E6-4DFE-468B-8FF1-729D6AABE136}" type="presOf" srcId="{FBA259BF-EC82-4C16-B608-4A09560A59C8}" destId="{9EF2EB0A-6633-4294-AECC-E3BD572F70DA}" srcOrd="0" destOrd="3" presId="urn:microsoft.com/office/officeart/2005/8/layout/vList2"/>
    <dgm:cxn modelId="{4DE22218-884F-46C0-A59F-7397D5284177}" srcId="{90398B0C-17E3-4F14-AC3A-E1B8687507AF}" destId="{4FC99CF6-5F6C-4582-8695-99BD93F8483F}" srcOrd="6" destOrd="0" parTransId="{D2D16349-453D-4C2E-A77F-F02BD25073A8}" sibTransId="{ECDDCF4D-833D-4FEC-852D-11DB2AEB408A}"/>
    <dgm:cxn modelId="{EEB1EF83-6DC8-4587-874C-8A7FAA66E4DB}" type="presParOf" srcId="{24B0C658-5E9A-413B-B27B-B229E5179662}" destId="{39C3D777-4DDF-48BD-8F05-E6CDA678AE6D}" srcOrd="0" destOrd="0" presId="urn:microsoft.com/office/officeart/2005/8/layout/vList2"/>
    <dgm:cxn modelId="{FE95469E-E7EB-4295-AD6B-D4DA923E4968}" type="presParOf" srcId="{24B0C658-5E9A-413B-B27B-B229E5179662}" destId="{9EF2EB0A-6633-4294-AECC-E3BD572F70D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77EECF5C-A5B4-4A43-9436-4FC325F12C9D}" type="doc">
      <dgm:prSet loTypeId="urn:microsoft.com/office/officeart/2005/8/layout/hProcess9" loCatId="process" qsTypeId="urn:microsoft.com/office/officeart/2005/8/quickstyle/simple1#12" qsCatId="simple" csTypeId="urn:microsoft.com/office/officeart/2005/8/colors/accent1_3" csCatId="accent1" phldr="1"/>
      <dgm:spPr/>
    </dgm:pt>
    <dgm:pt modelId="{338D6383-51EE-4E2E-84D2-79E7E13523DB}">
      <dgm:prSet phldrT="[Texto]"/>
      <dgm:spPr/>
      <dgm:t>
        <a:bodyPr/>
        <a:lstStyle/>
        <a:p>
          <a:r>
            <a:rPr lang="es-ES" dirty="0" smtClean="0">
              <a:latin typeface="Palatino Linotype" pitchFamily="18" charset="0"/>
            </a:rPr>
            <a:t>SALUDO y explicación del plan         ( 5 minutos)</a:t>
          </a:r>
          <a:endParaRPr lang="es-ES" dirty="0">
            <a:latin typeface="Palatino Linotype" pitchFamily="18" charset="0"/>
          </a:endParaRPr>
        </a:p>
      </dgm:t>
    </dgm:pt>
    <dgm:pt modelId="{71A2683D-68C0-453A-8FC8-D91D89F38CBB}" type="parTrans" cxnId="{F3B61F82-297D-4619-A9CA-B4EEA451C0F4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5188FC10-FCE7-4963-B0E1-DC19210BEA72}" type="sibTrans" cxnId="{F3B61F82-297D-4619-A9CA-B4EEA451C0F4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16451737-38D5-40E3-BB7E-6064B8F3FD29}">
      <dgm:prSet phldrT="[Texto]"/>
      <dgm:spPr/>
      <dgm:t>
        <a:bodyPr/>
        <a:lstStyle/>
        <a:p>
          <a:r>
            <a:rPr lang="es-ES" dirty="0" smtClean="0">
              <a:latin typeface="Palatino Linotype" pitchFamily="18" charset="0"/>
            </a:rPr>
            <a:t>JUEGO 1: El león y el impala.         (5 minutos)</a:t>
          </a:r>
          <a:endParaRPr lang="es-ES" dirty="0">
            <a:latin typeface="Palatino Linotype" pitchFamily="18" charset="0"/>
          </a:endParaRPr>
        </a:p>
      </dgm:t>
    </dgm:pt>
    <dgm:pt modelId="{EE4C6FB7-BAC7-4837-9995-C83BE7216A00}" type="parTrans" cxnId="{74738C85-E72F-4CCA-9760-A48F2AB69793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8F37E6C8-5EA4-46D8-A93D-5AA1E4F2C651}" type="sibTrans" cxnId="{74738C85-E72F-4CCA-9760-A48F2AB69793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1CB25692-F516-480B-9AF3-D970E626ED26}">
      <dgm:prSet phldrT="[Texto]"/>
      <dgm:spPr/>
      <dgm:t>
        <a:bodyPr/>
        <a:lstStyle/>
        <a:p>
          <a:r>
            <a:rPr lang="es-ES" dirty="0" smtClean="0">
              <a:latin typeface="Palatino Linotype" pitchFamily="18" charset="0"/>
            </a:rPr>
            <a:t>JUEGO 2: Balón prisionero (20 minutos)</a:t>
          </a:r>
          <a:endParaRPr lang="es-ES" dirty="0">
            <a:latin typeface="Palatino Linotype" pitchFamily="18" charset="0"/>
          </a:endParaRPr>
        </a:p>
      </dgm:t>
    </dgm:pt>
    <dgm:pt modelId="{E71C57E5-61A9-4034-9E25-A5A48DC2289C}" type="parTrans" cxnId="{D413044B-A30E-4D2D-A215-8158E2FA05EF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8EA3DF0B-CD32-4523-97D2-BE22FCD7A2AD}" type="sibTrans" cxnId="{D413044B-A30E-4D2D-A215-8158E2FA05EF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F34A1E29-381A-4095-8BA5-6C6CAA7429D3}">
      <dgm:prSet phldrT="[Texto]"/>
      <dgm:spPr/>
      <dgm:t>
        <a:bodyPr/>
        <a:lstStyle/>
        <a:p>
          <a:r>
            <a:rPr lang="es-ES" dirty="0" smtClean="0">
              <a:latin typeface="Palatino Linotype" pitchFamily="18" charset="0"/>
            </a:rPr>
            <a:t>DESPEDIDA</a:t>
          </a:r>
          <a:endParaRPr lang="es-ES" dirty="0">
            <a:latin typeface="Palatino Linotype" pitchFamily="18" charset="0"/>
          </a:endParaRPr>
        </a:p>
      </dgm:t>
    </dgm:pt>
    <dgm:pt modelId="{3924390E-CB9B-4516-9756-E8E4E827A8E7}" type="parTrans" cxnId="{987DAAFA-35B2-4047-80DB-6BEC7D99D4AF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C5B92729-8186-41F2-8CD6-263482E4B6DE}" type="sibTrans" cxnId="{987DAAFA-35B2-4047-80DB-6BEC7D99D4AF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B3B767E4-0C00-4DFE-86B6-45B0C4AADC23}" type="pres">
      <dgm:prSet presAssocID="{77EECF5C-A5B4-4A43-9436-4FC325F12C9D}" presName="CompostProcess" presStyleCnt="0">
        <dgm:presLayoutVars>
          <dgm:dir/>
          <dgm:resizeHandles val="exact"/>
        </dgm:presLayoutVars>
      </dgm:prSet>
      <dgm:spPr/>
    </dgm:pt>
    <dgm:pt modelId="{FDF9FBD7-C972-4543-82E3-995AA6B6D7B9}" type="pres">
      <dgm:prSet presAssocID="{77EECF5C-A5B4-4A43-9436-4FC325F12C9D}" presName="arrow" presStyleLbl="bgShp" presStyleIdx="0" presStyleCnt="1"/>
      <dgm:spPr/>
    </dgm:pt>
    <dgm:pt modelId="{579CB0D3-AE04-4B0E-AE02-D2067D13D94B}" type="pres">
      <dgm:prSet presAssocID="{77EECF5C-A5B4-4A43-9436-4FC325F12C9D}" presName="linearProcess" presStyleCnt="0"/>
      <dgm:spPr/>
    </dgm:pt>
    <dgm:pt modelId="{427A52CA-8907-45BE-ABF6-47E2CE51ED40}" type="pres">
      <dgm:prSet presAssocID="{338D6383-51EE-4E2E-84D2-79E7E13523DB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50A90DC-ED8D-4588-8E7E-5BDF5263A29B}" type="pres">
      <dgm:prSet presAssocID="{5188FC10-FCE7-4963-B0E1-DC19210BEA72}" presName="sibTrans" presStyleCnt="0"/>
      <dgm:spPr/>
    </dgm:pt>
    <dgm:pt modelId="{D08A4224-DF12-46FB-BDC7-DC568315C3BF}" type="pres">
      <dgm:prSet presAssocID="{16451737-38D5-40E3-BB7E-6064B8F3FD29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26E50F2-4836-4A86-BCB5-5750673A5E61}" type="pres">
      <dgm:prSet presAssocID="{8F37E6C8-5EA4-46D8-A93D-5AA1E4F2C651}" presName="sibTrans" presStyleCnt="0"/>
      <dgm:spPr/>
    </dgm:pt>
    <dgm:pt modelId="{6BD5F439-1D78-4D2E-9573-A4EF4237F2B2}" type="pres">
      <dgm:prSet presAssocID="{1CB25692-F516-480B-9AF3-D970E626ED26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901E6A-A3A6-4821-9E9C-9CE6A6D7FBA0}" type="pres">
      <dgm:prSet presAssocID="{8EA3DF0B-CD32-4523-97D2-BE22FCD7A2AD}" presName="sibTrans" presStyleCnt="0"/>
      <dgm:spPr/>
    </dgm:pt>
    <dgm:pt modelId="{67644EC1-3FCA-4178-B97B-00FC180FF885}" type="pres">
      <dgm:prSet presAssocID="{F34A1E29-381A-4095-8BA5-6C6CAA7429D3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406F013-4BA7-4018-96AB-D54E12E7CC87}" type="presOf" srcId="{F34A1E29-381A-4095-8BA5-6C6CAA7429D3}" destId="{67644EC1-3FCA-4178-B97B-00FC180FF885}" srcOrd="0" destOrd="0" presId="urn:microsoft.com/office/officeart/2005/8/layout/hProcess9"/>
    <dgm:cxn modelId="{DFA810A3-DD3D-4096-8C83-845F0BF5E00E}" type="presOf" srcId="{1CB25692-F516-480B-9AF3-D970E626ED26}" destId="{6BD5F439-1D78-4D2E-9573-A4EF4237F2B2}" srcOrd="0" destOrd="0" presId="urn:microsoft.com/office/officeart/2005/8/layout/hProcess9"/>
    <dgm:cxn modelId="{22527FA3-A164-4222-BA2C-AE081020091A}" type="presOf" srcId="{16451737-38D5-40E3-BB7E-6064B8F3FD29}" destId="{D08A4224-DF12-46FB-BDC7-DC568315C3BF}" srcOrd="0" destOrd="0" presId="urn:microsoft.com/office/officeart/2005/8/layout/hProcess9"/>
    <dgm:cxn modelId="{987DAAFA-35B2-4047-80DB-6BEC7D99D4AF}" srcId="{77EECF5C-A5B4-4A43-9436-4FC325F12C9D}" destId="{F34A1E29-381A-4095-8BA5-6C6CAA7429D3}" srcOrd="3" destOrd="0" parTransId="{3924390E-CB9B-4516-9756-E8E4E827A8E7}" sibTransId="{C5B92729-8186-41F2-8CD6-263482E4B6DE}"/>
    <dgm:cxn modelId="{EE76CB82-DAFD-4D9D-A84C-8839012DDEAD}" type="presOf" srcId="{77EECF5C-A5B4-4A43-9436-4FC325F12C9D}" destId="{B3B767E4-0C00-4DFE-86B6-45B0C4AADC23}" srcOrd="0" destOrd="0" presId="urn:microsoft.com/office/officeart/2005/8/layout/hProcess9"/>
    <dgm:cxn modelId="{F3B61F82-297D-4619-A9CA-B4EEA451C0F4}" srcId="{77EECF5C-A5B4-4A43-9436-4FC325F12C9D}" destId="{338D6383-51EE-4E2E-84D2-79E7E13523DB}" srcOrd="0" destOrd="0" parTransId="{71A2683D-68C0-453A-8FC8-D91D89F38CBB}" sibTransId="{5188FC10-FCE7-4963-B0E1-DC19210BEA72}"/>
    <dgm:cxn modelId="{D6405F47-3850-4802-BB96-8BF762E107E5}" type="presOf" srcId="{338D6383-51EE-4E2E-84D2-79E7E13523DB}" destId="{427A52CA-8907-45BE-ABF6-47E2CE51ED40}" srcOrd="0" destOrd="0" presId="urn:microsoft.com/office/officeart/2005/8/layout/hProcess9"/>
    <dgm:cxn modelId="{74738C85-E72F-4CCA-9760-A48F2AB69793}" srcId="{77EECF5C-A5B4-4A43-9436-4FC325F12C9D}" destId="{16451737-38D5-40E3-BB7E-6064B8F3FD29}" srcOrd="1" destOrd="0" parTransId="{EE4C6FB7-BAC7-4837-9995-C83BE7216A00}" sibTransId="{8F37E6C8-5EA4-46D8-A93D-5AA1E4F2C651}"/>
    <dgm:cxn modelId="{D413044B-A30E-4D2D-A215-8158E2FA05EF}" srcId="{77EECF5C-A5B4-4A43-9436-4FC325F12C9D}" destId="{1CB25692-F516-480B-9AF3-D970E626ED26}" srcOrd="2" destOrd="0" parTransId="{E71C57E5-61A9-4034-9E25-A5A48DC2289C}" sibTransId="{8EA3DF0B-CD32-4523-97D2-BE22FCD7A2AD}"/>
    <dgm:cxn modelId="{1A7E9CC1-EE12-4F69-AE66-7A00056535CF}" type="presParOf" srcId="{B3B767E4-0C00-4DFE-86B6-45B0C4AADC23}" destId="{FDF9FBD7-C972-4543-82E3-995AA6B6D7B9}" srcOrd="0" destOrd="0" presId="urn:microsoft.com/office/officeart/2005/8/layout/hProcess9"/>
    <dgm:cxn modelId="{7E11C750-A374-4CAC-98F9-C5420AA566C2}" type="presParOf" srcId="{B3B767E4-0C00-4DFE-86B6-45B0C4AADC23}" destId="{579CB0D3-AE04-4B0E-AE02-D2067D13D94B}" srcOrd="1" destOrd="0" presId="urn:microsoft.com/office/officeart/2005/8/layout/hProcess9"/>
    <dgm:cxn modelId="{890C2AB3-F4DB-4258-94AE-878FA7B31C6F}" type="presParOf" srcId="{579CB0D3-AE04-4B0E-AE02-D2067D13D94B}" destId="{427A52CA-8907-45BE-ABF6-47E2CE51ED40}" srcOrd="0" destOrd="0" presId="urn:microsoft.com/office/officeart/2005/8/layout/hProcess9"/>
    <dgm:cxn modelId="{FFD57B21-2CBB-4CCD-B615-8BD537C61763}" type="presParOf" srcId="{579CB0D3-AE04-4B0E-AE02-D2067D13D94B}" destId="{550A90DC-ED8D-4588-8E7E-5BDF5263A29B}" srcOrd="1" destOrd="0" presId="urn:microsoft.com/office/officeart/2005/8/layout/hProcess9"/>
    <dgm:cxn modelId="{4697865D-5C2C-4CA6-9310-16255142CAA8}" type="presParOf" srcId="{579CB0D3-AE04-4B0E-AE02-D2067D13D94B}" destId="{D08A4224-DF12-46FB-BDC7-DC568315C3BF}" srcOrd="2" destOrd="0" presId="urn:microsoft.com/office/officeart/2005/8/layout/hProcess9"/>
    <dgm:cxn modelId="{171736DD-CF88-4ACE-BD61-CE95A4FEF4C4}" type="presParOf" srcId="{579CB0D3-AE04-4B0E-AE02-D2067D13D94B}" destId="{C26E50F2-4836-4A86-BCB5-5750673A5E61}" srcOrd="3" destOrd="0" presId="urn:microsoft.com/office/officeart/2005/8/layout/hProcess9"/>
    <dgm:cxn modelId="{C7073F4B-9853-40BF-A141-A0E3B135DC46}" type="presParOf" srcId="{579CB0D3-AE04-4B0E-AE02-D2067D13D94B}" destId="{6BD5F439-1D78-4D2E-9573-A4EF4237F2B2}" srcOrd="4" destOrd="0" presId="urn:microsoft.com/office/officeart/2005/8/layout/hProcess9"/>
    <dgm:cxn modelId="{AE8F01F1-9EA8-4832-88AB-4DA648F11A59}" type="presParOf" srcId="{579CB0D3-AE04-4B0E-AE02-D2067D13D94B}" destId="{E9901E6A-A3A6-4821-9E9C-9CE6A6D7FBA0}" srcOrd="5" destOrd="0" presId="urn:microsoft.com/office/officeart/2005/8/layout/hProcess9"/>
    <dgm:cxn modelId="{6593A7F9-5318-4AA9-9E10-D4199DA4C87E}" type="presParOf" srcId="{579CB0D3-AE04-4B0E-AE02-D2067D13D94B}" destId="{67644EC1-3FCA-4178-B97B-00FC180FF885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98DE083-C14E-44E0-949A-B54BA065A13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6B578D0-E92B-4F29-983E-BE82E2F0F581}">
      <dgm:prSet/>
      <dgm:spPr/>
      <dgm:t>
        <a:bodyPr/>
        <a:lstStyle/>
        <a:p>
          <a:pPr rtl="0"/>
          <a:r>
            <a:rPr lang="es-ES" dirty="0" smtClean="0">
              <a:latin typeface="Palatino Linotype" pitchFamily="18" charset="0"/>
            </a:rPr>
            <a:t>Las funciones ejecutivas con las capacidades que poseemos los seres humanos para controlar nuestra conducta y nuestro pensamiento en la dirección que deseamos, es decir, cuando queremos conseguir una meta determinada.</a:t>
          </a:r>
          <a:endParaRPr lang="es-ES" dirty="0">
            <a:latin typeface="Palatino Linotype" pitchFamily="18" charset="0"/>
          </a:endParaRPr>
        </a:p>
      </dgm:t>
    </dgm:pt>
    <dgm:pt modelId="{72E1A948-3A20-438C-9660-7D6D5FB74447}" type="parTrans" cxnId="{1C6DDF7A-81E9-4145-9159-3657FDF6FB96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975930D4-D309-4CAF-B448-70DAB486EB60}" type="sibTrans" cxnId="{1C6DDF7A-81E9-4145-9159-3657FDF6FB96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9750EE7E-2A95-44D8-AC16-0237EC68BC81}">
      <dgm:prSet/>
      <dgm:spPr/>
      <dgm:t>
        <a:bodyPr/>
        <a:lstStyle/>
        <a:p>
          <a:pPr rtl="0"/>
          <a:r>
            <a:rPr lang="es-ES" dirty="0" smtClean="0">
              <a:latin typeface="Palatino Linotype" pitchFamily="18" charset="0"/>
            </a:rPr>
            <a:t>Planificación (tiempo y espacio)</a:t>
          </a:r>
          <a:endParaRPr lang="es-ES" dirty="0">
            <a:latin typeface="Palatino Linotype" pitchFamily="18" charset="0"/>
          </a:endParaRPr>
        </a:p>
      </dgm:t>
    </dgm:pt>
    <dgm:pt modelId="{0F48504F-CE4A-40B2-90C4-C8F6900744B1}" type="parTrans" cxnId="{03668C5C-10C5-4AF8-A51D-A455FB19F6A5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AAA9042E-D43D-489C-8A6B-5BAC05B56644}" type="sibTrans" cxnId="{03668C5C-10C5-4AF8-A51D-A455FB19F6A5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8448572F-A4AB-4F2C-9DAE-B601C3B3BB45}">
      <dgm:prSet/>
      <dgm:spPr/>
      <dgm:t>
        <a:bodyPr/>
        <a:lstStyle/>
        <a:p>
          <a:pPr rtl="0"/>
          <a:r>
            <a:rPr lang="es-ES" dirty="0" smtClean="0">
              <a:latin typeface="Palatino Linotype" pitchFamily="18" charset="0"/>
            </a:rPr>
            <a:t>Memoria de trabajo (demora, interferencia, inhibición atencional)</a:t>
          </a:r>
          <a:endParaRPr lang="es-ES" dirty="0">
            <a:latin typeface="Palatino Linotype" pitchFamily="18" charset="0"/>
          </a:endParaRPr>
        </a:p>
      </dgm:t>
    </dgm:pt>
    <dgm:pt modelId="{141C2230-29D8-417E-8C2C-D8FF4680DC5D}" type="parTrans" cxnId="{4506BB08-B2EC-4609-8509-BD1A8E810725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2ACF15DC-4DF5-4A4A-9A72-E2C9FBDCAFC6}" type="sibTrans" cxnId="{4506BB08-B2EC-4609-8509-BD1A8E810725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F9364D4E-6874-4CBB-B9C6-7BD9F0CBEA5B}">
      <dgm:prSet/>
      <dgm:spPr/>
      <dgm:t>
        <a:bodyPr/>
        <a:lstStyle/>
        <a:p>
          <a:pPr rtl="0"/>
          <a:r>
            <a:rPr lang="es-ES" dirty="0" smtClean="0">
              <a:latin typeface="Palatino Linotype" pitchFamily="18" charset="0"/>
            </a:rPr>
            <a:t>Flexibilidad (cambio de criterio, generación de alternativas de actuación)</a:t>
          </a:r>
          <a:endParaRPr lang="es-ES" dirty="0">
            <a:latin typeface="Palatino Linotype" pitchFamily="18" charset="0"/>
          </a:endParaRPr>
        </a:p>
      </dgm:t>
    </dgm:pt>
    <dgm:pt modelId="{A1819783-6EB0-48C1-90AF-379371C8799B}" type="parTrans" cxnId="{45CEF141-640F-4928-BAB0-2007CD6EE02D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C80063BA-5651-4F83-84A4-8924189167D9}" type="sibTrans" cxnId="{45CEF141-640F-4928-BAB0-2007CD6EE02D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DB9D7467-A79A-4C63-BBC5-6C4A4EBE9C88}">
      <dgm:prSet/>
      <dgm:spPr/>
      <dgm:t>
        <a:bodyPr/>
        <a:lstStyle/>
        <a:p>
          <a:pPr rtl="0"/>
          <a:r>
            <a:rPr lang="es-ES" dirty="0" smtClean="0">
              <a:latin typeface="Palatino Linotype" pitchFamily="18" charset="0"/>
            </a:rPr>
            <a:t>Inhibición de conductas</a:t>
          </a:r>
          <a:endParaRPr lang="es-ES" dirty="0">
            <a:latin typeface="Palatino Linotype" pitchFamily="18" charset="0"/>
          </a:endParaRPr>
        </a:p>
      </dgm:t>
    </dgm:pt>
    <dgm:pt modelId="{76387ACC-B82D-4713-8488-9EC00387C4A7}" type="parTrans" cxnId="{627C9EA9-D3D9-4052-88BC-A3D821BA2EDF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D6C037B5-AD81-40DE-837F-697AA832A826}" type="sibTrans" cxnId="{627C9EA9-D3D9-4052-88BC-A3D821BA2EDF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0CE36536-5C2A-4DBD-BDEA-38A5C985B635}" type="pres">
      <dgm:prSet presAssocID="{F98DE083-C14E-44E0-949A-B54BA065A13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D6596A6-F17B-4D53-A6DB-836DF6272AC0}" type="pres">
      <dgm:prSet presAssocID="{26B578D0-E92B-4F29-983E-BE82E2F0F581}" presName="composite" presStyleCnt="0"/>
      <dgm:spPr/>
      <dgm:t>
        <a:bodyPr/>
        <a:lstStyle/>
        <a:p>
          <a:endParaRPr lang="es-ES"/>
        </a:p>
      </dgm:t>
    </dgm:pt>
    <dgm:pt modelId="{6EA4390B-7894-4C74-9262-89D1A4DD0A60}" type="pres">
      <dgm:prSet presAssocID="{26B578D0-E92B-4F29-983E-BE82E2F0F581}" presName="parTx" presStyleLbl="align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28C43A-8572-4EC0-A60F-7B4AC3F181C6}" type="pres">
      <dgm:prSet presAssocID="{26B578D0-E92B-4F29-983E-BE82E2F0F581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E0AC3D4-8B4F-40DC-9804-32EABB97C771}" type="presOf" srcId="{F98DE083-C14E-44E0-949A-B54BA065A138}" destId="{0CE36536-5C2A-4DBD-BDEA-38A5C985B635}" srcOrd="0" destOrd="0" presId="urn:microsoft.com/office/officeart/2005/8/layout/hList1"/>
    <dgm:cxn modelId="{1C6DDF7A-81E9-4145-9159-3657FDF6FB96}" srcId="{F98DE083-C14E-44E0-949A-B54BA065A138}" destId="{26B578D0-E92B-4F29-983E-BE82E2F0F581}" srcOrd="0" destOrd="0" parTransId="{72E1A948-3A20-438C-9660-7D6D5FB74447}" sibTransId="{975930D4-D309-4CAF-B448-70DAB486EB60}"/>
    <dgm:cxn modelId="{03668C5C-10C5-4AF8-A51D-A455FB19F6A5}" srcId="{26B578D0-E92B-4F29-983E-BE82E2F0F581}" destId="{9750EE7E-2A95-44D8-AC16-0237EC68BC81}" srcOrd="0" destOrd="0" parTransId="{0F48504F-CE4A-40B2-90C4-C8F6900744B1}" sibTransId="{AAA9042E-D43D-489C-8A6B-5BAC05B56644}"/>
    <dgm:cxn modelId="{A982A7D1-2B0C-4987-B390-0FB69A7E8413}" type="presOf" srcId="{26B578D0-E92B-4F29-983E-BE82E2F0F581}" destId="{6EA4390B-7894-4C74-9262-89D1A4DD0A60}" srcOrd="0" destOrd="0" presId="urn:microsoft.com/office/officeart/2005/8/layout/hList1"/>
    <dgm:cxn modelId="{01AA9583-AA51-40B7-9FE4-5243C3B4988F}" type="presOf" srcId="{8448572F-A4AB-4F2C-9DAE-B601C3B3BB45}" destId="{A328C43A-8572-4EC0-A60F-7B4AC3F181C6}" srcOrd="0" destOrd="1" presId="urn:microsoft.com/office/officeart/2005/8/layout/hList1"/>
    <dgm:cxn modelId="{627C9EA9-D3D9-4052-88BC-A3D821BA2EDF}" srcId="{26B578D0-E92B-4F29-983E-BE82E2F0F581}" destId="{DB9D7467-A79A-4C63-BBC5-6C4A4EBE9C88}" srcOrd="2" destOrd="0" parTransId="{76387ACC-B82D-4713-8488-9EC00387C4A7}" sibTransId="{D6C037B5-AD81-40DE-837F-697AA832A826}"/>
    <dgm:cxn modelId="{4CB5EF92-6D5D-4E3C-8D1C-61E6E9735FD9}" type="presOf" srcId="{F9364D4E-6874-4CBB-B9C6-7BD9F0CBEA5B}" destId="{A328C43A-8572-4EC0-A60F-7B4AC3F181C6}" srcOrd="0" destOrd="3" presId="urn:microsoft.com/office/officeart/2005/8/layout/hList1"/>
    <dgm:cxn modelId="{083981CA-09F9-41D9-90F7-A438B90BA66A}" type="presOf" srcId="{9750EE7E-2A95-44D8-AC16-0237EC68BC81}" destId="{A328C43A-8572-4EC0-A60F-7B4AC3F181C6}" srcOrd="0" destOrd="0" presId="urn:microsoft.com/office/officeart/2005/8/layout/hList1"/>
    <dgm:cxn modelId="{412E3C46-52B3-4918-9BB3-3A177CBDEE4D}" type="presOf" srcId="{DB9D7467-A79A-4C63-BBC5-6C4A4EBE9C88}" destId="{A328C43A-8572-4EC0-A60F-7B4AC3F181C6}" srcOrd="0" destOrd="2" presId="urn:microsoft.com/office/officeart/2005/8/layout/hList1"/>
    <dgm:cxn modelId="{4506BB08-B2EC-4609-8509-BD1A8E810725}" srcId="{26B578D0-E92B-4F29-983E-BE82E2F0F581}" destId="{8448572F-A4AB-4F2C-9DAE-B601C3B3BB45}" srcOrd="1" destOrd="0" parTransId="{141C2230-29D8-417E-8C2C-D8FF4680DC5D}" sibTransId="{2ACF15DC-4DF5-4A4A-9A72-E2C9FBDCAFC6}"/>
    <dgm:cxn modelId="{45CEF141-640F-4928-BAB0-2007CD6EE02D}" srcId="{26B578D0-E92B-4F29-983E-BE82E2F0F581}" destId="{F9364D4E-6874-4CBB-B9C6-7BD9F0CBEA5B}" srcOrd="3" destOrd="0" parTransId="{A1819783-6EB0-48C1-90AF-379371C8799B}" sibTransId="{C80063BA-5651-4F83-84A4-8924189167D9}"/>
    <dgm:cxn modelId="{21613675-D7B6-40D5-AB39-240D5A053E24}" type="presParOf" srcId="{0CE36536-5C2A-4DBD-BDEA-38A5C985B635}" destId="{5D6596A6-F17B-4D53-A6DB-836DF6272AC0}" srcOrd="0" destOrd="0" presId="urn:microsoft.com/office/officeart/2005/8/layout/hList1"/>
    <dgm:cxn modelId="{A18ADCC2-7988-4F8A-A9CD-5FA7DB47A5C8}" type="presParOf" srcId="{5D6596A6-F17B-4D53-A6DB-836DF6272AC0}" destId="{6EA4390B-7894-4C74-9262-89D1A4DD0A60}" srcOrd="0" destOrd="0" presId="urn:microsoft.com/office/officeart/2005/8/layout/hList1"/>
    <dgm:cxn modelId="{2FA6C04F-FDB7-49BA-AC2C-F05B1F600A0F}" type="presParOf" srcId="{5D6596A6-F17B-4D53-A6DB-836DF6272AC0}" destId="{A328C43A-8572-4EC0-A60F-7B4AC3F181C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D4F09DD-07CE-4C70-B766-A64A8CB1E19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6F0E156-13CE-4012-83D4-20981334C0A1}">
      <dgm:prSet/>
      <dgm:spPr/>
      <dgm:t>
        <a:bodyPr/>
        <a:lstStyle/>
        <a:p>
          <a:pPr rtl="0"/>
          <a:r>
            <a:rPr lang="es-ES" dirty="0" smtClean="0">
              <a:latin typeface="Palatino Linotype" pitchFamily="18" charset="0"/>
            </a:rPr>
            <a:t>Implicaciones: </a:t>
          </a:r>
          <a:endParaRPr lang="es-ES" dirty="0">
            <a:latin typeface="Palatino Linotype" pitchFamily="18" charset="0"/>
          </a:endParaRPr>
        </a:p>
      </dgm:t>
    </dgm:pt>
    <dgm:pt modelId="{91800F9B-3628-4EE9-BB1C-FDD509877AC8}" type="parTrans" cxnId="{4848BA64-B0A3-408C-BA3C-0C714E48B140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19124E1F-1B00-41BE-A603-5650C28C507F}" type="sibTrans" cxnId="{4848BA64-B0A3-408C-BA3C-0C714E48B140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C96FBB7B-AFCC-4EA4-9DF1-B6A557DC629C}">
      <dgm:prSet/>
      <dgm:spPr/>
      <dgm:t>
        <a:bodyPr/>
        <a:lstStyle/>
        <a:p>
          <a:pPr rtl="0"/>
          <a:r>
            <a:rPr lang="es-ES" b="1" dirty="0" smtClean="0">
              <a:latin typeface="Palatino Linotype" pitchFamily="18" charset="0"/>
            </a:rPr>
            <a:t>Resolver problemas de forma planificada.</a:t>
          </a:r>
          <a:endParaRPr lang="es-ES" dirty="0">
            <a:latin typeface="Palatino Linotype" pitchFamily="18" charset="0"/>
          </a:endParaRPr>
        </a:p>
      </dgm:t>
    </dgm:pt>
    <dgm:pt modelId="{69B03112-1294-4B09-BE95-E027AF184BC7}" type="parTrans" cxnId="{DDF9DB64-1F7A-47DD-9765-12E2C38082AF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E95BD853-60B5-4D90-8E9E-7FCA7C67B792}" type="sibTrans" cxnId="{DDF9DB64-1F7A-47DD-9765-12E2C38082AF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E6149B41-A98B-4F75-A65A-7354A4E30115}">
      <dgm:prSet/>
      <dgm:spPr/>
      <dgm:t>
        <a:bodyPr/>
        <a:lstStyle/>
        <a:p>
          <a:pPr rtl="0"/>
          <a:r>
            <a:rPr lang="es-ES" dirty="0" err="1" smtClean="0">
              <a:latin typeface="Palatino Linotype" pitchFamily="18" charset="0"/>
            </a:rPr>
            <a:t>Atenc</a:t>
          </a:r>
          <a:r>
            <a:rPr lang="es-ES" dirty="0" smtClean="0">
              <a:latin typeface="Palatino Linotype" pitchFamily="18" charset="0"/>
            </a:rPr>
            <a:t>. a </a:t>
          </a:r>
          <a:r>
            <a:rPr lang="es-ES" b="1" dirty="0" smtClean="0">
              <a:latin typeface="Palatino Linotype" pitchFamily="18" charset="0"/>
            </a:rPr>
            <a:t>distintos aspectos de un problema </a:t>
          </a:r>
          <a:r>
            <a:rPr lang="es-ES" dirty="0" smtClean="0">
              <a:latin typeface="Palatino Linotype" pitchFamily="18" charset="0"/>
            </a:rPr>
            <a:t>al mismo tiempo.</a:t>
          </a:r>
          <a:endParaRPr lang="es-ES" dirty="0">
            <a:latin typeface="Palatino Linotype" pitchFamily="18" charset="0"/>
          </a:endParaRPr>
        </a:p>
      </dgm:t>
    </dgm:pt>
    <dgm:pt modelId="{8EB56CCD-8153-4EB6-93FC-3DAA4CA3EAFC}" type="parTrans" cxnId="{A96DEA78-5822-4EAA-96C2-A975359ECD6D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1AC69653-38F2-406C-82AF-DEBD02765245}" type="sibTrans" cxnId="{A96DEA78-5822-4EAA-96C2-A975359ECD6D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42763380-B5EA-4BD3-8DF0-8BE38496155C}">
      <dgm:prSet/>
      <dgm:spPr/>
      <dgm:t>
        <a:bodyPr/>
        <a:lstStyle/>
        <a:p>
          <a:pPr rtl="0"/>
          <a:r>
            <a:rPr lang="es-ES" dirty="0" smtClean="0">
              <a:latin typeface="Palatino Linotype" pitchFamily="18" charset="0"/>
            </a:rPr>
            <a:t>Inhibir </a:t>
          </a:r>
          <a:r>
            <a:rPr lang="es-ES" b="1" dirty="0" smtClean="0">
              <a:latin typeface="Palatino Linotype" pitchFamily="18" charset="0"/>
            </a:rPr>
            <a:t>tendencias espontáneas </a:t>
          </a:r>
          <a:r>
            <a:rPr lang="es-ES" dirty="0" smtClean="0">
              <a:latin typeface="Palatino Linotype" pitchFamily="18" charset="0"/>
            </a:rPr>
            <a:t>que conducen a un error.</a:t>
          </a:r>
          <a:endParaRPr lang="es-ES" dirty="0">
            <a:latin typeface="Palatino Linotype" pitchFamily="18" charset="0"/>
          </a:endParaRPr>
        </a:p>
      </dgm:t>
    </dgm:pt>
    <dgm:pt modelId="{1552C34A-FF89-4954-A221-F05F3F32E062}" type="parTrans" cxnId="{6801351C-8453-4B1E-AD6E-6791E189DCC6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C79B399C-1701-4369-8C99-6EE1EDDDB56A}" type="sibTrans" cxnId="{6801351C-8453-4B1E-AD6E-6791E189DCC6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668DAE96-1B0C-4057-AD55-030E318B9349}">
      <dgm:prSet/>
      <dgm:spPr/>
      <dgm:t>
        <a:bodyPr/>
        <a:lstStyle/>
        <a:p>
          <a:pPr rtl="0"/>
          <a:r>
            <a:rPr lang="es-ES" dirty="0" smtClean="0">
              <a:latin typeface="Palatino Linotype" pitchFamily="18" charset="0"/>
            </a:rPr>
            <a:t>Problemas para </a:t>
          </a:r>
          <a:r>
            <a:rPr lang="es-ES" b="1" dirty="0" smtClean="0">
              <a:latin typeface="Palatino Linotype" pitchFamily="18" charset="0"/>
            </a:rPr>
            <a:t>captar lo esencial.</a:t>
          </a:r>
          <a:endParaRPr lang="es-ES" dirty="0">
            <a:latin typeface="Palatino Linotype" pitchFamily="18" charset="0"/>
          </a:endParaRPr>
        </a:p>
      </dgm:t>
    </dgm:pt>
    <dgm:pt modelId="{D0DE66BD-EF41-48C1-9E62-5A3C3EA3E8A8}" type="parTrans" cxnId="{E05D5398-FCC3-4432-A789-4A5DC4437751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F1E7C584-4C63-4F36-995E-CF229C7E0478}" type="sibTrans" cxnId="{E05D5398-FCC3-4432-A789-4A5DC4437751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3E9B7D0A-9A4A-4C69-8237-3AEBBD779F56}">
      <dgm:prSet/>
      <dgm:spPr/>
      <dgm:t>
        <a:bodyPr/>
        <a:lstStyle/>
        <a:p>
          <a:pPr rtl="0"/>
          <a:r>
            <a:rPr lang="es-ES" dirty="0" smtClean="0">
              <a:latin typeface="Palatino Linotype" pitchFamily="18" charset="0"/>
            </a:rPr>
            <a:t>Dificultades para </a:t>
          </a:r>
          <a:r>
            <a:rPr lang="es-ES" b="1" dirty="0" smtClean="0">
              <a:latin typeface="Palatino Linotype" pitchFamily="18" charset="0"/>
            </a:rPr>
            <a:t>organizar y manejar el tiempo</a:t>
          </a:r>
          <a:r>
            <a:rPr lang="es-ES" dirty="0" smtClean="0">
              <a:latin typeface="Palatino Linotype" pitchFamily="18" charset="0"/>
            </a:rPr>
            <a:t>.</a:t>
          </a:r>
          <a:endParaRPr lang="es-ES" dirty="0">
            <a:latin typeface="Palatino Linotype" pitchFamily="18" charset="0"/>
          </a:endParaRPr>
        </a:p>
      </dgm:t>
    </dgm:pt>
    <dgm:pt modelId="{1F9AA4A1-FD9A-4145-8F3A-A8E940ED902D}" type="parTrans" cxnId="{8CE0459F-2A79-4F1F-8445-8CC320513452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89C3ECAF-1DAC-4510-BE90-A6B366C4D3BD}" type="sibTrans" cxnId="{8CE0459F-2A79-4F1F-8445-8CC320513452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BC5ABFA1-0ADE-4AE5-9B75-5E9DFA615C0C}">
      <dgm:prSet/>
      <dgm:spPr/>
      <dgm:t>
        <a:bodyPr/>
        <a:lstStyle/>
        <a:p>
          <a:pPr rtl="0"/>
          <a:r>
            <a:rPr lang="es-ES" b="1" dirty="0" smtClean="0">
              <a:latin typeface="Palatino Linotype" pitchFamily="18" charset="0"/>
            </a:rPr>
            <a:t>Rigidez mental.</a:t>
          </a:r>
          <a:endParaRPr lang="es-ES" b="1" dirty="0">
            <a:latin typeface="Palatino Linotype" pitchFamily="18" charset="0"/>
          </a:endParaRPr>
        </a:p>
      </dgm:t>
    </dgm:pt>
    <dgm:pt modelId="{8AB951B1-345C-48F6-A9E6-C1B5CF4DC879}" type="parTrans" cxnId="{CEF20466-F581-4758-A311-CFE1029D24CF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06AA498C-A1EF-47FD-A8E3-4A450AB26945}" type="sibTrans" cxnId="{CEF20466-F581-4758-A311-CFE1029D24CF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FE1207AC-C635-464B-BB81-964843CDD3C0}">
      <dgm:prSet/>
      <dgm:spPr/>
      <dgm:t>
        <a:bodyPr/>
        <a:lstStyle/>
        <a:p>
          <a:pPr rtl="0"/>
          <a:r>
            <a:rPr lang="es-ES" dirty="0" smtClean="0">
              <a:latin typeface="Palatino Linotype" pitchFamily="18" charset="0"/>
            </a:rPr>
            <a:t>Dificultad para </a:t>
          </a:r>
          <a:r>
            <a:rPr lang="es-ES" b="1" dirty="0" smtClean="0">
              <a:latin typeface="Palatino Linotype" pitchFamily="18" charset="0"/>
            </a:rPr>
            <a:t>afrontar situaciones nuevas</a:t>
          </a:r>
          <a:r>
            <a:rPr lang="es-ES" dirty="0" smtClean="0">
              <a:latin typeface="Palatino Linotype" pitchFamily="18" charset="0"/>
            </a:rPr>
            <a:t>.</a:t>
          </a:r>
          <a:endParaRPr lang="es-ES" dirty="0">
            <a:latin typeface="Palatino Linotype" pitchFamily="18" charset="0"/>
          </a:endParaRPr>
        </a:p>
      </dgm:t>
    </dgm:pt>
    <dgm:pt modelId="{2AA956CB-3E72-4BC9-AE66-7F86E2EF9B56}" type="parTrans" cxnId="{24AAC18F-6109-4E9F-A321-B7BB70B1311E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7307C463-DE64-4F40-96BA-1833B95BB200}" type="sibTrans" cxnId="{24AAC18F-6109-4E9F-A321-B7BB70B1311E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32690DCE-C0D9-42B0-A59A-082065C10075}" type="pres">
      <dgm:prSet presAssocID="{4D4F09DD-07CE-4C70-B766-A64A8CB1E19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1C5EC450-ED9E-4719-B0BE-E2837FF01BD2}" type="pres">
      <dgm:prSet presAssocID="{56F0E156-13CE-4012-83D4-20981334C0A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F114974-9D7B-4272-AC31-A61C6E11FFFA}" type="pres">
      <dgm:prSet presAssocID="{56F0E156-13CE-4012-83D4-20981334C0A1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2B7062F-9D4F-4A9B-AAC0-918B4AB50834}" type="presOf" srcId="{C96FBB7B-AFCC-4EA4-9DF1-B6A557DC629C}" destId="{EF114974-9D7B-4272-AC31-A61C6E11FFFA}" srcOrd="0" destOrd="0" presId="urn:microsoft.com/office/officeart/2005/8/layout/vList2"/>
    <dgm:cxn modelId="{24AAC18F-6109-4E9F-A321-B7BB70B1311E}" srcId="{56F0E156-13CE-4012-83D4-20981334C0A1}" destId="{FE1207AC-C635-464B-BB81-964843CDD3C0}" srcOrd="6" destOrd="0" parTransId="{2AA956CB-3E72-4BC9-AE66-7F86E2EF9B56}" sibTransId="{7307C463-DE64-4F40-96BA-1833B95BB200}"/>
    <dgm:cxn modelId="{FEC0C4B3-2D3F-4225-8869-FC65DC84FDEB}" type="presOf" srcId="{E6149B41-A98B-4F75-A65A-7354A4E30115}" destId="{EF114974-9D7B-4272-AC31-A61C6E11FFFA}" srcOrd="0" destOrd="1" presId="urn:microsoft.com/office/officeart/2005/8/layout/vList2"/>
    <dgm:cxn modelId="{4848BA64-B0A3-408C-BA3C-0C714E48B140}" srcId="{4D4F09DD-07CE-4C70-B766-A64A8CB1E199}" destId="{56F0E156-13CE-4012-83D4-20981334C0A1}" srcOrd="0" destOrd="0" parTransId="{91800F9B-3628-4EE9-BB1C-FDD509877AC8}" sibTransId="{19124E1F-1B00-41BE-A603-5650C28C507F}"/>
    <dgm:cxn modelId="{31748CBF-6CE4-468F-A7A4-882FCA351B0A}" type="presOf" srcId="{FE1207AC-C635-464B-BB81-964843CDD3C0}" destId="{EF114974-9D7B-4272-AC31-A61C6E11FFFA}" srcOrd="0" destOrd="6" presId="urn:microsoft.com/office/officeart/2005/8/layout/vList2"/>
    <dgm:cxn modelId="{8CE0459F-2A79-4F1F-8445-8CC320513452}" srcId="{56F0E156-13CE-4012-83D4-20981334C0A1}" destId="{3E9B7D0A-9A4A-4C69-8237-3AEBBD779F56}" srcOrd="4" destOrd="0" parTransId="{1F9AA4A1-FD9A-4145-8F3A-A8E940ED902D}" sibTransId="{89C3ECAF-1DAC-4510-BE90-A6B366C4D3BD}"/>
    <dgm:cxn modelId="{A96DEA78-5822-4EAA-96C2-A975359ECD6D}" srcId="{56F0E156-13CE-4012-83D4-20981334C0A1}" destId="{E6149B41-A98B-4F75-A65A-7354A4E30115}" srcOrd="1" destOrd="0" parTransId="{8EB56CCD-8153-4EB6-93FC-3DAA4CA3EAFC}" sibTransId="{1AC69653-38F2-406C-82AF-DEBD02765245}"/>
    <dgm:cxn modelId="{EE8DAAAD-94F6-4244-A1A9-F4E3B412312F}" type="presOf" srcId="{56F0E156-13CE-4012-83D4-20981334C0A1}" destId="{1C5EC450-ED9E-4719-B0BE-E2837FF01BD2}" srcOrd="0" destOrd="0" presId="urn:microsoft.com/office/officeart/2005/8/layout/vList2"/>
    <dgm:cxn modelId="{6801351C-8453-4B1E-AD6E-6791E189DCC6}" srcId="{56F0E156-13CE-4012-83D4-20981334C0A1}" destId="{42763380-B5EA-4BD3-8DF0-8BE38496155C}" srcOrd="2" destOrd="0" parTransId="{1552C34A-FF89-4954-A221-F05F3F32E062}" sibTransId="{C79B399C-1701-4369-8C99-6EE1EDDDB56A}"/>
    <dgm:cxn modelId="{79713449-033C-4E03-9876-F39F82C5AB65}" type="presOf" srcId="{668DAE96-1B0C-4057-AD55-030E318B9349}" destId="{EF114974-9D7B-4272-AC31-A61C6E11FFFA}" srcOrd="0" destOrd="3" presId="urn:microsoft.com/office/officeart/2005/8/layout/vList2"/>
    <dgm:cxn modelId="{0251DCB2-6366-4AAD-99B8-773B0D6559E5}" type="presOf" srcId="{3E9B7D0A-9A4A-4C69-8237-3AEBBD779F56}" destId="{EF114974-9D7B-4272-AC31-A61C6E11FFFA}" srcOrd="0" destOrd="4" presId="urn:microsoft.com/office/officeart/2005/8/layout/vList2"/>
    <dgm:cxn modelId="{CEF20466-F581-4758-A311-CFE1029D24CF}" srcId="{56F0E156-13CE-4012-83D4-20981334C0A1}" destId="{BC5ABFA1-0ADE-4AE5-9B75-5E9DFA615C0C}" srcOrd="5" destOrd="0" parTransId="{8AB951B1-345C-48F6-A9E6-C1B5CF4DC879}" sibTransId="{06AA498C-A1EF-47FD-A8E3-4A450AB26945}"/>
    <dgm:cxn modelId="{E05D5398-FCC3-4432-A789-4A5DC4437751}" srcId="{56F0E156-13CE-4012-83D4-20981334C0A1}" destId="{668DAE96-1B0C-4057-AD55-030E318B9349}" srcOrd="3" destOrd="0" parTransId="{D0DE66BD-EF41-48C1-9E62-5A3C3EA3E8A8}" sibTransId="{F1E7C584-4C63-4F36-995E-CF229C7E0478}"/>
    <dgm:cxn modelId="{9ADF87F5-F69A-4ECF-BF0D-E69355360E96}" type="presOf" srcId="{4D4F09DD-07CE-4C70-B766-A64A8CB1E199}" destId="{32690DCE-C0D9-42B0-A59A-082065C10075}" srcOrd="0" destOrd="0" presId="urn:microsoft.com/office/officeart/2005/8/layout/vList2"/>
    <dgm:cxn modelId="{FA53B554-E8A2-4250-8763-D6BE8C89070C}" type="presOf" srcId="{BC5ABFA1-0ADE-4AE5-9B75-5E9DFA615C0C}" destId="{EF114974-9D7B-4272-AC31-A61C6E11FFFA}" srcOrd="0" destOrd="5" presId="urn:microsoft.com/office/officeart/2005/8/layout/vList2"/>
    <dgm:cxn modelId="{DDF9DB64-1F7A-47DD-9765-12E2C38082AF}" srcId="{56F0E156-13CE-4012-83D4-20981334C0A1}" destId="{C96FBB7B-AFCC-4EA4-9DF1-B6A557DC629C}" srcOrd="0" destOrd="0" parTransId="{69B03112-1294-4B09-BE95-E027AF184BC7}" sibTransId="{E95BD853-60B5-4D90-8E9E-7FCA7C67B792}"/>
    <dgm:cxn modelId="{A66CE413-3D62-4815-A27B-3EE0E487BEDD}" type="presOf" srcId="{42763380-B5EA-4BD3-8DF0-8BE38496155C}" destId="{EF114974-9D7B-4272-AC31-A61C6E11FFFA}" srcOrd="0" destOrd="2" presId="urn:microsoft.com/office/officeart/2005/8/layout/vList2"/>
    <dgm:cxn modelId="{7506C0CA-1B65-41F3-ABEC-8E765E900355}" type="presParOf" srcId="{32690DCE-C0D9-42B0-A59A-082065C10075}" destId="{1C5EC450-ED9E-4719-B0BE-E2837FF01BD2}" srcOrd="0" destOrd="0" presId="urn:microsoft.com/office/officeart/2005/8/layout/vList2"/>
    <dgm:cxn modelId="{529B8662-303D-4B01-AA36-D035C03D5133}" type="presParOf" srcId="{32690DCE-C0D9-42B0-A59A-082065C10075}" destId="{EF114974-9D7B-4272-AC31-A61C6E11FFFA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7E3D4BB-2F81-4CFB-9BBA-5C20CE1895B9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ES"/>
        </a:p>
      </dgm:t>
    </dgm:pt>
    <dgm:pt modelId="{9240491C-153A-41CD-9B8E-80CCF2E737EC}">
      <dgm:prSet/>
      <dgm:spPr/>
      <dgm:t>
        <a:bodyPr/>
        <a:lstStyle/>
        <a:p>
          <a:pPr rtl="0"/>
          <a:r>
            <a:rPr lang="es-ES" b="1" dirty="0" smtClean="0">
              <a:latin typeface="Palatino Linotype" pitchFamily="18" charset="0"/>
            </a:rPr>
            <a:t>“Una metáfora muy útil para entender en qué consiste la coherencia central débil es imaginarnos que enrollamos una hoja de papel en forma de tubo y con un ojo cerrado lo aplicamos contra el otro ojo abierto, como si fuera un telescopio, y miramos el mundo a través de él: se ven los detalles pero no se percibe el contexto”. (</a:t>
          </a:r>
          <a:r>
            <a:rPr lang="es-ES" b="1" dirty="0" err="1" smtClean="0">
              <a:latin typeface="Palatino Linotype" pitchFamily="18" charset="0"/>
            </a:rPr>
            <a:t>Attwood</a:t>
          </a:r>
          <a:r>
            <a:rPr lang="es-ES" b="1" dirty="0" smtClean="0">
              <a:latin typeface="Palatino Linotype" pitchFamily="18" charset="0"/>
            </a:rPr>
            <a:t>, 2007:391).</a:t>
          </a:r>
          <a:endParaRPr lang="es-ES" b="1" dirty="0">
            <a:latin typeface="Palatino Linotype" pitchFamily="18" charset="0"/>
          </a:endParaRPr>
        </a:p>
      </dgm:t>
    </dgm:pt>
    <dgm:pt modelId="{8A456A3E-BCDB-4879-A88E-06722E05CD3F}" type="parTrans" cxnId="{A76AF511-DF48-43F2-9310-3D458FB01A1B}">
      <dgm:prSet/>
      <dgm:spPr/>
      <dgm:t>
        <a:bodyPr/>
        <a:lstStyle/>
        <a:p>
          <a:endParaRPr lang="es-ES" b="1">
            <a:latin typeface="Palatino Linotype" pitchFamily="18" charset="0"/>
          </a:endParaRPr>
        </a:p>
      </dgm:t>
    </dgm:pt>
    <dgm:pt modelId="{035C6AB3-C264-4146-92AC-31D8F5EBBCD4}" type="sibTrans" cxnId="{A76AF511-DF48-43F2-9310-3D458FB01A1B}">
      <dgm:prSet/>
      <dgm:spPr/>
      <dgm:t>
        <a:bodyPr/>
        <a:lstStyle/>
        <a:p>
          <a:endParaRPr lang="es-ES" b="1">
            <a:latin typeface="Palatino Linotype" pitchFamily="18" charset="0"/>
          </a:endParaRPr>
        </a:p>
      </dgm:t>
    </dgm:pt>
    <dgm:pt modelId="{842237C3-40D7-41D5-8CD6-3BC3983B667B}">
      <dgm:prSet/>
      <dgm:spPr/>
      <dgm:t>
        <a:bodyPr/>
        <a:lstStyle/>
        <a:p>
          <a:pPr rtl="0"/>
          <a:r>
            <a:rPr lang="es-ES" b="1" smtClean="0">
              <a:latin typeface="Palatino Linotype" pitchFamily="18" charset="0"/>
            </a:rPr>
            <a:t>Es la tendencia humana de procesar la información de una manera global y contextual, de este modo cuando por ejemplo, leemos una historia realizamos una pequeña abstracción, nos quedamos con los aspectos más significativos y generales; somos capaces de recordar información general y no recordamos tanto los detalles.</a:t>
          </a:r>
          <a:endParaRPr lang="es-ES" b="1" dirty="0">
            <a:latin typeface="Palatino Linotype" pitchFamily="18" charset="0"/>
          </a:endParaRPr>
        </a:p>
      </dgm:t>
    </dgm:pt>
    <dgm:pt modelId="{A3884013-F6F3-422B-8EE7-B2B6F024B087}" type="parTrans" cxnId="{B20C8994-2D19-485A-BA96-E27DA25A1812}">
      <dgm:prSet/>
      <dgm:spPr/>
      <dgm:t>
        <a:bodyPr/>
        <a:lstStyle/>
        <a:p>
          <a:endParaRPr lang="es-ES" b="1">
            <a:latin typeface="Palatino Linotype" pitchFamily="18" charset="0"/>
          </a:endParaRPr>
        </a:p>
      </dgm:t>
    </dgm:pt>
    <dgm:pt modelId="{476417A3-AD45-4E65-8E25-48C9772D1EA0}" type="sibTrans" cxnId="{B20C8994-2D19-485A-BA96-E27DA25A1812}">
      <dgm:prSet/>
      <dgm:spPr/>
      <dgm:t>
        <a:bodyPr/>
        <a:lstStyle/>
        <a:p>
          <a:endParaRPr lang="es-ES" b="1">
            <a:latin typeface="Palatino Linotype" pitchFamily="18" charset="0"/>
          </a:endParaRPr>
        </a:p>
      </dgm:t>
    </dgm:pt>
    <dgm:pt modelId="{8DCB7DCF-BB3C-440B-A70F-04DE4E1B5A0D}" type="pres">
      <dgm:prSet presAssocID="{17E3D4BB-2F81-4CFB-9BBA-5C20CE1895B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81E650C-431A-43CB-983E-68A0EA5C74DB}" type="pres">
      <dgm:prSet presAssocID="{9240491C-153A-41CD-9B8E-80CCF2E737EC}" presName="node" presStyleLbl="node1" presStyleIdx="0" presStyleCnt="2" custLinFactX="100000" custLinFactNeighborX="102520" custLinFactNeighborY="-320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1864F3E-38B7-47BC-AB5E-ADB4095A31DA}" type="pres">
      <dgm:prSet presAssocID="{035C6AB3-C264-4146-92AC-31D8F5EBBCD4}" presName="sibTrans" presStyleLbl="sibTrans2D1" presStyleIdx="0" presStyleCnt="1" custAng="10742273" custLinFactNeighborX="16712" custLinFactNeighborY="-763"/>
      <dgm:spPr/>
      <dgm:t>
        <a:bodyPr/>
        <a:lstStyle/>
        <a:p>
          <a:endParaRPr lang="es-ES"/>
        </a:p>
      </dgm:t>
    </dgm:pt>
    <dgm:pt modelId="{C2FC62F9-3B6B-4D66-806E-10591B4AB503}" type="pres">
      <dgm:prSet presAssocID="{035C6AB3-C264-4146-92AC-31D8F5EBBCD4}" presName="connectorText" presStyleLbl="sibTrans2D1" presStyleIdx="0" presStyleCnt="1"/>
      <dgm:spPr/>
      <dgm:t>
        <a:bodyPr/>
        <a:lstStyle/>
        <a:p>
          <a:endParaRPr lang="es-ES"/>
        </a:p>
      </dgm:t>
    </dgm:pt>
    <dgm:pt modelId="{5F0292B4-D30E-4309-8CD4-DCDF3C59C5B6}" type="pres">
      <dgm:prSet presAssocID="{842237C3-40D7-41D5-8CD6-3BC3983B667B}" presName="node" presStyleLbl="node1" presStyleIdx="1" presStyleCnt="2" custLinFactX="-85040" custLinFactNeighborX="-100000" custLinFactNeighborY="-551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20C8994-2D19-485A-BA96-E27DA25A1812}" srcId="{17E3D4BB-2F81-4CFB-9BBA-5C20CE1895B9}" destId="{842237C3-40D7-41D5-8CD6-3BC3983B667B}" srcOrd="1" destOrd="0" parTransId="{A3884013-F6F3-422B-8EE7-B2B6F024B087}" sibTransId="{476417A3-AD45-4E65-8E25-48C9772D1EA0}"/>
    <dgm:cxn modelId="{368C4DD7-01B4-4959-9ED8-C880805D2368}" type="presOf" srcId="{035C6AB3-C264-4146-92AC-31D8F5EBBCD4}" destId="{C2FC62F9-3B6B-4D66-806E-10591B4AB503}" srcOrd="1" destOrd="0" presId="urn:microsoft.com/office/officeart/2005/8/layout/process1"/>
    <dgm:cxn modelId="{A76AF511-DF48-43F2-9310-3D458FB01A1B}" srcId="{17E3D4BB-2F81-4CFB-9BBA-5C20CE1895B9}" destId="{9240491C-153A-41CD-9B8E-80CCF2E737EC}" srcOrd="0" destOrd="0" parTransId="{8A456A3E-BCDB-4879-A88E-06722E05CD3F}" sibTransId="{035C6AB3-C264-4146-92AC-31D8F5EBBCD4}"/>
    <dgm:cxn modelId="{D5EC80F2-EDD9-47EB-8513-5847349966CC}" type="presOf" srcId="{17E3D4BB-2F81-4CFB-9BBA-5C20CE1895B9}" destId="{8DCB7DCF-BB3C-440B-A70F-04DE4E1B5A0D}" srcOrd="0" destOrd="0" presId="urn:microsoft.com/office/officeart/2005/8/layout/process1"/>
    <dgm:cxn modelId="{F97E1F26-3222-481A-B898-24584997A7FF}" type="presOf" srcId="{9240491C-153A-41CD-9B8E-80CCF2E737EC}" destId="{981E650C-431A-43CB-983E-68A0EA5C74DB}" srcOrd="0" destOrd="0" presId="urn:microsoft.com/office/officeart/2005/8/layout/process1"/>
    <dgm:cxn modelId="{79C05BA6-D1FA-43A8-B019-66014E83F4D7}" type="presOf" srcId="{842237C3-40D7-41D5-8CD6-3BC3983B667B}" destId="{5F0292B4-D30E-4309-8CD4-DCDF3C59C5B6}" srcOrd="0" destOrd="0" presId="urn:microsoft.com/office/officeart/2005/8/layout/process1"/>
    <dgm:cxn modelId="{9A0D6C9D-EBBF-411F-9C37-9890A81E3F95}" type="presOf" srcId="{035C6AB3-C264-4146-92AC-31D8F5EBBCD4}" destId="{21864F3E-38B7-47BC-AB5E-ADB4095A31DA}" srcOrd="0" destOrd="0" presId="urn:microsoft.com/office/officeart/2005/8/layout/process1"/>
    <dgm:cxn modelId="{A26BB870-7C21-4557-BA4D-9F8B38D38FAD}" type="presParOf" srcId="{8DCB7DCF-BB3C-440B-A70F-04DE4E1B5A0D}" destId="{981E650C-431A-43CB-983E-68A0EA5C74DB}" srcOrd="0" destOrd="0" presId="urn:microsoft.com/office/officeart/2005/8/layout/process1"/>
    <dgm:cxn modelId="{28264CAF-4275-4C02-8D93-5364799EB1AB}" type="presParOf" srcId="{8DCB7DCF-BB3C-440B-A70F-04DE4E1B5A0D}" destId="{21864F3E-38B7-47BC-AB5E-ADB4095A31DA}" srcOrd="1" destOrd="0" presId="urn:microsoft.com/office/officeart/2005/8/layout/process1"/>
    <dgm:cxn modelId="{2F42B782-40B4-4860-B80D-43E3BBE2BFE3}" type="presParOf" srcId="{21864F3E-38B7-47BC-AB5E-ADB4095A31DA}" destId="{C2FC62F9-3B6B-4D66-806E-10591B4AB503}" srcOrd="0" destOrd="0" presId="urn:microsoft.com/office/officeart/2005/8/layout/process1"/>
    <dgm:cxn modelId="{2B81030D-423D-4904-987D-65998A15633C}" type="presParOf" srcId="{8DCB7DCF-BB3C-440B-A70F-04DE4E1B5A0D}" destId="{5F0292B4-D30E-4309-8CD4-DCDF3C59C5B6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B169EE8-B8A5-4D56-A5E5-B67F62F6F8F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FC8432C-7790-44AD-A2C8-A9DDB2005AB3}">
      <dgm:prSet/>
      <dgm:spPr/>
      <dgm:t>
        <a:bodyPr/>
        <a:lstStyle/>
        <a:p>
          <a:pPr rtl="0"/>
          <a:r>
            <a:rPr lang="es-ES" dirty="0" smtClean="0">
              <a:latin typeface="Palatino Linotype" pitchFamily="18" charset="0"/>
            </a:rPr>
            <a:t>Implicaciones.</a:t>
          </a:r>
          <a:endParaRPr lang="es-ES" dirty="0">
            <a:latin typeface="Palatino Linotype" pitchFamily="18" charset="0"/>
          </a:endParaRPr>
        </a:p>
      </dgm:t>
    </dgm:pt>
    <dgm:pt modelId="{64A0AEF4-7B8B-4CDA-9C69-C6E9DEB0C58D}" type="parTrans" cxnId="{231E4E60-444C-459F-9A79-B0811D1D74D2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5AC82BCA-B857-4FE3-894D-F20E5ED9388C}" type="sibTrans" cxnId="{231E4E60-444C-459F-9A79-B0811D1D74D2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9070FEF1-C027-4F38-BC00-F5561C5D6E56}">
      <dgm:prSet/>
      <dgm:spPr/>
      <dgm:t>
        <a:bodyPr/>
        <a:lstStyle/>
        <a:p>
          <a:pPr rtl="0"/>
          <a:r>
            <a:rPr lang="es-ES" dirty="0" smtClean="0">
              <a:latin typeface="Palatino Linotype" pitchFamily="18" charset="0"/>
            </a:rPr>
            <a:t>Comprensión parcial de la situación. </a:t>
          </a:r>
          <a:r>
            <a:rPr lang="es-ES" b="1" dirty="0" smtClean="0">
              <a:latin typeface="Palatino Linotype" pitchFamily="18" charset="0"/>
            </a:rPr>
            <a:t>No integran</a:t>
          </a:r>
          <a:r>
            <a:rPr lang="es-ES" dirty="0" smtClean="0">
              <a:latin typeface="Palatino Linotype" pitchFamily="18" charset="0"/>
            </a:rPr>
            <a:t> toda la información.</a:t>
          </a:r>
          <a:endParaRPr lang="es-ES" dirty="0">
            <a:latin typeface="Palatino Linotype" pitchFamily="18" charset="0"/>
          </a:endParaRPr>
        </a:p>
      </dgm:t>
    </dgm:pt>
    <dgm:pt modelId="{3F84B899-3B69-4582-B79E-BF3A8222415F}" type="parTrans" cxnId="{58F5B370-089E-46E2-AD96-C492C5F973E8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817339C3-B136-4659-B935-BEBE4CF9DA8E}" type="sibTrans" cxnId="{58F5B370-089E-46E2-AD96-C492C5F973E8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842CF0EC-3898-42C4-8223-E00AF395E2ED}">
      <dgm:prSet/>
      <dgm:spPr/>
      <dgm:t>
        <a:bodyPr/>
        <a:lstStyle/>
        <a:p>
          <a:pPr rtl="0"/>
          <a:r>
            <a:rPr lang="es-ES" dirty="0" smtClean="0">
              <a:latin typeface="Palatino Linotype" pitchFamily="18" charset="0"/>
            </a:rPr>
            <a:t>Atención a </a:t>
          </a:r>
          <a:r>
            <a:rPr lang="es-ES" b="1" dirty="0" smtClean="0">
              <a:latin typeface="Palatino Linotype" pitchFamily="18" charset="0"/>
            </a:rPr>
            <a:t>aspectos poco relevantes de la situación</a:t>
          </a:r>
          <a:r>
            <a:rPr lang="es-ES" dirty="0" smtClean="0">
              <a:latin typeface="Palatino Linotype" pitchFamily="18" charset="0"/>
            </a:rPr>
            <a:t>.</a:t>
          </a:r>
          <a:endParaRPr lang="es-ES" dirty="0">
            <a:latin typeface="Palatino Linotype" pitchFamily="18" charset="0"/>
          </a:endParaRPr>
        </a:p>
      </dgm:t>
    </dgm:pt>
    <dgm:pt modelId="{CC18128B-13A1-40AA-84F6-A36FC34B1DA0}" type="parTrans" cxnId="{8E89392E-0826-4FA5-A060-A3B4E757173B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89A11551-CC22-404D-90C8-F32A8B327F02}" type="sibTrans" cxnId="{8E89392E-0826-4FA5-A060-A3B4E757173B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2971772A-FE38-4B12-93ED-20534B16FDD4}">
      <dgm:prSet/>
      <dgm:spPr/>
      <dgm:t>
        <a:bodyPr/>
        <a:lstStyle/>
        <a:p>
          <a:pPr rtl="0"/>
          <a:r>
            <a:rPr lang="es-ES" dirty="0" smtClean="0">
              <a:latin typeface="Palatino Linotype" pitchFamily="18" charset="0"/>
            </a:rPr>
            <a:t>Comprensión </a:t>
          </a:r>
          <a:r>
            <a:rPr lang="es-ES" b="1" dirty="0" smtClean="0">
              <a:latin typeface="Palatino Linotype" pitchFamily="18" charset="0"/>
            </a:rPr>
            <a:t>excesivamente literal </a:t>
          </a:r>
          <a:r>
            <a:rPr lang="es-ES" dirty="0" smtClean="0">
              <a:latin typeface="Palatino Linotype" pitchFamily="18" charset="0"/>
            </a:rPr>
            <a:t>de los enunciados verbales.</a:t>
          </a:r>
          <a:endParaRPr lang="es-ES" dirty="0">
            <a:latin typeface="Palatino Linotype" pitchFamily="18" charset="0"/>
          </a:endParaRPr>
        </a:p>
      </dgm:t>
    </dgm:pt>
    <dgm:pt modelId="{CFE70385-2463-4ED1-9A45-9D68E0141CDE}" type="parTrans" cxnId="{E6BA1E96-B7BB-463F-A8B7-4578EFE69592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81AAB244-E193-456B-B72A-1706F296673F}" type="sibTrans" cxnId="{E6BA1E96-B7BB-463F-A8B7-4578EFE69592}">
      <dgm:prSet/>
      <dgm:spPr/>
      <dgm:t>
        <a:bodyPr/>
        <a:lstStyle/>
        <a:p>
          <a:endParaRPr lang="es-ES">
            <a:latin typeface="Palatino Linotype" pitchFamily="18" charset="0"/>
          </a:endParaRPr>
        </a:p>
      </dgm:t>
    </dgm:pt>
    <dgm:pt modelId="{AB2AFE7C-79D5-4F60-AC59-C297E583C907}" type="pres">
      <dgm:prSet presAssocID="{CB169EE8-B8A5-4D56-A5E5-B67F62F6F8F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43E668E-88D7-449C-BA50-E9D243288CD3}" type="pres">
      <dgm:prSet presAssocID="{9FC8432C-7790-44AD-A2C8-A9DDB2005AB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A1F8B28-2275-4F32-9251-91FF993972C4}" type="pres">
      <dgm:prSet presAssocID="{9FC8432C-7790-44AD-A2C8-A9DDB2005AB3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48F1337-53B3-4C68-9163-165278C1EDA5}" type="presOf" srcId="{842CF0EC-3898-42C4-8223-E00AF395E2ED}" destId="{6A1F8B28-2275-4F32-9251-91FF993972C4}" srcOrd="0" destOrd="1" presId="urn:microsoft.com/office/officeart/2005/8/layout/vList2"/>
    <dgm:cxn modelId="{63F1B91C-52B6-4E3D-9E43-B9D06DF12DB7}" type="presOf" srcId="{9FC8432C-7790-44AD-A2C8-A9DDB2005AB3}" destId="{943E668E-88D7-449C-BA50-E9D243288CD3}" srcOrd="0" destOrd="0" presId="urn:microsoft.com/office/officeart/2005/8/layout/vList2"/>
    <dgm:cxn modelId="{B2BE2F4F-D989-4807-9E62-7640A7636AE2}" type="presOf" srcId="{2971772A-FE38-4B12-93ED-20534B16FDD4}" destId="{6A1F8B28-2275-4F32-9251-91FF993972C4}" srcOrd="0" destOrd="2" presId="urn:microsoft.com/office/officeart/2005/8/layout/vList2"/>
    <dgm:cxn modelId="{AAA06282-62FA-4C74-B60F-74DDFF49305A}" type="presOf" srcId="{9070FEF1-C027-4F38-BC00-F5561C5D6E56}" destId="{6A1F8B28-2275-4F32-9251-91FF993972C4}" srcOrd="0" destOrd="0" presId="urn:microsoft.com/office/officeart/2005/8/layout/vList2"/>
    <dgm:cxn modelId="{8E89392E-0826-4FA5-A060-A3B4E757173B}" srcId="{9FC8432C-7790-44AD-A2C8-A9DDB2005AB3}" destId="{842CF0EC-3898-42C4-8223-E00AF395E2ED}" srcOrd="1" destOrd="0" parTransId="{CC18128B-13A1-40AA-84F6-A36FC34B1DA0}" sibTransId="{89A11551-CC22-404D-90C8-F32A8B327F02}"/>
    <dgm:cxn modelId="{231E4E60-444C-459F-9A79-B0811D1D74D2}" srcId="{CB169EE8-B8A5-4D56-A5E5-B67F62F6F8F2}" destId="{9FC8432C-7790-44AD-A2C8-A9DDB2005AB3}" srcOrd="0" destOrd="0" parTransId="{64A0AEF4-7B8B-4CDA-9C69-C6E9DEB0C58D}" sibTransId="{5AC82BCA-B857-4FE3-894D-F20E5ED9388C}"/>
    <dgm:cxn modelId="{58F5B370-089E-46E2-AD96-C492C5F973E8}" srcId="{9FC8432C-7790-44AD-A2C8-A9DDB2005AB3}" destId="{9070FEF1-C027-4F38-BC00-F5561C5D6E56}" srcOrd="0" destOrd="0" parTransId="{3F84B899-3B69-4582-B79E-BF3A8222415F}" sibTransId="{817339C3-B136-4659-B935-BEBE4CF9DA8E}"/>
    <dgm:cxn modelId="{715B184D-6DDF-470B-89D0-F2EDA10007CA}" type="presOf" srcId="{CB169EE8-B8A5-4D56-A5E5-B67F62F6F8F2}" destId="{AB2AFE7C-79D5-4F60-AC59-C297E583C907}" srcOrd="0" destOrd="0" presId="urn:microsoft.com/office/officeart/2005/8/layout/vList2"/>
    <dgm:cxn modelId="{E6BA1E96-B7BB-463F-A8B7-4578EFE69592}" srcId="{9FC8432C-7790-44AD-A2C8-A9DDB2005AB3}" destId="{2971772A-FE38-4B12-93ED-20534B16FDD4}" srcOrd="2" destOrd="0" parTransId="{CFE70385-2463-4ED1-9A45-9D68E0141CDE}" sibTransId="{81AAB244-E193-456B-B72A-1706F296673F}"/>
    <dgm:cxn modelId="{875DA36C-2E32-4DB4-A322-9E9EE9547AC5}" type="presParOf" srcId="{AB2AFE7C-79D5-4F60-AC59-C297E583C907}" destId="{943E668E-88D7-449C-BA50-E9D243288CD3}" srcOrd="0" destOrd="0" presId="urn:microsoft.com/office/officeart/2005/8/layout/vList2"/>
    <dgm:cxn modelId="{C70E321B-DE93-49A2-B2A7-AB6074DA152F}" type="presParOf" srcId="{AB2AFE7C-79D5-4F60-AC59-C297E583C907}" destId="{6A1F8B28-2275-4F32-9251-91FF993972C4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44E3FCD-AA58-4402-A900-008B68A56821}" type="doc">
      <dgm:prSet loTypeId="urn:microsoft.com/office/officeart/2005/8/layout/arrow4" loCatId="relationship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26DF4EB-EE17-4D3C-8EF5-F92888508E31}">
      <dgm:prSet phldrT="[Texto]" custT="1"/>
      <dgm:spPr/>
      <dgm:t>
        <a:bodyPr/>
        <a:lstStyle/>
        <a:p>
          <a:r>
            <a:rPr lang="es-ES" sz="2800" dirty="0" smtClean="0">
              <a:latin typeface="Palatino Linotype" pitchFamily="18" charset="0"/>
            </a:rPr>
            <a:t>1. COMUNICACIÓN E INTERACCIÓN SOCIAL</a:t>
          </a:r>
          <a:endParaRPr lang="es-ES" sz="6000" dirty="0">
            <a:latin typeface="Palatino Linotype" pitchFamily="18" charset="0"/>
          </a:endParaRPr>
        </a:p>
      </dgm:t>
    </dgm:pt>
    <dgm:pt modelId="{A9AD1B1F-5E24-4980-AE34-DE1ABAB9804C}" type="sibTrans" cxnId="{B30EE1BA-9739-4564-B2B8-5D489EB0D124}">
      <dgm:prSet/>
      <dgm:spPr/>
      <dgm:t>
        <a:bodyPr/>
        <a:lstStyle/>
        <a:p>
          <a:endParaRPr lang="es-ES" sz="1800">
            <a:latin typeface="Palatino Linotype" pitchFamily="18" charset="0"/>
          </a:endParaRPr>
        </a:p>
      </dgm:t>
    </dgm:pt>
    <dgm:pt modelId="{796CF251-01A6-480B-A124-0977EB6B1894}" type="parTrans" cxnId="{B30EE1BA-9739-4564-B2B8-5D489EB0D124}">
      <dgm:prSet/>
      <dgm:spPr/>
      <dgm:t>
        <a:bodyPr/>
        <a:lstStyle/>
        <a:p>
          <a:endParaRPr lang="es-ES" sz="1800">
            <a:latin typeface="Palatino Linotype" pitchFamily="18" charset="0"/>
          </a:endParaRPr>
        </a:p>
      </dgm:t>
    </dgm:pt>
    <dgm:pt modelId="{076570B4-9071-46AE-B51D-830777404A41}">
      <dgm:prSet custT="1"/>
      <dgm:spPr/>
      <dgm:t>
        <a:bodyPr/>
        <a:lstStyle/>
        <a:p>
          <a:r>
            <a:rPr lang="es-ES" sz="2800" dirty="0" smtClean="0">
              <a:latin typeface="Palatino Linotype" pitchFamily="18" charset="0"/>
            </a:rPr>
            <a:t>2. PATRONES RESTRICTIVOS</a:t>
          </a:r>
        </a:p>
      </dgm:t>
    </dgm:pt>
    <dgm:pt modelId="{649EC426-59F6-4B54-972C-E51DAEF1C3D4}" type="parTrans" cxnId="{EA4C84A0-BEDD-44B1-A883-966E7F2EA393}">
      <dgm:prSet/>
      <dgm:spPr/>
      <dgm:t>
        <a:bodyPr/>
        <a:lstStyle/>
        <a:p>
          <a:endParaRPr lang="es-ES" sz="1800">
            <a:latin typeface="Palatino Linotype" pitchFamily="18" charset="0"/>
          </a:endParaRPr>
        </a:p>
      </dgm:t>
    </dgm:pt>
    <dgm:pt modelId="{97FE4959-FFEF-4F25-AC05-B6145034C28A}" type="sibTrans" cxnId="{EA4C84A0-BEDD-44B1-A883-966E7F2EA393}">
      <dgm:prSet/>
      <dgm:spPr/>
      <dgm:t>
        <a:bodyPr/>
        <a:lstStyle/>
        <a:p>
          <a:endParaRPr lang="es-ES" sz="1800">
            <a:latin typeface="Palatino Linotype" pitchFamily="18" charset="0"/>
          </a:endParaRPr>
        </a:p>
      </dgm:t>
    </dgm:pt>
    <dgm:pt modelId="{7565ADD3-5C29-455D-B843-C7427D8B529C}" type="pres">
      <dgm:prSet presAssocID="{944E3FCD-AA58-4402-A900-008B68A56821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B81C25A-EC89-407D-B875-C7040BF3C083}" type="pres">
      <dgm:prSet presAssocID="{226DF4EB-EE17-4D3C-8EF5-F92888508E31}" presName="upArrow" presStyleLbl="node1" presStyleIdx="0" presStyleCnt="2"/>
      <dgm:spPr/>
      <dgm:t>
        <a:bodyPr/>
        <a:lstStyle/>
        <a:p>
          <a:endParaRPr lang="es-ES"/>
        </a:p>
      </dgm:t>
    </dgm:pt>
    <dgm:pt modelId="{0857BF49-695F-478D-AA39-CCA422982D85}" type="pres">
      <dgm:prSet presAssocID="{226DF4EB-EE17-4D3C-8EF5-F92888508E31}" presName="upArrowText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D77885-E8C1-4BAC-9F28-C9A100CA841C}" type="pres">
      <dgm:prSet presAssocID="{076570B4-9071-46AE-B51D-830777404A41}" presName="downArrow" presStyleLbl="node1" presStyleIdx="1" presStyleCnt="2"/>
      <dgm:spPr/>
      <dgm:t>
        <a:bodyPr/>
        <a:lstStyle/>
        <a:p>
          <a:endParaRPr lang="es-ES"/>
        </a:p>
      </dgm:t>
    </dgm:pt>
    <dgm:pt modelId="{239EA7D2-90AD-4409-B3B2-97B28126F109}" type="pres">
      <dgm:prSet presAssocID="{076570B4-9071-46AE-B51D-830777404A41}" presName="downArrowText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FCAB42A-0E31-40AF-9866-29DEC1A6C541}" type="presOf" srcId="{076570B4-9071-46AE-B51D-830777404A41}" destId="{239EA7D2-90AD-4409-B3B2-97B28126F109}" srcOrd="0" destOrd="0" presId="urn:microsoft.com/office/officeart/2005/8/layout/arrow4"/>
    <dgm:cxn modelId="{EA4C84A0-BEDD-44B1-A883-966E7F2EA393}" srcId="{944E3FCD-AA58-4402-A900-008B68A56821}" destId="{076570B4-9071-46AE-B51D-830777404A41}" srcOrd="1" destOrd="0" parTransId="{649EC426-59F6-4B54-972C-E51DAEF1C3D4}" sibTransId="{97FE4959-FFEF-4F25-AC05-B6145034C28A}"/>
    <dgm:cxn modelId="{B30EE1BA-9739-4564-B2B8-5D489EB0D124}" srcId="{944E3FCD-AA58-4402-A900-008B68A56821}" destId="{226DF4EB-EE17-4D3C-8EF5-F92888508E31}" srcOrd="0" destOrd="0" parTransId="{796CF251-01A6-480B-A124-0977EB6B1894}" sibTransId="{A9AD1B1F-5E24-4980-AE34-DE1ABAB9804C}"/>
    <dgm:cxn modelId="{F0C20BC2-5F52-408B-A719-48F21851FEF1}" type="presOf" srcId="{226DF4EB-EE17-4D3C-8EF5-F92888508E31}" destId="{0857BF49-695F-478D-AA39-CCA422982D85}" srcOrd="0" destOrd="0" presId="urn:microsoft.com/office/officeart/2005/8/layout/arrow4"/>
    <dgm:cxn modelId="{6D73BC07-3D51-45F0-A9D2-687029BBF16F}" type="presOf" srcId="{944E3FCD-AA58-4402-A900-008B68A56821}" destId="{7565ADD3-5C29-455D-B843-C7427D8B529C}" srcOrd="0" destOrd="0" presId="urn:microsoft.com/office/officeart/2005/8/layout/arrow4"/>
    <dgm:cxn modelId="{C48ED721-9821-4C0E-B90C-D5EA32465914}" type="presParOf" srcId="{7565ADD3-5C29-455D-B843-C7427D8B529C}" destId="{7B81C25A-EC89-407D-B875-C7040BF3C083}" srcOrd="0" destOrd="0" presId="urn:microsoft.com/office/officeart/2005/8/layout/arrow4"/>
    <dgm:cxn modelId="{697E257D-63D5-4B86-AD1E-0ECDAC2C9938}" type="presParOf" srcId="{7565ADD3-5C29-455D-B843-C7427D8B529C}" destId="{0857BF49-695F-478D-AA39-CCA422982D85}" srcOrd="1" destOrd="0" presId="urn:microsoft.com/office/officeart/2005/8/layout/arrow4"/>
    <dgm:cxn modelId="{691B365A-E609-48A4-8711-A674CBE76155}" type="presParOf" srcId="{7565ADD3-5C29-455D-B843-C7427D8B529C}" destId="{37D77885-E8C1-4BAC-9F28-C9A100CA841C}" srcOrd="2" destOrd="0" presId="urn:microsoft.com/office/officeart/2005/8/layout/arrow4"/>
    <dgm:cxn modelId="{1A035351-BD1E-45A1-8CC2-544A7BA6EB13}" type="presParOf" srcId="{7565ADD3-5C29-455D-B843-C7427D8B529C}" destId="{239EA7D2-90AD-4409-B3B2-97B28126F109}" srcOrd="3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6C1451-7D2C-46D4-B5E7-95F6EB6C0E80}">
      <dsp:nvSpPr>
        <dsp:cNvPr id="0" name=""/>
        <dsp:cNvSpPr/>
      </dsp:nvSpPr>
      <dsp:spPr>
        <a:xfrm>
          <a:off x="3457586" y="1469"/>
          <a:ext cx="5186379" cy="161711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>
              <a:latin typeface="Palatino Linotype" pitchFamily="18" charset="0"/>
            </a:rPr>
            <a:t>Déficit en reciprocidad socio-emocional</a:t>
          </a:r>
          <a:endParaRPr lang="es-ES" sz="1600" kern="1200" dirty="0">
            <a:latin typeface="Palatino Linotype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>
              <a:latin typeface="Palatino Linotype" pitchFamily="18" charset="0"/>
            </a:rPr>
            <a:t>Déficits en comunicación no verbal</a:t>
          </a:r>
          <a:endParaRPr lang="es-ES" sz="1600" kern="1200" dirty="0">
            <a:latin typeface="Palatino Linotype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kern="1200" dirty="0" smtClean="0">
              <a:latin typeface="Palatino Linotype" pitchFamily="18" charset="0"/>
            </a:rPr>
            <a:t>Déficits en el desarrollo, mantenimiento y comprensión de las relaciones personales</a:t>
          </a:r>
          <a:endParaRPr lang="es-ES" sz="1600" kern="1200" dirty="0">
            <a:latin typeface="Palatino Linotype" pitchFamily="18" charset="0"/>
          </a:endParaRPr>
        </a:p>
      </dsp:txBody>
      <dsp:txXfrm>
        <a:off x="3457586" y="203608"/>
        <a:ext cx="4579961" cy="1212836"/>
      </dsp:txXfrm>
    </dsp:sp>
    <dsp:sp modelId="{E21D92FD-2067-40B3-AAE1-6C07223B81CF}">
      <dsp:nvSpPr>
        <dsp:cNvPr id="0" name=""/>
        <dsp:cNvSpPr/>
      </dsp:nvSpPr>
      <dsp:spPr>
        <a:xfrm>
          <a:off x="0" y="1469"/>
          <a:ext cx="3457586" cy="16171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Palatino Linotype" pitchFamily="18" charset="0"/>
            </a:rPr>
            <a:t>Déficits persistentes en la comunicación e interacción sociales en múltiples contextos, actualmente o en el pasado.</a:t>
          </a:r>
          <a:endParaRPr lang="es-ES" sz="1800" kern="1200" dirty="0">
            <a:latin typeface="Palatino Linotype" pitchFamily="18" charset="0"/>
          </a:endParaRPr>
        </a:p>
      </dsp:txBody>
      <dsp:txXfrm>
        <a:off x="78941" y="80410"/>
        <a:ext cx="3299704" cy="1459232"/>
      </dsp:txXfrm>
    </dsp:sp>
    <dsp:sp modelId="{591CB065-675A-46FE-B9B6-C311618FCAE7}">
      <dsp:nvSpPr>
        <dsp:cNvPr id="0" name=""/>
        <dsp:cNvSpPr/>
      </dsp:nvSpPr>
      <dsp:spPr>
        <a:xfrm>
          <a:off x="3458430" y="1780295"/>
          <a:ext cx="5181314" cy="186867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>
              <a:latin typeface="Palatino Linotype" pitchFamily="18" charset="0"/>
            </a:rPr>
            <a:t>Movimientos estereotipados o repetitivos.</a:t>
          </a:r>
          <a:endParaRPr lang="es-ES" sz="1300" kern="1200" dirty="0">
            <a:latin typeface="Palatino Linotype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>
              <a:latin typeface="Palatino Linotype" pitchFamily="18" charset="0"/>
            </a:rPr>
            <a:t>Insistencia en la invarianza, adhesión. inflexible a las rutinas, o patrones verbales o no verbales ritualizados.</a:t>
          </a:r>
          <a:endParaRPr lang="es-ES" sz="1300" kern="1200" dirty="0">
            <a:latin typeface="Palatino Linotype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>
              <a:latin typeface="Palatino Linotype" pitchFamily="18" charset="0"/>
            </a:rPr>
            <a:t>Intereses altamente restringidos y fijos que son anormales en su intensidad o foco.</a:t>
          </a:r>
          <a:endParaRPr lang="es-ES" sz="1300" kern="1200" dirty="0">
            <a:latin typeface="Palatino Linotype" pitchFamily="18" charset="0"/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err="1" smtClean="0">
              <a:latin typeface="Palatino Linotype" pitchFamily="18" charset="0"/>
            </a:rPr>
            <a:t>Hiper</a:t>
          </a:r>
          <a:r>
            <a:rPr lang="es-ES" sz="1300" kern="1200" dirty="0" smtClean="0">
              <a:latin typeface="Palatino Linotype" pitchFamily="18" charset="0"/>
            </a:rPr>
            <a:t> o </a:t>
          </a:r>
          <a:r>
            <a:rPr lang="es-ES" sz="1300" kern="1200" dirty="0" err="1" smtClean="0">
              <a:latin typeface="Palatino Linotype" pitchFamily="18" charset="0"/>
            </a:rPr>
            <a:t>hiposensibilidadal</a:t>
          </a:r>
          <a:endParaRPr lang="es-ES" sz="1300" kern="1200" dirty="0">
            <a:latin typeface="Palatino Linotype" pitchFamily="18" charset="0"/>
          </a:endParaRPr>
        </a:p>
      </dsp:txBody>
      <dsp:txXfrm>
        <a:off x="3458430" y="2013879"/>
        <a:ext cx="4480562" cy="1401505"/>
      </dsp:txXfrm>
    </dsp:sp>
    <dsp:sp modelId="{C1E78901-55B3-4371-A777-CA74EAAA4A9D}">
      <dsp:nvSpPr>
        <dsp:cNvPr id="0" name=""/>
        <dsp:cNvSpPr/>
      </dsp:nvSpPr>
      <dsp:spPr>
        <a:xfrm>
          <a:off x="4220" y="1906074"/>
          <a:ext cx="3454209" cy="16171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Palatino Linotype" pitchFamily="18" charset="0"/>
            </a:rPr>
            <a:t>Patrones de conducta, intereses o actividades restringidos, repetitivos, actualmente o en el pasado.</a:t>
          </a:r>
          <a:endParaRPr lang="es-ES" sz="1800" kern="1200" dirty="0">
            <a:latin typeface="Palatino Linotype" pitchFamily="18" charset="0"/>
          </a:endParaRPr>
        </a:p>
      </dsp:txBody>
      <dsp:txXfrm>
        <a:off x="83161" y="1985015"/>
        <a:ext cx="3296327" cy="1459232"/>
      </dsp:txXfrm>
    </dsp:sp>
    <dsp:sp modelId="{534FDC0B-215F-4A7E-AAF5-06DE864BCF4C}">
      <dsp:nvSpPr>
        <dsp:cNvPr id="0" name=""/>
        <dsp:cNvSpPr/>
      </dsp:nvSpPr>
      <dsp:spPr>
        <a:xfrm>
          <a:off x="3457586" y="3810680"/>
          <a:ext cx="5186379" cy="161711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>
              <a:latin typeface="Palatino Linotype" pitchFamily="18" charset="0"/>
            </a:rPr>
            <a:t>Los síntomas están presentes en el desarrollo temprano.</a:t>
          </a:r>
          <a:endParaRPr lang="es-ES" sz="1300" kern="1200" dirty="0">
            <a:latin typeface="Palatino Linotype" pitchFamily="18" charset="0"/>
          </a:endParaRP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>
              <a:latin typeface="Palatino Linotype" pitchFamily="18" charset="0"/>
            </a:rPr>
            <a:t>Los síntomas causan limitaciones significativas en los ámbitos social, ocupacional, u otras áreas importantes de funcionamiento.</a:t>
          </a:r>
          <a:endParaRPr lang="es-ES" sz="1300" kern="1200" dirty="0">
            <a:latin typeface="Palatino Linotype" pitchFamily="18" charset="0"/>
          </a:endParaRPr>
        </a:p>
        <a:p>
          <a:pPr marL="114300" lvl="1" indent="-114300" algn="l" defTabSz="577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300" kern="1200" dirty="0" smtClean="0">
              <a:latin typeface="Palatino Linotype" pitchFamily="18" charset="0"/>
            </a:rPr>
            <a:t>Estos trastornos no se explican mejor por discapacidad intelectual, o retraso generalizado.</a:t>
          </a:r>
          <a:endParaRPr lang="es-ES" sz="1300" kern="1200" dirty="0">
            <a:latin typeface="Palatino Linotype" pitchFamily="18" charset="0"/>
          </a:endParaRPr>
        </a:p>
      </dsp:txBody>
      <dsp:txXfrm>
        <a:off x="3457586" y="4012819"/>
        <a:ext cx="4579961" cy="1212836"/>
      </dsp:txXfrm>
    </dsp:sp>
    <dsp:sp modelId="{4EF459C0-EA30-4EE6-A32A-53EFAD5AC047}">
      <dsp:nvSpPr>
        <dsp:cNvPr id="0" name=""/>
        <dsp:cNvSpPr/>
      </dsp:nvSpPr>
      <dsp:spPr>
        <a:xfrm>
          <a:off x="0" y="3810680"/>
          <a:ext cx="3457586" cy="16171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Palatino Linotype" pitchFamily="18" charset="0"/>
            </a:rPr>
            <a:t>Y además :</a:t>
          </a:r>
          <a:endParaRPr lang="es-ES" sz="1800" kern="1200" dirty="0">
            <a:latin typeface="Palatino Linotype" pitchFamily="18" charset="0"/>
          </a:endParaRPr>
        </a:p>
      </dsp:txBody>
      <dsp:txXfrm>
        <a:off x="78941" y="3889621"/>
        <a:ext cx="3299704" cy="145923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1EB1FF-6481-4A47-B9CF-47BC0A3A81D8}">
      <dsp:nvSpPr>
        <dsp:cNvPr id="0" name=""/>
        <dsp:cNvSpPr/>
      </dsp:nvSpPr>
      <dsp:spPr>
        <a:xfrm>
          <a:off x="495061" y="645"/>
          <a:ext cx="2262336" cy="13574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err="1" smtClean="0">
              <a:latin typeface="Palatino Linotype" pitchFamily="18" charset="0"/>
            </a:rPr>
            <a:t>Hiper</a:t>
          </a:r>
          <a:r>
            <a:rPr lang="es-ES" sz="1900" b="1" kern="1200" dirty="0" smtClean="0">
              <a:latin typeface="Palatino Linotype" pitchFamily="18" charset="0"/>
            </a:rPr>
            <a:t> e hipo sensibilidad</a:t>
          </a:r>
          <a:endParaRPr lang="es-ES" sz="1900" b="1" kern="1200" dirty="0">
            <a:latin typeface="Palatino Linotype" pitchFamily="18" charset="0"/>
          </a:endParaRPr>
        </a:p>
      </dsp:txBody>
      <dsp:txXfrm>
        <a:off x="495061" y="645"/>
        <a:ext cx="2262336" cy="1357401"/>
      </dsp:txXfrm>
    </dsp:sp>
    <dsp:sp modelId="{6E7967A2-9BE1-4654-B0CA-9D74E126EAC1}">
      <dsp:nvSpPr>
        <dsp:cNvPr id="0" name=""/>
        <dsp:cNvSpPr/>
      </dsp:nvSpPr>
      <dsp:spPr>
        <a:xfrm>
          <a:off x="2983631" y="645"/>
          <a:ext cx="2262336" cy="13574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>
              <a:latin typeface="Palatino Linotype" pitchFamily="18" charset="0"/>
            </a:rPr>
            <a:t>Información de primer y segundo plano (percepción </a:t>
          </a:r>
          <a:r>
            <a:rPr lang="es-ES" sz="1900" b="1" kern="1200" dirty="0" err="1" smtClean="0">
              <a:latin typeface="Palatino Linotype" pitchFamily="18" charset="0"/>
            </a:rPr>
            <a:t>Gestal</a:t>
          </a:r>
          <a:r>
            <a:rPr lang="es-ES" sz="1900" b="1" kern="1200" dirty="0" smtClean="0">
              <a:latin typeface="Palatino Linotype" pitchFamily="18" charset="0"/>
            </a:rPr>
            <a:t>).</a:t>
          </a:r>
          <a:endParaRPr lang="es-ES" sz="1900" b="1" kern="1200" dirty="0">
            <a:latin typeface="Palatino Linotype" pitchFamily="18" charset="0"/>
          </a:endParaRPr>
        </a:p>
      </dsp:txBody>
      <dsp:txXfrm>
        <a:off x="2983631" y="645"/>
        <a:ext cx="2262336" cy="1357401"/>
      </dsp:txXfrm>
    </dsp:sp>
    <dsp:sp modelId="{C9F470CC-FE0B-4A59-BC85-BFE34E358ED1}">
      <dsp:nvSpPr>
        <dsp:cNvPr id="0" name=""/>
        <dsp:cNvSpPr/>
      </dsp:nvSpPr>
      <dsp:spPr>
        <a:xfrm>
          <a:off x="5472201" y="645"/>
          <a:ext cx="2262336" cy="13574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>
              <a:latin typeface="Palatino Linotype" pitchFamily="18" charset="0"/>
            </a:rPr>
            <a:t>Percepción literal ( no establecimiento de conexiones)</a:t>
          </a:r>
          <a:endParaRPr lang="es-ES" sz="1900" b="1" kern="1200" dirty="0">
            <a:latin typeface="Palatino Linotype" pitchFamily="18" charset="0"/>
          </a:endParaRPr>
        </a:p>
      </dsp:txBody>
      <dsp:txXfrm>
        <a:off x="5472201" y="645"/>
        <a:ext cx="2262336" cy="1357401"/>
      </dsp:txXfrm>
    </dsp:sp>
    <dsp:sp modelId="{EA410756-6AB2-41A3-A58A-C1F07DCFE95F}">
      <dsp:nvSpPr>
        <dsp:cNvPr id="0" name=""/>
        <dsp:cNvSpPr/>
      </dsp:nvSpPr>
      <dsp:spPr>
        <a:xfrm>
          <a:off x="495061" y="1584280"/>
          <a:ext cx="2262336" cy="13574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>
              <a:latin typeface="Palatino Linotype" pitchFamily="18" charset="0"/>
            </a:rPr>
            <a:t>Percepción fragmentada</a:t>
          </a:r>
          <a:endParaRPr lang="es-ES" sz="1900" b="1" kern="1200" dirty="0">
            <a:latin typeface="Palatino Linotype" pitchFamily="18" charset="0"/>
          </a:endParaRPr>
        </a:p>
      </dsp:txBody>
      <dsp:txXfrm>
        <a:off x="495061" y="1584280"/>
        <a:ext cx="2262336" cy="1357401"/>
      </dsp:txXfrm>
    </dsp:sp>
    <dsp:sp modelId="{6848458C-5DF7-4E6A-A7B6-80933A3EF6EE}">
      <dsp:nvSpPr>
        <dsp:cNvPr id="0" name=""/>
        <dsp:cNvSpPr/>
      </dsp:nvSpPr>
      <dsp:spPr>
        <a:xfrm>
          <a:off x="2983631" y="1584280"/>
          <a:ext cx="2262336" cy="13574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>
              <a:latin typeface="Palatino Linotype" pitchFamily="18" charset="0"/>
            </a:rPr>
            <a:t>Agnosia sensorial</a:t>
          </a:r>
          <a:endParaRPr lang="es-ES" sz="1900" b="1" kern="1200" dirty="0">
            <a:latin typeface="Palatino Linotype" pitchFamily="18" charset="0"/>
          </a:endParaRPr>
        </a:p>
      </dsp:txBody>
      <dsp:txXfrm>
        <a:off x="2983631" y="1584280"/>
        <a:ext cx="2262336" cy="1357401"/>
      </dsp:txXfrm>
    </dsp:sp>
    <dsp:sp modelId="{2F84045B-107C-4F62-8A5F-73EA92AE3576}">
      <dsp:nvSpPr>
        <dsp:cNvPr id="0" name=""/>
        <dsp:cNvSpPr/>
      </dsp:nvSpPr>
      <dsp:spPr>
        <a:xfrm>
          <a:off x="5472201" y="1584280"/>
          <a:ext cx="2262336" cy="13574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>
              <a:latin typeface="Palatino Linotype" pitchFamily="18" charset="0"/>
            </a:rPr>
            <a:t>Desconexión de los sistemas</a:t>
          </a:r>
          <a:endParaRPr lang="es-ES" sz="1900" b="1" kern="1200" dirty="0">
            <a:latin typeface="Palatino Linotype" pitchFamily="18" charset="0"/>
          </a:endParaRPr>
        </a:p>
      </dsp:txBody>
      <dsp:txXfrm>
        <a:off x="5472201" y="1584280"/>
        <a:ext cx="2262336" cy="1357401"/>
      </dsp:txXfrm>
    </dsp:sp>
    <dsp:sp modelId="{2D562660-6DBF-443E-9DEF-E14E8F653BCC}">
      <dsp:nvSpPr>
        <dsp:cNvPr id="0" name=""/>
        <dsp:cNvSpPr/>
      </dsp:nvSpPr>
      <dsp:spPr>
        <a:xfrm>
          <a:off x="2983631" y="3167916"/>
          <a:ext cx="2262336" cy="13574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 smtClean="0">
              <a:latin typeface="Palatino Linotype" pitchFamily="18" charset="0"/>
            </a:rPr>
            <a:t>Percepción periférica ( eludir el contacto directo)</a:t>
          </a:r>
          <a:endParaRPr lang="es-ES" sz="1900" b="1" kern="1200" dirty="0">
            <a:latin typeface="Palatino Linotype" pitchFamily="18" charset="0"/>
          </a:endParaRPr>
        </a:p>
      </dsp:txBody>
      <dsp:txXfrm>
        <a:off x="2983631" y="3167916"/>
        <a:ext cx="2262336" cy="135740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FE20E-A21F-4866-929C-4CC2BC5FB31D}">
      <dsp:nvSpPr>
        <dsp:cNvPr id="0" name=""/>
        <dsp:cNvSpPr/>
      </dsp:nvSpPr>
      <dsp:spPr>
        <a:xfrm rot="10800000">
          <a:off x="1609322" y="2573"/>
          <a:ext cx="5472684" cy="92345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220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s-ES" sz="2200" kern="1200" dirty="0" smtClean="0"/>
            <a:t>Cambios en los criterios diagnósticos (TEA)</a:t>
          </a:r>
          <a:endParaRPr lang="es-ES" sz="2200" kern="1200" dirty="0"/>
        </a:p>
      </dsp:txBody>
      <dsp:txXfrm rot="10800000">
        <a:off x="1840187" y="2573"/>
        <a:ext cx="5241819" cy="923459"/>
      </dsp:txXfrm>
    </dsp:sp>
    <dsp:sp modelId="{6DF602A5-74D0-4219-862E-B6454802D087}">
      <dsp:nvSpPr>
        <dsp:cNvPr id="0" name=""/>
        <dsp:cNvSpPr/>
      </dsp:nvSpPr>
      <dsp:spPr>
        <a:xfrm>
          <a:off x="1147593" y="2573"/>
          <a:ext cx="923459" cy="92345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952F52-9B96-467C-A622-F3C7619F75D8}">
      <dsp:nvSpPr>
        <dsp:cNvPr id="0" name=""/>
        <dsp:cNvSpPr/>
      </dsp:nvSpPr>
      <dsp:spPr>
        <a:xfrm rot="10800000">
          <a:off x="1609322" y="1201692"/>
          <a:ext cx="5472684" cy="92345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220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s-ES" sz="2200" kern="1200" dirty="0" smtClean="0"/>
            <a:t>Mejores instrumentos </a:t>
          </a:r>
          <a:r>
            <a:rPr kumimoji="1" lang="es-ES" sz="2200" kern="1200" dirty="0" err="1" smtClean="0"/>
            <a:t>psicodiagnósticos</a:t>
          </a:r>
          <a:r>
            <a:rPr kumimoji="1" lang="es-ES" sz="2200" kern="1200" dirty="0" smtClean="0"/>
            <a:t> y guías de Buenas Prácticas</a:t>
          </a:r>
        </a:p>
      </dsp:txBody>
      <dsp:txXfrm rot="10800000">
        <a:off x="1840187" y="1201692"/>
        <a:ext cx="5241819" cy="923459"/>
      </dsp:txXfrm>
    </dsp:sp>
    <dsp:sp modelId="{9A8B7FE0-2EB1-445E-9E15-619607F903B9}">
      <dsp:nvSpPr>
        <dsp:cNvPr id="0" name=""/>
        <dsp:cNvSpPr/>
      </dsp:nvSpPr>
      <dsp:spPr>
        <a:xfrm>
          <a:off x="1147593" y="1201692"/>
          <a:ext cx="923459" cy="92345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A31601-7B4C-4AE9-BC8F-6604DF2BFCF7}">
      <dsp:nvSpPr>
        <dsp:cNvPr id="0" name=""/>
        <dsp:cNvSpPr/>
      </dsp:nvSpPr>
      <dsp:spPr>
        <a:xfrm rot="10800000">
          <a:off x="1609322" y="2400811"/>
          <a:ext cx="5472684" cy="92345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220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s-ES" sz="2200" kern="1200" dirty="0" smtClean="0"/>
            <a:t>Mayor conocimiento por profesionales y público</a:t>
          </a:r>
        </a:p>
      </dsp:txBody>
      <dsp:txXfrm rot="10800000">
        <a:off x="1840187" y="2400811"/>
        <a:ext cx="5241819" cy="923459"/>
      </dsp:txXfrm>
    </dsp:sp>
    <dsp:sp modelId="{DB5A5D62-858A-4CE4-A588-965D64911156}">
      <dsp:nvSpPr>
        <dsp:cNvPr id="0" name=""/>
        <dsp:cNvSpPr/>
      </dsp:nvSpPr>
      <dsp:spPr>
        <a:xfrm>
          <a:off x="1147593" y="2400811"/>
          <a:ext cx="923459" cy="92345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F93E30-44E9-4198-B033-6EEF8E1848C2}">
      <dsp:nvSpPr>
        <dsp:cNvPr id="0" name=""/>
        <dsp:cNvSpPr/>
      </dsp:nvSpPr>
      <dsp:spPr>
        <a:xfrm rot="10800000">
          <a:off x="1609322" y="3599929"/>
          <a:ext cx="5472684" cy="92345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7220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es-ES" sz="2200" kern="1200" dirty="0" smtClean="0"/>
            <a:t>Aumento de la detección precoz</a:t>
          </a:r>
        </a:p>
      </dsp:txBody>
      <dsp:txXfrm rot="10800000">
        <a:off x="1840187" y="3599929"/>
        <a:ext cx="5241819" cy="923459"/>
      </dsp:txXfrm>
    </dsp:sp>
    <dsp:sp modelId="{EA1C2523-4211-4952-8B9E-160026DCECD0}">
      <dsp:nvSpPr>
        <dsp:cNvPr id="0" name=""/>
        <dsp:cNvSpPr/>
      </dsp:nvSpPr>
      <dsp:spPr>
        <a:xfrm>
          <a:off x="1147593" y="3599929"/>
          <a:ext cx="923459" cy="92345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387407-D4E7-469C-B396-930A7D3E5F5D}">
      <dsp:nvSpPr>
        <dsp:cNvPr id="0" name=""/>
        <dsp:cNvSpPr/>
      </dsp:nvSpPr>
      <dsp:spPr>
        <a:xfrm>
          <a:off x="0" y="0"/>
          <a:ext cx="8229600" cy="215469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latin typeface="Palatino Linotype" pitchFamily="18" charset="0"/>
              <a:cs typeface="Aharoni" pitchFamily="2" charset="-79"/>
            </a:rPr>
            <a:t>FACTORES GÉNETICOS</a:t>
          </a:r>
          <a:endParaRPr lang="es-ES" sz="3200" b="1" kern="1200" dirty="0">
            <a:latin typeface="Palatino Linotype" pitchFamily="18" charset="0"/>
            <a:cs typeface="Aharoni" pitchFamily="2" charset="-79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500" b="0" kern="1200" dirty="0" smtClean="0">
              <a:latin typeface="Palatino Linotype" pitchFamily="18" charset="0"/>
              <a:cs typeface="Aharoni" pitchFamily="2" charset="-79"/>
            </a:rPr>
            <a:t>Predisponen para poder tener un TEA.</a:t>
          </a:r>
          <a:endParaRPr lang="es-ES" sz="2500" b="0" kern="1200" dirty="0">
            <a:latin typeface="Palatino Linotype" pitchFamily="18" charset="0"/>
            <a:cs typeface="Aharoni" pitchFamily="2" charset="-79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500" b="0" kern="1200" dirty="0" smtClean="0">
              <a:latin typeface="Palatino Linotype" pitchFamily="18" charset="0"/>
              <a:cs typeface="Aharoni" pitchFamily="2" charset="-79"/>
            </a:rPr>
            <a:t>Es el principal factor .</a:t>
          </a:r>
          <a:endParaRPr lang="es-ES" sz="2500" b="0" kern="1200" dirty="0">
            <a:latin typeface="Palatino Linotype" pitchFamily="18" charset="0"/>
            <a:cs typeface="Aharoni" pitchFamily="2" charset="-79"/>
          </a:endParaRPr>
        </a:p>
      </dsp:txBody>
      <dsp:txXfrm>
        <a:off x="1861389" y="0"/>
        <a:ext cx="6368210" cy="2154694"/>
      </dsp:txXfrm>
    </dsp:sp>
    <dsp:sp modelId="{428F61EE-675C-4686-B028-0817308948A2}">
      <dsp:nvSpPr>
        <dsp:cNvPr id="0" name=""/>
        <dsp:cNvSpPr/>
      </dsp:nvSpPr>
      <dsp:spPr>
        <a:xfrm>
          <a:off x="215469" y="215469"/>
          <a:ext cx="1645920" cy="172375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01645D-3628-43AD-879E-0CC5543A5962}">
      <dsp:nvSpPr>
        <dsp:cNvPr id="0" name=""/>
        <dsp:cNvSpPr/>
      </dsp:nvSpPr>
      <dsp:spPr>
        <a:xfrm>
          <a:off x="0" y="2370163"/>
          <a:ext cx="8229600" cy="215469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b="1" kern="1200" dirty="0" smtClean="0">
              <a:latin typeface="Palatino Linotype" pitchFamily="18" charset="0"/>
              <a:cs typeface="Aharoni" pitchFamily="2" charset="-79"/>
            </a:rPr>
            <a:t>FACTORES AMBIENTALES</a:t>
          </a:r>
          <a:endParaRPr lang="es-ES" sz="3200" b="1" kern="1200" dirty="0">
            <a:latin typeface="Palatino Linotype" pitchFamily="18" charset="0"/>
            <a:cs typeface="Aharoni" pitchFamily="2" charset="-79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500" b="0" kern="1200" dirty="0" smtClean="0">
              <a:latin typeface="Palatino Linotype" pitchFamily="18" charset="0"/>
              <a:cs typeface="Aharoni" pitchFamily="2" charset="-79"/>
            </a:rPr>
            <a:t>Si se dan, aumentan las posibilidades de que se presente un TEA.</a:t>
          </a:r>
          <a:endParaRPr lang="es-ES" sz="2500" b="0" kern="1200" dirty="0">
            <a:latin typeface="Palatino Linotype" pitchFamily="18" charset="0"/>
            <a:cs typeface="Aharoni" pitchFamily="2" charset="-79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500" b="0" kern="1200" dirty="0" smtClean="0">
              <a:latin typeface="Palatino Linotype" pitchFamily="18" charset="0"/>
              <a:cs typeface="Aharoni" pitchFamily="2" charset="-79"/>
            </a:rPr>
            <a:t>Debe haber un sustrato gen</a:t>
          </a:r>
          <a:r>
            <a:rPr lang="es-ES" sz="2500" b="1" kern="1200" dirty="0" smtClean="0">
              <a:latin typeface="Palatino Linotype" pitchFamily="18" charset="0"/>
              <a:cs typeface="Aharoni" pitchFamily="2" charset="-79"/>
            </a:rPr>
            <a:t>é</a:t>
          </a:r>
          <a:r>
            <a:rPr lang="es-ES" sz="2500" b="0" kern="1200" dirty="0" smtClean="0">
              <a:latin typeface="Palatino Linotype" pitchFamily="18" charset="0"/>
              <a:cs typeface="Aharoni" pitchFamily="2" charset="-79"/>
            </a:rPr>
            <a:t>tico.</a:t>
          </a:r>
          <a:endParaRPr lang="es-ES" sz="2500" b="0" kern="1200" dirty="0">
            <a:latin typeface="Palatino Linotype" pitchFamily="18" charset="0"/>
            <a:cs typeface="Aharoni" pitchFamily="2" charset="-79"/>
          </a:endParaRPr>
        </a:p>
      </dsp:txBody>
      <dsp:txXfrm>
        <a:off x="1861389" y="2370163"/>
        <a:ext cx="6368210" cy="2154694"/>
      </dsp:txXfrm>
    </dsp:sp>
    <dsp:sp modelId="{6797362F-B947-44B1-9B14-66F1245EFA5B}">
      <dsp:nvSpPr>
        <dsp:cNvPr id="0" name=""/>
        <dsp:cNvSpPr/>
      </dsp:nvSpPr>
      <dsp:spPr>
        <a:xfrm>
          <a:off x="215469" y="2585633"/>
          <a:ext cx="1645920" cy="172375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2B3446-90E1-425C-A9BC-C894243C5011}">
      <dsp:nvSpPr>
        <dsp:cNvPr id="0" name=""/>
        <dsp:cNvSpPr/>
      </dsp:nvSpPr>
      <dsp:spPr>
        <a:xfrm>
          <a:off x="1918" y="0"/>
          <a:ext cx="2011188" cy="452596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latin typeface="Palatino Linotype" pitchFamily="18" charset="0"/>
              <a:cs typeface="Aharoni" pitchFamily="2" charset="-79"/>
            </a:rPr>
            <a:t>La falta de cari</a:t>
          </a:r>
          <a:r>
            <a:rPr lang="es-ES" sz="2300" b="1" kern="1200" dirty="0" smtClean="0">
              <a:latin typeface="Palatino Linotype" pitchFamily="18" charset="0"/>
              <a:cs typeface="Aharoni" pitchFamily="2" charset="-79"/>
            </a:rPr>
            <a:t>ñ</a:t>
          </a:r>
          <a:r>
            <a:rPr lang="es-ES" sz="2300" kern="1200" dirty="0" smtClean="0">
              <a:latin typeface="Palatino Linotype" pitchFamily="18" charset="0"/>
              <a:cs typeface="Aharoni" pitchFamily="2" charset="-79"/>
            </a:rPr>
            <a:t>o de los padres y madres</a:t>
          </a:r>
          <a:endParaRPr lang="es-ES" sz="2300" kern="1200" dirty="0">
            <a:latin typeface="Palatino Linotype" pitchFamily="18" charset="0"/>
            <a:cs typeface="Aharoni" pitchFamily="2" charset="-79"/>
          </a:endParaRPr>
        </a:p>
      </dsp:txBody>
      <dsp:txXfrm>
        <a:off x="1918" y="1810385"/>
        <a:ext cx="2011188" cy="1810385"/>
      </dsp:txXfrm>
    </dsp:sp>
    <dsp:sp modelId="{98A9336B-0605-48F8-8FC4-2029B02E2D8C}">
      <dsp:nvSpPr>
        <dsp:cNvPr id="0" name=""/>
        <dsp:cNvSpPr/>
      </dsp:nvSpPr>
      <dsp:spPr>
        <a:xfrm>
          <a:off x="253940" y="271557"/>
          <a:ext cx="1507145" cy="150714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635CFB-3129-4298-8923-F8FFF05AB68F}">
      <dsp:nvSpPr>
        <dsp:cNvPr id="0" name=""/>
        <dsp:cNvSpPr/>
      </dsp:nvSpPr>
      <dsp:spPr>
        <a:xfrm>
          <a:off x="2073443" y="0"/>
          <a:ext cx="2011188" cy="452596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latin typeface="Palatino Linotype" pitchFamily="18" charset="0"/>
              <a:cs typeface="Aharoni" pitchFamily="2" charset="-79"/>
            </a:rPr>
            <a:t>La educaci</a:t>
          </a:r>
          <a:r>
            <a:rPr lang="es-ES" sz="2300" b="1" kern="1200" dirty="0" smtClean="0">
              <a:latin typeface="Palatino Linotype" pitchFamily="18" charset="0"/>
              <a:cs typeface="Aharoni" pitchFamily="2" charset="-79"/>
            </a:rPr>
            <a:t>ó</a:t>
          </a:r>
          <a:r>
            <a:rPr lang="es-ES" sz="2300" kern="1200" dirty="0" smtClean="0">
              <a:latin typeface="Palatino Linotype" pitchFamily="18" charset="0"/>
              <a:cs typeface="Aharoni" pitchFamily="2" charset="-79"/>
            </a:rPr>
            <a:t>n dada por las familias</a:t>
          </a:r>
          <a:endParaRPr lang="es-ES" sz="2300" kern="1200" dirty="0">
            <a:latin typeface="Palatino Linotype" pitchFamily="18" charset="0"/>
            <a:cs typeface="Aharoni" pitchFamily="2" charset="-79"/>
          </a:endParaRPr>
        </a:p>
      </dsp:txBody>
      <dsp:txXfrm>
        <a:off x="2073443" y="1810385"/>
        <a:ext cx="2011188" cy="1810385"/>
      </dsp:txXfrm>
    </dsp:sp>
    <dsp:sp modelId="{89F3E8F1-87C5-4769-9794-D095399CF2D1}">
      <dsp:nvSpPr>
        <dsp:cNvPr id="0" name=""/>
        <dsp:cNvSpPr/>
      </dsp:nvSpPr>
      <dsp:spPr>
        <a:xfrm>
          <a:off x="2325464" y="271557"/>
          <a:ext cx="1507145" cy="150714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68E7DB-9BB1-4730-A536-F43A01F97975}">
      <dsp:nvSpPr>
        <dsp:cNvPr id="0" name=""/>
        <dsp:cNvSpPr/>
      </dsp:nvSpPr>
      <dsp:spPr>
        <a:xfrm>
          <a:off x="4144967" y="0"/>
          <a:ext cx="2011188" cy="452596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latin typeface="Palatino Linotype" pitchFamily="18" charset="0"/>
              <a:cs typeface="Aharoni" pitchFamily="2" charset="-79"/>
            </a:rPr>
            <a:t>Las vacunas</a:t>
          </a:r>
          <a:endParaRPr lang="es-ES" sz="2300" kern="1200" dirty="0">
            <a:latin typeface="Palatino Linotype" pitchFamily="18" charset="0"/>
            <a:cs typeface="Aharoni" pitchFamily="2" charset="-79"/>
          </a:endParaRPr>
        </a:p>
      </dsp:txBody>
      <dsp:txXfrm>
        <a:off x="4144967" y="1810385"/>
        <a:ext cx="2011188" cy="1810385"/>
      </dsp:txXfrm>
    </dsp:sp>
    <dsp:sp modelId="{93833D74-7BFB-4263-89C9-014138FEBACA}">
      <dsp:nvSpPr>
        <dsp:cNvPr id="0" name=""/>
        <dsp:cNvSpPr/>
      </dsp:nvSpPr>
      <dsp:spPr>
        <a:xfrm>
          <a:off x="4396989" y="271557"/>
          <a:ext cx="1507145" cy="150714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93AE26-F852-49D3-A7B4-62657DB27746}">
      <dsp:nvSpPr>
        <dsp:cNvPr id="0" name=""/>
        <dsp:cNvSpPr/>
      </dsp:nvSpPr>
      <dsp:spPr>
        <a:xfrm>
          <a:off x="6216492" y="0"/>
          <a:ext cx="2011188" cy="452596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latin typeface="Palatino Linotype" pitchFamily="18" charset="0"/>
              <a:cs typeface="Aharoni" pitchFamily="2" charset="-79"/>
            </a:rPr>
            <a:t>La fecundaci</a:t>
          </a:r>
          <a:r>
            <a:rPr lang="es-ES" sz="2300" b="1" kern="1200" dirty="0" smtClean="0">
              <a:latin typeface="Palatino Linotype" pitchFamily="18" charset="0"/>
              <a:cs typeface="Aharoni" pitchFamily="2" charset="-79"/>
            </a:rPr>
            <a:t>ó</a:t>
          </a:r>
          <a:r>
            <a:rPr lang="es-ES" sz="2300" kern="1200" dirty="0" smtClean="0">
              <a:latin typeface="Palatino Linotype" pitchFamily="18" charset="0"/>
              <a:cs typeface="Aharoni" pitchFamily="2" charset="-79"/>
            </a:rPr>
            <a:t>n in vitro</a:t>
          </a:r>
          <a:endParaRPr lang="es-ES" sz="2300" kern="1200" dirty="0">
            <a:latin typeface="Palatino Linotype" pitchFamily="18" charset="0"/>
            <a:cs typeface="Aharoni" pitchFamily="2" charset="-79"/>
          </a:endParaRPr>
        </a:p>
      </dsp:txBody>
      <dsp:txXfrm>
        <a:off x="6216492" y="1810385"/>
        <a:ext cx="2011188" cy="1810385"/>
      </dsp:txXfrm>
    </dsp:sp>
    <dsp:sp modelId="{1725D3D8-7318-4CED-A6C5-6392FB09AF2B}">
      <dsp:nvSpPr>
        <dsp:cNvPr id="0" name=""/>
        <dsp:cNvSpPr/>
      </dsp:nvSpPr>
      <dsp:spPr>
        <a:xfrm>
          <a:off x="6468513" y="271557"/>
          <a:ext cx="1507145" cy="150714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A39018-CC2F-4799-998F-28BA456B855F}">
      <dsp:nvSpPr>
        <dsp:cNvPr id="0" name=""/>
        <dsp:cNvSpPr/>
      </dsp:nvSpPr>
      <dsp:spPr>
        <a:xfrm>
          <a:off x="329183" y="3620770"/>
          <a:ext cx="7571232" cy="67889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5C9742-EBDC-46F6-A060-743067150315}">
      <dsp:nvSpPr>
        <dsp:cNvPr id="0" name=""/>
        <dsp:cNvSpPr/>
      </dsp:nvSpPr>
      <dsp:spPr>
        <a:xfrm rot="21300000">
          <a:off x="25254" y="1794666"/>
          <a:ext cx="8179091" cy="936629"/>
        </a:xfrm>
        <a:prstGeom prst="mathMin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B7C6EDC-F83E-4AB9-BDF4-762BCD3FB3A8}">
      <dsp:nvSpPr>
        <dsp:cNvPr id="0" name=""/>
        <dsp:cNvSpPr/>
      </dsp:nvSpPr>
      <dsp:spPr>
        <a:xfrm>
          <a:off x="987552" y="226298"/>
          <a:ext cx="2468880" cy="1810385"/>
        </a:xfrm>
        <a:prstGeom prst="down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A0F7B10-A4BE-4D1D-9B9E-C405F7B554E1}">
      <dsp:nvSpPr>
        <dsp:cNvPr id="0" name=""/>
        <dsp:cNvSpPr/>
      </dsp:nvSpPr>
      <dsp:spPr>
        <a:xfrm>
          <a:off x="3527272" y="0"/>
          <a:ext cx="4302303" cy="1900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latin typeface="Palatino Linotype" pitchFamily="18" charset="0"/>
              <a:ea typeface="+mj-ea"/>
              <a:cs typeface="Aharoni" pitchFamily="2" charset="-79"/>
            </a:rPr>
            <a:t>GENES TRANSMITIDOS EN EL C</a:t>
          </a:r>
          <a:r>
            <a:rPr lang="es-ES" sz="2800" b="1" kern="1200" dirty="0" smtClean="0">
              <a:latin typeface="Palatino Linotype" pitchFamily="18" charset="0"/>
              <a:ea typeface="+mj-ea"/>
              <a:cs typeface="Aharoni" pitchFamily="2" charset="-79"/>
            </a:rPr>
            <a:t>Ó</a:t>
          </a:r>
          <a:r>
            <a:rPr lang="es-ES" sz="2800" kern="1200" dirty="0" smtClean="0">
              <a:latin typeface="Palatino Linotype" pitchFamily="18" charset="0"/>
              <a:ea typeface="+mj-ea"/>
              <a:cs typeface="Aharoni" pitchFamily="2" charset="-79"/>
            </a:rPr>
            <a:t>DIGO GEN</a:t>
          </a:r>
          <a:r>
            <a:rPr lang="es-ES" sz="2800" b="1" kern="1200" dirty="0" smtClean="0">
              <a:latin typeface="Palatino Linotype" pitchFamily="18" charset="0"/>
              <a:ea typeface="+mj-ea"/>
              <a:cs typeface="Aharoni" pitchFamily="2" charset="-79"/>
            </a:rPr>
            <a:t>É</a:t>
          </a:r>
          <a:r>
            <a:rPr lang="es-ES" sz="2800" kern="1200" dirty="0" smtClean="0">
              <a:latin typeface="Palatino Linotype" pitchFamily="18" charset="0"/>
              <a:ea typeface="+mj-ea"/>
              <a:cs typeface="Aharoni" pitchFamily="2" charset="-79"/>
            </a:rPr>
            <a:t>TICO DE LA MADRE O EL PADRE</a:t>
          </a:r>
        </a:p>
      </dsp:txBody>
      <dsp:txXfrm>
        <a:off x="3527272" y="0"/>
        <a:ext cx="4302303" cy="1900904"/>
      </dsp:txXfrm>
    </dsp:sp>
    <dsp:sp modelId="{FEE0DC1A-61C7-4DA8-AF14-5EE59FC89467}">
      <dsp:nvSpPr>
        <dsp:cNvPr id="0" name=""/>
        <dsp:cNvSpPr/>
      </dsp:nvSpPr>
      <dsp:spPr>
        <a:xfrm>
          <a:off x="4773168" y="2489279"/>
          <a:ext cx="2468880" cy="1810385"/>
        </a:xfrm>
        <a:prstGeom prst="upArrow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45E5FB0-B53A-4849-97E3-3DD5226EC512}">
      <dsp:nvSpPr>
        <dsp:cNvPr id="0" name=""/>
        <dsp:cNvSpPr/>
      </dsp:nvSpPr>
      <dsp:spPr>
        <a:xfrm>
          <a:off x="461713" y="2614622"/>
          <a:ext cx="4224589" cy="1900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smtClean="0">
              <a:latin typeface="Palatino Linotype" pitchFamily="18" charset="0"/>
              <a:ea typeface="+mj-ea"/>
              <a:cs typeface="Aharoni" pitchFamily="2" charset="-79"/>
            </a:rPr>
            <a:t>MUTACIONES PRODICIDAS EN LA FORMACI</a:t>
          </a:r>
          <a:r>
            <a:rPr lang="es-ES" sz="2800" b="1" kern="1200" smtClean="0">
              <a:latin typeface="Palatino Linotype" pitchFamily="18" charset="0"/>
              <a:ea typeface="+mj-ea"/>
              <a:cs typeface="Aharoni" pitchFamily="2" charset="-79"/>
            </a:rPr>
            <a:t>Ó</a:t>
          </a:r>
          <a:r>
            <a:rPr lang="es-ES" sz="2800" kern="1200" smtClean="0">
              <a:latin typeface="Palatino Linotype" pitchFamily="18" charset="0"/>
              <a:ea typeface="+mj-ea"/>
              <a:cs typeface="Aharoni" pitchFamily="2" charset="-79"/>
            </a:rPr>
            <a:t>N DEL NUEVO FETO</a:t>
          </a:r>
          <a:endParaRPr lang="es-ES" sz="2800" kern="1200" dirty="0" smtClean="0">
            <a:latin typeface="Palatino Linotype" pitchFamily="18" charset="0"/>
            <a:ea typeface="+mj-ea"/>
            <a:cs typeface="Aharoni" pitchFamily="2" charset="-79"/>
          </a:endParaRPr>
        </a:p>
      </dsp:txBody>
      <dsp:txXfrm>
        <a:off x="461713" y="2614622"/>
        <a:ext cx="4224589" cy="190090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A16152-13B9-49EF-871F-783EB4540884}">
      <dsp:nvSpPr>
        <dsp:cNvPr id="0" name=""/>
        <dsp:cNvSpPr/>
      </dsp:nvSpPr>
      <dsp:spPr>
        <a:xfrm>
          <a:off x="2110" y="1929984"/>
          <a:ext cx="2131690" cy="20693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Palatino Linotype" pitchFamily="18" charset="0"/>
              <a:cs typeface="Aharoni" pitchFamily="2" charset="-79"/>
            </a:rPr>
            <a:t>EN EL ÓVULO O EL ESPERMATOZOIDE</a:t>
          </a:r>
          <a:endParaRPr lang="es-ES" sz="1200" b="1" kern="1200" dirty="0">
            <a:latin typeface="Palatino Linotype" pitchFamily="18" charset="0"/>
            <a:cs typeface="Aharoni" pitchFamily="2" charset="-79"/>
          </a:endParaRPr>
        </a:p>
      </dsp:txBody>
      <dsp:txXfrm>
        <a:off x="314289" y="2233035"/>
        <a:ext cx="1507332" cy="1463259"/>
      </dsp:txXfrm>
    </dsp:sp>
    <dsp:sp modelId="{D3EE3283-4A08-41E0-A1E0-264FC4DFC127}">
      <dsp:nvSpPr>
        <dsp:cNvPr id="0" name=""/>
        <dsp:cNvSpPr/>
      </dsp:nvSpPr>
      <dsp:spPr>
        <a:xfrm>
          <a:off x="2293506" y="2394289"/>
          <a:ext cx="1140751" cy="1140751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>
            <a:latin typeface="Palatino Linotype" pitchFamily="18" charset="0"/>
            <a:cs typeface="Aharoni" pitchFamily="2" charset="-79"/>
          </a:endParaRPr>
        </a:p>
      </dsp:txBody>
      <dsp:txXfrm>
        <a:off x="2444713" y="2830512"/>
        <a:ext cx="838337" cy="268305"/>
      </dsp:txXfrm>
    </dsp:sp>
    <dsp:sp modelId="{218BFB28-34B1-43AD-9B05-A221736F4ED6}">
      <dsp:nvSpPr>
        <dsp:cNvPr id="0" name=""/>
        <dsp:cNvSpPr/>
      </dsp:nvSpPr>
      <dsp:spPr>
        <a:xfrm>
          <a:off x="3593962" y="1928823"/>
          <a:ext cx="1978141" cy="20716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i="0" kern="1200" cap="all" baseline="0" dirty="0" smtClean="0">
              <a:latin typeface="Palatino Linotype" pitchFamily="18" charset="0"/>
              <a:cs typeface="Aharoni" pitchFamily="2" charset="-79"/>
            </a:rPr>
            <a:t>primer desarrollo en torno a la concepción</a:t>
          </a:r>
          <a:endParaRPr lang="es-ES" sz="1200" b="1" kern="1200" cap="all" baseline="0" dirty="0">
            <a:latin typeface="Palatino Linotype" pitchFamily="18" charset="0"/>
            <a:cs typeface="Aharoni" pitchFamily="2" charset="-79"/>
          </a:endParaRPr>
        </a:p>
      </dsp:txBody>
      <dsp:txXfrm>
        <a:off x="3883654" y="2232214"/>
        <a:ext cx="1398757" cy="1464900"/>
      </dsp:txXfrm>
    </dsp:sp>
    <dsp:sp modelId="{76D0F56F-683F-4281-B883-FBB868EDBA15}">
      <dsp:nvSpPr>
        <dsp:cNvPr id="0" name=""/>
        <dsp:cNvSpPr/>
      </dsp:nvSpPr>
      <dsp:spPr>
        <a:xfrm>
          <a:off x="5731808" y="2394289"/>
          <a:ext cx="1140751" cy="1140751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b="1" kern="1200">
            <a:latin typeface="Palatino Linotype" pitchFamily="18" charset="0"/>
            <a:cs typeface="Aharoni" pitchFamily="2" charset="-79"/>
          </a:endParaRPr>
        </a:p>
      </dsp:txBody>
      <dsp:txXfrm>
        <a:off x="5883015" y="2629284"/>
        <a:ext cx="838337" cy="670761"/>
      </dsp:txXfrm>
    </dsp:sp>
    <dsp:sp modelId="{6E0E99BF-15BA-4859-A427-5A3625E7CDE5}">
      <dsp:nvSpPr>
        <dsp:cNvPr id="0" name=""/>
        <dsp:cNvSpPr/>
      </dsp:nvSpPr>
      <dsp:spPr>
        <a:xfrm>
          <a:off x="6858084" y="1928823"/>
          <a:ext cx="1966812" cy="196681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Palatino Linotype" pitchFamily="18" charset="0"/>
              <a:cs typeface="Aharoni" pitchFamily="2" charset="-79"/>
            </a:rPr>
            <a:t>FACTOR GENÉTICO QUE PREDISPONE A UN TEA</a:t>
          </a:r>
          <a:endParaRPr lang="es-ES" sz="1200" b="1" kern="1200" dirty="0">
            <a:latin typeface="Palatino Linotype" pitchFamily="18" charset="0"/>
            <a:cs typeface="Aharoni" pitchFamily="2" charset="-79"/>
          </a:endParaRPr>
        </a:p>
      </dsp:txBody>
      <dsp:txXfrm>
        <a:off x="7146117" y="2216856"/>
        <a:ext cx="1390746" cy="139074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BFB9E-1F59-45DF-A8AF-FBAA1B1BD48B}">
      <dsp:nvSpPr>
        <dsp:cNvPr id="0" name=""/>
        <dsp:cNvSpPr/>
      </dsp:nvSpPr>
      <dsp:spPr>
        <a:xfrm>
          <a:off x="0" y="0"/>
          <a:ext cx="8358246" cy="93863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latin typeface="Palatino Linotype" pitchFamily="18" charset="0"/>
              <a:cs typeface="Aharoni" pitchFamily="2" charset="-79"/>
            </a:rPr>
            <a:t>Edad avanzada de los padres.</a:t>
          </a:r>
          <a:endParaRPr lang="es-ES" sz="2800" kern="1200" dirty="0">
            <a:latin typeface="Palatino Linotype" pitchFamily="18" charset="0"/>
            <a:cs typeface="Aharoni" pitchFamily="2" charset="-79"/>
          </a:endParaRPr>
        </a:p>
      </dsp:txBody>
      <dsp:txXfrm>
        <a:off x="1765512" y="0"/>
        <a:ext cx="6592733" cy="938635"/>
      </dsp:txXfrm>
    </dsp:sp>
    <dsp:sp modelId="{D0F235B9-6201-4C11-A613-502B476A73C9}">
      <dsp:nvSpPr>
        <dsp:cNvPr id="0" name=""/>
        <dsp:cNvSpPr/>
      </dsp:nvSpPr>
      <dsp:spPr>
        <a:xfrm>
          <a:off x="93863" y="93863"/>
          <a:ext cx="1671649" cy="75090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CC9189-FBDE-4FED-948C-B78272958D6C}">
      <dsp:nvSpPr>
        <dsp:cNvPr id="0" name=""/>
        <dsp:cNvSpPr/>
      </dsp:nvSpPr>
      <dsp:spPr>
        <a:xfrm>
          <a:off x="0" y="1032498"/>
          <a:ext cx="8358246" cy="93863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latin typeface="Palatino Linotype" pitchFamily="18" charset="0"/>
              <a:cs typeface="Aharoni" pitchFamily="2" charset="-79"/>
            </a:rPr>
            <a:t>T</a:t>
          </a:r>
          <a:r>
            <a:rPr lang="es-ES" sz="2800" b="1" kern="1200" dirty="0" smtClean="0">
              <a:latin typeface="Palatino Linotype" pitchFamily="18" charset="0"/>
              <a:cs typeface="Aharoni" pitchFamily="2" charset="-79"/>
            </a:rPr>
            <a:t>ó</a:t>
          </a:r>
          <a:r>
            <a:rPr lang="es-ES" sz="2800" kern="1200" dirty="0" smtClean="0">
              <a:latin typeface="Palatino Linotype" pitchFamily="18" charset="0"/>
              <a:cs typeface="Aharoni" pitchFamily="2" charset="-79"/>
            </a:rPr>
            <a:t>xicos: antidepresivos, antiepil</a:t>
          </a:r>
          <a:r>
            <a:rPr lang="es-ES" sz="2800" b="1" kern="1200" dirty="0" smtClean="0">
              <a:latin typeface="Palatino Linotype" pitchFamily="18" charset="0"/>
              <a:cs typeface="Aharoni" pitchFamily="2" charset="-79"/>
            </a:rPr>
            <a:t>é</a:t>
          </a:r>
          <a:r>
            <a:rPr lang="es-ES" sz="2800" kern="1200" dirty="0" smtClean="0">
              <a:latin typeface="Palatino Linotype" pitchFamily="18" charset="0"/>
              <a:cs typeface="Aharoni" pitchFamily="2" charset="-79"/>
            </a:rPr>
            <a:t>pticos</a:t>
          </a:r>
        </a:p>
      </dsp:txBody>
      <dsp:txXfrm>
        <a:off x="1765512" y="1032498"/>
        <a:ext cx="6592733" cy="938635"/>
      </dsp:txXfrm>
    </dsp:sp>
    <dsp:sp modelId="{B34F9331-B67F-4CF8-83F1-9806D7EC9B92}">
      <dsp:nvSpPr>
        <dsp:cNvPr id="0" name=""/>
        <dsp:cNvSpPr/>
      </dsp:nvSpPr>
      <dsp:spPr>
        <a:xfrm>
          <a:off x="93863" y="1126362"/>
          <a:ext cx="1671649" cy="75090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0DF0B9-9115-4DAE-A689-E4FF490DC3AC}">
      <dsp:nvSpPr>
        <dsp:cNvPr id="0" name=""/>
        <dsp:cNvSpPr/>
      </dsp:nvSpPr>
      <dsp:spPr>
        <a:xfrm>
          <a:off x="0" y="2064997"/>
          <a:ext cx="8358246" cy="93863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latin typeface="Palatino Linotype" pitchFamily="18" charset="0"/>
              <a:cs typeface="Aharoni" pitchFamily="2" charset="-79"/>
            </a:rPr>
            <a:t>Anticuerpos maternos (</a:t>
          </a:r>
          <a:r>
            <a:rPr lang="es-ES" sz="2800" kern="1200" dirty="0" err="1" smtClean="0">
              <a:latin typeface="Palatino Linotype" pitchFamily="18" charset="0"/>
              <a:cs typeface="Aharoni" pitchFamily="2" charset="-79"/>
            </a:rPr>
            <a:t>IgG</a:t>
          </a:r>
          <a:r>
            <a:rPr lang="es-ES" sz="2800" kern="1200" dirty="0" smtClean="0">
              <a:latin typeface="Palatino Linotype" pitchFamily="18" charset="0"/>
              <a:cs typeface="Aharoni" pitchFamily="2" charset="-79"/>
            </a:rPr>
            <a:t>)</a:t>
          </a:r>
        </a:p>
      </dsp:txBody>
      <dsp:txXfrm>
        <a:off x="1765512" y="2064997"/>
        <a:ext cx="6592733" cy="938635"/>
      </dsp:txXfrm>
    </dsp:sp>
    <dsp:sp modelId="{05210697-07F8-4401-9A53-AB88893A2CB0}">
      <dsp:nvSpPr>
        <dsp:cNvPr id="0" name=""/>
        <dsp:cNvSpPr/>
      </dsp:nvSpPr>
      <dsp:spPr>
        <a:xfrm>
          <a:off x="93863" y="2158861"/>
          <a:ext cx="1671649" cy="75090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FF3947-9547-4A3A-9F33-E6EE4D8C1D76}">
      <dsp:nvSpPr>
        <dsp:cNvPr id="0" name=""/>
        <dsp:cNvSpPr/>
      </dsp:nvSpPr>
      <dsp:spPr>
        <a:xfrm>
          <a:off x="0" y="3097496"/>
          <a:ext cx="8358246" cy="93863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latin typeface="Palatino Linotype" pitchFamily="18" charset="0"/>
              <a:cs typeface="Aharoni" pitchFamily="2" charset="-79"/>
            </a:rPr>
            <a:t>Obesidad y diabetes </a:t>
          </a:r>
        </a:p>
      </dsp:txBody>
      <dsp:txXfrm>
        <a:off x="1765512" y="3097496"/>
        <a:ext cx="6592733" cy="938635"/>
      </dsp:txXfrm>
    </dsp:sp>
    <dsp:sp modelId="{BB9ECD8F-B24F-44CE-A88E-BCBBD67A9FB6}">
      <dsp:nvSpPr>
        <dsp:cNvPr id="0" name=""/>
        <dsp:cNvSpPr/>
      </dsp:nvSpPr>
      <dsp:spPr>
        <a:xfrm>
          <a:off x="93863" y="3191360"/>
          <a:ext cx="1671649" cy="75090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7E6E12-6239-4FE0-9A4E-03FD15A95930}">
      <dsp:nvSpPr>
        <dsp:cNvPr id="0" name=""/>
        <dsp:cNvSpPr/>
      </dsp:nvSpPr>
      <dsp:spPr>
        <a:xfrm>
          <a:off x="0" y="4129995"/>
          <a:ext cx="8358246" cy="93863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latin typeface="Palatino Linotype" pitchFamily="18" charset="0"/>
              <a:cs typeface="Aharoni" pitchFamily="2" charset="-79"/>
            </a:rPr>
            <a:t>Infecciones</a:t>
          </a:r>
          <a:endParaRPr lang="es-ES" sz="2800" kern="1200" dirty="0">
            <a:latin typeface="Palatino Linotype" pitchFamily="18" charset="0"/>
            <a:cs typeface="Aharoni" pitchFamily="2" charset="-79"/>
          </a:endParaRPr>
        </a:p>
      </dsp:txBody>
      <dsp:txXfrm>
        <a:off x="1765512" y="4129995"/>
        <a:ext cx="6592733" cy="938635"/>
      </dsp:txXfrm>
    </dsp:sp>
    <dsp:sp modelId="{59450F28-C640-4895-A073-C1EDD3D13379}">
      <dsp:nvSpPr>
        <dsp:cNvPr id="0" name=""/>
        <dsp:cNvSpPr/>
      </dsp:nvSpPr>
      <dsp:spPr>
        <a:xfrm>
          <a:off x="93863" y="4223858"/>
          <a:ext cx="1671649" cy="75090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61469C-7289-4A7D-9F92-4359ED46301E}">
      <dsp:nvSpPr>
        <dsp:cNvPr id="0" name=""/>
        <dsp:cNvSpPr/>
      </dsp:nvSpPr>
      <dsp:spPr>
        <a:xfrm>
          <a:off x="169826" y="487375"/>
          <a:ext cx="1549387" cy="12382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Palatino Linotype" pitchFamily="18" charset="0"/>
            </a:rPr>
            <a:t>Proceso de carácter deductivo</a:t>
          </a:r>
          <a:endParaRPr lang="es-ES" sz="1600" b="1" kern="1200" dirty="0">
            <a:latin typeface="Palatino Linotype" pitchFamily="18" charset="0"/>
          </a:endParaRPr>
        </a:p>
      </dsp:txBody>
      <dsp:txXfrm>
        <a:off x="206092" y="523641"/>
        <a:ext cx="1476855" cy="1165687"/>
      </dsp:txXfrm>
    </dsp:sp>
    <dsp:sp modelId="{A7A5C577-1C48-4571-BCAA-505B5E455BB4}">
      <dsp:nvSpPr>
        <dsp:cNvPr id="0" name=""/>
        <dsp:cNvSpPr/>
      </dsp:nvSpPr>
      <dsp:spPr>
        <a:xfrm rot="1652403">
          <a:off x="1764116" y="1425347"/>
          <a:ext cx="124179" cy="2817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>
            <a:latin typeface="Palatino Linotype" pitchFamily="18" charset="0"/>
          </a:endParaRPr>
        </a:p>
      </dsp:txBody>
      <dsp:txXfrm>
        <a:off x="1766227" y="1473093"/>
        <a:ext cx="86925" cy="169077"/>
      </dsp:txXfrm>
    </dsp:sp>
    <dsp:sp modelId="{9660BBA6-2D64-4B3C-BB33-89F929BDB804}">
      <dsp:nvSpPr>
        <dsp:cNvPr id="0" name=""/>
        <dsp:cNvSpPr/>
      </dsp:nvSpPr>
      <dsp:spPr>
        <a:xfrm>
          <a:off x="1926965" y="1403645"/>
          <a:ext cx="1549387" cy="12382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Palatino Linotype" pitchFamily="18" charset="0"/>
            </a:rPr>
            <a:t>Profesionales  especialistas</a:t>
          </a:r>
          <a:endParaRPr lang="es-ES" sz="1600" b="1" kern="1200" dirty="0">
            <a:latin typeface="Palatino Linotype" pitchFamily="18" charset="0"/>
          </a:endParaRPr>
        </a:p>
      </dsp:txBody>
      <dsp:txXfrm>
        <a:off x="1963231" y="1439911"/>
        <a:ext cx="1476855" cy="1165687"/>
      </dsp:txXfrm>
    </dsp:sp>
    <dsp:sp modelId="{B5C89E5A-843C-4E42-B50F-AC0F00C7380B}">
      <dsp:nvSpPr>
        <dsp:cNvPr id="0" name=""/>
        <dsp:cNvSpPr/>
      </dsp:nvSpPr>
      <dsp:spPr>
        <a:xfrm rot="665650">
          <a:off x="3554677" y="2066054"/>
          <a:ext cx="172695" cy="2817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>
            <a:latin typeface="Palatino Linotype" pitchFamily="18" charset="0"/>
          </a:endParaRPr>
        </a:p>
      </dsp:txBody>
      <dsp:txXfrm>
        <a:off x="3555161" y="2117428"/>
        <a:ext cx="120887" cy="169077"/>
      </dsp:txXfrm>
    </dsp:sp>
    <dsp:sp modelId="{35FCD069-913A-41EF-96F9-1CBCE2725D7A}">
      <dsp:nvSpPr>
        <dsp:cNvPr id="0" name=""/>
        <dsp:cNvSpPr/>
      </dsp:nvSpPr>
      <dsp:spPr>
        <a:xfrm>
          <a:off x="3796105" y="1770158"/>
          <a:ext cx="1549387" cy="12382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Palatino Linotype" pitchFamily="18" charset="0"/>
            </a:rPr>
            <a:t>Categorías aceptadas por la comunidad científica</a:t>
          </a:r>
          <a:endParaRPr lang="es-ES" sz="1600" b="1" kern="1200" dirty="0">
            <a:latin typeface="Palatino Linotype" pitchFamily="18" charset="0"/>
          </a:endParaRPr>
        </a:p>
      </dsp:txBody>
      <dsp:txXfrm>
        <a:off x="3832371" y="1806424"/>
        <a:ext cx="1476855" cy="1165687"/>
      </dsp:txXfrm>
    </dsp:sp>
    <dsp:sp modelId="{4877B1E4-661F-4566-BE51-1DCC81B59546}">
      <dsp:nvSpPr>
        <dsp:cNvPr id="0" name=""/>
        <dsp:cNvSpPr/>
      </dsp:nvSpPr>
      <dsp:spPr>
        <a:xfrm rot="1042420">
          <a:off x="5394800" y="2524230"/>
          <a:ext cx="115375" cy="2817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>
            <a:latin typeface="Palatino Linotype" pitchFamily="18" charset="0"/>
          </a:endParaRPr>
        </a:p>
      </dsp:txBody>
      <dsp:txXfrm>
        <a:off x="5395590" y="2575421"/>
        <a:ext cx="80763" cy="169077"/>
      </dsp:txXfrm>
    </dsp:sp>
    <dsp:sp modelId="{961BF94C-BDEC-41EE-B989-2511F2EBC168}">
      <dsp:nvSpPr>
        <dsp:cNvPr id="0" name=""/>
        <dsp:cNvSpPr/>
      </dsp:nvSpPr>
      <dsp:spPr>
        <a:xfrm>
          <a:off x="5553251" y="2319928"/>
          <a:ext cx="1549387" cy="12382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Palatino Linotype" pitchFamily="18" charset="0"/>
            </a:rPr>
            <a:t>Conductas del individuo </a:t>
          </a:r>
          <a:endParaRPr lang="es-ES" sz="1600" b="1" kern="1200" dirty="0">
            <a:latin typeface="Palatino Linotype" pitchFamily="18" charset="0"/>
          </a:endParaRPr>
        </a:p>
      </dsp:txBody>
      <dsp:txXfrm>
        <a:off x="5589517" y="2356194"/>
        <a:ext cx="1476855" cy="1165687"/>
      </dsp:txXfrm>
    </dsp:sp>
    <dsp:sp modelId="{B36E73E4-78C8-46B1-9173-53EEB95A5309}">
      <dsp:nvSpPr>
        <dsp:cNvPr id="0" name=""/>
        <dsp:cNvSpPr/>
      </dsp:nvSpPr>
      <dsp:spPr>
        <a:xfrm rot="1515088">
          <a:off x="7161192" y="3227601"/>
          <a:ext cx="154557" cy="2817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>
            <a:latin typeface="Palatino Linotype" pitchFamily="18" charset="0"/>
          </a:endParaRPr>
        </a:p>
      </dsp:txBody>
      <dsp:txXfrm>
        <a:off x="7163407" y="3274070"/>
        <a:ext cx="108190" cy="169077"/>
      </dsp:txXfrm>
    </dsp:sp>
    <dsp:sp modelId="{20363F7D-B7F9-46CB-9843-5CDD6D8524BA}">
      <dsp:nvSpPr>
        <dsp:cNvPr id="0" name=""/>
        <dsp:cNvSpPr/>
      </dsp:nvSpPr>
      <dsp:spPr>
        <a:xfrm>
          <a:off x="7366391" y="3175117"/>
          <a:ext cx="1549387" cy="12382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Palatino Linotype" pitchFamily="18" charset="0"/>
            </a:rPr>
            <a:t>Plan de intervención</a:t>
          </a:r>
          <a:endParaRPr lang="es-ES" sz="1600" b="1" kern="1200" dirty="0">
            <a:latin typeface="Palatino Linotype" pitchFamily="18" charset="0"/>
          </a:endParaRPr>
        </a:p>
      </dsp:txBody>
      <dsp:txXfrm>
        <a:off x="7402657" y="3211383"/>
        <a:ext cx="1476855" cy="116568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1CBD79-E4C8-4332-9436-4A9A63B72845}">
      <dsp:nvSpPr>
        <dsp:cNvPr id="0" name=""/>
        <dsp:cNvSpPr/>
      </dsp:nvSpPr>
      <dsp:spPr>
        <a:xfrm>
          <a:off x="0" y="0"/>
          <a:ext cx="8229600" cy="14143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Palatino Linotype" pitchFamily="18" charset="0"/>
            </a:rPr>
            <a:t>Reconocer la posibilidad de un TEA</a:t>
          </a:r>
          <a:endParaRPr lang="es-ES" sz="1800" b="1" kern="1200" dirty="0">
            <a:latin typeface="Palatino Linotype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Palatino Linotype" pitchFamily="18" charset="0"/>
            </a:rPr>
            <a:t>Entorno familiar, escolar o médico.</a:t>
          </a:r>
          <a:endParaRPr lang="es-ES" sz="1400" kern="1200" dirty="0">
            <a:latin typeface="Palatino Linotype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Palatino Linotype" pitchFamily="18" charset="0"/>
            </a:rPr>
            <a:t>Observas las </a:t>
          </a:r>
          <a:r>
            <a:rPr lang="es-ES" sz="1400" b="0" u="sng" kern="1200" dirty="0" smtClean="0">
              <a:latin typeface="Palatino Linotype" pitchFamily="18" charset="0"/>
            </a:rPr>
            <a:t>señales de alerta </a:t>
          </a:r>
          <a:r>
            <a:rPr lang="es-ES" sz="1400" kern="1200" dirty="0" smtClean="0">
              <a:latin typeface="Palatino Linotype" pitchFamily="18" charset="0"/>
            </a:rPr>
            <a:t>y pasar una </a:t>
          </a:r>
          <a:r>
            <a:rPr lang="es-ES" sz="1400" b="1" u="sng" kern="1200" dirty="0" smtClean="0">
              <a:latin typeface="Palatino Linotype" pitchFamily="18" charset="0"/>
            </a:rPr>
            <a:t>herramienta</a:t>
          </a:r>
          <a:r>
            <a:rPr lang="es-ES" sz="1400" b="1" u="sng" kern="1200" dirty="0" smtClean="0">
              <a:solidFill>
                <a:schemeClr val="bg1"/>
              </a:solidFill>
              <a:latin typeface="Palatino Linotype" pitchFamily="18" charset="0"/>
            </a:rPr>
            <a:t> de cribado</a:t>
          </a:r>
          <a:r>
            <a:rPr lang="es-ES" sz="1400" kern="1200" dirty="0" smtClean="0">
              <a:latin typeface="Palatino Linotype" pitchFamily="18" charset="0"/>
            </a:rPr>
            <a:t>.</a:t>
          </a:r>
          <a:endParaRPr lang="es-ES" sz="1400" kern="1200" dirty="0">
            <a:latin typeface="Palatino Linotype" pitchFamily="18" charset="0"/>
          </a:endParaRPr>
        </a:p>
      </dsp:txBody>
      <dsp:txXfrm>
        <a:off x="1787356" y="0"/>
        <a:ext cx="6442243" cy="1414363"/>
      </dsp:txXfrm>
    </dsp:sp>
    <dsp:sp modelId="{D418172F-6E9F-45FD-B6B5-E8A7788282A1}">
      <dsp:nvSpPr>
        <dsp:cNvPr id="0" name=""/>
        <dsp:cNvSpPr/>
      </dsp:nvSpPr>
      <dsp:spPr>
        <a:xfrm>
          <a:off x="141436" y="141436"/>
          <a:ext cx="1645920" cy="11314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06386F-0E12-4427-935A-2294AD21149C}">
      <dsp:nvSpPr>
        <dsp:cNvPr id="0" name=""/>
        <dsp:cNvSpPr/>
      </dsp:nvSpPr>
      <dsp:spPr>
        <a:xfrm>
          <a:off x="0" y="1555799"/>
          <a:ext cx="8229600" cy="14143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bg1"/>
              </a:solidFill>
              <a:latin typeface="Palatino Linotype" pitchFamily="18" charset="0"/>
            </a:rPr>
            <a:t>Decidir si derivar a un lugar especializado en diagnóstico</a:t>
          </a:r>
          <a:endParaRPr lang="es-ES" sz="1800" b="1" kern="1200" dirty="0">
            <a:solidFill>
              <a:schemeClr val="bg1"/>
            </a:solidFill>
            <a:latin typeface="Palatino Linotype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Palatino Linotype" pitchFamily="18" charset="0"/>
            </a:rPr>
            <a:t>Si hay señales de alerta evidentes, si las herramientas de cribado dan positivo. </a:t>
          </a:r>
          <a:endParaRPr lang="es-ES" sz="1400" kern="1200" dirty="0">
            <a:latin typeface="Palatino Linotype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Palatino Linotype" pitchFamily="18" charset="0"/>
            </a:rPr>
            <a:t>Si se realiza una re-evaluación y se ve agravamiento.</a:t>
          </a:r>
          <a:endParaRPr lang="es-ES" sz="1400" kern="1200" dirty="0">
            <a:latin typeface="Palatino Linotype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Palatino Linotype" pitchFamily="18" charset="0"/>
            </a:rPr>
            <a:t>Se debe trasmitir a la familia y explicar en que consistirá el proceso.</a:t>
          </a:r>
          <a:endParaRPr lang="es-ES" sz="1400" kern="1200" dirty="0">
            <a:latin typeface="Palatino Linotype" pitchFamily="18" charset="0"/>
          </a:endParaRPr>
        </a:p>
      </dsp:txBody>
      <dsp:txXfrm>
        <a:off x="1787356" y="1555799"/>
        <a:ext cx="6442243" cy="1414363"/>
      </dsp:txXfrm>
    </dsp:sp>
    <dsp:sp modelId="{E735394A-71BA-4344-B3F0-7D2132B2890F}">
      <dsp:nvSpPr>
        <dsp:cNvPr id="0" name=""/>
        <dsp:cNvSpPr/>
      </dsp:nvSpPr>
      <dsp:spPr>
        <a:xfrm>
          <a:off x="141436" y="1697236"/>
          <a:ext cx="1645920" cy="11314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5CCABB-77DD-4761-BD6C-1552A29E2133}">
      <dsp:nvSpPr>
        <dsp:cNvPr id="0" name=""/>
        <dsp:cNvSpPr/>
      </dsp:nvSpPr>
      <dsp:spPr>
        <a:xfrm>
          <a:off x="0" y="3111599"/>
          <a:ext cx="8229600" cy="14143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Palatino Linotype" pitchFamily="18" charset="0"/>
            </a:rPr>
            <a:t>Decidir si realizar la valoración , valoración e informe diagnóstico</a:t>
          </a:r>
          <a:endParaRPr lang="es-ES" sz="1800" b="1" kern="1200" dirty="0">
            <a:latin typeface="Palatino Linotype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Palatino Linotype" pitchFamily="18" charset="0"/>
            </a:rPr>
            <a:t>En un lugar especializado con formación siguiendo criterios adecuados </a:t>
          </a:r>
          <a:endParaRPr lang="es-ES" sz="1400" kern="1200" dirty="0">
            <a:latin typeface="Palatino Linotype" pitchFamily="18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400" kern="1200" dirty="0" smtClean="0">
              <a:latin typeface="Palatino Linotype" pitchFamily="18" charset="0"/>
            </a:rPr>
            <a:t> Asociaciones de TEA, psiquiatría, …</a:t>
          </a:r>
          <a:endParaRPr lang="es-ES" sz="1400" kern="1200" dirty="0">
            <a:latin typeface="Palatino Linotype" pitchFamily="18" charset="0"/>
          </a:endParaRPr>
        </a:p>
      </dsp:txBody>
      <dsp:txXfrm>
        <a:off x="1787356" y="3111599"/>
        <a:ext cx="6442243" cy="1414363"/>
      </dsp:txXfrm>
    </dsp:sp>
    <dsp:sp modelId="{5CE2778E-88A9-48A0-9F6A-061E02A338E5}">
      <dsp:nvSpPr>
        <dsp:cNvPr id="0" name=""/>
        <dsp:cNvSpPr/>
      </dsp:nvSpPr>
      <dsp:spPr>
        <a:xfrm>
          <a:off x="141436" y="3253035"/>
          <a:ext cx="1645920" cy="11314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CF2265-8B2B-4D21-BF1F-656661249BE1}">
      <dsp:nvSpPr>
        <dsp:cNvPr id="0" name=""/>
        <dsp:cNvSpPr/>
      </dsp:nvSpPr>
      <dsp:spPr>
        <a:xfrm>
          <a:off x="0" y="966"/>
          <a:ext cx="7500990" cy="6236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Palatino Linotype" pitchFamily="18" charset="0"/>
            </a:rPr>
            <a:t>En muchos casos, los síntomas de TEA no son evidentes hasta que el niño empieza a interactuar con iguales.</a:t>
          </a:r>
          <a:endParaRPr lang="es-ES" sz="1800" b="1" kern="1200" dirty="0">
            <a:latin typeface="Palatino Linotype" pitchFamily="18" charset="0"/>
          </a:endParaRPr>
        </a:p>
      </dsp:txBody>
      <dsp:txXfrm>
        <a:off x="30444" y="31410"/>
        <a:ext cx="7440102" cy="562753"/>
      </dsp:txXfrm>
    </dsp:sp>
    <dsp:sp modelId="{6F6FB97E-6B92-42AB-85CC-1EC3A93AC257}">
      <dsp:nvSpPr>
        <dsp:cNvPr id="0" name=""/>
        <dsp:cNvSpPr/>
      </dsp:nvSpPr>
      <dsp:spPr>
        <a:xfrm>
          <a:off x="0" y="636238"/>
          <a:ext cx="7500990" cy="6236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Palatino Linotype" pitchFamily="18" charset="0"/>
            </a:rPr>
            <a:t>Especial atención en los momentos de juego y actividades en grupo.</a:t>
          </a:r>
          <a:endParaRPr lang="es-ES" sz="1800" b="1" kern="1200" dirty="0">
            <a:latin typeface="Palatino Linotype" pitchFamily="18" charset="0"/>
          </a:endParaRPr>
        </a:p>
      </dsp:txBody>
      <dsp:txXfrm>
        <a:off x="30444" y="666682"/>
        <a:ext cx="7440102" cy="562753"/>
      </dsp:txXfrm>
    </dsp:sp>
    <dsp:sp modelId="{8BFECFAC-4675-4814-8EF4-EEE3F8FDC0AE}">
      <dsp:nvSpPr>
        <dsp:cNvPr id="0" name=""/>
        <dsp:cNvSpPr/>
      </dsp:nvSpPr>
      <dsp:spPr>
        <a:xfrm>
          <a:off x="0" y="1271510"/>
          <a:ext cx="7500990" cy="6236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Palatino Linotype" pitchFamily="18" charset="0"/>
            </a:rPr>
            <a:t>Los tutores de los alumnos son los que más información pueden tener y los que antes pueden observar </a:t>
          </a:r>
          <a:endParaRPr lang="es-ES" sz="1800" b="1" kern="1200" dirty="0">
            <a:latin typeface="Palatino Linotype" pitchFamily="18" charset="0"/>
          </a:endParaRPr>
        </a:p>
      </dsp:txBody>
      <dsp:txXfrm>
        <a:off x="30444" y="1301954"/>
        <a:ext cx="7440102" cy="562753"/>
      </dsp:txXfrm>
    </dsp:sp>
    <dsp:sp modelId="{CC5B97E2-A6A8-4302-975C-7B6F67CC389C}">
      <dsp:nvSpPr>
        <dsp:cNvPr id="0" name=""/>
        <dsp:cNvSpPr/>
      </dsp:nvSpPr>
      <dsp:spPr>
        <a:xfrm>
          <a:off x="0" y="1906782"/>
          <a:ext cx="7500990" cy="6236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Palatino Linotype" pitchFamily="18" charset="0"/>
            </a:rPr>
            <a:t>Los síntomas pueden estar enmascarados por habilidades de adaptación ( sobre todo en niñas)</a:t>
          </a:r>
          <a:endParaRPr lang="es-ES" sz="1800" b="1" kern="1200" dirty="0">
            <a:latin typeface="Palatino Linotype" pitchFamily="18" charset="0"/>
          </a:endParaRPr>
        </a:p>
      </dsp:txBody>
      <dsp:txXfrm>
        <a:off x="30444" y="1937226"/>
        <a:ext cx="7440102" cy="5627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9289CA-65FB-40E7-85BE-D0CFD272B00C}">
      <dsp:nvSpPr>
        <dsp:cNvPr id="0" name=""/>
        <dsp:cNvSpPr/>
      </dsp:nvSpPr>
      <dsp:spPr>
        <a:xfrm>
          <a:off x="2284613" y="183867"/>
          <a:ext cx="3649057" cy="1267269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D163BC-43B5-46B6-B3AF-0B716B6D006D}">
      <dsp:nvSpPr>
        <dsp:cNvPr id="0" name=""/>
        <dsp:cNvSpPr/>
      </dsp:nvSpPr>
      <dsp:spPr>
        <a:xfrm>
          <a:off x="3761209" y="3286980"/>
          <a:ext cx="707181" cy="452596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040C64-B88C-4456-B746-7C884E87C4C5}">
      <dsp:nvSpPr>
        <dsp:cNvPr id="0" name=""/>
        <dsp:cNvSpPr/>
      </dsp:nvSpPr>
      <dsp:spPr>
        <a:xfrm>
          <a:off x="2417563" y="3649057"/>
          <a:ext cx="3394472" cy="8486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Palatino Linotype" pitchFamily="18" charset="0"/>
            </a:rPr>
            <a:t>Trastorno Generalizado del Desarrollo.</a:t>
          </a:r>
          <a:endParaRPr lang="es-ES" sz="1800" kern="1200" dirty="0">
            <a:latin typeface="Palatino Linotype" pitchFamily="18" charset="0"/>
          </a:endParaRPr>
        </a:p>
      </dsp:txBody>
      <dsp:txXfrm>
        <a:off x="2417563" y="3649057"/>
        <a:ext cx="3394472" cy="848618"/>
      </dsp:txXfrm>
    </dsp:sp>
    <dsp:sp modelId="{1E332139-C681-4AE9-AA46-25CC9ABCF3D9}">
      <dsp:nvSpPr>
        <dsp:cNvPr id="0" name=""/>
        <dsp:cNvSpPr/>
      </dsp:nvSpPr>
      <dsp:spPr>
        <a:xfrm>
          <a:off x="3611286" y="1549010"/>
          <a:ext cx="1272927" cy="12729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latin typeface="Palatino Linotype" pitchFamily="18" charset="0"/>
            </a:rPr>
            <a:t>Síndrome de </a:t>
          </a:r>
          <a:r>
            <a:rPr lang="es-ES" sz="1500" kern="1200" dirty="0" err="1" smtClean="0">
              <a:latin typeface="Palatino Linotype" pitchFamily="18" charset="0"/>
            </a:rPr>
            <a:t>Rett</a:t>
          </a:r>
          <a:endParaRPr lang="es-ES" sz="1500" kern="1200" dirty="0">
            <a:latin typeface="Palatino Linotype" pitchFamily="18" charset="0"/>
          </a:endParaRPr>
        </a:p>
      </dsp:txBody>
      <dsp:txXfrm>
        <a:off x="3797702" y="1735426"/>
        <a:ext cx="900095" cy="900095"/>
      </dsp:txXfrm>
    </dsp:sp>
    <dsp:sp modelId="{5AC98B65-1B21-4D88-9C59-166564442680}">
      <dsp:nvSpPr>
        <dsp:cNvPr id="0" name=""/>
        <dsp:cNvSpPr/>
      </dsp:nvSpPr>
      <dsp:spPr>
        <a:xfrm>
          <a:off x="3000401" y="642938"/>
          <a:ext cx="1272927" cy="12729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latin typeface="Palatino Linotype" pitchFamily="18" charset="0"/>
            </a:rPr>
            <a:t>Síndrome de Asperger</a:t>
          </a:r>
          <a:endParaRPr lang="es-ES" sz="1500" kern="1200" dirty="0">
            <a:latin typeface="Palatino Linotype" pitchFamily="18" charset="0"/>
          </a:endParaRPr>
        </a:p>
      </dsp:txBody>
      <dsp:txXfrm>
        <a:off x="3186817" y="829354"/>
        <a:ext cx="900095" cy="900095"/>
      </dsp:txXfrm>
    </dsp:sp>
    <dsp:sp modelId="{7E45FA6A-CFC3-4D91-BBCD-AF053DCE8267}">
      <dsp:nvSpPr>
        <dsp:cNvPr id="0" name=""/>
        <dsp:cNvSpPr/>
      </dsp:nvSpPr>
      <dsp:spPr>
        <a:xfrm>
          <a:off x="4286277" y="428631"/>
          <a:ext cx="1272927" cy="12729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>
              <a:latin typeface="Palatino Linotype" pitchFamily="18" charset="0"/>
            </a:rPr>
            <a:t>Trastorno Autista</a:t>
          </a:r>
          <a:endParaRPr lang="es-ES" sz="1500" kern="1200" dirty="0">
            <a:latin typeface="Palatino Linotype" pitchFamily="18" charset="0"/>
          </a:endParaRPr>
        </a:p>
      </dsp:txBody>
      <dsp:txXfrm>
        <a:off x="4472693" y="615047"/>
        <a:ext cx="900095" cy="900095"/>
      </dsp:txXfrm>
    </dsp:sp>
    <dsp:sp modelId="{78CB074D-6AE9-45D0-BB52-966FE620B9B0}">
      <dsp:nvSpPr>
        <dsp:cNvPr id="0" name=""/>
        <dsp:cNvSpPr/>
      </dsp:nvSpPr>
      <dsp:spPr>
        <a:xfrm>
          <a:off x="2134691" y="28287"/>
          <a:ext cx="3960217" cy="3168174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EB46D2-255D-4BF8-B559-C8855C67D1FD}">
      <dsp:nvSpPr>
        <dsp:cNvPr id="0" name=""/>
        <dsp:cNvSpPr/>
      </dsp:nvSpPr>
      <dsp:spPr>
        <a:xfrm>
          <a:off x="0" y="0"/>
          <a:ext cx="4525963" cy="452596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B84B8F-90CD-4D9A-91F0-8E171EB0CE78}">
      <dsp:nvSpPr>
        <dsp:cNvPr id="0" name=""/>
        <dsp:cNvSpPr/>
      </dsp:nvSpPr>
      <dsp:spPr>
        <a:xfrm>
          <a:off x="2262981" y="0"/>
          <a:ext cx="5966618" cy="452596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Palatino Linotype" pitchFamily="18" charset="0"/>
            </a:rPr>
            <a:t>Alteración del desarrollo de la interacción social recíproca</a:t>
          </a:r>
          <a:endParaRPr lang="es-ES" sz="2000" kern="1200" dirty="0">
            <a:latin typeface="Palatino Linotype" pitchFamily="18" charset="0"/>
          </a:endParaRPr>
        </a:p>
      </dsp:txBody>
      <dsp:txXfrm>
        <a:off x="2262981" y="0"/>
        <a:ext cx="2983309" cy="1357791"/>
      </dsp:txXfrm>
    </dsp:sp>
    <dsp:sp modelId="{271C50C7-0958-4806-8B03-D9321578C2A8}">
      <dsp:nvSpPr>
        <dsp:cNvPr id="0" name=""/>
        <dsp:cNvSpPr/>
      </dsp:nvSpPr>
      <dsp:spPr>
        <a:xfrm>
          <a:off x="792044" y="1357791"/>
          <a:ext cx="2941873" cy="294187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EAEADC-F922-467B-AC49-F0A29F414433}">
      <dsp:nvSpPr>
        <dsp:cNvPr id="0" name=""/>
        <dsp:cNvSpPr/>
      </dsp:nvSpPr>
      <dsp:spPr>
        <a:xfrm>
          <a:off x="2262981" y="1357791"/>
          <a:ext cx="5966618" cy="29418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Palatino Linotype" pitchFamily="18" charset="0"/>
            </a:rPr>
            <a:t>Alteración de la comunicación verbal y no verbal</a:t>
          </a:r>
          <a:endParaRPr lang="es-ES" sz="2000" kern="1200" dirty="0">
            <a:latin typeface="Palatino Linotype" pitchFamily="18" charset="0"/>
          </a:endParaRPr>
        </a:p>
      </dsp:txBody>
      <dsp:txXfrm>
        <a:off x="2262981" y="1357791"/>
        <a:ext cx="2983309" cy="1357787"/>
      </dsp:txXfrm>
    </dsp:sp>
    <dsp:sp modelId="{676CA1DF-1DE0-4E21-86F3-3C5B7B53C8AA}">
      <dsp:nvSpPr>
        <dsp:cNvPr id="0" name=""/>
        <dsp:cNvSpPr/>
      </dsp:nvSpPr>
      <dsp:spPr>
        <a:xfrm>
          <a:off x="1584087" y="2715579"/>
          <a:ext cx="1357787" cy="135778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667EA2-20C6-4150-8B4A-B9F9CD01F230}">
      <dsp:nvSpPr>
        <dsp:cNvPr id="0" name=""/>
        <dsp:cNvSpPr/>
      </dsp:nvSpPr>
      <dsp:spPr>
        <a:xfrm>
          <a:off x="2262981" y="2715579"/>
          <a:ext cx="5966618" cy="13577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Palatino Linotype" pitchFamily="18" charset="0"/>
            </a:rPr>
            <a:t>Repertorio Restringido de Intereses y Comportamientos</a:t>
          </a:r>
          <a:endParaRPr lang="es-ES" sz="2000" kern="1200" dirty="0">
            <a:latin typeface="Palatino Linotype" pitchFamily="18" charset="0"/>
          </a:endParaRPr>
        </a:p>
      </dsp:txBody>
      <dsp:txXfrm>
        <a:off x="2262981" y="2715579"/>
        <a:ext cx="2983309" cy="1357787"/>
      </dsp:txXfrm>
    </dsp:sp>
    <dsp:sp modelId="{B23EC34C-4A44-426D-968B-F1AC96D96333}">
      <dsp:nvSpPr>
        <dsp:cNvPr id="0" name=""/>
        <dsp:cNvSpPr/>
      </dsp:nvSpPr>
      <dsp:spPr>
        <a:xfrm>
          <a:off x="5246290" y="2715579"/>
          <a:ext cx="2983309" cy="135778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>
              <a:latin typeface="Palatino Linotype" pitchFamily="18" charset="0"/>
            </a:rPr>
            <a:t>Tienen discapacidad intelectual en un gran porcentaje</a:t>
          </a:r>
          <a:endParaRPr lang="es-ES" sz="1500" kern="1200" dirty="0">
            <a:latin typeface="Palatino Linotype" pitchFamily="18" charset="0"/>
          </a:endParaRP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 smtClean="0">
              <a:latin typeface="Palatino Linotype" pitchFamily="18" charset="0"/>
            </a:rPr>
            <a:t>Tienen dificultades severas de aprendizaje y comunicación</a:t>
          </a:r>
          <a:endParaRPr lang="es-ES" sz="1500" kern="1200" dirty="0">
            <a:latin typeface="Palatino Linotype" pitchFamily="18" charset="0"/>
          </a:endParaRPr>
        </a:p>
      </dsp:txBody>
      <dsp:txXfrm>
        <a:off x="5246290" y="2715579"/>
        <a:ext cx="2983309" cy="1357787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D11CCE-013D-4219-B632-BCF19E0ACC39}">
      <dsp:nvSpPr>
        <dsp:cNvPr id="0" name=""/>
        <dsp:cNvSpPr/>
      </dsp:nvSpPr>
      <dsp:spPr>
        <a:xfrm>
          <a:off x="0" y="4079417"/>
          <a:ext cx="8229600" cy="4464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latin typeface="Palatino Linotype" pitchFamily="18" charset="0"/>
            </a:rPr>
            <a:t>El desarrollo motor grueso y fino con dificultades</a:t>
          </a:r>
          <a:endParaRPr lang="es-ES" sz="2400" b="1" kern="1200" dirty="0">
            <a:latin typeface="Palatino Linotype" pitchFamily="18" charset="0"/>
          </a:endParaRPr>
        </a:p>
      </dsp:txBody>
      <dsp:txXfrm>
        <a:off x="0" y="4079417"/>
        <a:ext cx="8229600" cy="446408"/>
      </dsp:txXfrm>
    </dsp:sp>
    <dsp:sp modelId="{CE38356F-DA82-469A-B809-208089AEF802}">
      <dsp:nvSpPr>
        <dsp:cNvPr id="0" name=""/>
        <dsp:cNvSpPr/>
      </dsp:nvSpPr>
      <dsp:spPr>
        <a:xfrm rot="10800000">
          <a:off x="0" y="3399537"/>
          <a:ext cx="8229600" cy="68657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latin typeface="Palatino Linotype" pitchFamily="18" charset="0"/>
            </a:rPr>
            <a:t>Desarrollo intenso de intereses restringidos.</a:t>
          </a:r>
          <a:endParaRPr lang="es-ES" sz="2400" b="1" kern="1200" dirty="0">
            <a:latin typeface="Palatino Linotype" pitchFamily="18" charset="0"/>
          </a:endParaRPr>
        </a:p>
      </dsp:txBody>
      <dsp:txXfrm rot="10800000">
        <a:off x="0" y="3399537"/>
        <a:ext cx="8229600" cy="446116"/>
      </dsp:txXfrm>
    </dsp:sp>
    <dsp:sp modelId="{13B2E079-6136-42F2-A43F-D7A76E20ABB7}">
      <dsp:nvSpPr>
        <dsp:cNvPr id="0" name=""/>
        <dsp:cNvSpPr/>
      </dsp:nvSpPr>
      <dsp:spPr>
        <a:xfrm rot="10800000">
          <a:off x="0" y="2719657"/>
          <a:ext cx="8229600" cy="68657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latin typeface="Palatino Linotype" pitchFamily="18" charset="0"/>
            </a:rPr>
            <a:t>Estado simbólico, repetitivo y poco social. </a:t>
          </a:r>
          <a:endParaRPr lang="es-ES" sz="2400" b="1" kern="1200" dirty="0">
            <a:latin typeface="Palatino Linotype" pitchFamily="18" charset="0"/>
          </a:endParaRPr>
        </a:p>
      </dsp:txBody>
      <dsp:txXfrm rot="10800000">
        <a:off x="0" y="2719657"/>
        <a:ext cx="8229600" cy="446116"/>
      </dsp:txXfrm>
    </dsp:sp>
    <dsp:sp modelId="{C7488B79-B767-4EF7-94E0-13B98E6F945A}">
      <dsp:nvSpPr>
        <dsp:cNvPr id="0" name=""/>
        <dsp:cNvSpPr/>
      </dsp:nvSpPr>
      <dsp:spPr>
        <a:xfrm rot="10800000">
          <a:off x="0" y="2039777"/>
          <a:ext cx="8229600" cy="68657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latin typeface="Palatino Linotype" pitchFamily="18" charset="0"/>
            </a:rPr>
            <a:t>Comportamiento repetitivos y con resistencia al cambio.</a:t>
          </a:r>
          <a:endParaRPr lang="es-ES" sz="2400" b="1" kern="1200" dirty="0">
            <a:latin typeface="Palatino Linotype" pitchFamily="18" charset="0"/>
          </a:endParaRPr>
        </a:p>
      </dsp:txBody>
      <dsp:txXfrm rot="10800000">
        <a:off x="0" y="2039777"/>
        <a:ext cx="8229600" cy="446116"/>
      </dsp:txXfrm>
    </dsp:sp>
    <dsp:sp modelId="{0E80C9DD-1053-4D64-B6A4-7827B5DB94A9}">
      <dsp:nvSpPr>
        <dsp:cNvPr id="0" name=""/>
        <dsp:cNvSpPr/>
      </dsp:nvSpPr>
      <dsp:spPr>
        <a:xfrm rot="10800000">
          <a:off x="0" y="1359897"/>
          <a:ext cx="8229600" cy="68657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latin typeface="Palatino Linotype" pitchFamily="18" charset="0"/>
            </a:rPr>
            <a:t>Capacidad disminuida para la expresión de empatía.</a:t>
          </a:r>
          <a:endParaRPr lang="es-ES" sz="2400" b="1" kern="1200" dirty="0">
            <a:latin typeface="Palatino Linotype" pitchFamily="18" charset="0"/>
          </a:endParaRPr>
        </a:p>
      </dsp:txBody>
      <dsp:txXfrm rot="10800000">
        <a:off x="0" y="1359897"/>
        <a:ext cx="8229600" cy="446116"/>
      </dsp:txXfrm>
    </dsp:sp>
    <dsp:sp modelId="{5A17C820-4C8D-4CDB-8E26-C74DCED9C904}">
      <dsp:nvSpPr>
        <dsp:cNvPr id="0" name=""/>
        <dsp:cNvSpPr/>
      </dsp:nvSpPr>
      <dsp:spPr>
        <a:xfrm rot="10800000">
          <a:off x="0" y="680017"/>
          <a:ext cx="8229600" cy="68657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latin typeface="Palatino Linotype" pitchFamily="18" charset="0"/>
            </a:rPr>
            <a:t>Déficit en la comunicación no verbal.</a:t>
          </a:r>
          <a:endParaRPr lang="es-ES" sz="2400" b="1" kern="1200" dirty="0">
            <a:latin typeface="Palatino Linotype" pitchFamily="18" charset="0"/>
          </a:endParaRPr>
        </a:p>
      </dsp:txBody>
      <dsp:txXfrm rot="10800000">
        <a:off x="0" y="680017"/>
        <a:ext cx="8229600" cy="446116"/>
      </dsp:txXfrm>
    </dsp:sp>
    <dsp:sp modelId="{23A1FE2E-FDFC-4C65-898C-B990F38547F4}">
      <dsp:nvSpPr>
        <dsp:cNvPr id="0" name=""/>
        <dsp:cNvSpPr/>
      </dsp:nvSpPr>
      <dsp:spPr>
        <a:xfrm rot="10800000">
          <a:off x="0" y="137"/>
          <a:ext cx="8229600" cy="686576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latin typeface="Palatino Linotype" pitchFamily="18" charset="0"/>
            </a:rPr>
            <a:t>Estilo pedante, literal y estereotipado.</a:t>
          </a:r>
          <a:endParaRPr lang="es-ES" sz="2400" b="1" kern="1200" dirty="0">
            <a:latin typeface="Palatino Linotype" pitchFamily="18" charset="0"/>
          </a:endParaRPr>
        </a:p>
      </dsp:txBody>
      <dsp:txXfrm rot="10800000">
        <a:off x="0" y="137"/>
        <a:ext cx="8229600" cy="446116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9755B-2405-4A28-8BCA-E14B8847CBD8}">
      <dsp:nvSpPr>
        <dsp:cNvPr id="0" name=""/>
        <dsp:cNvSpPr/>
      </dsp:nvSpPr>
      <dsp:spPr>
        <a:xfrm>
          <a:off x="2637" y="479695"/>
          <a:ext cx="2092072" cy="1255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latin typeface="Palatino Linotype" pitchFamily="18" charset="0"/>
            </a:rPr>
            <a:t>Sutilezas y demandas implícitas.</a:t>
          </a:r>
          <a:endParaRPr lang="es-ES" sz="1400" b="1" kern="1200" dirty="0">
            <a:latin typeface="Palatino Linotype" pitchFamily="18" charset="0"/>
          </a:endParaRPr>
        </a:p>
      </dsp:txBody>
      <dsp:txXfrm>
        <a:off x="2637" y="479695"/>
        <a:ext cx="2092072" cy="1255243"/>
      </dsp:txXfrm>
    </dsp:sp>
    <dsp:sp modelId="{E0C86F72-12FF-45F4-926F-90621477AB4F}">
      <dsp:nvSpPr>
        <dsp:cNvPr id="0" name=""/>
        <dsp:cNvSpPr/>
      </dsp:nvSpPr>
      <dsp:spPr>
        <a:xfrm>
          <a:off x="2303917" y="479695"/>
          <a:ext cx="2092072" cy="1255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latin typeface="Palatino Linotype" pitchFamily="18" charset="0"/>
            </a:rPr>
            <a:t>No interpretar las normas de forma flexible.</a:t>
          </a:r>
          <a:endParaRPr lang="es-ES" sz="1400" b="1" kern="1200" dirty="0">
            <a:latin typeface="Palatino Linotype" pitchFamily="18" charset="0"/>
          </a:endParaRPr>
        </a:p>
      </dsp:txBody>
      <dsp:txXfrm>
        <a:off x="2303917" y="479695"/>
        <a:ext cx="2092072" cy="1255243"/>
      </dsp:txXfrm>
    </dsp:sp>
    <dsp:sp modelId="{D04E3684-F3DD-4D31-A6EA-852880DA1195}">
      <dsp:nvSpPr>
        <dsp:cNvPr id="0" name=""/>
        <dsp:cNvSpPr/>
      </dsp:nvSpPr>
      <dsp:spPr>
        <a:xfrm>
          <a:off x="4605197" y="479695"/>
          <a:ext cx="2092072" cy="1255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latin typeface="Palatino Linotype" pitchFamily="18" charset="0"/>
            </a:rPr>
            <a:t>No comprender muchos estados de ánimo. ( Falta de empatía.)</a:t>
          </a:r>
          <a:endParaRPr lang="es-ES" sz="1400" b="1" kern="1200" dirty="0">
            <a:latin typeface="Palatino Linotype" pitchFamily="18" charset="0"/>
          </a:endParaRPr>
        </a:p>
      </dsp:txBody>
      <dsp:txXfrm>
        <a:off x="4605197" y="479695"/>
        <a:ext cx="2092072" cy="1255243"/>
      </dsp:txXfrm>
    </dsp:sp>
    <dsp:sp modelId="{C321412D-411B-46B7-A15E-DF0043E32531}">
      <dsp:nvSpPr>
        <dsp:cNvPr id="0" name=""/>
        <dsp:cNvSpPr/>
      </dsp:nvSpPr>
      <dsp:spPr>
        <a:xfrm>
          <a:off x="6906477" y="479695"/>
          <a:ext cx="2092072" cy="1255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latin typeface="Palatino Linotype" pitchFamily="18" charset="0"/>
            </a:rPr>
            <a:t>Movimientos torpes( malos compañeros de juegos.)</a:t>
          </a:r>
          <a:endParaRPr lang="es-ES" sz="1400" b="1" kern="1200" dirty="0">
            <a:latin typeface="Palatino Linotype" pitchFamily="18" charset="0"/>
          </a:endParaRPr>
        </a:p>
      </dsp:txBody>
      <dsp:txXfrm>
        <a:off x="6906477" y="479695"/>
        <a:ext cx="2092072" cy="1255243"/>
      </dsp:txXfrm>
    </dsp:sp>
    <dsp:sp modelId="{2134B0E1-D8BA-4C2F-B1D5-2B550E87FA4E}">
      <dsp:nvSpPr>
        <dsp:cNvPr id="0" name=""/>
        <dsp:cNvSpPr/>
      </dsp:nvSpPr>
      <dsp:spPr>
        <a:xfrm>
          <a:off x="2637" y="1944146"/>
          <a:ext cx="2092072" cy="1255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latin typeface="Palatino Linotype" pitchFamily="18" charset="0"/>
            </a:rPr>
            <a:t>No iniciativa.</a:t>
          </a:r>
          <a:endParaRPr lang="es-ES" sz="1400" b="1" kern="1200" dirty="0">
            <a:latin typeface="Palatino Linotype" pitchFamily="18" charset="0"/>
          </a:endParaRPr>
        </a:p>
      </dsp:txBody>
      <dsp:txXfrm>
        <a:off x="2637" y="1944146"/>
        <a:ext cx="2092072" cy="1255243"/>
      </dsp:txXfrm>
    </dsp:sp>
    <dsp:sp modelId="{600B80B3-DB4E-4610-B5CA-9432AE6A8389}">
      <dsp:nvSpPr>
        <dsp:cNvPr id="0" name=""/>
        <dsp:cNvSpPr/>
      </dsp:nvSpPr>
      <dsp:spPr>
        <a:xfrm>
          <a:off x="2303917" y="1944146"/>
          <a:ext cx="2092072" cy="1255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latin typeface="Palatino Linotype" pitchFamily="18" charset="0"/>
            </a:rPr>
            <a:t>Frecuentes rabietas y problemas de conducta.</a:t>
          </a:r>
        </a:p>
      </dsp:txBody>
      <dsp:txXfrm>
        <a:off x="2303917" y="1944146"/>
        <a:ext cx="2092072" cy="1255243"/>
      </dsp:txXfrm>
    </dsp:sp>
    <dsp:sp modelId="{D3FB5A2C-443C-4E87-8908-4433A6C2D7FC}">
      <dsp:nvSpPr>
        <dsp:cNvPr id="0" name=""/>
        <dsp:cNvSpPr/>
      </dsp:nvSpPr>
      <dsp:spPr>
        <a:xfrm>
          <a:off x="4605197" y="1944146"/>
          <a:ext cx="2092072" cy="1255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latin typeface="Palatino Linotype" pitchFamily="18" charset="0"/>
            </a:rPr>
            <a:t>Gusto, juegos e intereses limitados y distintos a los de los demás niños.</a:t>
          </a:r>
        </a:p>
      </dsp:txBody>
      <dsp:txXfrm>
        <a:off x="4605197" y="1944146"/>
        <a:ext cx="2092072" cy="1255243"/>
      </dsp:txXfrm>
    </dsp:sp>
    <dsp:sp modelId="{A6C4414C-BF09-4EF1-A398-6B000C550F4F}">
      <dsp:nvSpPr>
        <dsp:cNvPr id="0" name=""/>
        <dsp:cNvSpPr/>
      </dsp:nvSpPr>
      <dsp:spPr>
        <a:xfrm>
          <a:off x="6906477" y="1944146"/>
          <a:ext cx="2092072" cy="1255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latin typeface="Palatino Linotype" pitchFamily="18" charset="0"/>
            </a:rPr>
            <a:t>Vocabulario serio y pedante. Preguntas repetitivas.</a:t>
          </a:r>
        </a:p>
      </dsp:txBody>
      <dsp:txXfrm>
        <a:off x="6906477" y="1944146"/>
        <a:ext cx="2092072" cy="1255243"/>
      </dsp:txXfrm>
    </dsp:sp>
    <dsp:sp modelId="{566C79AE-2A27-4672-A4DD-B8EAC0C49CB6}">
      <dsp:nvSpPr>
        <dsp:cNvPr id="0" name=""/>
        <dsp:cNvSpPr/>
      </dsp:nvSpPr>
      <dsp:spPr>
        <a:xfrm>
          <a:off x="2303917" y="3408597"/>
          <a:ext cx="2092072" cy="1255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latin typeface="Palatino Linotype" pitchFamily="18" charset="0"/>
            </a:rPr>
            <a:t>Hipersensibilidad a estímulos y alimentos.</a:t>
          </a:r>
        </a:p>
      </dsp:txBody>
      <dsp:txXfrm>
        <a:off x="2303917" y="3408597"/>
        <a:ext cx="2092072" cy="1255243"/>
      </dsp:txXfrm>
    </dsp:sp>
    <dsp:sp modelId="{6C5DC6A4-5281-4FF2-AABF-5225BFC730D1}">
      <dsp:nvSpPr>
        <dsp:cNvPr id="0" name=""/>
        <dsp:cNvSpPr/>
      </dsp:nvSpPr>
      <dsp:spPr>
        <a:xfrm>
          <a:off x="4605197" y="3408597"/>
          <a:ext cx="2092072" cy="125524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latin typeface="Palatino Linotype" pitchFamily="18" charset="0"/>
            </a:rPr>
            <a:t>Trastornos del sueño.</a:t>
          </a:r>
        </a:p>
      </dsp:txBody>
      <dsp:txXfrm>
        <a:off x="4605197" y="3408597"/>
        <a:ext cx="2092072" cy="1255243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D85718-B951-4407-A9DC-0E826055A360}">
      <dsp:nvSpPr>
        <dsp:cNvPr id="0" name=""/>
        <dsp:cNvSpPr/>
      </dsp:nvSpPr>
      <dsp:spPr>
        <a:xfrm>
          <a:off x="293" y="0"/>
          <a:ext cx="1587251" cy="45259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Palatino Linotype" pitchFamily="18" charset="0"/>
            </a:rPr>
            <a:t>Falta de técnicas de estudio</a:t>
          </a:r>
          <a:endParaRPr lang="es-ES" sz="1800" b="1" kern="1200" dirty="0">
            <a:latin typeface="Palatino Linotype" pitchFamily="18" charset="0"/>
          </a:endParaRPr>
        </a:p>
      </dsp:txBody>
      <dsp:txXfrm>
        <a:off x="293" y="1810385"/>
        <a:ext cx="1587251" cy="1810385"/>
      </dsp:txXfrm>
    </dsp:sp>
    <dsp:sp modelId="{71F8B8C1-C7D8-459E-9D40-BB7436F51F30}">
      <dsp:nvSpPr>
        <dsp:cNvPr id="0" name=""/>
        <dsp:cNvSpPr/>
      </dsp:nvSpPr>
      <dsp:spPr>
        <a:xfrm>
          <a:off x="47911" y="271557"/>
          <a:ext cx="1492016" cy="150714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2CDC9D-8C7D-4499-B650-E0E57F56BBB2}">
      <dsp:nvSpPr>
        <dsp:cNvPr id="0" name=""/>
        <dsp:cNvSpPr/>
      </dsp:nvSpPr>
      <dsp:spPr>
        <a:xfrm>
          <a:off x="1635163" y="0"/>
          <a:ext cx="1689534" cy="45259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Palatino Linotype" pitchFamily="18" charset="0"/>
            </a:rPr>
            <a:t>Desinterés por áreas del conocimiento</a:t>
          </a:r>
          <a:endParaRPr lang="es-ES" sz="1800" b="1" kern="1200" dirty="0">
            <a:latin typeface="Palatino Linotype" pitchFamily="18" charset="0"/>
          </a:endParaRPr>
        </a:p>
      </dsp:txBody>
      <dsp:txXfrm>
        <a:off x="1635163" y="1810385"/>
        <a:ext cx="1689534" cy="1810385"/>
      </dsp:txXfrm>
    </dsp:sp>
    <dsp:sp modelId="{05D76E4C-B8EF-4344-9354-EAE6E439A5E0}">
      <dsp:nvSpPr>
        <dsp:cNvPr id="0" name=""/>
        <dsp:cNvSpPr/>
      </dsp:nvSpPr>
      <dsp:spPr>
        <a:xfrm>
          <a:off x="1733922" y="271557"/>
          <a:ext cx="1492016" cy="150714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248FBC-CFF9-4BC8-B64B-9725125176B6}">
      <dsp:nvSpPr>
        <dsp:cNvPr id="0" name=""/>
        <dsp:cNvSpPr/>
      </dsp:nvSpPr>
      <dsp:spPr>
        <a:xfrm>
          <a:off x="3372315" y="0"/>
          <a:ext cx="1587251" cy="45259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Palatino Linotype" pitchFamily="18" charset="0"/>
            </a:rPr>
            <a:t>Falta de motivación y de objetivos académicos</a:t>
          </a:r>
          <a:endParaRPr lang="es-ES" sz="1800" b="1" kern="1200" dirty="0">
            <a:latin typeface="Palatino Linotype" pitchFamily="18" charset="0"/>
          </a:endParaRPr>
        </a:p>
      </dsp:txBody>
      <dsp:txXfrm>
        <a:off x="3372315" y="1810385"/>
        <a:ext cx="1587251" cy="1810385"/>
      </dsp:txXfrm>
    </dsp:sp>
    <dsp:sp modelId="{145A10C8-9935-496D-A0BD-1B99896C1BF4}">
      <dsp:nvSpPr>
        <dsp:cNvPr id="0" name=""/>
        <dsp:cNvSpPr/>
      </dsp:nvSpPr>
      <dsp:spPr>
        <a:xfrm>
          <a:off x="3419932" y="271557"/>
          <a:ext cx="1492016" cy="150714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AF5C70-CB79-4F72-A9F1-0F0173F12D4C}">
      <dsp:nvSpPr>
        <dsp:cNvPr id="0" name=""/>
        <dsp:cNvSpPr/>
      </dsp:nvSpPr>
      <dsp:spPr>
        <a:xfrm>
          <a:off x="5007184" y="0"/>
          <a:ext cx="1587251" cy="45259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Palatino Linotype" pitchFamily="18" charset="0"/>
            </a:rPr>
            <a:t>Dificultades en el conocimiento abstracto</a:t>
          </a:r>
          <a:endParaRPr lang="es-ES" sz="1800" b="1" kern="1200" dirty="0">
            <a:latin typeface="Palatino Linotype" pitchFamily="18" charset="0"/>
          </a:endParaRPr>
        </a:p>
      </dsp:txBody>
      <dsp:txXfrm>
        <a:off x="5007184" y="1810385"/>
        <a:ext cx="1587251" cy="1810385"/>
      </dsp:txXfrm>
    </dsp:sp>
    <dsp:sp modelId="{5CEC6F64-6E56-49E6-A438-6BB0B7A02087}">
      <dsp:nvSpPr>
        <dsp:cNvPr id="0" name=""/>
        <dsp:cNvSpPr/>
      </dsp:nvSpPr>
      <dsp:spPr>
        <a:xfrm>
          <a:off x="5054802" y="271557"/>
          <a:ext cx="1492016" cy="150714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F5DD6F-E983-401F-BC74-78697822AE55}">
      <dsp:nvSpPr>
        <dsp:cNvPr id="0" name=""/>
        <dsp:cNvSpPr/>
      </dsp:nvSpPr>
      <dsp:spPr>
        <a:xfrm>
          <a:off x="6642054" y="0"/>
          <a:ext cx="1587251" cy="45259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Palatino Linotype" pitchFamily="18" charset="0"/>
            </a:rPr>
            <a:t>Dificultades para comprender lo que es importante estudiar</a:t>
          </a:r>
          <a:endParaRPr lang="es-ES" sz="1800" b="1" kern="1200" dirty="0">
            <a:latin typeface="Palatino Linotype" pitchFamily="18" charset="0"/>
          </a:endParaRPr>
        </a:p>
      </dsp:txBody>
      <dsp:txXfrm>
        <a:off x="6642054" y="1810385"/>
        <a:ext cx="1587251" cy="1810385"/>
      </dsp:txXfrm>
    </dsp:sp>
    <dsp:sp modelId="{92F4090A-A708-4DD3-97C7-7AD876088B94}">
      <dsp:nvSpPr>
        <dsp:cNvPr id="0" name=""/>
        <dsp:cNvSpPr/>
      </dsp:nvSpPr>
      <dsp:spPr>
        <a:xfrm>
          <a:off x="6689671" y="271557"/>
          <a:ext cx="1492016" cy="1507145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E1A6A5-FAEA-4781-B58C-1376ED36BE7B}">
      <dsp:nvSpPr>
        <dsp:cNvPr id="0" name=""/>
        <dsp:cNvSpPr/>
      </dsp:nvSpPr>
      <dsp:spPr>
        <a:xfrm>
          <a:off x="329183" y="3620770"/>
          <a:ext cx="7571232" cy="67889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5DCB17-79BD-410D-90D2-187984964CCF}">
      <dsp:nvSpPr>
        <dsp:cNvPr id="0" name=""/>
        <dsp:cNvSpPr/>
      </dsp:nvSpPr>
      <dsp:spPr>
        <a:xfrm>
          <a:off x="617219" y="0"/>
          <a:ext cx="6995160" cy="452596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B571B7-69A8-4709-A154-89CA31C14551}">
      <dsp:nvSpPr>
        <dsp:cNvPr id="0" name=""/>
        <dsp:cNvSpPr/>
      </dsp:nvSpPr>
      <dsp:spPr>
        <a:xfrm>
          <a:off x="2812" y="1357788"/>
          <a:ext cx="1827549" cy="1810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Palatino Linotype" panose="02040502050505030304" pitchFamily="18" charset="0"/>
            </a:rPr>
            <a:t>La mayor parte del alumnado con TEA sufre acoso escolar en alguna etapa de su vida.</a:t>
          </a:r>
          <a:endParaRPr lang="en-US" sz="1600" b="1" kern="1200" dirty="0">
            <a:latin typeface="Palatino Linotype" panose="02040502050505030304" pitchFamily="18" charset="0"/>
          </a:endParaRPr>
        </a:p>
      </dsp:txBody>
      <dsp:txXfrm>
        <a:off x="91188" y="1446164"/>
        <a:ext cx="1650797" cy="1633633"/>
      </dsp:txXfrm>
    </dsp:sp>
    <dsp:sp modelId="{C73B61D5-3C72-4C75-AED6-4F64CD99E15D}">
      <dsp:nvSpPr>
        <dsp:cNvPr id="0" name=""/>
        <dsp:cNvSpPr/>
      </dsp:nvSpPr>
      <dsp:spPr>
        <a:xfrm>
          <a:off x="2134954" y="1357788"/>
          <a:ext cx="1827549" cy="1810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Palatino Linotype" panose="02040502050505030304" pitchFamily="18" charset="0"/>
            </a:rPr>
            <a:t>Etapas angustiosas. Es recordado durante el resto de su escolarización</a:t>
          </a:r>
          <a:endParaRPr lang="en-US" sz="1600" b="1" kern="1200" dirty="0">
            <a:latin typeface="Palatino Linotype" panose="02040502050505030304" pitchFamily="18" charset="0"/>
          </a:endParaRPr>
        </a:p>
      </dsp:txBody>
      <dsp:txXfrm>
        <a:off x="2223330" y="1446164"/>
        <a:ext cx="1650797" cy="1633633"/>
      </dsp:txXfrm>
    </dsp:sp>
    <dsp:sp modelId="{C857485E-E607-4B0C-A4B0-2222C7F85918}">
      <dsp:nvSpPr>
        <dsp:cNvPr id="0" name=""/>
        <dsp:cNvSpPr/>
      </dsp:nvSpPr>
      <dsp:spPr>
        <a:xfrm>
          <a:off x="4267095" y="1357788"/>
          <a:ext cx="1827549" cy="1810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Palatino Linotype" panose="02040502050505030304" pitchFamily="18" charset="0"/>
            </a:rPr>
            <a:t>Influye mucho en el abandono escolar</a:t>
          </a:r>
          <a:endParaRPr lang="en-US" sz="1600" b="1" kern="1200" dirty="0">
            <a:latin typeface="Palatino Linotype" panose="02040502050505030304" pitchFamily="18" charset="0"/>
          </a:endParaRPr>
        </a:p>
      </dsp:txBody>
      <dsp:txXfrm>
        <a:off x="4355471" y="1446164"/>
        <a:ext cx="1650797" cy="1633633"/>
      </dsp:txXfrm>
    </dsp:sp>
    <dsp:sp modelId="{A2B2D0F7-C198-4A2E-81B1-C1A814E45DB0}">
      <dsp:nvSpPr>
        <dsp:cNvPr id="0" name=""/>
        <dsp:cNvSpPr/>
      </dsp:nvSpPr>
      <dsp:spPr>
        <a:xfrm>
          <a:off x="6399237" y="1357788"/>
          <a:ext cx="1827549" cy="1810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Palatino Linotype" panose="02040502050505030304" pitchFamily="18" charset="0"/>
            </a:rPr>
            <a:t>Marca sus expectativas de relación social futuras.</a:t>
          </a:r>
          <a:endParaRPr lang="en-US" sz="1600" b="1" kern="1200" dirty="0">
            <a:latin typeface="Palatino Linotype" panose="02040502050505030304" pitchFamily="18" charset="0"/>
          </a:endParaRPr>
        </a:p>
      </dsp:txBody>
      <dsp:txXfrm>
        <a:off x="6487613" y="1446164"/>
        <a:ext cx="1650797" cy="1633633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D899C1-091A-4B09-B7CA-3AC2D6449FB4}">
      <dsp:nvSpPr>
        <dsp:cNvPr id="0" name=""/>
        <dsp:cNvSpPr/>
      </dsp:nvSpPr>
      <dsp:spPr>
        <a:xfrm>
          <a:off x="0" y="47"/>
          <a:ext cx="7000924" cy="5012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altLang="es-ES" sz="2000" b="1" kern="1200" dirty="0" smtClean="0">
              <a:solidFill>
                <a:schemeClr val="bg1"/>
              </a:solidFill>
              <a:latin typeface="Palatino Linotype" pitchFamily="18" charset="0"/>
            </a:rPr>
            <a:t> COMPRENDER A LA PERSONA CONCRETA</a:t>
          </a:r>
          <a:endParaRPr lang="es-ES" sz="2000" kern="1200" dirty="0">
            <a:latin typeface="Palatino Linotype" pitchFamily="18" charset="0"/>
          </a:endParaRPr>
        </a:p>
      </dsp:txBody>
      <dsp:txXfrm>
        <a:off x="24468" y="24515"/>
        <a:ext cx="6951988" cy="452290"/>
      </dsp:txXfrm>
    </dsp:sp>
    <dsp:sp modelId="{EBC2DFCE-0A20-4126-8872-F05ADEF96001}">
      <dsp:nvSpPr>
        <dsp:cNvPr id="0" name=""/>
        <dsp:cNvSpPr/>
      </dsp:nvSpPr>
      <dsp:spPr>
        <a:xfrm>
          <a:off x="0" y="501274"/>
          <a:ext cx="7000924" cy="352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279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_tradnl" altLang="es-ES" sz="2000" b="1" kern="1200" dirty="0" smtClean="0">
              <a:solidFill>
                <a:schemeClr val="tx1"/>
              </a:solidFill>
              <a:latin typeface="Palatino Linotype" pitchFamily="18" charset="0"/>
            </a:rPr>
            <a:t>ESTABLECER UNA RELACIÓN POSITIVA</a:t>
          </a:r>
          <a:endParaRPr lang="es-ES" sz="2000" kern="1200" dirty="0">
            <a:solidFill>
              <a:schemeClr val="tx1"/>
            </a:solidFill>
            <a:latin typeface="Palatino Linotype" pitchFamily="18" charset="0"/>
          </a:endParaRPr>
        </a:p>
      </dsp:txBody>
      <dsp:txXfrm>
        <a:off x="0" y="501274"/>
        <a:ext cx="7000924" cy="352698"/>
      </dsp:txXfrm>
    </dsp:sp>
    <dsp:sp modelId="{06FE8D3B-D89A-4458-B586-12A9F03F4BBE}">
      <dsp:nvSpPr>
        <dsp:cNvPr id="0" name=""/>
        <dsp:cNvSpPr/>
      </dsp:nvSpPr>
      <dsp:spPr>
        <a:xfrm>
          <a:off x="0" y="853972"/>
          <a:ext cx="7000924" cy="5012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altLang="es-ES" sz="2000" b="1" kern="1200" dirty="0" smtClean="0">
              <a:solidFill>
                <a:schemeClr val="bg1"/>
              </a:solidFill>
              <a:latin typeface="Palatino Linotype" pitchFamily="18" charset="0"/>
            </a:rPr>
            <a:t>ESTRUCTURACIÓN DEL ENTORNO</a:t>
          </a:r>
          <a:endParaRPr lang="es-ES" sz="2000" kern="1200" dirty="0">
            <a:solidFill>
              <a:schemeClr val="bg1"/>
            </a:solidFill>
            <a:latin typeface="Palatino Linotype" pitchFamily="18" charset="0"/>
          </a:endParaRPr>
        </a:p>
      </dsp:txBody>
      <dsp:txXfrm>
        <a:off x="24468" y="878440"/>
        <a:ext cx="6951988" cy="452290"/>
      </dsp:txXfrm>
    </dsp:sp>
    <dsp:sp modelId="{52D0BCDF-E514-4122-B78C-6207F716F097}">
      <dsp:nvSpPr>
        <dsp:cNvPr id="0" name=""/>
        <dsp:cNvSpPr/>
      </dsp:nvSpPr>
      <dsp:spPr>
        <a:xfrm>
          <a:off x="0" y="1355198"/>
          <a:ext cx="7000924" cy="3426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279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_tradnl" altLang="es-ES" sz="1600" b="1" kern="1200" dirty="0" smtClean="0">
              <a:solidFill>
                <a:schemeClr val="bg1"/>
              </a:solidFill>
              <a:latin typeface="Palatino Linotype" pitchFamily="18" charset="0"/>
            </a:rPr>
            <a:t> </a:t>
          </a:r>
          <a:r>
            <a:rPr lang="es-ES_tradnl" altLang="es-ES" sz="2000" b="1" kern="1200" dirty="0" smtClean="0">
              <a:solidFill>
                <a:schemeClr val="tx1"/>
              </a:solidFill>
              <a:latin typeface="Palatino Linotype" pitchFamily="18" charset="0"/>
            </a:rPr>
            <a:t>ASEGURAR LA COMPRENSIÓN </a:t>
          </a:r>
          <a:endParaRPr lang="es-ES" sz="1600" kern="1200" dirty="0">
            <a:solidFill>
              <a:schemeClr val="tx1"/>
            </a:solidFill>
            <a:latin typeface="Palatino Linotype" pitchFamily="18" charset="0"/>
          </a:endParaRPr>
        </a:p>
      </dsp:txBody>
      <dsp:txXfrm>
        <a:off x="0" y="1355198"/>
        <a:ext cx="7000924" cy="342621"/>
      </dsp:txXfrm>
    </dsp:sp>
    <dsp:sp modelId="{C5B7EBB6-B162-4C40-8ABE-FFE4242BA08A}">
      <dsp:nvSpPr>
        <dsp:cNvPr id="0" name=""/>
        <dsp:cNvSpPr/>
      </dsp:nvSpPr>
      <dsp:spPr>
        <a:xfrm>
          <a:off x="0" y="1697820"/>
          <a:ext cx="7000924" cy="5012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altLang="es-ES" sz="2000" b="1" kern="1200" dirty="0" smtClean="0">
              <a:solidFill>
                <a:schemeClr val="bg1"/>
              </a:solidFill>
              <a:latin typeface="Palatino Linotype" pitchFamily="18" charset="0"/>
            </a:rPr>
            <a:t>ESTRUCTURAR LAS TAREAS</a:t>
          </a:r>
          <a:endParaRPr lang="es-ES" sz="2000" kern="1200" dirty="0">
            <a:latin typeface="Palatino Linotype" pitchFamily="18" charset="0"/>
          </a:endParaRPr>
        </a:p>
      </dsp:txBody>
      <dsp:txXfrm>
        <a:off x="24468" y="1722288"/>
        <a:ext cx="6951988" cy="452290"/>
      </dsp:txXfrm>
    </dsp:sp>
    <dsp:sp modelId="{02CB6E5E-7BBA-4E15-824B-8CEA92E30B26}">
      <dsp:nvSpPr>
        <dsp:cNvPr id="0" name=""/>
        <dsp:cNvSpPr/>
      </dsp:nvSpPr>
      <dsp:spPr>
        <a:xfrm>
          <a:off x="0" y="2199046"/>
          <a:ext cx="7000924" cy="352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279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_tradnl" altLang="es-ES" sz="2000" b="1" kern="1200" dirty="0" smtClean="0">
              <a:solidFill>
                <a:schemeClr val="tx1"/>
              </a:solidFill>
              <a:latin typeface="Palatino Linotype" pitchFamily="18" charset="0"/>
            </a:rPr>
            <a:t>APRENDIZAJE SIN ERROR</a:t>
          </a:r>
          <a:endParaRPr lang="es-ES" sz="2000" kern="1200" dirty="0">
            <a:solidFill>
              <a:schemeClr val="tx1"/>
            </a:solidFill>
            <a:latin typeface="Palatino Linotype" pitchFamily="18" charset="0"/>
          </a:endParaRPr>
        </a:p>
      </dsp:txBody>
      <dsp:txXfrm>
        <a:off x="0" y="2199046"/>
        <a:ext cx="7000924" cy="352698"/>
      </dsp:txXfrm>
    </dsp:sp>
    <dsp:sp modelId="{E5CA8809-705C-473E-9E68-0068FF4DFA34}">
      <dsp:nvSpPr>
        <dsp:cNvPr id="0" name=""/>
        <dsp:cNvSpPr/>
      </dsp:nvSpPr>
      <dsp:spPr>
        <a:xfrm>
          <a:off x="0" y="2551744"/>
          <a:ext cx="7000924" cy="5012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altLang="es-ES" sz="2000" b="1" kern="1200" dirty="0" smtClean="0">
              <a:solidFill>
                <a:schemeClr val="bg1"/>
              </a:solidFill>
              <a:latin typeface="Palatino Linotype" pitchFamily="18" charset="0"/>
            </a:rPr>
            <a:t>MOTIVAR UTILIZANDO LOS INTERESES ESPECIALES</a:t>
          </a:r>
          <a:endParaRPr lang="es-ES" sz="2000" kern="1200" dirty="0">
            <a:latin typeface="Palatino Linotype" pitchFamily="18" charset="0"/>
          </a:endParaRPr>
        </a:p>
      </dsp:txBody>
      <dsp:txXfrm>
        <a:off x="24468" y="2576212"/>
        <a:ext cx="6951988" cy="452290"/>
      </dsp:txXfrm>
    </dsp:sp>
    <dsp:sp modelId="{472C61FA-E779-4E8C-A04F-3372369B0FFD}">
      <dsp:nvSpPr>
        <dsp:cNvPr id="0" name=""/>
        <dsp:cNvSpPr/>
      </dsp:nvSpPr>
      <dsp:spPr>
        <a:xfrm>
          <a:off x="0" y="3052970"/>
          <a:ext cx="7000924" cy="3526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279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_tradnl" altLang="es-ES" sz="2000" b="1" kern="1200" dirty="0" smtClean="0">
              <a:solidFill>
                <a:schemeClr val="tx1"/>
              </a:solidFill>
              <a:latin typeface="Palatino Linotype" pitchFamily="18" charset="0"/>
            </a:rPr>
            <a:t>ADAPTAR EL CONTEXTO </a:t>
          </a:r>
          <a:endParaRPr lang="es-ES" sz="2000" kern="1200" dirty="0">
            <a:solidFill>
              <a:schemeClr val="tx1"/>
            </a:solidFill>
            <a:latin typeface="Palatino Linotype" pitchFamily="18" charset="0"/>
          </a:endParaRPr>
        </a:p>
      </dsp:txBody>
      <dsp:txXfrm>
        <a:off x="0" y="3052970"/>
        <a:ext cx="7000924" cy="352698"/>
      </dsp:txXfrm>
    </dsp:sp>
    <dsp:sp modelId="{9CA0940F-2097-4284-A3C1-66CAB5FF9E55}">
      <dsp:nvSpPr>
        <dsp:cNvPr id="0" name=""/>
        <dsp:cNvSpPr/>
      </dsp:nvSpPr>
      <dsp:spPr>
        <a:xfrm>
          <a:off x="0" y="3405669"/>
          <a:ext cx="7000924" cy="5012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altLang="es-ES" sz="2000" b="1" kern="1200" dirty="0" smtClean="0">
              <a:solidFill>
                <a:schemeClr val="bg1"/>
              </a:solidFill>
              <a:latin typeface="Palatino Linotype" pitchFamily="18" charset="0"/>
            </a:rPr>
            <a:t>PROMOVER LA INCLUSIÓN SOCIAL</a:t>
          </a:r>
          <a:endParaRPr lang="es-ES" sz="2000" kern="1200" dirty="0">
            <a:solidFill>
              <a:schemeClr val="tx1"/>
            </a:solidFill>
            <a:latin typeface="Palatino Linotype" pitchFamily="18" charset="0"/>
          </a:endParaRPr>
        </a:p>
      </dsp:txBody>
      <dsp:txXfrm>
        <a:off x="24468" y="3430137"/>
        <a:ext cx="6951988" cy="452290"/>
      </dsp:txXfrm>
    </dsp:sp>
    <dsp:sp modelId="{8B83EAEF-4D67-4FF4-B767-E00AA9E501C9}">
      <dsp:nvSpPr>
        <dsp:cNvPr id="0" name=""/>
        <dsp:cNvSpPr/>
      </dsp:nvSpPr>
      <dsp:spPr>
        <a:xfrm>
          <a:off x="0" y="3906895"/>
          <a:ext cx="7000924" cy="665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2279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_tradnl" altLang="es-ES" sz="2000" b="1" kern="1200" dirty="0" smtClean="0">
              <a:solidFill>
                <a:schemeClr val="tx1"/>
              </a:solidFill>
              <a:latin typeface="Palatino Linotype" pitchFamily="18" charset="0"/>
            </a:rPr>
            <a:t>CONSEGUIR UNA BUENA COORDINACIÓN CON LA FAMILIA</a:t>
          </a:r>
          <a:endParaRPr lang="es-ES" sz="2000" kern="1200" dirty="0">
            <a:solidFill>
              <a:schemeClr val="tx1"/>
            </a:solidFill>
            <a:latin typeface="Palatino Linotype" pitchFamily="18" charset="0"/>
          </a:endParaRPr>
        </a:p>
      </dsp:txBody>
      <dsp:txXfrm>
        <a:off x="0" y="3906895"/>
        <a:ext cx="7000924" cy="665088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FB4F5D-A87C-47E5-8AD6-2C673AD8A8EA}">
      <dsp:nvSpPr>
        <dsp:cNvPr id="0" name=""/>
        <dsp:cNvSpPr/>
      </dsp:nvSpPr>
      <dsp:spPr>
        <a:xfrm>
          <a:off x="2984253" y="209189"/>
          <a:ext cx="3714287" cy="20011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u="sng" kern="1200" dirty="0" smtClean="0">
              <a:latin typeface="Palatino Linotype" pitchFamily="18" charset="0"/>
            </a:rPr>
            <a:t>Estructuración</a:t>
          </a:r>
          <a:r>
            <a:rPr lang="es-ES" sz="1800" b="1" kern="1200" dirty="0" smtClean="0">
              <a:latin typeface="Palatino Linotype" pitchFamily="18" charset="0"/>
            </a:rPr>
            <a:t>: conseguir una dinámica conocida para el alumno con TEA que se repita en el tiempo, que sea conocida, predecible, siempre igual,.</a:t>
          </a: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Palatino Linotype" pitchFamily="18" charset="0"/>
            </a:rPr>
            <a:t>Engloba entornos, personas, actividades …  </a:t>
          </a:r>
          <a:endParaRPr lang="es-ES" sz="1800" b="1" kern="1200" dirty="0">
            <a:latin typeface="Palatino Linotype" pitchFamily="18" charset="0"/>
          </a:endParaRPr>
        </a:p>
      </dsp:txBody>
      <dsp:txXfrm>
        <a:off x="3042865" y="267801"/>
        <a:ext cx="3597063" cy="1883946"/>
      </dsp:txXfrm>
    </dsp:sp>
    <dsp:sp modelId="{72CF9CF1-93E8-48AC-A025-8488A1A2A225}">
      <dsp:nvSpPr>
        <dsp:cNvPr id="0" name=""/>
        <dsp:cNvSpPr/>
      </dsp:nvSpPr>
      <dsp:spPr>
        <a:xfrm rot="5355524">
          <a:off x="4316689" y="2588350"/>
          <a:ext cx="1092983" cy="610134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000" kern="1200">
            <a:latin typeface="Palatino Linotype" pitchFamily="18" charset="0"/>
          </a:endParaRPr>
        </a:p>
      </dsp:txBody>
      <dsp:txXfrm>
        <a:off x="4499729" y="2710377"/>
        <a:ext cx="726903" cy="366080"/>
      </dsp:txXfrm>
    </dsp:sp>
    <dsp:sp modelId="{C5E6F815-812B-47E7-BEB7-EB5A99FDFEFC}">
      <dsp:nvSpPr>
        <dsp:cNvPr id="0" name=""/>
        <dsp:cNvSpPr/>
      </dsp:nvSpPr>
      <dsp:spPr>
        <a:xfrm>
          <a:off x="2883891" y="3576475"/>
          <a:ext cx="4002340" cy="20162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u="sng" kern="1200" dirty="0" smtClean="0">
              <a:latin typeface="Palatino Linotype" pitchFamily="18" charset="0"/>
            </a:rPr>
            <a:t>Anticipación: </a:t>
          </a:r>
          <a:r>
            <a:rPr lang="es-ES" sz="1800" b="1" kern="1200" dirty="0" smtClean="0">
              <a:latin typeface="Palatino Linotype" pitchFamily="18" charset="0"/>
            </a:rPr>
            <a:t>todo aquello que se salga de lo que el alumno con TEA tiene en su rutina estructurada, se debe avisar con el mayor tiempo posible.</a:t>
          </a:r>
          <a:endParaRPr lang="es-ES" sz="1400" b="1" kern="1200" dirty="0">
            <a:latin typeface="Palatino Linotype" pitchFamily="18" charset="0"/>
          </a:endParaRPr>
        </a:p>
      </dsp:txBody>
      <dsp:txXfrm>
        <a:off x="2942944" y="3635528"/>
        <a:ext cx="3884234" cy="1898108"/>
      </dsp:txXfrm>
    </dsp:sp>
    <dsp:sp modelId="{9B649757-8A2B-4560-944C-3E1547B3EA36}">
      <dsp:nvSpPr>
        <dsp:cNvPr id="0" name=""/>
        <dsp:cNvSpPr/>
      </dsp:nvSpPr>
      <dsp:spPr>
        <a:xfrm rot="16155524">
          <a:off x="4419686" y="2620446"/>
          <a:ext cx="886989" cy="545941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>
            <a:latin typeface="Palatino Linotype" pitchFamily="18" charset="0"/>
          </a:endParaRPr>
        </a:p>
      </dsp:txBody>
      <dsp:txXfrm rot="10800000">
        <a:off x="4583468" y="2729634"/>
        <a:ext cx="559425" cy="327565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877D34-B0B7-41FA-BA25-89675BFA33E9}">
      <dsp:nvSpPr>
        <dsp:cNvPr id="0" name=""/>
        <dsp:cNvSpPr/>
      </dsp:nvSpPr>
      <dsp:spPr>
        <a:xfrm rot="1596872">
          <a:off x="2575812" y="3322033"/>
          <a:ext cx="1044882" cy="51328"/>
        </a:xfrm>
        <a:custGeom>
          <a:avLst/>
          <a:gdLst/>
          <a:ahLst/>
          <a:cxnLst/>
          <a:rect l="0" t="0" r="0" b="0"/>
          <a:pathLst>
            <a:path>
              <a:moveTo>
                <a:pt x="0" y="25664"/>
              </a:moveTo>
              <a:lnTo>
                <a:pt x="1044882" y="2566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73DE29-A2DC-4F39-991F-D65E36EC3C49}">
      <dsp:nvSpPr>
        <dsp:cNvPr id="0" name=""/>
        <dsp:cNvSpPr/>
      </dsp:nvSpPr>
      <dsp:spPr>
        <a:xfrm rot="21411021">
          <a:off x="2628889" y="2513381"/>
          <a:ext cx="3019496" cy="51328"/>
        </a:xfrm>
        <a:custGeom>
          <a:avLst/>
          <a:gdLst/>
          <a:ahLst/>
          <a:cxnLst/>
          <a:rect l="0" t="0" r="0" b="0"/>
          <a:pathLst>
            <a:path>
              <a:moveTo>
                <a:pt x="0" y="25664"/>
              </a:moveTo>
              <a:lnTo>
                <a:pt x="3019496" y="2566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F2E65A-7A7D-4616-BF12-65D0F7741A39}">
      <dsp:nvSpPr>
        <dsp:cNvPr id="0" name=""/>
        <dsp:cNvSpPr/>
      </dsp:nvSpPr>
      <dsp:spPr>
        <a:xfrm rot="19742060">
          <a:off x="2588767" y="1961409"/>
          <a:ext cx="595014" cy="51328"/>
        </a:xfrm>
        <a:custGeom>
          <a:avLst/>
          <a:gdLst/>
          <a:ahLst/>
          <a:cxnLst/>
          <a:rect l="0" t="0" r="0" b="0"/>
          <a:pathLst>
            <a:path>
              <a:moveTo>
                <a:pt x="0" y="25664"/>
              </a:moveTo>
              <a:lnTo>
                <a:pt x="595014" y="2566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4E800D-449D-4532-9DFC-52A2ADAB6B5A}">
      <dsp:nvSpPr>
        <dsp:cNvPr id="0" name=""/>
        <dsp:cNvSpPr/>
      </dsp:nvSpPr>
      <dsp:spPr>
        <a:xfrm>
          <a:off x="484075" y="1407650"/>
          <a:ext cx="2525993" cy="252599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C8055B-6A85-4D93-AAF5-F2FFC493102C}">
      <dsp:nvSpPr>
        <dsp:cNvPr id="0" name=""/>
        <dsp:cNvSpPr/>
      </dsp:nvSpPr>
      <dsp:spPr>
        <a:xfrm>
          <a:off x="2986354" y="46147"/>
          <a:ext cx="2300159" cy="23815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Palatino Linotype" pitchFamily="18" charset="0"/>
            </a:rPr>
            <a:t>Estructuración de las tareas. Secuenciar las tareas en pasos lo más pequeños posibles.</a:t>
          </a:r>
          <a:endParaRPr lang="es-ES" sz="1600" b="1" kern="1200" dirty="0">
            <a:latin typeface="Palatino Linotype" pitchFamily="18" charset="0"/>
          </a:endParaRPr>
        </a:p>
      </dsp:txBody>
      <dsp:txXfrm>
        <a:off x="3323204" y="394916"/>
        <a:ext cx="1626459" cy="1684009"/>
      </dsp:txXfrm>
    </dsp:sp>
    <dsp:sp modelId="{64E16517-77EF-4FDA-B9BF-3C926E1D7D16}">
      <dsp:nvSpPr>
        <dsp:cNvPr id="0" name=""/>
        <dsp:cNvSpPr/>
      </dsp:nvSpPr>
      <dsp:spPr>
        <a:xfrm>
          <a:off x="5643596" y="963168"/>
          <a:ext cx="2979980" cy="282214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Palatino Linotype" pitchFamily="18" charset="0"/>
            </a:rPr>
            <a:t>Marcadores visuales para la gestión del tiempo (relojes de arena, marcadores en un reloj cercano, cuenta atrás…)</a:t>
          </a:r>
          <a:endParaRPr lang="es-ES" sz="1600" b="1" kern="1200" dirty="0">
            <a:latin typeface="Palatino Linotype" pitchFamily="18" charset="0"/>
          </a:endParaRPr>
        </a:p>
      </dsp:txBody>
      <dsp:txXfrm>
        <a:off x="6080004" y="1376462"/>
        <a:ext cx="2107164" cy="1995558"/>
      </dsp:txXfrm>
    </dsp:sp>
    <dsp:sp modelId="{523B9C3E-CCAB-4617-9333-9B3B0372FBBF}">
      <dsp:nvSpPr>
        <dsp:cNvPr id="0" name=""/>
        <dsp:cNvSpPr/>
      </dsp:nvSpPr>
      <dsp:spPr>
        <a:xfrm>
          <a:off x="3449596" y="2968509"/>
          <a:ext cx="2203404" cy="221455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Palatino Linotype" pitchFamily="18" charset="0"/>
            </a:rPr>
            <a:t>Organización del trabajo ( agendas, calendarios, </a:t>
          </a:r>
          <a:r>
            <a:rPr lang="es-ES" sz="1600" b="1" kern="1200" dirty="0" err="1" smtClean="0">
              <a:latin typeface="Palatino Linotype" pitchFamily="18" charset="0"/>
            </a:rPr>
            <a:t>planning</a:t>
          </a:r>
          <a:r>
            <a:rPr lang="es-ES" sz="1600" b="1" kern="1200" dirty="0" smtClean="0">
              <a:latin typeface="Palatino Linotype" pitchFamily="18" charset="0"/>
            </a:rPr>
            <a:t> para estudiar …) </a:t>
          </a:r>
          <a:endParaRPr lang="es-ES" sz="1600" b="1" kern="1200" dirty="0">
            <a:latin typeface="Palatino Linotype" pitchFamily="18" charset="0"/>
          </a:endParaRPr>
        </a:p>
      </dsp:txBody>
      <dsp:txXfrm>
        <a:off x="3772277" y="3292824"/>
        <a:ext cx="1558042" cy="1565929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9B6883-F14E-4F7D-B44B-26C9356310C6}">
      <dsp:nvSpPr>
        <dsp:cNvPr id="0" name=""/>
        <dsp:cNvSpPr/>
      </dsp:nvSpPr>
      <dsp:spPr>
        <a:xfrm>
          <a:off x="0" y="0"/>
          <a:ext cx="3050106" cy="15194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Palatino Linotype" pitchFamily="18" charset="0"/>
            </a:rPr>
            <a:t>Los profesores deberán ser los encargados de formar los grupos de trabajo. </a:t>
          </a:r>
          <a:endParaRPr lang="es-ES" sz="1800" b="1" kern="1200" dirty="0">
            <a:latin typeface="Palatino Linotype" pitchFamily="18" charset="0"/>
          </a:endParaRPr>
        </a:p>
      </dsp:txBody>
      <dsp:txXfrm>
        <a:off x="74174" y="74174"/>
        <a:ext cx="2901758" cy="1371104"/>
      </dsp:txXfrm>
    </dsp:sp>
    <dsp:sp modelId="{25A66CCC-CB7D-4B70-AA67-6A1E6BDB001C}">
      <dsp:nvSpPr>
        <dsp:cNvPr id="0" name=""/>
        <dsp:cNvSpPr/>
      </dsp:nvSpPr>
      <dsp:spPr>
        <a:xfrm>
          <a:off x="5400698" y="0"/>
          <a:ext cx="3050106" cy="15194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Palatino Linotype" pitchFamily="18" charset="0"/>
            </a:rPr>
            <a:t>Trabajar las normas no explícitas y funcionamiento de un trabajo en grupo. </a:t>
          </a:r>
          <a:endParaRPr lang="es-ES" sz="1800" b="1" kern="1200" dirty="0">
            <a:latin typeface="Palatino Linotype" pitchFamily="18" charset="0"/>
          </a:endParaRPr>
        </a:p>
      </dsp:txBody>
      <dsp:txXfrm>
        <a:off x="5474872" y="74174"/>
        <a:ext cx="2901758" cy="1371104"/>
      </dsp:txXfrm>
    </dsp:sp>
    <dsp:sp modelId="{77E28AC6-6AAC-4322-B045-74B279AD9609}">
      <dsp:nvSpPr>
        <dsp:cNvPr id="0" name=""/>
        <dsp:cNvSpPr/>
      </dsp:nvSpPr>
      <dsp:spPr>
        <a:xfrm>
          <a:off x="2757475" y="1285890"/>
          <a:ext cx="3050106" cy="15194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Palatino Linotype" pitchFamily="18" charset="0"/>
            </a:rPr>
            <a:t>Realizar un seguimiento cercano para estar atentos a la evolución del grupo. </a:t>
          </a:r>
          <a:endParaRPr lang="es-ES" sz="1800" b="1" kern="1200" dirty="0">
            <a:latin typeface="Palatino Linotype" pitchFamily="18" charset="0"/>
          </a:endParaRPr>
        </a:p>
      </dsp:txBody>
      <dsp:txXfrm>
        <a:off x="2831649" y="1360064"/>
        <a:ext cx="2901758" cy="13711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111BEC-E3CE-4ED1-B1F9-D4B9532DE142}">
      <dsp:nvSpPr>
        <dsp:cNvPr id="0" name=""/>
        <dsp:cNvSpPr/>
      </dsp:nvSpPr>
      <dsp:spPr>
        <a:xfrm>
          <a:off x="617219" y="0"/>
          <a:ext cx="6995160" cy="452596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B3394-F9F7-44BA-8DE4-B1BDB862A914}">
      <dsp:nvSpPr>
        <dsp:cNvPr id="0" name=""/>
        <dsp:cNvSpPr/>
      </dsp:nvSpPr>
      <dsp:spPr>
        <a:xfrm>
          <a:off x="278874" y="1357788"/>
          <a:ext cx="2468880" cy="1810385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kern="1200" dirty="0" smtClean="0"/>
            <a:t>Teoría de la Mente</a:t>
          </a:r>
          <a:endParaRPr lang="es-ES" sz="3300" kern="1200" dirty="0"/>
        </a:p>
      </dsp:txBody>
      <dsp:txXfrm>
        <a:off x="367250" y="1446164"/>
        <a:ext cx="2292128" cy="1633633"/>
      </dsp:txXfrm>
    </dsp:sp>
    <dsp:sp modelId="{28194E1E-EF45-475C-99ED-ABAF223C5EB0}">
      <dsp:nvSpPr>
        <dsp:cNvPr id="0" name=""/>
        <dsp:cNvSpPr/>
      </dsp:nvSpPr>
      <dsp:spPr>
        <a:xfrm>
          <a:off x="2880359" y="1357788"/>
          <a:ext cx="2468880" cy="1810385"/>
        </a:xfrm>
        <a:prstGeom prst="roundRect">
          <a:avLst/>
        </a:prstGeom>
        <a:solidFill>
          <a:schemeClr val="accent1">
            <a:shade val="80000"/>
            <a:hueOff val="153123"/>
            <a:satOff val="-2196"/>
            <a:lumOff val="128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kern="1200" dirty="0" smtClean="0"/>
            <a:t>Teoría de la Coherencia Central</a:t>
          </a:r>
          <a:endParaRPr lang="es-ES" sz="3300" kern="1200" dirty="0"/>
        </a:p>
      </dsp:txBody>
      <dsp:txXfrm>
        <a:off x="2968735" y="1446164"/>
        <a:ext cx="2292128" cy="1633633"/>
      </dsp:txXfrm>
    </dsp:sp>
    <dsp:sp modelId="{1A8D1FB8-6003-4284-B188-233AA7407675}">
      <dsp:nvSpPr>
        <dsp:cNvPr id="0" name=""/>
        <dsp:cNvSpPr/>
      </dsp:nvSpPr>
      <dsp:spPr>
        <a:xfrm>
          <a:off x="5481845" y="1357788"/>
          <a:ext cx="2468880" cy="1810385"/>
        </a:xfrm>
        <a:prstGeom prst="roundRect">
          <a:avLst/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300" kern="1200" dirty="0" smtClean="0"/>
            <a:t>Teoría de la Función Ejecutiva</a:t>
          </a:r>
          <a:endParaRPr lang="es-ES" sz="3300" kern="1200" dirty="0"/>
        </a:p>
      </dsp:txBody>
      <dsp:txXfrm>
        <a:off x="5570221" y="1446164"/>
        <a:ext cx="2292128" cy="1633633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EF03BE-3437-4743-B5F2-C37037A167DA}">
      <dsp:nvSpPr>
        <dsp:cNvPr id="0" name=""/>
        <dsp:cNvSpPr/>
      </dsp:nvSpPr>
      <dsp:spPr>
        <a:xfrm>
          <a:off x="0" y="0"/>
          <a:ext cx="8229600" cy="14143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dirty="0" smtClean="0">
              <a:latin typeface="Palatino Linotype" pitchFamily="18" charset="0"/>
            </a:rPr>
            <a:t>Utilizar mapas conceptuales como organizadores previos de la información.</a:t>
          </a:r>
          <a:endParaRPr lang="es-ES" sz="2600" b="1" kern="1200" dirty="0">
            <a:latin typeface="Palatino Linotype" pitchFamily="18" charset="0"/>
          </a:endParaRPr>
        </a:p>
      </dsp:txBody>
      <dsp:txXfrm>
        <a:off x="1787356" y="0"/>
        <a:ext cx="6442243" cy="1414363"/>
      </dsp:txXfrm>
    </dsp:sp>
    <dsp:sp modelId="{D61BA86F-2C5A-4CD1-B37B-D8F0455C28BD}">
      <dsp:nvSpPr>
        <dsp:cNvPr id="0" name=""/>
        <dsp:cNvSpPr/>
      </dsp:nvSpPr>
      <dsp:spPr>
        <a:xfrm>
          <a:off x="141436" y="141436"/>
          <a:ext cx="1645920" cy="11314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6C7800-3CD5-4837-A201-20FCE7041C55}">
      <dsp:nvSpPr>
        <dsp:cNvPr id="0" name=""/>
        <dsp:cNvSpPr/>
      </dsp:nvSpPr>
      <dsp:spPr>
        <a:xfrm>
          <a:off x="0" y="1555799"/>
          <a:ext cx="8229600" cy="14143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dirty="0" smtClean="0">
              <a:latin typeface="Palatino Linotype" pitchFamily="18" charset="0"/>
            </a:rPr>
            <a:t>Explicarle de manera explícita la relación entre los contenidos. </a:t>
          </a:r>
          <a:endParaRPr lang="es-ES" sz="2600" b="1" kern="1200" dirty="0">
            <a:latin typeface="Palatino Linotype" pitchFamily="18" charset="0"/>
          </a:endParaRPr>
        </a:p>
      </dsp:txBody>
      <dsp:txXfrm>
        <a:off x="1787356" y="1555799"/>
        <a:ext cx="6442243" cy="1414363"/>
      </dsp:txXfrm>
    </dsp:sp>
    <dsp:sp modelId="{B6930336-864B-450D-BE6C-ABE51392E8CC}">
      <dsp:nvSpPr>
        <dsp:cNvPr id="0" name=""/>
        <dsp:cNvSpPr/>
      </dsp:nvSpPr>
      <dsp:spPr>
        <a:xfrm>
          <a:off x="141436" y="1697236"/>
          <a:ext cx="1645920" cy="11314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B07E93-5FD1-496C-8D62-681E75B2070D}">
      <dsp:nvSpPr>
        <dsp:cNvPr id="0" name=""/>
        <dsp:cNvSpPr/>
      </dsp:nvSpPr>
      <dsp:spPr>
        <a:xfrm>
          <a:off x="0" y="3111599"/>
          <a:ext cx="8229600" cy="14143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600" b="1" kern="1200" dirty="0" smtClean="0">
              <a:latin typeface="Palatino Linotype" pitchFamily="18" charset="0"/>
            </a:rPr>
            <a:t>Utilizar su tema de interés para hacer ejercicios, lecturas, trabajos, etc. </a:t>
          </a:r>
          <a:endParaRPr lang="es-ES" sz="2600" b="1" kern="1200" dirty="0">
            <a:latin typeface="Palatino Linotype" pitchFamily="18" charset="0"/>
          </a:endParaRPr>
        </a:p>
      </dsp:txBody>
      <dsp:txXfrm>
        <a:off x="1787356" y="3111599"/>
        <a:ext cx="6442243" cy="1414363"/>
      </dsp:txXfrm>
    </dsp:sp>
    <dsp:sp modelId="{2F8B7BB4-F536-433F-B591-7F33B76929D0}">
      <dsp:nvSpPr>
        <dsp:cNvPr id="0" name=""/>
        <dsp:cNvSpPr/>
      </dsp:nvSpPr>
      <dsp:spPr>
        <a:xfrm>
          <a:off x="141436" y="3253035"/>
          <a:ext cx="1645920" cy="11314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1BA214-96E6-4D4F-87A1-33367D34CEF1}">
      <dsp:nvSpPr>
        <dsp:cNvPr id="0" name=""/>
        <dsp:cNvSpPr/>
      </dsp:nvSpPr>
      <dsp:spPr>
        <a:xfrm>
          <a:off x="2678" y="517928"/>
          <a:ext cx="2125265" cy="12751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latin typeface="Palatino Linotype" pitchFamily="18" charset="0"/>
            </a:rPr>
            <a:t>Plantear las instrucciones de una en una. </a:t>
          </a:r>
          <a:endParaRPr lang="es-ES" sz="1200" b="1" kern="1200" dirty="0">
            <a:latin typeface="Palatino Linotype" pitchFamily="18" charset="0"/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b="1" kern="1200" dirty="0" smtClean="0">
              <a:latin typeface="Palatino Linotype" pitchFamily="18" charset="0"/>
            </a:rPr>
            <a:t>Una orden por cada enunciado. </a:t>
          </a:r>
          <a:endParaRPr lang="es-ES" sz="1200" b="1" kern="1200" dirty="0">
            <a:latin typeface="Palatino Linotype" pitchFamily="18" charset="0"/>
          </a:endParaRPr>
        </a:p>
        <a:p>
          <a:pPr marL="114300" lvl="1" indent="-114300" algn="ctr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b="1" kern="1200" dirty="0" smtClean="0">
              <a:latin typeface="Palatino Linotype" pitchFamily="18" charset="0"/>
            </a:rPr>
            <a:t>Éstas deben ser sencillas y claras. </a:t>
          </a:r>
          <a:endParaRPr lang="es-ES" sz="1200" b="1" kern="1200" dirty="0">
            <a:latin typeface="Palatino Linotype" pitchFamily="18" charset="0"/>
          </a:endParaRPr>
        </a:p>
      </dsp:txBody>
      <dsp:txXfrm>
        <a:off x="2678" y="517928"/>
        <a:ext cx="2125265" cy="1275159"/>
      </dsp:txXfrm>
    </dsp:sp>
    <dsp:sp modelId="{DE543E29-57FC-47DA-BB6A-FF921E5151C9}">
      <dsp:nvSpPr>
        <dsp:cNvPr id="0" name=""/>
        <dsp:cNvSpPr/>
      </dsp:nvSpPr>
      <dsp:spPr>
        <a:xfrm>
          <a:off x="2340471" y="517928"/>
          <a:ext cx="2125265" cy="12751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Palatino Linotype" pitchFamily="18" charset="0"/>
            </a:rPr>
            <a:t>No relacionar un ejercicio con el ejercicio siguiente. </a:t>
          </a:r>
          <a:endParaRPr lang="es-ES" sz="1600" b="1" kern="1200" dirty="0">
            <a:latin typeface="Palatino Linotype" pitchFamily="18" charset="0"/>
          </a:endParaRPr>
        </a:p>
      </dsp:txBody>
      <dsp:txXfrm>
        <a:off x="2340471" y="517928"/>
        <a:ext cx="2125265" cy="1275159"/>
      </dsp:txXfrm>
    </dsp:sp>
    <dsp:sp modelId="{A1B3B1E9-07AD-412D-B830-C0519854AF64}">
      <dsp:nvSpPr>
        <dsp:cNvPr id="0" name=""/>
        <dsp:cNvSpPr/>
      </dsp:nvSpPr>
      <dsp:spPr>
        <a:xfrm>
          <a:off x="4678263" y="517928"/>
          <a:ext cx="2125265" cy="12751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Palatino Linotype" pitchFamily="18" charset="0"/>
            </a:rPr>
            <a:t>Utilizar preguntas cortas o de tipo test  o pruebas orales o a ordenador </a:t>
          </a:r>
          <a:endParaRPr lang="es-ES" sz="1600" b="1" kern="1200" dirty="0">
            <a:latin typeface="Palatino Linotype" pitchFamily="18" charset="0"/>
          </a:endParaRPr>
        </a:p>
      </dsp:txBody>
      <dsp:txXfrm>
        <a:off x="4678263" y="517928"/>
        <a:ext cx="2125265" cy="1275159"/>
      </dsp:txXfrm>
    </dsp:sp>
    <dsp:sp modelId="{2A6AA789-115F-49DE-97FC-604EFEEFAEDF}">
      <dsp:nvSpPr>
        <dsp:cNvPr id="0" name=""/>
        <dsp:cNvSpPr/>
      </dsp:nvSpPr>
      <dsp:spPr>
        <a:xfrm>
          <a:off x="7016055" y="517928"/>
          <a:ext cx="2125265" cy="12751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Palatino Linotype" pitchFamily="18" charset="0"/>
            </a:rPr>
            <a:t>Dar más tiempo en los exámenes. </a:t>
          </a:r>
          <a:endParaRPr lang="es-ES" sz="1600" b="1" kern="1200" dirty="0">
            <a:latin typeface="Palatino Linotype" pitchFamily="18" charset="0"/>
          </a:endParaRPr>
        </a:p>
      </dsp:txBody>
      <dsp:txXfrm>
        <a:off x="7016055" y="517928"/>
        <a:ext cx="2125265" cy="1275159"/>
      </dsp:txXfrm>
    </dsp:sp>
    <dsp:sp modelId="{7AA1FAB5-435C-4F8B-A649-EC22BE43E2E0}">
      <dsp:nvSpPr>
        <dsp:cNvPr id="0" name=""/>
        <dsp:cNvSpPr/>
      </dsp:nvSpPr>
      <dsp:spPr>
        <a:xfrm>
          <a:off x="2678" y="2005614"/>
          <a:ext cx="2125265" cy="12751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Palatino Linotype" pitchFamily="18" charset="0"/>
            </a:rPr>
            <a:t>Revisar el examen cuando lo entregue. </a:t>
          </a:r>
          <a:endParaRPr lang="es-ES" sz="1600" b="1" kern="1200" dirty="0">
            <a:latin typeface="Palatino Linotype" pitchFamily="18" charset="0"/>
          </a:endParaRPr>
        </a:p>
      </dsp:txBody>
      <dsp:txXfrm>
        <a:off x="2678" y="2005614"/>
        <a:ext cx="2125265" cy="1275159"/>
      </dsp:txXfrm>
    </dsp:sp>
    <dsp:sp modelId="{FA6E4BE5-5C60-41BA-BA65-ADD0B68DE2BD}">
      <dsp:nvSpPr>
        <dsp:cNvPr id="0" name=""/>
        <dsp:cNvSpPr/>
      </dsp:nvSpPr>
      <dsp:spPr>
        <a:xfrm>
          <a:off x="2340471" y="2005614"/>
          <a:ext cx="2125265" cy="12751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Palatino Linotype" pitchFamily="18" charset="0"/>
            </a:rPr>
            <a:t>Comprobar el ritmo de trabajo.</a:t>
          </a:r>
          <a:endParaRPr lang="es-ES" sz="1600" b="1" kern="1200" dirty="0">
            <a:latin typeface="Palatino Linotype" pitchFamily="18" charset="0"/>
          </a:endParaRPr>
        </a:p>
      </dsp:txBody>
      <dsp:txXfrm>
        <a:off x="2340471" y="2005614"/>
        <a:ext cx="2125265" cy="1275159"/>
      </dsp:txXfrm>
    </dsp:sp>
    <dsp:sp modelId="{103097CF-220F-4D35-B767-A0ECF07DA465}">
      <dsp:nvSpPr>
        <dsp:cNvPr id="0" name=""/>
        <dsp:cNvSpPr/>
      </dsp:nvSpPr>
      <dsp:spPr>
        <a:xfrm>
          <a:off x="4678263" y="2005614"/>
          <a:ext cx="2125265" cy="12751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Palatino Linotype" pitchFamily="18" charset="0"/>
            </a:rPr>
            <a:t>Repasar el examen y explicar los errores que haya cometido.</a:t>
          </a:r>
          <a:endParaRPr lang="es-ES" sz="1600" b="1" kern="1200" dirty="0">
            <a:latin typeface="Palatino Linotype" pitchFamily="18" charset="0"/>
          </a:endParaRPr>
        </a:p>
      </dsp:txBody>
      <dsp:txXfrm>
        <a:off x="4678263" y="2005614"/>
        <a:ext cx="2125265" cy="1275159"/>
      </dsp:txXfrm>
    </dsp:sp>
    <dsp:sp modelId="{CB4BE400-B505-401D-9AFF-E18975257F0A}">
      <dsp:nvSpPr>
        <dsp:cNvPr id="0" name=""/>
        <dsp:cNvSpPr/>
      </dsp:nvSpPr>
      <dsp:spPr>
        <a:xfrm>
          <a:off x="7016055" y="2005614"/>
          <a:ext cx="2125265" cy="12751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Palatino Linotype" pitchFamily="18" charset="0"/>
            </a:rPr>
            <a:t>Enseñar a redactar preguntas de desarrollo</a:t>
          </a:r>
          <a:endParaRPr lang="es-ES" sz="1600" b="1" kern="1200" dirty="0">
            <a:latin typeface="Palatino Linotype" pitchFamily="18" charset="0"/>
          </a:endParaRPr>
        </a:p>
      </dsp:txBody>
      <dsp:txXfrm>
        <a:off x="7016055" y="2005614"/>
        <a:ext cx="2125265" cy="1275159"/>
      </dsp:txXfrm>
    </dsp:sp>
    <dsp:sp modelId="{BCFB79A8-D6CD-441D-B206-A1AF5277E77E}">
      <dsp:nvSpPr>
        <dsp:cNvPr id="0" name=""/>
        <dsp:cNvSpPr/>
      </dsp:nvSpPr>
      <dsp:spPr>
        <a:xfrm>
          <a:off x="1171575" y="3493300"/>
          <a:ext cx="2125265" cy="12751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Palatino Linotype" pitchFamily="18" charset="0"/>
            </a:rPr>
            <a:t>Permitir que se lleve una copia del examen a casa para repasar</a:t>
          </a:r>
          <a:endParaRPr lang="es-ES" sz="1600" b="1" kern="1200" dirty="0">
            <a:latin typeface="Palatino Linotype" pitchFamily="18" charset="0"/>
          </a:endParaRPr>
        </a:p>
      </dsp:txBody>
      <dsp:txXfrm>
        <a:off x="1171575" y="3493300"/>
        <a:ext cx="2125265" cy="1275159"/>
      </dsp:txXfrm>
    </dsp:sp>
    <dsp:sp modelId="{974FF96F-24C5-461C-96FB-D53B1FFB41E9}">
      <dsp:nvSpPr>
        <dsp:cNvPr id="0" name=""/>
        <dsp:cNvSpPr/>
      </dsp:nvSpPr>
      <dsp:spPr>
        <a:xfrm>
          <a:off x="3509367" y="3493300"/>
          <a:ext cx="2125265" cy="12751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Palatino Linotype" pitchFamily="18" charset="0"/>
            </a:rPr>
            <a:t>Pensar en realizar los exámenes:</a:t>
          </a:r>
          <a:endParaRPr lang="es-ES" sz="1600" b="1" kern="1200" dirty="0">
            <a:latin typeface="Palatino Linotype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100" b="1" kern="1200" dirty="0" smtClean="0">
              <a:latin typeface="Palatino Linotype" pitchFamily="18" charset="0"/>
            </a:rPr>
            <a:t>con el profesor de apoyo en un espacio más tranquilo</a:t>
          </a:r>
          <a:endParaRPr lang="es-ES" sz="1100" b="1" kern="1200" dirty="0">
            <a:latin typeface="Palatino Linotype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100" b="1" kern="1200" dirty="0" smtClean="0">
              <a:latin typeface="Palatino Linotype" pitchFamily="18" charset="0"/>
            </a:rPr>
            <a:t>en dos partes en dos días</a:t>
          </a:r>
          <a:endParaRPr lang="es-ES" sz="1100" b="1" kern="1200" dirty="0">
            <a:latin typeface="Palatino Linotype" pitchFamily="18" charset="0"/>
          </a:endParaRPr>
        </a:p>
      </dsp:txBody>
      <dsp:txXfrm>
        <a:off x="3509367" y="3493300"/>
        <a:ext cx="2125265" cy="1275159"/>
      </dsp:txXfrm>
    </dsp:sp>
    <dsp:sp modelId="{BCA11F2F-DA57-4ADF-B77F-A9CBA0C04BE8}">
      <dsp:nvSpPr>
        <dsp:cNvPr id="0" name=""/>
        <dsp:cNvSpPr/>
      </dsp:nvSpPr>
      <dsp:spPr>
        <a:xfrm>
          <a:off x="5847159" y="3493300"/>
          <a:ext cx="2125265" cy="12751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Palatino Linotype" pitchFamily="18" charset="0"/>
            </a:rPr>
            <a:t>Explicarle criterios de evaluación.</a:t>
          </a:r>
          <a:endParaRPr lang="es-ES" sz="1600" b="1" kern="1200" dirty="0">
            <a:latin typeface="Palatino Linotype" pitchFamily="18" charset="0"/>
          </a:endParaRPr>
        </a:p>
      </dsp:txBody>
      <dsp:txXfrm>
        <a:off x="5847159" y="3493300"/>
        <a:ext cx="2125265" cy="1275159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6D4AF8-0D7C-4EF6-B013-71DDEFEEB65E}">
      <dsp:nvSpPr>
        <dsp:cNvPr id="0" name=""/>
        <dsp:cNvSpPr/>
      </dsp:nvSpPr>
      <dsp:spPr>
        <a:xfrm>
          <a:off x="617219" y="0"/>
          <a:ext cx="6995160" cy="452596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8CEF7-3302-42E8-86C5-8102C7D62554}">
      <dsp:nvSpPr>
        <dsp:cNvPr id="0" name=""/>
        <dsp:cNvSpPr/>
      </dsp:nvSpPr>
      <dsp:spPr>
        <a:xfrm>
          <a:off x="4118" y="1357788"/>
          <a:ext cx="1981051" cy="1810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Palatino Linotype" pitchFamily="18" charset="0"/>
            </a:rPr>
            <a:t>Sentarle lo más cerca posible de la pizarra y el profesor. </a:t>
          </a:r>
          <a:endParaRPr lang="es-ES" sz="1600" b="1" kern="1200" dirty="0">
            <a:latin typeface="Palatino Linotype" pitchFamily="18" charset="0"/>
          </a:endParaRPr>
        </a:p>
      </dsp:txBody>
      <dsp:txXfrm>
        <a:off x="92494" y="1446164"/>
        <a:ext cx="1804299" cy="1633633"/>
      </dsp:txXfrm>
    </dsp:sp>
    <dsp:sp modelId="{47F1114A-B4A8-46E6-93E7-713DC915904F}">
      <dsp:nvSpPr>
        <dsp:cNvPr id="0" name=""/>
        <dsp:cNvSpPr/>
      </dsp:nvSpPr>
      <dsp:spPr>
        <a:xfrm>
          <a:off x="2084222" y="1357788"/>
          <a:ext cx="1981051" cy="1810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Palatino Linotype" pitchFamily="18" charset="0"/>
            </a:rPr>
            <a:t>Realizarle llamadas de atención (por su nombre o por gestos acordados con él)</a:t>
          </a:r>
          <a:endParaRPr lang="es-ES" sz="1600" b="1" kern="1200" dirty="0">
            <a:latin typeface="Palatino Linotype" pitchFamily="18" charset="0"/>
          </a:endParaRPr>
        </a:p>
      </dsp:txBody>
      <dsp:txXfrm>
        <a:off x="2172598" y="1446164"/>
        <a:ext cx="1804299" cy="1633633"/>
      </dsp:txXfrm>
    </dsp:sp>
    <dsp:sp modelId="{84904F2A-6DB6-4B20-93A8-FAA9C8C73FB5}">
      <dsp:nvSpPr>
        <dsp:cNvPr id="0" name=""/>
        <dsp:cNvSpPr/>
      </dsp:nvSpPr>
      <dsp:spPr>
        <a:xfrm>
          <a:off x="4164326" y="1357788"/>
          <a:ext cx="1981051" cy="1810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Palatino Linotype" pitchFamily="18" charset="0"/>
            </a:rPr>
            <a:t>Esperar a que cumpla una orden o una tarea para darle la siguiente. </a:t>
          </a:r>
          <a:endParaRPr lang="es-ES" sz="1600" b="1" kern="1200" dirty="0">
            <a:latin typeface="Palatino Linotype" pitchFamily="18" charset="0"/>
          </a:endParaRPr>
        </a:p>
      </dsp:txBody>
      <dsp:txXfrm>
        <a:off x="4252702" y="1446164"/>
        <a:ext cx="1804299" cy="1633633"/>
      </dsp:txXfrm>
    </dsp:sp>
    <dsp:sp modelId="{941E1A3C-A6C3-44A9-82E6-1E895B613D4A}">
      <dsp:nvSpPr>
        <dsp:cNvPr id="0" name=""/>
        <dsp:cNvSpPr/>
      </dsp:nvSpPr>
      <dsp:spPr>
        <a:xfrm>
          <a:off x="6244430" y="1357788"/>
          <a:ext cx="1981051" cy="181038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Palatino Linotype" pitchFamily="18" charset="0"/>
            </a:rPr>
            <a:t>Introducir nuevas tecnologías en el aula. </a:t>
          </a:r>
          <a:endParaRPr lang="es-ES" sz="1600" b="1" kern="1200" dirty="0">
            <a:latin typeface="Palatino Linotype" pitchFamily="18" charset="0"/>
          </a:endParaRPr>
        </a:p>
      </dsp:txBody>
      <dsp:txXfrm>
        <a:off x="6332806" y="1446164"/>
        <a:ext cx="1804299" cy="1633633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1C913A-CA07-4AD0-9683-8423D271916A}">
      <dsp:nvSpPr>
        <dsp:cNvPr id="0" name=""/>
        <dsp:cNvSpPr/>
      </dsp:nvSpPr>
      <dsp:spPr>
        <a:xfrm rot="10800000">
          <a:off x="1868905" y="2450"/>
          <a:ext cx="6080760" cy="134914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4934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latin typeface="Palatino Linotype" pitchFamily="18" charset="0"/>
            </a:rPr>
            <a:t>Utilizar frases y órdenes cortas y sencillas.</a:t>
          </a:r>
          <a:endParaRPr lang="es-ES" sz="2400" b="1" kern="1200" dirty="0">
            <a:latin typeface="Palatino Linotype" pitchFamily="18" charset="0"/>
          </a:endParaRPr>
        </a:p>
      </dsp:txBody>
      <dsp:txXfrm rot="10800000">
        <a:off x="2206190" y="2450"/>
        <a:ext cx="5743475" cy="1349141"/>
      </dsp:txXfrm>
    </dsp:sp>
    <dsp:sp modelId="{A3885355-9D6C-4AD9-A0D6-BCDE0B974443}">
      <dsp:nvSpPr>
        <dsp:cNvPr id="0" name=""/>
        <dsp:cNvSpPr/>
      </dsp:nvSpPr>
      <dsp:spPr>
        <a:xfrm>
          <a:off x="1194334" y="2450"/>
          <a:ext cx="1349141" cy="134914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79B27D-0B49-4A55-A450-5B53ED34679A}">
      <dsp:nvSpPr>
        <dsp:cNvPr id="0" name=""/>
        <dsp:cNvSpPr/>
      </dsp:nvSpPr>
      <dsp:spPr>
        <a:xfrm rot="10800000">
          <a:off x="1868905" y="1754321"/>
          <a:ext cx="6080760" cy="134914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4934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latin typeface="Palatino Linotype" pitchFamily="18" charset="0"/>
            </a:rPr>
            <a:t>Cuando se utilicen ironías, dobles sentidos, metáforas, refranes … asegurarse de que lo ha entendido. </a:t>
          </a:r>
          <a:endParaRPr lang="es-ES" sz="2400" b="1" kern="1200" dirty="0">
            <a:latin typeface="Palatino Linotype" pitchFamily="18" charset="0"/>
          </a:endParaRPr>
        </a:p>
      </dsp:txBody>
      <dsp:txXfrm rot="10800000">
        <a:off x="2206190" y="1754321"/>
        <a:ext cx="5743475" cy="1349141"/>
      </dsp:txXfrm>
    </dsp:sp>
    <dsp:sp modelId="{10219128-39D6-49C7-B826-36D854A864C5}">
      <dsp:nvSpPr>
        <dsp:cNvPr id="0" name=""/>
        <dsp:cNvSpPr/>
      </dsp:nvSpPr>
      <dsp:spPr>
        <a:xfrm>
          <a:off x="1194334" y="1754321"/>
          <a:ext cx="1349141" cy="1349141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85ADC0-ACBD-48EF-9C01-0767A00B1263}">
      <dsp:nvSpPr>
        <dsp:cNvPr id="0" name=""/>
        <dsp:cNvSpPr/>
      </dsp:nvSpPr>
      <dsp:spPr>
        <a:xfrm rot="10800000">
          <a:off x="1868905" y="3506191"/>
          <a:ext cx="6080760" cy="134914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4934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latin typeface="Palatino Linotype" pitchFamily="18" charset="0"/>
            </a:rPr>
            <a:t>Utilizar apoyos visuales (mapas, esquemas, guiones, etc.) </a:t>
          </a:r>
          <a:endParaRPr lang="es-ES" sz="2400" b="1" kern="1200" dirty="0">
            <a:latin typeface="Palatino Linotype" pitchFamily="18" charset="0"/>
          </a:endParaRPr>
        </a:p>
      </dsp:txBody>
      <dsp:txXfrm rot="10800000">
        <a:off x="2206190" y="3506191"/>
        <a:ext cx="5743475" cy="1349141"/>
      </dsp:txXfrm>
    </dsp:sp>
    <dsp:sp modelId="{DB411CB6-D2FF-4554-AC85-C44BA1FA5CE5}">
      <dsp:nvSpPr>
        <dsp:cNvPr id="0" name=""/>
        <dsp:cNvSpPr/>
      </dsp:nvSpPr>
      <dsp:spPr>
        <a:xfrm>
          <a:off x="1194334" y="3506191"/>
          <a:ext cx="1349141" cy="1349141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61F253-4DAE-4E00-A9FE-520DBFF39BBE}">
      <dsp:nvSpPr>
        <dsp:cNvPr id="0" name=""/>
        <dsp:cNvSpPr/>
      </dsp:nvSpPr>
      <dsp:spPr>
        <a:xfrm>
          <a:off x="0" y="8182"/>
          <a:ext cx="7920880" cy="79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smtClean="0"/>
            <a:t>Trabajar los valores de convivencia y fomentar un clima de cooperación y trabajo en equipo.</a:t>
          </a:r>
          <a:endParaRPr lang="en-US" sz="2000" kern="1200"/>
        </a:p>
      </dsp:txBody>
      <dsp:txXfrm>
        <a:off x="38838" y="47020"/>
        <a:ext cx="7843204" cy="717924"/>
      </dsp:txXfrm>
    </dsp:sp>
    <dsp:sp modelId="{948AECDE-3BA5-4E9B-BCDB-A24D53C0DC18}">
      <dsp:nvSpPr>
        <dsp:cNvPr id="0" name=""/>
        <dsp:cNvSpPr/>
      </dsp:nvSpPr>
      <dsp:spPr>
        <a:xfrm>
          <a:off x="0" y="861382"/>
          <a:ext cx="7920880" cy="79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smtClean="0"/>
            <a:t>Comenzar con programas de mediación y resolución de conflictos. Éstos pueden realizarse en las tutorías. </a:t>
          </a:r>
          <a:endParaRPr lang="en-US" sz="2000" kern="1200"/>
        </a:p>
      </dsp:txBody>
      <dsp:txXfrm>
        <a:off x="38838" y="900220"/>
        <a:ext cx="7843204" cy="717924"/>
      </dsp:txXfrm>
    </dsp:sp>
    <dsp:sp modelId="{AE9ED721-FE31-42CA-B373-B2DC291423CE}">
      <dsp:nvSpPr>
        <dsp:cNvPr id="0" name=""/>
        <dsp:cNvSpPr/>
      </dsp:nvSpPr>
      <dsp:spPr>
        <a:xfrm>
          <a:off x="0" y="1714582"/>
          <a:ext cx="7920880" cy="79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Reforzar positivamente cuando ha hecho las cosas bien, delante de sus compañeros.</a:t>
          </a:r>
          <a:endParaRPr lang="en-US" sz="2000" kern="1200" dirty="0"/>
        </a:p>
      </dsp:txBody>
      <dsp:txXfrm>
        <a:off x="38838" y="1753420"/>
        <a:ext cx="7843204" cy="717924"/>
      </dsp:txXfrm>
    </dsp:sp>
    <dsp:sp modelId="{CCA70BED-25FC-4ACE-90E0-7FFD3BB65811}">
      <dsp:nvSpPr>
        <dsp:cNvPr id="0" name=""/>
        <dsp:cNvSpPr/>
      </dsp:nvSpPr>
      <dsp:spPr>
        <a:xfrm>
          <a:off x="0" y="2567782"/>
          <a:ext cx="7920880" cy="795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smtClean="0"/>
            <a:t>Hablar con los alumnos sobre el chico/a con SA para explicarles el por qué de su comportamiento (desensibilización en el aula).</a:t>
          </a:r>
          <a:endParaRPr lang="en-US" sz="2000" kern="1200"/>
        </a:p>
      </dsp:txBody>
      <dsp:txXfrm>
        <a:off x="38838" y="2606620"/>
        <a:ext cx="7843204" cy="717924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4E8F6-3180-448B-B1EE-EEA74A9624D9}">
      <dsp:nvSpPr>
        <dsp:cNvPr id="0" name=""/>
        <dsp:cNvSpPr/>
      </dsp:nvSpPr>
      <dsp:spPr>
        <a:xfrm>
          <a:off x="1918" y="0"/>
          <a:ext cx="2011188" cy="45259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Palatino Linotype" pitchFamily="18" charset="0"/>
            </a:rPr>
            <a:t>Ruidos </a:t>
          </a:r>
          <a:endParaRPr lang="en-US" sz="1800" b="1" kern="1200" dirty="0">
            <a:latin typeface="Palatino Linotype" pitchFamily="18" charset="0"/>
          </a:endParaRPr>
        </a:p>
      </dsp:txBody>
      <dsp:txXfrm>
        <a:off x="1918" y="1810385"/>
        <a:ext cx="2011188" cy="1810385"/>
      </dsp:txXfrm>
    </dsp:sp>
    <dsp:sp modelId="{FC5FCDF1-46E6-40D2-A041-EFECC958B5E7}">
      <dsp:nvSpPr>
        <dsp:cNvPr id="0" name=""/>
        <dsp:cNvSpPr/>
      </dsp:nvSpPr>
      <dsp:spPr>
        <a:xfrm>
          <a:off x="253940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FB7EAD-3693-4651-B678-E497522C475B}">
      <dsp:nvSpPr>
        <dsp:cNvPr id="0" name=""/>
        <dsp:cNvSpPr/>
      </dsp:nvSpPr>
      <dsp:spPr>
        <a:xfrm>
          <a:off x="2073443" y="0"/>
          <a:ext cx="2011188" cy="45259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Palatino Linotype" pitchFamily="18" charset="0"/>
            </a:rPr>
            <a:t>Aglomeraciones</a:t>
          </a:r>
          <a:endParaRPr lang="en-US" sz="1800" b="1" kern="1200" dirty="0">
            <a:latin typeface="Palatino Linotype" pitchFamily="18" charset="0"/>
          </a:endParaRPr>
        </a:p>
      </dsp:txBody>
      <dsp:txXfrm>
        <a:off x="2073443" y="1810385"/>
        <a:ext cx="2011188" cy="1810385"/>
      </dsp:txXfrm>
    </dsp:sp>
    <dsp:sp modelId="{2523D0B8-1742-4643-9B7F-2A8FF06A1DC9}">
      <dsp:nvSpPr>
        <dsp:cNvPr id="0" name=""/>
        <dsp:cNvSpPr/>
      </dsp:nvSpPr>
      <dsp:spPr>
        <a:xfrm>
          <a:off x="2325464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80CA57-4060-40D7-BA18-D8E1B759DF37}">
      <dsp:nvSpPr>
        <dsp:cNvPr id="0" name=""/>
        <dsp:cNvSpPr/>
      </dsp:nvSpPr>
      <dsp:spPr>
        <a:xfrm>
          <a:off x="4144967" y="0"/>
          <a:ext cx="2011188" cy="45259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Palatino Linotype" pitchFamily="18" charset="0"/>
            </a:rPr>
            <a:t>Conversaciones que se superponen</a:t>
          </a:r>
          <a:endParaRPr lang="en-US" sz="1800" b="1" kern="1200" dirty="0">
            <a:latin typeface="Palatino Linotype" pitchFamily="18" charset="0"/>
          </a:endParaRPr>
        </a:p>
      </dsp:txBody>
      <dsp:txXfrm>
        <a:off x="4144967" y="1810385"/>
        <a:ext cx="2011188" cy="1810385"/>
      </dsp:txXfrm>
    </dsp:sp>
    <dsp:sp modelId="{F13364E4-0AC5-46A3-8460-FEFCD4DFFA0A}">
      <dsp:nvSpPr>
        <dsp:cNvPr id="0" name=""/>
        <dsp:cNvSpPr/>
      </dsp:nvSpPr>
      <dsp:spPr>
        <a:xfrm>
          <a:off x="4396989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FD1CA3-042C-4FCF-8680-5800C2E081B8}">
      <dsp:nvSpPr>
        <dsp:cNvPr id="0" name=""/>
        <dsp:cNvSpPr/>
      </dsp:nvSpPr>
      <dsp:spPr>
        <a:xfrm>
          <a:off x="6218411" y="0"/>
          <a:ext cx="2011188" cy="45259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Palatino Linotype" pitchFamily="18" charset="0"/>
            </a:rPr>
            <a:t>Calor</a:t>
          </a:r>
          <a:endParaRPr lang="en-US" sz="1800" b="1" kern="1200" dirty="0">
            <a:latin typeface="Palatino Linotype" pitchFamily="18" charset="0"/>
          </a:endParaRPr>
        </a:p>
      </dsp:txBody>
      <dsp:txXfrm>
        <a:off x="6218411" y="1810385"/>
        <a:ext cx="2011188" cy="1810385"/>
      </dsp:txXfrm>
    </dsp:sp>
    <dsp:sp modelId="{AC3CADDB-F7C3-4720-84C5-24B6B2A6BD31}">
      <dsp:nvSpPr>
        <dsp:cNvPr id="0" name=""/>
        <dsp:cNvSpPr/>
      </dsp:nvSpPr>
      <dsp:spPr>
        <a:xfrm>
          <a:off x="6468513" y="271557"/>
          <a:ext cx="1507145" cy="1507145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FDCF07-EEAB-4EAB-ABD4-81195E96D868}">
      <dsp:nvSpPr>
        <dsp:cNvPr id="0" name=""/>
        <dsp:cNvSpPr/>
      </dsp:nvSpPr>
      <dsp:spPr>
        <a:xfrm>
          <a:off x="329183" y="3620770"/>
          <a:ext cx="7571232" cy="67889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F417D2-8CE7-450B-8019-DE9CB1D9CEF9}">
      <dsp:nvSpPr>
        <dsp:cNvPr id="0" name=""/>
        <dsp:cNvSpPr/>
      </dsp:nvSpPr>
      <dsp:spPr>
        <a:xfrm>
          <a:off x="2381052" y="1540263"/>
          <a:ext cx="5150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5082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624951" y="1583252"/>
        <a:ext cx="27284" cy="5462"/>
      </dsp:txXfrm>
    </dsp:sp>
    <dsp:sp modelId="{216DAAC3-0C4C-4D0E-B972-06B4D7C52A2B}">
      <dsp:nvSpPr>
        <dsp:cNvPr id="0" name=""/>
        <dsp:cNvSpPr/>
      </dsp:nvSpPr>
      <dsp:spPr>
        <a:xfrm>
          <a:off x="10321" y="874224"/>
          <a:ext cx="2372531" cy="14235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Palatino Linotype" panose="02040502050505030304" pitchFamily="18" charset="0"/>
            </a:rPr>
            <a:t>Suelen tener intereses dentro de alguna disciplina del conocimiento</a:t>
          </a:r>
          <a:endParaRPr lang="en-US" sz="1800" b="1" kern="1200" dirty="0">
            <a:latin typeface="Palatino Linotype" panose="02040502050505030304" pitchFamily="18" charset="0"/>
          </a:endParaRPr>
        </a:p>
      </dsp:txBody>
      <dsp:txXfrm>
        <a:off x="10321" y="874224"/>
        <a:ext cx="2372531" cy="1423518"/>
      </dsp:txXfrm>
    </dsp:sp>
    <dsp:sp modelId="{05180994-181E-4589-8AD5-7FEC2283B2A1}">
      <dsp:nvSpPr>
        <dsp:cNvPr id="0" name=""/>
        <dsp:cNvSpPr/>
      </dsp:nvSpPr>
      <dsp:spPr>
        <a:xfrm>
          <a:off x="5299265" y="1540263"/>
          <a:ext cx="5150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5082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543164" y="1583252"/>
        <a:ext cx="27284" cy="5462"/>
      </dsp:txXfrm>
    </dsp:sp>
    <dsp:sp modelId="{F27F5084-38AB-448E-A725-9A9E53BCA45F}">
      <dsp:nvSpPr>
        <dsp:cNvPr id="0" name=""/>
        <dsp:cNvSpPr/>
      </dsp:nvSpPr>
      <dsp:spPr>
        <a:xfrm>
          <a:off x="2928534" y="874224"/>
          <a:ext cx="2372531" cy="14235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Palatino Linotype" panose="02040502050505030304" pitchFamily="18" charset="0"/>
            </a:rPr>
            <a:t>Tienen buena memoria</a:t>
          </a:r>
          <a:endParaRPr lang="en-US" sz="1800" b="1" kern="1200" dirty="0">
            <a:latin typeface="Palatino Linotype" panose="02040502050505030304" pitchFamily="18" charset="0"/>
          </a:endParaRPr>
        </a:p>
      </dsp:txBody>
      <dsp:txXfrm>
        <a:off x="2928534" y="874224"/>
        <a:ext cx="2372531" cy="1423518"/>
      </dsp:txXfrm>
    </dsp:sp>
    <dsp:sp modelId="{EFA93773-EF61-4AFA-AAAC-2F460BB1E428}">
      <dsp:nvSpPr>
        <dsp:cNvPr id="0" name=""/>
        <dsp:cNvSpPr/>
      </dsp:nvSpPr>
      <dsp:spPr>
        <a:xfrm>
          <a:off x="1196586" y="2295942"/>
          <a:ext cx="5836426" cy="515082"/>
        </a:xfrm>
        <a:custGeom>
          <a:avLst/>
          <a:gdLst/>
          <a:ahLst/>
          <a:cxnLst/>
          <a:rect l="0" t="0" r="0" b="0"/>
          <a:pathLst>
            <a:path>
              <a:moveTo>
                <a:pt x="5836426" y="0"/>
              </a:moveTo>
              <a:lnTo>
                <a:pt x="5836426" y="274641"/>
              </a:lnTo>
              <a:lnTo>
                <a:pt x="0" y="274641"/>
              </a:lnTo>
              <a:lnTo>
                <a:pt x="0" y="515082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968252" y="2550752"/>
        <a:ext cx="293094" cy="5462"/>
      </dsp:txXfrm>
    </dsp:sp>
    <dsp:sp modelId="{BF84ECCD-26D8-4B9A-9F83-AAC79505A31E}">
      <dsp:nvSpPr>
        <dsp:cNvPr id="0" name=""/>
        <dsp:cNvSpPr/>
      </dsp:nvSpPr>
      <dsp:spPr>
        <a:xfrm>
          <a:off x="5846747" y="874224"/>
          <a:ext cx="2372531" cy="14235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smtClean="0">
              <a:latin typeface="Palatino Linotype" panose="02040502050505030304" pitchFamily="18" charset="0"/>
            </a:rPr>
            <a:t>Su canal de información es el visual</a:t>
          </a:r>
          <a:endParaRPr lang="en-US" sz="1800" b="1" kern="1200">
            <a:latin typeface="Palatino Linotype" panose="02040502050505030304" pitchFamily="18" charset="0"/>
          </a:endParaRPr>
        </a:p>
      </dsp:txBody>
      <dsp:txXfrm>
        <a:off x="5846747" y="874224"/>
        <a:ext cx="2372531" cy="1423518"/>
      </dsp:txXfrm>
    </dsp:sp>
    <dsp:sp modelId="{31B7E711-E3DA-4CBF-BACD-22204CC65179}">
      <dsp:nvSpPr>
        <dsp:cNvPr id="0" name=""/>
        <dsp:cNvSpPr/>
      </dsp:nvSpPr>
      <dsp:spPr>
        <a:xfrm>
          <a:off x="2381052" y="3509464"/>
          <a:ext cx="5150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5082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624951" y="3552453"/>
        <a:ext cx="27284" cy="5462"/>
      </dsp:txXfrm>
    </dsp:sp>
    <dsp:sp modelId="{BB7D2021-1ACB-4F8E-A6F4-89212DFE7CEA}">
      <dsp:nvSpPr>
        <dsp:cNvPr id="0" name=""/>
        <dsp:cNvSpPr/>
      </dsp:nvSpPr>
      <dsp:spPr>
        <a:xfrm>
          <a:off x="10321" y="2843425"/>
          <a:ext cx="2372531" cy="14235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Palatino Linotype" panose="02040502050505030304" pitchFamily="18" charset="0"/>
            </a:rPr>
            <a:t>Son personas nobles, que no buscan dañar a los demás</a:t>
          </a:r>
          <a:endParaRPr lang="en-US" sz="1800" b="1" kern="1200" dirty="0">
            <a:latin typeface="Palatino Linotype" panose="02040502050505030304" pitchFamily="18" charset="0"/>
          </a:endParaRPr>
        </a:p>
      </dsp:txBody>
      <dsp:txXfrm>
        <a:off x="10321" y="2843425"/>
        <a:ext cx="2372531" cy="1423518"/>
      </dsp:txXfrm>
    </dsp:sp>
    <dsp:sp modelId="{47DA3972-8442-4D84-B4C2-2362D8DC8BC0}">
      <dsp:nvSpPr>
        <dsp:cNvPr id="0" name=""/>
        <dsp:cNvSpPr/>
      </dsp:nvSpPr>
      <dsp:spPr>
        <a:xfrm>
          <a:off x="5299265" y="3509464"/>
          <a:ext cx="5150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15082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543164" y="3552453"/>
        <a:ext cx="27284" cy="5462"/>
      </dsp:txXfrm>
    </dsp:sp>
    <dsp:sp modelId="{073F177E-FFC5-4BE0-8C37-19B7FB74A639}">
      <dsp:nvSpPr>
        <dsp:cNvPr id="0" name=""/>
        <dsp:cNvSpPr/>
      </dsp:nvSpPr>
      <dsp:spPr>
        <a:xfrm>
          <a:off x="2928534" y="2843425"/>
          <a:ext cx="2372531" cy="14235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b="1" kern="1200" dirty="0" smtClean="0">
              <a:latin typeface="Palatino Linotype" panose="02040502050505030304" pitchFamily="18" charset="0"/>
            </a:rPr>
            <a:t>Si consiguen superar la educación secundaria, suelen tener éxito en la educación superior.</a:t>
          </a:r>
          <a:endParaRPr lang="en-US" sz="1700" b="1" kern="1200" dirty="0">
            <a:latin typeface="Palatino Linotype" panose="02040502050505030304" pitchFamily="18" charset="0"/>
          </a:endParaRPr>
        </a:p>
      </dsp:txBody>
      <dsp:txXfrm>
        <a:off x="2928534" y="2843425"/>
        <a:ext cx="2372531" cy="1423518"/>
      </dsp:txXfrm>
    </dsp:sp>
    <dsp:sp modelId="{8C04F1AB-07BC-45D7-B166-CCBDD0E44402}">
      <dsp:nvSpPr>
        <dsp:cNvPr id="0" name=""/>
        <dsp:cNvSpPr/>
      </dsp:nvSpPr>
      <dsp:spPr>
        <a:xfrm>
          <a:off x="5846747" y="2843425"/>
          <a:ext cx="2372531" cy="14235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Palatino Linotype" panose="02040502050505030304" pitchFamily="18" charset="0"/>
            </a:rPr>
            <a:t>Si tienen una meta, son muy perseverantes.</a:t>
          </a:r>
          <a:endParaRPr lang="en-US" sz="1800" b="1" kern="1200" dirty="0">
            <a:latin typeface="Palatino Linotype" panose="02040502050505030304" pitchFamily="18" charset="0"/>
          </a:endParaRPr>
        </a:p>
      </dsp:txBody>
      <dsp:txXfrm>
        <a:off x="5846747" y="2843425"/>
        <a:ext cx="2372531" cy="1423518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5723C1-B6F3-4C44-8FE8-869F1259BF4B}">
      <dsp:nvSpPr>
        <dsp:cNvPr id="0" name=""/>
        <dsp:cNvSpPr/>
      </dsp:nvSpPr>
      <dsp:spPr>
        <a:xfrm rot="16200000">
          <a:off x="581" y="474697"/>
          <a:ext cx="4019157" cy="401915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latin typeface="Palatino Linotype" pitchFamily="18" charset="0"/>
            </a:rPr>
            <a:t>“Profesor del recreo”. Persona encargada de dirigir los recreos.</a:t>
          </a:r>
          <a:endParaRPr lang="es-ES" sz="2000" b="1" kern="1200" dirty="0">
            <a:latin typeface="Palatino Linotype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dirty="0" smtClean="0">
              <a:latin typeface="Palatino Linotype" pitchFamily="18" charset="0"/>
            </a:rPr>
            <a:t>una o dos veces a la semana acude a la clase del alumno con TEA y dirige el recreo presentando los juegos.</a:t>
          </a:r>
        </a:p>
      </dsp:txBody>
      <dsp:txXfrm rot="5400000">
        <a:off x="581" y="1479486"/>
        <a:ext cx="3315805" cy="2009579"/>
      </dsp:txXfrm>
    </dsp:sp>
    <dsp:sp modelId="{83A162F9-A060-459D-97D0-037EBA7D40E1}">
      <dsp:nvSpPr>
        <dsp:cNvPr id="0" name=""/>
        <dsp:cNvSpPr/>
      </dsp:nvSpPr>
      <dsp:spPr>
        <a:xfrm rot="5400000">
          <a:off x="4261180" y="474697"/>
          <a:ext cx="4019157" cy="4019157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latin typeface="Palatino Linotype" pitchFamily="18" charset="0"/>
            </a:rPr>
            <a:t>Continuidad el resto de los días.</a:t>
          </a:r>
          <a:endParaRPr lang="es-ES" sz="2000" b="1" kern="1200" dirty="0">
            <a:latin typeface="Palatino Linotype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dirty="0" smtClean="0">
              <a:latin typeface="Palatino Linotype" pitchFamily="18" charset="0"/>
            </a:rPr>
            <a:t>Cursos de más edad ( 5º o 6º) se encargan funciones a los compañeros.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1" kern="1200" dirty="0" smtClean="0">
              <a:latin typeface="Palatino Linotype" pitchFamily="18" charset="0"/>
            </a:rPr>
            <a:t>Cursos de menos edad ( 1º a 4º), involucrar a personal docente .</a:t>
          </a:r>
        </a:p>
      </dsp:txBody>
      <dsp:txXfrm rot="-5400000">
        <a:off x="4964532" y="1479486"/>
        <a:ext cx="3315805" cy="2009579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5BB7A1-11D1-407C-B5A6-E267BFA404E8}">
      <dsp:nvSpPr>
        <dsp:cNvPr id="0" name=""/>
        <dsp:cNvSpPr/>
      </dsp:nvSpPr>
      <dsp:spPr>
        <a:xfrm rot="5400000">
          <a:off x="373301" y="1902121"/>
          <a:ext cx="1122356" cy="1867576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6DD067-6790-4C0F-8E9D-A297C9C1ED7E}">
      <dsp:nvSpPr>
        <dsp:cNvPr id="0" name=""/>
        <dsp:cNvSpPr/>
      </dsp:nvSpPr>
      <dsp:spPr>
        <a:xfrm>
          <a:off x="185951" y="2460124"/>
          <a:ext cx="1686058" cy="1477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Palatino Linotype" pitchFamily="18" charset="0"/>
            </a:rPr>
            <a:t>Estructuración del ambiente</a:t>
          </a:r>
          <a:endParaRPr lang="es-ES" sz="1800" b="1" kern="1200" dirty="0">
            <a:latin typeface="Palatino Linotype" pitchFamily="18" charset="0"/>
          </a:endParaRPr>
        </a:p>
      </dsp:txBody>
      <dsp:txXfrm>
        <a:off x="185951" y="2460124"/>
        <a:ext cx="1686058" cy="1477929"/>
      </dsp:txXfrm>
    </dsp:sp>
    <dsp:sp modelId="{81E6A8EE-7CF4-414F-AAA1-A377E1D46045}">
      <dsp:nvSpPr>
        <dsp:cNvPr id="0" name=""/>
        <dsp:cNvSpPr/>
      </dsp:nvSpPr>
      <dsp:spPr>
        <a:xfrm>
          <a:off x="1553886" y="1764628"/>
          <a:ext cx="318124" cy="318124"/>
        </a:xfrm>
        <a:prstGeom prst="triangle">
          <a:avLst>
            <a:gd name="adj" fmla="val 100000"/>
          </a:avLst>
        </a:prstGeom>
        <a:solidFill>
          <a:schemeClr val="accent1">
            <a:shade val="80000"/>
            <a:hueOff val="51041"/>
            <a:satOff val="-732"/>
            <a:lumOff val="4269"/>
            <a:alphaOff val="0"/>
          </a:schemeClr>
        </a:solidFill>
        <a:ln w="25400" cap="flat" cmpd="sng" algn="ctr">
          <a:solidFill>
            <a:schemeClr val="accent1">
              <a:shade val="80000"/>
              <a:hueOff val="51041"/>
              <a:satOff val="-732"/>
              <a:lumOff val="42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80138A-97E9-4F07-A50C-D0C9B8F162E7}">
      <dsp:nvSpPr>
        <dsp:cNvPr id="0" name=""/>
        <dsp:cNvSpPr/>
      </dsp:nvSpPr>
      <dsp:spPr>
        <a:xfrm rot="5400000">
          <a:off x="2437365" y="1391366"/>
          <a:ext cx="1122356" cy="1867576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80000"/>
            <a:hueOff val="102082"/>
            <a:satOff val="-1464"/>
            <a:lumOff val="8538"/>
            <a:alphaOff val="0"/>
          </a:schemeClr>
        </a:solidFill>
        <a:ln w="25400" cap="flat" cmpd="sng" algn="ctr">
          <a:solidFill>
            <a:schemeClr val="accent1">
              <a:shade val="80000"/>
              <a:hueOff val="102082"/>
              <a:satOff val="-1464"/>
              <a:lumOff val="85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C24B96-8F56-4701-9E34-E3BC35E249D7}">
      <dsp:nvSpPr>
        <dsp:cNvPr id="0" name=""/>
        <dsp:cNvSpPr/>
      </dsp:nvSpPr>
      <dsp:spPr>
        <a:xfrm>
          <a:off x="2250016" y="1949369"/>
          <a:ext cx="1686058" cy="1477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Palatino Linotype" pitchFamily="18" charset="0"/>
            </a:rPr>
            <a:t>Creación de una rutina</a:t>
          </a:r>
          <a:endParaRPr lang="es-ES" sz="1800" b="1" kern="1200" dirty="0">
            <a:latin typeface="Palatino Linotype" pitchFamily="18" charset="0"/>
          </a:endParaRPr>
        </a:p>
      </dsp:txBody>
      <dsp:txXfrm>
        <a:off x="2250016" y="1949369"/>
        <a:ext cx="1686058" cy="1477929"/>
      </dsp:txXfrm>
    </dsp:sp>
    <dsp:sp modelId="{678FC72E-7BBF-4D3D-A6B7-04EAE6733248}">
      <dsp:nvSpPr>
        <dsp:cNvPr id="0" name=""/>
        <dsp:cNvSpPr/>
      </dsp:nvSpPr>
      <dsp:spPr>
        <a:xfrm>
          <a:off x="3617950" y="1253873"/>
          <a:ext cx="318124" cy="318124"/>
        </a:xfrm>
        <a:prstGeom prst="triangle">
          <a:avLst>
            <a:gd name="adj" fmla="val 100000"/>
          </a:avLst>
        </a:prstGeom>
        <a:solidFill>
          <a:schemeClr val="accent1">
            <a:shade val="80000"/>
            <a:hueOff val="153123"/>
            <a:satOff val="-2196"/>
            <a:lumOff val="12807"/>
            <a:alphaOff val="0"/>
          </a:schemeClr>
        </a:solidFill>
        <a:ln w="25400" cap="flat" cmpd="sng" algn="ctr">
          <a:solidFill>
            <a:schemeClr val="accent1">
              <a:shade val="80000"/>
              <a:hueOff val="153123"/>
              <a:satOff val="-2196"/>
              <a:lumOff val="128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23DB5C-7A1B-48A7-9098-586155787A7C}">
      <dsp:nvSpPr>
        <dsp:cNvPr id="0" name=""/>
        <dsp:cNvSpPr/>
      </dsp:nvSpPr>
      <dsp:spPr>
        <a:xfrm rot="5400000">
          <a:off x="4501430" y="880611"/>
          <a:ext cx="1122356" cy="1867576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80000"/>
            <a:hueOff val="204164"/>
            <a:satOff val="-2928"/>
            <a:lumOff val="17077"/>
            <a:alphaOff val="0"/>
          </a:schemeClr>
        </a:solidFill>
        <a:ln w="25400" cap="flat" cmpd="sng" algn="ctr">
          <a:solidFill>
            <a:schemeClr val="accent1">
              <a:shade val="80000"/>
              <a:hueOff val="204164"/>
              <a:satOff val="-2928"/>
              <a:lumOff val="170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B7DF93-2C3F-49E7-A474-056A6116C9F8}">
      <dsp:nvSpPr>
        <dsp:cNvPr id="0" name=""/>
        <dsp:cNvSpPr/>
      </dsp:nvSpPr>
      <dsp:spPr>
        <a:xfrm>
          <a:off x="4314081" y="1438614"/>
          <a:ext cx="1686058" cy="1477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Palatino Linotype" pitchFamily="18" charset="0"/>
            </a:rPr>
            <a:t>Conocimiento y anticipación</a:t>
          </a:r>
          <a:endParaRPr lang="es-ES" sz="1800" b="1" kern="1200" dirty="0">
            <a:latin typeface="Palatino Linotype" pitchFamily="18" charset="0"/>
          </a:endParaRPr>
        </a:p>
      </dsp:txBody>
      <dsp:txXfrm>
        <a:off x="4314081" y="1438614"/>
        <a:ext cx="1686058" cy="1477929"/>
      </dsp:txXfrm>
    </dsp:sp>
    <dsp:sp modelId="{30EB2448-DB7A-4696-B5FE-9249963D4BB8}">
      <dsp:nvSpPr>
        <dsp:cNvPr id="0" name=""/>
        <dsp:cNvSpPr/>
      </dsp:nvSpPr>
      <dsp:spPr>
        <a:xfrm>
          <a:off x="5682015" y="743118"/>
          <a:ext cx="318124" cy="318124"/>
        </a:xfrm>
        <a:prstGeom prst="triangle">
          <a:avLst>
            <a:gd name="adj" fmla="val 100000"/>
          </a:avLst>
        </a:prstGeom>
        <a:solidFill>
          <a:schemeClr val="accent1">
            <a:shade val="80000"/>
            <a:hueOff val="255205"/>
            <a:satOff val="-3660"/>
            <a:lumOff val="21346"/>
            <a:alphaOff val="0"/>
          </a:schemeClr>
        </a:solidFill>
        <a:ln w="25400" cap="flat" cmpd="sng" algn="ctr">
          <a:solidFill>
            <a:schemeClr val="accent1">
              <a:shade val="80000"/>
              <a:hueOff val="255205"/>
              <a:satOff val="-3660"/>
              <a:lumOff val="213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ADE03E-2B93-4468-A632-C1B43E229B77}">
      <dsp:nvSpPr>
        <dsp:cNvPr id="0" name=""/>
        <dsp:cNvSpPr/>
      </dsp:nvSpPr>
      <dsp:spPr>
        <a:xfrm rot="5400000">
          <a:off x="6565495" y="369856"/>
          <a:ext cx="1122356" cy="1867576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accent1">
              <a:shade val="80000"/>
              <a:hueOff val="306246"/>
              <a:satOff val="-4392"/>
              <a:lumOff val="256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080C0C-D57F-4D6D-9600-48EF91CB1B66}">
      <dsp:nvSpPr>
        <dsp:cNvPr id="0" name=""/>
        <dsp:cNvSpPr/>
      </dsp:nvSpPr>
      <dsp:spPr>
        <a:xfrm>
          <a:off x="6378146" y="927859"/>
          <a:ext cx="1686058" cy="1477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Palatino Linotype" pitchFamily="18" charset="0"/>
            </a:rPr>
            <a:t>Creación de un círculo de apoyo.</a:t>
          </a:r>
          <a:endParaRPr lang="es-ES" sz="1800" b="1" kern="1200" dirty="0">
            <a:latin typeface="Palatino Linotype" pitchFamily="18" charset="0"/>
          </a:endParaRPr>
        </a:p>
      </dsp:txBody>
      <dsp:txXfrm>
        <a:off x="6378146" y="927859"/>
        <a:ext cx="1686058" cy="14779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C3D777-4DDF-48BD-8F05-E6CDA678AE6D}">
      <dsp:nvSpPr>
        <dsp:cNvPr id="0" name=""/>
        <dsp:cNvSpPr/>
      </dsp:nvSpPr>
      <dsp:spPr>
        <a:xfrm>
          <a:off x="0" y="0"/>
          <a:ext cx="8229600" cy="8985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>
              <a:latin typeface="Palatino Linotype" pitchFamily="18" charset="0"/>
            </a:rPr>
            <a:t>Implicaciones. Dificultades para </a:t>
          </a:r>
          <a:r>
            <a:rPr lang="es-ES" sz="2800" kern="1200" dirty="0" smtClean="0">
              <a:latin typeface="Palatino Linotype" pitchFamily="18" charset="0"/>
            </a:rPr>
            <a:t>:</a:t>
          </a:r>
          <a:r>
            <a:rPr lang="es-ES" sz="500" kern="1200" dirty="0" smtClean="0">
              <a:latin typeface="Palatino Linotype" pitchFamily="18" charset="0"/>
            </a:rPr>
            <a:t>.</a:t>
          </a:r>
          <a:endParaRPr lang="es-ES" sz="500" kern="1200" dirty="0">
            <a:latin typeface="Palatino Linotype" pitchFamily="18" charset="0"/>
          </a:endParaRPr>
        </a:p>
      </dsp:txBody>
      <dsp:txXfrm>
        <a:off x="43864" y="43864"/>
        <a:ext cx="8141872" cy="810832"/>
      </dsp:txXfrm>
    </dsp:sp>
    <dsp:sp modelId="{9EF2EB0A-6633-4294-AECC-E3BD572F70DA}">
      <dsp:nvSpPr>
        <dsp:cNvPr id="0" name=""/>
        <dsp:cNvSpPr/>
      </dsp:nvSpPr>
      <dsp:spPr>
        <a:xfrm>
          <a:off x="0" y="908765"/>
          <a:ext cx="8229600" cy="4265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0480" rIns="170688" bIns="30480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400" b="1" kern="1200" dirty="0" smtClean="0">
              <a:latin typeface="Palatino Linotype" pitchFamily="18" charset="0"/>
            </a:rPr>
            <a:t>predecir la conducta</a:t>
          </a:r>
          <a:r>
            <a:rPr lang="es-ES" sz="2400" kern="1200" dirty="0" smtClean="0">
              <a:latin typeface="Palatino Linotype" pitchFamily="18" charset="0"/>
            </a:rPr>
            <a:t>.</a:t>
          </a:r>
          <a:endParaRPr lang="es-ES" sz="2400" kern="1200" dirty="0">
            <a:latin typeface="Palatino Linotype" pitchFamily="18" charset="0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400" kern="1200" dirty="0" smtClean="0">
              <a:latin typeface="Palatino Linotype" pitchFamily="18" charset="0"/>
            </a:rPr>
            <a:t>darse cuenta de las </a:t>
          </a:r>
          <a:r>
            <a:rPr lang="es-ES" sz="2400" b="1" kern="1200" dirty="0" smtClean="0">
              <a:latin typeface="Palatino Linotype" pitchFamily="18" charset="0"/>
            </a:rPr>
            <a:t>intenciones</a:t>
          </a:r>
          <a:r>
            <a:rPr lang="es-ES" sz="2400" kern="1200" dirty="0" smtClean="0">
              <a:latin typeface="Palatino Linotype" pitchFamily="18" charset="0"/>
            </a:rPr>
            <a:t> .</a:t>
          </a:r>
          <a:endParaRPr lang="es-ES" sz="2400" kern="1200" dirty="0">
            <a:latin typeface="Palatino Linotype" pitchFamily="18" charset="0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400" kern="1200" dirty="0" smtClean="0">
              <a:latin typeface="Palatino Linotype" pitchFamily="18" charset="0"/>
            </a:rPr>
            <a:t>explicar sus </a:t>
          </a:r>
          <a:r>
            <a:rPr lang="es-ES" sz="2400" b="1" kern="1200" dirty="0" smtClean="0">
              <a:latin typeface="Palatino Linotype" pitchFamily="18" charset="0"/>
            </a:rPr>
            <a:t>propias conductas</a:t>
          </a:r>
          <a:r>
            <a:rPr lang="es-ES" sz="2400" kern="1200" dirty="0" smtClean="0">
              <a:latin typeface="Palatino Linotype" pitchFamily="18" charset="0"/>
            </a:rPr>
            <a:t>.</a:t>
          </a:r>
          <a:endParaRPr lang="es-ES" sz="2400" kern="1200" dirty="0">
            <a:latin typeface="Palatino Linotype" pitchFamily="18" charset="0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400" b="1" kern="1200" dirty="0" smtClean="0">
              <a:latin typeface="Palatino Linotype" pitchFamily="18" charset="0"/>
            </a:rPr>
            <a:t>entender emociones.</a:t>
          </a:r>
          <a:endParaRPr lang="es-ES" sz="2400" kern="1200" dirty="0">
            <a:latin typeface="Palatino Linotype" pitchFamily="18" charset="0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400" kern="1200" dirty="0" smtClean="0">
              <a:latin typeface="Palatino Linotype" pitchFamily="18" charset="0"/>
            </a:rPr>
            <a:t>conductas o comentarios </a:t>
          </a:r>
          <a:r>
            <a:rPr lang="es-ES" sz="2400" b="1" kern="1200" dirty="0" smtClean="0">
              <a:latin typeface="Palatino Linotype" pitchFamily="18" charset="0"/>
            </a:rPr>
            <a:t>afectarán a las otras personas </a:t>
          </a:r>
          <a:r>
            <a:rPr lang="es-ES" sz="2400" kern="1200" dirty="0" smtClean="0">
              <a:latin typeface="Palatino Linotype" pitchFamily="18" charset="0"/>
            </a:rPr>
            <a:t>e influirán en lo que los demás </a:t>
          </a:r>
          <a:r>
            <a:rPr lang="es-ES" sz="2400" b="1" kern="1200" dirty="0" smtClean="0">
              <a:latin typeface="Palatino Linotype" pitchFamily="18" charset="0"/>
            </a:rPr>
            <a:t>piensen de él</a:t>
          </a:r>
          <a:r>
            <a:rPr lang="es-ES" sz="2400" kern="1200" dirty="0" smtClean="0">
              <a:latin typeface="Palatino Linotype" pitchFamily="18" charset="0"/>
            </a:rPr>
            <a:t>.</a:t>
          </a:r>
          <a:endParaRPr lang="es-ES" sz="2400" kern="1200" dirty="0">
            <a:latin typeface="Palatino Linotype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400" b="1" kern="1200" dirty="0" smtClean="0">
              <a:latin typeface="Palatino Linotype" pitchFamily="18" charset="0"/>
            </a:rPr>
            <a:t>nivel de conocimiento del interlocutor.</a:t>
          </a:r>
          <a:endParaRPr lang="es-ES" sz="2400" kern="1200" dirty="0">
            <a:latin typeface="Palatino Linotype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400" b="1" kern="1200" dirty="0" smtClean="0">
              <a:latin typeface="Palatino Linotype" pitchFamily="18" charset="0"/>
            </a:rPr>
            <a:t>grado de interés del interlocutor.</a:t>
          </a:r>
          <a:endParaRPr lang="es-ES" sz="2400" kern="1200" dirty="0">
            <a:latin typeface="Palatino Linotype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400" kern="1200" dirty="0" smtClean="0">
              <a:latin typeface="Palatino Linotype" pitchFamily="18" charset="0"/>
            </a:rPr>
            <a:t>Inhibir mundos imaginarios</a:t>
          </a:r>
          <a:endParaRPr lang="es-ES" sz="2400" kern="1200" dirty="0">
            <a:latin typeface="Palatino Linotype" pitchFamily="18" charset="0"/>
          </a:endParaRPr>
        </a:p>
      </dsp:txBody>
      <dsp:txXfrm>
        <a:off x="0" y="908765"/>
        <a:ext cx="8229600" cy="4265604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F9FBD7-C972-4543-82E3-995AA6B6D7B9}">
      <dsp:nvSpPr>
        <dsp:cNvPr id="0" name=""/>
        <dsp:cNvSpPr/>
      </dsp:nvSpPr>
      <dsp:spPr>
        <a:xfrm>
          <a:off x="617219" y="0"/>
          <a:ext cx="6995160" cy="452596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7A52CA-8907-45BE-ABF6-47E2CE51ED40}">
      <dsp:nvSpPr>
        <dsp:cNvPr id="0" name=""/>
        <dsp:cNvSpPr/>
      </dsp:nvSpPr>
      <dsp:spPr>
        <a:xfrm>
          <a:off x="4118" y="1357788"/>
          <a:ext cx="1981051" cy="1810385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>
              <a:latin typeface="Palatino Linotype" pitchFamily="18" charset="0"/>
            </a:rPr>
            <a:t>SALUDO y explicación del plan         ( 5 minutos)</a:t>
          </a:r>
          <a:endParaRPr lang="es-ES" sz="2200" kern="1200" dirty="0">
            <a:latin typeface="Palatino Linotype" pitchFamily="18" charset="0"/>
          </a:endParaRPr>
        </a:p>
      </dsp:txBody>
      <dsp:txXfrm>
        <a:off x="92494" y="1446164"/>
        <a:ext cx="1804299" cy="1633633"/>
      </dsp:txXfrm>
    </dsp:sp>
    <dsp:sp modelId="{D08A4224-DF12-46FB-BDC7-DC568315C3BF}">
      <dsp:nvSpPr>
        <dsp:cNvPr id="0" name=""/>
        <dsp:cNvSpPr/>
      </dsp:nvSpPr>
      <dsp:spPr>
        <a:xfrm>
          <a:off x="2084222" y="1357788"/>
          <a:ext cx="1981051" cy="1810385"/>
        </a:xfrm>
        <a:prstGeom prst="roundRect">
          <a:avLst/>
        </a:prstGeom>
        <a:solidFill>
          <a:schemeClr val="accent1">
            <a:shade val="80000"/>
            <a:hueOff val="102082"/>
            <a:satOff val="-1464"/>
            <a:lumOff val="85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>
              <a:latin typeface="Palatino Linotype" pitchFamily="18" charset="0"/>
            </a:rPr>
            <a:t>JUEGO 1: El león y el impala.         (5 minutos)</a:t>
          </a:r>
          <a:endParaRPr lang="es-ES" sz="2200" kern="1200" dirty="0">
            <a:latin typeface="Palatino Linotype" pitchFamily="18" charset="0"/>
          </a:endParaRPr>
        </a:p>
      </dsp:txBody>
      <dsp:txXfrm>
        <a:off x="2172598" y="1446164"/>
        <a:ext cx="1804299" cy="1633633"/>
      </dsp:txXfrm>
    </dsp:sp>
    <dsp:sp modelId="{6BD5F439-1D78-4D2E-9573-A4EF4237F2B2}">
      <dsp:nvSpPr>
        <dsp:cNvPr id="0" name=""/>
        <dsp:cNvSpPr/>
      </dsp:nvSpPr>
      <dsp:spPr>
        <a:xfrm>
          <a:off x="4164326" y="1357788"/>
          <a:ext cx="1981051" cy="1810385"/>
        </a:xfrm>
        <a:prstGeom prst="roundRect">
          <a:avLst/>
        </a:prstGeom>
        <a:solidFill>
          <a:schemeClr val="accent1">
            <a:shade val="80000"/>
            <a:hueOff val="204164"/>
            <a:satOff val="-2928"/>
            <a:lumOff val="170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>
              <a:latin typeface="Palatino Linotype" pitchFamily="18" charset="0"/>
            </a:rPr>
            <a:t>JUEGO 2: Balón prisionero (20 minutos)</a:t>
          </a:r>
          <a:endParaRPr lang="es-ES" sz="2200" kern="1200" dirty="0">
            <a:latin typeface="Palatino Linotype" pitchFamily="18" charset="0"/>
          </a:endParaRPr>
        </a:p>
      </dsp:txBody>
      <dsp:txXfrm>
        <a:off x="4252702" y="1446164"/>
        <a:ext cx="1804299" cy="1633633"/>
      </dsp:txXfrm>
    </dsp:sp>
    <dsp:sp modelId="{67644EC1-3FCA-4178-B97B-00FC180FF885}">
      <dsp:nvSpPr>
        <dsp:cNvPr id="0" name=""/>
        <dsp:cNvSpPr/>
      </dsp:nvSpPr>
      <dsp:spPr>
        <a:xfrm>
          <a:off x="6244430" y="1357788"/>
          <a:ext cx="1981051" cy="1810385"/>
        </a:xfrm>
        <a:prstGeom prst="roundRect">
          <a:avLst/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>
              <a:latin typeface="Palatino Linotype" pitchFamily="18" charset="0"/>
            </a:rPr>
            <a:t>DESPEDIDA</a:t>
          </a:r>
          <a:endParaRPr lang="es-ES" sz="2200" kern="1200" dirty="0">
            <a:latin typeface="Palatino Linotype" pitchFamily="18" charset="0"/>
          </a:endParaRPr>
        </a:p>
      </dsp:txBody>
      <dsp:txXfrm>
        <a:off x="6332806" y="1446164"/>
        <a:ext cx="1804299" cy="16336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A4390B-7894-4C74-9262-89D1A4DD0A60}">
      <dsp:nvSpPr>
        <dsp:cNvPr id="0" name=""/>
        <dsp:cNvSpPr/>
      </dsp:nvSpPr>
      <dsp:spPr>
        <a:xfrm>
          <a:off x="0" y="112926"/>
          <a:ext cx="8229600" cy="16484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>
              <a:latin typeface="Palatino Linotype" pitchFamily="18" charset="0"/>
            </a:rPr>
            <a:t>Las funciones ejecutivas con las capacidades que poseemos los seres humanos para controlar nuestra conducta y nuestro pensamiento en la dirección que deseamos, es decir, cuando queremos conseguir una meta determinada.</a:t>
          </a:r>
          <a:endParaRPr lang="es-ES" sz="2300" kern="1200" dirty="0">
            <a:latin typeface="Palatino Linotype" pitchFamily="18" charset="0"/>
          </a:endParaRPr>
        </a:p>
      </dsp:txBody>
      <dsp:txXfrm>
        <a:off x="0" y="112926"/>
        <a:ext cx="8229600" cy="1648440"/>
      </dsp:txXfrm>
    </dsp:sp>
    <dsp:sp modelId="{A328C43A-8572-4EC0-A60F-7B4AC3F181C6}">
      <dsp:nvSpPr>
        <dsp:cNvPr id="0" name=""/>
        <dsp:cNvSpPr/>
      </dsp:nvSpPr>
      <dsp:spPr>
        <a:xfrm>
          <a:off x="0" y="1761366"/>
          <a:ext cx="8229600" cy="265167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300" kern="1200" dirty="0" smtClean="0">
              <a:latin typeface="Palatino Linotype" pitchFamily="18" charset="0"/>
            </a:rPr>
            <a:t>Planificación (tiempo y espacio)</a:t>
          </a:r>
          <a:endParaRPr lang="es-ES" sz="2300" kern="1200" dirty="0">
            <a:latin typeface="Palatino Linotype" pitchFamily="18" charset="0"/>
          </a:endParaRP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300" kern="1200" dirty="0" smtClean="0">
              <a:latin typeface="Palatino Linotype" pitchFamily="18" charset="0"/>
            </a:rPr>
            <a:t>Memoria de trabajo (demora, interferencia, inhibición atencional)</a:t>
          </a:r>
          <a:endParaRPr lang="es-ES" sz="2300" kern="1200" dirty="0">
            <a:latin typeface="Palatino Linotype" pitchFamily="18" charset="0"/>
          </a:endParaRP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300" kern="1200" dirty="0" smtClean="0">
              <a:latin typeface="Palatino Linotype" pitchFamily="18" charset="0"/>
            </a:rPr>
            <a:t>Inhibición de conductas</a:t>
          </a:r>
          <a:endParaRPr lang="es-ES" sz="2300" kern="1200" dirty="0">
            <a:latin typeface="Palatino Linotype" pitchFamily="18" charset="0"/>
          </a:endParaRP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300" kern="1200" dirty="0" smtClean="0">
              <a:latin typeface="Palatino Linotype" pitchFamily="18" charset="0"/>
            </a:rPr>
            <a:t>Flexibilidad (cambio de criterio, generación de alternativas de actuación)</a:t>
          </a:r>
          <a:endParaRPr lang="es-ES" sz="2300" kern="1200" dirty="0">
            <a:latin typeface="Palatino Linotype" pitchFamily="18" charset="0"/>
          </a:endParaRPr>
        </a:p>
      </dsp:txBody>
      <dsp:txXfrm>
        <a:off x="0" y="1761366"/>
        <a:ext cx="8229600" cy="265167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5EC450-ED9E-4719-B0BE-E2837FF01BD2}">
      <dsp:nvSpPr>
        <dsp:cNvPr id="0" name=""/>
        <dsp:cNvSpPr/>
      </dsp:nvSpPr>
      <dsp:spPr>
        <a:xfrm>
          <a:off x="0" y="169131"/>
          <a:ext cx="8229600" cy="772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dirty="0" smtClean="0">
              <a:latin typeface="Palatino Linotype" pitchFamily="18" charset="0"/>
            </a:rPr>
            <a:t>Implicaciones: </a:t>
          </a:r>
          <a:endParaRPr lang="es-ES" sz="3000" kern="1200" dirty="0">
            <a:latin typeface="Palatino Linotype" pitchFamily="18" charset="0"/>
          </a:endParaRPr>
        </a:p>
      </dsp:txBody>
      <dsp:txXfrm>
        <a:off x="37696" y="206827"/>
        <a:ext cx="8154208" cy="696808"/>
      </dsp:txXfrm>
    </dsp:sp>
    <dsp:sp modelId="{EF114974-9D7B-4272-AC31-A61C6E11FFFA}">
      <dsp:nvSpPr>
        <dsp:cNvPr id="0" name=""/>
        <dsp:cNvSpPr/>
      </dsp:nvSpPr>
      <dsp:spPr>
        <a:xfrm>
          <a:off x="0" y="941331"/>
          <a:ext cx="8229600" cy="3415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38100" rIns="213360" bIns="38100" numCol="1" spcCol="1270" anchor="t" anchorCtr="0">
          <a:noAutofit/>
        </a:bodyPr>
        <a:lstStyle/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300" b="1" kern="1200" dirty="0" smtClean="0">
              <a:latin typeface="Palatino Linotype" pitchFamily="18" charset="0"/>
            </a:rPr>
            <a:t>Resolver problemas de forma planificada.</a:t>
          </a:r>
          <a:endParaRPr lang="es-ES" sz="2300" kern="1200" dirty="0">
            <a:latin typeface="Palatino Linotype" pitchFamily="18" charset="0"/>
          </a:endParaRP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300" kern="1200" dirty="0" err="1" smtClean="0">
              <a:latin typeface="Palatino Linotype" pitchFamily="18" charset="0"/>
            </a:rPr>
            <a:t>Atenc</a:t>
          </a:r>
          <a:r>
            <a:rPr lang="es-ES" sz="2300" kern="1200" dirty="0" smtClean="0">
              <a:latin typeface="Palatino Linotype" pitchFamily="18" charset="0"/>
            </a:rPr>
            <a:t>. a </a:t>
          </a:r>
          <a:r>
            <a:rPr lang="es-ES" sz="2300" b="1" kern="1200" dirty="0" smtClean="0">
              <a:latin typeface="Palatino Linotype" pitchFamily="18" charset="0"/>
            </a:rPr>
            <a:t>distintos aspectos de un problema </a:t>
          </a:r>
          <a:r>
            <a:rPr lang="es-ES" sz="2300" kern="1200" dirty="0" smtClean="0">
              <a:latin typeface="Palatino Linotype" pitchFamily="18" charset="0"/>
            </a:rPr>
            <a:t>al mismo tiempo.</a:t>
          </a:r>
          <a:endParaRPr lang="es-ES" sz="2300" kern="1200" dirty="0">
            <a:latin typeface="Palatino Linotype" pitchFamily="18" charset="0"/>
          </a:endParaRP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300" kern="1200" dirty="0" smtClean="0">
              <a:latin typeface="Palatino Linotype" pitchFamily="18" charset="0"/>
            </a:rPr>
            <a:t>Inhibir </a:t>
          </a:r>
          <a:r>
            <a:rPr lang="es-ES" sz="2300" b="1" kern="1200" dirty="0" smtClean="0">
              <a:latin typeface="Palatino Linotype" pitchFamily="18" charset="0"/>
            </a:rPr>
            <a:t>tendencias espontáneas </a:t>
          </a:r>
          <a:r>
            <a:rPr lang="es-ES" sz="2300" kern="1200" dirty="0" smtClean="0">
              <a:latin typeface="Palatino Linotype" pitchFamily="18" charset="0"/>
            </a:rPr>
            <a:t>que conducen a un error.</a:t>
          </a:r>
          <a:endParaRPr lang="es-ES" sz="2300" kern="1200" dirty="0">
            <a:latin typeface="Palatino Linotype" pitchFamily="18" charset="0"/>
          </a:endParaRP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300" kern="1200" dirty="0" smtClean="0">
              <a:latin typeface="Palatino Linotype" pitchFamily="18" charset="0"/>
            </a:rPr>
            <a:t>Problemas para </a:t>
          </a:r>
          <a:r>
            <a:rPr lang="es-ES" sz="2300" b="1" kern="1200" dirty="0" smtClean="0">
              <a:latin typeface="Palatino Linotype" pitchFamily="18" charset="0"/>
            </a:rPr>
            <a:t>captar lo esencial.</a:t>
          </a:r>
          <a:endParaRPr lang="es-ES" sz="2300" kern="1200" dirty="0">
            <a:latin typeface="Palatino Linotype" pitchFamily="18" charset="0"/>
          </a:endParaRP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300" kern="1200" dirty="0" smtClean="0">
              <a:latin typeface="Palatino Linotype" pitchFamily="18" charset="0"/>
            </a:rPr>
            <a:t>Dificultades para </a:t>
          </a:r>
          <a:r>
            <a:rPr lang="es-ES" sz="2300" b="1" kern="1200" dirty="0" smtClean="0">
              <a:latin typeface="Palatino Linotype" pitchFamily="18" charset="0"/>
            </a:rPr>
            <a:t>organizar y manejar el tiempo</a:t>
          </a:r>
          <a:r>
            <a:rPr lang="es-ES" sz="2300" kern="1200" dirty="0" smtClean="0">
              <a:latin typeface="Palatino Linotype" pitchFamily="18" charset="0"/>
            </a:rPr>
            <a:t>.</a:t>
          </a:r>
          <a:endParaRPr lang="es-ES" sz="2300" kern="1200" dirty="0">
            <a:latin typeface="Palatino Linotype" pitchFamily="18" charset="0"/>
          </a:endParaRP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300" b="1" kern="1200" dirty="0" smtClean="0">
              <a:latin typeface="Palatino Linotype" pitchFamily="18" charset="0"/>
            </a:rPr>
            <a:t>Rigidez mental.</a:t>
          </a:r>
          <a:endParaRPr lang="es-ES" sz="2300" b="1" kern="1200" dirty="0">
            <a:latin typeface="Palatino Linotype" pitchFamily="18" charset="0"/>
          </a:endParaRPr>
        </a:p>
        <a:p>
          <a:pPr marL="228600" lvl="1" indent="-228600" algn="l" defTabSz="10223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2300" kern="1200" dirty="0" smtClean="0">
              <a:latin typeface="Palatino Linotype" pitchFamily="18" charset="0"/>
            </a:rPr>
            <a:t>Dificultad para </a:t>
          </a:r>
          <a:r>
            <a:rPr lang="es-ES" sz="2300" b="1" kern="1200" dirty="0" smtClean="0">
              <a:latin typeface="Palatino Linotype" pitchFamily="18" charset="0"/>
            </a:rPr>
            <a:t>afrontar situaciones nuevas</a:t>
          </a:r>
          <a:r>
            <a:rPr lang="es-ES" sz="2300" kern="1200" dirty="0" smtClean="0">
              <a:latin typeface="Palatino Linotype" pitchFamily="18" charset="0"/>
            </a:rPr>
            <a:t>.</a:t>
          </a:r>
          <a:endParaRPr lang="es-ES" sz="2300" kern="1200" dirty="0">
            <a:latin typeface="Palatino Linotype" pitchFamily="18" charset="0"/>
          </a:endParaRPr>
        </a:p>
      </dsp:txBody>
      <dsp:txXfrm>
        <a:off x="0" y="941331"/>
        <a:ext cx="8229600" cy="34155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1E650C-431A-43CB-983E-68A0EA5C74DB}">
      <dsp:nvSpPr>
        <dsp:cNvPr id="0" name=""/>
        <dsp:cNvSpPr/>
      </dsp:nvSpPr>
      <dsp:spPr>
        <a:xfrm>
          <a:off x="4801939" y="143065"/>
          <a:ext cx="3427660" cy="39846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latin typeface="Palatino Linotype" pitchFamily="18" charset="0"/>
            </a:rPr>
            <a:t>“Una metáfora muy útil para entender en qué consiste la coherencia central débil es imaginarnos que enrollamos una hoja de papel en forma de tubo y con un ojo cerrado lo aplicamos contra el otro ojo abierto, como si fuera un telescopio, y miramos el mundo a través de él: se ven los detalles pero no se percibe el contexto”. (</a:t>
          </a:r>
          <a:r>
            <a:rPr lang="es-ES" sz="1800" b="1" kern="1200" dirty="0" err="1" smtClean="0">
              <a:latin typeface="Palatino Linotype" pitchFamily="18" charset="0"/>
            </a:rPr>
            <a:t>Attwood</a:t>
          </a:r>
          <a:r>
            <a:rPr lang="es-ES" sz="1800" b="1" kern="1200" dirty="0" smtClean="0">
              <a:latin typeface="Palatino Linotype" pitchFamily="18" charset="0"/>
            </a:rPr>
            <a:t>, 2007:391).</a:t>
          </a:r>
          <a:endParaRPr lang="es-ES" sz="1800" b="1" kern="1200" dirty="0">
            <a:latin typeface="Palatino Linotype" pitchFamily="18" charset="0"/>
          </a:endParaRPr>
        </a:p>
      </dsp:txBody>
      <dsp:txXfrm>
        <a:off x="4902332" y="243458"/>
        <a:ext cx="3226874" cy="3783869"/>
      </dsp:txXfrm>
    </dsp:sp>
    <dsp:sp modelId="{21864F3E-38B7-47BC-AB5E-ADB4095A31DA}">
      <dsp:nvSpPr>
        <dsp:cNvPr id="0" name=""/>
        <dsp:cNvSpPr/>
      </dsp:nvSpPr>
      <dsp:spPr>
        <a:xfrm rot="16063">
          <a:off x="4207351" y="1657577"/>
          <a:ext cx="455848" cy="85005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400" b="1" kern="1200">
            <a:latin typeface="Palatino Linotype" pitchFamily="18" charset="0"/>
          </a:endParaRPr>
        </a:p>
      </dsp:txBody>
      <dsp:txXfrm rot="10800000">
        <a:off x="4207352" y="1827270"/>
        <a:ext cx="319094" cy="510035"/>
      </dsp:txXfrm>
    </dsp:sp>
    <dsp:sp modelId="{5F0292B4-D30E-4309-8CD4-DCDF3C59C5B6}">
      <dsp:nvSpPr>
        <dsp:cNvPr id="0" name=""/>
        <dsp:cNvSpPr/>
      </dsp:nvSpPr>
      <dsp:spPr>
        <a:xfrm>
          <a:off x="514385" y="51019"/>
          <a:ext cx="3427660" cy="39846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smtClean="0">
              <a:latin typeface="Palatino Linotype" pitchFamily="18" charset="0"/>
            </a:rPr>
            <a:t>Es la tendencia humana de procesar la información de una manera global y contextual, de este modo cuando por ejemplo, leemos una historia realizamos una pequeña abstracción, nos quedamos con los aspectos más significativos y generales; somos capaces de recordar información general y no recordamos tanto los detalles.</a:t>
          </a:r>
          <a:endParaRPr lang="es-ES" sz="1800" b="1" kern="1200" dirty="0">
            <a:latin typeface="Palatino Linotype" pitchFamily="18" charset="0"/>
          </a:endParaRPr>
        </a:p>
      </dsp:txBody>
      <dsp:txXfrm>
        <a:off x="614778" y="151412"/>
        <a:ext cx="3226874" cy="378386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3E668E-88D7-449C-BA50-E9D243288CD3}">
      <dsp:nvSpPr>
        <dsp:cNvPr id="0" name=""/>
        <dsp:cNvSpPr/>
      </dsp:nvSpPr>
      <dsp:spPr>
        <a:xfrm>
          <a:off x="0" y="27111"/>
          <a:ext cx="8229600" cy="10810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l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200" kern="1200" dirty="0" smtClean="0">
              <a:latin typeface="Palatino Linotype" pitchFamily="18" charset="0"/>
            </a:rPr>
            <a:t>Implicaciones.</a:t>
          </a:r>
          <a:endParaRPr lang="es-ES" sz="4200" kern="1200" dirty="0">
            <a:latin typeface="Palatino Linotype" pitchFamily="18" charset="0"/>
          </a:endParaRPr>
        </a:p>
      </dsp:txBody>
      <dsp:txXfrm>
        <a:off x="52774" y="79885"/>
        <a:ext cx="8124052" cy="975532"/>
      </dsp:txXfrm>
    </dsp:sp>
    <dsp:sp modelId="{6A1F8B28-2275-4F32-9251-91FF993972C4}">
      <dsp:nvSpPr>
        <dsp:cNvPr id="0" name=""/>
        <dsp:cNvSpPr/>
      </dsp:nvSpPr>
      <dsp:spPr>
        <a:xfrm>
          <a:off x="0" y="1108191"/>
          <a:ext cx="8229600" cy="3390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53340" rIns="298704" bIns="53340" numCol="1" spcCol="1270" anchor="t" anchorCtr="0">
          <a:noAutofit/>
        </a:bodyPr>
        <a:lstStyle/>
        <a:p>
          <a:pPr marL="285750" lvl="1" indent="-285750" algn="l" defTabSz="14668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3300" kern="1200" dirty="0" smtClean="0">
              <a:latin typeface="Palatino Linotype" pitchFamily="18" charset="0"/>
            </a:rPr>
            <a:t>Comprensión parcial de la situación. </a:t>
          </a:r>
          <a:r>
            <a:rPr lang="es-ES" sz="3300" b="1" kern="1200" dirty="0" smtClean="0">
              <a:latin typeface="Palatino Linotype" pitchFamily="18" charset="0"/>
            </a:rPr>
            <a:t>No integran</a:t>
          </a:r>
          <a:r>
            <a:rPr lang="es-ES" sz="3300" kern="1200" dirty="0" smtClean="0">
              <a:latin typeface="Palatino Linotype" pitchFamily="18" charset="0"/>
            </a:rPr>
            <a:t> toda la información.</a:t>
          </a:r>
          <a:endParaRPr lang="es-ES" sz="3300" kern="1200" dirty="0">
            <a:latin typeface="Palatino Linotype" pitchFamily="18" charset="0"/>
          </a:endParaRPr>
        </a:p>
        <a:p>
          <a:pPr marL="285750" lvl="1" indent="-285750" algn="l" defTabSz="14668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3300" kern="1200" dirty="0" smtClean="0">
              <a:latin typeface="Palatino Linotype" pitchFamily="18" charset="0"/>
            </a:rPr>
            <a:t>Atención a </a:t>
          </a:r>
          <a:r>
            <a:rPr lang="es-ES" sz="3300" b="1" kern="1200" dirty="0" smtClean="0">
              <a:latin typeface="Palatino Linotype" pitchFamily="18" charset="0"/>
            </a:rPr>
            <a:t>aspectos poco relevantes de la situación</a:t>
          </a:r>
          <a:r>
            <a:rPr lang="es-ES" sz="3300" kern="1200" dirty="0" smtClean="0">
              <a:latin typeface="Palatino Linotype" pitchFamily="18" charset="0"/>
            </a:rPr>
            <a:t>.</a:t>
          </a:r>
          <a:endParaRPr lang="es-ES" sz="3300" kern="1200" dirty="0">
            <a:latin typeface="Palatino Linotype" pitchFamily="18" charset="0"/>
          </a:endParaRPr>
        </a:p>
        <a:p>
          <a:pPr marL="285750" lvl="1" indent="-285750" algn="l" defTabSz="14668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3300" kern="1200" dirty="0" smtClean="0">
              <a:latin typeface="Palatino Linotype" pitchFamily="18" charset="0"/>
            </a:rPr>
            <a:t>Comprensión </a:t>
          </a:r>
          <a:r>
            <a:rPr lang="es-ES" sz="3300" b="1" kern="1200" dirty="0" smtClean="0">
              <a:latin typeface="Palatino Linotype" pitchFamily="18" charset="0"/>
            </a:rPr>
            <a:t>excesivamente literal </a:t>
          </a:r>
          <a:r>
            <a:rPr lang="es-ES" sz="3300" kern="1200" dirty="0" smtClean="0">
              <a:latin typeface="Palatino Linotype" pitchFamily="18" charset="0"/>
            </a:rPr>
            <a:t>de los enunciados verbales.</a:t>
          </a:r>
          <a:endParaRPr lang="es-ES" sz="3300" kern="1200" dirty="0">
            <a:latin typeface="Palatino Linotype" pitchFamily="18" charset="0"/>
          </a:endParaRPr>
        </a:p>
      </dsp:txBody>
      <dsp:txXfrm>
        <a:off x="0" y="1108191"/>
        <a:ext cx="8229600" cy="339066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81C25A-EC89-407D-B875-C7040BF3C083}">
      <dsp:nvSpPr>
        <dsp:cNvPr id="0" name=""/>
        <dsp:cNvSpPr/>
      </dsp:nvSpPr>
      <dsp:spPr>
        <a:xfrm>
          <a:off x="4282" y="0"/>
          <a:ext cx="2569624" cy="2391925"/>
        </a:xfrm>
        <a:prstGeom prst="up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857BF49-695F-478D-AA39-CCA422982D85}">
      <dsp:nvSpPr>
        <dsp:cNvPr id="0" name=""/>
        <dsp:cNvSpPr/>
      </dsp:nvSpPr>
      <dsp:spPr>
        <a:xfrm>
          <a:off x="2650996" y="0"/>
          <a:ext cx="4360575" cy="2391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0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latin typeface="Palatino Linotype" pitchFamily="18" charset="0"/>
            </a:rPr>
            <a:t>1. COMUNICACIÓN E INTERACCIÓN SOCIAL</a:t>
          </a:r>
          <a:endParaRPr lang="es-ES" sz="6000" kern="1200" dirty="0">
            <a:latin typeface="Palatino Linotype" pitchFamily="18" charset="0"/>
          </a:endParaRPr>
        </a:p>
      </dsp:txBody>
      <dsp:txXfrm>
        <a:off x="2650996" y="0"/>
        <a:ext cx="4360575" cy="2391925"/>
      </dsp:txXfrm>
    </dsp:sp>
    <dsp:sp modelId="{37D77885-E8C1-4BAC-9F28-C9A100CA841C}">
      <dsp:nvSpPr>
        <dsp:cNvPr id="0" name=""/>
        <dsp:cNvSpPr/>
      </dsp:nvSpPr>
      <dsp:spPr>
        <a:xfrm>
          <a:off x="775170" y="2591253"/>
          <a:ext cx="2569624" cy="2391925"/>
        </a:xfrm>
        <a:prstGeom prst="down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39EA7D2-90AD-4409-B3B2-97B28126F109}">
      <dsp:nvSpPr>
        <dsp:cNvPr id="0" name=""/>
        <dsp:cNvSpPr/>
      </dsp:nvSpPr>
      <dsp:spPr>
        <a:xfrm>
          <a:off x="3421883" y="2591253"/>
          <a:ext cx="4360575" cy="23919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0" rIns="199136" bIns="199136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>
              <a:latin typeface="Palatino Linotype" pitchFamily="18" charset="0"/>
            </a:rPr>
            <a:t>2. PATRONES RESTRICTIVOS</a:t>
          </a:r>
        </a:p>
      </dsp:txBody>
      <dsp:txXfrm>
        <a:off x="3421883" y="2591253"/>
        <a:ext cx="4360575" cy="23919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#1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#9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#10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#1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DE383-7785-40FF-925B-B97ACC44E1A4}" type="datetimeFigureOut">
              <a:rPr lang="es-ES" smtClean="0"/>
              <a:pPr/>
              <a:t>27/11/2015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8FAE3-9FCD-4B89-9CC7-4CD00ED9E86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6781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681CAB-81E0-4FEA-AF52-17EAF367401C}" type="slidenum">
              <a:rPr lang="es-ES" smtClean="0"/>
              <a:pPr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3632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70412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24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5479" cy="4114587"/>
          </a:xfrm>
          <a:noFill/>
        </p:spPr>
        <p:txBody>
          <a:bodyPr wrap="none" anchor="ctr"/>
          <a:lstStyle/>
          <a:p>
            <a:endParaRPr lang="es-ES_tradnl" altLang="es-ES" smtClean="0"/>
          </a:p>
        </p:txBody>
      </p:sp>
    </p:spTree>
    <p:extLst>
      <p:ext uri="{BB962C8B-B14F-4D97-AF65-F5344CB8AC3E}">
        <p14:creationId xmlns:p14="http://schemas.microsoft.com/office/powerpoint/2010/main" val="1727870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53251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BBD01D-F304-4489-BEAD-004B743D94D7}" type="slidenum">
              <a:rPr lang="es-E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s-ES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929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70412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91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5479" cy="4114587"/>
          </a:xfrm>
          <a:noFill/>
        </p:spPr>
        <p:txBody>
          <a:bodyPr wrap="none" anchor="ctr"/>
          <a:lstStyle/>
          <a:p>
            <a:endParaRPr lang="es-ES_tradnl" altLang="es-ES" smtClean="0"/>
          </a:p>
        </p:txBody>
      </p:sp>
    </p:spTree>
    <p:extLst>
      <p:ext uri="{BB962C8B-B14F-4D97-AF65-F5344CB8AC3E}">
        <p14:creationId xmlns:p14="http://schemas.microsoft.com/office/powerpoint/2010/main" val="1854282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70412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222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5479" cy="4114587"/>
          </a:xfrm>
          <a:noFill/>
        </p:spPr>
        <p:txBody>
          <a:bodyPr wrap="none" anchor="ctr"/>
          <a:lstStyle/>
          <a:p>
            <a:endParaRPr lang="es-ES_tradnl" altLang="es-ES" smtClean="0"/>
          </a:p>
        </p:txBody>
      </p:sp>
    </p:spTree>
    <p:extLst>
      <p:ext uri="{BB962C8B-B14F-4D97-AF65-F5344CB8AC3E}">
        <p14:creationId xmlns:p14="http://schemas.microsoft.com/office/powerpoint/2010/main" val="2893227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70412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427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5479" cy="4114587"/>
          </a:xfrm>
          <a:noFill/>
        </p:spPr>
        <p:txBody>
          <a:bodyPr wrap="none" anchor="ctr"/>
          <a:lstStyle/>
          <a:p>
            <a:endParaRPr lang="es-ES_tradnl" altLang="es-ES" smtClean="0"/>
          </a:p>
        </p:txBody>
      </p:sp>
    </p:spTree>
    <p:extLst>
      <p:ext uri="{BB962C8B-B14F-4D97-AF65-F5344CB8AC3E}">
        <p14:creationId xmlns:p14="http://schemas.microsoft.com/office/powerpoint/2010/main" val="761460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70412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5479" cy="4114587"/>
          </a:xfrm>
          <a:noFill/>
        </p:spPr>
        <p:txBody>
          <a:bodyPr wrap="none" anchor="ctr"/>
          <a:lstStyle/>
          <a:p>
            <a:endParaRPr lang="es-ES_tradnl" altLang="es-ES" smtClean="0"/>
          </a:p>
        </p:txBody>
      </p:sp>
    </p:spTree>
    <p:extLst>
      <p:ext uri="{BB962C8B-B14F-4D97-AF65-F5344CB8AC3E}">
        <p14:creationId xmlns:p14="http://schemas.microsoft.com/office/powerpoint/2010/main" val="2725569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70412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63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5479" cy="4114587"/>
          </a:xfrm>
          <a:noFill/>
        </p:spPr>
        <p:txBody>
          <a:bodyPr wrap="none" anchor="ctr"/>
          <a:lstStyle/>
          <a:p>
            <a:endParaRPr lang="es-ES_tradnl" altLang="es-ES" smtClean="0"/>
          </a:p>
        </p:txBody>
      </p:sp>
    </p:spTree>
    <p:extLst>
      <p:ext uri="{BB962C8B-B14F-4D97-AF65-F5344CB8AC3E}">
        <p14:creationId xmlns:p14="http://schemas.microsoft.com/office/powerpoint/2010/main" val="515877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70412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73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5479" cy="4114587"/>
          </a:xfrm>
          <a:noFill/>
        </p:spPr>
        <p:txBody>
          <a:bodyPr wrap="none" anchor="ctr"/>
          <a:lstStyle/>
          <a:p>
            <a:endParaRPr lang="es-ES_tradnl" altLang="es-ES" smtClean="0"/>
          </a:p>
        </p:txBody>
      </p:sp>
    </p:spTree>
    <p:extLst>
      <p:ext uri="{BB962C8B-B14F-4D97-AF65-F5344CB8AC3E}">
        <p14:creationId xmlns:p14="http://schemas.microsoft.com/office/powerpoint/2010/main" val="2459160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5325"/>
            <a:ext cx="4570412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83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494" y="4342939"/>
            <a:ext cx="5485479" cy="4114587"/>
          </a:xfrm>
          <a:noFill/>
        </p:spPr>
        <p:txBody>
          <a:bodyPr wrap="none" anchor="ctr"/>
          <a:lstStyle/>
          <a:p>
            <a:endParaRPr lang="es-ES_tradnl" altLang="es-ES" smtClean="0"/>
          </a:p>
        </p:txBody>
      </p:sp>
    </p:spTree>
    <p:extLst>
      <p:ext uri="{BB962C8B-B14F-4D97-AF65-F5344CB8AC3E}">
        <p14:creationId xmlns:p14="http://schemas.microsoft.com/office/powerpoint/2010/main" val="1800968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B085-C7E6-4345-A015-CAB1A255A74D}" type="datetimeFigureOut">
              <a:rPr lang="es-ES" smtClean="0"/>
              <a:pPr/>
              <a:t>27/11/2015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BF23-98DF-4A8B-9FE0-BE944D3DC0E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B085-C7E6-4345-A015-CAB1A255A74D}" type="datetimeFigureOut">
              <a:rPr lang="es-ES" smtClean="0"/>
              <a:pPr/>
              <a:t>27/11/2015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BF23-98DF-4A8B-9FE0-BE944D3DC0E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B085-C7E6-4345-A015-CAB1A255A74D}" type="datetimeFigureOut">
              <a:rPr lang="es-ES" smtClean="0"/>
              <a:pPr/>
              <a:t>27/11/2015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BF23-98DF-4A8B-9FE0-BE944D3DC0E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B085-C7E6-4345-A015-CAB1A255A74D}" type="datetimeFigureOut">
              <a:rPr lang="es-ES" smtClean="0"/>
              <a:pPr/>
              <a:t>27/11/2015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BF23-98DF-4A8B-9FE0-BE944D3DC0E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B085-C7E6-4345-A015-CAB1A255A74D}" type="datetimeFigureOut">
              <a:rPr lang="es-ES" smtClean="0"/>
              <a:pPr/>
              <a:t>27/11/2015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BF23-98DF-4A8B-9FE0-BE944D3DC0E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B085-C7E6-4345-A015-CAB1A255A74D}" type="datetimeFigureOut">
              <a:rPr lang="es-ES" smtClean="0"/>
              <a:pPr/>
              <a:t>27/11/2015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BF23-98DF-4A8B-9FE0-BE944D3DC0E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B085-C7E6-4345-A015-CAB1A255A74D}" type="datetimeFigureOut">
              <a:rPr lang="es-ES" smtClean="0"/>
              <a:pPr/>
              <a:t>27/11/2015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BF23-98DF-4A8B-9FE0-BE944D3DC0E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B085-C7E6-4345-A015-CAB1A255A74D}" type="datetimeFigureOut">
              <a:rPr lang="es-ES" smtClean="0"/>
              <a:pPr/>
              <a:t>27/11/2015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BF23-98DF-4A8B-9FE0-BE944D3DC0E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B085-C7E6-4345-A015-CAB1A255A74D}" type="datetimeFigureOut">
              <a:rPr lang="es-ES" smtClean="0"/>
              <a:pPr/>
              <a:t>27/11/2015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BF23-98DF-4A8B-9FE0-BE944D3DC0E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B085-C7E6-4345-A015-CAB1A255A74D}" type="datetimeFigureOut">
              <a:rPr lang="es-ES" smtClean="0"/>
              <a:pPr/>
              <a:t>27/11/2015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BF23-98DF-4A8B-9FE0-BE944D3DC0E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DB085-C7E6-4345-A015-CAB1A255A74D}" type="datetimeFigureOut">
              <a:rPr lang="es-ES" smtClean="0"/>
              <a:pPr/>
              <a:t>27/11/2015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DBF23-98DF-4A8B-9FE0-BE944D3DC0E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DB085-C7E6-4345-A015-CAB1A255A74D}" type="datetimeFigureOut">
              <a:rPr lang="es-ES" smtClean="0"/>
              <a:pPr/>
              <a:t>27/11/2015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DBF23-98DF-4A8B-9FE0-BE944D3DC0E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F:\CFIE%20SEGOVIA\El_Puente.avi" TargetMode="External"/><Relationship Id="rId1" Type="http://schemas.microsoft.com/office/2007/relationships/media" Target="file:///F:\CFIE%20SEGOVIA\El_Puente.avi" TargetMode="External"/><Relationship Id="rId4" Type="http://schemas.openxmlformats.org/officeDocument/2006/relationships/image" Target="../media/image9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hyperlink" Target="http://elsonidodelahierbaelcrecer.blogspot.com.es/" TargetMode="External"/><Relationship Id="rId2" Type="http://schemas.openxmlformats.org/officeDocument/2006/relationships/hyperlink" Target="http://yoquieroalguienautismo.blogspot.com.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ssuu.com/psicologiaautismoburgos" TargetMode="External"/><Relationship Id="rId5" Type="http://schemas.openxmlformats.org/officeDocument/2006/relationships/hyperlink" Target="http://www.aulautista.com/" TargetMode="External"/><Relationship Id="rId4" Type="http://schemas.openxmlformats.org/officeDocument/2006/relationships/hyperlink" Target="http://www.aprendicesvisuales.org/" TargetMode="Externa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http://escuelainclusivaliceocastilla.blogspot.com.es/p/contacto.html" TargetMode="Externa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8.xml"/><Relationship Id="rId7" Type="http://schemas.microsoft.com/office/2007/relationships/diagramDrawing" Target="../diagrams/drawing38.xm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8.xml"/><Relationship Id="rId5" Type="http://schemas.openxmlformats.org/officeDocument/2006/relationships/diagramQuickStyle" Target="../diagrams/quickStyle38.xml"/><Relationship Id="rId4" Type="http://schemas.openxmlformats.org/officeDocument/2006/relationships/diagramLayout" Target="../diagrams/layout3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9.xml"/><Relationship Id="rId7" Type="http://schemas.openxmlformats.org/officeDocument/2006/relationships/image" Target="../media/image104.jpeg"/><Relationship Id="rId2" Type="http://schemas.openxmlformats.org/officeDocument/2006/relationships/diagramData" Target="../diagrams/data3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9.xml"/><Relationship Id="rId5" Type="http://schemas.openxmlformats.org/officeDocument/2006/relationships/diagramColors" Target="../diagrams/colors39.xml"/><Relationship Id="rId4" Type="http://schemas.openxmlformats.org/officeDocument/2006/relationships/diagramQuickStyle" Target="../diagrams/quickStyle3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0.xml"/><Relationship Id="rId2" Type="http://schemas.openxmlformats.org/officeDocument/2006/relationships/diagramData" Target="../diagrams/data4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0.xml"/><Relationship Id="rId5" Type="http://schemas.openxmlformats.org/officeDocument/2006/relationships/diagramColors" Target="../diagrams/colors40.xml"/><Relationship Id="rId4" Type="http://schemas.openxmlformats.org/officeDocument/2006/relationships/diagramQuickStyle" Target="../diagrams/quickStyle4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mailto:aliso@autismoburgos.org" TargetMode="External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F:\CFIE%20SEGOVIA\Sensory%20Overload%20-%20National%20Autistic%20Society%20TV%20Commercial%20Ad.mp4" TargetMode="External"/><Relationship Id="rId1" Type="http://schemas.microsoft.com/office/2007/relationships/media" Target="file:///F:\CFIE%20SEGOVIA\Sensory%20Overload%20-%20National%20Autistic%20Society%20TV%20Commercial%20Ad.mp4" TargetMode="Externa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29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hyperlink" Target="http://espectroautista.info/tests/espectro-autista/infantil/MCHA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espectroautista.info/tests/espectro-autista/infantil/ASA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espectroautista.info/tests/espectro-autista/infantil/ASAS" TargetMode="External"/><Relationship Id="rId2" Type="http://schemas.openxmlformats.org/officeDocument/2006/relationships/hyperlink" Target="http://espectroautista.info/tests/espectro-autista/infantil/E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7" Type="http://schemas.openxmlformats.org/officeDocument/2006/relationships/image" Target="../media/image60.jpe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sociacionalanda.org/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7" Type="http://schemas.openxmlformats.org/officeDocument/2006/relationships/image" Target="../media/image73.png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3.xml"/><Relationship Id="rId2" Type="http://schemas.openxmlformats.org/officeDocument/2006/relationships/diagramData" Target="../diagrams/data3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3.xml"/><Relationship Id="rId5" Type="http://schemas.openxmlformats.org/officeDocument/2006/relationships/diagramColors" Target="../diagrams/colors33.xml"/><Relationship Id="rId4" Type="http://schemas.openxmlformats.org/officeDocument/2006/relationships/diagramQuickStyle" Target="../diagrams/quickStyle3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6.xml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6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7.xml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arasaac.org/" TargetMode="Externa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ictoagenda.com/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hyperlink" Target="http://es.slideshare.net/Verdy/comic-tea-habilidades-sociales-para-asperger-y-aaf-mediante-vietas" TargetMode="Externa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Portada-calendario-Autismo-600x3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14818"/>
            <a:ext cx="9144000" cy="285749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00034" y="785794"/>
            <a:ext cx="7772400" cy="1470025"/>
          </a:xfrm>
        </p:spPr>
        <p:txBody>
          <a:bodyPr>
            <a:normAutofit/>
          </a:bodyPr>
          <a:lstStyle/>
          <a:p>
            <a:r>
              <a:rPr lang="es-ES" b="1" dirty="0" smtClean="0">
                <a:latin typeface="Palatino Linotype" pitchFamily="18" charset="0"/>
              </a:rPr>
              <a:t>LOS TRASTORNOS DEL ESPECTRO DEL AUTISMO</a:t>
            </a:r>
            <a:endParaRPr lang="es-ES" b="1" dirty="0">
              <a:latin typeface="Palatino Linotype" pitchFamily="18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00166" y="2571744"/>
            <a:ext cx="6000792" cy="2428892"/>
          </a:xfrm>
        </p:spPr>
        <p:txBody>
          <a:bodyPr>
            <a:normAutofit/>
          </a:bodyPr>
          <a:lstStyle/>
          <a:p>
            <a:r>
              <a:rPr lang="es-ES" b="1" dirty="0" smtClean="0">
                <a:solidFill>
                  <a:schemeClr val="tx1"/>
                </a:solidFill>
                <a:latin typeface="Palatino Linotype" pitchFamily="18" charset="0"/>
              </a:rPr>
              <a:t>CHRISTIAN GARCÍA SERNA</a:t>
            </a:r>
          </a:p>
          <a:p>
            <a:r>
              <a:rPr lang="es-ES" b="1" dirty="0" smtClean="0">
                <a:solidFill>
                  <a:schemeClr val="tx1"/>
                </a:solidFill>
                <a:latin typeface="Palatino Linotype" pitchFamily="18" charset="0"/>
              </a:rPr>
              <a:t>AUTISMO BURGOS</a:t>
            </a:r>
          </a:p>
          <a:p>
            <a:r>
              <a:rPr lang="es-ES" b="1" dirty="0" smtClean="0">
                <a:solidFill>
                  <a:schemeClr val="tx1"/>
                </a:solidFill>
                <a:latin typeface="Palatino Linotype" pitchFamily="18" charset="0"/>
              </a:rPr>
              <a:t>aliso@autismoburgos.org</a:t>
            </a:r>
            <a:endParaRPr lang="es-ES" b="1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5" name="4 Imagen" descr="Burgo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396" y="0"/>
            <a:ext cx="1571604" cy="11069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lapices-gigant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429388" y="3857628"/>
            <a:ext cx="3286148" cy="3286148"/>
          </a:xfrm>
          <a:prstGeom prst="rect">
            <a:avLst/>
          </a:prstGeom>
        </p:spPr>
      </p:pic>
      <p:pic>
        <p:nvPicPr>
          <p:cNvPr id="4" name="3 Imagen" descr="lapices-gigant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412" y="3857628"/>
            <a:ext cx="3286148" cy="3286148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latin typeface="Palatino Linotype" pitchFamily="18" charset="0"/>
              </a:rPr>
              <a:t>AHORA, DSM-V …</a:t>
            </a:r>
            <a:endParaRPr lang="es-ES" b="1" dirty="0">
              <a:latin typeface="Palatino Linotype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latin typeface="Palatino Linotype" pitchFamily="18" charset="0"/>
              </a:rPr>
              <a:t>TRASTORNOS DEL ESPECTRO DEL AUTISMO</a:t>
            </a:r>
          </a:p>
          <a:p>
            <a:pPr lvl="1">
              <a:buFont typeface="Wingdings" pitchFamily="2" charset="2"/>
              <a:buChar char="Ø"/>
            </a:pPr>
            <a:r>
              <a:rPr lang="es-ES" dirty="0" smtClean="0">
                <a:latin typeface="Palatino Linotype" pitchFamily="18" charset="0"/>
              </a:rPr>
              <a:t>CON NECESIDADES DEAPOYO</a:t>
            </a:r>
          </a:p>
          <a:p>
            <a:pPr lvl="1">
              <a:buFont typeface="Wingdings" pitchFamily="2" charset="2"/>
              <a:buChar char="Ø"/>
            </a:pPr>
            <a:r>
              <a:rPr lang="es-ES" dirty="0" smtClean="0">
                <a:latin typeface="Palatino Linotype" pitchFamily="18" charset="0"/>
              </a:rPr>
              <a:t>CON NECESIDADES DE APOYO SUSTANCIAL</a:t>
            </a:r>
          </a:p>
          <a:p>
            <a:pPr lvl="1">
              <a:buFont typeface="Wingdings" pitchFamily="2" charset="2"/>
              <a:buChar char="Ø"/>
            </a:pPr>
            <a:r>
              <a:rPr lang="es-ES" dirty="0" smtClean="0">
                <a:latin typeface="Palatino Linotype" pitchFamily="18" charset="0"/>
              </a:rPr>
              <a:t>CON NECESIDADES DE APOYO MUY SUSTANCIAL</a:t>
            </a:r>
            <a:endParaRPr lang="es-ES" dirty="0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5714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Palatino Linotype" pitchFamily="18" charset="0"/>
              </a:rPr>
              <a:t>EMOCIONES Y SITUACIONES SOCIALES A TRAVES DE VIDEOS</a:t>
            </a:r>
            <a:endParaRPr lang="es-ES" b="1" dirty="0">
              <a:latin typeface="Palatino Linotype" pitchFamily="18" charset="0"/>
            </a:endParaRPr>
          </a:p>
        </p:txBody>
      </p:sp>
      <p:pic>
        <p:nvPicPr>
          <p:cNvPr id="6" name="El_Puent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662" y="2214554"/>
            <a:ext cx="7215238" cy="4058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AGENDAS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0 Imagen" descr="Sin título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14282" y="1643050"/>
            <a:ext cx="3086100" cy="4181475"/>
          </a:xfrm>
          <a:prstGeom prst="rect">
            <a:avLst/>
          </a:prstGeom>
        </p:spPr>
      </p:pic>
      <p:pic>
        <p:nvPicPr>
          <p:cNvPr id="5" name="4 Imagen"/>
          <p:cNvPicPr/>
          <p:nvPr/>
        </p:nvPicPr>
        <p:blipFill>
          <a:blip r:embed="rId3"/>
          <a:srcRect l="23143" t="23288" r="50592" b="14612"/>
          <a:stretch>
            <a:fillRect/>
          </a:stretch>
        </p:blipFill>
        <p:spPr bwMode="auto">
          <a:xfrm>
            <a:off x="3286116" y="1714488"/>
            <a:ext cx="295275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4"/>
          <a:srcRect l="25539" t="28557" r="50340" b="10240"/>
          <a:stretch>
            <a:fillRect/>
          </a:stretch>
        </p:blipFill>
        <p:spPr bwMode="auto">
          <a:xfrm>
            <a:off x="6143636" y="1571612"/>
            <a:ext cx="2819400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latin typeface="Palatino Linotype" pitchFamily="18" charset="0"/>
              </a:rPr>
              <a:t>BLOGGS DE REFERNCIA</a:t>
            </a:r>
            <a:endParaRPr lang="es-ES" b="1" dirty="0">
              <a:latin typeface="Palatino Linotype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hlinkClick r:id="rId2"/>
              </a:rPr>
              <a:t>http://yoquieroalguienautismo.blogspot.com.es/</a:t>
            </a:r>
            <a:endParaRPr lang="es-ES" dirty="0" smtClean="0"/>
          </a:p>
          <a:p>
            <a:r>
              <a:rPr lang="es-ES" dirty="0" smtClean="0">
                <a:hlinkClick r:id="rId3"/>
              </a:rPr>
              <a:t>http://elsonidodelahierbaelcrecer.blogspot.com.es/</a:t>
            </a:r>
            <a:endParaRPr lang="es-ES" dirty="0" smtClean="0"/>
          </a:p>
          <a:p>
            <a:r>
              <a:rPr lang="es-ES" dirty="0" smtClean="0">
                <a:hlinkClick r:id="rId4"/>
              </a:rPr>
              <a:t>http://www.aprendicesvisuales.org/</a:t>
            </a:r>
            <a:endParaRPr lang="es-ES" dirty="0" smtClean="0"/>
          </a:p>
          <a:p>
            <a:r>
              <a:rPr lang="es-ES" dirty="0" smtClean="0">
                <a:hlinkClick r:id="rId5"/>
              </a:rPr>
              <a:t>http://www.aulautista.com/</a:t>
            </a:r>
            <a:endParaRPr lang="es-ES" dirty="0" smtClean="0"/>
          </a:p>
          <a:p>
            <a:r>
              <a:rPr lang="es-ES" dirty="0" smtClean="0">
                <a:hlinkClick r:id="rId6"/>
              </a:rPr>
              <a:t>http://issuu.com/psicologiaautismoburgos</a:t>
            </a:r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2643182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sz="4800" b="1" cap="all" dirty="0" smtClean="0">
                <a:latin typeface="Palatino Linotype" pitchFamily="18" charset="0"/>
              </a:rPr>
              <a:t>4. Proyectos de inclusión en centros educativos</a:t>
            </a:r>
            <a:endParaRPr lang="es-ES" sz="4800" cap="al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Palatino Linotype" pitchFamily="18" charset="0"/>
              </a:rPr>
              <a:t>PROYECTO DE INNOVACIÓN EDUCATIVA MARISTAS AUTISMO BURGOS</a:t>
            </a:r>
            <a:endParaRPr lang="es-ES" b="1" dirty="0">
              <a:latin typeface="Palatino Linotype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1928802"/>
            <a:ext cx="8229600" cy="4525963"/>
          </a:xfrm>
        </p:spPr>
        <p:txBody>
          <a:bodyPr/>
          <a:lstStyle/>
          <a:p>
            <a:r>
              <a:rPr lang="es-ES" dirty="0" smtClean="0">
                <a:hlinkClick r:id="rId2"/>
              </a:rPr>
              <a:t>http://escuelainclusivaliceocastilla.blogspot.com.es/p/contacto.html</a:t>
            </a:r>
            <a:endParaRPr lang="es-ES" dirty="0" smtClean="0"/>
          </a:p>
          <a:p>
            <a:endParaRPr lang="es-ES" dirty="0"/>
          </a:p>
        </p:txBody>
      </p:sp>
      <p:pic>
        <p:nvPicPr>
          <p:cNvPr id="4" name="3 Imagen" descr="DSC0076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480" y="3286124"/>
            <a:ext cx="5524512" cy="3107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57158" y="1785926"/>
            <a:ext cx="8358214" cy="39043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s-ES" sz="2800" dirty="0" smtClean="0">
                <a:latin typeface="Palatino Linotype" pitchFamily="18" charset="0"/>
              </a:rPr>
              <a:t> En centros ordinarios de la provincia de Burgos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s-ES" sz="2800" dirty="0" smtClean="0">
                <a:latin typeface="Palatino Linotype" pitchFamily="18" charset="0"/>
              </a:rPr>
              <a:t>Recreos al menos una vez a la semana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s-ES" sz="2800" dirty="0" smtClean="0">
                <a:latin typeface="Palatino Linotype" pitchFamily="18" charset="0"/>
              </a:rPr>
              <a:t>Utilización de metodología TEA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s-ES" sz="2800" dirty="0" smtClean="0">
                <a:latin typeface="Palatino Linotype" pitchFamily="18" charset="0"/>
              </a:rPr>
              <a:t>Contexto natural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s-ES" sz="2800" dirty="0" smtClean="0">
                <a:latin typeface="Palatino Linotype" pitchFamily="18" charset="0"/>
              </a:rPr>
              <a:t>Aprendizaje significativo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s-ES" sz="2800" dirty="0" smtClean="0">
                <a:latin typeface="Palatino Linotype" pitchFamily="18" charset="0"/>
              </a:rPr>
              <a:t>Aprendizaje entre iguales</a:t>
            </a:r>
            <a:endParaRPr lang="es-ES" sz="2800" dirty="0">
              <a:latin typeface="Palatino Linotype" pitchFamily="18" charset="0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latin typeface="Palatino Linotype" pitchFamily="18" charset="0"/>
              </a:rPr>
              <a:t>PROGRAMA DE RECREOS AUTISMO BURGOS</a:t>
            </a:r>
            <a:endParaRPr lang="es-ES" b="1" dirty="0">
              <a:latin typeface="Palatino Linotype" pitchFamily="18" charset="0"/>
            </a:endParaRPr>
          </a:p>
        </p:txBody>
      </p:sp>
      <p:pic>
        <p:nvPicPr>
          <p:cNvPr id="4" name="Picture 2" descr="http://www.haaretz.com/polopoly_fs/1.436725.1339828252!/image/2736006444.jpg_gen/derivatives/landscape_640/27360064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 rot="20858110">
            <a:off x="5092101" y="4182339"/>
            <a:ext cx="4658973" cy="26934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000" b="1" dirty="0" smtClean="0">
                <a:latin typeface="Palatino Linotype" pitchFamily="18" charset="0"/>
              </a:rPr>
              <a:t>OBJETIVOS</a:t>
            </a:r>
            <a:endParaRPr lang="es-ES" sz="4000" b="1" dirty="0">
              <a:latin typeface="Palatino Linotype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850" y="1557338"/>
            <a:ext cx="8229600" cy="5022850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600" dirty="0" smtClean="0">
                <a:latin typeface="Palatino Linotype" pitchFamily="18" charset="0"/>
              </a:rPr>
              <a:t>PRETENDE LA </a:t>
            </a:r>
            <a:r>
              <a:rPr lang="es-ES" sz="4600" b="1" dirty="0" smtClean="0">
                <a:latin typeface="Palatino Linotype" pitchFamily="18" charset="0"/>
              </a:rPr>
              <a:t>INCLUSIÓN</a:t>
            </a:r>
            <a:r>
              <a:rPr lang="es-ES" sz="4600" dirty="0" smtClean="0">
                <a:latin typeface="Palatino Linotype" pitchFamily="18" charset="0"/>
              </a:rPr>
              <a:t> DE PERSONAS CON TEA EN EL RECREO.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s-ES" dirty="0" smtClean="0">
              <a:latin typeface="Palatino Linotype" pitchFamily="18" charset="0"/>
            </a:endParaRPr>
          </a:p>
          <a:p>
            <a:pPr eaLnBrk="1" fontAlgn="auto" hangingPunct="1">
              <a:lnSpc>
                <a:spcPct val="115000"/>
              </a:lnSpc>
              <a:spcAft>
                <a:spcPts val="1000"/>
              </a:spcAft>
              <a:buFont typeface="Calibri"/>
              <a:buChar char="-"/>
              <a:defRPr/>
            </a:pPr>
            <a:r>
              <a:rPr lang="es-ES" sz="3400" b="1" dirty="0">
                <a:latin typeface="Palatino Linotype" pitchFamily="18" charset="0"/>
                <a:ea typeface="Calibri"/>
                <a:cs typeface="Calibri"/>
              </a:rPr>
              <a:t>Potenciar el desarrollo de habilidades sociales y emocionales</a:t>
            </a:r>
            <a:r>
              <a:rPr lang="es-ES" sz="3400" dirty="0">
                <a:latin typeface="Palatino Linotype" pitchFamily="18" charset="0"/>
                <a:ea typeface="Calibri"/>
                <a:cs typeface="Calibri"/>
              </a:rPr>
              <a:t> en un grupo de alumnos</a:t>
            </a:r>
          </a:p>
          <a:p>
            <a:pPr eaLnBrk="1" fontAlgn="auto" hangingPunct="1">
              <a:lnSpc>
                <a:spcPct val="115000"/>
              </a:lnSpc>
              <a:spcAft>
                <a:spcPts val="1000"/>
              </a:spcAft>
              <a:buFont typeface="Calibri"/>
              <a:buChar char="-"/>
              <a:defRPr/>
            </a:pPr>
            <a:r>
              <a:rPr lang="es-ES" sz="3400" dirty="0" smtClean="0">
                <a:latin typeface="Palatino Linotype" pitchFamily="18" charset="0"/>
                <a:ea typeface="Calibri"/>
                <a:cs typeface="Calibri"/>
              </a:rPr>
              <a:t>Desarrollar </a:t>
            </a:r>
            <a:r>
              <a:rPr lang="es-ES" sz="3400" b="1" dirty="0">
                <a:latin typeface="Palatino Linotype" pitchFamily="18" charset="0"/>
                <a:ea typeface="Calibri"/>
                <a:cs typeface="Calibri"/>
              </a:rPr>
              <a:t>estrategias de juego </a:t>
            </a:r>
            <a:r>
              <a:rPr lang="es-ES" sz="3400" dirty="0" smtClean="0">
                <a:latin typeface="Palatino Linotype" pitchFamily="18" charset="0"/>
                <a:ea typeface="Calibri"/>
                <a:cs typeface="Calibri"/>
              </a:rPr>
              <a:t>y de </a:t>
            </a:r>
            <a:r>
              <a:rPr lang="es-ES" sz="3400" b="1" dirty="0">
                <a:latin typeface="Palatino Linotype" pitchFamily="18" charset="0"/>
                <a:ea typeface="Calibri"/>
                <a:cs typeface="Calibri"/>
              </a:rPr>
              <a:t>estructuración</a:t>
            </a:r>
            <a:r>
              <a:rPr lang="es-ES" sz="3400" dirty="0">
                <a:latin typeface="Palatino Linotype" pitchFamily="18" charset="0"/>
                <a:ea typeface="Calibri"/>
                <a:cs typeface="Calibri"/>
              </a:rPr>
              <a:t> del tiempo </a:t>
            </a:r>
            <a:r>
              <a:rPr lang="es-ES" sz="3400" dirty="0" smtClean="0">
                <a:latin typeface="Palatino Linotype" pitchFamily="18" charset="0"/>
                <a:ea typeface="Calibri"/>
                <a:cs typeface="Calibri"/>
              </a:rPr>
              <a:t>libre</a:t>
            </a:r>
          </a:p>
          <a:p>
            <a:pPr eaLnBrk="1" fontAlgn="auto" hangingPunct="1">
              <a:lnSpc>
                <a:spcPct val="115000"/>
              </a:lnSpc>
              <a:spcAft>
                <a:spcPts val="1000"/>
              </a:spcAft>
              <a:buFont typeface="Calibri"/>
              <a:buChar char="-"/>
              <a:defRPr/>
            </a:pPr>
            <a:r>
              <a:rPr lang="es-ES" sz="3400" b="1" dirty="0">
                <a:latin typeface="Palatino Linotype" pitchFamily="18" charset="0"/>
                <a:ea typeface="Calibri"/>
                <a:cs typeface="Calibri"/>
              </a:rPr>
              <a:t>Promover</a:t>
            </a:r>
            <a:r>
              <a:rPr lang="es-ES" sz="3400" dirty="0">
                <a:latin typeface="Palatino Linotype" pitchFamily="18" charset="0"/>
                <a:ea typeface="Calibri"/>
                <a:cs typeface="Calibri"/>
              </a:rPr>
              <a:t> la habilidad de </a:t>
            </a:r>
            <a:r>
              <a:rPr lang="es-ES" sz="3400" b="1" dirty="0">
                <a:latin typeface="Palatino Linotype" pitchFamily="18" charset="0"/>
                <a:ea typeface="Calibri"/>
                <a:cs typeface="Calibri"/>
              </a:rPr>
              <a:t>comprensión</a:t>
            </a:r>
            <a:r>
              <a:rPr lang="es-ES" sz="3400" dirty="0">
                <a:latin typeface="Palatino Linotype" pitchFamily="18" charset="0"/>
                <a:ea typeface="Calibri"/>
                <a:cs typeface="Calibri"/>
              </a:rPr>
              <a:t> </a:t>
            </a:r>
            <a:r>
              <a:rPr lang="es-ES" sz="3400" dirty="0" smtClean="0">
                <a:latin typeface="Palatino Linotype" pitchFamily="18" charset="0"/>
                <a:ea typeface="Calibri"/>
                <a:cs typeface="Calibri"/>
              </a:rPr>
              <a:t>y</a:t>
            </a:r>
          </a:p>
          <a:p>
            <a:pPr eaLnBrk="1" fontAlgn="auto" hangingPunct="1">
              <a:lnSpc>
                <a:spcPct val="115000"/>
              </a:lnSpc>
              <a:spcAft>
                <a:spcPts val="1000"/>
              </a:spcAft>
              <a:buFont typeface="Arial" pitchFamily="34" charset="0"/>
              <a:buNone/>
              <a:defRPr/>
            </a:pPr>
            <a:r>
              <a:rPr lang="es-ES" sz="3400" dirty="0" smtClean="0">
                <a:latin typeface="Palatino Linotype" pitchFamily="18" charset="0"/>
                <a:ea typeface="Calibri"/>
                <a:cs typeface="Calibri"/>
              </a:rPr>
              <a:t> </a:t>
            </a:r>
            <a:r>
              <a:rPr lang="es-ES" sz="3400" b="1" dirty="0" smtClean="0">
                <a:latin typeface="Palatino Linotype" pitchFamily="18" charset="0"/>
                <a:ea typeface="Calibri"/>
                <a:cs typeface="Calibri"/>
              </a:rPr>
              <a:t>seguimiento </a:t>
            </a:r>
            <a:r>
              <a:rPr lang="es-ES" sz="3400" b="1" dirty="0">
                <a:latin typeface="Palatino Linotype" pitchFamily="18" charset="0"/>
                <a:ea typeface="Calibri"/>
                <a:cs typeface="Calibri"/>
              </a:rPr>
              <a:t>de </a:t>
            </a:r>
            <a:r>
              <a:rPr lang="es-ES" sz="3400" b="1" dirty="0" smtClean="0">
                <a:latin typeface="Palatino Linotype" pitchFamily="18" charset="0"/>
                <a:ea typeface="Calibri"/>
                <a:cs typeface="Calibri"/>
              </a:rPr>
              <a:t>normas</a:t>
            </a:r>
          </a:p>
          <a:p>
            <a:pPr marL="0" indent="0" eaLnBrk="1" fontAlgn="auto" hangingPunct="1">
              <a:lnSpc>
                <a:spcPct val="115000"/>
              </a:lnSpc>
              <a:spcAft>
                <a:spcPts val="1000"/>
              </a:spcAft>
              <a:buFont typeface="Arial" pitchFamily="34" charset="0"/>
              <a:buNone/>
              <a:defRPr/>
            </a:pPr>
            <a:r>
              <a:rPr lang="es-ES" sz="3400" dirty="0" smtClean="0">
                <a:latin typeface="Palatino Linotype" pitchFamily="18" charset="0"/>
                <a:ea typeface="Calibri"/>
                <a:cs typeface="Calibri"/>
              </a:rPr>
              <a:t>- Crear </a:t>
            </a:r>
            <a:r>
              <a:rPr lang="es-ES" sz="3400" dirty="0">
                <a:latin typeface="Palatino Linotype" pitchFamily="18" charset="0"/>
                <a:ea typeface="Calibri"/>
                <a:cs typeface="Calibri"/>
              </a:rPr>
              <a:t>un </a:t>
            </a:r>
            <a:r>
              <a:rPr lang="es-ES" sz="3400" b="1" dirty="0">
                <a:latin typeface="Palatino Linotype" pitchFamily="18" charset="0"/>
                <a:ea typeface="Calibri"/>
                <a:cs typeface="Calibri"/>
              </a:rPr>
              <a:t>círculo de </a:t>
            </a:r>
            <a:r>
              <a:rPr lang="es-ES" sz="3400" b="1" dirty="0" smtClean="0">
                <a:latin typeface="Palatino Linotype" pitchFamily="18" charset="0"/>
                <a:ea typeface="Calibri"/>
                <a:cs typeface="Calibri"/>
              </a:rPr>
              <a:t>apoyo</a:t>
            </a:r>
            <a:r>
              <a:rPr lang="es-ES" sz="3400" dirty="0" smtClean="0">
                <a:latin typeface="Palatino Linotype" pitchFamily="18" charset="0"/>
                <a:ea typeface="Calibri"/>
                <a:cs typeface="Calibri"/>
              </a:rPr>
              <a:t>.</a:t>
            </a:r>
            <a:endParaRPr lang="es-ES" sz="3400" dirty="0">
              <a:latin typeface="Palatino Linotype" pitchFamily="18" charset="0"/>
              <a:ea typeface="Calibri"/>
              <a:cs typeface="Calibri"/>
            </a:endParaRP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00788" y="4724400"/>
            <a:ext cx="283845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58888" y="549275"/>
            <a:ext cx="5761037" cy="10842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000" b="1" dirty="0" smtClean="0">
                <a:latin typeface="Palatino Linotype" pitchFamily="18" charset="0"/>
              </a:rPr>
              <a:t>OBJETIVOS</a:t>
            </a:r>
            <a:endParaRPr lang="es-ES" sz="4000" b="1" dirty="0">
              <a:latin typeface="Palatino Linotype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8313" y="1844675"/>
            <a:ext cx="7931150" cy="413385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lnSpc>
                <a:spcPct val="115000"/>
              </a:lnSpc>
              <a:spcAft>
                <a:spcPts val="1000"/>
              </a:spcAft>
              <a:buFont typeface="Calibri"/>
              <a:buChar char="-"/>
              <a:defRPr/>
            </a:pPr>
            <a:r>
              <a:rPr lang="es-ES" sz="3100" dirty="0" smtClean="0">
                <a:latin typeface="Palatino Linotype" pitchFamily="18" charset="0"/>
                <a:ea typeface="Calibri"/>
                <a:cs typeface="Calibri"/>
              </a:rPr>
              <a:t>Enseñar </a:t>
            </a:r>
            <a:r>
              <a:rPr lang="es-ES" sz="3100" dirty="0">
                <a:latin typeface="Palatino Linotype" pitchFamily="18" charset="0"/>
                <a:ea typeface="Calibri"/>
                <a:cs typeface="Calibri"/>
              </a:rPr>
              <a:t>a manejar y </a:t>
            </a:r>
            <a:r>
              <a:rPr lang="es-ES" sz="3100" b="1" dirty="0">
                <a:latin typeface="Palatino Linotype" pitchFamily="18" charset="0"/>
                <a:ea typeface="Calibri"/>
                <a:cs typeface="Calibri"/>
              </a:rPr>
              <a:t>resolver conflictos</a:t>
            </a:r>
          </a:p>
          <a:p>
            <a:pPr eaLnBrk="1" fontAlgn="auto" hangingPunct="1">
              <a:lnSpc>
                <a:spcPct val="115000"/>
              </a:lnSpc>
              <a:spcAft>
                <a:spcPts val="1000"/>
              </a:spcAft>
              <a:buFont typeface="Calibri"/>
              <a:buChar char="-"/>
              <a:defRPr/>
            </a:pPr>
            <a:r>
              <a:rPr lang="es-ES" sz="3100" b="1" dirty="0">
                <a:latin typeface="Palatino Linotype" pitchFamily="18" charset="0"/>
                <a:ea typeface="Calibri"/>
                <a:cs typeface="Calibri"/>
              </a:rPr>
              <a:t>Fomentar la aceptación </a:t>
            </a:r>
            <a:r>
              <a:rPr lang="es-ES" sz="3100" dirty="0">
                <a:latin typeface="Palatino Linotype" pitchFamily="18" charset="0"/>
                <a:ea typeface="Calibri"/>
                <a:cs typeface="Calibri"/>
              </a:rPr>
              <a:t>de la diversidad en los </a:t>
            </a:r>
            <a:r>
              <a:rPr lang="es-ES" sz="3100" dirty="0" smtClean="0">
                <a:latin typeface="Palatino Linotype" pitchFamily="18" charset="0"/>
                <a:ea typeface="Calibri"/>
                <a:cs typeface="Calibri"/>
              </a:rPr>
              <a:t>alumnos.</a:t>
            </a:r>
            <a:endParaRPr lang="es-ES" sz="3100" dirty="0">
              <a:latin typeface="Palatino Linotype" pitchFamily="18" charset="0"/>
              <a:ea typeface="Calibri"/>
              <a:cs typeface="Calibri"/>
            </a:endParaRPr>
          </a:p>
          <a:p>
            <a:pPr eaLnBrk="1" fontAlgn="auto" hangingPunct="1">
              <a:lnSpc>
                <a:spcPct val="115000"/>
              </a:lnSpc>
              <a:spcAft>
                <a:spcPts val="1000"/>
              </a:spcAft>
              <a:buFont typeface="Calibri"/>
              <a:buChar char="-"/>
              <a:defRPr/>
            </a:pPr>
            <a:r>
              <a:rPr lang="es-ES" sz="3100" dirty="0">
                <a:latin typeface="Palatino Linotype" pitchFamily="18" charset="0"/>
                <a:ea typeface="Calibri"/>
                <a:cs typeface="Calibri"/>
              </a:rPr>
              <a:t>Plantear </a:t>
            </a:r>
            <a:r>
              <a:rPr lang="es-ES" sz="3100" b="1" dirty="0">
                <a:latin typeface="Palatino Linotype" pitchFamily="18" charset="0"/>
                <a:ea typeface="Calibri"/>
                <a:cs typeface="Calibri"/>
              </a:rPr>
              <a:t>alternativas de juego</a:t>
            </a:r>
            <a:r>
              <a:rPr lang="es-ES" sz="3100" dirty="0">
                <a:latin typeface="Palatino Linotype" pitchFamily="18" charset="0"/>
                <a:ea typeface="Calibri"/>
                <a:cs typeface="Calibri"/>
              </a:rPr>
              <a:t>, en los que se genere una práctica deportiva que no requiera de una amplia comprensión de normas sociales</a:t>
            </a:r>
          </a:p>
          <a:p>
            <a:pPr eaLnBrk="1" fontAlgn="auto" hangingPunct="1">
              <a:lnSpc>
                <a:spcPct val="115000"/>
              </a:lnSpc>
              <a:spcAft>
                <a:spcPts val="1000"/>
              </a:spcAft>
              <a:buFont typeface="Calibri"/>
              <a:buChar char="-"/>
              <a:defRPr/>
            </a:pPr>
            <a:r>
              <a:rPr lang="es-ES" sz="3100" b="1" dirty="0">
                <a:latin typeface="Palatino Linotype" pitchFamily="18" charset="0"/>
                <a:ea typeface="Calibri"/>
                <a:cs typeface="Calibri"/>
              </a:rPr>
              <a:t>Generar aprendizaje </a:t>
            </a:r>
            <a:r>
              <a:rPr lang="es-ES" sz="3100" dirty="0">
                <a:latin typeface="Palatino Linotype" pitchFamily="18" charset="0"/>
                <a:ea typeface="Calibri"/>
                <a:cs typeface="Calibri"/>
              </a:rPr>
              <a:t>cooperativo y significativo socialmente, y fomentar actitudes colaborativas.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endParaRPr lang="es-ES" dirty="0">
              <a:latin typeface="Palatino Linotype" pitchFamily="18" charset="0"/>
            </a:endParaRP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476250"/>
            <a:ext cx="2141538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3275" y="4868863"/>
            <a:ext cx="5238750" cy="300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000" b="1" dirty="0" smtClean="0">
                <a:latin typeface="Palatino Linotype" pitchFamily="18" charset="0"/>
              </a:rPr>
              <a:t>FORMATO DEL PROGRAMA</a:t>
            </a:r>
            <a:endParaRPr lang="es-ES" sz="4000" b="1" dirty="0">
              <a:latin typeface="Palatino Linotype" pitchFamily="18" charset="0"/>
            </a:endParaRPr>
          </a:p>
        </p:txBody>
      </p:sp>
      <p:graphicFrame>
        <p:nvGraphicFramePr>
          <p:cNvPr id="4" name="3 Diagrama"/>
          <p:cNvGraphicFramePr/>
          <p:nvPr/>
        </p:nvGraphicFramePr>
        <p:xfrm>
          <a:off x="571472" y="357166"/>
          <a:ext cx="8280920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000" b="1" dirty="0" smtClean="0">
                <a:latin typeface="Palatino Linotype" pitchFamily="18" charset="0"/>
              </a:rPr>
              <a:t>METODOLOGÍA</a:t>
            </a:r>
            <a:endParaRPr lang="es-ES" sz="4000" b="1" dirty="0">
              <a:latin typeface="Palatino Linotype" pitchFamily="18" charset="0"/>
            </a:endParaRPr>
          </a:p>
        </p:txBody>
      </p:sp>
      <p:graphicFrame>
        <p:nvGraphicFramePr>
          <p:cNvPr id="4" name="3 Diagrama"/>
          <p:cNvGraphicFramePr/>
          <p:nvPr/>
        </p:nvGraphicFramePr>
        <p:xfrm>
          <a:off x="611560" y="1268760"/>
          <a:ext cx="8064896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2772" name="Picture 5" descr="http://www.latostadora.com/generados/tiendas/5316/dibujos/4801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11863" y="3860800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latin typeface="Palatino Linotype" pitchFamily="18" charset="0"/>
              </a:rPr>
              <a:t>AHORA, DSMV …</a:t>
            </a:r>
            <a:endParaRPr lang="es-ES" b="1" dirty="0">
              <a:latin typeface="Palatino Linotype" pitchFamily="18" charset="0"/>
            </a:endParaRPr>
          </a:p>
        </p:txBody>
      </p:sp>
      <p:graphicFrame>
        <p:nvGraphicFramePr>
          <p:cNvPr id="7" name="3 Marcador de contenido"/>
          <p:cNvGraphicFramePr>
            <a:graphicFrameLocks noGrp="1"/>
          </p:cNvGraphicFramePr>
          <p:nvPr>
            <p:ph sz="quarter" idx="1"/>
          </p:nvPr>
        </p:nvGraphicFramePr>
        <p:xfrm>
          <a:off x="714348" y="1857364"/>
          <a:ext cx="7776863" cy="44054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744964"/>
                <a:gridCol w="2036405"/>
                <a:gridCol w="1714774"/>
                <a:gridCol w="2280720"/>
              </a:tblGrid>
              <a:tr h="720080">
                <a:tc>
                  <a:txBody>
                    <a:bodyPr/>
                    <a:lstStyle/>
                    <a:p>
                      <a:endParaRPr lang="es-ES" sz="1400" dirty="0">
                        <a:latin typeface="Palatino Linotyp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>
                          <a:latin typeface="Palatino Linotype" pitchFamily="18" charset="0"/>
                        </a:rPr>
                        <a:t>NIVEL </a:t>
                      </a:r>
                      <a:r>
                        <a:rPr lang="es-ES_tradnl" sz="1400" baseline="0" dirty="0" smtClean="0">
                          <a:latin typeface="Palatino Linotype" pitchFamily="18" charset="0"/>
                        </a:rPr>
                        <a:t> 1</a:t>
                      </a:r>
                    </a:p>
                    <a:p>
                      <a:pPr algn="ctr"/>
                      <a:r>
                        <a:rPr lang="es-ES_tradnl" sz="1400" baseline="0" dirty="0" smtClean="0">
                          <a:latin typeface="Palatino Linotype" pitchFamily="18" charset="0"/>
                        </a:rPr>
                        <a:t>Requiere Apoyo</a:t>
                      </a:r>
                      <a:endParaRPr lang="es-ES" sz="1400" dirty="0">
                        <a:latin typeface="Palatino Linotyp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>
                          <a:latin typeface="Palatino Linotype" pitchFamily="18" charset="0"/>
                        </a:rPr>
                        <a:t>NIVEL  2</a:t>
                      </a:r>
                    </a:p>
                    <a:p>
                      <a:pPr algn="ctr"/>
                      <a:r>
                        <a:rPr lang="es-ES_tradnl" sz="1400" dirty="0" smtClean="0">
                          <a:latin typeface="Palatino Linotype" pitchFamily="18" charset="0"/>
                        </a:rPr>
                        <a:t>Requiere</a:t>
                      </a:r>
                      <a:r>
                        <a:rPr lang="es-ES_tradnl" sz="1400" baseline="0" dirty="0" smtClean="0">
                          <a:latin typeface="Palatino Linotype" pitchFamily="18" charset="0"/>
                        </a:rPr>
                        <a:t> Apoyo Sustancial</a:t>
                      </a:r>
                      <a:endParaRPr lang="es-ES" sz="1400" dirty="0">
                        <a:latin typeface="Palatino Linotyp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>
                          <a:latin typeface="Palatino Linotype" pitchFamily="18" charset="0"/>
                        </a:rPr>
                        <a:t>NIVEL 3</a:t>
                      </a:r>
                    </a:p>
                    <a:p>
                      <a:pPr algn="ctr"/>
                      <a:r>
                        <a:rPr lang="es-ES_tradnl" sz="1400" dirty="0" smtClean="0">
                          <a:latin typeface="Palatino Linotype" pitchFamily="18" charset="0"/>
                        </a:rPr>
                        <a:t>Requiere Apoyo</a:t>
                      </a:r>
                      <a:r>
                        <a:rPr lang="es-ES_tradnl" sz="1400" baseline="0" dirty="0" smtClean="0">
                          <a:latin typeface="Palatino Linotype" pitchFamily="18" charset="0"/>
                        </a:rPr>
                        <a:t> muy sustancial</a:t>
                      </a:r>
                      <a:endParaRPr lang="es-ES" sz="1400" dirty="0">
                        <a:latin typeface="Palatino Linotype" pitchFamily="18" charset="0"/>
                      </a:endParaRPr>
                    </a:p>
                  </a:txBody>
                  <a:tcPr/>
                </a:tc>
              </a:tr>
              <a:tr h="2339444"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>
                          <a:latin typeface="Palatino Linotype" pitchFamily="18" charset="0"/>
                        </a:rPr>
                        <a:t>COMUNICACIÓN SOCIAL</a:t>
                      </a:r>
                      <a:endParaRPr lang="es-ES" sz="1400" b="1" dirty="0">
                        <a:latin typeface="Palatino Linotype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u="none" strike="noStrike" kern="1200" baseline="0" dirty="0" smtClean="0">
                          <a:latin typeface="Palatino Linotype" pitchFamily="18" charset="0"/>
                        </a:rPr>
                        <a:t>Muestra dificultades iniciando interacciones sociales y ofrece ejemplos claros de respuestas atípicas o fallidas a las aperturas sociales de otros. Puede parecer que su interés por interactuar socialmente está disminuido.</a:t>
                      </a:r>
                      <a:endParaRPr kumimoji="0" lang="es-ES" sz="1400" b="0" i="0" u="none" strike="noStrike" kern="1200" baseline="0" dirty="0" smtClean="0">
                        <a:solidFill>
                          <a:schemeClr val="dk1"/>
                        </a:solidFill>
                        <a:latin typeface="Palatino Linotype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u="none" strike="noStrike" kern="1200" baseline="0" dirty="0" smtClean="0">
                          <a:latin typeface="Palatino Linotype" pitchFamily="18" charset="0"/>
                        </a:rPr>
                        <a:t>Inician un número limitado de interacciones sociales; y responden de manera atípica o reducida a los intentos de relación de otros. </a:t>
                      </a:r>
                    </a:p>
                    <a:p>
                      <a:endParaRPr lang="es-ES" sz="1400" dirty="0">
                        <a:latin typeface="Palatino Linotyp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1400" dirty="0" smtClean="0">
                          <a:latin typeface="Palatino Linotype" pitchFamily="18" charset="0"/>
                        </a:rPr>
                        <a:t>Inicia muy pocas interacciones y responde mínimamente a los intentos de relación de otros. </a:t>
                      </a:r>
                      <a:endParaRPr lang="es-ES" sz="1400" dirty="0">
                        <a:latin typeface="Palatino Linotype" pitchFamily="18" charset="0"/>
                      </a:endParaRPr>
                    </a:p>
                  </a:txBody>
                  <a:tcPr/>
                </a:tc>
              </a:tr>
              <a:tr h="1235540">
                <a:tc>
                  <a:txBody>
                    <a:bodyPr/>
                    <a:lstStyle/>
                    <a:p>
                      <a:pPr algn="ctr"/>
                      <a:r>
                        <a:rPr lang="es-ES_tradnl" sz="1400" dirty="0" smtClean="0">
                          <a:latin typeface="Palatino Linotype" pitchFamily="18" charset="0"/>
                        </a:rPr>
                        <a:t>INTERESES RESTRINGIDOS Y CONDUCTA REPETITIVA</a:t>
                      </a:r>
                      <a:endParaRPr lang="es-ES" sz="1400" b="1" dirty="0">
                        <a:latin typeface="Palatino Linotype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u="none" strike="noStrike" kern="1200" baseline="0" dirty="0" smtClean="0">
                          <a:latin typeface="Palatino Linotype" pitchFamily="18" charset="0"/>
                        </a:rPr>
                        <a:t>Los problemas de organización y planificación obstaculizan la independencia. 	</a:t>
                      </a:r>
                      <a:endParaRPr kumimoji="0" lang="es-ES" sz="1400" b="0" i="0" u="none" strike="noStrike" kern="1200" baseline="0" dirty="0" smtClean="0">
                        <a:solidFill>
                          <a:schemeClr val="dk1"/>
                        </a:solidFill>
                        <a:latin typeface="Palatino Linotype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u="none" strike="noStrike" kern="1200" baseline="0" dirty="0" smtClean="0">
                          <a:latin typeface="Palatino Linotype" pitchFamily="18" charset="0"/>
                        </a:rPr>
                        <a:t>Gran malestar o dificultad al cambiar el foco de interés o la conducta. </a:t>
                      </a:r>
                      <a:endParaRPr kumimoji="0" lang="es-ES" sz="1400" b="0" i="0" u="none" strike="noStrike" kern="1200" baseline="0" dirty="0" smtClean="0">
                        <a:solidFill>
                          <a:schemeClr val="dk1"/>
                        </a:solidFill>
                        <a:latin typeface="Palatino Linotype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400" u="none" strike="noStrike" kern="1200" baseline="0" dirty="0" smtClean="0">
                          <a:latin typeface="Palatino Linotype" pitchFamily="18" charset="0"/>
                        </a:rPr>
                        <a:t>Gran malestar o dificultad al cambiar el foco de interés o la conducta. </a:t>
                      </a:r>
                      <a:endParaRPr kumimoji="0" lang="es-ES" sz="1400" b="0" i="0" u="none" strike="noStrike" kern="1200" baseline="0" dirty="0" smtClean="0">
                        <a:solidFill>
                          <a:schemeClr val="dk1"/>
                        </a:solidFill>
                        <a:latin typeface="Palatino Linotype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288" y="404813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000" b="1" dirty="0" smtClean="0"/>
              <a:t>EJEMPLO DE UNA SESIÓN</a:t>
            </a:r>
            <a:endParaRPr lang="es-ES" sz="4000" b="1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4000" b="1" dirty="0" smtClean="0">
                <a:latin typeface="Palatino Linotype" pitchFamily="18" charset="0"/>
              </a:rPr>
              <a:t>CONCLUSIONES</a:t>
            </a:r>
            <a:endParaRPr lang="es-ES" sz="4000" b="1" dirty="0">
              <a:latin typeface="Palatino Linotype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5750" y="1357313"/>
            <a:ext cx="8572500" cy="4929187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000" dirty="0" smtClean="0">
                <a:latin typeface="Palatino Linotype" pitchFamily="18" charset="0"/>
              </a:rPr>
              <a:t>Mayor </a:t>
            </a:r>
            <a:r>
              <a:rPr lang="es-ES" sz="2000" b="1" dirty="0" smtClean="0">
                <a:latin typeface="Palatino Linotype" pitchFamily="18" charset="0"/>
              </a:rPr>
              <a:t>conocimiento  y aceptación </a:t>
            </a:r>
            <a:r>
              <a:rPr lang="es-ES" sz="2000" dirty="0" smtClean="0">
                <a:latin typeface="Palatino Linotype" pitchFamily="18" charset="0"/>
              </a:rPr>
              <a:t>hacia los niños con TEA en el entorno educativo y una mejora de las habilidades de sociales y de interacción.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s-ES" sz="800" dirty="0" smtClean="0">
              <a:latin typeface="Palatino Linotype" pitchFamily="18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000" b="1" dirty="0" smtClean="0">
                <a:latin typeface="Palatino Linotype" pitchFamily="18" charset="0"/>
              </a:rPr>
              <a:t>Valores de colaboración, apoyo, respeto e igualdad</a:t>
            </a:r>
            <a:r>
              <a:rPr lang="es-ES" sz="2000" dirty="0" smtClean="0">
                <a:latin typeface="Palatino Linotype" pitchFamily="18" charset="0"/>
              </a:rPr>
              <a:t>, compartiendo momentos y actividades estructuradas con el alumnado con TEA ofreciendo experiencias positivas. </a:t>
            </a:r>
            <a:r>
              <a:rPr lang="es-ES" sz="2000" b="1" dirty="0" smtClean="0">
                <a:latin typeface="Palatino Linotype" pitchFamily="18" charset="0"/>
              </a:rPr>
              <a:t>Reconocimiento, conocimiento y aceptación de los niños sin TEA para con los niños con TEA</a:t>
            </a:r>
            <a:r>
              <a:rPr lang="es-ES" sz="2400" b="1" dirty="0" smtClean="0">
                <a:latin typeface="Palatino Linotype" pitchFamily="18" charset="0"/>
              </a:rPr>
              <a:t>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s-ES" sz="800" dirty="0" smtClean="0">
              <a:latin typeface="Palatino Linotype" pitchFamily="18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000" b="1" dirty="0" smtClean="0">
                <a:latin typeface="Palatino Linotype" pitchFamily="18" charset="0"/>
              </a:rPr>
              <a:t>Conseguir gran cantidad de información </a:t>
            </a:r>
            <a:r>
              <a:rPr lang="es-ES" sz="2000" dirty="0" smtClean="0">
                <a:latin typeface="Palatino Linotype" pitchFamily="18" charset="0"/>
              </a:rPr>
              <a:t>en un medio natural para desarrollar los programas de intervención, para proponer objetivos a trabajar…Y Para que el chico desarrolle </a:t>
            </a:r>
            <a:r>
              <a:rPr lang="es-ES" sz="2000" b="1" dirty="0" smtClean="0">
                <a:latin typeface="Palatino Linotype" pitchFamily="18" charset="0"/>
              </a:rPr>
              <a:t>habilidades en entornos naturales </a:t>
            </a:r>
            <a:r>
              <a:rPr lang="es-ES" sz="2000" dirty="0" smtClean="0">
                <a:latin typeface="Palatino Linotype" pitchFamily="18" charset="0"/>
              </a:rPr>
              <a:t>que le ayuden a conseguir mayores niveles de inclusión social y escolar.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s-ES" sz="800" dirty="0" smtClean="0">
              <a:latin typeface="Palatino Linotype" pitchFamily="18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s-ES" sz="2400" b="1" dirty="0" smtClean="0">
                <a:latin typeface="Palatino Linotype" pitchFamily="18" charset="0"/>
              </a:rPr>
              <a:t>Resolución de conflictos pudiendo observar y actuar sobre situaciones problemáticas</a:t>
            </a:r>
            <a:r>
              <a:rPr lang="es-ES" sz="2400" dirty="0" smtClean="0">
                <a:latin typeface="Palatino Linotype" pitchFamily="18" charset="0"/>
              </a:rPr>
              <a:t> que ocurran en la clase o con el alumno con TEA.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s-ES" sz="1400" dirty="0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latin typeface="Palatino Linotype" pitchFamily="18" charset="0"/>
              </a:rPr>
              <a:t>AULAS ESTABLES DE AUTISMO BURGOS</a:t>
            </a:r>
            <a:endParaRPr lang="es-ES" b="1" dirty="0">
              <a:latin typeface="Palatino Linotype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r>
              <a:rPr lang="es-ES" sz="2400" b="1" dirty="0" smtClean="0">
                <a:latin typeface="Palatino Linotype" pitchFamily="18" charset="0"/>
              </a:rPr>
              <a:t>Dos aulas de infantil y de primaria</a:t>
            </a:r>
          </a:p>
          <a:p>
            <a:r>
              <a:rPr lang="es-ES" sz="2400" b="1" dirty="0" smtClean="0">
                <a:latin typeface="Palatino Linotype" pitchFamily="18" charset="0"/>
              </a:rPr>
              <a:t>En un centro escolar de infantil y primaria.</a:t>
            </a:r>
          </a:p>
          <a:p>
            <a:r>
              <a:rPr lang="es-ES" sz="2400" b="1" dirty="0" smtClean="0">
                <a:latin typeface="Palatino Linotype" pitchFamily="18" charset="0"/>
              </a:rPr>
              <a:t>Comparten espacios comunes, recreos, excursiones y materias</a:t>
            </a:r>
          </a:p>
          <a:p>
            <a:r>
              <a:rPr lang="es-ES" sz="2400" b="1" dirty="0" smtClean="0">
                <a:latin typeface="Palatino Linotype" pitchFamily="18" charset="0"/>
              </a:rPr>
              <a:t>Profesionales especialistas en TEA</a:t>
            </a:r>
          </a:p>
          <a:p>
            <a:r>
              <a:rPr lang="es-ES" sz="2400" b="1" dirty="0" smtClean="0">
                <a:latin typeface="Palatino Linotype" pitchFamily="18" charset="0"/>
              </a:rPr>
              <a:t>Trabajo constante de sensibilización formación y adaptación del centro a las características de los alumnos con TEA</a:t>
            </a:r>
            <a:endParaRPr lang="es-ES" sz="2400" b="1" dirty="0">
              <a:latin typeface="Palatino Linotype" pitchFamily="18" charset="0"/>
            </a:endParaRPr>
          </a:p>
        </p:txBody>
      </p:sp>
      <p:pic>
        <p:nvPicPr>
          <p:cNvPr id="5" name="4 Imagen" descr="Autism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80" y="4357694"/>
            <a:ext cx="3048000" cy="2066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2571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cap="all" dirty="0" smtClean="0"/>
              <a:t>4. </a:t>
            </a:r>
            <a:r>
              <a:rPr lang="es-ES" b="1" cap="all" dirty="0" smtClean="0">
                <a:latin typeface="Palatino Linotype" pitchFamily="18" charset="0"/>
              </a:rPr>
              <a:t>Pongámoslo en práctica</a:t>
            </a:r>
            <a:r>
              <a:rPr lang="es-ES" b="1" dirty="0" smtClean="0">
                <a:latin typeface="Palatino Linotype" pitchFamily="18" charset="0"/>
              </a:rPr>
              <a:t/>
            </a:r>
            <a:br>
              <a:rPr lang="es-ES" b="1" dirty="0" smtClean="0">
                <a:latin typeface="Palatino Linotype" pitchFamily="18" charset="0"/>
              </a:rPr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latin typeface="Palatino Linotype" pitchFamily="18" charset="0"/>
              </a:rPr>
              <a:t>PRÁCTICA</a:t>
            </a:r>
            <a:endParaRPr lang="es-ES" b="1" dirty="0">
              <a:latin typeface="Palatino Linotype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es-ES" i="1" dirty="0" smtClean="0">
                <a:latin typeface="Palatino Linotype" pitchFamily="18" charset="0"/>
              </a:rPr>
              <a:t>Caracterización de un caso. Piensa en un alumno con TEA que este escolarizado en tu centro. Valora y analiza:</a:t>
            </a:r>
            <a:endParaRPr lang="es-ES" sz="2800" dirty="0" smtClean="0">
              <a:latin typeface="Palatino Linotype" pitchFamily="18" charset="0"/>
            </a:endParaRPr>
          </a:p>
          <a:p>
            <a:pPr lvl="1"/>
            <a:r>
              <a:rPr lang="es-ES" i="1" dirty="0" smtClean="0">
                <a:latin typeface="Palatino Linotype" pitchFamily="18" charset="0"/>
              </a:rPr>
              <a:t>Características generales </a:t>
            </a:r>
            <a:endParaRPr lang="es-ES" sz="2400" dirty="0" smtClean="0">
              <a:latin typeface="Palatino Linotype" pitchFamily="18" charset="0"/>
            </a:endParaRPr>
          </a:p>
          <a:p>
            <a:pPr lvl="2"/>
            <a:r>
              <a:rPr lang="es-ES" i="1" dirty="0" smtClean="0">
                <a:latin typeface="Palatino Linotype" pitchFamily="18" charset="0"/>
              </a:rPr>
              <a:t>edad, sexo, a nivel familiar, educativa o laboral , donde vive, que hace con su tiempo libre, cuáles son sus temas de interés , como le gusta que le traten, que no soporta  …</a:t>
            </a:r>
            <a:endParaRPr lang="es-ES" sz="2000" dirty="0" smtClean="0">
              <a:latin typeface="Palatino Linotype" pitchFamily="18" charset="0"/>
            </a:endParaRPr>
          </a:p>
          <a:p>
            <a:pPr lvl="1"/>
            <a:r>
              <a:rPr lang="es-ES" i="1" dirty="0" smtClean="0">
                <a:latin typeface="Palatino Linotype" pitchFamily="18" charset="0"/>
              </a:rPr>
              <a:t>Puntos fuertes y puntos débiles </a:t>
            </a:r>
            <a:endParaRPr lang="es-ES" sz="2400" dirty="0" smtClean="0">
              <a:latin typeface="Palatino Linotype" pitchFamily="18" charset="0"/>
            </a:endParaRPr>
          </a:p>
          <a:p>
            <a:pPr lvl="2"/>
            <a:r>
              <a:rPr lang="es-ES" i="1" dirty="0" smtClean="0">
                <a:latin typeface="Palatino Linotype" pitchFamily="18" charset="0"/>
              </a:rPr>
              <a:t>lo que facilita su intervención, su desarrollo , su vida diaria … y lo que perjudica su día a día, que se pueda trabajar con él, lo que impide que vaya a un colegio ordinario o que avance académicamente</a:t>
            </a:r>
            <a:endParaRPr lang="es-ES" sz="2000" dirty="0" smtClean="0">
              <a:latin typeface="Palatino Linotype" pitchFamily="18" charset="0"/>
            </a:endParaRPr>
          </a:p>
          <a:p>
            <a:pPr lvl="1"/>
            <a:r>
              <a:rPr lang="es-ES" i="1" dirty="0" smtClean="0">
                <a:latin typeface="Palatino Linotype" pitchFamily="18" charset="0"/>
              </a:rPr>
              <a:t>Estrategia de intervención que funcionan y estrategias que no funcionan.</a:t>
            </a:r>
            <a:endParaRPr lang="es-ES" sz="2400" dirty="0" smtClean="0">
              <a:latin typeface="Palatino Linotype" pitchFamily="18" charset="0"/>
            </a:endParaRPr>
          </a:p>
          <a:p>
            <a:pPr lvl="2"/>
            <a:r>
              <a:rPr lang="es-ES" i="1" dirty="0" smtClean="0">
                <a:latin typeface="Palatino Linotype" pitchFamily="18" charset="0"/>
              </a:rPr>
              <a:t>de aquellas técnicas o pautas que se siguen con él cuales son efectivas y que no se debe hacer porque no funciona o incluso son contraproducentes</a:t>
            </a:r>
            <a:endParaRPr lang="es-ES" sz="2000" dirty="0" smtClean="0">
              <a:latin typeface="Palatino Linotype" pitchFamily="18" charset="0"/>
            </a:endParaRPr>
          </a:p>
          <a:p>
            <a:pPr lvl="1"/>
            <a:r>
              <a:rPr lang="es-ES" i="1" dirty="0" smtClean="0">
                <a:latin typeface="Palatino Linotype" pitchFamily="18" charset="0"/>
              </a:rPr>
              <a:t>Sabiendo gracias a la presentación cuales son las metodologías más efectivas para trabajar con las personas con TEA, ¿añadirías alguna técnica a la intervención que se lleva a cabo?  </a:t>
            </a:r>
            <a:endParaRPr lang="es-ES" sz="2400" dirty="0" smtClean="0">
              <a:latin typeface="Palatino Linotype" pitchFamily="18" charset="0"/>
            </a:endParaRPr>
          </a:p>
          <a:p>
            <a:endParaRPr lang="es-ES" dirty="0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Y PENSAD …</a:t>
            </a:r>
            <a:endParaRPr lang="en-US" sz="3600" b="1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08920"/>
            <a:ext cx="5978449" cy="38779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560349" y="1340768"/>
            <a:ext cx="82089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dirty="0">
                <a:latin typeface="Palatino Linotype" panose="02040502050505030304" pitchFamily="18" charset="0"/>
              </a:rPr>
              <a:t>“Es tan injusto tratar igualmente a los desiguales, como tratar desigualmente a los iguales”.                                               </a:t>
            </a:r>
            <a:r>
              <a:rPr lang="es-ES" dirty="0">
                <a:latin typeface="Palatino Linotype" panose="02040502050505030304" pitchFamily="18" charset="0"/>
              </a:rPr>
              <a:t>Aristóteles</a:t>
            </a:r>
          </a:p>
        </p:txBody>
      </p:sp>
    </p:spTree>
    <p:extLst>
      <p:ext uri="{BB962C8B-B14F-4D97-AF65-F5344CB8AC3E}">
        <p14:creationId xmlns:p14="http://schemas.microsoft.com/office/powerpoint/2010/main" val="89751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569" y="1026715"/>
            <a:ext cx="9609137" cy="4804569"/>
          </a:xfrm>
        </p:spPr>
      </p:pic>
      <p:sp>
        <p:nvSpPr>
          <p:cNvPr id="3" name="2 CuadroTexto"/>
          <p:cNvSpPr txBox="1"/>
          <p:nvPr/>
        </p:nvSpPr>
        <p:spPr>
          <a:xfrm>
            <a:off x="2500298" y="5715016"/>
            <a:ext cx="52149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>
                <a:latin typeface="Palatino Linotype" pitchFamily="18" charset="0"/>
                <a:hlinkClick r:id="rId3"/>
              </a:rPr>
              <a:t>aliso@autismoburgos.org</a:t>
            </a:r>
            <a:endParaRPr lang="es-ES" sz="2800" dirty="0" smtClean="0">
              <a:latin typeface="Palatino Linotype" pitchFamily="18" charset="0"/>
            </a:endParaRPr>
          </a:p>
          <a:p>
            <a:endParaRPr lang="es-ES" sz="2800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805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smtClean="0">
                <a:latin typeface="Palatino Linotype" pitchFamily="18" charset="0"/>
              </a:rPr>
              <a:t>TEORÍAS EXPLICATIVAS.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165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Título"/>
          <p:cNvSpPr>
            <a:spLocks noGrp="1"/>
          </p:cNvSpPr>
          <p:nvPr>
            <p:ph type="title"/>
          </p:nvPr>
        </p:nvSpPr>
        <p:spPr>
          <a:xfrm>
            <a:off x="0" y="260350"/>
            <a:ext cx="8929718" cy="1143000"/>
          </a:xfrm>
        </p:spPr>
        <p:txBody>
          <a:bodyPr>
            <a:normAutofit/>
          </a:bodyPr>
          <a:lstStyle/>
          <a:p>
            <a:r>
              <a:rPr lang="es-ES" b="1" dirty="0" smtClean="0">
                <a:latin typeface="Palatino Linotype" pitchFamily="18" charset="0"/>
              </a:rPr>
              <a:t>TEORÍA DE LA MENTE</a:t>
            </a:r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4972056" cy="4972072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es-ES_tradnl" altLang="es-ES" sz="4400" i="1" dirty="0" smtClean="0">
                <a:latin typeface="Palatino Linotype" pitchFamily="18" charset="0"/>
                <a:cs typeface="Arial" charset="0"/>
              </a:rPr>
              <a:t>La capacidad de comprender el propósito o </a:t>
            </a:r>
            <a:r>
              <a:rPr lang="es-ES_tradnl" altLang="es-ES" sz="4400" i="1" dirty="0" err="1" smtClean="0">
                <a:latin typeface="Palatino Linotype" pitchFamily="18" charset="0"/>
                <a:cs typeface="Arial" charset="0"/>
              </a:rPr>
              <a:t>laintención</a:t>
            </a:r>
            <a:r>
              <a:rPr lang="es-ES_tradnl" altLang="es-ES" sz="4400" i="1" dirty="0" smtClean="0">
                <a:latin typeface="Palatino Linotype" pitchFamily="18" charset="0"/>
                <a:cs typeface="Arial" charset="0"/>
              </a:rPr>
              <a:t> de otro, de atribuir estados mentales  a otros….”  </a:t>
            </a:r>
          </a:p>
          <a:p>
            <a:pPr lvl="1" algn="just"/>
            <a:r>
              <a:rPr lang="es-ES_tradnl" altLang="es-ES" sz="3600" i="1" dirty="0" smtClean="0">
                <a:latin typeface="Palatino Linotype" pitchFamily="18" charset="0"/>
                <a:cs typeface="Arial" charset="0"/>
              </a:rPr>
              <a:t>(</a:t>
            </a:r>
            <a:r>
              <a:rPr lang="es-ES_tradnl" altLang="es-ES" sz="3600" i="1" dirty="0" err="1" smtClean="0">
                <a:latin typeface="Palatino Linotype" pitchFamily="18" charset="0"/>
                <a:cs typeface="Arial" charset="0"/>
              </a:rPr>
              <a:t>Premack</a:t>
            </a:r>
            <a:r>
              <a:rPr lang="es-ES_tradnl" altLang="es-ES" sz="3600" i="1" dirty="0" smtClean="0">
                <a:latin typeface="Palatino Linotype" pitchFamily="18" charset="0"/>
                <a:cs typeface="Arial" charset="0"/>
              </a:rPr>
              <a:t> y </a:t>
            </a:r>
            <a:r>
              <a:rPr lang="es-ES_tradnl" altLang="es-ES" sz="3600" i="1" dirty="0" err="1" smtClean="0">
                <a:latin typeface="Palatino Linotype" pitchFamily="18" charset="0"/>
                <a:cs typeface="Arial" charset="0"/>
              </a:rPr>
              <a:t>Woodruff</a:t>
            </a:r>
            <a:r>
              <a:rPr lang="es-ES_tradnl" altLang="es-ES" sz="3600" i="1" dirty="0" smtClean="0">
                <a:latin typeface="Palatino Linotype" pitchFamily="18" charset="0"/>
                <a:cs typeface="Arial" charset="0"/>
              </a:rPr>
              <a:t>, 1978)</a:t>
            </a:r>
          </a:p>
          <a:p>
            <a:pPr algn="just"/>
            <a:endParaRPr lang="es-ES_tradnl" altLang="es-ES" sz="1500" i="1" dirty="0" smtClean="0">
              <a:latin typeface="Palatino Linotype" pitchFamily="18" charset="0"/>
              <a:cs typeface="Arial" charset="0"/>
            </a:endParaRPr>
          </a:p>
          <a:p>
            <a:pPr algn="just"/>
            <a:r>
              <a:rPr lang="es-ES_tradnl" altLang="es-ES" sz="4400" i="1" dirty="0" smtClean="0">
                <a:latin typeface="Palatino Linotype" pitchFamily="18" charset="0"/>
                <a:cs typeface="Arial" charset="0"/>
              </a:rPr>
              <a:t>“Los estados mentales que atribuimos a otras personas no se pueden observar directamente. Tienen un valor adaptativo porque permiten predecir y anticipar el comportamiento de  los demás a partir de las intenciones, conocimientos, creencias, y emociones que les atribuimos”</a:t>
            </a:r>
          </a:p>
          <a:p>
            <a:pPr lvl="1" algn="just"/>
            <a:r>
              <a:rPr lang="es-ES_tradnl" altLang="es-ES" sz="4000" i="1" dirty="0" smtClean="0">
                <a:latin typeface="Palatino Linotype" pitchFamily="18" charset="0"/>
                <a:cs typeface="Arial" charset="0"/>
              </a:rPr>
              <a:t>(</a:t>
            </a:r>
            <a:r>
              <a:rPr lang="es-ES_tradnl" altLang="es-ES" sz="4000" i="1" dirty="0" err="1" smtClean="0">
                <a:latin typeface="Palatino Linotype" pitchFamily="18" charset="0"/>
                <a:cs typeface="Arial" charset="0"/>
              </a:rPr>
              <a:t>Angel</a:t>
            </a:r>
            <a:r>
              <a:rPr lang="es-ES_tradnl" altLang="es-ES" sz="4000" i="1" dirty="0" smtClean="0">
                <a:latin typeface="Palatino Linotype" pitchFamily="18" charset="0"/>
                <a:cs typeface="Arial" charset="0"/>
              </a:rPr>
              <a:t> </a:t>
            </a:r>
            <a:r>
              <a:rPr lang="es-ES_tradnl" altLang="es-ES" sz="4000" i="1" dirty="0" err="1" smtClean="0">
                <a:latin typeface="Palatino Linotype" pitchFamily="18" charset="0"/>
                <a:cs typeface="Arial" charset="0"/>
              </a:rPr>
              <a:t>Riviére</a:t>
            </a:r>
            <a:r>
              <a:rPr lang="es-ES_tradnl" altLang="es-ES" sz="4000" i="1" dirty="0" smtClean="0">
                <a:latin typeface="Palatino Linotype" pitchFamily="18" charset="0"/>
                <a:cs typeface="Arial" charset="0"/>
              </a:rPr>
              <a:t>)</a:t>
            </a:r>
            <a:endParaRPr lang="es-ES" altLang="es-ES" sz="4000" i="1" dirty="0" smtClean="0">
              <a:latin typeface="Palatino Linotype" pitchFamily="18" charset="0"/>
              <a:cs typeface="Arial" charset="0"/>
            </a:endParaRPr>
          </a:p>
          <a:p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1500174"/>
            <a:ext cx="3243919" cy="483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389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>
            <a:normAutofit/>
          </a:bodyPr>
          <a:lstStyle/>
          <a:p>
            <a:r>
              <a:rPr lang="es-ES" b="1" dirty="0" smtClean="0">
                <a:latin typeface="Palatino Linotype" pitchFamily="18" charset="0"/>
              </a:rPr>
              <a:t>TEORÍA DE LA MENTE.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1668703"/>
              </p:ext>
            </p:extLst>
          </p:nvPr>
        </p:nvGraphicFramePr>
        <p:xfrm>
          <a:off x="539552" y="1484784"/>
          <a:ext cx="822960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311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Título"/>
          <p:cNvSpPr>
            <a:spLocks noGrp="1"/>
          </p:cNvSpPr>
          <p:nvPr>
            <p:ph type="title"/>
          </p:nvPr>
        </p:nvSpPr>
        <p:spPr>
          <a:xfrm>
            <a:off x="357158" y="188913"/>
            <a:ext cx="8915430" cy="1143000"/>
          </a:xfrm>
        </p:spPr>
        <p:txBody>
          <a:bodyPr>
            <a:noAutofit/>
          </a:bodyPr>
          <a:lstStyle/>
          <a:p>
            <a:r>
              <a:rPr lang="es-ES" b="1" dirty="0" smtClean="0">
                <a:latin typeface="Palatino Linotype" pitchFamily="18" charset="0"/>
              </a:rPr>
              <a:t>TEORÍA DE </a:t>
            </a:r>
            <a:r>
              <a:rPr lang="es-ES" b="1" cap="all" dirty="0" smtClean="0">
                <a:latin typeface="Palatino Linotype" pitchFamily="18" charset="0"/>
              </a:rPr>
              <a:t>Las funciones ejecutivas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375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1 Título"/>
          <p:cNvSpPr>
            <a:spLocks noGrp="1"/>
          </p:cNvSpPr>
          <p:nvPr>
            <p:ph type="title"/>
          </p:nvPr>
        </p:nvSpPr>
        <p:spPr>
          <a:xfrm>
            <a:off x="357158" y="304800"/>
            <a:ext cx="9204355" cy="1143000"/>
          </a:xfrm>
        </p:spPr>
        <p:txBody>
          <a:bodyPr>
            <a:noAutofit/>
          </a:bodyPr>
          <a:lstStyle/>
          <a:p>
            <a:r>
              <a:rPr lang="es-ES" b="1" cap="all" dirty="0" smtClean="0">
                <a:latin typeface="Palatino Linotype" pitchFamily="18" charset="0"/>
              </a:rPr>
              <a:t>TEORÍA DE Las funciones ejecutivas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57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Título"/>
          <p:cNvSpPr>
            <a:spLocks noGrp="1"/>
          </p:cNvSpPr>
          <p:nvPr>
            <p:ph type="title"/>
          </p:nvPr>
        </p:nvSpPr>
        <p:spPr>
          <a:xfrm>
            <a:off x="285720" y="285728"/>
            <a:ext cx="8572560" cy="1143000"/>
          </a:xfrm>
        </p:spPr>
        <p:txBody>
          <a:bodyPr>
            <a:noAutofit/>
          </a:bodyPr>
          <a:lstStyle/>
          <a:p>
            <a:r>
              <a:rPr lang="es-ES" b="1" cap="all" dirty="0" smtClean="0">
                <a:latin typeface="Palatino Linotype" pitchFamily="18" charset="0"/>
              </a:rPr>
              <a:t>TEORÍA DE LA COHERENCIA CENTRAL DÉBIL.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696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1 Título"/>
          <p:cNvSpPr>
            <a:spLocks noGrp="1"/>
          </p:cNvSpPr>
          <p:nvPr>
            <p:ph type="title"/>
          </p:nvPr>
        </p:nvSpPr>
        <p:spPr>
          <a:xfrm>
            <a:off x="142844" y="115888"/>
            <a:ext cx="9345644" cy="1143000"/>
          </a:xfrm>
        </p:spPr>
        <p:txBody>
          <a:bodyPr>
            <a:noAutofit/>
          </a:bodyPr>
          <a:lstStyle/>
          <a:p>
            <a:r>
              <a:rPr lang="es-ES" b="1" cap="all" dirty="0" smtClean="0">
                <a:latin typeface="Palatino Linotype" pitchFamily="18" charset="0"/>
              </a:rPr>
              <a:t>TEORÍA DE LA COHERENCIA CENTRAL DÉBIL.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773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Título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es-ES" b="1" cap="all" dirty="0" smtClean="0">
                <a:latin typeface="Palatino Linotype" pitchFamily="18" charset="0"/>
              </a:rPr>
              <a:t>AREAS DE INCIDENCIA.</a:t>
            </a:r>
          </a:p>
        </p:txBody>
      </p:sp>
      <p:graphicFrame>
        <p:nvGraphicFramePr>
          <p:cNvPr id="4" name="2 Marcador de contenido"/>
          <p:cNvGraphicFramePr>
            <a:graphicFrameLocks noGrp="1"/>
          </p:cNvGraphicFramePr>
          <p:nvPr>
            <p:ph idx="1"/>
          </p:nvPr>
        </p:nvGraphicFramePr>
        <p:xfrm>
          <a:off x="857224" y="1285860"/>
          <a:ext cx="7786742" cy="4983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733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642974" y="142852"/>
            <a:ext cx="8229600" cy="1143000"/>
          </a:xfrm>
        </p:spPr>
        <p:txBody>
          <a:bodyPr/>
          <a:lstStyle/>
          <a:p>
            <a:r>
              <a:rPr lang="es-ES" b="1" dirty="0" smtClean="0">
                <a:latin typeface="Palatino Linotype" pitchFamily="18" charset="0"/>
              </a:rPr>
              <a:t>VAMOS A VER ….</a:t>
            </a:r>
            <a:endParaRPr lang="es-ES" b="1" dirty="0">
              <a:latin typeface="Palatino Linotype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42910" y="1285860"/>
            <a:ext cx="5429288" cy="5286412"/>
          </a:xfrm>
        </p:spPr>
        <p:txBody>
          <a:bodyPr>
            <a:normAutofit/>
          </a:bodyPr>
          <a:lstStyle/>
          <a:p>
            <a:pPr marL="514350" indent="-514350" algn="ctr">
              <a:buAutoNum type="arabicPeriod"/>
            </a:pPr>
            <a:r>
              <a:rPr lang="es-ES" sz="2800" b="1" dirty="0" smtClean="0">
                <a:latin typeface="Palatino Linotype" pitchFamily="18" charset="0"/>
              </a:rPr>
              <a:t>Qué son y qué los provocan.</a:t>
            </a:r>
          </a:p>
          <a:p>
            <a:pPr marL="514350" indent="-514350" algn="ctr">
              <a:buAutoNum type="arabicPeriod"/>
            </a:pPr>
            <a:r>
              <a:rPr lang="es-ES" sz="2800" b="1" dirty="0" smtClean="0">
                <a:latin typeface="Palatino Linotype" pitchFamily="18" charset="0"/>
              </a:rPr>
              <a:t>Estrategias para el día a día en el aula.</a:t>
            </a:r>
          </a:p>
          <a:p>
            <a:pPr marL="514350" indent="-514350" algn="ctr">
              <a:buAutoNum type="arabicPeriod"/>
            </a:pPr>
            <a:r>
              <a:rPr lang="es-ES" sz="2800" b="1" dirty="0" smtClean="0">
                <a:latin typeface="Palatino Linotype" pitchFamily="18" charset="0"/>
              </a:rPr>
              <a:t>Materiales para desarrollar habilidades .</a:t>
            </a:r>
          </a:p>
          <a:p>
            <a:pPr marL="514350" indent="-514350" algn="ctr">
              <a:buAutoNum type="arabicPeriod"/>
            </a:pPr>
            <a:r>
              <a:rPr lang="es-ES" sz="2800" b="1" dirty="0" smtClean="0">
                <a:latin typeface="Palatino Linotype" pitchFamily="18" charset="0"/>
              </a:rPr>
              <a:t>Proyectos de inclusión en centros educativos.</a:t>
            </a:r>
          </a:p>
          <a:p>
            <a:pPr marL="514350" indent="-514350" algn="ctr">
              <a:buAutoNum type="arabicPeriod"/>
            </a:pPr>
            <a:r>
              <a:rPr lang="es-ES" sz="2800" b="1" dirty="0" smtClean="0">
                <a:latin typeface="Palatino Linotype" pitchFamily="18" charset="0"/>
              </a:rPr>
              <a:t>Pongámoslo en práctica</a:t>
            </a:r>
          </a:p>
          <a:p>
            <a:pPr marL="514350" indent="-514350" algn="ctr">
              <a:buAutoNum type="arabicPeriod"/>
            </a:pPr>
            <a:r>
              <a:rPr lang="es-ES" sz="2800" b="1" dirty="0" smtClean="0">
                <a:latin typeface="Palatino Linotype" pitchFamily="18" charset="0"/>
              </a:rPr>
              <a:t>Dudas</a:t>
            </a:r>
            <a:endParaRPr lang="es-ES" sz="2800" b="1" dirty="0">
              <a:latin typeface="Palatino Linotype" pitchFamily="18" charset="0"/>
            </a:endParaRPr>
          </a:p>
        </p:txBody>
      </p:sp>
      <p:pic>
        <p:nvPicPr>
          <p:cNvPr id="5" name="4 Imagen" descr="me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6" y="285728"/>
            <a:ext cx="2786082" cy="635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Título"/>
          <p:cNvSpPr>
            <a:spLocks noGrp="1"/>
          </p:cNvSpPr>
          <p:nvPr>
            <p:ph type="title"/>
          </p:nvPr>
        </p:nvSpPr>
        <p:spPr>
          <a:xfrm>
            <a:off x="642910" y="304800"/>
            <a:ext cx="8250265" cy="1112838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es-ES" dirty="0" smtClean="0">
                <a:solidFill>
                  <a:srgbClr val="FF0000"/>
                </a:solidFill>
                <a:latin typeface="Algerian" pitchFamily="82" charset="0"/>
              </a:rPr>
            </a:br>
            <a:r>
              <a:rPr lang="es-ES" sz="4900" b="1" cap="all" dirty="0" smtClean="0">
                <a:latin typeface="Palatino Linotype" pitchFamily="18" charset="0"/>
              </a:rPr>
              <a:t>INTERACCIÓN SOCIAL.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 smtClean="0"/>
          </a:p>
        </p:txBody>
      </p:sp>
      <p:sp>
        <p:nvSpPr>
          <p:cNvPr id="7" name="6 Rectángulo"/>
          <p:cNvSpPr/>
          <p:nvPr/>
        </p:nvSpPr>
        <p:spPr>
          <a:xfrm>
            <a:off x="323850" y="1628775"/>
            <a:ext cx="2519363" cy="49688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Palatino Linotype" pitchFamily="18" charset="0"/>
              </a:rPr>
              <a:t>DEFICIT EN LA COMUNICACIÓN NO VERBAL: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Palatino Linotype" pitchFamily="18" charset="0"/>
              </a:rPr>
              <a:t>- Evita contacto ocular.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Palatino Linotype" pitchFamily="18" charset="0"/>
              </a:rPr>
              <a:t>- Contacto ocular inapropiado.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Palatino Linotype" pitchFamily="18" charset="0"/>
              </a:rPr>
              <a:t>- Expresión facial inalterable.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Palatino Linotype" pitchFamily="18" charset="0"/>
              </a:rPr>
              <a:t>- Ausencia sonrisa social.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Palatino Linotype" pitchFamily="18" charset="0"/>
              </a:rPr>
              <a:t>- No coordinación de conductas no verbales y contenido del mensaje.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Palatino Linotype" pitchFamily="18" charset="0"/>
              </a:rPr>
              <a:t>-Entonación monótona e invariable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276600" y="1628775"/>
            <a:ext cx="2519363" cy="49688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Palatino Linotype" pitchFamily="18" charset="0"/>
              </a:rPr>
              <a:t>DEFICIT EN LA FORMACIÓN DE AMISTADES: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Palatino Linotype" pitchFamily="18" charset="0"/>
              </a:rPr>
              <a:t>-No interés por juegos de otros niños.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Palatino Linotype" pitchFamily="18" charset="0"/>
              </a:rPr>
              <a:t>-No conductas de aproximación al grupo.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Palatino Linotype" pitchFamily="18" charset="0"/>
              </a:rPr>
              <a:t>-Incapacidad de mostrar conductas dirigidas a compartir, cooperar,...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Palatino Linotype" pitchFamily="18" charset="0"/>
              </a:rPr>
              <a:t>-Prefiere interacciones con adultos o niños más pequeños.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Palatino Linotype" pitchFamily="18" charset="0"/>
              </a:rPr>
              <a:t>-Ausencia de identidad con su grupo social.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6227763" y="1628775"/>
            <a:ext cx="2520950" cy="49688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Palatino Linotype" pitchFamily="18" charset="0"/>
              </a:rPr>
              <a:t>DEFICIT SOCIO-EMOCIONAL: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Palatino Linotype" pitchFamily="18" charset="0"/>
              </a:rPr>
              <a:t>-Prefiere actividades solitarias.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Palatino Linotype" pitchFamily="18" charset="0"/>
              </a:rPr>
              <a:t>-No muestra empatía hacia personas afligidas.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Palatino Linotype" pitchFamily="18" charset="0"/>
              </a:rPr>
              <a:t>-Indiferente a estados emocionales ajenos</a:t>
            </a:r>
            <a:r>
              <a:rPr lang="es-ES" sz="1600" b="1" dirty="0" smtClean="0">
                <a:latin typeface="Palatino Linotype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600" b="1" dirty="0" smtClean="0">
              <a:latin typeface="Palatino Linotyp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600" b="1" dirty="0" smtClean="0">
              <a:latin typeface="Palatino Linotyp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600" b="1" dirty="0">
              <a:latin typeface="Palatino Linotyp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600" b="1" dirty="0">
              <a:latin typeface="Palatino Linotyp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dirty="0">
              <a:latin typeface="Palatino Linotyp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dirty="0">
              <a:latin typeface="Palatino Linotyp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dirty="0">
              <a:latin typeface="Palatino Linotyp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dirty="0">
              <a:latin typeface="Palatino Linotyp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b="1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44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Título"/>
          <p:cNvSpPr>
            <a:spLocks noGrp="1"/>
          </p:cNvSpPr>
          <p:nvPr>
            <p:ph type="title"/>
          </p:nvPr>
        </p:nvSpPr>
        <p:spPr>
          <a:xfrm>
            <a:off x="900113" y="274638"/>
            <a:ext cx="7786687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b="1" cap="all" dirty="0" smtClean="0">
                <a:latin typeface="Palatino Linotype" pitchFamily="18" charset="0"/>
              </a:rPr>
              <a:t>comunicación social</a:t>
            </a:r>
            <a:r>
              <a:rPr lang="es-ES" sz="4900" b="1" cap="all" dirty="0" smtClean="0">
                <a:latin typeface="Palatino Linotype" pitchFamily="18" charset="0"/>
              </a:rPr>
              <a:t/>
            </a:r>
            <a:br>
              <a:rPr lang="es-ES" sz="4900" b="1" cap="all" dirty="0" smtClean="0">
                <a:latin typeface="Palatino Linotype" pitchFamily="18" charset="0"/>
              </a:rPr>
            </a:br>
            <a:endParaRPr lang="es-ES" b="1" cap="all" dirty="0" smtClean="0">
              <a:latin typeface="Palatino Linotype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785918" y="1643050"/>
            <a:ext cx="2520950" cy="49688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Palatino Linotype" pitchFamily="18" charset="0"/>
              </a:rPr>
              <a:t>DIFICULTAD EN EL MANTENIMIENTO DE UNA CONVERSACIÓN: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600" b="1" dirty="0">
              <a:latin typeface="Palatino Linotype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Palatino Linotype" pitchFamily="18" charset="0"/>
              </a:rPr>
              <a:t>-No saben elegir temas.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Palatino Linotype" pitchFamily="18" charset="0"/>
              </a:rPr>
              <a:t>- No respetan toma de turnos alternativamente.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Palatino Linotype" pitchFamily="18" charset="0"/>
              </a:rPr>
              <a:t>- Verbosidad excesiva.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b="1" dirty="0">
                <a:latin typeface="Palatino Linotype" pitchFamily="18" charset="0"/>
              </a:rPr>
              <a:t>- Ignoran comentarios de los demás.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s-ES" sz="1600" b="1" dirty="0" smtClean="0">
                <a:latin typeface="Palatino Linotype" pitchFamily="18" charset="0"/>
              </a:rPr>
              <a:t>Muchos </a:t>
            </a:r>
            <a:r>
              <a:rPr lang="es-ES" sz="1600" b="1" dirty="0">
                <a:latin typeface="Palatino Linotype" pitchFamily="18" charset="0"/>
              </a:rPr>
              <a:t>datos irrelevantes</a:t>
            </a:r>
            <a:r>
              <a:rPr lang="es-ES" sz="1600" b="1" dirty="0" smtClean="0">
                <a:latin typeface="Palatino Linotype" pitchFamily="18" charset="0"/>
              </a:rPr>
              <a:t>.</a:t>
            </a:r>
          </a:p>
          <a:p>
            <a:pPr algn="ctr"/>
            <a:r>
              <a:rPr lang="es-ES" sz="1600" b="1" dirty="0" smtClean="0">
                <a:latin typeface="Palatino Linotype" pitchFamily="18" charset="0"/>
              </a:rPr>
              <a:t>- Interrumpe las interacciones iniciadas por otras</a:t>
            </a:r>
          </a:p>
          <a:p>
            <a:pPr algn="ctr"/>
            <a:r>
              <a:rPr lang="es-ES" sz="1600" b="1" dirty="0" smtClean="0">
                <a:latin typeface="Palatino Linotype" pitchFamily="18" charset="0"/>
              </a:rPr>
              <a:t>personas.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s-ES" b="1" dirty="0">
              <a:latin typeface="Palatino Linotype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143504" y="1643050"/>
            <a:ext cx="2520950" cy="49688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latin typeface="Palatino Linotype" pitchFamily="18" charset="0"/>
              </a:rPr>
              <a:t>LENGUAJE PEDANTE, FORMAL Y PRECISO: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latin typeface="Palatino Linotype" pitchFamily="18" charset="0"/>
              </a:rPr>
              <a:t>-Vocabulario rico y sofisticado.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b="1" dirty="0">
                <a:latin typeface="Palatino Linotype" pitchFamily="18" charset="0"/>
              </a:rPr>
              <a:t>-Frases largas y formales.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s-ES" b="1" dirty="0">
                <a:latin typeface="Palatino Linotype" pitchFamily="18" charset="0"/>
              </a:rPr>
              <a:t>Ausencia de lenguaje sencillo y coloquial</a:t>
            </a:r>
            <a:r>
              <a:rPr lang="es-ES" b="1" dirty="0"/>
              <a:t>.</a:t>
            </a:r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s-ES" b="1" dirty="0"/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s-ES" b="1" dirty="0"/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s-ES" b="1" dirty="0"/>
          </a:p>
          <a:p>
            <a:pPr marL="285750" indent="-285750" algn="ctr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47209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Título"/>
          <p:cNvSpPr>
            <a:spLocks noGrp="1"/>
          </p:cNvSpPr>
          <p:nvPr>
            <p:ph type="title"/>
          </p:nvPr>
        </p:nvSpPr>
        <p:spPr>
          <a:xfrm>
            <a:off x="571472" y="274638"/>
            <a:ext cx="8464578" cy="1143000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FF0000"/>
                </a:solidFill>
                <a:latin typeface="Algerian" pitchFamily="82" charset="0"/>
              </a:rPr>
              <a:t/>
            </a:r>
            <a:br>
              <a:rPr lang="es-ES" dirty="0" smtClean="0">
                <a:solidFill>
                  <a:srgbClr val="FF0000"/>
                </a:solidFill>
                <a:latin typeface="Algerian" pitchFamily="82" charset="0"/>
              </a:rPr>
            </a:br>
            <a:r>
              <a:rPr lang="es-ES" b="1" cap="all" dirty="0" smtClean="0">
                <a:latin typeface="Palatino Linotype" pitchFamily="18" charset="0"/>
              </a:rPr>
              <a:t>TRASTORNO FLEXIBILIDAD COMPORTAMENTAL Y MENTAL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 smtClean="0"/>
          </a:p>
        </p:txBody>
      </p:sp>
      <p:sp>
        <p:nvSpPr>
          <p:cNvPr id="10" name="9 Rectángulo"/>
          <p:cNvSpPr/>
          <p:nvPr/>
        </p:nvSpPr>
        <p:spPr>
          <a:xfrm>
            <a:off x="223838" y="1733550"/>
            <a:ext cx="2520950" cy="49688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1600" b="1" dirty="0">
                <a:latin typeface="Palatino Linotype" pitchFamily="18" charset="0"/>
              </a:rPr>
              <a:t>PREOCUPACIÓN ABSORBENTE POR UN FOCO DE INTERÉS: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b="1" dirty="0">
                <a:latin typeface="Palatino Linotype" pitchFamily="18" charset="0"/>
              </a:rPr>
              <a:t>-Tiempo excesivo a una sola actividad.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b="1" dirty="0">
                <a:latin typeface="Palatino Linotype" pitchFamily="18" charset="0"/>
              </a:rPr>
              <a:t>-Conoce gran información sobre su tema de interés.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s-ES" b="1" dirty="0">
              <a:latin typeface="Palatino Linotype" pitchFamily="18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s-ES" b="1" dirty="0">
              <a:latin typeface="Palatino Linotype" pitchFamily="18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s-ES" b="1" dirty="0">
              <a:latin typeface="Palatino Linotype" pitchFamily="18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s-ES" b="1" dirty="0">
              <a:latin typeface="Palatino Linotype" pitchFamily="18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s-ES" b="1" dirty="0">
              <a:latin typeface="Palatino Linotype" pitchFamily="18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3348038" y="1733550"/>
            <a:ext cx="2376487" cy="49688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1600" b="1" dirty="0">
                <a:latin typeface="Palatino Linotype" pitchFamily="18" charset="0"/>
              </a:rPr>
              <a:t>ADHESIÓN INFLEXIBLE A RUTINAS Y RITUALES: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1600" b="1" dirty="0">
                <a:latin typeface="Palatino Linotype" pitchFamily="18" charset="0"/>
              </a:rPr>
              <a:t>-Disgusto ante cambios sin importancia en su medio físico.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1600" b="1" dirty="0">
                <a:latin typeface="Palatino Linotype" pitchFamily="18" charset="0"/>
              </a:rPr>
              <a:t>-Crea pautas de comportamiento fijas e inusuales.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1600" b="1" dirty="0">
                <a:latin typeface="Palatino Linotype" pitchFamily="18" charset="0"/>
              </a:rPr>
              <a:t>-Pregunta de forma repetitiva.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s-ES" b="1" dirty="0">
              <a:latin typeface="Palatino Linotype" pitchFamily="18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s-ES" b="1" dirty="0">
              <a:latin typeface="Palatino Linotype" pitchFamily="18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6372225" y="1733550"/>
            <a:ext cx="2376488" cy="49688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1600" b="1" dirty="0">
                <a:latin typeface="Palatino Linotype" pitchFamily="18" charset="0"/>
              </a:rPr>
              <a:t>ESTEREOTIPIS MOTORAS: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1600" b="1" dirty="0">
                <a:latin typeface="Palatino Linotype" pitchFamily="18" charset="0"/>
              </a:rPr>
              <a:t>-Aleteo de manos.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1600" b="1" dirty="0">
                <a:latin typeface="Palatino Linotype" pitchFamily="18" charset="0"/>
              </a:rPr>
              <a:t>-Balanceo repetitivo.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1600" b="1" dirty="0">
                <a:latin typeface="Palatino Linotype" pitchFamily="18" charset="0"/>
              </a:rPr>
              <a:t>-Movimiento de lavado de manos.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s-ES" sz="1600" b="1" dirty="0">
                <a:latin typeface="Palatino Linotype" pitchFamily="18" charset="0"/>
              </a:rPr>
              <a:t>-Tics faciales.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s-ES" sz="1600" b="1" dirty="0">
              <a:latin typeface="Palatino Linotype" pitchFamily="18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s-ES" sz="1600" b="1" dirty="0">
              <a:latin typeface="Palatino Linotype" pitchFamily="18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s-ES" sz="1600" b="1" dirty="0">
              <a:latin typeface="Palatino Linotype" pitchFamily="18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s-ES" b="1" dirty="0">
              <a:latin typeface="Palatino Linotype" pitchFamily="18" charset="0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endParaRPr lang="es-ES" b="1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27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b="1" cap="all" dirty="0" smtClean="0">
                <a:latin typeface="Palatino Linotype" pitchFamily="18" charset="0"/>
              </a:rPr>
              <a:t>PERCEPCIÓN SENSORIAL</a:t>
            </a:r>
            <a:endParaRPr lang="es-ES" sz="4000" b="1" cap="all" dirty="0">
              <a:latin typeface="Palatino Linotype" pitchFamily="18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079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cap="all" dirty="0" smtClean="0">
                <a:latin typeface="Palatino Linotype" pitchFamily="18" charset="0"/>
              </a:rPr>
              <a:t>PERCEPCIÓN SENSORIAL</a:t>
            </a:r>
            <a:endParaRPr lang="es-ES" dirty="0"/>
          </a:p>
        </p:txBody>
      </p:sp>
      <p:pic>
        <p:nvPicPr>
          <p:cNvPr id="6" name="Sensory Overload - National Autistic Society TV Commercial Ad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8728" y="1571612"/>
            <a:ext cx="6357982" cy="4768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cap="all" dirty="0" err="1" smtClean="0">
                <a:latin typeface="Palatino Linotype" pitchFamily="18" charset="0"/>
              </a:rPr>
              <a:t>comorbilidad</a:t>
            </a:r>
            <a:endParaRPr lang="es-ES" b="1" cap="all" dirty="0" smtClean="0">
              <a:latin typeface="Palatino Linotype" pitchFamily="18" charset="0"/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500034" y="1214422"/>
            <a:ext cx="8318529" cy="1587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itchFamily="18" charset="0"/>
              </a:rPr>
              <a:t>La </a:t>
            </a:r>
            <a:r>
              <a:rPr kumimoji="0" lang="es-E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itchFamily="18" charset="0"/>
              </a:rPr>
              <a:t>presencia</a:t>
            </a: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alatino Linotype" pitchFamily="18" charset="0"/>
              </a:rPr>
              <a:t> de uno o más trastornos además de la enfermedad o trastorno primario.</a:t>
            </a:r>
          </a:p>
        </p:txBody>
      </p:sp>
      <p:pic>
        <p:nvPicPr>
          <p:cNvPr id="5" name="4 Imagen" descr="maxresdefaul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928934"/>
            <a:ext cx="4286280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6 CuadroTexto"/>
          <p:cNvSpPr txBox="1"/>
          <p:nvPr/>
        </p:nvSpPr>
        <p:spPr>
          <a:xfrm>
            <a:off x="428596" y="3071810"/>
            <a:ext cx="400052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40080" lvl="1" indent="-27432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s-ES" sz="2000" dirty="0" smtClean="0">
                <a:solidFill>
                  <a:srgbClr val="000000"/>
                </a:solidFill>
                <a:latin typeface="Palatino Linotype" pitchFamily="18" charset="0"/>
              </a:rPr>
              <a:t>TDA-H.</a:t>
            </a:r>
          </a:p>
          <a:p>
            <a:pPr marL="640080" lvl="1" indent="-27432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s-ES" sz="2000" dirty="0" smtClean="0">
                <a:solidFill>
                  <a:srgbClr val="000000"/>
                </a:solidFill>
                <a:latin typeface="Palatino Linotype" pitchFamily="18" charset="0"/>
              </a:rPr>
              <a:t>Trastorno de ansiedad.</a:t>
            </a:r>
          </a:p>
          <a:p>
            <a:pPr marL="640080" lvl="1" indent="-27432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s-ES" sz="2000" dirty="0" smtClean="0">
                <a:solidFill>
                  <a:srgbClr val="000000"/>
                </a:solidFill>
                <a:latin typeface="Palatino Linotype" pitchFamily="18" charset="0"/>
              </a:rPr>
              <a:t>Depresión.</a:t>
            </a:r>
          </a:p>
          <a:p>
            <a:pPr marL="640080" lvl="1" indent="-27432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s-ES" sz="2000" dirty="0" smtClean="0">
                <a:solidFill>
                  <a:srgbClr val="000000"/>
                </a:solidFill>
                <a:latin typeface="Palatino Linotype" pitchFamily="18" charset="0"/>
              </a:rPr>
              <a:t>Trastornos de la conducta alimentaria.</a:t>
            </a:r>
          </a:p>
          <a:p>
            <a:pPr marL="640080" lvl="1" indent="-27432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s-ES" sz="2000" dirty="0" smtClean="0">
                <a:solidFill>
                  <a:srgbClr val="000000"/>
                </a:solidFill>
                <a:latin typeface="Palatino Linotype" pitchFamily="18" charset="0"/>
              </a:rPr>
              <a:t>Epilepsia.</a:t>
            </a:r>
          </a:p>
          <a:p>
            <a:pPr marL="640080" lvl="1" indent="-27432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s-ES" sz="2000" dirty="0" smtClean="0">
                <a:solidFill>
                  <a:srgbClr val="000000"/>
                </a:solidFill>
                <a:latin typeface="Palatino Linotype" pitchFamily="18" charset="0"/>
              </a:rPr>
              <a:t>Trastornos del sueño.</a:t>
            </a:r>
          </a:p>
          <a:p>
            <a:pPr marL="640080" lvl="1" indent="-27432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s-ES" sz="2000" dirty="0" smtClean="0">
                <a:solidFill>
                  <a:srgbClr val="000000"/>
                </a:solidFill>
                <a:latin typeface="Palatino Linotype" pitchFamily="18" charset="0"/>
              </a:rPr>
              <a:t>X frágil.</a:t>
            </a:r>
          </a:p>
          <a:p>
            <a:pPr marL="640080" lvl="1" indent="-27432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s-ES" sz="2000" dirty="0" smtClean="0">
                <a:solidFill>
                  <a:srgbClr val="000000"/>
                </a:solidFill>
                <a:latin typeface="Palatino Linotype" pitchFamily="18" charset="0"/>
              </a:rPr>
              <a:t>Trastornos del aprendizaje.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Pregunt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3286124"/>
            <a:ext cx="4448802" cy="456287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smtClean="0">
                <a:latin typeface="Palatino Linotype" pitchFamily="18" charset="0"/>
                <a:cs typeface="Aharoni" pitchFamily="2" charset="-79"/>
              </a:rPr>
              <a:t>CAUSAS DE LOS TEA</a:t>
            </a:r>
            <a:endParaRPr lang="es-ES" b="1" dirty="0">
              <a:latin typeface="Palatino Linotype" pitchFamily="18" charset="0"/>
              <a:cs typeface="Aharoni" pitchFamily="2" charset="-79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5963"/>
          </a:xfrm>
        </p:spPr>
        <p:txBody>
          <a:bodyPr>
            <a:normAutofit/>
          </a:bodyPr>
          <a:lstStyle/>
          <a:p>
            <a:r>
              <a:rPr lang="es-ES" sz="4000" b="1" dirty="0" smtClean="0">
                <a:latin typeface="Palatino Linotype" pitchFamily="18" charset="0"/>
                <a:cs typeface="Aharoni" pitchFamily="2" charset="-79"/>
              </a:rPr>
              <a:t>Aún sigue resultando difícil decir con exactitud su causa al 100%.</a:t>
            </a:r>
            <a:endParaRPr lang="es-ES" sz="4000" b="1" dirty="0">
              <a:latin typeface="Palatino Linotype" pitchFamily="18" charset="0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latin typeface="Palatino Linotype" pitchFamily="18" charset="0"/>
              </a:rPr>
              <a:t>EVOLUCIÓN DE LA PREVALENCIA</a:t>
            </a:r>
            <a:endParaRPr lang="es-ES" b="1" dirty="0">
              <a:latin typeface="Palatino Linotype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602829"/>
            <a:ext cx="7572428" cy="5105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latin typeface="Palatino Linotype" pitchFamily="18" charset="0"/>
              </a:rPr>
              <a:t>LOCALIZACIÓN EN LOS DISTINTOS PAISES</a:t>
            </a:r>
            <a:endParaRPr lang="es-ES" b="1" dirty="0">
              <a:latin typeface="Palatino Linotype" pitchFamily="18" charset="0"/>
            </a:endParaRPr>
          </a:p>
        </p:txBody>
      </p:sp>
      <p:pic>
        <p:nvPicPr>
          <p:cNvPr id="6" name="5 Marcador de contenido" descr="Sin título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1643050"/>
            <a:ext cx="8519763" cy="48513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85852" y="285728"/>
            <a:ext cx="3471858" cy="1143000"/>
          </a:xfrm>
        </p:spPr>
        <p:txBody>
          <a:bodyPr/>
          <a:lstStyle/>
          <a:p>
            <a:r>
              <a:rPr lang="es-ES" b="1" dirty="0" smtClean="0">
                <a:latin typeface="Palatino Linotype" pitchFamily="18" charset="0"/>
              </a:rPr>
              <a:t>EN 2012 ….</a:t>
            </a:r>
            <a:endParaRPr lang="es-ES" b="1" dirty="0">
              <a:latin typeface="Palatino Linotype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500174"/>
            <a:ext cx="5376888" cy="5066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5143504" y="1571612"/>
            <a:ext cx="51149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j-ea"/>
                <a:cs typeface="+mj-cs"/>
              </a:rPr>
              <a:t>EN 2014 ….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j-ea"/>
              <a:cs typeface="+mj-cs"/>
            </a:endParaRPr>
          </a:p>
        </p:txBody>
      </p:sp>
      <p:sp>
        <p:nvSpPr>
          <p:cNvPr id="6" name="5 Elipse"/>
          <p:cNvSpPr/>
          <p:nvPr/>
        </p:nvSpPr>
        <p:spPr>
          <a:xfrm>
            <a:off x="6072198" y="2786058"/>
            <a:ext cx="2643174" cy="264320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6643702" y="3643314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chemeClr val="bg1"/>
                </a:solidFill>
                <a:latin typeface="Palatino Linotype" pitchFamily="18" charset="0"/>
              </a:rPr>
              <a:t>1 DE CADA 64</a:t>
            </a:r>
            <a:endParaRPr lang="es-ES" sz="2400" b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  <p:sp>
        <p:nvSpPr>
          <p:cNvPr id="8" name="7 Rombo"/>
          <p:cNvSpPr/>
          <p:nvPr/>
        </p:nvSpPr>
        <p:spPr>
          <a:xfrm>
            <a:off x="6500826" y="4572008"/>
            <a:ext cx="1928826" cy="2071678"/>
          </a:xfrm>
          <a:prstGeom prst="diamond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7072330" y="5143512"/>
            <a:ext cx="857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solidFill>
                  <a:schemeClr val="bg1"/>
                </a:solidFill>
              </a:rPr>
              <a:t>¿?</a:t>
            </a:r>
            <a:endParaRPr lang="es-ES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5869006"/>
          </a:xfrm>
        </p:spPr>
        <p:txBody>
          <a:bodyPr>
            <a:normAutofit/>
          </a:bodyPr>
          <a:lstStyle/>
          <a:p>
            <a:r>
              <a:rPr lang="es-ES" b="1" cap="all" dirty="0" smtClean="0">
                <a:latin typeface="Palatino Linotype" pitchFamily="18" charset="0"/>
              </a:rPr>
              <a:t/>
            </a:r>
            <a:br>
              <a:rPr lang="es-ES" b="1" cap="all" dirty="0" smtClean="0">
                <a:latin typeface="Palatino Linotype" pitchFamily="18" charset="0"/>
              </a:rPr>
            </a:br>
            <a:r>
              <a:rPr lang="es-ES" b="1" cap="all" dirty="0" smtClean="0">
                <a:latin typeface="Palatino Linotype" pitchFamily="18" charset="0"/>
              </a:rPr>
              <a:t>1. Qué son y qué los provocan.</a:t>
            </a:r>
            <a:r>
              <a:rPr lang="es-ES" b="1" dirty="0" smtClean="0">
                <a:latin typeface="Palatino Linotype" pitchFamily="18" charset="0"/>
              </a:rPr>
              <a:t/>
            </a:r>
            <a:br>
              <a:rPr lang="es-ES" b="1" dirty="0" smtClean="0">
                <a:latin typeface="Palatino Linotype" pitchFamily="18" charset="0"/>
              </a:rPr>
            </a:b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latin typeface="Palatino Linotype" pitchFamily="18" charset="0"/>
              </a:rPr>
              <a:t>¿QUÉ EXPLICA ESTE AUMENTO?</a:t>
            </a:r>
            <a:endParaRPr lang="es-ES" b="1" dirty="0">
              <a:latin typeface="Palatino Linotype" pitchFamily="18" charset="0"/>
            </a:endParaRP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000" b="1" dirty="0">
                <a:latin typeface="Palatino Linotype" pitchFamily="18" charset="0"/>
                <a:cs typeface="Aharoni" pitchFamily="2" charset="-79"/>
              </a:rPr>
              <a:t>LO QUE </a:t>
            </a:r>
            <a:r>
              <a:rPr lang="es-ES" sz="5300" b="1" dirty="0">
                <a:latin typeface="Palatino Linotype" pitchFamily="18" charset="0"/>
                <a:cs typeface="Aharoni" pitchFamily="2" charset="-79"/>
              </a:rPr>
              <a:t>SI</a:t>
            </a:r>
            <a:r>
              <a:rPr lang="es-ES" sz="4000" b="1" dirty="0">
                <a:latin typeface="Palatino Linotype" pitchFamily="18" charset="0"/>
                <a:cs typeface="Aharoni" pitchFamily="2" charset="-79"/>
              </a:rPr>
              <a:t> QUE </a:t>
            </a:r>
            <a:r>
              <a:rPr lang="es-ES" sz="4000" b="1" dirty="0" smtClean="0">
                <a:latin typeface="Palatino Linotype" pitchFamily="18" charset="0"/>
                <a:cs typeface="Aharoni" pitchFamily="2" charset="-79"/>
              </a:rPr>
              <a:t>SABEMOS QUE LO CAUSA </a:t>
            </a:r>
            <a:r>
              <a:rPr lang="es-ES" sz="4000" b="1" dirty="0">
                <a:latin typeface="Palatino Linotype" pitchFamily="18" charset="0"/>
                <a:cs typeface="Aharoni" pitchFamily="2" charset="-79"/>
              </a:rPr>
              <a:t>…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latin typeface="Palatino Linotype" pitchFamily="18" charset="0"/>
                <a:cs typeface="Aharoni" pitchFamily="2" charset="-79"/>
              </a:rPr>
              <a:t>LO QUE SABEMOS ….. QUE </a:t>
            </a:r>
            <a:r>
              <a:rPr lang="es-ES" sz="6000" b="1" dirty="0" smtClean="0">
                <a:latin typeface="Palatino Linotype" pitchFamily="18" charset="0"/>
                <a:cs typeface="Aharoni" pitchFamily="2" charset="-79"/>
              </a:rPr>
              <a:t>NO </a:t>
            </a:r>
            <a:r>
              <a:rPr lang="es-ES" b="1" dirty="0" smtClean="0">
                <a:latin typeface="Palatino Linotype" pitchFamily="18" charset="0"/>
                <a:cs typeface="Aharoni" pitchFamily="2" charset="-79"/>
              </a:rPr>
              <a:t>LO CAUSA</a:t>
            </a:r>
            <a:endParaRPr lang="es-ES" b="1" dirty="0">
              <a:latin typeface="Palatino Linotype" pitchFamily="18" charset="0"/>
              <a:cs typeface="Aharoni" pitchFamily="2" charset="-79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latin typeface="Palatino Linotype" pitchFamily="18" charset="0"/>
                <a:cs typeface="Aharoni" pitchFamily="2" charset="-79"/>
              </a:rPr>
              <a:t>LOS FACTORES GENÉTICOS COMO CAUSA DE LOS TEA</a:t>
            </a:r>
            <a:endParaRPr lang="es-ES" b="1" dirty="0">
              <a:latin typeface="Palatino Linotype" pitchFamily="18" charset="0"/>
              <a:cs typeface="Aharoni" pitchFamily="2" charset="-79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785926"/>
            <a:ext cx="5472122" cy="5357826"/>
          </a:xfrm>
        </p:spPr>
        <p:txBody>
          <a:bodyPr>
            <a:normAutofit lnSpcReduction="10000"/>
          </a:bodyPr>
          <a:lstStyle/>
          <a:p>
            <a:r>
              <a:rPr lang="es-ES" sz="3000" dirty="0">
                <a:latin typeface="Palatino Linotype" pitchFamily="18" charset="0"/>
                <a:ea typeface="+mj-ea"/>
                <a:cs typeface="Aharoni" pitchFamily="2" charset="-79"/>
              </a:rPr>
              <a:t>Hemos identificado genes que explican aproximadamente un 30% de los casos de autismo</a:t>
            </a:r>
            <a:r>
              <a:rPr lang="es-ES" sz="3000" dirty="0" smtClean="0">
                <a:latin typeface="Palatino Linotype" pitchFamily="18" charset="0"/>
                <a:ea typeface="+mj-ea"/>
                <a:cs typeface="Aharoni" pitchFamily="2" charset="-79"/>
              </a:rPr>
              <a:t>.</a:t>
            </a:r>
          </a:p>
          <a:p>
            <a:pPr>
              <a:buNone/>
            </a:pPr>
            <a:endParaRPr lang="es-ES" sz="3000" dirty="0">
              <a:latin typeface="Palatino Linotype" pitchFamily="18" charset="0"/>
              <a:ea typeface="+mj-ea"/>
              <a:cs typeface="Aharoni" pitchFamily="2" charset="-79"/>
            </a:endParaRPr>
          </a:p>
          <a:p>
            <a:r>
              <a:rPr lang="es-ES" sz="3000" dirty="0">
                <a:latin typeface="Palatino Linotype" pitchFamily="18" charset="0"/>
                <a:ea typeface="+mj-ea"/>
                <a:cs typeface="Aharoni" pitchFamily="2" charset="-79"/>
              </a:rPr>
              <a:t>Hay cientos o miles de genes que pueden intervenir en poder tener autismo.</a:t>
            </a:r>
          </a:p>
          <a:p>
            <a:pPr lvl="1"/>
            <a:r>
              <a:rPr lang="es-ES" sz="3000" dirty="0">
                <a:latin typeface="Palatino Linotype" pitchFamily="18" charset="0"/>
                <a:ea typeface="+mj-ea"/>
                <a:cs typeface="Aharoni" pitchFamily="2" charset="-79"/>
              </a:rPr>
              <a:t>Por esto existe tanta diversidad dentro del espectro.</a:t>
            </a:r>
            <a:r>
              <a:rPr lang="es-ES" dirty="0" smtClean="0">
                <a:latin typeface="Palatino Linotype" pitchFamily="18" charset="0"/>
              </a:rPr>
              <a:t/>
            </a:r>
            <a:br>
              <a:rPr lang="es-ES" dirty="0" smtClean="0">
                <a:latin typeface="Palatino Linotype" pitchFamily="18" charset="0"/>
              </a:rPr>
            </a:br>
            <a:endParaRPr lang="es-ES" dirty="0">
              <a:latin typeface="Palatino Linotype" pitchFamily="18" charset="0"/>
            </a:endParaRPr>
          </a:p>
        </p:txBody>
      </p:sp>
      <p:pic>
        <p:nvPicPr>
          <p:cNvPr id="4" name="3 Imagen" descr="2007101861AD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694" y="1785926"/>
            <a:ext cx="3238511" cy="42529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b="1" dirty="0">
                <a:latin typeface="Palatino Linotype" pitchFamily="18" charset="0"/>
                <a:cs typeface="Aharoni" pitchFamily="2" charset="-79"/>
              </a:rPr>
              <a:t>FACTORES GENÉTICOS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642918"/>
            <a:ext cx="8858280" cy="1143000"/>
          </a:xfrm>
        </p:spPr>
        <p:txBody>
          <a:bodyPr>
            <a:normAutofit fontScale="90000"/>
          </a:bodyPr>
          <a:lstStyle/>
          <a:p>
            <a:pPr lvl="0"/>
            <a:r>
              <a:rPr lang="es-ES" b="1" dirty="0" smtClean="0">
                <a:latin typeface="Palatino Linotype" pitchFamily="18" charset="0"/>
                <a:cs typeface="Aharoni" pitchFamily="2" charset="-79"/>
              </a:rPr>
              <a:t>TRANSMITIDOS </a:t>
            </a:r>
            <a:r>
              <a:rPr lang="es-ES" b="1" dirty="0">
                <a:latin typeface="Palatino Linotype" pitchFamily="18" charset="0"/>
                <a:cs typeface="Aharoni" pitchFamily="2" charset="-79"/>
              </a:rPr>
              <a:t>EN EL CÓDIGO GENÉTICO DE LA MADRE O EL PADRE</a:t>
            </a:r>
            <a:r>
              <a:rPr lang="es-ES" dirty="0">
                <a:latin typeface="Aharoni" pitchFamily="2" charset="-79"/>
                <a:cs typeface="Aharoni" pitchFamily="2" charset="-79"/>
              </a:rPr>
              <a:t/>
            </a:r>
            <a:br>
              <a:rPr lang="es-ES" dirty="0">
                <a:latin typeface="Aharoni" pitchFamily="2" charset="-79"/>
                <a:cs typeface="Aharoni" pitchFamily="2" charset="-79"/>
              </a:rPr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1785926"/>
            <a:ext cx="8229600" cy="4525963"/>
          </a:xfrm>
        </p:spPr>
        <p:txBody>
          <a:bodyPr/>
          <a:lstStyle/>
          <a:p>
            <a:r>
              <a:rPr lang="es-ES" dirty="0" smtClean="0">
                <a:latin typeface="Palatino Linotype" pitchFamily="18" charset="0"/>
                <a:cs typeface="Aharoni" pitchFamily="2" charset="-79"/>
              </a:rPr>
              <a:t>Son trasmitidos en el c</a:t>
            </a:r>
            <a:r>
              <a:rPr lang="es-ES" b="1" dirty="0" smtClean="0">
                <a:latin typeface="Palatino Linotype" pitchFamily="18" charset="0"/>
                <a:cs typeface="Aharoni" pitchFamily="2" charset="-79"/>
              </a:rPr>
              <a:t>ó</a:t>
            </a:r>
            <a:r>
              <a:rPr lang="es-ES" dirty="0" smtClean="0">
                <a:latin typeface="Palatino Linotype" pitchFamily="18" charset="0"/>
                <a:cs typeface="Aharoni" pitchFamily="2" charset="-79"/>
              </a:rPr>
              <a:t>digo genético de los progenitores.</a:t>
            </a:r>
          </a:p>
          <a:p>
            <a:r>
              <a:rPr lang="es-ES" dirty="0" smtClean="0">
                <a:latin typeface="Palatino Linotype" pitchFamily="18" charset="0"/>
                <a:cs typeface="Aharoni" pitchFamily="2" charset="-79"/>
              </a:rPr>
              <a:t> Explica que haya familias en las que existe un historial de autismo.</a:t>
            </a:r>
            <a:endParaRPr lang="es-ES" dirty="0">
              <a:latin typeface="Palatino Linotype" pitchFamily="18" charset="0"/>
              <a:cs typeface="Aharoni" pitchFamily="2" charset="-79"/>
            </a:endParaRPr>
          </a:p>
        </p:txBody>
      </p:sp>
      <p:pic>
        <p:nvPicPr>
          <p:cNvPr id="4" name="3 Imagen" descr="effective-online-communic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4071942"/>
            <a:ext cx="7715304" cy="2571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lang="es-ES" sz="3600" b="1" dirty="0">
                <a:latin typeface="Palatino Linotype" pitchFamily="18" charset="0"/>
                <a:cs typeface="Aharoni" pitchFamily="2" charset="-79"/>
              </a:rPr>
              <a:t>MUTACIONES PRODICIDAS EN LA FORMACIÓN DEL NUEVO </a:t>
            </a:r>
            <a:r>
              <a:rPr lang="es-ES" sz="3600" b="1" dirty="0" smtClean="0">
                <a:latin typeface="Palatino Linotype" pitchFamily="18" charset="0"/>
                <a:cs typeface="Aharoni" pitchFamily="2" charset="-79"/>
              </a:rPr>
              <a:t>FETO</a:t>
            </a:r>
            <a:endParaRPr lang="es-ES" sz="3600" b="1" dirty="0">
              <a:latin typeface="Palatino Linotype" pitchFamily="18" charset="0"/>
            </a:endParaRPr>
          </a:p>
        </p:txBody>
      </p:sp>
      <p:graphicFrame>
        <p:nvGraphicFramePr>
          <p:cNvPr id="7" name="6 Diagrama"/>
          <p:cNvGraphicFramePr/>
          <p:nvPr/>
        </p:nvGraphicFramePr>
        <p:xfrm>
          <a:off x="142812" y="-500090"/>
          <a:ext cx="9001188" cy="5929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10 Marcador de contenido" descr="genetica-humana.jpg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 rot="5400000">
            <a:off x="3183139" y="2817597"/>
            <a:ext cx="2838450" cy="4489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4000" b="1" dirty="0">
                <a:latin typeface="Palatino Linotype" pitchFamily="18" charset="0"/>
                <a:cs typeface="Aharoni" pitchFamily="2" charset="-79"/>
              </a:rPr>
              <a:t>LOS FACTORES AMBIENTALES COMO CAUSA DE TEA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57296"/>
          </a:xfrm>
        </p:spPr>
        <p:txBody>
          <a:bodyPr/>
          <a:lstStyle/>
          <a:p>
            <a:r>
              <a:rPr lang="es-ES" dirty="0" smtClean="0">
                <a:latin typeface="Palatino Linotype" pitchFamily="18" charset="0"/>
                <a:cs typeface="Aharoni" pitchFamily="2" charset="-79"/>
              </a:rPr>
              <a:t>Cada vez es más claro que los factores ambientales influyen de forma crucial.</a:t>
            </a:r>
          </a:p>
        </p:txBody>
      </p:sp>
      <p:pic>
        <p:nvPicPr>
          <p:cNvPr id="4" name="3 Imagen" descr="11u9oa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72" y="2857496"/>
            <a:ext cx="3643338" cy="3643338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4000496" y="2857496"/>
            <a:ext cx="478634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 typeface="Arial" pitchFamily="34" charset="0"/>
              <a:buChar char="•"/>
            </a:pPr>
            <a:r>
              <a:rPr lang="es-ES" sz="3200" dirty="0">
                <a:latin typeface="Palatino Linotype" pitchFamily="18" charset="0"/>
                <a:cs typeface="Aharoni" pitchFamily="2" charset="-79"/>
              </a:rPr>
              <a:t>Todavía no se sabe ni cuales son con rotundidad, ni cuánto afectan.</a:t>
            </a:r>
          </a:p>
          <a:p>
            <a:pPr algn="r">
              <a:buFont typeface="Arial" pitchFamily="34" charset="0"/>
              <a:buChar char="•"/>
            </a:pPr>
            <a:r>
              <a:rPr lang="es-ES" sz="3200" dirty="0">
                <a:latin typeface="Palatino Linotype" pitchFamily="18" charset="0"/>
                <a:cs typeface="Aharoni" pitchFamily="2" charset="-79"/>
              </a:rPr>
              <a:t>Pueden influir antes del embarazo, durante o después del parto.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b="1" dirty="0">
                <a:latin typeface="Palatino Linotype" pitchFamily="18" charset="0"/>
                <a:cs typeface="Aharoni" pitchFamily="2" charset="-79"/>
              </a:rPr>
              <a:t>ANTES Y DURANTE EL ENBARAZO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 smtClean="0"/>
          </a:p>
          <a:p>
            <a:endParaRPr lang="es-ES" dirty="0"/>
          </a:p>
          <a:p>
            <a:endParaRPr lang="es-ES" dirty="0"/>
          </a:p>
        </p:txBody>
      </p:sp>
      <p:graphicFrame>
        <p:nvGraphicFramePr>
          <p:cNvPr id="5" name="4 Diagrama"/>
          <p:cNvGraphicFramePr/>
          <p:nvPr/>
        </p:nvGraphicFramePr>
        <p:xfrm>
          <a:off x="571472" y="1643050"/>
          <a:ext cx="8358246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b="1" dirty="0">
                <a:latin typeface="Palatino Linotype" pitchFamily="18" charset="0"/>
                <a:cs typeface="Aharoni" pitchFamily="2" charset="-79"/>
              </a:rPr>
              <a:t>DURANTE EL PARTO Y DESPUÉS DEL PARTO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>
                <a:latin typeface="Palatino Linotype" pitchFamily="18" charset="0"/>
                <a:cs typeface="Aharoni" pitchFamily="2" charset="-79"/>
              </a:rPr>
              <a:t>Embarazos prematuros o </a:t>
            </a:r>
            <a:r>
              <a:rPr lang="es-ES" dirty="0" err="1" smtClean="0">
                <a:latin typeface="Palatino Linotype" pitchFamily="18" charset="0"/>
                <a:cs typeface="Aharoni" pitchFamily="2" charset="-79"/>
              </a:rPr>
              <a:t>postérmino</a:t>
            </a:r>
            <a:endParaRPr lang="es-ES" dirty="0" smtClean="0">
              <a:latin typeface="Palatino Linotype" pitchFamily="18" charset="0"/>
              <a:cs typeface="Aharoni" pitchFamily="2" charset="-79"/>
            </a:endParaRPr>
          </a:p>
          <a:p>
            <a:r>
              <a:rPr lang="es-ES" dirty="0" err="1" smtClean="0">
                <a:latin typeface="Palatino Linotype" pitchFamily="18" charset="0"/>
                <a:cs typeface="Aharoni" pitchFamily="2" charset="-79"/>
              </a:rPr>
              <a:t>Microbioma</a:t>
            </a:r>
            <a:r>
              <a:rPr lang="es-ES" dirty="0" smtClean="0">
                <a:latin typeface="Palatino Linotype" pitchFamily="18" charset="0"/>
                <a:cs typeface="Aharoni" pitchFamily="2" charset="-79"/>
              </a:rPr>
              <a:t> o conjunto de microorganismos que pueblan nuestro cuerpo.</a:t>
            </a:r>
            <a:endParaRPr lang="es-ES" dirty="0">
              <a:latin typeface="Palatino Linotype" pitchFamily="18" charset="0"/>
              <a:cs typeface="Aharoni" pitchFamily="2" charset="-79"/>
            </a:endParaRPr>
          </a:p>
          <a:p>
            <a:endParaRPr lang="es-ES" dirty="0">
              <a:latin typeface="Palatino Linotype" pitchFamily="18" charset="0"/>
            </a:endParaRPr>
          </a:p>
          <a:p>
            <a:pPr>
              <a:buNone/>
            </a:pPr>
            <a:endParaRPr lang="es-ES" dirty="0">
              <a:latin typeface="Palatino Linotype" pitchFamily="18" charset="0"/>
            </a:endParaRPr>
          </a:p>
        </p:txBody>
      </p:sp>
      <p:pic>
        <p:nvPicPr>
          <p:cNvPr id="4" name="3 Imagen" descr="00100900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3272781"/>
            <a:ext cx="6000792" cy="33744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68478"/>
          </a:xfrm>
        </p:spPr>
        <p:txBody>
          <a:bodyPr>
            <a:normAutofit/>
          </a:bodyPr>
          <a:lstStyle/>
          <a:p>
            <a:r>
              <a:rPr lang="es-ES" b="1" dirty="0" smtClean="0">
                <a:latin typeface="Palatino Linotype" pitchFamily="18" charset="0"/>
              </a:rPr>
              <a:t>TRASTORNOS </a:t>
            </a:r>
            <a:r>
              <a:rPr lang="es-ES" sz="2400" b="1" dirty="0" smtClean="0">
                <a:latin typeface="Palatino Linotype" pitchFamily="18" charset="0"/>
              </a:rPr>
              <a:t>DEL ESPECTRO DEL AUTISMO </a:t>
            </a:r>
            <a:br>
              <a:rPr lang="es-ES" sz="2400" b="1" dirty="0" smtClean="0">
                <a:latin typeface="Palatino Linotype" pitchFamily="18" charset="0"/>
              </a:rPr>
            </a:br>
            <a:r>
              <a:rPr lang="es-ES" sz="2400" b="1" dirty="0" smtClean="0">
                <a:latin typeface="Palatino Linotype" pitchFamily="18" charset="0"/>
              </a:rPr>
              <a:t>(TEA)</a:t>
            </a:r>
            <a:endParaRPr lang="es-ES" b="1" dirty="0">
              <a:latin typeface="Palatino Linotype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000100" y="2071678"/>
            <a:ext cx="7143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Palatino Linotype" pitchFamily="18" charset="0"/>
              </a:rPr>
              <a:t>ES UN TRASTORNO PORQUE:</a:t>
            </a:r>
          </a:p>
          <a:p>
            <a:pPr algn="ctr"/>
            <a:r>
              <a:rPr lang="es-ES" sz="2400" b="1" dirty="0" smtClean="0">
                <a:latin typeface="Palatino Linotype" pitchFamily="18" charset="0"/>
              </a:rPr>
              <a:t>No existe una causa de origen</a:t>
            </a:r>
          </a:p>
          <a:p>
            <a:pPr algn="ctr"/>
            <a:r>
              <a:rPr lang="es-ES" sz="2400" b="1" dirty="0" smtClean="0">
                <a:latin typeface="Palatino Linotype" pitchFamily="18" charset="0"/>
              </a:rPr>
              <a:t>No existe una cura </a:t>
            </a:r>
          </a:p>
          <a:p>
            <a:pPr algn="ctr"/>
            <a:r>
              <a:rPr lang="es-ES" sz="2400" b="1" dirty="0" smtClean="0">
                <a:latin typeface="Palatino Linotype" pitchFamily="18" charset="0"/>
              </a:rPr>
              <a:t>No existe una sintomatología común a todos las personas</a:t>
            </a:r>
            <a:endParaRPr lang="es-ES" sz="2400" b="1" dirty="0">
              <a:latin typeface="Palatino Linotype" pitchFamily="18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57158" y="4214818"/>
            <a:ext cx="35004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Palatino Linotype" pitchFamily="18" charset="0"/>
              </a:rPr>
              <a:t>ES UNA MANERA DIFERENTE DE PERCIBIR, PENSAR, PROCESAR LA INFORMACIÓN SENSORIAL… TIENEN UN FUNCIONAMIENTO CEREBRAL DIFERENTE</a:t>
            </a:r>
            <a:endParaRPr lang="es-ES" sz="2000" b="1" dirty="0">
              <a:latin typeface="Palatino Linotype" pitchFamily="18" charset="0"/>
            </a:endParaRPr>
          </a:p>
        </p:txBody>
      </p:sp>
      <p:pic>
        <p:nvPicPr>
          <p:cNvPr id="11" name="10 Imagen" descr="lados-del-cerebro-wallpapers_38824_2560x16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9190" y="4214818"/>
            <a:ext cx="3643306" cy="22770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latin typeface="Palatino Linotype" pitchFamily="18" charset="0"/>
                <a:cs typeface="Aharoni" pitchFamily="2" charset="-79"/>
              </a:rPr>
              <a:t>LOS FACTORES AMBIENTALES</a:t>
            </a:r>
            <a:endParaRPr lang="es-ES" b="1" dirty="0">
              <a:latin typeface="Palatino Linotype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>
                <a:latin typeface="Palatino Linotype" pitchFamily="18" charset="0"/>
                <a:cs typeface="Aharoni" pitchFamily="2" charset="-79"/>
              </a:rPr>
              <a:t>El factor genético es la semilla y los factores ambientales son el sustrato que hace que se produzca o no un TEA.</a:t>
            </a:r>
          </a:p>
          <a:p>
            <a:endParaRPr lang="es-ES" dirty="0">
              <a:latin typeface="Palatino Linotype" pitchFamily="18" charset="0"/>
            </a:endParaRPr>
          </a:p>
        </p:txBody>
      </p:sp>
      <p:pic>
        <p:nvPicPr>
          <p:cNvPr id="4" name="3 Imagen" descr="germinacion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3214686"/>
            <a:ext cx="6699905" cy="3200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proceso-reclutamiento-socialmedianode-300x2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1928802"/>
            <a:ext cx="7000924" cy="4667283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latin typeface="Palatino Linotype" pitchFamily="18" charset="0"/>
              </a:rPr>
              <a:t>DIAGNÓSTICO EN TEA. BUENAS PRÁCTICAS</a:t>
            </a:r>
            <a:endParaRPr lang="es-ES" b="1" dirty="0">
              <a:latin typeface="Palatino Linotype" pitchFamily="18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0" y="1428736"/>
          <a:ext cx="9576000" cy="50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latin typeface="Palatino Linotype" pitchFamily="18" charset="0"/>
              </a:rPr>
              <a:t>PROCESO DIAGNÓSTICO</a:t>
            </a:r>
            <a:endParaRPr lang="es-ES" b="1" dirty="0">
              <a:latin typeface="Palatino Linotype" pitchFamily="18" charset="0"/>
            </a:endParaRPr>
          </a:p>
        </p:txBody>
      </p:sp>
      <p:graphicFrame>
        <p:nvGraphicFramePr>
          <p:cNvPr id="8" name="7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8 Flecha abajo"/>
          <p:cNvSpPr/>
          <p:nvPr/>
        </p:nvSpPr>
        <p:spPr>
          <a:xfrm rot="1633907">
            <a:off x="8096150" y="1329852"/>
            <a:ext cx="642942" cy="571504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Flecha abajo"/>
          <p:cNvSpPr/>
          <p:nvPr/>
        </p:nvSpPr>
        <p:spPr>
          <a:xfrm rot="1633907">
            <a:off x="8239027" y="2758613"/>
            <a:ext cx="642942" cy="571504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s-ES" b="1" cap="all" dirty="0" smtClean="0">
                <a:latin typeface="Palatino Linotype" pitchFamily="18" charset="0"/>
              </a:rPr>
              <a:t>Reconocer la posibilidad de un TEA</a:t>
            </a:r>
            <a:endParaRPr lang="es-ES" dirty="0"/>
          </a:p>
        </p:txBody>
      </p:sp>
      <p:pic>
        <p:nvPicPr>
          <p:cNvPr id="4" name="3 Marcador de contenido" descr="recreo2-530x20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1670" y="4357694"/>
            <a:ext cx="5048250" cy="1943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5 Diagrama"/>
          <p:cNvGraphicFramePr/>
          <p:nvPr/>
        </p:nvGraphicFramePr>
        <p:xfrm>
          <a:off x="714348" y="1500174"/>
          <a:ext cx="7500990" cy="2531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000" b="1" cap="all" dirty="0" smtClean="0">
                <a:latin typeface="Palatino Linotype" pitchFamily="18" charset="0"/>
              </a:rPr>
              <a:t>Señales de alerta SOCIAL Y EMOCIONAL</a:t>
            </a: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lvl="0" algn="ctr" rtl="0">
                        <a:buFontTx/>
                        <a:buNone/>
                      </a:pPr>
                      <a:r>
                        <a:rPr lang="es-ES" sz="2400" b="1" dirty="0" smtClean="0">
                          <a:latin typeface="Palatino Linotype" pitchFamily="18" charset="0"/>
                        </a:rPr>
                        <a:t>12 meses </a:t>
                      </a:r>
                    </a:p>
                    <a:p>
                      <a:pPr lvl="0" rtl="0">
                        <a:buFontTx/>
                        <a:buNone/>
                      </a:pPr>
                      <a:endParaRPr lang="es-ES" sz="1800" dirty="0" smtClean="0">
                        <a:latin typeface="Palatino Linotype" pitchFamily="18" charset="0"/>
                      </a:endParaRPr>
                    </a:p>
                    <a:p>
                      <a:pPr lvl="1" rtl="0">
                        <a:buFont typeface="Arial" pitchFamily="34" charset="0"/>
                        <a:buChar char="•"/>
                      </a:pPr>
                      <a:r>
                        <a:rPr lang="es-ES" sz="1800" dirty="0" smtClean="0">
                          <a:latin typeface="Palatino Linotype" pitchFamily="18" charset="0"/>
                        </a:rPr>
                        <a:t>Escaso contacto ocular</a:t>
                      </a:r>
                    </a:p>
                    <a:p>
                      <a:pPr lvl="1" rtl="0">
                        <a:buFont typeface="Arial" pitchFamily="34" charset="0"/>
                        <a:buChar char="•"/>
                      </a:pPr>
                      <a:r>
                        <a:rPr lang="es-ES" sz="1800" dirty="0" smtClean="0">
                          <a:latin typeface="Palatino Linotype" pitchFamily="18" charset="0"/>
                        </a:rPr>
                        <a:t>Escasez de sonrisa</a:t>
                      </a:r>
                    </a:p>
                    <a:p>
                      <a:pPr lvl="1" rtl="0">
                        <a:buFont typeface="Arial" pitchFamily="34" charset="0"/>
                        <a:buChar char="•"/>
                      </a:pPr>
                      <a:r>
                        <a:rPr lang="es-ES" sz="1800" dirty="0" smtClean="0">
                          <a:latin typeface="Palatino Linotype" pitchFamily="18" charset="0"/>
                        </a:rPr>
                        <a:t>No orientación al nombre</a:t>
                      </a:r>
                    </a:p>
                    <a:p>
                      <a:pPr lvl="1" rtl="0">
                        <a:buFont typeface="Arial" pitchFamily="34" charset="0"/>
                        <a:buChar char="•"/>
                      </a:pPr>
                      <a:r>
                        <a:rPr lang="es-ES" sz="1800" dirty="0" smtClean="0">
                          <a:latin typeface="Palatino Linotype" pitchFamily="18" charset="0"/>
                        </a:rPr>
                        <a:t>Escasa expresión facial</a:t>
                      </a:r>
                    </a:p>
                    <a:p>
                      <a:pPr lvl="1" rtl="0">
                        <a:buFont typeface="Arial" pitchFamily="34" charset="0"/>
                        <a:buChar char="•"/>
                      </a:pPr>
                      <a:r>
                        <a:rPr lang="es-ES" sz="1800" dirty="0" smtClean="0">
                          <a:latin typeface="Palatino Linotype" pitchFamily="18" charset="0"/>
                        </a:rPr>
                        <a:t>Poca regulación emocional</a:t>
                      </a:r>
                    </a:p>
                    <a:p>
                      <a:pPr lvl="1" rtl="0">
                        <a:buFont typeface="Arial" pitchFamily="34" charset="0"/>
                        <a:buChar char="•"/>
                      </a:pPr>
                      <a:r>
                        <a:rPr lang="es-ES" sz="1800" dirty="0" smtClean="0">
                          <a:latin typeface="Palatino Linotype" pitchFamily="18" charset="0"/>
                        </a:rPr>
                        <a:t>Escasez de posturas anticipatorias </a:t>
                      </a:r>
                    </a:p>
                    <a:p>
                      <a:pPr lvl="0" rtl="0"/>
                      <a:endParaRPr lang="es-ES" sz="1800" dirty="0" smtClean="0">
                        <a:latin typeface="Palatino Linotype" pitchFamily="18" charset="0"/>
                      </a:endParaRPr>
                    </a:p>
                    <a:p>
                      <a:endParaRPr lang="es-ES" sz="1800" dirty="0">
                        <a:latin typeface="Palatino Linotyp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rtl="0">
                        <a:buFontTx/>
                        <a:buNone/>
                      </a:pPr>
                      <a:r>
                        <a:rPr lang="es-ES" sz="2400" dirty="0" smtClean="0">
                          <a:latin typeface="Palatino Linotype" pitchFamily="18" charset="0"/>
                        </a:rPr>
                        <a:t>18 meses</a:t>
                      </a:r>
                    </a:p>
                    <a:p>
                      <a:pPr lvl="0" rtl="0">
                        <a:buFontTx/>
                        <a:buChar char="-"/>
                      </a:pPr>
                      <a:endParaRPr lang="es-ES" sz="1800" dirty="0" smtClean="0">
                        <a:latin typeface="Palatino Linotype" pitchFamily="18" charset="0"/>
                      </a:endParaRPr>
                    </a:p>
                    <a:p>
                      <a:pPr lvl="1" rtl="0">
                        <a:buFont typeface="Arial" pitchFamily="34" charset="0"/>
                        <a:buChar char="•"/>
                      </a:pPr>
                      <a:r>
                        <a:rPr lang="es-ES" sz="1800" dirty="0" smtClean="0">
                          <a:latin typeface="Palatino Linotype" pitchFamily="18" charset="0"/>
                        </a:rPr>
                        <a:t>Aversión a la mirada </a:t>
                      </a:r>
                    </a:p>
                    <a:p>
                      <a:pPr lvl="1" rtl="0">
                        <a:buFont typeface="Arial" pitchFamily="34" charset="0"/>
                        <a:buChar char="•"/>
                      </a:pPr>
                      <a:r>
                        <a:rPr lang="es-ES" sz="1800" dirty="0" smtClean="0">
                          <a:latin typeface="Palatino Linotype" pitchFamily="18" charset="0"/>
                        </a:rPr>
                        <a:t>Escasa expresión emocional </a:t>
                      </a:r>
                    </a:p>
                    <a:p>
                      <a:pPr lvl="1" rtl="0">
                        <a:buFont typeface="Arial" pitchFamily="34" charset="0"/>
                        <a:buChar char="•"/>
                      </a:pPr>
                      <a:r>
                        <a:rPr lang="es-ES" sz="1800" dirty="0" smtClean="0">
                          <a:latin typeface="Palatino Linotype" pitchFamily="18" charset="0"/>
                        </a:rPr>
                        <a:t>No respuesta al nombre </a:t>
                      </a:r>
                    </a:p>
                    <a:p>
                      <a:pPr lvl="1" rtl="0">
                        <a:buFont typeface="Arial" pitchFamily="34" charset="0"/>
                        <a:buChar char="•"/>
                      </a:pPr>
                      <a:r>
                        <a:rPr lang="es-ES" sz="1800" dirty="0" smtClean="0">
                          <a:latin typeface="Palatino Linotype" pitchFamily="18" charset="0"/>
                        </a:rPr>
                        <a:t>Menos cambios de atención entre objetos y personas </a:t>
                      </a:r>
                    </a:p>
                    <a:p>
                      <a:pPr lvl="1" rtl="0">
                        <a:buFont typeface="Arial" pitchFamily="34" charset="0"/>
                        <a:buChar char="•"/>
                      </a:pPr>
                      <a:r>
                        <a:rPr lang="es-ES" sz="1800" dirty="0" smtClean="0">
                          <a:latin typeface="Palatino Linotype" pitchFamily="18" charset="0"/>
                        </a:rPr>
                        <a:t>Poca atención a gestos y/o cambio de atención de otros </a:t>
                      </a:r>
                    </a:p>
                    <a:p>
                      <a:pPr lvl="1" rtl="0">
                        <a:buFont typeface="Arial" pitchFamily="34" charset="0"/>
                        <a:buChar char="•"/>
                      </a:pPr>
                      <a:r>
                        <a:rPr lang="es-ES" sz="1800" dirty="0" smtClean="0">
                          <a:latin typeface="Palatino Linotype" pitchFamily="18" charset="0"/>
                        </a:rPr>
                        <a:t>Falta de imitación </a:t>
                      </a:r>
                    </a:p>
                    <a:p>
                      <a:pPr lvl="1" rtl="0">
                        <a:buFont typeface="Arial" pitchFamily="34" charset="0"/>
                        <a:buChar char="•"/>
                      </a:pPr>
                      <a:r>
                        <a:rPr lang="es-ES" sz="1800" dirty="0" smtClean="0">
                          <a:latin typeface="Palatino Linotype" pitchFamily="18" charset="0"/>
                        </a:rPr>
                        <a:t>Poca atención al malestar de otros </a:t>
                      </a:r>
                      <a:endParaRPr lang="es-ES" sz="1800" dirty="0">
                        <a:latin typeface="Palatino Linotyp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rtl="0">
                        <a:buFontTx/>
                        <a:buNone/>
                      </a:pPr>
                      <a:r>
                        <a:rPr lang="es-ES" sz="2400" dirty="0" smtClean="0">
                          <a:latin typeface="Palatino Linotype" pitchFamily="18" charset="0"/>
                        </a:rPr>
                        <a:t>24 meses</a:t>
                      </a:r>
                    </a:p>
                    <a:p>
                      <a:pPr lvl="0" rtl="0">
                        <a:buFontTx/>
                        <a:buChar char="-"/>
                      </a:pPr>
                      <a:endParaRPr lang="es-ES" sz="1800" dirty="0" smtClean="0">
                        <a:latin typeface="Palatino Linotype" pitchFamily="18" charset="0"/>
                      </a:endParaRPr>
                    </a:p>
                    <a:p>
                      <a:pPr lvl="1" rtl="0">
                        <a:buFont typeface="Arial" pitchFamily="34" charset="0"/>
                        <a:buChar char="•"/>
                      </a:pPr>
                      <a:r>
                        <a:rPr lang="es-ES" sz="1800" dirty="0" smtClean="0">
                          <a:latin typeface="Palatino Linotype" pitchFamily="18" charset="0"/>
                        </a:rPr>
                        <a:t>Falta de interés social y en otros niños. </a:t>
                      </a:r>
                    </a:p>
                    <a:p>
                      <a:pPr lvl="1" rtl="0">
                        <a:buFont typeface="Arial" pitchFamily="34" charset="0"/>
                        <a:buChar char="•"/>
                      </a:pPr>
                      <a:r>
                        <a:rPr lang="es-ES" sz="1800" dirty="0" smtClean="0">
                          <a:latin typeface="Palatino Linotype" pitchFamily="18" charset="0"/>
                        </a:rPr>
                        <a:t>Contacto ocular breve</a:t>
                      </a:r>
                    </a:p>
                    <a:p>
                      <a:pPr lvl="1" rtl="0">
                        <a:buFont typeface="Arial" pitchFamily="34" charset="0"/>
                        <a:buChar char="•"/>
                      </a:pPr>
                      <a:r>
                        <a:rPr lang="es-ES" sz="1800" dirty="0" smtClean="0">
                          <a:latin typeface="Palatino Linotype" pitchFamily="18" charset="0"/>
                        </a:rPr>
                        <a:t>Poca variedad de expresiones afectivas</a:t>
                      </a:r>
                    </a:p>
                    <a:p>
                      <a:pPr lvl="1" rtl="0">
                        <a:buFont typeface="Arial" pitchFamily="34" charset="0"/>
                        <a:buChar char="•"/>
                      </a:pPr>
                      <a:r>
                        <a:rPr lang="es-ES" sz="1800" dirty="0" smtClean="0">
                          <a:latin typeface="Palatino Linotype" pitchFamily="18" charset="0"/>
                        </a:rPr>
                        <a:t>No ofrece consuelo </a:t>
                      </a:r>
                    </a:p>
                    <a:p>
                      <a:endParaRPr lang="es-ES" sz="1800" dirty="0">
                        <a:latin typeface="Palatino Linotype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000" b="1" cap="all" dirty="0" smtClean="0">
                <a:latin typeface="Palatino Linotype" pitchFamily="18" charset="0"/>
              </a:rPr>
              <a:t>Señales de alerta COMUNICATIVA Y LINGUÍSTICA</a:t>
            </a: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69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pPr lvl="0" algn="ctr" rtl="0">
                        <a:buFontTx/>
                        <a:buNone/>
                      </a:pPr>
                      <a:r>
                        <a:rPr lang="es-ES" sz="2400" b="1" dirty="0" smtClean="0">
                          <a:latin typeface="Palatino Linotype" pitchFamily="18" charset="0"/>
                        </a:rPr>
                        <a:t>12 meses </a:t>
                      </a:r>
                    </a:p>
                    <a:p>
                      <a:endParaRPr lang="es-ES" sz="1800" b="1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lvl="1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s-ES" sz="1800" b="1" kern="1200" dirty="0" smtClean="0">
                          <a:solidFill>
                            <a:schemeClr val="lt1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Poca frecuencia de vocalizaciones </a:t>
                      </a:r>
                    </a:p>
                    <a:p>
                      <a:pPr marL="457200" lvl="1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s-ES" sz="1800" b="1" kern="1200" dirty="0" smtClean="0">
                          <a:solidFill>
                            <a:schemeClr val="lt1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Escasa respuesta a la atención conjunta </a:t>
                      </a:r>
                    </a:p>
                    <a:p>
                      <a:pPr marL="457200" lvl="1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s-ES" sz="1800" b="1" kern="1200" dirty="0" smtClean="0">
                          <a:solidFill>
                            <a:schemeClr val="lt1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Escasez de actos de señalar </a:t>
                      </a:r>
                    </a:p>
                    <a:p>
                      <a:pPr marL="457200" lvl="1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s-ES" sz="1800" b="1" kern="1200" dirty="0" smtClean="0">
                          <a:solidFill>
                            <a:schemeClr val="lt1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Ausencia de actos de mostrar </a:t>
                      </a:r>
                    </a:p>
                    <a:p>
                      <a:pPr marL="457200" lvl="1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s-ES" sz="1800" b="1" kern="1200" dirty="0" smtClean="0">
                          <a:solidFill>
                            <a:schemeClr val="lt1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Retraso en el balbuceo </a:t>
                      </a:r>
                    </a:p>
                    <a:p>
                      <a:pPr marL="457200" lvl="1" algn="l" defTabSz="914400" rtl="0" eaLnBrk="1" latinLnBrk="0" hangingPunct="1">
                        <a:buFont typeface="Arial" pitchFamily="34" charset="0"/>
                        <a:buNone/>
                      </a:pPr>
                      <a:r>
                        <a:rPr lang="es-ES" sz="1800" b="1" kern="1200" dirty="0" smtClean="0">
                          <a:solidFill>
                            <a:schemeClr val="lt1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lvl="0" rtl="0"/>
                      <a:endParaRPr lang="es-ES" sz="1800" dirty="0" smtClean="0">
                        <a:latin typeface="Palatino Linotype" pitchFamily="18" charset="0"/>
                      </a:endParaRPr>
                    </a:p>
                    <a:p>
                      <a:endParaRPr lang="es-ES" sz="1800" dirty="0">
                        <a:latin typeface="Palatino Linotyp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rtl="0">
                        <a:buFontTx/>
                        <a:buNone/>
                      </a:pPr>
                      <a:r>
                        <a:rPr lang="es-ES" sz="2400" dirty="0" smtClean="0">
                          <a:latin typeface="Palatino Linotype" pitchFamily="18" charset="0"/>
                        </a:rPr>
                        <a:t>18 meses</a:t>
                      </a:r>
                    </a:p>
                    <a:p>
                      <a:pPr lvl="0" rtl="0">
                        <a:buFontTx/>
                        <a:buChar char="-"/>
                      </a:pPr>
                      <a:endParaRPr lang="es-ES" sz="1800" dirty="0" smtClean="0">
                        <a:latin typeface="Palatino Linotype" pitchFamily="18" charset="0"/>
                      </a:endParaRPr>
                    </a:p>
                    <a:p>
                      <a:pPr marL="457200" lvl="1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s-ES" sz="1800" b="1" kern="1200" dirty="0" smtClean="0">
                          <a:solidFill>
                            <a:schemeClr val="lt1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No señalar para pedir </a:t>
                      </a:r>
                    </a:p>
                    <a:p>
                      <a:pPr marL="457200" lvl="1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s-ES" sz="1800" b="1" kern="1200" dirty="0" smtClean="0">
                          <a:solidFill>
                            <a:schemeClr val="lt1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Pocas respuestas e inicios de atención conjunta </a:t>
                      </a:r>
                    </a:p>
                    <a:p>
                      <a:pPr marL="457200" lvl="1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s-ES" sz="1800" b="1" kern="1200" dirty="0" smtClean="0">
                          <a:solidFill>
                            <a:schemeClr val="lt1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Pocas consonantes comunicativas </a:t>
                      </a:r>
                    </a:p>
                    <a:p>
                      <a:pPr marL="457200" lvl="1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s-ES" sz="1800" b="1" kern="1200" dirty="0" smtClean="0">
                          <a:solidFill>
                            <a:schemeClr val="lt1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Pocos gestos y/o poco variados </a:t>
                      </a:r>
                    </a:p>
                    <a:p>
                      <a:pPr marL="457200" lvl="1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s-ES" sz="1800" b="1" kern="1200" dirty="0" smtClean="0">
                          <a:solidFill>
                            <a:schemeClr val="lt1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Retraso en lenguaje receptivo y expresivo </a:t>
                      </a:r>
                    </a:p>
                    <a:p>
                      <a:pPr marL="457200" lvl="1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s-ES" sz="1800" b="1" kern="1200" dirty="0" smtClean="0">
                          <a:solidFill>
                            <a:schemeClr val="lt1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Poco juego y poco variado </a:t>
                      </a:r>
                    </a:p>
                    <a:p>
                      <a:r>
                        <a:rPr lang="es-ES" sz="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rtl="0">
                        <a:buFontTx/>
                        <a:buNone/>
                      </a:pPr>
                      <a:r>
                        <a:rPr lang="es-ES" sz="2400" dirty="0" smtClean="0">
                          <a:latin typeface="Palatino Linotype" pitchFamily="18" charset="0"/>
                        </a:rPr>
                        <a:t>24 meses</a:t>
                      </a:r>
                    </a:p>
                    <a:p>
                      <a:endParaRPr lang="es-ES" sz="1800" b="1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lvl="1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s-ES" sz="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s-ES" sz="1800" b="1" kern="1200" dirty="0" smtClean="0">
                          <a:solidFill>
                            <a:schemeClr val="lt1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Pocas respuestas a la atención conjunta </a:t>
                      </a:r>
                    </a:p>
                    <a:p>
                      <a:pPr marL="457200" lvl="1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s-ES" sz="1800" b="1" kern="1200" dirty="0" smtClean="0">
                          <a:solidFill>
                            <a:schemeClr val="lt1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Poca integración de mirada y comunicación </a:t>
                      </a:r>
                    </a:p>
                    <a:p>
                      <a:pPr marL="457200" lvl="1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s-ES" sz="1800" b="1" kern="1200" dirty="0" smtClean="0">
                          <a:solidFill>
                            <a:schemeClr val="lt1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No busca a otros para compartir intereses </a:t>
                      </a:r>
                    </a:p>
                    <a:p>
                      <a:pPr marL="457200" lvl="1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s-ES" sz="1800" b="1" kern="1200" dirty="0" smtClean="0">
                          <a:solidFill>
                            <a:schemeClr val="lt1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Pocos gestos </a:t>
                      </a:r>
                    </a:p>
                    <a:p>
                      <a:pPr marL="457200" lvl="1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s-ES" sz="1800" b="1" kern="1200" dirty="0" smtClean="0">
                          <a:solidFill>
                            <a:schemeClr val="lt1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Escaso vocabulario </a:t>
                      </a:r>
                    </a:p>
                    <a:p>
                      <a:pPr marL="457200" lvl="1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s-ES" sz="1800" b="1" kern="1200" dirty="0" smtClean="0">
                          <a:solidFill>
                            <a:schemeClr val="lt1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Prosodia atípica </a:t>
                      </a:r>
                    </a:p>
                    <a:p>
                      <a:r>
                        <a:rPr lang="es-ES" sz="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es-ES" sz="1800" dirty="0">
                        <a:latin typeface="Palatino Linotype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000" b="1" cap="all" dirty="0" smtClean="0">
                <a:latin typeface="Palatino Linotype" pitchFamily="18" charset="0"/>
              </a:rPr>
              <a:t>Señales de alerta atencional y </a:t>
            </a:r>
            <a:r>
              <a:rPr lang="es-ES" sz="4000" b="1" cap="all" dirty="0" err="1" smtClean="0">
                <a:latin typeface="Palatino Linotype" pitchFamily="18" charset="0"/>
              </a:rPr>
              <a:t>sensio</a:t>
            </a:r>
            <a:r>
              <a:rPr lang="es-ES" sz="4000" b="1" cap="all" dirty="0" smtClean="0">
                <a:latin typeface="Palatino Linotype" pitchFamily="18" charset="0"/>
              </a:rPr>
              <a:t>-motora</a:t>
            </a:r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</p:nvPr>
        </p:nvGraphicFramePr>
        <p:xfrm>
          <a:off x="428596" y="1500174"/>
          <a:ext cx="8358243" cy="5109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6081"/>
                <a:gridCol w="2786081"/>
                <a:gridCol w="2786081"/>
              </a:tblGrid>
              <a:tr h="5109232">
                <a:tc>
                  <a:txBody>
                    <a:bodyPr/>
                    <a:lstStyle/>
                    <a:p>
                      <a:pPr lvl="0" algn="ctr" rtl="0">
                        <a:buFontTx/>
                        <a:buNone/>
                      </a:pPr>
                      <a:r>
                        <a:rPr lang="es-ES" sz="2400" b="1" dirty="0" smtClean="0">
                          <a:latin typeface="Palatino Linotype" pitchFamily="18" charset="0"/>
                        </a:rPr>
                        <a:t>12 meses </a:t>
                      </a:r>
                    </a:p>
                    <a:p>
                      <a:pPr marL="457200" lvl="1" algn="l" defTabSz="914400" rtl="0" eaLnBrk="1" latinLnBrk="0" hangingPunct="1">
                        <a:buFont typeface="Arial" pitchFamily="34" charset="0"/>
                        <a:buNone/>
                      </a:pPr>
                      <a:endParaRPr lang="es-ES" sz="1800" b="1" kern="1200" dirty="0" smtClean="0">
                        <a:solidFill>
                          <a:schemeClr val="lt1"/>
                        </a:solidFill>
                        <a:latin typeface="Palatino Linotype" pitchFamily="18" charset="0"/>
                        <a:ea typeface="+mn-ea"/>
                        <a:cs typeface="+mn-cs"/>
                      </a:endParaRPr>
                    </a:p>
                    <a:p>
                      <a:pPr marL="457200" lvl="1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s-ES" sz="1800" b="1" kern="1200" dirty="0" smtClean="0">
                          <a:solidFill>
                            <a:schemeClr val="lt1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Déficit de desenganche emocional </a:t>
                      </a:r>
                    </a:p>
                    <a:p>
                      <a:pPr marL="457200" lvl="1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s-ES" sz="1800" b="1" kern="1200" dirty="0" smtClean="0">
                          <a:solidFill>
                            <a:schemeClr val="lt1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Movimientos poco variados/atípicos </a:t>
                      </a:r>
                    </a:p>
                    <a:p>
                      <a:pPr marL="457200" lvl="1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s-ES" sz="1800" b="1" kern="1200" dirty="0" smtClean="0">
                          <a:solidFill>
                            <a:schemeClr val="lt1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Activación respuestas sensoriales  extrañas</a:t>
                      </a:r>
                    </a:p>
                    <a:p>
                      <a:pPr marL="457200" lvl="1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s-ES" sz="1800" b="1" kern="1200" dirty="0" smtClean="0">
                          <a:solidFill>
                            <a:schemeClr val="lt1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Escasa coordinación </a:t>
                      </a:r>
                    </a:p>
                    <a:p>
                      <a:pPr marL="457200" lvl="1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s-ES" sz="1800" b="1" kern="1200" dirty="0" smtClean="0">
                          <a:solidFill>
                            <a:schemeClr val="lt1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Pasividad y escasa conducta exploratoria </a:t>
                      </a:r>
                    </a:p>
                    <a:p>
                      <a:pPr marL="457200" lvl="1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s-ES" sz="1800" b="1" kern="1200" dirty="0" smtClean="0">
                          <a:solidFill>
                            <a:schemeClr val="lt1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Patrón atencional anormal </a:t>
                      </a:r>
                      <a:endParaRPr lang="es-ES" sz="1800" dirty="0">
                        <a:latin typeface="Palatino Linotyp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rtl="0">
                        <a:buFontTx/>
                        <a:buNone/>
                      </a:pPr>
                      <a:r>
                        <a:rPr lang="es-ES" sz="2400" dirty="0" smtClean="0">
                          <a:latin typeface="Palatino Linotype" pitchFamily="18" charset="0"/>
                        </a:rPr>
                        <a:t>18 meses</a:t>
                      </a:r>
                    </a:p>
                    <a:p>
                      <a:pPr lvl="0" rtl="0">
                        <a:buFontTx/>
                        <a:buChar char="-"/>
                      </a:pPr>
                      <a:endParaRPr lang="es-ES" sz="1800" dirty="0" smtClean="0">
                        <a:latin typeface="Palatino Linotype" pitchFamily="18" charset="0"/>
                      </a:endParaRP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es-ES" sz="1800" b="1" kern="1200" dirty="0" smtClean="0">
                          <a:solidFill>
                            <a:schemeClr val="lt1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Conductas repetitivas </a:t>
                      </a:r>
                    </a:p>
                    <a:p>
                      <a:r>
                        <a:rPr lang="es-E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r>
                        <a:rPr lang="es-ES" sz="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 rtl="0">
                        <a:buFontTx/>
                        <a:buNone/>
                      </a:pPr>
                      <a:r>
                        <a:rPr lang="es-ES" sz="2400" dirty="0" smtClean="0">
                          <a:latin typeface="Palatino Linotype" pitchFamily="18" charset="0"/>
                        </a:rPr>
                        <a:t>24 meses</a:t>
                      </a:r>
                    </a:p>
                    <a:p>
                      <a:endParaRPr lang="es-ES" sz="1800" b="1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>
                        <a:buFont typeface="Arial" pitchFamily="34" charset="0"/>
                        <a:buChar char="•"/>
                      </a:pPr>
                      <a:r>
                        <a:rPr lang="es-ES" sz="1800" b="1" kern="1200" dirty="0" smtClean="0">
                          <a:solidFill>
                            <a:schemeClr val="lt1"/>
                          </a:solidFill>
                          <a:latin typeface="Palatino Linotype" pitchFamily="18" charset="0"/>
                          <a:ea typeface="+mn-ea"/>
                          <a:cs typeface="+mn-cs"/>
                        </a:rPr>
                        <a:t>Conductas repetitivas e intereses restrictivos </a:t>
                      </a:r>
                    </a:p>
                    <a:p>
                      <a:r>
                        <a:rPr lang="es-ES" sz="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r>
                        <a:rPr lang="es-ES" sz="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endParaRPr lang="es-ES" sz="1800" dirty="0">
                        <a:latin typeface="Palatino Linotype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4000" b="1" dirty="0" smtClean="0">
                <a:latin typeface="Palatino Linotype" pitchFamily="18" charset="0"/>
              </a:rPr>
              <a:t>HERRAMIENTAD DE CRIBADO</a:t>
            </a:r>
            <a:endParaRPr lang="es-ES" sz="4000" b="1" dirty="0">
              <a:latin typeface="Palatino Linotype" pitchFamily="18" charset="0"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285720" y="1285860"/>
            <a:ext cx="8229600" cy="4525963"/>
          </a:xfrm>
        </p:spPr>
        <p:txBody>
          <a:bodyPr>
            <a:normAutofit/>
          </a:bodyPr>
          <a:lstStyle/>
          <a:p>
            <a:endParaRPr lang="es-ES" dirty="0" smtClean="0"/>
          </a:p>
          <a:p>
            <a:r>
              <a:rPr lang="es-ES" u="sng" dirty="0" smtClean="0">
                <a:latin typeface="Palatino Linotype" pitchFamily="18" charset="0"/>
              </a:rPr>
              <a:t>Cuestionario M‐CHAT</a:t>
            </a:r>
          </a:p>
          <a:p>
            <a:pPr lvl="1"/>
            <a:r>
              <a:rPr lang="es-ES" sz="2000" dirty="0" smtClean="0">
                <a:latin typeface="Palatino Linotype" pitchFamily="18" charset="0"/>
              </a:rPr>
              <a:t>Rango edad: 18 -24 meses </a:t>
            </a:r>
          </a:p>
          <a:p>
            <a:pPr lvl="1"/>
            <a:r>
              <a:rPr lang="es-ES" sz="2000" dirty="0" smtClean="0">
                <a:latin typeface="Palatino Linotype" pitchFamily="18" charset="0"/>
                <a:hlinkClick r:id="rId2"/>
              </a:rPr>
              <a:t>http://espectroautista.info/tests/espectro-autista/infantil/MCHAT</a:t>
            </a:r>
            <a:endParaRPr lang="es-ES" sz="2000" dirty="0" smtClean="0">
              <a:latin typeface="Palatino Linotype" pitchFamily="18" charset="0"/>
            </a:endParaRPr>
          </a:p>
          <a:p>
            <a:endParaRPr lang="es-ES" sz="2400" dirty="0" smtClean="0">
              <a:latin typeface="Palatino Linotype" pitchFamily="18" charset="0"/>
            </a:endParaRPr>
          </a:p>
        </p:txBody>
      </p:sp>
      <p:pic>
        <p:nvPicPr>
          <p:cNvPr id="7" name="6 Imagen" descr="primera-infancia-icb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786190"/>
            <a:ext cx="3857652" cy="25475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7 Imagen" descr="M-CHAT-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62" y="3286124"/>
            <a:ext cx="2601969" cy="3357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857232"/>
            <a:ext cx="8286808" cy="2614618"/>
          </a:xfrm>
        </p:spPr>
        <p:txBody>
          <a:bodyPr>
            <a:normAutofit/>
          </a:bodyPr>
          <a:lstStyle/>
          <a:p>
            <a:endParaRPr lang="es-ES" b="1" dirty="0" smtClean="0"/>
          </a:p>
          <a:p>
            <a:r>
              <a:rPr lang="es-ES" u="sng" dirty="0" smtClean="0">
                <a:latin typeface="Palatino Linotype" pitchFamily="18" charset="0"/>
              </a:rPr>
              <a:t>Escala Australiana para el Síndrome de Asperger (ASAS)</a:t>
            </a:r>
          </a:p>
          <a:p>
            <a:pPr lvl="1"/>
            <a:r>
              <a:rPr lang="es-ES" sz="2000" dirty="0" smtClean="0">
                <a:latin typeface="Palatino Linotype" pitchFamily="18" charset="0"/>
              </a:rPr>
              <a:t>Rango de edad: primaria</a:t>
            </a:r>
            <a:endParaRPr lang="es-ES" sz="2000" dirty="0" smtClean="0">
              <a:latin typeface="Palatino Linotype" pitchFamily="18" charset="0"/>
              <a:hlinkClick r:id="rId2"/>
            </a:endParaRPr>
          </a:p>
          <a:p>
            <a:pPr lvl="1"/>
            <a:r>
              <a:rPr lang="es-ES" sz="2000" dirty="0" smtClean="0">
                <a:latin typeface="Palatino Linotype" pitchFamily="18" charset="0"/>
                <a:hlinkClick r:id="rId2"/>
              </a:rPr>
              <a:t>http://espectroautista.info/tests/espectro-autista/infantil/ASAS</a:t>
            </a:r>
            <a:endParaRPr lang="es-ES" sz="2000" dirty="0" smtClean="0">
              <a:latin typeface="Palatino Linotype" pitchFamily="18" charset="0"/>
            </a:endParaRPr>
          </a:p>
          <a:p>
            <a:endParaRPr lang="es-ES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4000" b="1" dirty="0" smtClean="0">
                <a:latin typeface="Palatino Linotype" pitchFamily="18" charset="0"/>
              </a:rPr>
              <a:t>HERRAMIENTAD DE CRIBADO</a:t>
            </a:r>
            <a:endParaRPr lang="es-ES" sz="4000" b="1" dirty="0">
              <a:latin typeface="Palatino Linotype" pitchFamily="18" charset="0"/>
            </a:endParaRPr>
          </a:p>
        </p:txBody>
      </p:sp>
      <p:pic>
        <p:nvPicPr>
          <p:cNvPr id="3074" name="Picture 2" descr="C:\Users\aliso\Desktop\IMG_02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4429132"/>
            <a:ext cx="4500562" cy="21101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5 Imagen" descr="tests asperger_0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3357562"/>
            <a:ext cx="2357454" cy="3335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latin typeface="Palatino Linotype" pitchFamily="18" charset="0"/>
              </a:rPr>
              <a:t>HERRAMIENTAD DE CRIBADO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s-ES" u="sng" dirty="0" smtClean="0">
                <a:latin typeface="Palatino Linotype" pitchFamily="18" charset="0"/>
              </a:rPr>
              <a:t>Evaluador de Asperger en Adultos (AAA)</a:t>
            </a:r>
          </a:p>
          <a:p>
            <a:pPr lvl="1"/>
            <a:r>
              <a:rPr lang="es-ES" sz="2000" dirty="0" smtClean="0">
                <a:latin typeface="Palatino Linotype" pitchFamily="18" charset="0"/>
              </a:rPr>
              <a:t>Rango de edad: Adultos</a:t>
            </a:r>
          </a:p>
          <a:p>
            <a:pPr lvl="1"/>
            <a:r>
              <a:rPr lang="es-ES" sz="2000" dirty="0" smtClean="0">
                <a:latin typeface="Palatino Linotype" pitchFamily="18" charset="0"/>
                <a:hlinkClick r:id="rId2"/>
              </a:rPr>
              <a:t>http://espectroautista.info/tests/espectro-autista/infantil/EA</a:t>
            </a:r>
            <a:endParaRPr lang="es-ES" sz="2000" dirty="0" smtClean="0">
              <a:latin typeface="Palatino Linotype" pitchFamily="18" charset="0"/>
              <a:hlinkClick r:id="rId3"/>
            </a:endParaRPr>
          </a:p>
          <a:p>
            <a:pPr>
              <a:buNone/>
            </a:pPr>
            <a:endParaRPr lang="es-ES" b="1" dirty="0" smtClean="0"/>
          </a:p>
        </p:txBody>
      </p:sp>
      <p:pic>
        <p:nvPicPr>
          <p:cNvPr id="4" name="3 Imagen" descr="Sin títul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3071810"/>
            <a:ext cx="3988187" cy="3524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4 Imagen" descr="autista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190" y="3786190"/>
            <a:ext cx="3810000" cy="2374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68478"/>
          </a:xfrm>
        </p:spPr>
        <p:txBody>
          <a:bodyPr>
            <a:normAutofit/>
          </a:bodyPr>
          <a:lstStyle/>
          <a:p>
            <a:r>
              <a:rPr lang="es-ES" sz="2400" b="1" dirty="0">
                <a:latin typeface="Palatino Linotype" pitchFamily="18" charset="0"/>
              </a:rPr>
              <a:t>TRASTORNO</a:t>
            </a:r>
            <a:r>
              <a:rPr lang="es-ES" b="1" dirty="0" smtClean="0">
                <a:latin typeface="Palatino Linotype" pitchFamily="18" charset="0"/>
              </a:rPr>
              <a:t>S </a:t>
            </a:r>
            <a:r>
              <a:rPr lang="es-ES" sz="2400" b="1" dirty="0" smtClean="0">
                <a:latin typeface="Palatino Linotype" pitchFamily="18" charset="0"/>
              </a:rPr>
              <a:t>DEL ESPECTRO DEL AUTISMO </a:t>
            </a:r>
            <a:br>
              <a:rPr lang="es-ES" sz="2400" b="1" dirty="0" smtClean="0">
                <a:latin typeface="Palatino Linotype" pitchFamily="18" charset="0"/>
              </a:rPr>
            </a:br>
            <a:r>
              <a:rPr lang="es-ES" sz="2400" b="1" dirty="0" smtClean="0">
                <a:latin typeface="Palatino Linotype" pitchFamily="18" charset="0"/>
              </a:rPr>
              <a:t>(TEA)</a:t>
            </a:r>
            <a:endParaRPr lang="es-ES" b="1" dirty="0">
              <a:latin typeface="Palatino Linotype" pitchFamily="18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071538" y="2000240"/>
            <a:ext cx="7143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latin typeface="Palatino Linotype" pitchFamily="18" charset="0"/>
              </a:rPr>
              <a:t>SE HABLA EN PLURAL PORQUE DOS PERSONAS CON UN TEA:</a:t>
            </a:r>
          </a:p>
          <a:p>
            <a:pPr algn="ctr"/>
            <a:endParaRPr lang="es-ES" sz="2400" b="1" dirty="0" smtClean="0">
              <a:latin typeface="Palatino Linotype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es-ES" sz="2400" b="1" dirty="0" smtClean="0">
                <a:latin typeface="Palatino Linotype" pitchFamily="18" charset="0"/>
              </a:rPr>
              <a:t> PUEDEN TENER SÍNTOMAS DIFERENTES </a:t>
            </a:r>
          </a:p>
          <a:p>
            <a:pPr algn="ctr">
              <a:buFont typeface="Wingdings" pitchFamily="2" charset="2"/>
              <a:buChar char="v"/>
            </a:pPr>
            <a:r>
              <a:rPr lang="es-ES" sz="2400" b="1" dirty="0" smtClean="0">
                <a:latin typeface="Palatino Linotype" pitchFamily="18" charset="0"/>
              </a:rPr>
              <a:t>EN MUY DIFERENTE GRADO </a:t>
            </a:r>
          </a:p>
          <a:p>
            <a:pPr algn="ctr">
              <a:buFont typeface="Wingdings" pitchFamily="2" charset="2"/>
              <a:buChar char="v"/>
            </a:pPr>
            <a:r>
              <a:rPr lang="es-ES" sz="2400" b="1" dirty="0" smtClean="0">
                <a:latin typeface="Palatino Linotype" pitchFamily="18" charset="0"/>
              </a:rPr>
              <a:t>APLICAR INTERVENCIONES DIFERENTES</a:t>
            </a:r>
            <a:endParaRPr lang="es-ES" sz="2400" b="1" dirty="0">
              <a:latin typeface="Palatino Linotype" pitchFamily="18" charset="0"/>
            </a:endParaRPr>
          </a:p>
        </p:txBody>
      </p:sp>
      <p:pic>
        <p:nvPicPr>
          <p:cNvPr id="7" name="6 Imagen" descr="ef8ad7021dc012361dcead1b17d75716_X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4357694"/>
            <a:ext cx="7572428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000" b="1" dirty="0" smtClean="0">
                <a:latin typeface="Palatino Linotype" pitchFamily="18" charset="0"/>
              </a:rPr>
              <a:t>SI FACILITAMOS UN DIAGNÓSTICO …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7758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Clr>
                <a:schemeClr val="tx1"/>
              </a:buClr>
              <a:defRPr/>
            </a:pPr>
            <a:r>
              <a:rPr lang="es-ES" sz="2400" dirty="0" smtClean="0">
                <a:latin typeface="Palatino Linotype" pitchFamily="18" charset="0"/>
                <a:ea typeface="Times New Roman" pitchFamily="18" charset="0"/>
                <a:cs typeface="Arial" pitchFamily="34" charset="0"/>
              </a:rPr>
              <a:t>Se observa una </a:t>
            </a:r>
            <a:r>
              <a:rPr lang="es-ES" sz="2400" b="1" u="sng" dirty="0" smtClean="0">
                <a:latin typeface="Palatino Linotype" pitchFamily="18" charset="0"/>
                <a:ea typeface="Times New Roman" pitchFamily="18" charset="0"/>
                <a:cs typeface="Arial" pitchFamily="34" charset="0"/>
              </a:rPr>
              <a:t>mejora en el pronóstico de los TEA </a:t>
            </a:r>
            <a:r>
              <a:rPr lang="es-ES" sz="2400" dirty="0" smtClean="0">
                <a:latin typeface="Palatino Linotype" pitchFamily="18" charset="0"/>
                <a:ea typeface="Times New Roman" pitchFamily="18" charset="0"/>
                <a:cs typeface="Arial" pitchFamily="34" charset="0"/>
              </a:rPr>
              <a:t>por detectarlos antes, intervenir precozmente y con las técnicas y los tratamientos más eficaces .</a:t>
            </a:r>
          </a:p>
          <a:p>
            <a:pPr marL="0" indent="0">
              <a:lnSpc>
                <a:spcPct val="80000"/>
              </a:lnSpc>
              <a:buClr>
                <a:schemeClr val="tx1"/>
              </a:buClr>
              <a:defRPr/>
            </a:pPr>
            <a:r>
              <a:rPr lang="es-ES" sz="2400" b="1" u="sng" dirty="0" smtClean="0">
                <a:latin typeface="Palatino Linotype" pitchFamily="18" charset="0"/>
                <a:ea typeface="Times New Roman" pitchFamily="18" charset="0"/>
                <a:cs typeface="Arial" pitchFamily="34" charset="0"/>
              </a:rPr>
              <a:t>Diagnóstico temprano + intervención educativa continuada </a:t>
            </a:r>
            <a:r>
              <a:rPr lang="es-ES" sz="2400" dirty="0" smtClean="0">
                <a:latin typeface="Palatino Linotype" pitchFamily="18" charset="0"/>
                <a:ea typeface="Times New Roman" pitchFamily="18" charset="0"/>
                <a:cs typeface="Arial" pitchFamily="34" charset="0"/>
              </a:rPr>
              <a:t>son aspectos cruciales para el desarrollo posterior de la persona, sus calidad de vida y la de sus familias</a:t>
            </a:r>
          </a:p>
          <a:p>
            <a:endParaRPr lang="es-ES" dirty="0"/>
          </a:p>
        </p:txBody>
      </p:sp>
      <p:pic>
        <p:nvPicPr>
          <p:cNvPr id="4" name="3 Imagen" descr="Los-clientes-hablan-en-“positivo-negativo-y-neutro”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298" y="3786190"/>
            <a:ext cx="3929090" cy="2619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274638"/>
            <a:ext cx="8643998" cy="1143000"/>
          </a:xfrm>
        </p:spPr>
        <p:txBody>
          <a:bodyPr>
            <a:noAutofit/>
          </a:bodyPr>
          <a:lstStyle/>
          <a:p>
            <a:r>
              <a:rPr lang="es-ES" sz="3600" b="1" dirty="0" smtClean="0">
                <a:latin typeface="Palatino Linotype" pitchFamily="18" charset="0"/>
              </a:rPr>
              <a:t>¿A QUIEN NOS VAMOS A ENCONTRAR EN INFANTIL Y PRIMARIA?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034" y="1928802"/>
            <a:ext cx="8229600" cy="4525963"/>
          </a:xfrm>
        </p:spPr>
        <p:txBody>
          <a:bodyPr/>
          <a:lstStyle/>
          <a:p>
            <a:r>
              <a:rPr lang="es-ES" dirty="0" smtClean="0">
                <a:latin typeface="Palatino Linotype" pitchFamily="18" charset="0"/>
              </a:rPr>
              <a:t>Todos los grados del espectro:</a:t>
            </a:r>
          </a:p>
          <a:p>
            <a:pPr lvl="1"/>
            <a:r>
              <a:rPr lang="es-ES" dirty="0" smtClean="0">
                <a:latin typeface="Palatino Linotype" pitchFamily="18" charset="0"/>
              </a:rPr>
              <a:t>Con discapacidad intelectual y con dificultades de aprendizaje y comunicación severas.</a:t>
            </a:r>
          </a:p>
          <a:p>
            <a:pPr lvl="1"/>
            <a:r>
              <a:rPr lang="es-ES" dirty="0" smtClean="0">
                <a:latin typeface="Palatino Linotype" pitchFamily="18" charset="0"/>
              </a:rPr>
              <a:t>Sin discapacidad intelectual y sin problemas de aprendizaje.</a:t>
            </a:r>
          </a:p>
        </p:txBody>
      </p:sp>
      <p:pic>
        <p:nvPicPr>
          <p:cNvPr id="4" name="3 Imagen" descr="9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4786322"/>
            <a:ext cx="8072494" cy="1500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Palatino Linotype" pitchFamily="18" charset="0"/>
              </a:rPr>
              <a:t>EN E.I Y E.P: ANTIGUO CRITERIO DE TRASTORNO AUTISTA</a:t>
            </a:r>
            <a:endParaRPr lang="es-ES" b="1" dirty="0">
              <a:latin typeface="Palatino Linotype" pitchFamily="18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357166"/>
            <a:ext cx="8715436" cy="1143000"/>
          </a:xfrm>
        </p:spPr>
        <p:txBody>
          <a:bodyPr>
            <a:noAutofit/>
          </a:bodyPr>
          <a:lstStyle/>
          <a:p>
            <a:r>
              <a:rPr lang="es-ES" sz="4000" b="1" dirty="0" smtClean="0">
                <a:latin typeface="Palatino Linotype" pitchFamily="18" charset="0"/>
              </a:rPr>
              <a:t>EN E.I Y E.P:ANTIGUO CRITERIO SÍNDROME DE ASPERGER. </a:t>
            </a:r>
            <a:endParaRPr lang="es-ES" sz="4000" b="1" dirty="0">
              <a:latin typeface="Palatino Linotype" pitchFamily="18" charset="0"/>
            </a:endParaRPr>
          </a:p>
        </p:txBody>
      </p:sp>
      <p:graphicFrame>
        <p:nvGraphicFramePr>
          <p:cNvPr id="4" name="1 Marcador de contenido"/>
          <p:cNvGraphicFramePr>
            <a:graphicFrameLocks noGrp="1"/>
          </p:cNvGraphicFramePr>
          <p:nvPr>
            <p:ph idx="1"/>
          </p:nvPr>
        </p:nvGraphicFramePr>
        <p:xfrm>
          <a:off x="428596" y="1928802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b="1" dirty="0">
                <a:latin typeface="Palatino Linotype" pitchFamily="18" charset="0"/>
              </a:rPr>
              <a:t>ETAPA INFANTIL Y PRIMARIA.</a:t>
            </a:r>
          </a:p>
        </p:txBody>
      </p:sp>
      <p:graphicFrame>
        <p:nvGraphicFramePr>
          <p:cNvPr id="2" name="1 Marcador de contenido"/>
          <p:cNvGraphicFramePr>
            <a:graphicFrameLocks noGrp="1"/>
          </p:cNvGraphicFramePr>
          <p:nvPr>
            <p:ph sz="quarter" idx="1"/>
          </p:nvPr>
        </p:nvGraphicFramePr>
        <p:xfrm>
          <a:off x="142812" y="1428736"/>
          <a:ext cx="9001188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282" y="274638"/>
            <a:ext cx="8715436" cy="1143000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Palatino Linotype" pitchFamily="18" charset="0"/>
              </a:rPr>
              <a:t>¿A QUIEN NOS VAMOS A ENCONTRAR EN SECUNDARIA?</a:t>
            </a:r>
            <a:endParaRPr lang="es-ES" b="1" dirty="0">
              <a:latin typeface="Palatino Linotype" pitchFamily="18" charset="0"/>
            </a:endParaRPr>
          </a:p>
        </p:txBody>
      </p:sp>
      <p:pic>
        <p:nvPicPr>
          <p:cNvPr id="4" name="3 Imagen" descr="mozart-y-la-ballena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126" y="2610632"/>
            <a:ext cx="5657874" cy="4247368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428736"/>
            <a:ext cx="9144000" cy="1143008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Palatino Linotype" pitchFamily="18" charset="0"/>
              </a:rPr>
              <a:t>CON NECESIDAD DE APOYOS (antigua categoría del Síndrome de Asperger)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0" y="2714620"/>
            <a:ext cx="40719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Wingdings" pitchFamily="2" charset="2"/>
              <a:buChar char="Ø"/>
            </a:pPr>
            <a:r>
              <a:rPr lang="es-ES" sz="2800" dirty="0" smtClean="0">
                <a:latin typeface="Palatino Linotype" pitchFamily="18" charset="0"/>
              </a:rPr>
              <a:t>Capacidad intelectual normal</a:t>
            </a:r>
          </a:p>
          <a:p>
            <a:pPr lvl="1">
              <a:buFont typeface="Wingdings" pitchFamily="2" charset="2"/>
              <a:buChar char="Ø"/>
            </a:pPr>
            <a:r>
              <a:rPr lang="es-ES" sz="2800" dirty="0" smtClean="0">
                <a:latin typeface="Palatino Linotype" pitchFamily="18" charset="0"/>
              </a:rPr>
              <a:t>Buen vocabulario</a:t>
            </a:r>
          </a:p>
          <a:p>
            <a:pPr lvl="1">
              <a:buFont typeface="Wingdings" pitchFamily="2" charset="2"/>
              <a:buChar char="Ø"/>
            </a:pPr>
            <a:r>
              <a:rPr lang="es-ES" sz="2800" dirty="0" smtClean="0">
                <a:latin typeface="Palatino Linotype" pitchFamily="18" charset="0"/>
              </a:rPr>
              <a:t>Dificultades de socialización</a:t>
            </a:r>
          </a:p>
          <a:p>
            <a:pPr lvl="1">
              <a:buFont typeface="Wingdings" pitchFamily="2" charset="2"/>
              <a:buChar char="Ø"/>
            </a:pPr>
            <a:r>
              <a:rPr lang="es-ES" sz="2800" dirty="0" smtClean="0">
                <a:latin typeface="Palatino Linotype" pitchFamily="18" charset="0"/>
              </a:rPr>
              <a:t>Temas de intereses restrictivos</a:t>
            </a:r>
          </a:p>
          <a:p>
            <a:pPr lvl="1">
              <a:buFont typeface="Wingdings" pitchFamily="2" charset="2"/>
              <a:buChar char="Ø"/>
            </a:pPr>
            <a:r>
              <a:rPr lang="es-ES" sz="2800" dirty="0" smtClean="0">
                <a:latin typeface="Palatino Linotype" pitchFamily="18" charset="0"/>
              </a:rPr>
              <a:t>Rigidez cognitiva</a:t>
            </a:r>
            <a:endParaRPr lang="es-ES" sz="2800" dirty="0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00000cabread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3306" y="4347865"/>
            <a:ext cx="2000264" cy="2510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Imagen" descr="02-Soled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4572008"/>
            <a:ext cx="2071702" cy="20717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9 Grupo"/>
          <p:cNvGrpSpPr/>
          <p:nvPr/>
        </p:nvGrpSpPr>
        <p:grpSpPr>
          <a:xfrm>
            <a:off x="1000100" y="1285860"/>
            <a:ext cx="2262336" cy="1357401"/>
            <a:chOff x="495061" y="645"/>
            <a:chExt cx="2262336" cy="1357401"/>
          </a:xfrm>
        </p:grpSpPr>
        <p:sp>
          <p:nvSpPr>
            <p:cNvPr id="29" name="28 Rectángulo"/>
            <p:cNvSpPr/>
            <p:nvPr/>
          </p:nvSpPr>
          <p:spPr>
            <a:xfrm>
              <a:off x="495061" y="645"/>
              <a:ext cx="2262336" cy="135740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29 Rectángulo"/>
            <p:cNvSpPr/>
            <p:nvPr/>
          </p:nvSpPr>
          <p:spPr>
            <a:xfrm>
              <a:off x="495061" y="645"/>
              <a:ext cx="2262336" cy="135740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700" b="1" dirty="0" smtClean="0">
                  <a:latin typeface="Palatino Linotype" pitchFamily="18" charset="0"/>
                </a:rPr>
                <a:t>Incomprensión de situaciones sociales.</a:t>
              </a:r>
              <a:endParaRPr lang="es-ES" sz="1700" b="1" kern="1200" dirty="0">
                <a:latin typeface="Palatino Linotype" pitchFamily="18" charset="0"/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3488670" y="1285860"/>
            <a:ext cx="2262336" cy="1357401"/>
            <a:chOff x="2983631" y="645"/>
            <a:chExt cx="2262336" cy="1357401"/>
          </a:xfrm>
        </p:grpSpPr>
        <p:sp>
          <p:nvSpPr>
            <p:cNvPr id="27" name="26 Rectángulo"/>
            <p:cNvSpPr/>
            <p:nvPr/>
          </p:nvSpPr>
          <p:spPr>
            <a:xfrm>
              <a:off x="2983631" y="645"/>
              <a:ext cx="2262336" cy="135740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27 Rectángulo"/>
            <p:cNvSpPr/>
            <p:nvPr/>
          </p:nvSpPr>
          <p:spPr>
            <a:xfrm>
              <a:off x="2983631" y="645"/>
              <a:ext cx="2262336" cy="135740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700" b="1" kern="1200" dirty="0" smtClean="0">
                  <a:latin typeface="Palatino Linotype" pitchFamily="18" charset="0"/>
                </a:rPr>
                <a:t>Gustos y aficiones no propias de su edad.</a:t>
              </a:r>
              <a:endParaRPr lang="es-ES" sz="1700" b="1" kern="1200" dirty="0">
                <a:latin typeface="Palatino Linotype" pitchFamily="18" charset="0"/>
              </a:endParaRPr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5977240" y="1285860"/>
            <a:ext cx="2262336" cy="1357401"/>
            <a:chOff x="5472201" y="645"/>
            <a:chExt cx="2262336" cy="1357401"/>
          </a:xfrm>
        </p:grpSpPr>
        <p:sp>
          <p:nvSpPr>
            <p:cNvPr id="25" name="24 Rectángulo"/>
            <p:cNvSpPr/>
            <p:nvPr/>
          </p:nvSpPr>
          <p:spPr>
            <a:xfrm>
              <a:off x="5472201" y="645"/>
              <a:ext cx="2262336" cy="135740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25 Rectángulo"/>
            <p:cNvSpPr/>
            <p:nvPr/>
          </p:nvSpPr>
          <p:spPr>
            <a:xfrm>
              <a:off x="5472201" y="645"/>
              <a:ext cx="2262336" cy="135740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700" b="1" kern="1200" dirty="0" smtClean="0">
                  <a:latin typeface="Palatino Linotype" pitchFamily="18" charset="0"/>
                </a:rPr>
                <a:t>Sentimientos de soledad e incomprensión.</a:t>
              </a:r>
              <a:endParaRPr lang="es-ES" sz="1700" b="1" kern="1200" dirty="0">
                <a:latin typeface="Palatino Linotype" pitchFamily="18" charset="0"/>
              </a:endParaRPr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1000100" y="2869495"/>
            <a:ext cx="2262336" cy="1357401"/>
            <a:chOff x="495061" y="1584280"/>
            <a:chExt cx="2262336" cy="1357401"/>
          </a:xfrm>
        </p:grpSpPr>
        <p:sp>
          <p:nvSpPr>
            <p:cNvPr id="23" name="22 Rectángulo"/>
            <p:cNvSpPr/>
            <p:nvPr/>
          </p:nvSpPr>
          <p:spPr>
            <a:xfrm>
              <a:off x="495061" y="1584280"/>
              <a:ext cx="2262336" cy="135740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23 Rectángulo"/>
            <p:cNvSpPr/>
            <p:nvPr/>
          </p:nvSpPr>
          <p:spPr>
            <a:xfrm>
              <a:off x="495061" y="1584280"/>
              <a:ext cx="2262336" cy="135740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700" b="1" kern="1200" dirty="0" smtClean="0">
                  <a:latin typeface="Palatino Linotype" pitchFamily="18" charset="0"/>
                </a:rPr>
                <a:t>Depresión, ansiedad, estrés.</a:t>
              </a:r>
              <a:endParaRPr lang="es-ES" sz="1700" b="1" kern="1200" dirty="0">
                <a:latin typeface="Palatino Linotype" pitchFamily="18" charset="0"/>
              </a:endParaRPr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3488670" y="2869495"/>
            <a:ext cx="2262336" cy="1357401"/>
            <a:chOff x="2983631" y="1584280"/>
            <a:chExt cx="2262336" cy="1357401"/>
          </a:xfrm>
        </p:grpSpPr>
        <p:sp>
          <p:nvSpPr>
            <p:cNvPr id="21" name="20 Rectángulo"/>
            <p:cNvSpPr/>
            <p:nvPr/>
          </p:nvSpPr>
          <p:spPr>
            <a:xfrm>
              <a:off x="2983631" y="1584280"/>
              <a:ext cx="2262336" cy="135740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21 Rectángulo"/>
            <p:cNvSpPr/>
            <p:nvPr/>
          </p:nvSpPr>
          <p:spPr>
            <a:xfrm>
              <a:off x="2983631" y="1584280"/>
              <a:ext cx="2262336" cy="135740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700" b="1" kern="1200" dirty="0" smtClean="0">
                  <a:latin typeface="Palatino Linotype" pitchFamily="18" charset="0"/>
                </a:rPr>
                <a:t>Inmadurez y reacciones emocionales desproporcionadas</a:t>
              </a:r>
              <a:endParaRPr lang="es-ES" sz="1700" b="1" kern="1200" dirty="0">
                <a:latin typeface="Palatino Linotype" pitchFamily="18" charset="0"/>
              </a:endParaRPr>
            </a:p>
          </p:txBody>
        </p:sp>
      </p:grpSp>
      <p:grpSp>
        <p:nvGrpSpPr>
          <p:cNvPr id="15" name="14 Grupo"/>
          <p:cNvGrpSpPr/>
          <p:nvPr/>
        </p:nvGrpSpPr>
        <p:grpSpPr>
          <a:xfrm>
            <a:off x="5977240" y="2869495"/>
            <a:ext cx="2262336" cy="1357401"/>
            <a:chOff x="5472201" y="1584280"/>
            <a:chExt cx="2262336" cy="1357401"/>
          </a:xfrm>
        </p:grpSpPr>
        <p:sp>
          <p:nvSpPr>
            <p:cNvPr id="19" name="18 Rectángulo"/>
            <p:cNvSpPr/>
            <p:nvPr/>
          </p:nvSpPr>
          <p:spPr>
            <a:xfrm>
              <a:off x="5472201" y="1584280"/>
              <a:ext cx="2262336" cy="135740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19 Rectángulo"/>
            <p:cNvSpPr/>
            <p:nvPr/>
          </p:nvSpPr>
          <p:spPr>
            <a:xfrm>
              <a:off x="5472201" y="1584280"/>
              <a:ext cx="2262336" cy="135740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700" b="1" kern="1200" dirty="0" smtClean="0">
                  <a:latin typeface="Palatino Linotype" pitchFamily="18" charset="0"/>
                </a:rPr>
                <a:t>Desinterés por la imagen personal y las modas.</a:t>
              </a:r>
              <a:endParaRPr lang="es-ES" sz="1700" b="1" kern="1200" dirty="0">
                <a:latin typeface="Palatino Linotype" pitchFamily="18" charset="0"/>
              </a:endParaRPr>
            </a:p>
          </p:txBody>
        </p:sp>
      </p:grpSp>
      <p:pic>
        <p:nvPicPr>
          <p:cNvPr id="8" name="7 Imagen" descr="dibujos-animados-mas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36" y="4929198"/>
            <a:ext cx="2786082" cy="173692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latin typeface="Palatino Linotype" pitchFamily="18" charset="0"/>
              </a:rPr>
              <a:t>LAS MAYORES DIFICULTADES :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b="1" dirty="0" smtClean="0">
                <a:latin typeface="Palatino Linotype" pitchFamily="18" charset="0"/>
              </a:rPr>
              <a:t>Y A NIVEL ACADÉMICO …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ESPECIAL ATENCIÓN :BULLING</a:t>
            </a:r>
            <a:endParaRPr lang="en-US" sz="3600" b="1" dirty="0">
              <a:solidFill>
                <a:prstClr val="black"/>
              </a:solidFill>
              <a:latin typeface="Palatino Linotype" panose="02040502050505030304" pitchFamily="18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5283202"/>
              </p:ext>
            </p:extLst>
          </p:nvPr>
        </p:nvGraphicFramePr>
        <p:xfrm>
          <a:off x="457200" y="90872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4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221088"/>
            <a:ext cx="7992888" cy="279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90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58204" cy="6154758"/>
          </a:xfrm>
        </p:spPr>
        <p:txBody>
          <a:bodyPr>
            <a:normAutofit/>
          </a:bodyPr>
          <a:lstStyle/>
          <a:p>
            <a:r>
              <a:rPr lang="es-ES" b="1" dirty="0" smtClean="0">
                <a:latin typeface="Palatino Linotype" pitchFamily="18" charset="0"/>
              </a:rPr>
              <a:t>2. ESTRATEGIAS DE INTERVENCIÓN CON ALUMNADO CON TEA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dark-side-of-the-mo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32" y="1785926"/>
            <a:ext cx="5357818" cy="392909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868478"/>
          </a:xfrm>
        </p:spPr>
        <p:txBody>
          <a:bodyPr>
            <a:normAutofit/>
          </a:bodyPr>
          <a:lstStyle/>
          <a:p>
            <a:r>
              <a:rPr lang="es-ES" sz="2400" b="1" dirty="0">
                <a:latin typeface="Palatino Linotype" pitchFamily="18" charset="0"/>
              </a:rPr>
              <a:t>TRASTORNOS</a:t>
            </a:r>
            <a:r>
              <a:rPr lang="es-ES" b="1" dirty="0" smtClean="0">
                <a:latin typeface="Palatino Linotype" pitchFamily="18" charset="0"/>
              </a:rPr>
              <a:t> </a:t>
            </a:r>
            <a:r>
              <a:rPr lang="es-ES" b="1" dirty="0">
                <a:latin typeface="Palatino Linotype" pitchFamily="18" charset="0"/>
              </a:rPr>
              <a:t>DEL ESPECTRO </a:t>
            </a:r>
            <a:r>
              <a:rPr lang="es-ES" sz="2400" b="1" dirty="0" smtClean="0">
                <a:latin typeface="Palatino Linotype" pitchFamily="18" charset="0"/>
              </a:rPr>
              <a:t>DEL AUTISMO </a:t>
            </a:r>
            <a:br>
              <a:rPr lang="es-ES" sz="2400" b="1" dirty="0" smtClean="0">
                <a:latin typeface="Palatino Linotype" pitchFamily="18" charset="0"/>
              </a:rPr>
            </a:br>
            <a:r>
              <a:rPr lang="es-ES" sz="2400" b="1" dirty="0" smtClean="0">
                <a:latin typeface="Palatino Linotype" pitchFamily="18" charset="0"/>
              </a:rPr>
              <a:t>(TEA)</a:t>
            </a:r>
            <a:endParaRPr lang="es-ES" b="1" dirty="0">
              <a:latin typeface="Palatino Linotype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928662" y="5857892"/>
            <a:ext cx="7643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latin typeface="Palatino Linotype" pitchFamily="18" charset="0"/>
              </a:rPr>
              <a:t>ESTA LLENO DE COLORES Y MATICES QUE CUBREN TODOS LOS NIVELES </a:t>
            </a:r>
            <a:endParaRPr lang="es-ES" sz="2000" b="1" dirty="0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b="1" dirty="0" smtClean="0">
                <a:latin typeface="Palatino Linotype" pitchFamily="18" charset="0"/>
              </a:rPr>
              <a:t>LAS ESTRATEGIAS FUNDAMENTALES: </a:t>
            </a:r>
            <a:endParaRPr lang="es-ES" sz="3600" b="1" dirty="0">
              <a:latin typeface="Palatino Linotype" pitchFamily="18" charset="0"/>
            </a:endParaRPr>
          </a:p>
        </p:txBody>
      </p:sp>
      <p:graphicFrame>
        <p:nvGraphicFramePr>
          <p:cNvPr id="15" name="14 Diagrama"/>
          <p:cNvGraphicFramePr/>
          <p:nvPr/>
        </p:nvGraphicFramePr>
        <p:xfrm>
          <a:off x="1214414" y="1928802"/>
          <a:ext cx="7000924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2844" y="285728"/>
            <a:ext cx="9001156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b="1" dirty="0" smtClean="0">
                <a:latin typeface="Palatino Linotype" pitchFamily="18" charset="0"/>
              </a:rPr>
              <a:t>ESTRUCTURACIÓN Y ANTICIPACIÓN</a:t>
            </a: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</p:nvPr>
        </p:nvGraphicFramePr>
        <p:xfrm>
          <a:off x="-2412776" y="1076670"/>
          <a:ext cx="964907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 descr="http://www.inese.es/image/journal/article/-/img_j/3548397/imagen_ampliada-marsh:-las-renovaciones-del-mercado-global-del-seguro-se-podrian-estar-estabilizando"/>
          <p:cNvPicPr>
            <a:picLocks noChangeAspect="1" noChangeArrowheads="1"/>
          </p:cNvPicPr>
          <p:nvPr/>
        </p:nvPicPr>
        <p:blipFill>
          <a:blip r:embed="rId8" cstate="print">
            <a:extLst/>
          </a:blip>
          <a:srcRect/>
          <a:stretch>
            <a:fillRect/>
          </a:stretch>
        </p:blipFill>
        <p:spPr bwMode="auto">
          <a:xfrm>
            <a:off x="5220072" y="1916832"/>
            <a:ext cx="3544286" cy="35442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sp>
        <p:nvSpPr>
          <p:cNvPr id="9" name="8 Igual que"/>
          <p:cNvSpPr/>
          <p:nvPr/>
        </p:nvSpPr>
        <p:spPr>
          <a:xfrm>
            <a:off x="3635375" y="3429000"/>
            <a:ext cx="1296988" cy="936625"/>
          </a:xfrm>
          <a:prstGeom prst="mathEqual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ChangeArrowheads="1"/>
          </p:cNvSpPr>
          <p:nvPr/>
        </p:nvSpPr>
        <p:spPr bwMode="auto">
          <a:xfrm>
            <a:off x="1142976" y="142852"/>
            <a:ext cx="6465888" cy="11430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buClrTx/>
              <a:buSzTx/>
              <a:buFontTx/>
              <a:buNone/>
            </a:pPr>
            <a:r>
              <a:rPr lang="es-ES" altLang="es-ES" sz="4000" b="1" dirty="0">
                <a:latin typeface="Palatino Linotype" pitchFamily="18" charset="0"/>
              </a:rPr>
              <a:t>TÉCNICAS</a:t>
            </a:r>
          </a:p>
        </p:txBody>
      </p:sp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1116013" y="1341438"/>
            <a:ext cx="7848600" cy="45259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2900" indent="-342900">
              <a:spcBef>
                <a:spcPts val="800"/>
              </a:spcBef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s-ES" altLang="es-ES" sz="2400" dirty="0">
                <a:solidFill>
                  <a:schemeClr val="tx1"/>
                </a:solidFill>
                <a:latin typeface="Palatino Linotype" pitchFamily="18" charset="0"/>
              </a:rPr>
              <a:t>Ambientes estructurados y predecibles</a:t>
            </a:r>
          </a:p>
          <a:p>
            <a:pPr marL="342900" indent="-342900">
              <a:spcBef>
                <a:spcPts val="800"/>
              </a:spcBef>
              <a:buClr>
                <a:srgbClr val="39523B"/>
              </a:buClr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s-ES" altLang="es-ES" sz="2400" dirty="0">
                <a:solidFill>
                  <a:schemeClr val="tx1"/>
                </a:solidFill>
                <a:latin typeface="Palatino Linotype" pitchFamily="18" charset="0"/>
              </a:rPr>
              <a:t>Aprendizaje sin error y funcional</a:t>
            </a:r>
          </a:p>
          <a:p>
            <a:pPr marL="342900" indent="-342900">
              <a:spcBef>
                <a:spcPts val="800"/>
              </a:spcBef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s-ES" altLang="es-ES" sz="2400" dirty="0">
                <a:solidFill>
                  <a:schemeClr val="tx1"/>
                </a:solidFill>
                <a:latin typeface="Palatino Linotype" pitchFamily="18" charset="0"/>
              </a:rPr>
              <a:t>Encadenamiento hacia atrás</a:t>
            </a:r>
          </a:p>
          <a:p>
            <a:pPr marL="342900" indent="-342900">
              <a:spcBef>
                <a:spcPts val="800"/>
              </a:spcBef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s-ES_tradnl" altLang="es-ES" sz="2400" dirty="0">
                <a:solidFill>
                  <a:schemeClr val="tx1"/>
                </a:solidFill>
                <a:latin typeface="Palatino Linotype" pitchFamily="18" charset="0"/>
              </a:rPr>
              <a:t>Moldeamiento físico</a:t>
            </a:r>
          </a:p>
          <a:p>
            <a:pPr marL="342900" indent="-342900">
              <a:spcBef>
                <a:spcPts val="800"/>
              </a:spcBef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s-ES_tradnl" altLang="es-ES" sz="2400" dirty="0">
                <a:solidFill>
                  <a:schemeClr val="tx1"/>
                </a:solidFill>
                <a:latin typeface="Palatino Linotype" pitchFamily="18" charset="0"/>
              </a:rPr>
              <a:t>Modelado</a:t>
            </a:r>
            <a:endParaRPr lang="es-ES" altLang="es-ES" sz="2400" dirty="0">
              <a:solidFill>
                <a:schemeClr val="tx1"/>
              </a:solidFill>
              <a:latin typeface="Palatino Linotype" pitchFamily="18" charset="0"/>
            </a:endParaRPr>
          </a:p>
          <a:p>
            <a:pPr marL="342900" indent="-342900">
              <a:spcBef>
                <a:spcPts val="800"/>
              </a:spcBef>
              <a:buClr>
                <a:srgbClr val="39523B"/>
              </a:buClr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s-ES" altLang="es-ES" sz="2400" dirty="0">
                <a:solidFill>
                  <a:schemeClr val="tx1"/>
                </a:solidFill>
                <a:latin typeface="Palatino Linotype" pitchFamily="18" charset="0"/>
              </a:rPr>
              <a:t>Aprendizaje incidental</a:t>
            </a:r>
          </a:p>
          <a:p>
            <a:pPr marL="342900" indent="-342900">
              <a:spcBef>
                <a:spcPts val="800"/>
              </a:spcBef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s-ES" altLang="es-ES" sz="2400" dirty="0">
                <a:solidFill>
                  <a:schemeClr val="tx1"/>
                </a:solidFill>
                <a:latin typeface="Palatino Linotype" pitchFamily="18" charset="0"/>
              </a:rPr>
              <a:t>Responder conductas comunicativas</a:t>
            </a:r>
          </a:p>
          <a:p>
            <a:pPr marL="342900" indent="-342900">
              <a:spcBef>
                <a:spcPts val="800"/>
              </a:spcBef>
              <a:buClr>
                <a:srgbClr val="39523B"/>
              </a:buClr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s-ES" altLang="es-ES" sz="2400" dirty="0">
                <a:solidFill>
                  <a:schemeClr val="tx1"/>
                </a:solidFill>
                <a:latin typeface="Palatino Linotype" pitchFamily="18" charset="0"/>
              </a:rPr>
              <a:t>Favorecer función comunicativa de petición</a:t>
            </a:r>
          </a:p>
          <a:p>
            <a:pPr marL="342900" indent="-342900">
              <a:spcBef>
                <a:spcPts val="800"/>
              </a:spcBef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s-ES" altLang="es-ES" sz="2400" dirty="0">
                <a:solidFill>
                  <a:schemeClr val="tx1"/>
                </a:solidFill>
                <a:latin typeface="Palatino Linotype" pitchFamily="18" charset="0"/>
              </a:rPr>
              <a:t>Utilizar apoyos visuales </a:t>
            </a:r>
          </a:p>
          <a:p>
            <a:pPr marL="342900" indent="-342900">
              <a:spcBef>
                <a:spcPts val="800"/>
              </a:spcBef>
              <a:buClr>
                <a:srgbClr val="39523B"/>
              </a:buClr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s-ES" altLang="es-ES" sz="2400" dirty="0">
                <a:solidFill>
                  <a:schemeClr val="tx1"/>
                </a:solidFill>
                <a:latin typeface="Palatino Linotype" pitchFamily="18" charset="0"/>
              </a:rPr>
              <a:t>Evitar preguntas indefinidas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393700" y="1285860"/>
            <a:ext cx="8750300" cy="5400675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s-ES_tradnl" sz="2000" dirty="0" smtClean="0">
                <a:latin typeface="Palatino Linotype" pitchFamily="18" charset="0"/>
              </a:rPr>
              <a:t>Estructurar el ambiente y las actividades de modo que sean comprensibles al sujeto</a:t>
            </a:r>
          </a:p>
          <a:p>
            <a:pPr marL="827532" lvl="2" indent="-342900" algn="just" eaLnBrk="1" hangingPunct="1">
              <a:lnSpc>
                <a:spcPct val="120000"/>
              </a:lnSpc>
              <a:buFontTx/>
              <a:buChar char="-"/>
              <a:defRPr/>
            </a:pPr>
            <a:r>
              <a:rPr lang="es-ES_tradnl" sz="2000" dirty="0" smtClean="0">
                <a:latin typeface="Palatino Linotype" pitchFamily="18" charset="0"/>
              </a:rPr>
              <a:t>Estructura física</a:t>
            </a:r>
          </a:p>
          <a:p>
            <a:pPr marL="827532" lvl="2" indent="-342900" algn="just" eaLnBrk="1" hangingPunct="1">
              <a:lnSpc>
                <a:spcPct val="120000"/>
              </a:lnSpc>
              <a:buFontTx/>
              <a:buChar char="-"/>
              <a:defRPr/>
            </a:pPr>
            <a:r>
              <a:rPr lang="es-ES_tradnl" sz="2000" dirty="0" smtClean="0">
                <a:latin typeface="Palatino Linotype" pitchFamily="18" charset="0"/>
              </a:rPr>
              <a:t>Organizar y comunicar la secuencia de eventos del día</a:t>
            </a:r>
          </a:p>
          <a:p>
            <a:pPr marL="827532" lvl="2" indent="-342900" algn="just" eaLnBrk="1" hangingPunct="1">
              <a:lnSpc>
                <a:spcPct val="120000"/>
              </a:lnSpc>
              <a:buFontTx/>
              <a:buChar char="-"/>
              <a:defRPr/>
            </a:pPr>
            <a:r>
              <a:rPr lang="es-ES_tradnl" sz="2000" dirty="0" smtClean="0">
                <a:latin typeface="Palatino Linotype" pitchFamily="18" charset="0"/>
              </a:rPr>
              <a:t>Organización de tareas individuales utilizando medios visuales</a:t>
            </a:r>
          </a:p>
          <a:p>
            <a:pPr marL="827532" lvl="2" indent="-342900" algn="just" eaLnBrk="1" hangingPunct="1">
              <a:lnSpc>
                <a:spcPct val="120000"/>
              </a:lnSpc>
              <a:buFontTx/>
              <a:buChar char="-"/>
              <a:defRPr/>
            </a:pPr>
            <a:r>
              <a:rPr lang="es-ES_tradnl" sz="2000" dirty="0" smtClean="0">
                <a:latin typeface="Palatino Linotype" pitchFamily="18" charset="0"/>
              </a:rPr>
              <a:t>Unir tareas individuales en una secuencia de actividades</a:t>
            </a:r>
            <a:endParaRPr lang="es-ES_tradnl" sz="2000" dirty="0">
              <a:latin typeface="Palatino Linotype" pitchFamily="18" charset="0"/>
            </a:endParaRPr>
          </a:p>
          <a:p>
            <a:pPr algn="just" eaLnBrk="1" hangingPunct="1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s-ES_tradnl" sz="2000" dirty="0" smtClean="0">
                <a:latin typeface="Palatino Linotype" pitchFamily="18" charset="0"/>
              </a:rPr>
              <a:t>Utilizar los puntos fuertes relativos en habilidades visuales y su interés en detalles visuales para sus habilidades más débiles</a:t>
            </a:r>
          </a:p>
          <a:p>
            <a:pPr algn="just" eaLnBrk="1" hangingPunct="1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s-ES_tradnl" sz="2000" dirty="0" smtClean="0">
                <a:latin typeface="Palatino Linotype" pitchFamily="18" charset="0"/>
              </a:rPr>
              <a:t>Utilizar intereses especiales para implicarles en el aprendizaje</a:t>
            </a:r>
          </a:p>
          <a:p>
            <a:pPr algn="just" eaLnBrk="1" hangingPunct="1">
              <a:lnSpc>
                <a:spcPct val="120000"/>
              </a:lnSpc>
              <a:buFont typeface="Arial" pitchFamily="34" charset="0"/>
              <a:buChar char="•"/>
              <a:defRPr/>
            </a:pPr>
            <a:r>
              <a:rPr lang="es-ES_tradnl" sz="2000" dirty="0">
                <a:latin typeface="Palatino Linotype" pitchFamily="18" charset="0"/>
              </a:rPr>
              <a:t>Apoyar la iniciativa en la comunicación significativa</a:t>
            </a:r>
            <a:endParaRPr lang="es-ES_tradnl" sz="2000" dirty="0" smtClean="0">
              <a:latin typeface="Palatino Linotype" pitchFamily="18" charset="0"/>
            </a:endParaRPr>
          </a:p>
          <a:p>
            <a:pPr marL="0" indent="0" algn="just" eaLnBrk="1" hangingPunct="1">
              <a:buClrTx/>
              <a:buSz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endParaRPr lang="es-ES_tradnl" dirty="0" smtClean="0">
              <a:latin typeface="Palatino Linotype" pitchFamily="18" charset="0"/>
            </a:endParaRPr>
          </a:p>
          <a:p>
            <a:pPr marL="514350" indent="-514350" algn="just" eaLnBrk="1" hangingPunct="1">
              <a:buFont typeface="Times New Roman" pitchFamily="18" charset="0"/>
              <a:buAutoNum type="arabicPeriod"/>
              <a:defRPr/>
            </a:pPr>
            <a:endParaRPr lang="es-ES_tradnl" dirty="0" smtClean="0">
              <a:latin typeface="Palatino Linotype" pitchFamily="18" charset="0"/>
            </a:endParaRPr>
          </a:p>
        </p:txBody>
      </p:sp>
      <p:sp>
        <p:nvSpPr>
          <p:cNvPr id="18435" name="Rectangle 8"/>
          <p:cNvSpPr>
            <a:spLocks noChangeArrowheads="1"/>
          </p:cNvSpPr>
          <p:nvPr/>
        </p:nvSpPr>
        <p:spPr bwMode="auto">
          <a:xfrm>
            <a:off x="611188" y="0"/>
            <a:ext cx="8229600" cy="11430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buClrTx/>
              <a:buSzTx/>
              <a:buFontTx/>
              <a:buNone/>
            </a:pPr>
            <a:r>
              <a:rPr lang="es-ES_tradnl" altLang="es-ES" sz="4000" b="1" dirty="0">
                <a:latin typeface="Palatino Linotype" pitchFamily="18" charset="0"/>
              </a:rPr>
              <a:t>MÉTODO TEACCH</a:t>
            </a:r>
          </a:p>
          <a:p>
            <a:pPr algn="ctr" defTabSz="914400">
              <a:buClrTx/>
              <a:buSzTx/>
              <a:buFontTx/>
              <a:buNone/>
            </a:pPr>
            <a:r>
              <a:rPr lang="es-ES_tradnl" altLang="es-ES" sz="4000" b="1" dirty="0">
                <a:latin typeface="Palatino Linotype" pitchFamily="18" charset="0"/>
              </a:rPr>
              <a:t> E. </a:t>
            </a:r>
            <a:r>
              <a:rPr lang="es-ES_tradnl" altLang="es-ES" sz="4000" b="1" dirty="0" err="1">
                <a:latin typeface="Palatino Linotype" pitchFamily="18" charset="0"/>
              </a:rPr>
              <a:t>Schopler</a:t>
            </a:r>
            <a:r>
              <a:rPr lang="es-ES_tradnl" altLang="es-ES" sz="4000" b="1" dirty="0">
                <a:latin typeface="Palatino Linotype" pitchFamily="18" charset="0"/>
              </a:rPr>
              <a:t> (1972)</a:t>
            </a:r>
            <a:endParaRPr lang="es-ES" altLang="es-ES" sz="4000" b="1" dirty="0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ChangeArrowheads="1"/>
          </p:cNvSpPr>
          <p:nvPr/>
        </p:nvSpPr>
        <p:spPr bwMode="auto">
          <a:xfrm>
            <a:off x="611188" y="0"/>
            <a:ext cx="8229600" cy="11430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buClrTx/>
              <a:buSzTx/>
              <a:buFontTx/>
              <a:buNone/>
            </a:pPr>
            <a:r>
              <a:rPr lang="es-ES" altLang="es-ES" sz="4000" b="1" dirty="0">
                <a:latin typeface="Palatino Linotype" pitchFamily="18" charset="0"/>
              </a:rPr>
              <a:t>ESTRUCTURA FÍSICA</a:t>
            </a:r>
          </a:p>
        </p:txBody>
      </p:sp>
      <p:sp>
        <p:nvSpPr>
          <p:cNvPr id="20483" name="Rectangle 8"/>
          <p:cNvSpPr>
            <a:spLocks noChangeArrowheads="1"/>
          </p:cNvSpPr>
          <p:nvPr/>
        </p:nvSpPr>
        <p:spPr bwMode="auto">
          <a:xfrm>
            <a:off x="612775" y="1173163"/>
            <a:ext cx="8532813" cy="4919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1313" indent="-341313">
              <a:spcBef>
                <a:spcPts val="800"/>
              </a:spcBef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s-ES" altLang="es-ES" sz="2400" dirty="0">
                <a:solidFill>
                  <a:srgbClr val="000000"/>
                </a:solidFill>
                <a:latin typeface="Palatino Linotype" pitchFamily="18" charset="0"/>
              </a:rPr>
              <a:t>Organizar el entorno para entender dónde se realizan las actividades y dónde se guardan los materiales</a:t>
            </a:r>
          </a:p>
          <a:p>
            <a:pPr marL="341313" indent="-341313">
              <a:spcBef>
                <a:spcPts val="800"/>
              </a:spcBef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s-ES" altLang="es-ES" sz="2400" dirty="0">
                <a:solidFill>
                  <a:srgbClr val="000000"/>
                </a:solidFill>
                <a:latin typeface="Palatino Linotype" pitchFamily="18" charset="0"/>
              </a:rPr>
              <a:t>Establecer límites claros/físicos</a:t>
            </a:r>
          </a:p>
          <a:p>
            <a:pPr marL="341313" indent="-341313">
              <a:spcBef>
                <a:spcPts val="800"/>
              </a:spcBef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s-ES" altLang="es-ES" sz="2400" dirty="0">
                <a:solidFill>
                  <a:srgbClr val="000000"/>
                </a:solidFill>
                <a:latin typeface="Palatino Linotype" pitchFamily="18" charset="0"/>
              </a:rPr>
              <a:t>Minimizar distracciones sensoriales</a:t>
            </a:r>
          </a:p>
          <a:p>
            <a:pPr marL="341313" indent="-341313">
              <a:spcBef>
                <a:spcPts val="250"/>
              </a:spcBef>
              <a:buClrTx/>
              <a:buSzTx/>
              <a:buFontTx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s-ES" altLang="es-ES" sz="1100" dirty="0">
              <a:solidFill>
                <a:schemeClr val="tx1"/>
              </a:solidFill>
              <a:latin typeface="Palatino Linotype" pitchFamily="18" charset="0"/>
            </a:endParaRPr>
          </a:p>
          <a:p>
            <a: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s-ES_tradnl" altLang="es-ES" sz="2400" b="1" u="sng" dirty="0">
                <a:solidFill>
                  <a:schemeClr val="tx1"/>
                </a:solidFill>
                <a:latin typeface="Palatino Linotype" pitchFamily="18" charset="0"/>
              </a:rPr>
              <a:t>Zona de Grupo</a:t>
            </a:r>
            <a:r>
              <a:rPr lang="es-ES_tradnl" altLang="es-ES" sz="2400" dirty="0">
                <a:latin typeface="Palatino Linotype" pitchFamily="18" charset="0"/>
              </a:rPr>
              <a:t>:</a:t>
            </a:r>
          </a:p>
          <a:p>
            <a:pPr marL="341313" indent="-341313">
              <a:buFontTx/>
              <a:buChar char="-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s-ES_tradnl" altLang="es-ES" sz="2000" dirty="0">
                <a:solidFill>
                  <a:schemeClr val="tx1"/>
                </a:solidFill>
                <a:latin typeface="Palatino Linotype" pitchFamily="18" charset="0"/>
              </a:rPr>
              <a:t>Zona de asamblea- saludar, pasar lista, día de la semana, anticipar actividades significativas del día.</a:t>
            </a:r>
          </a:p>
          <a:p>
            <a:pPr marL="341313" indent="-341313">
              <a:buFontTx/>
              <a:buChar char="-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s-ES_tradnl" altLang="es-ES" sz="2000" dirty="0">
                <a:solidFill>
                  <a:schemeClr val="tx1"/>
                </a:solidFill>
                <a:latin typeface="Palatino Linotype" pitchFamily="18" charset="0"/>
              </a:rPr>
              <a:t>Rincón de juegos</a:t>
            </a:r>
          </a:p>
          <a:p>
            <a:pPr marL="341313" indent="-341313">
              <a:buFontTx/>
              <a:buChar char="-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s-ES_tradnl" altLang="es-ES" sz="2000" dirty="0">
                <a:solidFill>
                  <a:schemeClr val="tx1"/>
                </a:solidFill>
                <a:latin typeface="Palatino Linotype" pitchFamily="18" charset="0"/>
              </a:rPr>
              <a:t>Rincón de aseo</a:t>
            </a:r>
          </a:p>
          <a:p>
            <a: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s-ES_tradnl" altLang="es-ES" sz="2400" b="1" u="sng" dirty="0">
                <a:solidFill>
                  <a:schemeClr val="tx1"/>
                </a:solidFill>
                <a:latin typeface="Palatino Linotype" pitchFamily="18" charset="0"/>
              </a:rPr>
              <a:t>Zonas Individuales</a:t>
            </a:r>
          </a:p>
          <a:p>
            <a:pPr marL="341313" indent="-341313">
              <a:buFontTx/>
              <a:buChar char="-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s-ES_tradnl" altLang="es-ES" sz="2000" dirty="0">
                <a:solidFill>
                  <a:schemeClr val="tx1"/>
                </a:solidFill>
                <a:latin typeface="Palatino Linotype" pitchFamily="18" charset="0"/>
              </a:rPr>
              <a:t>Rincón de trabajo: silla y mesa identificada con color del alumno y nombre</a:t>
            </a:r>
          </a:p>
          <a:p>
            <a:pPr marL="341313" indent="-341313">
              <a:buFontTx/>
              <a:buChar char="-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s-ES_tradnl" altLang="es-ES" sz="2000" dirty="0">
                <a:solidFill>
                  <a:schemeClr val="tx1"/>
                </a:solidFill>
                <a:latin typeface="Palatino Linotype" pitchFamily="18" charset="0"/>
              </a:rPr>
              <a:t>Rincón del ordenador</a:t>
            </a:r>
          </a:p>
          <a:p>
            <a: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s-ES_tradnl" altLang="es-ES" sz="2000" dirty="0">
                <a:solidFill>
                  <a:schemeClr val="tx1"/>
                </a:solidFill>
                <a:latin typeface="Palatino Linotype" pitchFamily="18" charset="0"/>
              </a:rPr>
              <a:t>- </a:t>
            </a:r>
            <a:r>
              <a:rPr lang="es-ES_tradnl" altLang="es-ES" sz="2000" dirty="0" smtClean="0">
                <a:solidFill>
                  <a:schemeClr val="tx1"/>
                </a:solidFill>
                <a:latin typeface="Palatino Linotype" pitchFamily="18" charset="0"/>
              </a:rPr>
              <a:t>	Rincón </a:t>
            </a:r>
            <a:r>
              <a:rPr lang="es-ES_tradnl" altLang="es-ES" sz="2000" dirty="0">
                <a:solidFill>
                  <a:schemeClr val="tx1"/>
                </a:solidFill>
                <a:latin typeface="Palatino Linotype" pitchFamily="18" charset="0"/>
              </a:rPr>
              <a:t>de relajación</a:t>
            </a:r>
          </a:p>
          <a:p>
            <a:pPr marL="1141413" lvl="2" indent="-227013">
              <a:spcBef>
                <a:spcPts val="600"/>
              </a:spcBef>
              <a:buFont typeface="Arial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s-ES" altLang="es-ES" sz="2000" dirty="0">
              <a:solidFill>
                <a:srgbClr val="000000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714488"/>
            <a:ext cx="2133600" cy="472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428596" y="1785926"/>
            <a:ext cx="8458200" cy="4530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/>
          <a:p>
            <a:pPr>
              <a:spcBef>
                <a:spcPts val="500"/>
              </a:spcBef>
              <a:tabLst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  <a:tab pos="11201400" algn="l"/>
                <a:tab pos="12115800" algn="l"/>
              </a:tabLst>
              <a:defRPr/>
            </a:pPr>
            <a:r>
              <a:rPr lang="es-ES" dirty="0">
                <a:solidFill>
                  <a:srgbClr val="000000"/>
                </a:solidFill>
                <a:latin typeface="Palatino Linotype" pitchFamily="18" charset="0"/>
              </a:rPr>
              <a:t>	</a:t>
            </a:r>
            <a:r>
              <a:rPr lang="es-ES" b="1" dirty="0">
                <a:solidFill>
                  <a:srgbClr val="000000"/>
                </a:solidFill>
                <a:latin typeface="Palatino Linotype" pitchFamily="18" charset="0"/>
              </a:rPr>
              <a:t> </a:t>
            </a:r>
            <a:r>
              <a:rPr lang="es-ES" sz="2000" b="1" dirty="0">
                <a:solidFill>
                  <a:srgbClr val="000000"/>
                </a:solidFill>
                <a:latin typeface="Palatino Linotype" pitchFamily="18" charset="0"/>
              </a:rPr>
              <a:t>Frente al alumno: </a:t>
            </a:r>
            <a:r>
              <a:rPr lang="es-ES" sz="2000" dirty="0">
                <a:solidFill>
                  <a:srgbClr val="000000"/>
                </a:solidFill>
                <a:latin typeface="Palatino Linotype" pitchFamily="18" charset="0"/>
              </a:rPr>
              <a:t>Interacción, atención maestro, 	evaluación, trabajo HHSS y Comunicativas</a:t>
            </a:r>
          </a:p>
          <a:p>
            <a:pPr marL="2055813" lvl="4" indent="-227013">
              <a:spcBef>
                <a:spcPts val="500"/>
              </a:spcBef>
              <a:buFont typeface="Arial" charset="0"/>
              <a:buNone/>
              <a:tabLst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  <a:tab pos="11201400" algn="l"/>
                <a:tab pos="12115800" algn="l"/>
              </a:tabLst>
              <a:defRPr/>
            </a:pPr>
            <a:endParaRPr lang="es-ES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1828800" lvl="4" indent="0">
              <a:spcBef>
                <a:spcPts val="500"/>
              </a:spcBef>
              <a:tabLst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  <a:tab pos="11201400" algn="l"/>
                <a:tab pos="12115800" algn="l"/>
              </a:tabLst>
              <a:defRPr/>
            </a:pPr>
            <a:r>
              <a:rPr lang="es-ES" sz="2000" b="1" dirty="0">
                <a:solidFill>
                  <a:srgbClr val="000000"/>
                </a:solidFill>
                <a:latin typeface="Palatino Linotype" pitchFamily="18" charset="0"/>
              </a:rPr>
              <a:t>	Al lado: </a:t>
            </a:r>
            <a:r>
              <a:rPr lang="es-ES" sz="2000" dirty="0">
                <a:solidFill>
                  <a:srgbClr val="000000"/>
                </a:solidFill>
                <a:latin typeface="Palatino Linotype" pitchFamily="18" charset="0"/>
              </a:rPr>
              <a:t>Tarea, materiales, más ayudas visuales y 	menos lenguaje. </a:t>
            </a:r>
            <a:r>
              <a:rPr lang="es-ES" dirty="0">
                <a:solidFill>
                  <a:schemeClr val="tx1"/>
                </a:solidFill>
                <a:latin typeface="Palatino Linotype" pitchFamily="18" charset="0"/>
              </a:rPr>
              <a:t>Para captar su atención hacia el </a:t>
            </a:r>
            <a:r>
              <a:rPr lang="es-ES" dirty="0" smtClean="0">
                <a:solidFill>
                  <a:schemeClr val="tx1"/>
                </a:solidFill>
                <a:latin typeface="Palatino Linotype" pitchFamily="18" charset="0"/>
              </a:rPr>
              <a:t>objeto   y   la </a:t>
            </a:r>
            <a:r>
              <a:rPr lang="es-ES" dirty="0">
                <a:solidFill>
                  <a:schemeClr val="tx1"/>
                </a:solidFill>
                <a:latin typeface="Palatino Linotype" pitchFamily="18" charset="0"/>
              </a:rPr>
              <a:t>tarea. Menor exigencia social. Habilidades </a:t>
            </a:r>
            <a:r>
              <a:rPr lang="es-ES" dirty="0" smtClean="0">
                <a:solidFill>
                  <a:schemeClr val="tx1"/>
                </a:solidFill>
                <a:latin typeface="Palatino Linotype" pitchFamily="18" charset="0"/>
              </a:rPr>
              <a:t>curriculares</a:t>
            </a:r>
            <a:endParaRPr lang="es-ES_tradnl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2055813" lvl="4" indent="-227013">
              <a:spcBef>
                <a:spcPts val="500"/>
              </a:spcBef>
              <a:buFont typeface="Arial" charset="0"/>
              <a:buNone/>
              <a:tabLst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  <a:tab pos="11201400" algn="l"/>
                <a:tab pos="12115800" algn="l"/>
              </a:tabLst>
              <a:defRPr/>
            </a:pPr>
            <a:endParaRPr lang="es-ES" sz="2000" b="1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1828800" lvl="4" indent="0">
              <a:spcBef>
                <a:spcPts val="500"/>
              </a:spcBef>
              <a:tabLst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  <a:tab pos="11201400" algn="l"/>
                <a:tab pos="12115800" algn="l"/>
              </a:tabLst>
              <a:defRPr/>
            </a:pPr>
            <a:r>
              <a:rPr lang="es-ES" sz="2000" b="1" dirty="0">
                <a:solidFill>
                  <a:srgbClr val="000000"/>
                </a:solidFill>
                <a:latin typeface="Palatino Linotype" pitchFamily="18" charset="0"/>
              </a:rPr>
              <a:t>	Detrás: </a:t>
            </a:r>
            <a:r>
              <a:rPr lang="es-ES" sz="2000" dirty="0">
                <a:solidFill>
                  <a:srgbClr val="000000"/>
                </a:solidFill>
                <a:latin typeface="Palatino Linotype" pitchFamily="18" charset="0"/>
              </a:rPr>
              <a:t>tareas manipulativas, ayudas físicas. Cuando 	sólo tienen que prestar atención al objeto. Fomentar 	independencia.</a:t>
            </a:r>
          </a:p>
        </p:txBody>
      </p:sp>
      <p:sp>
        <p:nvSpPr>
          <p:cNvPr id="23556" name="1 CuadroTexto"/>
          <p:cNvSpPr txBox="1">
            <a:spLocks noChangeArrowheads="1"/>
          </p:cNvSpPr>
          <p:nvPr/>
        </p:nvSpPr>
        <p:spPr bwMode="auto">
          <a:xfrm>
            <a:off x="685800" y="285728"/>
            <a:ext cx="7886728" cy="95410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_tradnl" altLang="es-ES" sz="2800" b="1" dirty="0">
                <a:solidFill>
                  <a:schemeClr val="bg1"/>
                </a:solidFill>
                <a:latin typeface="Palatino Linotype" pitchFamily="18" charset="0"/>
              </a:rPr>
              <a:t>POSICIONES PARA EL TRABAJO INDIVIDUAL</a:t>
            </a:r>
            <a:endParaRPr lang="es-ES" altLang="es-ES" sz="2800" b="1" dirty="0">
              <a:solidFill>
                <a:schemeClr val="bg1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ChangeArrowheads="1"/>
          </p:cNvSpPr>
          <p:nvPr/>
        </p:nvSpPr>
        <p:spPr bwMode="auto">
          <a:xfrm>
            <a:off x="679450" y="1268413"/>
            <a:ext cx="8229600" cy="5343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512763" indent="-512763">
              <a:spcBef>
                <a:spcPts val="500"/>
              </a:spcBef>
              <a:buFont typeface="Times New Roman" pitchFamily="18" charset="0"/>
              <a:buAutoNum type="arabicPeriod"/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r>
              <a:rPr lang="es-ES" altLang="es-ES" sz="2400" dirty="0">
                <a:solidFill>
                  <a:srgbClr val="000000"/>
                </a:solidFill>
                <a:latin typeface="Palatino Linotype" pitchFamily="18" charset="0"/>
              </a:rPr>
              <a:t>Evaluación del alumno:</a:t>
            </a:r>
          </a:p>
          <a:p>
            <a:pPr marL="839788" lvl="1" indent="-514350">
              <a:spcBef>
                <a:spcPts val="500"/>
              </a:spcBef>
              <a:buFont typeface="Arial" charset="0"/>
              <a:buChar char="•"/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r>
              <a:rPr lang="es-ES" altLang="es-ES" sz="2400" dirty="0">
                <a:solidFill>
                  <a:srgbClr val="000000"/>
                </a:solidFill>
                <a:latin typeface="Palatino Linotype" pitchFamily="18" charset="0"/>
              </a:rPr>
              <a:t>Intereses </a:t>
            </a:r>
          </a:p>
          <a:p>
            <a:pPr marL="839788" lvl="1" indent="-514350">
              <a:spcBef>
                <a:spcPts val="500"/>
              </a:spcBef>
              <a:buFont typeface="Arial" charset="0"/>
              <a:buChar char="•"/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r>
              <a:rPr lang="es-ES" altLang="es-ES" sz="2400" dirty="0">
                <a:solidFill>
                  <a:srgbClr val="000000"/>
                </a:solidFill>
                <a:latin typeface="Palatino Linotype" pitchFamily="18" charset="0"/>
              </a:rPr>
              <a:t>Nivel de Representación </a:t>
            </a:r>
          </a:p>
          <a:p>
            <a:pPr marL="839788" lvl="1" indent="-514350">
              <a:spcBef>
                <a:spcPts val="500"/>
              </a:spcBef>
              <a:buFont typeface="Arial" charset="0"/>
              <a:buChar char="•"/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r>
              <a:rPr lang="es-ES" altLang="es-ES" sz="2400" dirty="0">
                <a:solidFill>
                  <a:srgbClr val="000000"/>
                </a:solidFill>
                <a:latin typeface="Palatino Linotype" pitchFamily="18" charset="0"/>
              </a:rPr>
              <a:t>Capacidad de atención y cognitiva</a:t>
            </a:r>
          </a:p>
          <a:p>
            <a:pPr marL="839788" lvl="1" indent="-514350">
              <a:spcBef>
                <a:spcPts val="500"/>
              </a:spcBef>
              <a:buFont typeface="Arial" charset="0"/>
              <a:buChar char="•"/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r>
              <a:rPr lang="es-ES" altLang="es-ES" sz="2400" dirty="0">
                <a:solidFill>
                  <a:srgbClr val="000000"/>
                </a:solidFill>
                <a:latin typeface="Palatino Linotype" pitchFamily="18" charset="0"/>
              </a:rPr>
              <a:t>Autonomía</a:t>
            </a:r>
          </a:p>
          <a:p>
            <a:pPr marL="839788" lvl="1" indent="-514350">
              <a:spcBef>
                <a:spcPts val="500"/>
              </a:spcBef>
              <a:buFont typeface="Arial" charset="0"/>
              <a:buChar char="•"/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r>
              <a:rPr lang="es-ES" altLang="es-ES" sz="2400" dirty="0">
                <a:solidFill>
                  <a:srgbClr val="000000"/>
                </a:solidFill>
                <a:latin typeface="Palatino Linotype" pitchFamily="18" charset="0"/>
              </a:rPr>
              <a:t>Programación</a:t>
            </a:r>
          </a:p>
          <a:p>
            <a:pPr marL="512763" indent="-512763">
              <a:spcBef>
                <a:spcPts val="500"/>
              </a:spcBef>
              <a:buFont typeface="Arial" charset="0"/>
              <a:buAutoNum type="arabicPeriod"/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r>
              <a:rPr lang="es-ES" altLang="es-ES" sz="2400" dirty="0">
                <a:solidFill>
                  <a:srgbClr val="000000"/>
                </a:solidFill>
                <a:latin typeface="Palatino Linotype" pitchFamily="18" charset="0"/>
              </a:rPr>
              <a:t>Estructurar el Entorno</a:t>
            </a:r>
          </a:p>
          <a:p>
            <a:pPr marL="512763" indent="-512763">
              <a:spcBef>
                <a:spcPts val="500"/>
              </a:spcBef>
              <a:buFont typeface="Arial" charset="0"/>
              <a:buAutoNum type="arabicPeriod"/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r>
              <a:rPr lang="es-ES" altLang="es-ES" sz="2400" dirty="0">
                <a:solidFill>
                  <a:srgbClr val="000000"/>
                </a:solidFill>
                <a:latin typeface="Palatino Linotype" pitchFamily="18" charset="0"/>
              </a:rPr>
              <a:t>Analizar la Relación Entorno-alumno</a:t>
            </a:r>
          </a:p>
          <a:p>
            <a:pPr marL="512763" indent="-512763">
              <a:spcBef>
                <a:spcPts val="500"/>
              </a:spcBef>
              <a:buFont typeface="Arial" charset="0"/>
              <a:buAutoNum type="arabicPeriod"/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r>
              <a:rPr lang="es-ES" altLang="es-ES" sz="2400" dirty="0">
                <a:solidFill>
                  <a:srgbClr val="000000"/>
                </a:solidFill>
                <a:latin typeface="Palatino Linotype" pitchFamily="18" charset="0"/>
              </a:rPr>
              <a:t>Tomar decisiones</a:t>
            </a:r>
          </a:p>
          <a:p>
            <a:pPr marL="512763" indent="-512763">
              <a:spcBef>
                <a:spcPts val="500"/>
              </a:spcBef>
              <a:buFont typeface="Arial" charset="0"/>
              <a:buAutoNum type="arabicPeriod"/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r>
              <a:rPr lang="es-ES" altLang="es-ES" sz="2400" dirty="0">
                <a:solidFill>
                  <a:srgbClr val="000000"/>
                </a:solidFill>
                <a:latin typeface="Palatino Linotype" pitchFamily="18" charset="0"/>
              </a:rPr>
              <a:t>Reorganizar el aula</a:t>
            </a:r>
          </a:p>
          <a:p>
            <a:pPr marL="512763" indent="-512763">
              <a:spcBef>
                <a:spcPts val="500"/>
              </a:spcBef>
              <a:buFont typeface="Arial" charset="0"/>
              <a:buNone/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endParaRPr lang="es-ES" altLang="es-ES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512763" indent="-512763">
              <a:spcBef>
                <a:spcPts val="500"/>
              </a:spcBef>
              <a:buFont typeface="Arial" charset="0"/>
              <a:buNone/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endParaRPr lang="es-ES" altLang="es-ES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512763" indent="-512763">
              <a:spcBef>
                <a:spcPts val="500"/>
              </a:spcBef>
              <a:buFont typeface="Arial" charset="0"/>
              <a:buNone/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endParaRPr lang="es-ES" altLang="es-ES" sz="20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839788" lvl="1" indent="-514350">
              <a:spcBef>
                <a:spcPts val="500"/>
              </a:spcBef>
              <a:buFont typeface="Arial" charset="0"/>
              <a:buNone/>
              <a:tabLst>
                <a:tab pos="512763" algn="l"/>
                <a:tab pos="1427163" algn="l"/>
                <a:tab pos="2341563" algn="l"/>
                <a:tab pos="3255963" algn="l"/>
                <a:tab pos="4170363" algn="l"/>
                <a:tab pos="5084763" algn="l"/>
                <a:tab pos="5999163" algn="l"/>
                <a:tab pos="6913563" algn="l"/>
                <a:tab pos="7827963" algn="l"/>
                <a:tab pos="8742363" algn="l"/>
                <a:tab pos="9656763" algn="l"/>
                <a:tab pos="10571163" algn="l"/>
              </a:tabLst>
            </a:pPr>
            <a:endParaRPr lang="es-ES" altLang="es-ES" sz="2000" dirty="0">
              <a:solidFill>
                <a:srgbClr val="000000"/>
              </a:solidFill>
              <a:latin typeface="Palatino Linotype" pitchFamily="18" charset="0"/>
            </a:endParaRPr>
          </a:p>
        </p:txBody>
      </p:sp>
      <p:sp>
        <p:nvSpPr>
          <p:cNvPr id="24579" name="Rectangle 8"/>
          <p:cNvSpPr>
            <a:spLocks noChangeArrowheads="1"/>
          </p:cNvSpPr>
          <p:nvPr/>
        </p:nvSpPr>
        <p:spPr bwMode="auto">
          <a:xfrm>
            <a:off x="611188" y="0"/>
            <a:ext cx="8229600" cy="11430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buClrTx/>
              <a:buSzTx/>
              <a:buFontTx/>
              <a:buNone/>
            </a:pPr>
            <a:r>
              <a:rPr lang="es-ES" altLang="es-ES" sz="4000" b="1" dirty="0">
                <a:latin typeface="Palatino Linotype" pitchFamily="18" charset="0"/>
              </a:rPr>
              <a:t>ESTABLECER ESTRUCTURA FÍSICA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ChangeArrowheads="1"/>
          </p:cNvSpPr>
          <p:nvPr/>
        </p:nvSpPr>
        <p:spPr bwMode="auto">
          <a:xfrm>
            <a:off x="684213" y="0"/>
            <a:ext cx="8229600" cy="11430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buClrTx/>
              <a:buSzTx/>
              <a:buFontTx/>
              <a:buNone/>
            </a:pPr>
            <a:r>
              <a:rPr lang="es-ES" altLang="es-ES" sz="4000" b="1" dirty="0">
                <a:latin typeface="Palatino Linotype" pitchFamily="18" charset="0"/>
              </a:rPr>
              <a:t>HORARIO INDIVIDUAL: AGENDA</a:t>
            </a:r>
          </a:p>
        </p:txBody>
      </p:sp>
      <p:sp>
        <p:nvSpPr>
          <p:cNvPr id="25603" name="Rectangle 8"/>
          <p:cNvSpPr>
            <a:spLocks noChangeArrowheads="1"/>
          </p:cNvSpPr>
          <p:nvPr/>
        </p:nvSpPr>
        <p:spPr bwMode="auto">
          <a:xfrm>
            <a:off x="881063" y="1268413"/>
            <a:ext cx="6499225" cy="5113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1313" indent="-341313">
              <a:spcBef>
                <a:spcPts val="250"/>
              </a:spcBef>
              <a:buFont typeface="Arial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s-ES" altLang="es-ES" sz="700">
              <a:solidFill>
                <a:srgbClr val="000000"/>
              </a:solidFill>
              <a:latin typeface="Arial Narrow" pitchFamily="34" charset="0"/>
            </a:endParaRPr>
          </a:p>
          <a:p>
            <a:pPr marL="741363" lvl="1" indent="-284163">
              <a:spcBef>
                <a:spcPts val="700"/>
              </a:spcBef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s-ES" altLang="es-ES">
              <a:solidFill>
                <a:srgbClr val="000000"/>
              </a:solidFill>
              <a:latin typeface="Arial Narrow" pitchFamily="34" charset="0"/>
            </a:endParaRPr>
          </a:p>
        </p:txBody>
      </p:sp>
      <p:sp>
        <p:nvSpPr>
          <p:cNvPr id="25604" name="2 Marcador de texto"/>
          <p:cNvSpPr>
            <a:spLocks noGrp="1"/>
          </p:cNvSpPr>
          <p:nvPr>
            <p:ph type="body" idx="1"/>
          </p:nvPr>
        </p:nvSpPr>
        <p:spPr>
          <a:xfrm>
            <a:off x="928662" y="1285860"/>
            <a:ext cx="7200900" cy="928687"/>
          </a:xfrm>
        </p:spPr>
        <p:txBody>
          <a:bodyPr/>
          <a:lstStyle/>
          <a:p>
            <a:pPr marL="341313" indent="-341313" algn="ctr"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s-ES" altLang="es-ES" dirty="0" smtClean="0">
                <a:latin typeface="Palatino Linotype" pitchFamily="18" charset="0"/>
              </a:rPr>
              <a:t>Qué, dónde, cuándo y para qué</a:t>
            </a:r>
            <a:endParaRPr lang="es-ES" altLang="es-ES" sz="800" dirty="0" smtClean="0">
              <a:latin typeface="Palatino Linotype" pitchFamily="18" charset="0"/>
            </a:endParaRPr>
          </a:p>
          <a:p>
            <a:pPr marL="341313" indent="-341313" algn="ctr"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s-ES" altLang="es-ES" dirty="0" smtClean="0">
                <a:latin typeface="Palatino Linotype" pitchFamily="18" charset="0"/>
              </a:rPr>
              <a:t>Tener en cuenta el nivel de representación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881063" y="2420938"/>
            <a:ext cx="3114675" cy="3375025"/>
          </a:xfrm>
        </p:spPr>
        <p:txBody>
          <a:bodyPr/>
          <a:lstStyle/>
          <a:p>
            <a:pPr marL="0" indent="0">
              <a:buFont typeface="Times New Roman" pitchFamily="18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s-ES" u="sng" dirty="0">
                <a:latin typeface="Palatino Linotype" pitchFamily="18" charset="0"/>
              </a:rPr>
              <a:t>Facilitan</a:t>
            </a:r>
            <a:r>
              <a:rPr lang="es-ES" dirty="0">
                <a:latin typeface="Palatino Linotype" pitchFamily="18" charset="0"/>
              </a:rPr>
              <a:t>	</a:t>
            </a:r>
          </a:p>
          <a:p>
            <a:pPr marL="741363" lvl="1" indent="-284163"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s-ES" sz="2400" dirty="0">
                <a:latin typeface="Palatino Linotype" pitchFamily="18" charset="0"/>
              </a:rPr>
              <a:t>Flexibilidad</a:t>
            </a:r>
          </a:p>
          <a:p>
            <a:pPr marL="741363" lvl="1" indent="-284163"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s-ES" sz="2400" dirty="0">
                <a:latin typeface="Palatino Linotype" pitchFamily="18" charset="0"/>
              </a:rPr>
              <a:t>Independencia</a:t>
            </a:r>
          </a:p>
          <a:p>
            <a:pPr marL="741363" lvl="1" indent="-284163"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s-ES" sz="2400" dirty="0">
                <a:latin typeface="Palatino Linotype" pitchFamily="18" charset="0"/>
              </a:rPr>
              <a:t>Transiciones</a:t>
            </a:r>
          </a:p>
          <a:p>
            <a:pPr marL="741363" lvl="1" indent="-284163"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s-ES" sz="2400" dirty="0">
                <a:latin typeface="Palatino Linotype" pitchFamily="18" charset="0"/>
              </a:rPr>
              <a:t>Personalizadas </a:t>
            </a:r>
            <a:endParaRPr lang="es-ES" dirty="0">
              <a:latin typeface="Palatino Linotype" pitchFamily="18" charset="0"/>
            </a:endParaRPr>
          </a:p>
          <a:p>
            <a:pPr>
              <a:buFont typeface="Times New Roman" pitchFamily="18" charset="0"/>
              <a:buNone/>
              <a:defRPr/>
            </a:pPr>
            <a:endParaRPr lang="es-ES" dirty="0">
              <a:latin typeface="Palatino Linotype" pitchFamily="18" charset="0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3995738" y="2349500"/>
            <a:ext cx="4627562" cy="3592513"/>
          </a:xfrm>
        </p:spPr>
        <p:txBody>
          <a:bodyPr>
            <a:normAutofit fontScale="92500"/>
          </a:bodyPr>
          <a:lstStyle/>
          <a:p>
            <a:pPr marL="457200" lvl="1" indent="0">
              <a:buFont typeface="Times New Roman" pitchFamily="18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s-ES" sz="2400" u="sng" dirty="0">
                <a:latin typeface="Palatino Linotype" pitchFamily="18" charset="0"/>
              </a:rPr>
              <a:t>PRINCIPIANTES</a:t>
            </a:r>
            <a:r>
              <a:rPr lang="es-ES" sz="2400" dirty="0">
                <a:latin typeface="Palatino Linotype" pitchFamily="18" charset="0"/>
              </a:rPr>
              <a:t>:</a:t>
            </a:r>
          </a:p>
          <a:p>
            <a:pPr marL="741363" lvl="1" indent="-284163"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s-ES" sz="2400" dirty="0">
                <a:latin typeface="Palatino Linotype" pitchFamily="18" charset="0"/>
              </a:rPr>
              <a:t>Una </a:t>
            </a:r>
            <a:r>
              <a:rPr lang="es-ES" sz="2400" dirty="0" smtClean="0">
                <a:latin typeface="Palatino Linotype" pitchFamily="18" charset="0"/>
              </a:rPr>
              <a:t>o </a:t>
            </a:r>
            <a:r>
              <a:rPr lang="es-ES" sz="2400" dirty="0">
                <a:latin typeface="Palatino Linotype" pitchFamily="18" charset="0"/>
              </a:rPr>
              <a:t>dos actividades</a:t>
            </a:r>
          </a:p>
          <a:p>
            <a:pPr marL="741363" lvl="1" indent="-284163"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s-ES" sz="2400" dirty="0">
                <a:latin typeface="Palatino Linotype" pitchFamily="18" charset="0"/>
              </a:rPr>
              <a:t>Importante el área de transición</a:t>
            </a:r>
          </a:p>
          <a:p>
            <a:pPr marL="741363" lvl="1" indent="-284163"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s-ES" sz="2400" dirty="0">
                <a:latin typeface="Palatino Linotype" pitchFamily="18" charset="0"/>
              </a:rPr>
              <a:t>Tarjetas de transición indican qué se ha acabado, refuerzo, actividad a realizar</a:t>
            </a:r>
          </a:p>
          <a:p>
            <a:pPr marL="741363" lvl="1" indent="-284163"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/>
            </a:pPr>
            <a:r>
              <a:rPr lang="es-ES" sz="2400" dirty="0">
                <a:latin typeface="Palatino Linotype" pitchFamily="18" charset="0"/>
              </a:rPr>
              <a:t>Priorizar la práctica, minimizar errores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Título"/>
          <p:cNvSpPr>
            <a:spLocks noGrp="1"/>
          </p:cNvSpPr>
          <p:nvPr>
            <p:ph type="title"/>
          </p:nvPr>
        </p:nvSpPr>
        <p:spPr>
          <a:xfrm>
            <a:off x="642910" y="1"/>
            <a:ext cx="8085136" cy="121442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es-ES_tradnl" altLang="es-ES" dirty="0" smtClean="0">
                <a:latin typeface="Palatino Linotype" pitchFamily="18" charset="0"/>
              </a:rPr>
              <a:t>Estructuración temporal del aula</a:t>
            </a:r>
            <a:endParaRPr lang="es-ES" altLang="es-ES" dirty="0" smtClean="0">
              <a:latin typeface="Palatino Linotype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413"/>
            <a:ext cx="7239000" cy="4464050"/>
          </a:xfrm>
        </p:spPr>
        <p:txBody>
          <a:bodyPr>
            <a:normAutofit lnSpcReduction="10000"/>
          </a:bodyPr>
          <a:lstStyle/>
          <a:p>
            <a:pPr eaLnBrk="1" hangingPunct="1">
              <a:buFont typeface="Times New Roman" pitchFamily="18" charset="0"/>
              <a:buNone/>
              <a:defRPr/>
            </a:pPr>
            <a:r>
              <a:rPr lang="es-ES_tradnl" sz="2400" u="sng" dirty="0" smtClean="0">
                <a:latin typeface="Palatino Linotype" pitchFamily="18" charset="0"/>
              </a:rPr>
              <a:t>Identificación del día de la semana: </a:t>
            </a:r>
          </a:p>
          <a:p>
            <a:pPr eaLnBrk="1" hangingPunct="1">
              <a:buFontTx/>
              <a:buChar char="-"/>
              <a:defRPr/>
            </a:pPr>
            <a:r>
              <a:rPr lang="es-ES_tradnl" sz="2400" dirty="0" smtClean="0">
                <a:latin typeface="Palatino Linotype" pitchFamily="18" charset="0"/>
              </a:rPr>
              <a:t>Asignación a cada día de un color concreto</a:t>
            </a:r>
          </a:p>
          <a:p>
            <a:pPr eaLnBrk="1" hangingPunct="1">
              <a:buFontTx/>
              <a:buChar char="-"/>
              <a:defRPr/>
            </a:pPr>
            <a:r>
              <a:rPr lang="es-ES_tradnl" sz="2400" dirty="0" smtClean="0">
                <a:latin typeface="Palatino Linotype" pitchFamily="18" charset="0"/>
              </a:rPr>
              <a:t>Panel del tiempo</a:t>
            </a:r>
          </a:p>
          <a:p>
            <a:pPr eaLnBrk="1" hangingPunct="1">
              <a:buFontTx/>
              <a:buChar char="-"/>
              <a:defRPr/>
            </a:pPr>
            <a:r>
              <a:rPr lang="es-ES_tradnl" sz="2400" dirty="0" smtClean="0">
                <a:latin typeface="Palatino Linotype" pitchFamily="18" charset="0"/>
              </a:rPr>
              <a:t>Pasado, presente y futuro: rojo, flecha y transparente</a:t>
            </a:r>
          </a:p>
          <a:p>
            <a:pPr eaLnBrk="1" hangingPunct="1">
              <a:buFont typeface="Times New Roman" pitchFamily="18" charset="0"/>
              <a:buNone/>
              <a:defRPr/>
            </a:pPr>
            <a:r>
              <a:rPr lang="es-ES_tradnl" sz="2400" u="sng" dirty="0" smtClean="0">
                <a:latin typeface="Palatino Linotype" pitchFamily="18" charset="0"/>
              </a:rPr>
              <a:t>Agendas de trabajo individuales:</a:t>
            </a:r>
          </a:p>
          <a:p>
            <a:pPr eaLnBrk="1" hangingPunct="1">
              <a:buFontTx/>
              <a:buChar char="-"/>
              <a:defRPr/>
            </a:pPr>
            <a:r>
              <a:rPr lang="es-ES_tradnl" sz="2400" dirty="0" smtClean="0">
                <a:latin typeface="Palatino Linotype" pitchFamily="18" charset="0"/>
              </a:rPr>
              <a:t>Secuencia ordenadas de tareas que debe realizar a lo largo de la semana</a:t>
            </a:r>
          </a:p>
          <a:p>
            <a:pPr eaLnBrk="1" hangingPunct="1">
              <a:buFontTx/>
              <a:buChar char="-"/>
              <a:defRPr/>
            </a:pPr>
            <a:r>
              <a:rPr lang="es-ES_tradnl" sz="2400" dirty="0" smtClean="0">
                <a:latin typeface="Palatino Linotype" pitchFamily="18" charset="0"/>
              </a:rPr>
              <a:t>Marcar la tarea en la que se encuentra, marcar la tarea que finaliza</a:t>
            </a:r>
          </a:p>
          <a:p>
            <a:pPr eaLnBrk="1" hangingPunct="1">
              <a:buFontTx/>
              <a:buChar char="-"/>
              <a:defRPr/>
            </a:pPr>
            <a:r>
              <a:rPr lang="es-ES_tradnl" sz="2400" dirty="0" smtClean="0">
                <a:latin typeface="Palatino Linotype" pitchFamily="18" charset="0"/>
              </a:rPr>
              <a:t>Panel de elecciones</a:t>
            </a:r>
          </a:p>
          <a:p>
            <a:pPr eaLnBrk="1" hangingPunct="1">
              <a:buFontTx/>
              <a:buChar char="-"/>
              <a:defRPr/>
            </a:pPr>
            <a:endParaRPr lang="es-ES_tradnl" dirty="0">
              <a:latin typeface="Palatino Linotype" pitchFamily="18" charset="0"/>
            </a:endParaRPr>
          </a:p>
          <a:p>
            <a:pPr eaLnBrk="1" hangingPunct="1">
              <a:buFontTx/>
              <a:buChar char="-"/>
              <a:defRPr/>
            </a:pPr>
            <a:endParaRPr lang="es-ES_tradnl" dirty="0" smtClean="0">
              <a:latin typeface="Palatino Linotype" pitchFamily="18" charset="0"/>
            </a:endParaRPr>
          </a:p>
          <a:p>
            <a:pPr marL="0" indent="0" eaLnBrk="1" hangingPunct="1">
              <a:buFont typeface="Times New Roman" pitchFamily="18" charset="0"/>
              <a:buNone/>
              <a:defRPr/>
            </a:pPr>
            <a:endParaRPr lang="es-ES_tradnl" dirty="0">
              <a:latin typeface="Palatino Linotype" pitchFamily="18" charset="0"/>
            </a:endParaRPr>
          </a:p>
          <a:p>
            <a:pPr marL="0" indent="0" eaLnBrk="1" hangingPunct="1">
              <a:buFont typeface="Times New Roman" pitchFamily="18" charset="0"/>
              <a:buNone/>
              <a:defRPr/>
            </a:pPr>
            <a:endParaRPr lang="es-ES_tradnl" dirty="0" smtClean="0">
              <a:latin typeface="Palatino Linotype" pitchFamily="18" charset="0"/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5864225"/>
            <a:ext cx="4760913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4 Imagen" descr="thumb_orologi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206" y="1785926"/>
            <a:ext cx="1608138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1 CuadroTexto"/>
          <p:cNvSpPr txBox="1">
            <a:spLocks noChangeArrowheads="1"/>
          </p:cNvSpPr>
          <p:nvPr/>
        </p:nvSpPr>
        <p:spPr bwMode="auto">
          <a:xfrm>
            <a:off x="5091113" y="5443538"/>
            <a:ext cx="4032250" cy="3698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_tradnl" altLang="es-ES">
                <a:solidFill>
                  <a:schemeClr val="accent1"/>
                </a:solidFill>
              </a:rPr>
              <a:t>Imágenes </a:t>
            </a:r>
            <a:r>
              <a:rPr lang="es-ES_tradnl" altLang="es-ES">
                <a:solidFill>
                  <a:schemeClr val="accent1"/>
                </a:solidFill>
                <a:hlinkClick r:id="rId4"/>
              </a:rPr>
              <a:t>www.asociacionalanda.org</a:t>
            </a:r>
            <a:r>
              <a:rPr lang="es-ES_tradnl" altLang="es-ES">
                <a:solidFill>
                  <a:schemeClr val="accent1"/>
                </a:solidFill>
              </a:rPr>
              <a:t>  </a:t>
            </a:r>
            <a:endParaRPr lang="es-ES" altLang="es-ES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2 Marcador de contenido"/>
          <p:cNvSpPr>
            <a:spLocks noGrp="1"/>
          </p:cNvSpPr>
          <p:nvPr>
            <p:ph idx="1"/>
          </p:nvPr>
        </p:nvSpPr>
        <p:spPr>
          <a:xfrm>
            <a:off x="395288" y="333375"/>
            <a:ext cx="7239000" cy="5165725"/>
          </a:xfrm>
        </p:spPr>
        <p:txBody>
          <a:bodyPr/>
          <a:lstStyle/>
          <a:p>
            <a:pPr eaLnBrk="1" hangingPunct="1">
              <a:buFont typeface="Times New Roman" pitchFamily="18" charset="0"/>
              <a:buNone/>
            </a:pPr>
            <a:r>
              <a:rPr lang="es-ES_tradnl" altLang="es-ES" sz="2400" u="sng" dirty="0" smtClean="0">
                <a:latin typeface="Palatino Linotype" pitchFamily="18" charset="0"/>
              </a:rPr>
              <a:t>Tiempo de realización de las tareas</a:t>
            </a:r>
            <a:r>
              <a:rPr lang="es-ES_tradnl" altLang="es-ES" sz="2400" dirty="0" smtClean="0">
                <a:latin typeface="Palatino Linotype" pitchFamily="18" charset="0"/>
              </a:rPr>
              <a:t>:</a:t>
            </a:r>
          </a:p>
          <a:p>
            <a:pPr eaLnBrk="1" hangingPunct="1">
              <a:buFontTx/>
              <a:buChar char="-"/>
            </a:pPr>
            <a:r>
              <a:rPr lang="es-ES_tradnl" altLang="es-ES" sz="2400" dirty="0" smtClean="0">
                <a:latin typeface="Palatino Linotype" pitchFamily="18" charset="0"/>
              </a:rPr>
              <a:t>Códigos que le indiquen el número y orden de las tareas</a:t>
            </a:r>
          </a:p>
          <a:p>
            <a:pPr eaLnBrk="1" hangingPunct="1">
              <a:buFontTx/>
              <a:buChar char="-"/>
            </a:pPr>
            <a:r>
              <a:rPr lang="es-ES_tradnl" altLang="es-ES" sz="2400" dirty="0" smtClean="0">
                <a:latin typeface="Palatino Linotype" pitchFamily="18" charset="0"/>
              </a:rPr>
              <a:t>De forma secuencial de izquierda a derecha</a:t>
            </a:r>
          </a:p>
          <a:p>
            <a:pPr eaLnBrk="1" hangingPunct="1">
              <a:buFontTx/>
              <a:buChar char="-"/>
            </a:pPr>
            <a:r>
              <a:rPr lang="es-ES_tradnl" altLang="es-ES" sz="2400" dirty="0" smtClean="0">
                <a:latin typeface="Palatino Linotype" pitchFamily="18" charset="0"/>
              </a:rPr>
              <a:t>Uso de temporizador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es-ES_tradnl" altLang="es-ES" sz="2400" u="sng" dirty="0" smtClean="0">
                <a:latin typeface="Palatino Linotype" pitchFamily="18" charset="0"/>
              </a:rPr>
              <a:t>Calendarios Mensuales:</a:t>
            </a:r>
          </a:p>
          <a:p>
            <a:pPr eaLnBrk="1" hangingPunct="1">
              <a:buFontTx/>
              <a:buChar char="-"/>
            </a:pPr>
            <a:r>
              <a:rPr lang="es-ES_tradnl" altLang="es-ES" sz="2400" dirty="0" smtClean="0">
                <a:latin typeface="Palatino Linotype" pitchFamily="18" charset="0"/>
              </a:rPr>
              <a:t>Fechas señaladas con pictogramas</a:t>
            </a:r>
          </a:p>
          <a:p>
            <a:pPr eaLnBrk="1" hangingPunct="1">
              <a:buFontTx/>
              <a:buChar char="-"/>
            </a:pPr>
            <a:r>
              <a:rPr lang="es-ES_tradnl" altLang="es-ES" sz="2400" dirty="0" smtClean="0">
                <a:latin typeface="Palatino Linotype" pitchFamily="18" charset="0"/>
              </a:rPr>
              <a:t>Periodos vacacionales</a:t>
            </a:r>
          </a:p>
        </p:txBody>
      </p:sp>
      <p:pic>
        <p:nvPicPr>
          <p:cNvPr id="27651" name="3 Imagen" descr="ejemplo_horario_sema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4663" y="3644900"/>
            <a:ext cx="47625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4 Imagen" descr="anim_orologio_piccolo_lo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5975" y="188913"/>
            <a:ext cx="197961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2" descr="C:\Users\Laura\Dropbox\Jornada Educación\EstrucTemporo\Calendario mensual_estructTempor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4249738"/>
            <a:ext cx="2736850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68478"/>
          </a:xfrm>
        </p:spPr>
        <p:txBody>
          <a:bodyPr>
            <a:normAutofit/>
          </a:bodyPr>
          <a:lstStyle/>
          <a:p>
            <a:r>
              <a:rPr lang="es-ES" sz="2400" b="1" dirty="0">
                <a:latin typeface="Palatino Linotype" pitchFamily="18" charset="0"/>
              </a:rPr>
              <a:t>TRASTORNOS DEL ESPECTRO </a:t>
            </a:r>
            <a:r>
              <a:rPr lang="es-ES" sz="4000" b="1" dirty="0">
                <a:latin typeface="Palatino Linotype" pitchFamily="18" charset="0"/>
              </a:rPr>
              <a:t>DEL AUTISMO </a:t>
            </a:r>
            <a:r>
              <a:rPr lang="es-ES" sz="2400" b="1" dirty="0">
                <a:latin typeface="Palatino Linotype" pitchFamily="18" charset="0"/>
              </a:rPr>
              <a:t/>
            </a:r>
            <a:br>
              <a:rPr lang="es-ES" sz="2400" b="1" dirty="0">
                <a:latin typeface="Palatino Linotype" pitchFamily="18" charset="0"/>
              </a:rPr>
            </a:br>
            <a:r>
              <a:rPr lang="es-ES" sz="2400" b="1" dirty="0">
                <a:latin typeface="Palatino Linotype" pitchFamily="18" charset="0"/>
              </a:rPr>
              <a:t>(TEA)</a:t>
            </a:r>
          </a:p>
        </p:txBody>
      </p:sp>
      <p:pic>
        <p:nvPicPr>
          <p:cNvPr id="4" name="3 Marcador de contenido" descr="Lo-Que-Se-Vende-En-eBa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414922">
            <a:off x="5721876" y="2234045"/>
            <a:ext cx="3859761" cy="2625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4 Imagen" descr="habilidades-sociales-en-la-infancia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87864">
            <a:off x="-282826" y="2022092"/>
            <a:ext cx="3797277" cy="27087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1928794" y="4786322"/>
            <a:ext cx="54292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u="sng" dirty="0" smtClean="0">
                <a:latin typeface="Palatino Linotype" pitchFamily="18" charset="0"/>
              </a:rPr>
              <a:t>DIADA DE ALTERACIONES: </a:t>
            </a:r>
          </a:p>
          <a:p>
            <a:pPr algn="ctr">
              <a:buFontTx/>
              <a:buChar char="-"/>
            </a:pPr>
            <a:r>
              <a:rPr lang="es-ES" sz="2800" dirty="0" smtClean="0">
                <a:latin typeface="Palatino Linotype" pitchFamily="18" charset="0"/>
              </a:rPr>
              <a:t>COMUNICACIÓN SOCIAL</a:t>
            </a:r>
          </a:p>
          <a:p>
            <a:pPr algn="ctr">
              <a:buFontTx/>
              <a:buChar char="-"/>
            </a:pPr>
            <a:r>
              <a:rPr lang="es-ES" sz="2800" dirty="0" smtClean="0">
                <a:latin typeface="Palatino Linotype" pitchFamily="18" charset="0"/>
              </a:rPr>
              <a:t>INTERES Y PATRONES RESTRINGIDOS</a:t>
            </a:r>
            <a:endParaRPr lang="es-ES" sz="2800" dirty="0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611188" y="0"/>
            <a:ext cx="8229600" cy="11430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buClrTx/>
              <a:buSzTx/>
              <a:buFontTx/>
              <a:buNone/>
            </a:pPr>
            <a:r>
              <a:rPr lang="es-ES" altLang="es-ES" sz="4000" b="1" dirty="0">
                <a:latin typeface="Palatino Linotype" pitchFamily="18" charset="0"/>
              </a:rPr>
              <a:t>SISTEMAS DE TRABAJO</a:t>
            </a:r>
          </a:p>
        </p:txBody>
      </p:sp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827088" y="1412875"/>
            <a:ext cx="7742237" cy="4249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1313" indent="-341313">
              <a:spcBef>
                <a:spcPts val="700"/>
              </a:spcBef>
              <a:buFont typeface="Microsoft Sans Serif" pitchFamily="34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s-ES" altLang="es-ES" sz="2400" dirty="0">
                <a:solidFill>
                  <a:srgbClr val="000000"/>
                </a:solidFill>
                <a:latin typeface="Palatino Linotype" pitchFamily="18" charset="0"/>
              </a:rPr>
              <a:t>¿Qué hago y en qué orden?</a:t>
            </a:r>
          </a:p>
          <a:p>
            <a:pPr marL="341313" indent="-341313">
              <a:spcBef>
                <a:spcPts val="700"/>
              </a:spcBef>
              <a:buFont typeface="Microsoft Sans Serif" pitchFamily="34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s-ES" altLang="es-ES" sz="2400" dirty="0">
                <a:solidFill>
                  <a:srgbClr val="000000"/>
                </a:solidFill>
                <a:latin typeface="Palatino Linotype" pitchFamily="18" charset="0"/>
              </a:rPr>
              <a:t>¿Cuánto hago?</a:t>
            </a:r>
          </a:p>
          <a:p>
            <a:pPr marL="341313" indent="-341313">
              <a:spcBef>
                <a:spcPts val="700"/>
              </a:spcBef>
              <a:buFont typeface="Microsoft Sans Serif" pitchFamily="34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s-ES" altLang="es-ES" sz="2400" dirty="0">
                <a:solidFill>
                  <a:srgbClr val="000000"/>
                </a:solidFill>
                <a:latin typeface="Palatino Linotype" pitchFamily="18" charset="0"/>
              </a:rPr>
              <a:t>¿Como sabré cuando he terminado?</a:t>
            </a:r>
          </a:p>
          <a:p>
            <a:pPr marL="341313" indent="-341313">
              <a:spcBef>
                <a:spcPts val="800"/>
              </a:spcBef>
              <a:buFont typeface="Microsoft Sans Serif" pitchFamily="34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s-ES" altLang="es-ES" sz="2400" dirty="0">
                <a:solidFill>
                  <a:srgbClr val="000000"/>
                </a:solidFill>
                <a:latin typeface="Palatino Linotype" pitchFamily="18" charset="0"/>
              </a:rPr>
              <a:t>¿Qué pasa cuando haya terminado?</a:t>
            </a:r>
          </a:p>
          <a:p>
            <a:pPr marL="741363" lvl="1" indent="-284163">
              <a:spcBef>
                <a:spcPts val="700"/>
              </a:spcBef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s-ES" altLang="es-ES" sz="2400" dirty="0">
                <a:solidFill>
                  <a:srgbClr val="000000"/>
                </a:solidFill>
                <a:latin typeface="Palatino Linotype" pitchFamily="18" charset="0"/>
              </a:rPr>
              <a:t>Tener en cuenta la edad y la funcionalidad de los objetivos</a:t>
            </a:r>
          </a:p>
          <a:p>
            <a:pPr marL="741363" lvl="1" indent="-284163">
              <a:spcBef>
                <a:spcPts val="700"/>
              </a:spcBef>
              <a:buFont typeface="Arial" charset="0"/>
              <a:buNone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endParaRPr lang="es-ES" altLang="es-ES" sz="24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341313" indent="-341313">
              <a:spcBef>
                <a:spcPts val="800"/>
              </a:spcBef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s-ES" altLang="es-ES" sz="2400" dirty="0">
                <a:solidFill>
                  <a:srgbClr val="000000"/>
                </a:solidFill>
                <a:latin typeface="Palatino Linotype" pitchFamily="18" charset="0"/>
              </a:rPr>
              <a:t>Facilitan	</a:t>
            </a:r>
          </a:p>
          <a:p>
            <a:pPr marL="741363" lvl="1" indent="-284163">
              <a:spcBef>
                <a:spcPts val="700"/>
              </a:spcBef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s-ES" altLang="es-ES" sz="2400" dirty="0">
                <a:solidFill>
                  <a:srgbClr val="000000"/>
                </a:solidFill>
                <a:latin typeface="Palatino Linotype" pitchFamily="18" charset="0"/>
              </a:rPr>
              <a:t>Flexibilidad y aprendizaje</a:t>
            </a:r>
          </a:p>
          <a:p>
            <a:pPr marL="741363" lvl="1" indent="-284163">
              <a:spcBef>
                <a:spcPts val="700"/>
              </a:spcBef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s-ES" altLang="es-ES" sz="2400" dirty="0">
                <a:solidFill>
                  <a:srgbClr val="000000"/>
                </a:solidFill>
                <a:latin typeface="Palatino Linotype" pitchFamily="18" charset="0"/>
              </a:rPr>
              <a:t>Independencia</a:t>
            </a:r>
          </a:p>
          <a:p>
            <a:pPr marL="741363" lvl="1" indent="-284163">
              <a:spcBef>
                <a:spcPts val="700"/>
              </a:spcBef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s-ES" altLang="es-ES" sz="2400" dirty="0">
                <a:solidFill>
                  <a:srgbClr val="000000"/>
                </a:solidFill>
                <a:latin typeface="Palatino Linotype" pitchFamily="18" charset="0"/>
              </a:rPr>
              <a:t>Reducción de conductas desafiantes al entorno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428736"/>
            <a:ext cx="8267700" cy="4554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969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08400" y="1773238"/>
            <a:ext cx="5267325" cy="4000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9700" name="Rectangle 9"/>
          <p:cNvSpPr>
            <a:spLocks noChangeArrowheads="1"/>
          </p:cNvSpPr>
          <p:nvPr/>
        </p:nvSpPr>
        <p:spPr bwMode="auto">
          <a:xfrm>
            <a:off x="684213" y="0"/>
            <a:ext cx="8229600" cy="11430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buClrTx/>
              <a:buSzTx/>
              <a:buFontTx/>
              <a:buNone/>
            </a:pPr>
            <a:r>
              <a:rPr lang="en-US" altLang="es-ES" sz="4000" b="1" dirty="0">
                <a:latin typeface="Palatino Linotype" pitchFamily="18" charset="0"/>
              </a:rPr>
              <a:t>TIPOS DE SISTEMAS DE TRABAJO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7"/>
          <p:cNvSpPr>
            <a:spLocks noChangeArrowheads="1"/>
          </p:cNvSpPr>
          <p:nvPr/>
        </p:nvSpPr>
        <p:spPr bwMode="auto">
          <a:xfrm>
            <a:off x="468313" y="1125538"/>
            <a:ext cx="8229600" cy="49117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/>
          <a:lstStyle/>
          <a:p>
            <a:pPr marL="741363" lvl="1" indent="-284163">
              <a:spcBef>
                <a:spcPts val="700"/>
              </a:spcBef>
              <a:buFont typeface="Arial" charset="0"/>
              <a:buNone/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/>
            </a:pPr>
            <a:endParaRPr lang="es-ES" sz="2800" dirty="0">
              <a:solidFill>
                <a:srgbClr val="000000"/>
              </a:solidFill>
              <a:latin typeface="Palatino Linotype" pitchFamily="18" charset="0"/>
            </a:endParaRPr>
          </a:p>
          <a:p>
            <a:pPr marL="457200" lvl="1" indent="0">
              <a:spcBef>
                <a:spcPts val="700"/>
              </a:spcBef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/>
            </a:pPr>
            <a:r>
              <a:rPr lang="es-ES" sz="2800" dirty="0">
                <a:solidFill>
                  <a:srgbClr val="000000"/>
                </a:solidFill>
                <a:latin typeface="Palatino Linotype" pitchFamily="18" charset="0"/>
              </a:rPr>
              <a:t>¿Para qué?</a:t>
            </a:r>
          </a:p>
          <a:p>
            <a:pPr marL="1141413" lvl="2" indent="-227013">
              <a:spcBef>
                <a:spcPts val="600"/>
              </a:spcBef>
              <a:buFont typeface="Arial" charset="0"/>
              <a:buChar char="•"/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/>
            </a:pPr>
            <a:r>
              <a:rPr lang="es-ES" sz="2400" dirty="0">
                <a:solidFill>
                  <a:srgbClr val="000000"/>
                </a:solidFill>
                <a:latin typeface="Palatino Linotype" pitchFamily="18" charset="0"/>
              </a:rPr>
              <a:t>En SAAC</a:t>
            </a:r>
          </a:p>
          <a:p>
            <a:pPr marL="1141413" lvl="2" indent="-227013">
              <a:spcBef>
                <a:spcPts val="600"/>
              </a:spcBef>
              <a:buFont typeface="Arial" charset="0"/>
              <a:buChar char="•"/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/>
            </a:pPr>
            <a:r>
              <a:rPr lang="es-ES" sz="2400" dirty="0">
                <a:solidFill>
                  <a:srgbClr val="000000"/>
                </a:solidFill>
                <a:latin typeface="Palatino Linotype" pitchFamily="18" charset="0"/>
              </a:rPr>
              <a:t>Para favorecer la elección</a:t>
            </a:r>
          </a:p>
          <a:p>
            <a:pPr marL="1141413" lvl="2" indent="-227013">
              <a:spcBef>
                <a:spcPts val="600"/>
              </a:spcBef>
              <a:buFont typeface="Arial" charset="0"/>
              <a:buChar char="•"/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/>
            </a:pPr>
            <a:r>
              <a:rPr lang="es-ES" sz="2400" dirty="0">
                <a:solidFill>
                  <a:srgbClr val="000000"/>
                </a:solidFill>
                <a:latin typeface="Palatino Linotype" pitchFamily="18" charset="0"/>
              </a:rPr>
              <a:t>Para explicar momentos relevantes</a:t>
            </a:r>
          </a:p>
          <a:p>
            <a:pPr marL="1141413" lvl="2" indent="-227013">
              <a:spcBef>
                <a:spcPts val="600"/>
              </a:spcBef>
              <a:buFont typeface="Arial" charset="0"/>
              <a:buChar char="•"/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/>
            </a:pPr>
            <a:r>
              <a:rPr lang="es-ES" sz="2400" dirty="0">
                <a:solidFill>
                  <a:srgbClr val="000000"/>
                </a:solidFill>
                <a:latin typeface="Palatino Linotype" pitchFamily="18" charset="0"/>
              </a:rPr>
              <a:t>Para trabajar los aspectos sociales y mentalistas</a:t>
            </a:r>
          </a:p>
          <a:p>
            <a:pPr marL="1141413" lvl="2" indent="-227013">
              <a:spcBef>
                <a:spcPts val="600"/>
              </a:spcBef>
              <a:buFont typeface="Arial" charset="0"/>
              <a:buChar char="•"/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/>
            </a:pPr>
            <a:r>
              <a:rPr lang="es-ES" sz="2400" dirty="0">
                <a:solidFill>
                  <a:srgbClr val="000000"/>
                </a:solidFill>
                <a:latin typeface="Palatino Linotype" pitchFamily="18" charset="0"/>
              </a:rPr>
              <a:t>Dar instrucciones, normas.</a:t>
            </a:r>
          </a:p>
          <a:p>
            <a:pPr marL="1141413" lvl="2" indent="-227013">
              <a:spcBef>
                <a:spcPts val="600"/>
              </a:spcBef>
              <a:buFont typeface="Arial" charset="0"/>
              <a:buChar char="•"/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/>
            </a:pPr>
            <a:r>
              <a:rPr lang="es-ES" sz="2400" dirty="0">
                <a:solidFill>
                  <a:srgbClr val="000000"/>
                </a:solidFill>
                <a:latin typeface="Palatino Linotype" pitchFamily="18" charset="0"/>
              </a:rPr>
              <a:t>Comprensión del tiempo</a:t>
            </a:r>
          </a:p>
          <a:p>
            <a:pPr marL="1141413" lvl="2" indent="-227013">
              <a:spcBef>
                <a:spcPts val="600"/>
              </a:spcBef>
              <a:buFont typeface="Arial" charset="0"/>
              <a:buChar char="•"/>
              <a:tabLst>
                <a:tab pos="741363" algn="l"/>
                <a:tab pos="1655763" algn="l"/>
                <a:tab pos="2570163" algn="l"/>
                <a:tab pos="3484563" algn="l"/>
                <a:tab pos="4398963" algn="l"/>
                <a:tab pos="5313363" algn="l"/>
                <a:tab pos="6227763" algn="l"/>
                <a:tab pos="7142163" algn="l"/>
                <a:tab pos="8056563" algn="l"/>
                <a:tab pos="8970963" algn="l"/>
                <a:tab pos="9885363" algn="l"/>
                <a:tab pos="10799763" algn="l"/>
              </a:tabLst>
              <a:defRPr/>
            </a:pPr>
            <a:r>
              <a:rPr lang="es-ES" sz="2400" dirty="0">
                <a:solidFill>
                  <a:srgbClr val="000000"/>
                </a:solidFill>
                <a:latin typeface="Palatino Linotype" pitchFamily="18" charset="0"/>
              </a:rPr>
              <a:t>Trabajar emociones</a:t>
            </a:r>
          </a:p>
        </p:txBody>
      </p:sp>
      <p:sp>
        <p:nvSpPr>
          <p:cNvPr id="33795" name="Rectangle 8"/>
          <p:cNvSpPr>
            <a:spLocks noChangeArrowheads="1"/>
          </p:cNvSpPr>
          <p:nvPr/>
        </p:nvSpPr>
        <p:spPr bwMode="auto">
          <a:xfrm>
            <a:off x="611188" y="0"/>
            <a:ext cx="8229600" cy="11430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buClrTx/>
              <a:buSzTx/>
              <a:buFontTx/>
              <a:buNone/>
            </a:pPr>
            <a:r>
              <a:rPr lang="es-ES" altLang="es-ES" sz="4000" b="1">
                <a:latin typeface="Arial Narrow" pitchFamily="34" charset="0"/>
              </a:rPr>
              <a:t>AYUDAS VISUALES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AutoShape 10"/>
          <p:cNvSpPr>
            <a:spLocks noChangeArrowheads="1"/>
          </p:cNvSpPr>
          <p:nvPr/>
        </p:nvSpPr>
        <p:spPr bwMode="auto">
          <a:xfrm>
            <a:off x="4176713" y="1530350"/>
            <a:ext cx="381000" cy="36036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1699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SzTx/>
              <a:buFontTx/>
              <a:buNone/>
            </a:pPr>
            <a:endParaRPr lang="es-ES" altLang="es-ES" sz="160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40963" name="Text Box 11"/>
          <p:cNvSpPr txBox="1">
            <a:spLocks noChangeArrowheads="1"/>
          </p:cNvSpPr>
          <p:nvPr/>
        </p:nvSpPr>
        <p:spPr bwMode="auto">
          <a:xfrm>
            <a:off x="3097213" y="1890713"/>
            <a:ext cx="2845651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buSzTx/>
              <a:buFontTx/>
              <a:buNone/>
            </a:pPr>
            <a:r>
              <a:rPr lang="es-ES_tradnl" altLang="es-ES" b="1">
                <a:latin typeface="Palatino Linotype" pitchFamily="18" charset="0"/>
              </a:rPr>
              <a:t>Conductas problemáticas</a:t>
            </a:r>
            <a:endParaRPr lang="es-ES" altLang="es-ES" b="1">
              <a:latin typeface="Palatino Linotype" pitchFamily="18" charset="0"/>
            </a:endParaRPr>
          </a:p>
        </p:txBody>
      </p:sp>
      <p:sp>
        <p:nvSpPr>
          <p:cNvPr id="40964" name="Text Box 12"/>
          <p:cNvSpPr txBox="1">
            <a:spLocks noChangeArrowheads="1"/>
          </p:cNvSpPr>
          <p:nvPr/>
        </p:nvSpPr>
        <p:spPr bwMode="auto">
          <a:xfrm>
            <a:off x="1296988" y="2322513"/>
            <a:ext cx="63882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SzTx/>
              <a:buFontTx/>
              <a:buNone/>
            </a:pPr>
            <a:r>
              <a:rPr lang="es-ES" altLang="es-ES" sz="2000" dirty="0">
                <a:solidFill>
                  <a:schemeClr val="tx1"/>
                </a:solidFill>
                <a:latin typeface="Palatino Linotype" pitchFamily="18" charset="0"/>
              </a:rPr>
              <a:t>Afectan a la salud de las personas (emocional, física…)</a:t>
            </a:r>
          </a:p>
        </p:txBody>
      </p:sp>
      <p:sp>
        <p:nvSpPr>
          <p:cNvPr id="40965" name="Text Box 9"/>
          <p:cNvSpPr txBox="1">
            <a:spLocks noChangeArrowheads="1"/>
          </p:cNvSpPr>
          <p:nvPr/>
        </p:nvSpPr>
        <p:spPr bwMode="auto">
          <a:xfrm>
            <a:off x="1008063" y="1171575"/>
            <a:ext cx="7272337" cy="70788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buSzTx/>
              <a:buFontTx/>
              <a:buNone/>
            </a:pPr>
            <a:r>
              <a:rPr lang="es-ES_tradnl" altLang="es-ES" sz="2000" dirty="0">
                <a:solidFill>
                  <a:schemeClr val="tx1"/>
                </a:solidFill>
                <a:latin typeface="Palatino Linotype" pitchFamily="18" charset="0"/>
              </a:rPr>
              <a:t>Conductas disruptivas, inadecuadas, desajustadas, perturbadoras...</a:t>
            </a:r>
            <a:endParaRPr lang="es-ES" altLang="es-ES" sz="200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40966" name="Text Box 15"/>
          <p:cNvSpPr txBox="1">
            <a:spLocks noChangeArrowheads="1"/>
          </p:cNvSpPr>
          <p:nvPr/>
        </p:nvSpPr>
        <p:spPr bwMode="auto">
          <a:xfrm>
            <a:off x="838200" y="3049588"/>
            <a:ext cx="8064500" cy="95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buSzTx/>
              <a:buFont typeface="Times New Roman" pitchFamily="18" charset="0"/>
              <a:buChar char="•"/>
            </a:pPr>
            <a:r>
              <a:rPr lang="es-ES_tradnl" altLang="es-ES" dirty="0">
                <a:solidFill>
                  <a:schemeClr val="tx1"/>
                </a:solidFill>
                <a:latin typeface="Palatino Linotype" pitchFamily="18" charset="0"/>
              </a:rPr>
              <a:t> La conducta problemática es una </a:t>
            </a:r>
            <a:r>
              <a:rPr lang="es-ES_tradnl" altLang="es-ES" b="1" u="sng" dirty="0">
                <a:solidFill>
                  <a:schemeClr val="tx1"/>
                </a:solidFill>
                <a:latin typeface="Palatino Linotype" pitchFamily="18" charset="0"/>
              </a:rPr>
              <a:t>conducta adaptativa</a:t>
            </a:r>
          </a:p>
          <a:p>
            <a:pPr>
              <a:buSzTx/>
              <a:buFontTx/>
              <a:buNone/>
            </a:pPr>
            <a:r>
              <a:rPr lang="es-ES_tradnl" altLang="es-ES" dirty="0">
                <a:solidFill>
                  <a:schemeClr val="tx1"/>
                </a:solidFill>
                <a:latin typeface="Palatino Linotype" pitchFamily="18" charset="0"/>
              </a:rPr>
              <a:t>                                        </a:t>
            </a:r>
          </a:p>
          <a:p>
            <a:pPr>
              <a:buSzTx/>
              <a:buFontTx/>
              <a:buNone/>
            </a:pPr>
            <a:r>
              <a:rPr lang="es-ES_tradnl" altLang="es-ES" dirty="0">
                <a:solidFill>
                  <a:schemeClr val="tx1"/>
                </a:solidFill>
                <a:latin typeface="Palatino Linotype" pitchFamily="18" charset="0"/>
              </a:rPr>
              <a:t>		                	</a:t>
            </a:r>
            <a:r>
              <a:rPr lang="es-ES_tradnl" altLang="es-ES" b="1" u="sng" dirty="0">
                <a:solidFill>
                  <a:schemeClr val="tx1"/>
                </a:solidFill>
                <a:latin typeface="Palatino Linotype" pitchFamily="18" charset="0"/>
              </a:rPr>
              <a:t>Carácter funcional</a:t>
            </a:r>
            <a:r>
              <a:rPr lang="es-ES_tradnl" altLang="es-ES" dirty="0">
                <a:solidFill>
                  <a:schemeClr val="tx1"/>
                </a:solidFill>
                <a:latin typeface="Palatino Linotype" pitchFamily="18" charset="0"/>
              </a:rPr>
              <a:t> de la conducta</a:t>
            </a:r>
            <a:endParaRPr lang="es-ES" altLang="es-ES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40967" name="Text Box 16"/>
          <p:cNvSpPr txBox="1">
            <a:spLocks noChangeArrowheads="1"/>
          </p:cNvSpPr>
          <p:nvPr/>
        </p:nvSpPr>
        <p:spPr bwMode="auto">
          <a:xfrm>
            <a:off x="528638" y="5876925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SzTx/>
              <a:buFont typeface="Times New Roman" pitchFamily="18" charset="0"/>
              <a:buChar char="•"/>
            </a:pPr>
            <a:r>
              <a:rPr lang="es-ES_tradnl" altLang="es-ES">
                <a:solidFill>
                  <a:schemeClr val="tx1"/>
                </a:solidFill>
                <a:latin typeface="Palatino Linotype" pitchFamily="18" charset="0"/>
              </a:rPr>
              <a:t> Los profesionales hemos de resolver un problema derivado de un determinado </a:t>
            </a:r>
            <a:r>
              <a:rPr lang="es-ES_tradnl" altLang="es-ES" b="1">
                <a:solidFill>
                  <a:schemeClr val="tx1"/>
                </a:solidFill>
                <a:latin typeface="Palatino Linotype" pitchFamily="18" charset="0"/>
              </a:rPr>
              <a:t>contexto</a:t>
            </a:r>
            <a:r>
              <a:rPr lang="es-ES_tradnl" altLang="es-ES">
                <a:solidFill>
                  <a:schemeClr val="tx1"/>
                </a:solidFill>
                <a:latin typeface="Palatino Linotype" pitchFamily="18" charset="0"/>
              </a:rPr>
              <a:t> y la forma del individuo de </a:t>
            </a:r>
            <a:r>
              <a:rPr lang="es-ES_tradnl" altLang="es-ES" b="1">
                <a:solidFill>
                  <a:schemeClr val="tx1"/>
                </a:solidFill>
                <a:latin typeface="Palatino Linotype" pitchFamily="18" charset="0"/>
              </a:rPr>
              <a:t>dar</a:t>
            </a:r>
            <a:r>
              <a:rPr lang="es-ES_tradnl" altLang="es-ES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es-ES_tradnl" altLang="es-ES" b="1">
                <a:solidFill>
                  <a:schemeClr val="tx1"/>
                </a:solidFill>
                <a:latin typeface="Palatino Linotype" pitchFamily="18" charset="0"/>
              </a:rPr>
              <a:t>respuesta</a:t>
            </a:r>
            <a:r>
              <a:rPr lang="es-ES_tradnl" altLang="es-ES">
                <a:solidFill>
                  <a:schemeClr val="tx1"/>
                </a:solidFill>
                <a:latin typeface="Palatino Linotype" pitchFamily="18" charset="0"/>
              </a:rPr>
              <a:t> al mismo</a:t>
            </a:r>
            <a:endParaRPr lang="es-ES" altLang="es-ES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40968" name="AutoShape 19"/>
          <p:cNvSpPr>
            <a:spLocks noChangeArrowheads="1"/>
          </p:cNvSpPr>
          <p:nvPr/>
        </p:nvSpPr>
        <p:spPr bwMode="auto">
          <a:xfrm>
            <a:off x="4367213" y="3387725"/>
            <a:ext cx="381000" cy="36036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1699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SzTx/>
              <a:buFontTx/>
              <a:buNone/>
            </a:pPr>
            <a:endParaRPr lang="es-ES" altLang="es-ES" sz="160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40969" name="Rectangle 8"/>
          <p:cNvSpPr>
            <a:spLocks noChangeArrowheads="1"/>
          </p:cNvSpPr>
          <p:nvPr/>
        </p:nvSpPr>
        <p:spPr bwMode="auto">
          <a:xfrm>
            <a:off x="528638" y="0"/>
            <a:ext cx="8229600" cy="11430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buClrTx/>
              <a:buSzTx/>
              <a:buFontTx/>
              <a:buNone/>
            </a:pPr>
            <a:r>
              <a:rPr lang="es-ES" altLang="es-ES" sz="4000" b="1">
                <a:latin typeface="Arial Narrow" pitchFamily="34" charset="0"/>
              </a:rPr>
              <a:t>APOYO CONDUCTUAL POSITIVO</a:t>
            </a: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250825" y="4497388"/>
            <a:ext cx="34579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SzTx/>
              <a:buFontTx/>
              <a:buNone/>
            </a:pPr>
            <a:r>
              <a:rPr lang="es-ES_tradnl" altLang="es-ES" sz="2400">
                <a:solidFill>
                  <a:schemeClr val="accent2"/>
                </a:solidFill>
                <a:latin typeface="Palatino Linotype" pitchFamily="18" charset="0"/>
              </a:rPr>
              <a:t>Conducta problemática:</a:t>
            </a:r>
            <a:endParaRPr lang="es-ES" altLang="es-ES" sz="2400">
              <a:solidFill>
                <a:schemeClr val="accent2"/>
              </a:solidFill>
              <a:latin typeface="Palatino Linotype" pitchFamily="18" charset="0"/>
            </a:endParaRP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3527425" y="4341813"/>
            <a:ext cx="53879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SzTx/>
              <a:buFontTx/>
              <a:buNone/>
            </a:pPr>
            <a:r>
              <a:rPr lang="es-ES_tradnl" altLang="es-ES" b="1">
                <a:solidFill>
                  <a:schemeClr val="tx1"/>
                </a:solidFill>
                <a:latin typeface="Palatino Linotype" pitchFamily="18" charset="0"/>
              </a:rPr>
              <a:t>Emerson (1995):</a:t>
            </a:r>
            <a:r>
              <a:rPr lang="es-ES_tradnl" altLang="es-ES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es-ES_tradnl" altLang="es-ES" i="1">
                <a:solidFill>
                  <a:schemeClr val="tx1"/>
                </a:solidFill>
                <a:latin typeface="Palatino Linotype" pitchFamily="18" charset="0"/>
              </a:rPr>
              <a:t>“aquella que por su intensidad, duración o  frecuencia afecta negativamente al desarrollo personal del individuo, así como sus oportunidades de participación en la Comunidad”.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4"/>
          <p:cNvSpPr>
            <a:spLocks noChangeArrowheads="1"/>
          </p:cNvSpPr>
          <p:nvPr/>
        </p:nvSpPr>
        <p:spPr bwMode="auto">
          <a:xfrm>
            <a:off x="328613" y="4005263"/>
            <a:ext cx="8280400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ct val="20000"/>
              </a:spcBef>
              <a:buSzTx/>
              <a:buFont typeface="Times New Roman" pitchFamily="18" charset="0"/>
              <a:buChar char="•"/>
            </a:pPr>
            <a:r>
              <a:rPr lang="es-ES" altLang="es-ES">
                <a:solidFill>
                  <a:schemeClr val="tx1"/>
                </a:solidFill>
                <a:latin typeface="Palatino Linotype" pitchFamily="18" charset="0"/>
              </a:rPr>
              <a:t>Creación de contextos de </a:t>
            </a:r>
            <a:r>
              <a:rPr lang="es-ES" altLang="es-ES" b="1" u="sng">
                <a:solidFill>
                  <a:schemeClr val="tx1"/>
                </a:solidFill>
                <a:latin typeface="Palatino Linotype" pitchFamily="18" charset="0"/>
              </a:rPr>
              <a:t>prevención</a:t>
            </a:r>
            <a:r>
              <a:rPr lang="es-ES" altLang="es-ES" u="sng">
                <a:solidFill>
                  <a:schemeClr val="tx1"/>
                </a:solidFill>
                <a:latin typeface="Palatino Linotype" pitchFamily="18" charset="0"/>
              </a:rPr>
              <a:t>:</a:t>
            </a:r>
          </a:p>
          <a:p>
            <a:pPr marL="342900" indent="-342900" algn="just">
              <a:spcBef>
                <a:spcPct val="20000"/>
              </a:spcBef>
              <a:buSzTx/>
              <a:buFontTx/>
              <a:buNone/>
            </a:pPr>
            <a:r>
              <a:rPr lang="es-ES" altLang="es-ES">
                <a:solidFill>
                  <a:schemeClr val="tx1"/>
                </a:solidFill>
                <a:latin typeface="Palatino Linotype" pitchFamily="18" charset="0"/>
              </a:rPr>
              <a:t>   Sistemas de estructuración espacio- temporal, entornos cálidos y seguros, respeto de intereses y motivaciones personales, espacios personales, refuerzos, habilidades de resolución de problemas, …</a:t>
            </a:r>
          </a:p>
          <a:p>
            <a:pPr marL="342900" indent="-342900" algn="just">
              <a:spcBef>
                <a:spcPct val="20000"/>
              </a:spcBef>
              <a:buSzTx/>
              <a:buFontTx/>
              <a:buNone/>
            </a:pPr>
            <a:endParaRPr lang="es-ES" altLang="es-ES">
              <a:solidFill>
                <a:schemeClr val="tx1"/>
              </a:solidFill>
              <a:latin typeface="Palatino Linotype" pitchFamily="18" charset="0"/>
            </a:endParaRPr>
          </a:p>
          <a:p>
            <a:pPr marL="342900" indent="-342900" algn="just">
              <a:spcBef>
                <a:spcPct val="20000"/>
              </a:spcBef>
              <a:buSzTx/>
              <a:buFont typeface="Times New Roman" pitchFamily="18" charset="0"/>
              <a:buChar char="•"/>
            </a:pPr>
            <a:r>
              <a:rPr lang="es-ES" altLang="es-ES">
                <a:solidFill>
                  <a:schemeClr val="tx1"/>
                </a:solidFill>
                <a:latin typeface="Palatino Linotype" pitchFamily="18" charset="0"/>
              </a:rPr>
              <a:t>Diseño de</a:t>
            </a:r>
            <a:r>
              <a:rPr lang="es-ES" altLang="es-ES" u="sng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es-ES" altLang="es-ES" b="1" u="sng">
                <a:solidFill>
                  <a:schemeClr val="tx1"/>
                </a:solidFill>
                <a:latin typeface="Palatino Linotype" pitchFamily="18" charset="0"/>
              </a:rPr>
              <a:t>materiales y servicios de apoyo</a:t>
            </a:r>
            <a:r>
              <a:rPr lang="es-ES" altLang="es-ES" u="sng">
                <a:solidFill>
                  <a:schemeClr val="tx1"/>
                </a:solidFill>
                <a:latin typeface="Palatino Linotype" pitchFamily="18" charset="0"/>
              </a:rPr>
              <a:t>:</a:t>
            </a:r>
          </a:p>
          <a:p>
            <a:pPr marL="342900" indent="-342900" algn="just">
              <a:spcBef>
                <a:spcPct val="20000"/>
              </a:spcBef>
              <a:buSzTx/>
              <a:buFontTx/>
              <a:buNone/>
            </a:pPr>
            <a:r>
              <a:rPr lang="es-ES" altLang="es-ES">
                <a:solidFill>
                  <a:schemeClr val="tx1"/>
                </a:solidFill>
                <a:latin typeface="Palatino Linotype" pitchFamily="18" charset="0"/>
              </a:rPr>
              <a:t>    Apoyos naturales, profesionales de referencia, paneles de elección, agendas y calendarios, servicios de ocio y empleo con apoyo,… </a:t>
            </a:r>
          </a:p>
        </p:txBody>
      </p:sp>
      <p:sp>
        <p:nvSpPr>
          <p:cNvPr id="41987" name="1 Rectángulo"/>
          <p:cNvSpPr>
            <a:spLocks noChangeArrowheads="1"/>
          </p:cNvSpPr>
          <p:nvPr/>
        </p:nvSpPr>
        <p:spPr bwMode="auto">
          <a:xfrm>
            <a:off x="434975" y="3330575"/>
            <a:ext cx="37064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_tradnl" altLang="es-ES" sz="2800" b="1" dirty="0">
                <a:solidFill>
                  <a:schemeClr val="tx1"/>
                </a:solidFill>
                <a:latin typeface="Palatino Linotype" pitchFamily="18" charset="0"/>
              </a:rPr>
              <a:t>Se pone el énfasis en</a:t>
            </a:r>
            <a:r>
              <a:rPr lang="es-ES_tradnl" altLang="es-ES" sz="2800" dirty="0">
                <a:solidFill>
                  <a:schemeClr val="tx1"/>
                </a:solidFill>
                <a:latin typeface="Palatino Linotype" pitchFamily="18" charset="0"/>
              </a:rPr>
              <a:t>:</a:t>
            </a:r>
          </a:p>
        </p:txBody>
      </p:sp>
      <p:sp>
        <p:nvSpPr>
          <p:cNvPr id="41988" name="Text Box 12"/>
          <p:cNvSpPr txBox="1">
            <a:spLocks noChangeArrowheads="1"/>
          </p:cNvSpPr>
          <p:nvPr/>
        </p:nvSpPr>
        <p:spPr bwMode="auto">
          <a:xfrm>
            <a:off x="434975" y="1341438"/>
            <a:ext cx="3168650" cy="181588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buSzTx/>
              <a:buFontTx/>
              <a:buNone/>
            </a:pPr>
            <a:r>
              <a:rPr lang="es-ES_tradnl" altLang="es-ES" sz="2800" b="1" dirty="0">
                <a:latin typeface="Palatino Linotype" pitchFamily="18" charset="0"/>
              </a:rPr>
              <a:t>Programa de Apoyo Conductual Positivo </a:t>
            </a:r>
            <a:endParaRPr lang="es-ES" altLang="es-ES" sz="2800" b="1" dirty="0">
              <a:latin typeface="Palatino Linotype" pitchFamily="18" charset="0"/>
            </a:endParaRPr>
          </a:p>
        </p:txBody>
      </p:sp>
      <p:sp>
        <p:nvSpPr>
          <p:cNvPr id="41989" name="Text Box 15"/>
          <p:cNvSpPr txBox="1">
            <a:spLocks noChangeArrowheads="1"/>
          </p:cNvSpPr>
          <p:nvPr/>
        </p:nvSpPr>
        <p:spPr bwMode="auto">
          <a:xfrm>
            <a:off x="4179888" y="909638"/>
            <a:ext cx="4733925" cy="207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SzTx/>
              <a:buFontTx/>
              <a:buChar char="-"/>
            </a:pPr>
            <a:r>
              <a:rPr lang="es-ES_tradnl" altLang="es-ES" sz="2000" u="sng" dirty="0">
                <a:solidFill>
                  <a:schemeClr val="tx1"/>
                </a:solidFill>
                <a:latin typeface="Palatino Linotype" pitchFamily="18" charset="0"/>
              </a:rPr>
              <a:t>Grupo de trabajo</a:t>
            </a:r>
            <a:r>
              <a:rPr lang="es-ES_tradnl" altLang="es-ES" sz="2000" dirty="0">
                <a:solidFill>
                  <a:schemeClr val="tx1"/>
                </a:solidFill>
                <a:latin typeface="Palatino Linotype" pitchFamily="18" charset="0"/>
              </a:rPr>
              <a:t>: profesionales,  familiares, entorno próximo.</a:t>
            </a:r>
          </a:p>
          <a:p>
            <a:pPr algn="just">
              <a:buSzTx/>
              <a:buFontTx/>
              <a:buNone/>
            </a:pPr>
            <a:endParaRPr lang="es-ES_tradnl" altLang="es-ES" sz="1000" dirty="0">
              <a:solidFill>
                <a:schemeClr val="tx1"/>
              </a:solidFill>
              <a:latin typeface="Palatino Linotype" pitchFamily="18" charset="0"/>
            </a:endParaRPr>
          </a:p>
          <a:p>
            <a:pPr algn="just">
              <a:buSzTx/>
              <a:buFontTx/>
              <a:buNone/>
            </a:pPr>
            <a:r>
              <a:rPr lang="es-ES_tradnl" altLang="es-ES" sz="2000" dirty="0">
                <a:solidFill>
                  <a:schemeClr val="tx1"/>
                </a:solidFill>
                <a:latin typeface="Palatino Linotype" pitchFamily="18" charset="0"/>
              </a:rPr>
              <a:t>- Diseño de </a:t>
            </a:r>
            <a:r>
              <a:rPr lang="es-ES_tradnl" altLang="es-ES" sz="2000" u="sng" dirty="0">
                <a:solidFill>
                  <a:schemeClr val="tx1"/>
                </a:solidFill>
                <a:latin typeface="Palatino Linotype" pitchFamily="18" charset="0"/>
              </a:rPr>
              <a:t>Plan de intervención: </a:t>
            </a:r>
            <a:r>
              <a:rPr lang="es-ES_tradnl" altLang="es-ES" sz="2000" dirty="0">
                <a:solidFill>
                  <a:schemeClr val="tx1"/>
                </a:solidFill>
                <a:latin typeface="Palatino Linotype" pitchFamily="18" charset="0"/>
              </a:rPr>
              <a:t>Actuaciones preventivas, técnicas  y estrategias conductuales, sistemas de apoyo y seguimiento,…</a:t>
            </a:r>
            <a:endParaRPr lang="es-ES" altLang="es-ES" sz="200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41990" name="AutoShape 19"/>
          <p:cNvSpPr>
            <a:spLocks/>
          </p:cNvSpPr>
          <p:nvPr/>
        </p:nvSpPr>
        <p:spPr bwMode="auto">
          <a:xfrm>
            <a:off x="3748088" y="836613"/>
            <a:ext cx="503237" cy="2233612"/>
          </a:xfrm>
          <a:prstGeom prst="leftBrace">
            <a:avLst>
              <a:gd name="adj1" fmla="val 36987"/>
              <a:gd name="adj2" fmla="val 50000"/>
            </a:avLst>
          </a:prstGeom>
          <a:noFill/>
          <a:ln w="38100">
            <a:solidFill>
              <a:srgbClr val="016993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buSzTx/>
              <a:buFontTx/>
              <a:buNone/>
            </a:pPr>
            <a:endParaRPr lang="es-ES" altLang="es-ES">
              <a:solidFill>
                <a:schemeClr val="tx1"/>
              </a:solidFill>
              <a:latin typeface="Arial Narrow" pitchFamily="34" charset="0"/>
            </a:endParaRPr>
          </a:p>
        </p:txBody>
      </p:sp>
      <p:pic>
        <p:nvPicPr>
          <p:cNvPr id="41991" name="6 Imagen" descr="Burgo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25" y="5951538"/>
            <a:ext cx="1285875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6357938" y="6215063"/>
            <a:ext cx="1357312" cy="476250"/>
          </a:xfrm>
        </p:spPr>
        <p:txBody>
          <a:bodyPr/>
          <a:lstStyle/>
          <a:p>
            <a:pPr>
              <a:defRPr/>
            </a:pPr>
            <a:r>
              <a:rPr lang="es-ES" altLang="es-ES" sz="800" b="1" dirty="0">
                <a:solidFill>
                  <a:schemeClr val="accent6"/>
                </a:solidFill>
              </a:rPr>
              <a:t>CURSO DE FORMACIÓN INICIAL PARA TRABAJADORES NÓVELES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0"/>
          <p:cNvSpPr txBox="1"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es-ES_tradnl" altLang="es-ES" sz="2000" b="1">
                <a:latin typeface="Palatino Linotype" pitchFamily="18" charset="0"/>
              </a:rPr>
              <a:t>1. IDENTIFICACIÓN Y CLASIFICACIÓN DE LAS CONDUCTAS PROBLEMÁTICAS</a:t>
            </a:r>
            <a:endParaRPr lang="es-ES" altLang="es-ES" sz="2000" b="1">
              <a:latin typeface="Palatino Linotype" pitchFamily="18" charset="0"/>
            </a:endParaRPr>
          </a:p>
        </p:txBody>
      </p:sp>
      <p:sp>
        <p:nvSpPr>
          <p:cNvPr id="43011" name="Text Box 11"/>
          <p:cNvSpPr txBox="1">
            <a:spLocks noChangeArrowheads="1"/>
          </p:cNvSpPr>
          <p:nvPr/>
        </p:nvSpPr>
        <p:spPr bwMode="auto">
          <a:xfrm>
            <a:off x="22225" y="822325"/>
            <a:ext cx="9121775" cy="224631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buSzTx/>
              <a:buFont typeface="Times New Roman" pitchFamily="18" charset="0"/>
              <a:buChar char="•"/>
            </a:pPr>
            <a:r>
              <a:rPr lang="es-ES_tradnl" altLang="es-ES" sz="2000">
                <a:solidFill>
                  <a:schemeClr val="tx1"/>
                </a:solidFill>
                <a:latin typeface="Palatino Linotype" pitchFamily="18" charset="0"/>
              </a:rPr>
              <a:t> Recoger información de las conductas problemáticas en los </a:t>
            </a:r>
            <a:r>
              <a:rPr lang="es-ES_tradnl" altLang="es-ES" sz="2000" u="sng">
                <a:solidFill>
                  <a:schemeClr val="tx1"/>
                </a:solidFill>
                <a:latin typeface="Palatino Linotype" pitchFamily="18" charset="0"/>
              </a:rPr>
              <a:t>diferentes contextos</a:t>
            </a:r>
            <a:r>
              <a:rPr lang="es-ES_tradnl" altLang="es-ES" sz="2000">
                <a:solidFill>
                  <a:schemeClr val="tx1"/>
                </a:solidFill>
                <a:latin typeface="Palatino Linotype" pitchFamily="18" charset="0"/>
              </a:rPr>
              <a:t> (intervenciones anteriores...).</a:t>
            </a:r>
          </a:p>
          <a:p>
            <a:pPr>
              <a:buSzTx/>
              <a:buFontTx/>
              <a:buNone/>
            </a:pPr>
            <a:endParaRPr lang="es-ES_tradnl" altLang="es-ES" sz="2000">
              <a:solidFill>
                <a:schemeClr val="tx1"/>
              </a:solidFill>
              <a:latin typeface="Palatino Linotype" pitchFamily="18" charset="0"/>
            </a:endParaRPr>
          </a:p>
          <a:p>
            <a:pPr>
              <a:buSzTx/>
              <a:buFont typeface="Times New Roman" pitchFamily="18" charset="0"/>
              <a:buChar char="•"/>
            </a:pPr>
            <a:r>
              <a:rPr lang="es-ES_tradnl" altLang="es-ES" sz="2000">
                <a:solidFill>
                  <a:schemeClr val="tx1"/>
                </a:solidFill>
                <a:latin typeface="Palatino Linotype" pitchFamily="18" charset="0"/>
              </a:rPr>
              <a:t> Utilización de r</a:t>
            </a:r>
            <a:r>
              <a:rPr lang="es-ES_tradnl" altLang="es-ES" sz="2000" u="sng">
                <a:solidFill>
                  <a:schemeClr val="tx1"/>
                </a:solidFill>
                <a:latin typeface="Palatino Linotype" pitchFamily="18" charset="0"/>
              </a:rPr>
              <a:t>egistros</a:t>
            </a:r>
            <a:r>
              <a:rPr lang="es-ES_tradnl" altLang="es-ES" sz="2000">
                <a:solidFill>
                  <a:schemeClr val="tx1"/>
                </a:solidFill>
                <a:latin typeface="Palatino Linotype" pitchFamily="18" charset="0"/>
              </a:rPr>
              <a:t> para identificar y clasificar las conductas en función de su </a:t>
            </a:r>
            <a:r>
              <a:rPr lang="es-ES_tradnl" altLang="es-ES" sz="2000" u="sng">
                <a:solidFill>
                  <a:schemeClr val="tx1"/>
                </a:solidFill>
                <a:latin typeface="Palatino Linotype" pitchFamily="18" charset="0"/>
              </a:rPr>
              <a:t>duración, frecuencia e intensidad</a:t>
            </a:r>
            <a:r>
              <a:rPr lang="es-ES_tradnl" altLang="es-ES" sz="2000">
                <a:solidFill>
                  <a:schemeClr val="tx1"/>
                </a:solidFill>
                <a:latin typeface="Palatino Linotype" pitchFamily="18" charset="0"/>
              </a:rPr>
              <a:t>.</a:t>
            </a:r>
          </a:p>
          <a:p>
            <a:pPr>
              <a:buSzTx/>
              <a:buFont typeface="Times New Roman" pitchFamily="18" charset="0"/>
              <a:buChar char="•"/>
            </a:pPr>
            <a:endParaRPr lang="es-ES_tradnl" altLang="es-ES" sz="2000">
              <a:solidFill>
                <a:schemeClr val="tx1"/>
              </a:solidFill>
              <a:latin typeface="Palatino Linotype" pitchFamily="18" charset="0"/>
            </a:endParaRPr>
          </a:p>
          <a:p>
            <a:pPr>
              <a:buSzTx/>
              <a:buFont typeface="Times New Roman" pitchFamily="18" charset="0"/>
              <a:buChar char="•"/>
            </a:pPr>
            <a:r>
              <a:rPr lang="es-ES_tradnl" altLang="es-ES" sz="200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es-ES_tradnl" altLang="es-ES" sz="2000" u="sng">
                <a:solidFill>
                  <a:schemeClr val="tx1"/>
                </a:solidFill>
                <a:latin typeface="Palatino Linotype" pitchFamily="18" charset="0"/>
              </a:rPr>
              <a:t>Priorización</a:t>
            </a:r>
            <a:r>
              <a:rPr lang="es-ES_tradnl" altLang="es-ES" sz="2000">
                <a:solidFill>
                  <a:schemeClr val="tx1"/>
                </a:solidFill>
                <a:latin typeface="Palatino Linotype" pitchFamily="18" charset="0"/>
              </a:rPr>
              <a:t> y </a:t>
            </a:r>
            <a:r>
              <a:rPr lang="es-ES_tradnl" altLang="es-ES" sz="2000" u="sng">
                <a:solidFill>
                  <a:schemeClr val="tx1"/>
                </a:solidFill>
                <a:latin typeface="Palatino Linotype" pitchFamily="18" charset="0"/>
              </a:rPr>
              <a:t>descripción</a:t>
            </a:r>
            <a:r>
              <a:rPr lang="es-ES_tradnl" altLang="es-ES" sz="2000">
                <a:solidFill>
                  <a:schemeClr val="tx1"/>
                </a:solidFill>
                <a:latin typeface="Palatino Linotype" pitchFamily="18" charset="0"/>
              </a:rPr>
              <a:t> de las conductas problemáticas.</a:t>
            </a:r>
          </a:p>
        </p:txBody>
      </p:sp>
      <p:sp>
        <p:nvSpPr>
          <p:cNvPr id="43012" name="Text Box 10"/>
          <p:cNvSpPr txBox="1">
            <a:spLocks noChangeArrowheads="1"/>
          </p:cNvSpPr>
          <p:nvPr/>
        </p:nvSpPr>
        <p:spPr bwMode="auto">
          <a:xfrm>
            <a:off x="-1588" y="3276600"/>
            <a:ext cx="9144001" cy="4000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es-ES_tradnl" altLang="es-ES" sz="2000" b="1">
                <a:latin typeface="Palatino Linotype" pitchFamily="18" charset="0"/>
              </a:rPr>
              <a:t> 2. ESTABLECIMIENTO DE PRINCIPIOS Y VALORES</a:t>
            </a:r>
          </a:p>
        </p:txBody>
      </p:sp>
      <p:sp>
        <p:nvSpPr>
          <p:cNvPr id="43013" name="Text Box 11"/>
          <p:cNvSpPr txBox="1">
            <a:spLocks noChangeArrowheads="1"/>
          </p:cNvSpPr>
          <p:nvPr/>
        </p:nvSpPr>
        <p:spPr bwMode="auto">
          <a:xfrm>
            <a:off x="393700" y="3860800"/>
            <a:ext cx="7926388" cy="292417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90000"/>
              </a:lnSpc>
              <a:buSzTx/>
              <a:buFontTx/>
              <a:buNone/>
            </a:pPr>
            <a:r>
              <a:rPr lang="es-ES_tradnl" altLang="es-ES" sz="2000">
                <a:solidFill>
                  <a:schemeClr val="tx1"/>
                </a:solidFill>
                <a:latin typeface="Palatino Linotype" pitchFamily="18" charset="0"/>
              </a:rPr>
              <a:t>   Una vez conformado el </a:t>
            </a:r>
            <a:r>
              <a:rPr lang="es-ES_tradnl" altLang="es-ES" sz="2000" b="1">
                <a:solidFill>
                  <a:schemeClr val="tx1"/>
                </a:solidFill>
                <a:latin typeface="Palatino Linotype" pitchFamily="18" charset="0"/>
              </a:rPr>
              <a:t>equipo de apoyo conductual positivo</a:t>
            </a:r>
            <a:r>
              <a:rPr lang="es-ES_tradnl" altLang="es-ES" sz="2000">
                <a:solidFill>
                  <a:schemeClr val="tx1"/>
                </a:solidFill>
                <a:latin typeface="Palatino Linotype" pitchFamily="18" charset="0"/>
              </a:rPr>
              <a:t>:</a:t>
            </a:r>
          </a:p>
          <a:p>
            <a:pPr lvl="1">
              <a:lnSpc>
                <a:spcPct val="130000"/>
              </a:lnSpc>
              <a:buSzTx/>
              <a:buFontTx/>
              <a:buChar char="•"/>
            </a:pPr>
            <a:r>
              <a:rPr lang="es-ES_tradnl" altLang="es-ES" sz="2000">
                <a:solidFill>
                  <a:schemeClr val="tx1"/>
                </a:solidFill>
                <a:latin typeface="Palatino Linotype" pitchFamily="18" charset="0"/>
              </a:rPr>
              <a:t> Fomentar la comprensión y </a:t>
            </a:r>
            <a:r>
              <a:rPr lang="es-ES_tradnl" altLang="es-ES" sz="2000" u="sng">
                <a:solidFill>
                  <a:schemeClr val="tx1"/>
                </a:solidFill>
                <a:latin typeface="Palatino Linotype" pitchFamily="18" charset="0"/>
              </a:rPr>
              <a:t>características del A.C.P</a:t>
            </a:r>
          </a:p>
          <a:p>
            <a:pPr lvl="1">
              <a:lnSpc>
                <a:spcPct val="120000"/>
              </a:lnSpc>
              <a:buSzTx/>
              <a:buFontTx/>
              <a:buChar char="•"/>
            </a:pPr>
            <a:r>
              <a:rPr lang="es-ES_tradnl" altLang="es-ES" sz="2000">
                <a:solidFill>
                  <a:schemeClr val="tx1"/>
                </a:solidFill>
                <a:latin typeface="Palatino Linotype" pitchFamily="18" charset="0"/>
              </a:rPr>
              <a:t> Acordar el </a:t>
            </a:r>
            <a:r>
              <a:rPr lang="es-ES_tradnl" altLang="es-ES" sz="2000" u="sng">
                <a:solidFill>
                  <a:schemeClr val="tx1"/>
                </a:solidFill>
                <a:latin typeface="Palatino Linotype" pitchFamily="18" charset="0"/>
              </a:rPr>
              <a:t>programa de trabajo</a:t>
            </a:r>
            <a:r>
              <a:rPr lang="es-ES_tradnl" altLang="es-ES" sz="2000">
                <a:solidFill>
                  <a:schemeClr val="tx1"/>
                </a:solidFill>
                <a:latin typeface="Palatino Linotype" pitchFamily="18" charset="0"/>
              </a:rPr>
              <a:t>: temporalización reuniones</a:t>
            </a:r>
          </a:p>
          <a:p>
            <a:pPr lvl="1">
              <a:lnSpc>
                <a:spcPct val="120000"/>
              </a:lnSpc>
              <a:buSzTx/>
              <a:buFontTx/>
              <a:buNone/>
            </a:pPr>
            <a:r>
              <a:rPr lang="es-ES_tradnl" altLang="es-ES" sz="2000">
                <a:solidFill>
                  <a:schemeClr val="tx1"/>
                </a:solidFill>
                <a:latin typeface="Palatino Linotype" pitchFamily="18" charset="0"/>
              </a:rPr>
              <a:t>    - 1 reunión hasta el primer mes.</a:t>
            </a:r>
          </a:p>
          <a:p>
            <a:pPr lvl="1">
              <a:lnSpc>
                <a:spcPct val="120000"/>
              </a:lnSpc>
              <a:buSzTx/>
              <a:buFontTx/>
              <a:buNone/>
            </a:pPr>
            <a:r>
              <a:rPr lang="es-ES_tradnl" altLang="es-ES" sz="2000">
                <a:solidFill>
                  <a:schemeClr val="tx1"/>
                </a:solidFill>
                <a:latin typeface="Palatino Linotype" pitchFamily="18" charset="0"/>
              </a:rPr>
              <a:t>    - 1 quincenal hasta el tercer mes.</a:t>
            </a:r>
          </a:p>
          <a:p>
            <a:pPr lvl="1">
              <a:lnSpc>
                <a:spcPct val="120000"/>
              </a:lnSpc>
              <a:buSzTx/>
              <a:buFontTx/>
              <a:buNone/>
            </a:pPr>
            <a:r>
              <a:rPr lang="es-ES_tradnl" altLang="es-ES" sz="2000">
                <a:solidFill>
                  <a:schemeClr val="tx1"/>
                </a:solidFill>
                <a:latin typeface="Palatino Linotype" pitchFamily="18" charset="0"/>
              </a:rPr>
              <a:t>    - 1 mensual del tercer al sexto mes.</a:t>
            </a:r>
          </a:p>
          <a:p>
            <a:pPr lvl="1">
              <a:lnSpc>
                <a:spcPct val="120000"/>
              </a:lnSpc>
              <a:buSzTx/>
              <a:buFontTx/>
              <a:buNone/>
            </a:pPr>
            <a:r>
              <a:rPr lang="es-ES_tradnl" altLang="es-ES" sz="2000">
                <a:solidFill>
                  <a:schemeClr val="tx1"/>
                </a:solidFill>
                <a:latin typeface="Palatino Linotype" pitchFamily="18" charset="0"/>
              </a:rPr>
              <a:t>    - reuniones programadas de carácter general a partir del </a:t>
            </a:r>
          </a:p>
          <a:p>
            <a:pPr lvl="1">
              <a:buSzTx/>
              <a:buFontTx/>
              <a:buNone/>
            </a:pPr>
            <a:r>
              <a:rPr lang="es-ES_tradnl" altLang="es-ES" sz="2000">
                <a:solidFill>
                  <a:schemeClr val="tx1"/>
                </a:solidFill>
                <a:latin typeface="Palatino Linotype" pitchFamily="18" charset="0"/>
              </a:rPr>
              <a:t>      sexto mes		</a:t>
            </a:r>
            <a:endParaRPr lang="es-ES" altLang="es-ES" sz="2000">
              <a:solidFill>
                <a:schemeClr val="tx1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10"/>
          <p:cNvSpPr txBox="1">
            <a:spLocks noChangeArrowheads="1"/>
          </p:cNvSpPr>
          <p:nvPr/>
        </p:nvSpPr>
        <p:spPr bwMode="auto">
          <a:xfrm>
            <a:off x="22225" y="41275"/>
            <a:ext cx="9144000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es-ES_tradnl" altLang="es-ES" b="1" dirty="0">
                <a:latin typeface="Palatino Linotype" pitchFamily="18" charset="0"/>
              </a:rPr>
              <a:t>  3. EVALUACIÓN FUNCIONAL</a:t>
            </a:r>
            <a:endParaRPr lang="es-ES" altLang="es-ES" b="1" dirty="0">
              <a:latin typeface="Palatino Linotype" pitchFamily="18" charset="0"/>
            </a:endParaRPr>
          </a:p>
        </p:txBody>
      </p:sp>
      <p:sp>
        <p:nvSpPr>
          <p:cNvPr id="44035" name="Text Box 11"/>
          <p:cNvSpPr txBox="1">
            <a:spLocks noChangeArrowheads="1"/>
          </p:cNvSpPr>
          <p:nvPr/>
        </p:nvSpPr>
        <p:spPr bwMode="auto">
          <a:xfrm>
            <a:off x="179388" y="549275"/>
            <a:ext cx="8640762" cy="92333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buSzTx/>
              <a:buFont typeface="Times New Roman" pitchFamily="18" charset="0"/>
              <a:buChar char="•"/>
            </a:pPr>
            <a:r>
              <a:rPr lang="es-ES_tradnl" altLang="es-ES">
                <a:solidFill>
                  <a:schemeClr val="tx1"/>
                </a:solidFill>
                <a:latin typeface="Palatino Linotype" pitchFamily="18" charset="0"/>
              </a:rPr>
              <a:t> Establecer estrategia inicial de intervención en </a:t>
            </a:r>
            <a:r>
              <a:rPr lang="es-ES_tradnl" altLang="es-ES" b="1">
                <a:solidFill>
                  <a:schemeClr val="tx1"/>
                </a:solidFill>
                <a:latin typeface="Palatino Linotype" pitchFamily="18" charset="0"/>
              </a:rPr>
              <a:t>situaciones de crisis: </a:t>
            </a:r>
            <a:r>
              <a:rPr lang="es-ES_tradnl" altLang="es-ES">
                <a:solidFill>
                  <a:schemeClr val="tx1"/>
                </a:solidFill>
                <a:latin typeface="Palatino Linotype" pitchFamily="18" charset="0"/>
              </a:rPr>
              <a:t>debatir puntos fuertes y débiles de las actuaciones en función de la hipótesis originaria de la conducta problemática.</a:t>
            </a:r>
            <a:endParaRPr lang="es-ES" altLang="es-ES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44036" name="Text Box 12"/>
          <p:cNvSpPr txBox="1">
            <a:spLocks noChangeArrowheads="1"/>
          </p:cNvSpPr>
          <p:nvPr/>
        </p:nvSpPr>
        <p:spPr bwMode="auto">
          <a:xfrm>
            <a:off x="179388" y="1844675"/>
            <a:ext cx="8640762" cy="92333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>
              <a:buSzTx/>
              <a:buFont typeface="Times New Roman" pitchFamily="18" charset="0"/>
              <a:buChar char="•"/>
            </a:pPr>
            <a:r>
              <a:rPr lang="es-ES_tradnl" altLang="es-ES">
                <a:solidFill>
                  <a:schemeClr val="tx1"/>
                </a:solidFill>
                <a:latin typeface="Palatino Linotype" pitchFamily="18" charset="0"/>
              </a:rPr>
              <a:t> Acordar </a:t>
            </a:r>
            <a:r>
              <a:rPr lang="es-ES_tradnl" altLang="es-ES" b="1">
                <a:solidFill>
                  <a:schemeClr val="tx1"/>
                </a:solidFill>
                <a:latin typeface="Palatino Linotype" pitchFamily="18" charset="0"/>
              </a:rPr>
              <a:t>sistemas de registro y observación</a:t>
            </a:r>
            <a:r>
              <a:rPr lang="es-ES_tradnl" altLang="es-ES">
                <a:solidFill>
                  <a:schemeClr val="tx1"/>
                </a:solidFill>
                <a:latin typeface="Palatino Linotype" pitchFamily="18" charset="0"/>
              </a:rPr>
              <a:t>: descripción de conductas, identificar antecedentes, establecer hipótesis funcionales, elaborar resúmenes y realizar verificaciones (análisis funcional)</a:t>
            </a:r>
            <a:endParaRPr lang="es-ES" altLang="es-ES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44037" name="Text Box 10"/>
          <p:cNvSpPr txBox="1">
            <a:spLocks noChangeArrowheads="1"/>
          </p:cNvSpPr>
          <p:nvPr/>
        </p:nvSpPr>
        <p:spPr bwMode="auto">
          <a:xfrm>
            <a:off x="-71438" y="3113088"/>
            <a:ext cx="9144001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es-ES_tradnl" altLang="es-ES" b="1" dirty="0">
                <a:latin typeface="Palatino Linotype" pitchFamily="18" charset="0"/>
              </a:rPr>
              <a:t>    4. ELABORACIÓN DEL PLAN DE APOYO CONDUCTUAL</a:t>
            </a:r>
            <a:endParaRPr lang="es-ES" altLang="es-ES" b="1" dirty="0">
              <a:latin typeface="Palatino Linotype" pitchFamily="18" charset="0"/>
            </a:endParaRPr>
          </a:p>
        </p:txBody>
      </p:sp>
      <p:sp>
        <p:nvSpPr>
          <p:cNvPr id="44038" name="Text Box 11"/>
          <p:cNvSpPr txBox="1">
            <a:spLocks noChangeArrowheads="1"/>
          </p:cNvSpPr>
          <p:nvPr/>
        </p:nvSpPr>
        <p:spPr bwMode="auto">
          <a:xfrm>
            <a:off x="661988" y="3513138"/>
            <a:ext cx="6702425" cy="120032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buSzTx/>
              <a:buFont typeface="Times New Roman" pitchFamily="18" charset="0"/>
              <a:buChar char="•"/>
            </a:pPr>
            <a:r>
              <a:rPr lang="es-ES_tradnl" altLang="es-ES">
                <a:solidFill>
                  <a:schemeClr val="tx1"/>
                </a:solidFill>
                <a:latin typeface="Palatino Linotype" pitchFamily="18" charset="0"/>
              </a:rPr>
              <a:t> Partir de la </a:t>
            </a:r>
            <a:r>
              <a:rPr lang="es-ES_tradnl" altLang="es-ES" u="sng">
                <a:solidFill>
                  <a:schemeClr val="tx1"/>
                </a:solidFill>
                <a:latin typeface="Palatino Linotype" pitchFamily="18" charset="0"/>
              </a:rPr>
              <a:t>evaluación funcional previa:</a:t>
            </a:r>
          </a:p>
          <a:p>
            <a:pPr>
              <a:buSzTx/>
              <a:buFontTx/>
              <a:buNone/>
            </a:pPr>
            <a:r>
              <a:rPr lang="es-ES" altLang="es-ES">
                <a:solidFill>
                  <a:schemeClr val="tx1"/>
                </a:solidFill>
                <a:latin typeface="Palatino Linotype" pitchFamily="18" charset="0"/>
              </a:rPr>
              <a:t>    -antecedentes y consecuentes</a:t>
            </a:r>
          </a:p>
          <a:p>
            <a:pPr>
              <a:buSzTx/>
              <a:buFontTx/>
              <a:buNone/>
            </a:pPr>
            <a:r>
              <a:rPr lang="es-ES" altLang="es-ES">
                <a:solidFill>
                  <a:schemeClr val="tx1"/>
                </a:solidFill>
                <a:latin typeface="Palatino Linotype" pitchFamily="18" charset="0"/>
              </a:rPr>
              <a:t>    -funcionalidad</a:t>
            </a:r>
          </a:p>
          <a:p>
            <a:pPr>
              <a:buSzTx/>
              <a:buFontTx/>
              <a:buNone/>
            </a:pPr>
            <a:r>
              <a:rPr lang="es-ES" altLang="es-ES">
                <a:solidFill>
                  <a:schemeClr val="tx1"/>
                </a:solidFill>
                <a:latin typeface="Palatino Linotype" pitchFamily="18" charset="0"/>
              </a:rPr>
              <a:t>    -eficiencia</a:t>
            </a:r>
          </a:p>
        </p:txBody>
      </p:sp>
      <p:sp>
        <p:nvSpPr>
          <p:cNvPr id="44039" name="Text Box 12"/>
          <p:cNvSpPr txBox="1">
            <a:spLocks noChangeArrowheads="1"/>
          </p:cNvSpPr>
          <p:nvPr/>
        </p:nvSpPr>
        <p:spPr bwMode="auto">
          <a:xfrm>
            <a:off x="455613" y="4875213"/>
            <a:ext cx="8207375" cy="20313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buSzTx/>
              <a:buFont typeface="Times New Roman" pitchFamily="18" charset="0"/>
              <a:buChar char="•"/>
            </a:pPr>
            <a:r>
              <a:rPr lang="es-ES_tradnl" altLang="es-ES">
                <a:solidFill>
                  <a:schemeClr val="tx1"/>
                </a:solidFill>
                <a:latin typeface="Palatino Linotype" pitchFamily="18" charset="0"/>
              </a:rPr>
              <a:t> La </a:t>
            </a:r>
            <a:r>
              <a:rPr lang="es-ES_tradnl" altLang="es-ES" u="sng">
                <a:solidFill>
                  <a:schemeClr val="tx1"/>
                </a:solidFill>
                <a:latin typeface="Palatino Linotype" pitchFamily="18" charset="0"/>
              </a:rPr>
              <a:t>elaboración del plan</a:t>
            </a:r>
            <a:r>
              <a:rPr lang="es-ES_tradnl" altLang="es-ES">
                <a:solidFill>
                  <a:schemeClr val="tx1"/>
                </a:solidFill>
                <a:latin typeface="Palatino Linotype" pitchFamily="18" charset="0"/>
              </a:rPr>
              <a:t> implica:</a:t>
            </a:r>
          </a:p>
          <a:p>
            <a:pPr>
              <a:buSzTx/>
              <a:buFontTx/>
              <a:buNone/>
            </a:pPr>
            <a:r>
              <a:rPr lang="es-ES_tradnl" altLang="es-ES">
                <a:solidFill>
                  <a:schemeClr val="tx1"/>
                </a:solidFill>
                <a:latin typeface="Palatino Linotype" pitchFamily="18" charset="0"/>
              </a:rPr>
              <a:t>    - actuaciones </a:t>
            </a:r>
            <a:r>
              <a:rPr lang="es-ES_tradnl" altLang="es-ES" b="1">
                <a:solidFill>
                  <a:schemeClr val="tx1"/>
                </a:solidFill>
                <a:latin typeface="Palatino Linotype" pitchFamily="18" charset="0"/>
              </a:rPr>
              <a:t>preventivas</a:t>
            </a:r>
            <a:r>
              <a:rPr lang="es-ES_tradnl" altLang="es-ES">
                <a:solidFill>
                  <a:schemeClr val="tx1"/>
                </a:solidFill>
                <a:latin typeface="Palatino Linotype" pitchFamily="18" charset="0"/>
              </a:rPr>
              <a:t>.</a:t>
            </a:r>
          </a:p>
          <a:p>
            <a:pPr>
              <a:buSzTx/>
              <a:buFontTx/>
              <a:buNone/>
            </a:pPr>
            <a:r>
              <a:rPr lang="es-ES_tradnl" altLang="es-ES">
                <a:solidFill>
                  <a:schemeClr val="tx1"/>
                </a:solidFill>
                <a:latin typeface="Palatino Linotype" pitchFamily="18" charset="0"/>
              </a:rPr>
              <a:t>    - elaborar </a:t>
            </a:r>
            <a:r>
              <a:rPr lang="es-ES_tradnl" altLang="es-ES" b="1">
                <a:solidFill>
                  <a:schemeClr val="tx1"/>
                </a:solidFill>
                <a:latin typeface="Palatino Linotype" pitchFamily="18" charset="0"/>
              </a:rPr>
              <a:t>estrategias de intervención</a:t>
            </a:r>
            <a:r>
              <a:rPr lang="es-ES_tradnl" altLang="es-ES">
                <a:solidFill>
                  <a:schemeClr val="tx1"/>
                </a:solidFill>
                <a:latin typeface="Palatino Linotype" pitchFamily="18" charset="0"/>
              </a:rPr>
              <a:t> (antes, durante y después de la conducta).</a:t>
            </a:r>
          </a:p>
          <a:p>
            <a:pPr>
              <a:buSzTx/>
              <a:buFontTx/>
              <a:buNone/>
            </a:pPr>
            <a:r>
              <a:rPr lang="es-ES_tradnl" altLang="es-ES">
                <a:solidFill>
                  <a:schemeClr val="tx1"/>
                </a:solidFill>
                <a:latin typeface="Palatino Linotype" pitchFamily="18" charset="0"/>
              </a:rPr>
              <a:t>    - planificar la </a:t>
            </a:r>
            <a:r>
              <a:rPr lang="es-ES_tradnl" altLang="es-ES" b="1">
                <a:solidFill>
                  <a:schemeClr val="tx1"/>
                </a:solidFill>
                <a:latin typeface="Palatino Linotype" pitchFamily="18" charset="0"/>
              </a:rPr>
              <a:t>intervención en crisis</a:t>
            </a:r>
            <a:r>
              <a:rPr lang="es-ES_tradnl" altLang="es-ES">
                <a:solidFill>
                  <a:schemeClr val="tx1"/>
                </a:solidFill>
                <a:latin typeface="Palatino Linotype" pitchFamily="18" charset="0"/>
              </a:rPr>
              <a:t>.</a:t>
            </a:r>
          </a:p>
          <a:p>
            <a:pPr>
              <a:buSzTx/>
              <a:buFontTx/>
              <a:buNone/>
            </a:pPr>
            <a:r>
              <a:rPr lang="es-ES_tradnl" altLang="es-ES">
                <a:solidFill>
                  <a:schemeClr val="tx1"/>
                </a:solidFill>
                <a:latin typeface="Palatino Linotype" pitchFamily="18" charset="0"/>
              </a:rPr>
              <a:t>    -sistemas y definición de </a:t>
            </a:r>
            <a:r>
              <a:rPr lang="es-ES_tradnl" altLang="es-ES" b="1">
                <a:solidFill>
                  <a:schemeClr val="tx1"/>
                </a:solidFill>
                <a:latin typeface="Palatino Linotype" pitchFamily="18" charset="0"/>
              </a:rPr>
              <a:t>apoyos.</a:t>
            </a:r>
          </a:p>
          <a:p>
            <a:pPr>
              <a:buSzTx/>
              <a:buFontTx/>
              <a:buNone/>
            </a:pPr>
            <a:r>
              <a:rPr lang="es-ES_tradnl" altLang="es-ES">
                <a:solidFill>
                  <a:schemeClr val="tx1"/>
                </a:solidFill>
                <a:latin typeface="Palatino Linotype" pitchFamily="18" charset="0"/>
              </a:rPr>
              <a:t>    - establecer responsables de </a:t>
            </a:r>
            <a:r>
              <a:rPr lang="es-ES_tradnl" altLang="es-ES" b="1">
                <a:solidFill>
                  <a:schemeClr val="tx1"/>
                </a:solidFill>
                <a:latin typeface="Palatino Linotype" pitchFamily="18" charset="0"/>
              </a:rPr>
              <a:t>seguimiento.</a:t>
            </a:r>
            <a:endParaRPr lang="es-ES" altLang="es-ES" b="1">
              <a:solidFill>
                <a:schemeClr val="tx1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11"/>
          <p:cNvSpPr txBox="1">
            <a:spLocks noChangeArrowheads="1"/>
          </p:cNvSpPr>
          <p:nvPr/>
        </p:nvSpPr>
        <p:spPr bwMode="auto">
          <a:xfrm>
            <a:off x="0" y="12700"/>
            <a:ext cx="9144000" cy="401638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es-ES_tradnl" altLang="es-ES" sz="2000" b="1">
                <a:latin typeface="Arial Narrow" pitchFamily="34" charset="0"/>
              </a:rPr>
              <a:t>  5. EJECUCIÓN DEL PLAN DE APOYO CONDUCTUAL</a:t>
            </a:r>
            <a:endParaRPr lang="es-ES" altLang="es-ES" sz="2000" b="1">
              <a:latin typeface="Arial Narrow" pitchFamily="34" charset="0"/>
            </a:endParaRPr>
          </a:p>
        </p:txBody>
      </p:sp>
      <p:sp>
        <p:nvSpPr>
          <p:cNvPr id="45059" name="1 Rectángulo"/>
          <p:cNvSpPr>
            <a:spLocks noChangeArrowheads="1"/>
          </p:cNvSpPr>
          <p:nvPr/>
        </p:nvSpPr>
        <p:spPr bwMode="auto">
          <a:xfrm>
            <a:off x="171450" y="1287463"/>
            <a:ext cx="5905500" cy="3683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es-ES_tradnl" altLang="es-ES" b="1" dirty="0">
                <a:solidFill>
                  <a:schemeClr val="tx1"/>
                </a:solidFill>
                <a:latin typeface="Arial Narrow" pitchFamily="34" charset="0"/>
              </a:rPr>
              <a:t>INTERVENCIÓN CONSENSUADA Y COHERENTE DEL EQUIPO</a:t>
            </a:r>
            <a:endParaRPr lang="es-ES" altLang="es-ES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5060" name="2 Rectángulo"/>
          <p:cNvSpPr>
            <a:spLocks noChangeArrowheads="1"/>
          </p:cNvSpPr>
          <p:nvPr/>
        </p:nvSpPr>
        <p:spPr bwMode="auto">
          <a:xfrm>
            <a:off x="6840538" y="1009650"/>
            <a:ext cx="1989137" cy="92392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/>
            <a:r>
              <a:rPr lang="es-ES" altLang="es-ES">
                <a:solidFill>
                  <a:schemeClr val="tx1"/>
                </a:solidFill>
                <a:latin typeface="Arial Narrow" pitchFamily="34" charset="0"/>
              </a:rPr>
              <a:t>Apoyos y servicios</a:t>
            </a:r>
          </a:p>
          <a:p>
            <a:pPr algn="just"/>
            <a:r>
              <a:rPr lang="es-ES" altLang="es-ES">
                <a:solidFill>
                  <a:schemeClr val="tx1"/>
                </a:solidFill>
                <a:latin typeface="Arial Narrow" pitchFamily="34" charset="0"/>
              </a:rPr>
              <a:t>Valorar eficacia</a:t>
            </a:r>
          </a:p>
          <a:p>
            <a:pPr algn="just"/>
            <a:r>
              <a:rPr lang="es-ES" altLang="es-ES">
                <a:solidFill>
                  <a:schemeClr val="tx1"/>
                </a:solidFill>
                <a:latin typeface="Arial Narrow" pitchFamily="34" charset="0"/>
              </a:rPr>
              <a:t>Introducir cambios</a:t>
            </a:r>
          </a:p>
        </p:txBody>
      </p:sp>
      <p:sp>
        <p:nvSpPr>
          <p:cNvPr id="45061" name="Text Box 8"/>
          <p:cNvSpPr txBox="1">
            <a:spLocks noChangeArrowheads="1"/>
          </p:cNvSpPr>
          <p:nvPr/>
        </p:nvSpPr>
        <p:spPr bwMode="auto">
          <a:xfrm>
            <a:off x="0" y="2357430"/>
            <a:ext cx="9144001" cy="40005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defTabSz="914400">
              <a:buClrTx/>
              <a:buSzTx/>
              <a:buFontTx/>
              <a:buNone/>
            </a:pPr>
            <a:r>
              <a:rPr lang="es-ES_tradnl" altLang="es-ES" sz="2000" b="1">
                <a:latin typeface="Arial Narrow" pitchFamily="34" charset="0"/>
              </a:rPr>
              <a:t>  6. SEGUIMIENTO DEL PLAN DE APOYO CONDUCTUAL</a:t>
            </a:r>
            <a:endParaRPr lang="es-ES" altLang="es-ES" sz="2000" b="1">
              <a:latin typeface="Arial Narrow" pitchFamily="34" charset="0"/>
            </a:endParaRPr>
          </a:p>
        </p:txBody>
      </p:sp>
      <p:sp>
        <p:nvSpPr>
          <p:cNvPr id="45062" name="Text Box 9"/>
          <p:cNvSpPr txBox="1">
            <a:spLocks noChangeArrowheads="1"/>
          </p:cNvSpPr>
          <p:nvPr/>
        </p:nvSpPr>
        <p:spPr bwMode="auto">
          <a:xfrm>
            <a:off x="374650" y="2855913"/>
            <a:ext cx="8675688" cy="14732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1" algn="just">
              <a:buSzTx/>
              <a:buFontTx/>
              <a:buChar char="•"/>
            </a:pPr>
            <a:r>
              <a:rPr lang="es-ES_tradnl" altLang="es-ES" sz="2000" b="1">
                <a:solidFill>
                  <a:schemeClr val="tx1"/>
                </a:solidFill>
                <a:latin typeface="Arial Narrow" pitchFamily="34" charset="0"/>
              </a:rPr>
              <a:t> El Plan de apoyo debe:</a:t>
            </a:r>
          </a:p>
          <a:p>
            <a:pPr lvl="1" algn="just">
              <a:lnSpc>
                <a:spcPct val="120000"/>
              </a:lnSpc>
              <a:buSzTx/>
              <a:buFontTx/>
              <a:buNone/>
            </a:pPr>
            <a:r>
              <a:rPr lang="es-ES_tradnl" altLang="es-ES" sz="2000">
                <a:solidFill>
                  <a:schemeClr val="tx1"/>
                </a:solidFill>
                <a:latin typeface="Arial Narrow" pitchFamily="34" charset="0"/>
              </a:rPr>
              <a:t>  - ser </a:t>
            </a:r>
            <a:r>
              <a:rPr lang="es-ES_tradnl" altLang="es-ES" sz="2000" u="sng">
                <a:solidFill>
                  <a:schemeClr val="tx1"/>
                </a:solidFill>
                <a:latin typeface="Arial Narrow" pitchFamily="34" charset="0"/>
              </a:rPr>
              <a:t>continuo</a:t>
            </a:r>
            <a:r>
              <a:rPr lang="es-ES_tradnl" altLang="es-ES" sz="2000">
                <a:solidFill>
                  <a:schemeClr val="tx1"/>
                </a:solidFill>
                <a:latin typeface="Arial Narrow" pitchFamily="34" charset="0"/>
              </a:rPr>
              <a:t> en el tiempo.</a:t>
            </a:r>
          </a:p>
          <a:p>
            <a:pPr lvl="1" algn="just">
              <a:lnSpc>
                <a:spcPct val="120000"/>
              </a:lnSpc>
              <a:buSzTx/>
              <a:buFontTx/>
              <a:buNone/>
            </a:pPr>
            <a:r>
              <a:rPr lang="es-ES_tradnl" altLang="es-ES" sz="2000">
                <a:solidFill>
                  <a:schemeClr val="tx1"/>
                </a:solidFill>
                <a:latin typeface="Arial Narrow" pitchFamily="34" charset="0"/>
              </a:rPr>
              <a:t>  - </a:t>
            </a:r>
            <a:r>
              <a:rPr lang="es-ES_tradnl" altLang="es-ES" sz="2000" u="sng">
                <a:solidFill>
                  <a:schemeClr val="tx1"/>
                </a:solidFill>
                <a:latin typeface="Arial Narrow" pitchFamily="34" charset="0"/>
              </a:rPr>
              <a:t>evitar</a:t>
            </a:r>
            <a:r>
              <a:rPr lang="es-ES_tradnl" altLang="es-ES" sz="2000">
                <a:solidFill>
                  <a:schemeClr val="tx1"/>
                </a:solidFill>
                <a:latin typeface="Arial Narrow" pitchFamily="34" charset="0"/>
              </a:rPr>
              <a:t> las conductas problemáticas y,</a:t>
            </a:r>
          </a:p>
          <a:p>
            <a:pPr lvl="1" algn="just">
              <a:lnSpc>
                <a:spcPct val="120000"/>
              </a:lnSpc>
              <a:buSzTx/>
              <a:buFontTx/>
              <a:buNone/>
            </a:pPr>
            <a:r>
              <a:rPr lang="es-ES_tradnl" altLang="es-ES" sz="2000">
                <a:solidFill>
                  <a:schemeClr val="tx1"/>
                </a:solidFill>
                <a:latin typeface="Arial Narrow" pitchFamily="34" charset="0"/>
              </a:rPr>
              <a:t>  - permitir la </a:t>
            </a:r>
            <a:r>
              <a:rPr lang="es-ES_tradnl" altLang="es-ES" sz="2000" u="sng">
                <a:solidFill>
                  <a:schemeClr val="tx1"/>
                </a:solidFill>
                <a:latin typeface="Arial Narrow" pitchFamily="34" charset="0"/>
              </a:rPr>
              <a:t>generalización</a:t>
            </a:r>
            <a:r>
              <a:rPr lang="es-ES_tradnl" altLang="es-ES" sz="2000">
                <a:solidFill>
                  <a:schemeClr val="tx1"/>
                </a:solidFill>
                <a:latin typeface="Arial Narrow" pitchFamily="34" charset="0"/>
              </a:rPr>
              <a:t> de aprendizajes a otros contextos y situaciones.</a:t>
            </a:r>
            <a:endParaRPr lang="es-ES" altLang="es-ES" sz="200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5063" name="Text Box 10"/>
          <p:cNvSpPr txBox="1">
            <a:spLocks noChangeArrowheads="1"/>
          </p:cNvSpPr>
          <p:nvPr/>
        </p:nvSpPr>
        <p:spPr bwMode="auto">
          <a:xfrm>
            <a:off x="374650" y="4719638"/>
            <a:ext cx="8158163" cy="187801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lvl="1" algn="just">
              <a:buSzTx/>
              <a:buFontTx/>
              <a:buChar char="•"/>
            </a:pPr>
            <a:r>
              <a:rPr lang="es-ES_tradnl" altLang="es-ES" sz="200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s-ES_tradnl" altLang="es-ES" sz="2000" b="1">
                <a:solidFill>
                  <a:schemeClr val="tx1"/>
                </a:solidFill>
                <a:latin typeface="Arial Narrow" pitchFamily="34" charset="0"/>
              </a:rPr>
              <a:t>Para ello es necesario:</a:t>
            </a:r>
          </a:p>
          <a:p>
            <a:pPr lvl="1" algn="just">
              <a:lnSpc>
                <a:spcPct val="120000"/>
              </a:lnSpc>
              <a:buSzTx/>
              <a:buFontTx/>
              <a:buNone/>
            </a:pPr>
            <a:r>
              <a:rPr lang="es-ES_tradnl" altLang="es-ES" sz="2000">
                <a:solidFill>
                  <a:schemeClr val="tx1"/>
                </a:solidFill>
                <a:latin typeface="Arial Narrow" pitchFamily="34" charset="0"/>
              </a:rPr>
              <a:t> - que </a:t>
            </a:r>
            <a:r>
              <a:rPr lang="es-ES_tradnl" altLang="es-ES" sz="2000" u="sng">
                <a:solidFill>
                  <a:schemeClr val="tx1"/>
                </a:solidFill>
                <a:latin typeface="Arial Narrow" pitchFamily="34" charset="0"/>
              </a:rPr>
              <a:t>aumenten las conductas alternativas</a:t>
            </a:r>
            <a:r>
              <a:rPr lang="es-ES_tradnl" altLang="es-ES" sz="2000">
                <a:solidFill>
                  <a:schemeClr val="tx1"/>
                </a:solidFill>
                <a:latin typeface="Arial Narrow" pitchFamily="34" charset="0"/>
              </a:rPr>
              <a:t> y disminuyan las problemáticas</a:t>
            </a:r>
          </a:p>
          <a:p>
            <a:pPr lvl="1" algn="just">
              <a:lnSpc>
                <a:spcPct val="120000"/>
              </a:lnSpc>
              <a:buSzTx/>
              <a:buFontTx/>
              <a:buNone/>
            </a:pPr>
            <a:r>
              <a:rPr lang="es-ES_tradnl" altLang="es-ES" sz="2000">
                <a:solidFill>
                  <a:schemeClr val="tx1"/>
                </a:solidFill>
                <a:latin typeface="Arial Narrow" pitchFamily="34" charset="0"/>
              </a:rPr>
              <a:t> - </a:t>
            </a:r>
            <a:r>
              <a:rPr lang="es-ES_tradnl" altLang="es-ES" sz="2000" u="sng">
                <a:solidFill>
                  <a:schemeClr val="tx1"/>
                </a:solidFill>
                <a:latin typeface="Arial Narrow" pitchFamily="34" charset="0"/>
              </a:rPr>
              <a:t>mejora en la calidad de vida</a:t>
            </a:r>
            <a:r>
              <a:rPr lang="es-ES_tradnl" altLang="es-ES" sz="2000">
                <a:solidFill>
                  <a:schemeClr val="tx1"/>
                </a:solidFill>
                <a:latin typeface="Arial Narrow" pitchFamily="34" charset="0"/>
              </a:rPr>
              <a:t> en el usuario, su entorno familiar, social y en los profesionales.</a:t>
            </a:r>
          </a:p>
          <a:p>
            <a:pPr lvl="1" algn="just">
              <a:lnSpc>
                <a:spcPct val="120000"/>
              </a:lnSpc>
              <a:buSzTx/>
              <a:buFontTx/>
              <a:buNone/>
            </a:pPr>
            <a:r>
              <a:rPr lang="es-ES_tradnl" altLang="es-ES" sz="2000">
                <a:solidFill>
                  <a:schemeClr val="tx1"/>
                </a:solidFill>
                <a:latin typeface="Arial Narrow" pitchFamily="34" charset="0"/>
              </a:rPr>
              <a:t> - proponer </a:t>
            </a:r>
            <a:r>
              <a:rPr lang="es-ES_tradnl" altLang="es-ES" sz="2000" u="sng">
                <a:solidFill>
                  <a:schemeClr val="tx1"/>
                </a:solidFill>
                <a:latin typeface="Arial Narrow" pitchFamily="34" charset="0"/>
              </a:rPr>
              <a:t>modificaciones en el plan de apoyo</a:t>
            </a:r>
            <a:r>
              <a:rPr lang="es-ES_tradnl" altLang="es-ES" sz="2000">
                <a:solidFill>
                  <a:schemeClr val="tx1"/>
                </a:solidFill>
                <a:latin typeface="Arial Narrow" pitchFamily="34" charset="0"/>
              </a:rPr>
              <a:t> si es necesario.</a:t>
            </a:r>
            <a:endParaRPr lang="es-ES" altLang="es-ES" sz="2000">
              <a:solidFill>
                <a:schemeClr val="tx1"/>
              </a:solidFill>
              <a:latin typeface="Arial Narrow" pitchFamily="34" charset="0"/>
            </a:endParaRPr>
          </a:p>
        </p:txBody>
      </p:sp>
      <p:cxnSp>
        <p:nvCxnSpPr>
          <p:cNvPr id="7" name="6 Conector recto de flecha"/>
          <p:cNvCxnSpPr>
            <a:stCxn id="45059" idx="3"/>
          </p:cNvCxnSpPr>
          <p:nvPr/>
        </p:nvCxnSpPr>
        <p:spPr>
          <a:xfrm flipV="1">
            <a:off x="6076950" y="1147763"/>
            <a:ext cx="757238" cy="323850"/>
          </a:xfrm>
          <a:prstGeom prst="straightConnector1">
            <a:avLst/>
          </a:prstGeom>
          <a:ln w="38100">
            <a:solidFill>
              <a:srgbClr val="01699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>
            <a:stCxn id="45059" idx="3"/>
          </p:cNvCxnSpPr>
          <p:nvPr/>
        </p:nvCxnSpPr>
        <p:spPr>
          <a:xfrm flipV="1">
            <a:off x="6076950" y="1462088"/>
            <a:ext cx="757238" cy="95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cxnSp>
      <p:cxnSp>
        <p:nvCxnSpPr>
          <p:cNvPr id="24" name="23 Conector recto de flecha"/>
          <p:cNvCxnSpPr>
            <a:stCxn id="45059" idx="3"/>
          </p:cNvCxnSpPr>
          <p:nvPr/>
        </p:nvCxnSpPr>
        <p:spPr>
          <a:xfrm>
            <a:off x="6076950" y="1471613"/>
            <a:ext cx="757238" cy="300037"/>
          </a:xfrm>
          <a:prstGeom prst="straightConnector1">
            <a:avLst/>
          </a:prstGeom>
          <a:ln w="38100">
            <a:solidFill>
              <a:srgbClr val="01699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71472" y="571480"/>
            <a:ext cx="792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s-ES" sz="4000" b="1" dirty="0" smtClean="0">
                <a:latin typeface="Palatino Linotype" pitchFamily="18" charset="0"/>
                <a:ea typeface="+mj-ea"/>
                <a:cs typeface="+mj-cs"/>
              </a:rPr>
              <a:t>LO LLEVAMOS A CLASE …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571472" y="1643050"/>
            <a:ext cx="7572428" cy="420018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s-ES" sz="2000" dirty="0" smtClean="0">
                <a:latin typeface="Palatino Linotype" pitchFamily="18" charset="0"/>
              </a:rPr>
              <a:t>Estas técnicas deben aplicarse en el aula de forma flexible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s-ES" sz="2000" dirty="0" smtClean="0">
                <a:latin typeface="Palatino Linotype" pitchFamily="18" charset="0"/>
              </a:rPr>
              <a:t>El profesor es el que mejor sabe como es el alumno en su asignatura y es el que mejor puede aplicar las estrategias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s-ES" sz="2000" dirty="0" smtClean="0">
                <a:latin typeface="Palatino Linotype" pitchFamily="18" charset="0"/>
              </a:rPr>
              <a:t>No es una receta mágica, algunas funcionan, otras no y con cada alumno es diferente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s-ES" sz="2000" dirty="0" smtClean="0">
                <a:latin typeface="Palatino Linotype" pitchFamily="18" charset="0"/>
              </a:rPr>
              <a:t>El truco es probar , lo que funciona lo mantenemos y lo que no funciona eliminarlo y cambiar por otra cosa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s-ES" sz="2000" dirty="0" smtClean="0">
                <a:latin typeface="Palatino Linotype" pitchFamily="18" charset="0"/>
              </a:rPr>
              <a:t>Las estrategias que funcionan deben ir pasando de curso en curso, de tutor a tutor</a:t>
            </a:r>
            <a:endParaRPr lang="es-ES" sz="2000" dirty="0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latin typeface="Palatino Linotype" pitchFamily="18" charset="0"/>
              </a:rPr>
              <a:t>PARA EL TRABAJO CON AUTONOMÍA</a:t>
            </a:r>
            <a:endParaRPr lang="es-ES" b="1" dirty="0">
              <a:latin typeface="Palatino Linotype" pitchFamily="18" charset="0"/>
            </a:endParaRP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</p:nvPr>
        </p:nvGraphicFramePr>
        <p:xfrm>
          <a:off x="285720" y="1600200"/>
          <a:ext cx="885828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25536"/>
          </a:xfrm>
        </p:spPr>
        <p:txBody>
          <a:bodyPr>
            <a:normAutofit/>
          </a:bodyPr>
          <a:lstStyle/>
          <a:p>
            <a:r>
              <a:rPr lang="es-ES" sz="4800" b="1" dirty="0" smtClean="0">
                <a:latin typeface="Palatino Linotype" pitchFamily="18" charset="0"/>
              </a:rPr>
              <a:t>TEA EN EL DSM-V</a:t>
            </a:r>
            <a:endParaRPr lang="es-ES" sz="4800" b="1" dirty="0">
              <a:latin typeface="Palatino Linotype" pitchFamily="18" charset="0"/>
            </a:endParaRPr>
          </a:p>
        </p:txBody>
      </p:sp>
      <p:graphicFrame>
        <p:nvGraphicFramePr>
          <p:cNvPr id="9" name="8 Diagrama"/>
          <p:cNvGraphicFramePr/>
          <p:nvPr/>
        </p:nvGraphicFramePr>
        <p:xfrm>
          <a:off x="500034" y="1428736"/>
          <a:ext cx="8643966" cy="5429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 descr="60063-600-4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2928934"/>
            <a:ext cx="7429552" cy="464347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s-ES" b="1" dirty="0" smtClean="0">
                <a:latin typeface="Palatino Linotype" pitchFamily="18" charset="0"/>
              </a:rPr>
              <a:t>PARA </a:t>
            </a:r>
            <a:r>
              <a:rPr lang="es-ES" b="1" cap="all" dirty="0" smtClean="0">
                <a:latin typeface="Palatino Linotype" pitchFamily="18" charset="0"/>
              </a:rPr>
              <a:t>Deberes y trabajos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b="1" dirty="0">
              <a:latin typeface="Palatino Linotype" pitchFamily="18" charset="0"/>
            </a:endParaRPr>
          </a:p>
        </p:txBody>
      </p:sp>
      <p:graphicFrame>
        <p:nvGraphicFramePr>
          <p:cNvPr id="10" name="9 Marcador de contenido"/>
          <p:cNvGraphicFramePr>
            <a:graphicFrameLocks noGrp="1"/>
          </p:cNvGraphicFramePr>
          <p:nvPr>
            <p:ph idx="1"/>
          </p:nvPr>
        </p:nvGraphicFramePr>
        <p:xfrm>
          <a:off x="1428728" y="1000108"/>
          <a:ext cx="6429420" cy="3954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smtClean="0">
                <a:latin typeface="Palatino Linotype" pitchFamily="18" charset="0"/>
              </a:rPr>
              <a:t>PARA </a:t>
            </a:r>
            <a:r>
              <a:rPr lang="es-ES" b="1" cap="all" dirty="0" smtClean="0">
                <a:latin typeface="Palatino Linotype" pitchFamily="18" charset="0"/>
              </a:rPr>
              <a:t>trabajos en grupo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43050"/>
          <a:ext cx="8472518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4 Imagen" descr="cabecera_art_blog_equipo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4480" y="4714884"/>
            <a:ext cx="6000792" cy="19288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latin typeface="Palatino Linotype" pitchFamily="18" charset="0"/>
              </a:rPr>
              <a:t>PARA </a:t>
            </a:r>
            <a:r>
              <a:rPr lang="es-ES" b="1" cap="all" dirty="0" smtClean="0">
                <a:latin typeface="Palatino Linotype" pitchFamily="18" charset="0"/>
              </a:rPr>
              <a:t>ADQUIRIR CONTENIDOS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latin typeface="Palatino Linotype" pitchFamily="18" charset="0"/>
              </a:rPr>
              <a:t>PARA LOS EXÁMENES</a:t>
            </a:r>
            <a:endParaRPr lang="es-ES" b="1" dirty="0">
              <a:latin typeface="Palatino Linotype" pitchFamily="18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0" y="1285860"/>
          <a:ext cx="9144000" cy="5286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latin typeface="Palatino Linotype" pitchFamily="18" charset="0"/>
              </a:rPr>
              <a:t>PARA LA ATENCIÓN</a:t>
            </a:r>
            <a:endParaRPr lang="es-ES" b="1" dirty="0">
              <a:latin typeface="Palatino Linotype" pitchFamily="18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latin typeface="Palatino Linotype" pitchFamily="18" charset="0"/>
              </a:rPr>
              <a:t>PARA LA COMPRENSIÓN </a:t>
            </a:r>
            <a:endParaRPr lang="es-ES" b="1" dirty="0">
              <a:latin typeface="Palatino Linotype" pitchFamily="18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0" y="1571612"/>
          <a:ext cx="9144000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latin typeface="Palatino Linotype" panose="02040502050505030304" pitchFamily="18" charset="0"/>
              </a:rPr>
              <a:t>PARA LOS RECREOS </a:t>
            </a:r>
            <a:endParaRPr lang="es-ES" b="1" dirty="0">
              <a:latin typeface="Palatino Linotype" panose="02040502050505030304" pitchFamily="18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573895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Palatino Linotype" panose="02040502050505030304" pitchFamily="18" charset="0"/>
              </a:rPr>
              <a:t>PARA MEJORAR LA RELACIÓN CON LOS COMPAÑEROS</a:t>
            </a:r>
            <a:endParaRPr lang="en-US" b="1" dirty="0">
              <a:latin typeface="Palatino Linotype" panose="02040502050505030304" pitchFamily="18" charset="0"/>
            </a:endParaRPr>
          </a:p>
        </p:txBody>
      </p:sp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1068661128"/>
              </p:ext>
            </p:extLst>
          </p:nvPr>
        </p:nvGraphicFramePr>
        <p:xfrm>
          <a:off x="611560" y="2132856"/>
          <a:ext cx="7920880" cy="3371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3177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latin typeface="Palatino Linotype" panose="02040502050505030304" pitchFamily="18" charset="0"/>
              </a:rPr>
              <a:t>ATENCIÓN: SOBRESTIMULACIÓN AMBIENTAL</a:t>
            </a:r>
            <a:endParaRPr lang="en-US" b="1" dirty="0">
              <a:latin typeface="Palatino Linotype" panose="02040502050505030304" pitchFamily="18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4821242"/>
              </p:ext>
            </p:extLst>
          </p:nvPr>
        </p:nvGraphicFramePr>
        <p:xfrm>
          <a:off x="457200" y="1772816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66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000" b="1" dirty="0" smtClean="0">
                <a:solidFill>
                  <a:prstClr val="black"/>
                </a:solidFill>
                <a:latin typeface="Palatino Linotype" panose="02040502050505030304" pitchFamily="18" charset="0"/>
              </a:rPr>
              <a:t>TENER EN CUENTA LOS PUNTOS POSITIVOS</a:t>
            </a:r>
            <a:endParaRPr lang="en-US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6435765"/>
              </p:ext>
            </p:extLst>
          </p:nvPr>
        </p:nvGraphicFramePr>
        <p:xfrm>
          <a:off x="457200" y="1600200"/>
          <a:ext cx="8229600" cy="514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9696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800" b="1" dirty="0" smtClean="0">
                <a:latin typeface="Palatino Linotype" pitchFamily="18" charset="0"/>
              </a:rPr>
              <a:t>ANTES, DSM-IV ……</a:t>
            </a:r>
            <a:endParaRPr lang="es-ES" sz="4800" b="1" dirty="0">
              <a:latin typeface="Palatino Linotype" pitchFamily="18" charset="0"/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500034" y="200024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26 Grupo"/>
          <p:cNvGrpSpPr>
            <a:grpSpLocks/>
          </p:cNvGrpSpPr>
          <p:nvPr/>
        </p:nvGrpSpPr>
        <p:grpSpPr bwMode="auto">
          <a:xfrm>
            <a:off x="2643174" y="1571612"/>
            <a:ext cx="1357322" cy="1390649"/>
            <a:chOff x="3506395" y="328922"/>
            <a:chExt cx="1462599" cy="1462599"/>
          </a:xfrm>
        </p:grpSpPr>
        <p:sp>
          <p:nvSpPr>
            <p:cNvPr id="6" name="5 Elipse"/>
            <p:cNvSpPr/>
            <p:nvPr/>
          </p:nvSpPr>
          <p:spPr>
            <a:xfrm>
              <a:off x="3506395" y="328922"/>
              <a:ext cx="1462599" cy="146259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Elipse 4"/>
            <p:cNvSpPr/>
            <p:nvPr/>
          </p:nvSpPr>
          <p:spPr>
            <a:xfrm>
              <a:off x="3720783" y="543309"/>
              <a:ext cx="1033823" cy="10338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1590" tIns="21590" rIns="21590" bIns="21590" spcCol="1270" anchor="ctr"/>
            <a:lstStyle/>
            <a:p>
              <a:pPr algn="ctr">
                <a:defRPr/>
              </a:pPr>
              <a:r>
                <a:rPr lang="es-ES" sz="1500" dirty="0">
                  <a:latin typeface="Palatino Linotype" pitchFamily="18" charset="0"/>
                </a:rPr>
                <a:t>Trastorno </a:t>
              </a:r>
              <a:r>
                <a:rPr lang="es-ES" sz="1500" dirty="0" err="1">
                  <a:latin typeface="Palatino Linotype" pitchFamily="18" charset="0"/>
                </a:rPr>
                <a:t>Desintegrativo</a:t>
              </a:r>
              <a:r>
                <a:rPr lang="es-ES" sz="1500" dirty="0">
                  <a:latin typeface="Palatino Linotype" pitchFamily="18" charset="0"/>
                </a:rPr>
                <a:t> Infantil</a:t>
              </a:r>
            </a:p>
          </p:txBody>
        </p:sp>
      </p:grpSp>
      <p:grpSp>
        <p:nvGrpSpPr>
          <p:cNvPr id="8" name="29 Grupo"/>
          <p:cNvGrpSpPr>
            <a:grpSpLocks/>
          </p:cNvGrpSpPr>
          <p:nvPr/>
        </p:nvGrpSpPr>
        <p:grpSpPr bwMode="auto">
          <a:xfrm>
            <a:off x="4071935" y="1500174"/>
            <a:ext cx="1357321" cy="1319211"/>
            <a:chOff x="3240363" y="78305"/>
            <a:chExt cx="1462599" cy="1462599"/>
          </a:xfrm>
        </p:grpSpPr>
        <p:sp>
          <p:nvSpPr>
            <p:cNvPr id="9" name="8 Elipse"/>
            <p:cNvSpPr/>
            <p:nvPr/>
          </p:nvSpPr>
          <p:spPr>
            <a:xfrm>
              <a:off x="3240363" y="78305"/>
              <a:ext cx="1462599" cy="1462599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Elipse 4"/>
            <p:cNvSpPr/>
            <p:nvPr/>
          </p:nvSpPr>
          <p:spPr>
            <a:xfrm>
              <a:off x="3454518" y="292692"/>
              <a:ext cx="1034289" cy="10338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1590" tIns="21590" rIns="21590" bIns="21590" spcCol="1270" anchor="ctr"/>
            <a:lstStyle/>
            <a:p>
              <a:pPr algn="ctr" defTabSz="7556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1500" dirty="0">
                  <a:latin typeface="Palatino Linotype" pitchFamily="18" charset="0"/>
                </a:rPr>
                <a:t>TGD no especificado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00034" y="2214554"/>
            <a:ext cx="764386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b="1" cap="all" dirty="0" smtClean="0">
                <a:latin typeface="Palatino Linotype" pitchFamily="18" charset="0"/>
                <a:ea typeface="+mj-ea"/>
                <a:cs typeface="+mj-cs"/>
              </a:rPr>
              <a:t>3. MATERIALES PARA INTRODUCIR EN EL AULA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normas-paraclase-3-7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58" y="3357562"/>
            <a:ext cx="3228326" cy="457198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b="1" cap="all" dirty="0" smtClean="0">
                <a:latin typeface="Palatino Linotype" pitchFamily="18" charset="0"/>
              </a:rPr>
              <a:t>Los pictogramas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043114"/>
          </a:xfrm>
        </p:spPr>
        <p:txBody>
          <a:bodyPr>
            <a:normAutofit/>
          </a:bodyPr>
          <a:lstStyle/>
          <a:p>
            <a:r>
              <a:rPr lang="es-ES" sz="2800" dirty="0" smtClean="0">
                <a:latin typeface="Palatino Linotype" pitchFamily="18" charset="0"/>
              </a:rPr>
              <a:t>De gran ayuda en infantil y en primaria</a:t>
            </a:r>
          </a:p>
          <a:p>
            <a:r>
              <a:rPr lang="es-ES" sz="2800" dirty="0" smtClean="0">
                <a:latin typeface="Palatino Linotype" pitchFamily="18" charset="0"/>
              </a:rPr>
              <a:t>Ayudan a mejorar la estructuración del lugar y del tiempo, la comprensión, la comunicación, seguimiento de normas, de rutinas…</a:t>
            </a:r>
            <a:endParaRPr lang="es-ES" sz="2800" dirty="0">
              <a:latin typeface="Palatino Linotype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143372" y="3786190"/>
            <a:ext cx="47863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latin typeface="Palatino Linotype" pitchFamily="18" charset="0"/>
                <a:hlinkClick r:id="rId3"/>
              </a:rPr>
              <a:t>http://arasaac.org</a:t>
            </a:r>
            <a:endParaRPr lang="es-ES" sz="3200" dirty="0" smtClean="0">
              <a:latin typeface="Palatino Linotype" pitchFamily="18" charset="0"/>
            </a:endParaRPr>
          </a:p>
          <a:p>
            <a:endParaRPr lang="es-ES" sz="3200" dirty="0" smtClean="0">
              <a:latin typeface="Palatino Linotype" pitchFamily="18" charset="0"/>
            </a:endParaRPr>
          </a:p>
          <a:p>
            <a:endParaRPr lang="es-ES" sz="3200" dirty="0" smtClean="0">
              <a:latin typeface="Palatino Linotype" pitchFamily="18" charset="0"/>
            </a:endParaRPr>
          </a:p>
          <a:p>
            <a:endParaRPr lang="es-ES" sz="3200" dirty="0" smtClean="0">
              <a:latin typeface="Palatino Linotype" pitchFamily="18" charset="0"/>
            </a:endParaRPr>
          </a:p>
          <a:p>
            <a:endParaRPr lang="es-ES" sz="3200" dirty="0" smtClean="0">
              <a:latin typeface="Palatino Linotype" pitchFamily="18" charset="0"/>
            </a:endParaRPr>
          </a:p>
          <a:p>
            <a:endParaRPr lang="es-ES" sz="3200" dirty="0" smtClean="0">
              <a:latin typeface="Palatino Linotype" pitchFamily="18" charset="0"/>
            </a:endParaRPr>
          </a:p>
          <a:p>
            <a:endParaRPr lang="es-ES" sz="3200" dirty="0" smtClean="0">
              <a:latin typeface="Palatino Linotype" pitchFamily="18" charset="0"/>
            </a:endParaRPr>
          </a:p>
          <a:p>
            <a:endParaRPr lang="es-ES" sz="3200" dirty="0" smtClean="0">
              <a:latin typeface="Palatino Linotype" pitchFamily="18" charset="0"/>
            </a:endParaRPr>
          </a:p>
          <a:p>
            <a:endParaRPr lang="es-ES" sz="3200" dirty="0">
              <a:latin typeface="Palatino Linotype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143372" y="4786322"/>
            <a:ext cx="478634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 smtClean="0">
                <a:latin typeface="Palatino Linotype" pitchFamily="18" charset="0"/>
                <a:hlinkClick r:id="rId4"/>
              </a:rPr>
              <a:t>http://www.pictoagenda.com/</a:t>
            </a:r>
            <a:endParaRPr lang="es-ES" sz="3200" dirty="0" smtClean="0">
              <a:latin typeface="Palatino Linotype" pitchFamily="18" charset="0"/>
              <a:hlinkClick r:id="rId3"/>
            </a:endParaRPr>
          </a:p>
          <a:p>
            <a:endParaRPr lang="es-ES" dirty="0" smtClean="0">
              <a:latin typeface="Palatino Linotype" pitchFamily="18" charset="0"/>
            </a:endParaRPr>
          </a:p>
          <a:p>
            <a:r>
              <a:rPr lang="es-ES" dirty="0" smtClean="0">
                <a:latin typeface="Palatino Linotype" pitchFamily="18" charset="0"/>
              </a:rPr>
              <a:t> 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arenas-del-tiempo--reloj-de-arena-icono-de-psd_30-22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893" y="3286124"/>
            <a:ext cx="2600728" cy="1952623"/>
          </a:xfrm>
          <a:prstGeom prst="rect">
            <a:avLst/>
          </a:prstGeom>
        </p:spPr>
      </p:pic>
      <p:pic>
        <p:nvPicPr>
          <p:cNvPr id="10" name="9 Imagen" descr="unnam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0562" y="3571876"/>
            <a:ext cx="2928958" cy="1464479"/>
          </a:xfrm>
          <a:prstGeom prst="rect">
            <a:avLst/>
          </a:prstGeom>
        </p:spPr>
      </p:pic>
      <p:pic>
        <p:nvPicPr>
          <p:cNvPr id="9" name="8 Imagen" descr="slide-cuenta-atra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314" y="5143512"/>
            <a:ext cx="2504897" cy="1928771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latin typeface="Palatino Linotype" pitchFamily="18" charset="0"/>
              </a:rPr>
              <a:t>CONTROL DEL TIEMPO</a:t>
            </a:r>
            <a:endParaRPr lang="es-ES" b="1" dirty="0">
              <a:latin typeface="Palatino Linotype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85990"/>
          </a:xfrm>
        </p:spPr>
        <p:txBody>
          <a:bodyPr/>
          <a:lstStyle/>
          <a:p>
            <a:r>
              <a:rPr lang="es-ES" dirty="0" smtClean="0">
                <a:latin typeface="Palatino Linotype" pitchFamily="18" charset="0"/>
              </a:rPr>
              <a:t>Es importante favorecer que , a través de medios visuales, vayan adquiriendo conciencia de tiempo, y así no lo pierdan y sean más productivos.</a:t>
            </a:r>
            <a:endParaRPr lang="es-ES" dirty="0">
              <a:latin typeface="Palatino Linotype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42844" y="4000504"/>
            <a:ext cx="1198585" cy="2090736"/>
          </a:xfrm>
          <a:prstGeom prst="rect">
            <a:avLst/>
          </a:prstGeom>
          <a:solidFill>
            <a:srgbClr val="06AA0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1571604" y="4000504"/>
            <a:ext cx="1198585" cy="2090736"/>
          </a:xfrm>
          <a:prstGeom prst="rect">
            <a:avLst/>
          </a:prstGeom>
          <a:solidFill>
            <a:srgbClr val="E9B02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ln>
                <a:solidFill>
                  <a:schemeClr val="bg1"/>
                </a:solidFill>
              </a:ln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928926" y="4000504"/>
            <a:ext cx="1198585" cy="2090736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pic>
        <p:nvPicPr>
          <p:cNvPr id="8" name="7 Imagen" descr="reloj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9047" y="5357826"/>
            <a:ext cx="1694953" cy="16906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Título"/>
          <p:cNvSpPr>
            <a:spLocks noGrp="1"/>
          </p:cNvSpPr>
          <p:nvPr>
            <p:ph type="title"/>
          </p:nvPr>
        </p:nvSpPr>
        <p:spPr>
          <a:xfrm>
            <a:off x="250825" y="-17463"/>
            <a:ext cx="8229600" cy="1143001"/>
          </a:xfrm>
        </p:spPr>
        <p:txBody>
          <a:bodyPr>
            <a:normAutofit fontScale="90000"/>
          </a:bodyPr>
          <a:lstStyle/>
          <a:p>
            <a:r>
              <a:rPr lang="es-ES" sz="4000" b="1" dirty="0" smtClean="0">
                <a:latin typeface="Palatino Linotype" pitchFamily="18" charset="0"/>
              </a:rPr>
              <a:t>RECURSOS: ECONOMÍA </a:t>
            </a:r>
            <a:br>
              <a:rPr lang="es-ES" sz="4000" b="1" dirty="0" smtClean="0">
                <a:latin typeface="Palatino Linotype" pitchFamily="18" charset="0"/>
              </a:rPr>
            </a:br>
            <a:r>
              <a:rPr lang="es-ES" sz="4000" b="1" dirty="0" smtClean="0">
                <a:latin typeface="Palatino Linotype" pitchFamily="18" charset="0"/>
              </a:rPr>
              <a:t>DE FICHAS</a:t>
            </a:r>
            <a:endParaRPr lang="es-ES" sz="4000" dirty="0" smtClean="0">
              <a:solidFill>
                <a:srgbClr val="FF0000"/>
              </a:solidFill>
              <a:latin typeface="Algerian" pitchFamily="82" charset="0"/>
            </a:endParaRPr>
          </a:p>
        </p:txBody>
      </p:sp>
      <p:pic>
        <p:nvPicPr>
          <p:cNvPr id="6144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1125538"/>
            <a:ext cx="5256213" cy="368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44" name="3 CuadroTexto"/>
          <p:cNvSpPr txBox="1">
            <a:spLocks noChangeArrowheads="1"/>
          </p:cNvSpPr>
          <p:nvPr/>
        </p:nvSpPr>
        <p:spPr bwMode="auto">
          <a:xfrm>
            <a:off x="641350" y="4859338"/>
            <a:ext cx="8208963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Tx/>
              <a:buChar char="-"/>
            </a:pPr>
            <a:r>
              <a:rPr lang="es-ES" sz="1600" b="1" dirty="0">
                <a:latin typeface="Palatino Linotype" pitchFamily="18" charset="0"/>
              </a:rPr>
              <a:t>Debemos negociar una recompensa o premio si cumple las condiciones : pegatinas, un dibujo que le guste, tiempo libre … consiguiendo motivación.</a:t>
            </a:r>
          </a:p>
          <a:p>
            <a:pPr marL="285750" indent="-285750">
              <a:buFontTx/>
              <a:buChar char="-"/>
            </a:pPr>
            <a:r>
              <a:rPr lang="es-ES" sz="1600" b="1" dirty="0">
                <a:latin typeface="Palatino Linotype" pitchFamily="18" charset="0"/>
              </a:rPr>
              <a:t>También debemos ser flexibles y procurar que siempre consiga recompensas de una forma gradual.</a:t>
            </a:r>
          </a:p>
          <a:p>
            <a:pPr marL="285750" indent="-285750">
              <a:buFontTx/>
              <a:buChar char="-"/>
            </a:pPr>
            <a:r>
              <a:rPr lang="es-ES" sz="1600" b="1" dirty="0">
                <a:latin typeface="Palatino Linotype" pitchFamily="18" charset="0"/>
              </a:rPr>
              <a:t>Pueden ser con una sola conducta o con muchas conductas a la vez.</a:t>
            </a:r>
          </a:p>
          <a:p>
            <a:pPr marL="285750" indent="-285750">
              <a:buFontTx/>
              <a:buChar char="-"/>
            </a:pPr>
            <a:r>
              <a:rPr lang="es-ES" sz="1600" b="1" dirty="0">
                <a:latin typeface="Palatino Linotype" pitchFamily="18" charset="0"/>
              </a:rPr>
              <a:t>Debemos explicar exactamente como ganamos o perdemos puntos.</a:t>
            </a:r>
          </a:p>
          <a:p>
            <a:pPr marL="285750" indent="-285750">
              <a:buFontTx/>
              <a:buChar char="-"/>
            </a:pPr>
            <a:r>
              <a:rPr lang="es-ES" sz="1600" b="1" dirty="0">
                <a:latin typeface="Palatino Linotype" pitchFamily="18" charset="0"/>
              </a:rPr>
              <a:t>Debemos reforzar continuamente de forma verbal cada vez que consigue realizar una conducta de forma adecuada.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latin typeface="Palatino Linotype" pitchFamily="18" charset="0"/>
              </a:rPr>
              <a:t>RECURSOS: CONTRATOS</a:t>
            </a:r>
          </a:p>
        </p:txBody>
      </p:sp>
      <p:pic>
        <p:nvPicPr>
          <p:cNvPr id="6246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11413" y="1250950"/>
            <a:ext cx="4141787" cy="51816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Palatino Linotype" pitchFamily="18" charset="0"/>
              </a:rPr>
              <a:t>ENTRENAMIENTO EN HH.SS.</a:t>
            </a:r>
            <a:endParaRPr lang="es-ES" dirty="0">
              <a:latin typeface="Palatino Linotype" pitchFamily="18" charset="0"/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500034" y="1357298"/>
            <a:ext cx="8229600" cy="4525963"/>
          </a:xfrm>
          <a:gradFill rotWithShape="1">
            <a:gsLst>
              <a:gs pos="0">
                <a:srgbClr val="FFFFFF"/>
              </a:gs>
              <a:gs pos="50000">
                <a:schemeClr val="accent1"/>
              </a:gs>
              <a:gs pos="100000">
                <a:srgbClr val="FFFFFF"/>
              </a:gs>
            </a:gsLst>
            <a:lin ang="18900000" scaled="1"/>
          </a:gradFill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s-MX" sz="2400" b="1" dirty="0">
                <a:solidFill>
                  <a:schemeClr val="folHlink"/>
                </a:solidFill>
                <a:latin typeface="Palatino Linotype" pitchFamily="18" charset="0"/>
              </a:rPr>
              <a:t>Estrategias de actuación efectivas</a:t>
            </a:r>
          </a:p>
          <a:p>
            <a:pPr>
              <a:lnSpc>
                <a:spcPct val="80000"/>
              </a:lnSpc>
            </a:pPr>
            <a:endParaRPr lang="es-MX" sz="2400" dirty="0">
              <a:solidFill>
                <a:schemeClr val="folHlink"/>
              </a:solidFill>
              <a:latin typeface="Palatino Linotype" pitchFamily="18" charset="0"/>
            </a:endParaRPr>
          </a:p>
          <a:p>
            <a:pPr>
              <a:lnSpc>
                <a:spcPct val="80000"/>
              </a:lnSpc>
            </a:pPr>
            <a:r>
              <a:rPr lang="es-MX" sz="2400" dirty="0">
                <a:latin typeface="Palatino Linotype" pitchFamily="18" charset="0"/>
              </a:rPr>
              <a:t>Historia social y conversación en forma de historietas</a:t>
            </a:r>
          </a:p>
          <a:p>
            <a:pPr>
              <a:lnSpc>
                <a:spcPct val="80000"/>
              </a:lnSpc>
            </a:pPr>
            <a:r>
              <a:rPr lang="es-MX" sz="2400" dirty="0">
                <a:latin typeface="Palatino Linotype" pitchFamily="18" charset="0"/>
              </a:rPr>
              <a:t>Lista de reglas de comportamiento social</a:t>
            </a:r>
          </a:p>
          <a:p>
            <a:pPr>
              <a:lnSpc>
                <a:spcPct val="80000"/>
              </a:lnSpc>
            </a:pPr>
            <a:r>
              <a:rPr lang="es-MX" sz="2400" dirty="0">
                <a:latin typeface="Palatino Linotype" pitchFamily="18" charset="0"/>
              </a:rPr>
              <a:t>Script social o estructura de sucesos sociales</a:t>
            </a:r>
          </a:p>
          <a:p>
            <a:pPr>
              <a:lnSpc>
                <a:spcPct val="80000"/>
              </a:lnSpc>
            </a:pPr>
            <a:r>
              <a:rPr lang="es-MX" sz="2400" dirty="0">
                <a:latin typeface="Palatino Linotype" pitchFamily="18" charset="0"/>
              </a:rPr>
              <a:t>Guiones sociales</a:t>
            </a:r>
            <a:endParaRPr lang="es-ES_tradnl" sz="2400" dirty="0">
              <a:latin typeface="Palatino Linotype" pitchFamily="18" charset="0"/>
            </a:endParaRPr>
          </a:p>
          <a:p>
            <a:pPr>
              <a:lnSpc>
                <a:spcPct val="80000"/>
              </a:lnSpc>
            </a:pPr>
            <a:r>
              <a:rPr lang="es-ES_tradnl" sz="2400" dirty="0">
                <a:latin typeface="Palatino Linotype" pitchFamily="18" charset="0"/>
              </a:rPr>
              <a:t>Práctica directa y estructurada en situaciones reales de juego.</a:t>
            </a:r>
          </a:p>
          <a:p>
            <a:pPr>
              <a:lnSpc>
                <a:spcPct val="80000"/>
              </a:lnSpc>
            </a:pPr>
            <a:r>
              <a:rPr lang="es-ES_tradnl" sz="2400" dirty="0">
                <a:latin typeface="Palatino Linotype" pitchFamily="18" charset="0"/>
              </a:rPr>
              <a:t>Entrenamiento de chicos/as de desarrollo normal, que sirvan de </a:t>
            </a:r>
            <a:r>
              <a:rPr lang="es-ES_tradnl" sz="2400" dirty="0" err="1">
                <a:latin typeface="Palatino Linotype" pitchFamily="18" charset="0"/>
              </a:rPr>
              <a:t>coterapeutas</a:t>
            </a:r>
            <a:endParaRPr lang="es-ES_tradnl" sz="2400" dirty="0">
              <a:latin typeface="Palatino Linotype" pitchFamily="18" charset="0"/>
            </a:endParaRPr>
          </a:p>
          <a:p>
            <a:pPr>
              <a:lnSpc>
                <a:spcPct val="80000"/>
              </a:lnSpc>
            </a:pPr>
            <a:r>
              <a:rPr lang="es-ES_tradnl" sz="2400" dirty="0">
                <a:latin typeface="Palatino Linotype" pitchFamily="18" charset="0"/>
              </a:rPr>
              <a:t>Técnicas de entrenamiento conductual</a:t>
            </a:r>
          </a:p>
          <a:p>
            <a:pPr>
              <a:lnSpc>
                <a:spcPct val="80000"/>
              </a:lnSpc>
            </a:pPr>
            <a:r>
              <a:rPr lang="es-ES_tradnl" sz="2400" dirty="0">
                <a:latin typeface="Palatino Linotype" pitchFamily="18" charset="0"/>
              </a:rPr>
              <a:t>Técnicas de role </a:t>
            </a:r>
            <a:r>
              <a:rPr lang="es-ES_tradnl" sz="2400" dirty="0" err="1">
                <a:latin typeface="Palatino Linotype" pitchFamily="18" charset="0"/>
              </a:rPr>
              <a:t>play</a:t>
            </a:r>
            <a:r>
              <a:rPr lang="es-ES_tradnl" sz="2400" dirty="0">
                <a:latin typeface="Palatino Linotype" pitchFamily="18" charset="0"/>
              </a:rPr>
              <a:t>, de escenificación</a:t>
            </a:r>
            <a:endParaRPr lang="es-ES" sz="2400" dirty="0">
              <a:latin typeface="Palatino Linotype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42910" y="5934670"/>
            <a:ext cx="7715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Palatino Linotype" pitchFamily="18" charset="0"/>
                <a:hlinkClick r:id="rId2"/>
              </a:rPr>
              <a:t>http://es.slideshare.net/Verdy/comic-tea-habilidades-sociales-para-asperger-y-aaf-mediante-vietas</a:t>
            </a:r>
            <a:endParaRPr lang="es-ES" dirty="0" smtClean="0">
              <a:latin typeface="Palatino Linotype" pitchFamily="18" charset="0"/>
            </a:endParaRPr>
          </a:p>
          <a:p>
            <a:endParaRPr lang="es-ES" dirty="0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latin typeface="Palatino Linotype" pitchFamily="18" charset="0"/>
              </a:rPr>
              <a:t>REGLAS DE COMPORTAMIENTO SOCIAL</a:t>
            </a:r>
            <a:endParaRPr lang="es-ES" b="1" dirty="0">
              <a:latin typeface="Palatino Linotype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3510"/>
          </a:xfrm>
        </p:spPr>
        <p:txBody>
          <a:bodyPr>
            <a:normAutofit fontScale="47500" lnSpcReduction="20000"/>
          </a:bodyPr>
          <a:lstStyle/>
          <a:p>
            <a:r>
              <a:rPr lang="es-ES" sz="3800" dirty="0" smtClean="0"/>
              <a:t>NORMAS DEL </a:t>
            </a:r>
            <a:r>
              <a:rPr lang="es-ES" sz="3800" dirty="0" err="1" smtClean="0"/>
              <a:t>WhatsApp</a:t>
            </a:r>
            <a:r>
              <a:rPr lang="es-ES" sz="3800" dirty="0" smtClean="0"/>
              <a:t> DEL GRUPO DE OCIO:</a:t>
            </a:r>
          </a:p>
          <a:p>
            <a:pPr>
              <a:buNone/>
            </a:pPr>
            <a:r>
              <a:rPr lang="es-ES" sz="3800" dirty="0" smtClean="0"/>
              <a:t> </a:t>
            </a:r>
          </a:p>
          <a:p>
            <a:r>
              <a:rPr lang="es-ES" sz="3800" dirty="0" smtClean="0"/>
              <a:t>¿Para qué sirve?  El chat del grupo sirve para comunicar los planes que se van a hacer los viernes, confirmar que vamos o que no vamos, preguntar si tenemos dudas... También para estar todos en contacto., felicitarnos y contarnos cosas que nos pasan, siempre que no sean temas muy personales.</a:t>
            </a:r>
          </a:p>
          <a:p>
            <a:pPr lvl="1"/>
            <a:r>
              <a:rPr lang="es-ES" sz="3400" dirty="0" smtClean="0"/>
              <a:t>1. Podemos dar nuestras opiniones pero sin FALTAR EL RESPETO a los demás: sin insultos, descalificaciones, increpar a los demás, bromas crueles …</a:t>
            </a:r>
          </a:p>
          <a:p>
            <a:pPr lvl="1"/>
            <a:r>
              <a:rPr lang="es-ES" sz="3400" dirty="0" smtClean="0"/>
              <a:t>2.NO podemos EXCLUIR a los demás de las actividades. No decir que no queremos que venga o decir que alguien salga del grupo.</a:t>
            </a:r>
          </a:p>
          <a:p>
            <a:pPr lvl="1"/>
            <a:r>
              <a:rPr lang="es-ES" sz="3400" dirty="0" smtClean="0"/>
              <a:t>3.Respetar los HORARIOS DE SUEÑO y no comentar a partir de las 00.00.</a:t>
            </a:r>
          </a:p>
          <a:p>
            <a:pPr lvl="1"/>
            <a:r>
              <a:rPr lang="es-ES" sz="3400" dirty="0" smtClean="0"/>
              <a:t>4.Evitar las discusiones sobre el plan del viernes  en el chat del grupo. Si no nos gusta un plan o tenemos sugerencias es mejor hacérselas al monitor por el chat privado.</a:t>
            </a:r>
          </a:p>
          <a:p>
            <a:pPr lvl="1"/>
            <a:r>
              <a:rPr lang="es-ES" sz="3400" dirty="0" smtClean="0"/>
              <a:t>5. Debemos AVISAR DE NUESTRA ASISTENCIA como tarde el miércoles por la noche.</a:t>
            </a:r>
          </a:p>
          <a:p>
            <a:pPr lvl="1"/>
            <a:r>
              <a:rPr lang="es-ES" sz="3400" dirty="0" smtClean="0"/>
              <a:t>6.No podemos mandar mucha información (“bombardear”) seguida al </a:t>
            </a:r>
            <a:r>
              <a:rPr lang="es-ES" sz="3400" dirty="0" err="1" smtClean="0"/>
              <a:t>WhatsAppsobre</a:t>
            </a:r>
            <a:r>
              <a:rPr lang="es-ES" sz="3400" dirty="0" smtClean="0"/>
              <a:t> temas que no estén relacionados con el grupo (chistes, imágenes, resultados de fútbol). </a:t>
            </a:r>
          </a:p>
          <a:p>
            <a:r>
              <a:rPr lang="es-ES" sz="3800" dirty="0" smtClean="0"/>
              <a:t>Faltar a estas normas, ya sea de forma reiterada (mandar continuamente mensajes inadecuados, no avisar de que no se viene…) o sea debido a que la falta es muy grave (insultos, excluir a los demás…) tendrá sanciones que pueden ir desde una amonestación hasta ser expulsados del chat o del grupo de ocio temporal o definitivamente.</a:t>
            </a:r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chess-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9190" y="4071942"/>
            <a:ext cx="3714744" cy="2543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cap="all" dirty="0">
                <a:latin typeface="Palatino Linotype" pitchFamily="18" charset="0"/>
              </a:rPr>
              <a:t>Tª de la mente</a:t>
            </a:r>
          </a:p>
        </p:txBody>
      </p:sp>
      <p:sp>
        <p:nvSpPr>
          <p:cNvPr id="1812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33400" y="1828800"/>
            <a:ext cx="6775450" cy="4038600"/>
          </a:xfrm>
        </p:spPr>
        <p:txBody>
          <a:bodyPr/>
          <a:lstStyle/>
          <a:p>
            <a:r>
              <a:rPr lang="es-ES" dirty="0">
                <a:latin typeface="Palatino Linotype" pitchFamily="18" charset="0"/>
              </a:rPr>
              <a:t>Cómics, vídeos partiendo de sus temas de interés</a:t>
            </a:r>
          </a:p>
          <a:p>
            <a:r>
              <a:rPr lang="es-ES" dirty="0">
                <a:latin typeface="Palatino Linotype" pitchFamily="18" charset="0"/>
              </a:rPr>
              <a:t>Debates</a:t>
            </a:r>
          </a:p>
          <a:p>
            <a:r>
              <a:rPr lang="es-ES" dirty="0">
                <a:latin typeface="Palatino Linotype" pitchFamily="18" charset="0"/>
              </a:rPr>
              <a:t>Juegos de mesa: ajedrez, cuatro en raya, </a:t>
            </a:r>
            <a:r>
              <a:rPr lang="es-ES" dirty="0" err="1">
                <a:latin typeface="Palatino Linotype" pitchFamily="18" charset="0"/>
              </a:rPr>
              <a:t>cluedo</a:t>
            </a:r>
            <a:r>
              <a:rPr lang="es-ES" dirty="0">
                <a:latin typeface="Palatino Linotype" pitchFamily="18" charset="0"/>
              </a:rPr>
              <a:t>…</a:t>
            </a:r>
          </a:p>
          <a:p>
            <a:r>
              <a:rPr lang="es-ES" dirty="0">
                <a:latin typeface="Palatino Linotype" pitchFamily="18" charset="0"/>
              </a:rPr>
              <a:t>Burbujas de </a:t>
            </a:r>
            <a:endParaRPr lang="es-ES" dirty="0" smtClean="0">
              <a:latin typeface="Palatino Linotype" pitchFamily="18" charset="0"/>
            </a:endParaRPr>
          </a:p>
          <a:p>
            <a:r>
              <a:rPr lang="es-ES" dirty="0" smtClean="0">
                <a:latin typeface="Palatino Linotype" pitchFamily="18" charset="0"/>
              </a:rPr>
              <a:t>pensamiento</a:t>
            </a:r>
            <a:endParaRPr lang="es-ES" dirty="0">
              <a:latin typeface="Palatino Linotyp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latin typeface="Palatino Linotype" pitchFamily="18" charset="0"/>
              </a:rPr>
              <a:t>AUTOINSTRUCIONES COGNITIVAS</a:t>
            </a:r>
            <a:endParaRPr lang="es-ES" b="1" dirty="0">
              <a:latin typeface="Palatino Linotype" pitchFamily="18" charset="0"/>
            </a:endParaRPr>
          </a:p>
        </p:txBody>
      </p:sp>
      <p:pic>
        <p:nvPicPr>
          <p:cNvPr id="4" name="3 Marcador de contenido" descr="Sin título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5669" y="1600200"/>
            <a:ext cx="6012662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>
                <a:latin typeface="Palatino Linotype" pitchFamily="18" charset="0"/>
              </a:rPr>
              <a:t>COMUNICACIÓN NO VERBAL</a:t>
            </a:r>
            <a:endParaRPr lang="es-ES" b="1" dirty="0">
              <a:latin typeface="Palatino Linotype" pitchFamily="18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0 Image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90" y="2214554"/>
            <a:ext cx="3795071" cy="3835267"/>
          </a:xfrm>
          <a:prstGeom prst="rect">
            <a:avLst/>
          </a:prstGeom>
        </p:spPr>
      </p:pic>
      <p:pic>
        <p:nvPicPr>
          <p:cNvPr id="5" name="0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0" y="2143116"/>
            <a:ext cx="3786214" cy="3957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5225</TotalTime>
  <Words>5508</Words>
  <Application>Microsoft Office PowerPoint</Application>
  <PresentationFormat>Presentación en pantalla (4:3)</PresentationFormat>
  <Paragraphs>807</Paragraphs>
  <Slides>116</Slides>
  <Notes>10</Notes>
  <HiddenSlides>0</HiddenSlides>
  <MMClips>2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116</vt:i4>
      </vt:variant>
    </vt:vector>
  </HeadingPairs>
  <TitlesOfParts>
    <vt:vector size="126" baseType="lpstr">
      <vt:lpstr>Aharoni</vt:lpstr>
      <vt:lpstr>Algerian</vt:lpstr>
      <vt:lpstr>Arial</vt:lpstr>
      <vt:lpstr>Arial Narrow</vt:lpstr>
      <vt:lpstr>Calibri</vt:lpstr>
      <vt:lpstr>Microsoft Sans Serif</vt:lpstr>
      <vt:lpstr>Palatino Linotype</vt:lpstr>
      <vt:lpstr>Times New Roman</vt:lpstr>
      <vt:lpstr>Wingdings</vt:lpstr>
      <vt:lpstr>Tema de Office</vt:lpstr>
      <vt:lpstr>LOS TRASTORNOS DEL ESPECTRO DEL AUTISMO</vt:lpstr>
      <vt:lpstr>VAMOS A VER ….</vt:lpstr>
      <vt:lpstr> 1. Qué son y qué los provocan. </vt:lpstr>
      <vt:lpstr>TRASTORNOS DEL ESPECTRO DEL AUTISMO  (TEA)</vt:lpstr>
      <vt:lpstr>TRASTORNOS DEL ESPECTRO DEL AUTISMO  (TEA)</vt:lpstr>
      <vt:lpstr>TRASTORNOS DEL ESPECTRO DEL AUTISMO  (TEA)</vt:lpstr>
      <vt:lpstr>TRASTORNOS DEL ESPECTRO DEL AUTISMO  (TEA)</vt:lpstr>
      <vt:lpstr>TEA EN EL DSM-V</vt:lpstr>
      <vt:lpstr>ANTES, DSM-IV ……</vt:lpstr>
      <vt:lpstr>AHORA, DSM-V …</vt:lpstr>
      <vt:lpstr>AHORA, DSMV …</vt:lpstr>
      <vt:lpstr>TEORÍAS EXPLICATIVAS.</vt:lpstr>
      <vt:lpstr>TEORÍA DE LA MENTE</vt:lpstr>
      <vt:lpstr>TEORÍA DE LA MENTE.</vt:lpstr>
      <vt:lpstr>TEORÍA DE Las funciones ejecutivas</vt:lpstr>
      <vt:lpstr>TEORÍA DE Las funciones ejecutivas</vt:lpstr>
      <vt:lpstr>TEORÍA DE LA COHERENCIA CENTRAL DÉBIL.</vt:lpstr>
      <vt:lpstr>TEORÍA DE LA COHERENCIA CENTRAL DÉBIL.</vt:lpstr>
      <vt:lpstr>AREAS DE INCIDENCIA.</vt:lpstr>
      <vt:lpstr> INTERACCIÓN SOCIAL. </vt:lpstr>
      <vt:lpstr> comunicación social </vt:lpstr>
      <vt:lpstr> TRASTORNO FLEXIBILIDAD COMPORTAMENTAL Y MENTAL </vt:lpstr>
      <vt:lpstr>PERCEPCIÓN SENSORIAL</vt:lpstr>
      <vt:lpstr>PERCEPCIÓN SENSORIAL</vt:lpstr>
      <vt:lpstr>comorbilidad</vt:lpstr>
      <vt:lpstr>CAUSAS DE LOS TEA</vt:lpstr>
      <vt:lpstr>EVOLUCIÓN DE LA PREVALENCIA</vt:lpstr>
      <vt:lpstr>LOCALIZACIÓN EN LOS DISTINTOS PAISES</vt:lpstr>
      <vt:lpstr>EN 2012 ….</vt:lpstr>
      <vt:lpstr>¿QUÉ EXPLICA ESTE AUMENTO?</vt:lpstr>
      <vt:lpstr>LO QUE SI QUE SABEMOS QUE LO CAUSA …</vt:lpstr>
      <vt:lpstr>LO QUE SABEMOS ….. QUE NO LO CAUSA</vt:lpstr>
      <vt:lpstr>LOS FACTORES GENÉTICOS COMO CAUSA DE LOS TEA</vt:lpstr>
      <vt:lpstr>FACTORES GENÉTICOS</vt:lpstr>
      <vt:lpstr>TRANSMITIDOS EN EL CÓDIGO GENÉTICO DE LA MADRE O EL PADRE </vt:lpstr>
      <vt:lpstr>MUTACIONES PRODICIDAS EN LA FORMACIÓN DEL NUEVO FETO</vt:lpstr>
      <vt:lpstr>LOS FACTORES AMBIENTALES COMO CAUSA DE TEA</vt:lpstr>
      <vt:lpstr>ANTES Y DURANTE EL ENBARAZO</vt:lpstr>
      <vt:lpstr>DURANTE EL PARTO Y DESPUÉS DEL PARTO</vt:lpstr>
      <vt:lpstr>LOS FACTORES AMBIENTALES</vt:lpstr>
      <vt:lpstr>DIAGNÓSTICO EN TEA. BUENAS PRÁCTICAS</vt:lpstr>
      <vt:lpstr>PROCESO DIAGNÓSTICO</vt:lpstr>
      <vt:lpstr>Reconocer la posibilidad de un TEA</vt:lpstr>
      <vt:lpstr>Señales de alerta SOCIAL Y EMOCIONAL</vt:lpstr>
      <vt:lpstr>Señales de alerta COMUNICATIVA Y LINGUÍSTICA</vt:lpstr>
      <vt:lpstr>Señales de alerta atencional y sensio-motora</vt:lpstr>
      <vt:lpstr>HERRAMIENTAD DE CRIBADO</vt:lpstr>
      <vt:lpstr>HERRAMIENTAD DE CRIBADO</vt:lpstr>
      <vt:lpstr>HERRAMIENTAD DE CRIBADO</vt:lpstr>
      <vt:lpstr>SI FACILITAMOS UN DIAGNÓSTICO …</vt:lpstr>
      <vt:lpstr>¿A QUIEN NOS VAMOS A ENCONTRAR EN INFANTIL Y PRIMARIA?</vt:lpstr>
      <vt:lpstr>EN E.I Y E.P: ANTIGUO CRITERIO DE TRASTORNO AUTISTA</vt:lpstr>
      <vt:lpstr>EN E.I Y E.P:ANTIGUO CRITERIO SÍNDROME DE ASPERGER. </vt:lpstr>
      <vt:lpstr>ETAPA INFANTIL Y PRIMARIA.</vt:lpstr>
      <vt:lpstr>¿A QUIEN NOS VAMOS A ENCONTRAR EN SECUNDARIA?</vt:lpstr>
      <vt:lpstr>LAS MAYORES DIFICULTADES :</vt:lpstr>
      <vt:lpstr>Y A NIVEL ACADÉMICO …</vt:lpstr>
      <vt:lpstr>ESPECIAL ATENCIÓN :BULLING</vt:lpstr>
      <vt:lpstr>2. ESTRATEGIAS DE INTERVENCIÓN CON ALUMNADO CON TEA</vt:lpstr>
      <vt:lpstr>LAS ESTRATEGIAS FUNDAMENTALES: </vt:lpstr>
      <vt:lpstr>ESTRUCTURACIÓN Y ANTICIPACIÓN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Estructuración temporal del aula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PARA EL TRABAJO CON AUTONOMÍA</vt:lpstr>
      <vt:lpstr>PARA Deberes y trabajos </vt:lpstr>
      <vt:lpstr>PARA trabajos en grupo</vt:lpstr>
      <vt:lpstr>PARA ADQUIRIR CONTENIDOS</vt:lpstr>
      <vt:lpstr>PARA LOS EXÁMENES</vt:lpstr>
      <vt:lpstr>PARA LA ATENCIÓN</vt:lpstr>
      <vt:lpstr>PARA LA COMPRENSIÓN </vt:lpstr>
      <vt:lpstr>PARA LOS RECREOS </vt:lpstr>
      <vt:lpstr>PARA MEJORAR LA RELACIÓN CON LOS COMPAÑEROS</vt:lpstr>
      <vt:lpstr>ATENCIÓN: SOBRESTIMULACIÓN AMBIENTAL</vt:lpstr>
      <vt:lpstr>TENER EN CUENTA LOS PUNTOS POSITIVOS</vt:lpstr>
      <vt:lpstr>Presentación de PowerPoint</vt:lpstr>
      <vt:lpstr>Los pictogramas</vt:lpstr>
      <vt:lpstr>CONTROL DEL TIEMPO</vt:lpstr>
      <vt:lpstr>RECURSOS: ECONOMÍA  DE FICHAS</vt:lpstr>
      <vt:lpstr>RECURSOS: CONTRATOS</vt:lpstr>
      <vt:lpstr>ENTRENAMIENTO EN HH.SS.</vt:lpstr>
      <vt:lpstr>REGLAS DE COMPORTAMIENTO SOCIAL</vt:lpstr>
      <vt:lpstr>Tª de la mente</vt:lpstr>
      <vt:lpstr>AUTOINSTRUCIONES COGNITIVAS</vt:lpstr>
      <vt:lpstr>COMUNICACIÓN NO VERBAL</vt:lpstr>
      <vt:lpstr>EMOCIONES Y SITUACIONES SOCIALES A TRAVES DE VIDEOS</vt:lpstr>
      <vt:lpstr>AGENDAS</vt:lpstr>
      <vt:lpstr>BLOGGS DE REFERNCIA</vt:lpstr>
      <vt:lpstr>Presentación de PowerPoint</vt:lpstr>
      <vt:lpstr>PROYECTO DE INNOVACIÓN EDUCATIVA MARISTAS AUTISMO BURGOS</vt:lpstr>
      <vt:lpstr>PROGRAMA DE RECREOS AUTISMO BURGOS</vt:lpstr>
      <vt:lpstr>OBJETIVOS</vt:lpstr>
      <vt:lpstr>OBJETIVOS</vt:lpstr>
      <vt:lpstr>FORMATO DEL PROGRAMA</vt:lpstr>
      <vt:lpstr>METODOLOGÍA</vt:lpstr>
      <vt:lpstr>EJEMPLO DE UNA SESIÓN</vt:lpstr>
      <vt:lpstr>CONCLUSIONES</vt:lpstr>
      <vt:lpstr>AULAS ESTABLES DE AUTISMO BURGOS</vt:lpstr>
      <vt:lpstr>4. Pongámoslo en práctica </vt:lpstr>
      <vt:lpstr>PRÁCTICA</vt:lpstr>
      <vt:lpstr>Y PENSAD …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TRASTORNOS DEL ESPECTRO DEL AUTISMO EN SECUNDARIA</dc:title>
  <dc:creator>aliso</dc:creator>
  <cp:lastModifiedBy>admin</cp:lastModifiedBy>
  <cp:revision>76</cp:revision>
  <dcterms:created xsi:type="dcterms:W3CDTF">2015-11-20T12:36:46Z</dcterms:created>
  <dcterms:modified xsi:type="dcterms:W3CDTF">2015-11-27T10:59:28Z</dcterms:modified>
</cp:coreProperties>
</file>