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BC5B-A04B-4ACA-9D18-E8914D06603E}" type="datetimeFigureOut">
              <a:rPr lang="es-ES" smtClean="0"/>
              <a:t>17/12/2020</a:t>
            </a:fld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612570-30AB-4AE4-88B8-1D1D44C11840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BC5B-A04B-4ACA-9D18-E8914D06603E}" type="datetimeFigureOut">
              <a:rPr lang="es-ES" smtClean="0"/>
              <a:t>17/12/2020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2570-30AB-4AE4-88B8-1D1D44C1184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BC5B-A04B-4ACA-9D18-E8914D06603E}" type="datetimeFigureOut">
              <a:rPr lang="es-ES" smtClean="0"/>
              <a:t>17/12/2020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2570-30AB-4AE4-88B8-1D1D44C1184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984BC5B-A04B-4ACA-9D18-E8914D06603E}" type="datetimeFigureOut">
              <a:rPr lang="es-ES" smtClean="0"/>
              <a:t>17/12/2020</a:t>
            </a:fld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1612570-30AB-4AE4-88B8-1D1D44C11840}" type="slidenum">
              <a:rPr lang="es-ES" smtClean="0"/>
              <a:t>‹Nº›</a:t>
            </a:fld>
            <a:endParaRPr lang="es-ES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BC5B-A04B-4ACA-9D18-E8914D06603E}" type="datetimeFigureOut">
              <a:rPr lang="es-ES" smtClean="0"/>
              <a:t>17/12/2020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2570-30AB-4AE4-88B8-1D1D44C11840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BC5B-A04B-4ACA-9D18-E8914D06603E}" type="datetimeFigureOut">
              <a:rPr lang="es-ES" smtClean="0"/>
              <a:t>17/12/2020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2570-30AB-4AE4-88B8-1D1D44C11840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2570-30AB-4AE4-88B8-1D1D44C11840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BC5B-A04B-4ACA-9D18-E8914D06603E}" type="datetimeFigureOut">
              <a:rPr lang="es-ES" smtClean="0"/>
              <a:t>17/12/2020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BC5B-A04B-4ACA-9D18-E8914D06603E}" type="datetimeFigureOut">
              <a:rPr lang="es-ES" smtClean="0"/>
              <a:t>17/12/2020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2570-30AB-4AE4-88B8-1D1D44C11840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BC5B-A04B-4ACA-9D18-E8914D06603E}" type="datetimeFigureOut">
              <a:rPr lang="es-ES" smtClean="0"/>
              <a:t>17/12/2020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2570-30AB-4AE4-88B8-1D1D44C1184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984BC5B-A04B-4ACA-9D18-E8914D06603E}" type="datetimeFigureOut">
              <a:rPr lang="es-ES" smtClean="0"/>
              <a:t>17/12/2020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1612570-30AB-4AE4-88B8-1D1D44C11840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BC5B-A04B-4ACA-9D18-E8914D06603E}" type="datetimeFigureOut">
              <a:rPr lang="es-ES" smtClean="0"/>
              <a:t>17/12/2020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612570-30AB-4AE4-88B8-1D1D44C11840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984BC5B-A04B-4ACA-9D18-E8914D06603E}" type="datetimeFigureOut">
              <a:rPr lang="es-ES" smtClean="0"/>
              <a:t>17/12/2020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1612570-30AB-4AE4-88B8-1D1D44C11840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dirty="0" smtClean="0"/>
              <a:t>EL ADVERBIO</a:t>
            </a:r>
            <a:endParaRPr lang="es-ES" b="1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 smtClean="0"/>
              <a:t>LENGUA  -  6º PRIMARIA</a:t>
            </a:r>
            <a:endParaRPr lang="es-ES" b="1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Palabra que expresa circunstancias de lugar, tiempo, modo, cantidad…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Son invariables, pero admiten algunos sufijos intensivos.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DEFINICIÓN</a:t>
            </a:r>
            <a:endParaRPr lang="es-ES" b="1" dirty="0"/>
          </a:p>
        </p:txBody>
      </p:sp>
      <p:pic>
        <p:nvPicPr>
          <p:cNvPr id="15362" name="Picture 2" descr="Los adverbios % Bla Bla Español Los adverbios %"/>
          <p:cNvPicPr>
            <a:picLocks noChangeAspect="1" noChangeArrowheads="1"/>
          </p:cNvPicPr>
          <p:nvPr/>
        </p:nvPicPr>
        <p:blipFill>
          <a:blip r:embed="rId2" cstate="print"/>
          <a:srcRect t="3020" b="3360"/>
          <a:stretch>
            <a:fillRect/>
          </a:stretch>
        </p:blipFill>
        <p:spPr bwMode="auto">
          <a:xfrm>
            <a:off x="5868144" y="3933056"/>
            <a:ext cx="2384376" cy="223224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72000"/>
          </a:xfrm>
        </p:spPr>
        <p:txBody>
          <a:bodyPr>
            <a:normAutofit/>
          </a:bodyPr>
          <a:lstStyle/>
          <a:p>
            <a:r>
              <a:rPr lang="es-ES" b="1" u="sng" dirty="0" smtClean="0"/>
              <a:t>LUGAR</a:t>
            </a:r>
            <a:r>
              <a:rPr lang="es-ES" dirty="0" smtClean="0"/>
              <a:t>: aquí, allí, cerca, lejos…</a:t>
            </a:r>
          </a:p>
          <a:p>
            <a:r>
              <a:rPr lang="es-ES" b="1" u="sng" dirty="0" smtClean="0"/>
              <a:t>TIEMPO</a:t>
            </a:r>
            <a:r>
              <a:rPr lang="es-ES" dirty="0" smtClean="0"/>
              <a:t>: hoy, ahora, siempre…</a:t>
            </a:r>
          </a:p>
          <a:p>
            <a:r>
              <a:rPr lang="es-ES" b="1" u="sng" dirty="0" smtClean="0"/>
              <a:t>MODO</a:t>
            </a:r>
            <a:r>
              <a:rPr lang="es-ES" dirty="0" smtClean="0"/>
              <a:t>: bien, mal, regular, adverbios acabados en –mente…</a:t>
            </a:r>
          </a:p>
          <a:p>
            <a:r>
              <a:rPr lang="es-ES" b="1" u="sng" dirty="0" smtClean="0"/>
              <a:t>CANTIDAD</a:t>
            </a:r>
            <a:r>
              <a:rPr lang="es-ES" dirty="0" smtClean="0"/>
              <a:t>: poco, mucho…</a:t>
            </a:r>
          </a:p>
          <a:p>
            <a:r>
              <a:rPr lang="es-ES" b="1" u="sng" dirty="0" smtClean="0"/>
              <a:t>AFIRMACIÓN</a:t>
            </a:r>
            <a:r>
              <a:rPr lang="es-ES" dirty="0" smtClean="0"/>
              <a:t>: sí, también.</a:t>
            </a:r>
          </a:p>
          <a:p>
            <a:r>
              <a:rPr lang="es-ES" b="1" u="sng" dirty="0" smtClean="0"/>
              <a:t>NEGACIÓN</a:t>
            </a:r>
            <a:r>
              <a:rPr lang="es-ES" dirty="0" smtClean="0"/>
              <a:t>: no, tampoco.</a:t>
            </a:r>
          </a:p>
          <a:p>
            <a:r>
              <a:rPr lang="es-ES" b="1" u="sng" dirty="0" smtClean="0"/>
              <a:t>DUDA</a:t>
            </a:r>
            <a:r>
              <a:rPr lang="es-ES" dirty="0" smtClean="0"/>
              <a:t>: quizás, acaso.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TIPOS DE ADVERBIOS</a:t>
            </a:r>
            <a:endParaRPr lang="es-ES" b="1" dirty="0"/>
          </a:p>
        </p:txBody>
      </p:sp>
    </p:spTree>
  </p:cSld>
  <p:clrMapOvr>
    <a:masterClrMapping/>
  </p:clrMapOvr>
  <p:transition>
    <p:wipe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72000"/>
          </a:xfrm>
        </p:spPr>
        <p:txBody>
          <a:bodyPr/>
          <a:lstStyle/>
          <a:p>
            <a:r>
              <a:rPr lang="es-ES" b="1" dirty="0" smtClean="0"/>
              <a:t>COMPLEMENTO DE UN VERBO</a:t>
            </a:r>
            <a:r>
              <a:rPr lang="es-ES" dirty="0" smtClean="0"/>
              <a:t>.</a:t>
            </a:r>
          </a:p>
          <a:p>
            <a:pPr lvl="1" algn="ctr">
              <a:buNone/>
            </a:pPr>
            <a:r>
              <a:rPr lang="es-ES" dirty="0"/>
              <a:t> </a:t>
            </a:r>
            <a:r>
              <a:rPr lang="es-ES" dirty="0" smtClean="0"/>
              <a:t> </a:t>
            </a:r>
            <a:r>
              <a:rPr lang="es-ES" i="1" dirty="0" smtClean="0"/>
              <a:t>Carlos </a:t>
            </a:r>
            <a:r>
              <a:rPr lang="es-ES" i="1" dirty="0" smtClean="0">
                <a:solidFill>
                  <a:srgbClr val="FF0000"/>
                </a:solidFill>
              </a:rPr>
              <a:t>está</a:t>
            </a:r>
            <a:r>
              <a:rPr lang="es-ES" i="1" dirty="0" smtClean="0"/>
              <a:t> </a:t>
            </a:r>
            <a:r>
              <a:rPr lang="es-ES" i="1" u="sng" dirty="0" smtClean="0"/>
              <a:t>aquí</a:t>
            </a:r>
            <a:r>
              <a:rPr lang="es-ES" i="1" dirty="0" smtClean="0"/>
              <a:t>.</a:t>
            </a:r>
          </a:p>
          <a:p>
            <a:pPr lvl="1" algn="ctr">
              <a:buNone/>
            </a:pPr>
            <a:endParaRPr lang="es-ES" i="1" dirty="0" smtClean="0"/>
          </a:p>
          <a:p>
            <a:r>
              <a:rPr lang="es-ES" b="1" dirty="0" smtClean="0"/>
              <a:t>MODIFICADOR DE UN ADJETIVO</a:t>
            </a:r>
            <a:r>
              <a:rPr lang="es-ES" dirty="0" smtClean="0"/>
              <a:t>.</a:t>
            </a:r>
          </a:p>
          <a:p>
            <a:pPr>
              <a:buNone/>
            </a:pPr>
            <a:r>
              <a:rPr lang="es-ES" sz="2800" i="1" dirty="0" smtClean="0"/>
              <a:t>                                   La jirafa es </a:t>
            </a:r>
            <a:r>
              <a:rPr lang="es-ES" sz="2800" i="1" u="sng" dirty="0" smtClean="0"/>
              <a:t>muy</a:t>
            </a:r>
            <a:r>
              <a:rPr lang="es-ES" sz="2800" i="1" dirty="0" smtClean="0"/>
              <a:t> </a:t>
            </a:r>
            <a:r>
              <a:rPr lang="es-ES" sz="2800" i="1" dirty="0" smtClean="0">
                <a:solidFill>
                  <a:srgbClr val="FF0000"/>
                </a:solidFill>
              </a:rPr>
              <a:t>alta.</a:t>
            </a:r>
          </a:p>
          <a:p>
            <a:pPr>
              <a:buNone/>
            </a:pPr>
            <a:endParaRPr lang="es-ES" sz="2800" i="1" dirty="0" smtClean="0">
              <a:solidFill>
                <a:srgbClr val="FF0000"/>
              </a:solidFill>
            </a:endParaRPr>
          </a:p>
          <a:p>
            <a:r>
              <a:rPr lang="es-ES" b="1" dirty="0" smtClean="0"/>
              <a:t>MODIFICADOR DE OTRO ADVERBIO.</a:t>
            </a:r>
          </a:p>
          <a:p>
            <a:pPr algn="ctr">
              <a:buNone/>
            </a:pPr>
            <a:r>
              <a:rPr lang="es-ES" dirty="0"/>
              <a:t> </a:t>
            </a:r>
            <a:r>
              <a:rPr lang="es-ES" dirty="0" smtClean="0"/>
              <a:t>        </a:t>
            </a:r>
            <a:r>
              <a:rPr lang="es-ES" sz="2800" i="1" dirty="0" smtClean="0"/>
              <a:t>Manuel vive </a:t>
            </a:r>
            <a:r>
              <a:rPr lang="es-ES" sz="2800" i="1" u="sng" dirty="0" smtClean="0"/>
              <a:t>bastante</a:t>
            </a:r>
            <a:r>
              <a:rPr lang="es-ES" sz="2800" i="1" dirty="0" smtClean="0"/>
              <a:t> </a:t>
            </a:r>
            <a:r>
              <a:rPr lang="es-ES" sz="2800" i="1" dirty="0" smtClean="0">
                <a:solidFill>
                  <a:srgbClr val="FF0000"/>
                </a:solidFill>
              </a:rPr>
              <a:t>lejos</a:t>
            </a:r>
            <a:r>
              <a:rPr lang="es-ES" sz="2800" dirty="0" smtClean="0"/>
              <a:t>.</a:t>
            </a:r>
            <a:endParaRPr lang="es-ES" sz="28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FUNCIONES DE LOS ADVERBIOS</a:t>
            </a:r>
            <a:endParaRPr lang="es-ES" b="1" dirty="0"/>
          </a:p>
        </p:txBody>
      </p:sp>
    </p:spTree>
  </p:cSld>
  <p:clrMapOvr>
    <a:masterClrMapping/>
  </p:clrMapOvr>
  <p:transition>
    <p:wheel spokes="1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942AC2E5372BC4F9A79881194FA7DFC" ma:contentTypeVersion="2" ma:contentTypeDescription="Crear nuevo documento." ma:contentTypeScope="" ma:versionID="a5f0a1f1b3f013bbf3820279da736a4b">
  <xsd:schema xmlns:xsd="http://www.w3.org/2001/XMLSchema" xmlns:xs="http://www.w3.org/2001/XMLSchema" xmlns:p="http://schemas.microsoft.com/office/2006/metadata/properties" xmlns:ns2="7abe210a-ef50-40a4-987f-7f6dfb7d3edc" targetNamespace="http://schemas.microsoft.com/office/2006/metadata/properties" ma:root="true" ma:fieldsID="acfc66d8de1ab113ce0af1e7cdc43246" ns2:_="">
    <xsd:import namespace="7abe210a-ef50-40a4-987f-7f6dfb7d3e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be210a-ef50-40a4-987f-7f6dfb7d3e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FD5B73D-9244-409C-94A2-543EA123EAAC}"/>
</file>

<file path=customXml/itemProps2.xml><?xml version="1.0" encoding="utf-8"?>
<ds:datastoreItem xmlns:ds="http://schemas.openxmlformats.org/officeDocument/2006/customXml" ds:itemID="{D1E871A4-F8A1-49D5-A038-BD46D5818769}"/>
</file>

<file path=customXml/itemProps3.xml><?xml version="1.0" encoding="utf-8"?>
<ds:datastoreItem xmlns:ds="http://schemas.openxmlformats.org/officeDocument/2006/customXml" ds:itemID="{F7B52DA7-5D54-4359-892E-C8CDD76000AC}"/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</TotalTime>
  <Words>125</Words>
  <Application>Microsoft Office PowerPoint</Application>
  <PresentationFormat>Presentación en pantalla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Papel</vt:lpstr>
      <vt:lpstr>LENGUA  -  6º PRIMARIA</vt:lpstr>
      <vt:lpstr>DEFINICIÓN</vt:lpstr>
      <vt:lpstr>TIPOS DE ADVERBIOS</vt:lpstr>
      <vt:lpstr>FUNCIONES DE LOS ADVERBIOS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LENGUA  -  6º PRIMARIA</dc:title>
  <dc:creator>Profesor</dc:creator>
  <cp:lastModifiedBy>Profesor</cp:lastModifiedBy>
  <cp:revision>3</cp:revision>
  <dcterms:created xsi:type="dcterms:W3CDTF">2020-12-17T09:35:48Z</dcterms:created>
  <dcterms:modified xsi:type="dcterms:W3CDTF">2020-12-17T09:55:16Z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0x010100C942AC2E5372BC4F9A79881194FA7DFC</vt:lpwstr>
  </property>
</Properties>
</file>