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55" r:id="rId3"/>
    <p:sldId id="357" r:id="rId4"/>
    <p:sldId id="358" r:id="rId5"/>
    <p:sldId id="359" r:id="rId6"/>
    <p:sldId id="360" r:id="rId7"/>
    <p:sldId id="361" r:id="rId8"/>
    <p:sldId id="362" r:id="rId9"/>
    <p:sldId id="356" r:id="rId10"/>
  </p:sldIdLst>
  <p:sldSz cx="12192000" cy="6858000"/>
  <p:notesSz cx="12192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62" autoAdjust="0"/>
  </p:normalViewPr>
  <p:slideViewPr>
    <p:cSldViewPr>
      <p:cViewPr varScale="1">
        <p:scale>
          <a:sx n="58" d="100"/>
          <a:sy n="58" d="100"/>
        </p:scale>
        <p:origin x="964" y="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59891" y="2080017"/>
            <a:ext cx="4072216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7200" b="0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5347" y="-31749"/>
            <a:ext cx="10572115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-107668" y="3346195"/>
            <a:ext cx="11565255" cy="3321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200" b="0" i="0">
                <a:solidFill>
                  <a:srgbClr val="C0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buffl@unileon.e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ictorenelcole.wordpress.com/2020/03/05/aprendizaje-basado-en-el-juego-ciencias-naturales-organos-internos-2o-de-primaria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uvadoc.uva.es/bitstream/handle/10324/41540/TFG-O-1859.pdf?sequence=1&amp;isAllowed=y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educaciontrespuntocero.com/recursos/juegos-de-mesa-pequenos-cientificos/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uvadoc.uva.es/bitstream/handle/10324/39162/TFG-O-1773.pdf?sequence=1&amp;isAllowed=y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parapnte.educacion.navarra.es/2019/03/22/aprender-jugando-con-google-earth/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minigenios.unileon.es/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instagram.com/kata.sandiego/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001000" y="5029200"/>
            <a:ext cx="4114800" cy="13926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Calibri"/>
                <a:cs typeface="Calibri"/>
              </a:rPr>
              <a:t>Leticia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Barrionuevo</a:t>
            </a:r>
            <a:endParaRPr sz="2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0"/>
              </a:spcBef>
            </a:pPr>
            <a:r>
              <a:rPr sz="2000" spc="-10" dirty="0">
                <a:latin typeface="Calibri"/>
                <a:cs typeface="Calibri"/>
              </a:rPr>
              <a:t>Universidad </a:t>
            </a:r>
            <a:r>
              <a:rPr sz="2000" spc="-5" dirty="0">
                <a:latin typeface="Calibri"/>
                <a:cs typeface="Calibri"/>
              </a:rPr>
              <a:t>de León. </a:t>
            </a:r>
            <a:r>
              <a:rPr sz="2000" spc="-10" dirty="0" err="1">
                <a:latin typeface="Calibri"/>
                <a:cs typeface="Calibri"/>
              </a:rPr>
              <a:t>Biblioteca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u="sng" spc="-10" dirty="0" smtClean="0">
                <a:solidFill>
                  <a:srgbClr val="0562C1"/>
                </a:solidFill>
                <a:uFill>
                  <a:solidFill>
                    <a:srgbClr val="0562C1"/>
                  </a:solidFill>
                </a:uFill>
                <a:latin typeface="Calibri"/>
                <a:cs typeface="Calibri"/>
                <a:hlinkClick r:id="rId2"/>
              </a:rPr>
              <a:t>buffl@unileon.es</a:t>
            </a:r>
            <a:endParaRPr lang="es-ES" sz="2000" u="sng" spc="-10" dirty="0" smtClean="0">
              <a:solidFill>
                <a:srgbClr val="0562C1"/>
              </a:solidFill>
              <a:uFill>
                <a:solidFill>
                  <a:srgbClr val="0562C1"/>
                </a:solidFill>
              </a:u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0"/>
              </a:spcBef>
            </a:pPr>
            <a:r>
              <a:rPr lang="es-ES" sz="2000" spc="-10" dirty="0" smtClean="0">
                <a:uFill>
                  <a:solidFill>
                    <a:srgbClr val="0562C1"/>
                  </a:solidFill>
                </a:uFill>
                <a:latin typeface="Calibri"/>
                <a:cs typeface="Calibri"/>
              </a:rPr>
              <a:t>Teléfono: 619222209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363" y="1219200"/>
            <a:ext cx="517652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37894">
              <a:lnSpc>
                <a:spcPct val="100000"/>
              </a:lnSpc>
              <a:spcBef>
                <a:spcPts val="100"/>
              </a:spcBef>
            </a:pPr>
            <a:r>
              <a:rPr lang="es-ES" sz="6000" spc="-10" dirty="0" smtClean="0">
                <a:solidFill>
                  <a:srgbClr val="000000"/>
                </a:solidFill>
              </a:rPr>
              <a:t>Aprendizaje Basado en</a:t>
            </a:r>
            <a:br>
              <a:rPr lang="es-ES" sz="6000" spc="-10" dirty="0" smtClean="0">
                <a:solidFill>
                  <a:srgbClr val="000000"/>
                </a:solidFill>
              </a:rPr>
            </a:br>
            <a:r>
              <a:rPr lang="es-ES" sz="6000" spc="-10" dirty="0" smtClean="0">
                <a:solidFill>
                  <a:srgbClr val="000000"/>
                </a:solidFill>
              </a:rPr>
              <a:t>Juegos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420279" y="5151868"/>
            <a:ext cx="4227921" cy="8867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3200" b="1" spc="-5" dirty="0" smtClean="0">
                <a:latin typeface="Calibri"/>
                <a:cs typeface="Calibri"/>
              </a:rPr>
              <a:t>CEIP </a:t>
            </a:r>
            <a:r>
              <a:rPr lang="es-ES" sz="3200" b="1" spc="-5" dirty="0" err="1" smtClean="0">
                <a:latin typeface="Calibri"/>
                <a:cs typeface="Calibri"/>
              </a:rPr>
              <a:t>Trepalio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lang="es-ES" sz="2400" b="1" spc="-20" dirty="0" smtClean="0">
                <a:latin typeface="Calibri"/>
                <a:cs typeface="Calibri"/>
              </a:rPr>
              <a:t>San Andrés del </a:t>
            </a:r>
            <a:r>
              <a:rPr lang="es-ES" sz="2400" b="1" spc="-20" dirty="0" err="1" smtClean="0">
                <a:latin typeface="Calibri"/>
                <a:cs typeface="Calibri"/>
              </a:rPr>
              <a:t>Rabanedo</a:t>
            </a:r>
            <a:r>
              <a:rPr sz="2400" b="1" spc="-10" dirty="0" smtClean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(León)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/>
          <a:srcRect l="20870" t="17822" r="10725" b="14851"/>
          <a:stretch/>
        </p:blipFill>
        <p:spPr>
          <a:xfrm>
            <a:off x="6172200" y="533400"/>
            <a:ext cx="5715000" cy="32933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533400"/>
            <a:ext cx="5962650" cy="57816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23768" t="33803" r="26320" b="21127"/>
          <a:stretch/>
        </p:blipFill>
        <p:spPr>
          <a:xfrm>
            <a:off x="1524000" y="1219200"/>
            <a:ext cx="840105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153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500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632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34228" t="38388" r="12080" b="19852"/>
          <a:stretch/>
        </p:blipFill>
        <p:spPr>
          <a:xfrm>
            <a:off x="1752600" y="1752600"/>
            <a:ext cx="85344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87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rucos para aprender con Google Earth desde tu cas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10820400" cy="608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398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2400"/>
            <a:ext cx="10744200" cy="659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885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5883" t="24706" r="5883" b="5882"/>
          <a:stretch/>
        </p:blipFill>
        <p:spPr>
          <a:xfrm>
            <a:off x="533400" y="838200"/>
            <a:ext cx="11277600" cy="492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32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11046" y="0"/>
            <a:ext cx="9157335" cy="6858000"/>
            <a:chOff x="1511046" y="0"/>
            <a:chExt cx="915733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3598" y="331995"/>
              <a:ext cx="1991974" cy="152718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64002" y="774954"/>
              <a:ext cx="5499353" cy="6461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24000" y="0"/>
              <a:ext cx="9143999" cy="6858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11046" y="6179820"/>
              <a:ext cx="1921001" cy="6781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415156" y="6471791"/>
            <a:ext cx="617220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latin typeface="Calibri"/>
                <a:cs typeface="Calibri"/>
              </a:rPr>
              <a:t>Las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fotos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utilizadas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han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sido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extraídas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de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Google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Imágenes</a:t>
            </a:r>
            <a:endParaRPr sz="2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259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32</Words>
  <Application>Microsoft Office PowerPoint</Application>
  <PresentationFormat>Panorámica</PresentationFormat>
  <Paragraphs>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Aprendizaje Basado en Juegos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Leticia Barrionuevo</dc:creator>
  <cp:lastModifiedBy>Leticia Barrionuevo</cp:lastModifiedBy>
  <cp:revision>58</cp:revision>
  <dcterms:created xsi:type="dcterms:W3CDTF">2022-01-17T14:00:11Z</dcterms:created>
  <dcterms:modified xsi:type="dcterms:W3CDTF">2022-04-25T13:22:04Z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2021-11-12T00:00:00Z</vt:filetime>
  </property>
  <property fmtid="{D5CDD505-2E9C-101B-9397-08002B2CF9AE}" pid="3" name="Creator">
    <vt:lpwstr>Acrobat PDFMaker 21 para PowerPoint</vt:lpwstr>
  </property>
  <property fmtid="{D5CDD505-2E9C-101B-9397-08002B2CF9AE}" pid="4" name="LastSaved">
    <vt:filetime>2022-01-17T00:00:00Z</vt:filetime>
  </property>
</Properties>
</file>