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60" r:id="rId5"/>
    <p:sldId id="261" r:id="rId6"/>
    <p:sldId id="257" r:id="rId7"/>
    <p:sldId id="258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22" autoAdjust="0"/>
    <p:restoredTop sz="94660"/>
  </p:normalViewPr>
  <p:slideViewPr>
    <p:cSldViewPr>
      <p:cViewPr varScale="1">
        <p:scale>
          <a:sx n="88" d="100"/>
          <a:sy n="88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15/02/2017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Enrique_VIII_de_Inglaterra" TargetMode="External"/><Relationship Id="rId3" Type="http://schemas.openxmlformats.org/officeDocument/2006/relationships/hyperlink" Target="https://es.wikipedia.org/wiki/Arpa" TargetMode="External"/><Relationship Id="rId7" Type="http://schemas.openxmlformats.org/officeDocument/2006/relationships/hyperlink" Target="https://es.wikipedia.org/wiki/1536" TargetMode="External"/><Relationship Id="rId12" Type="http://schemas.openxmlformats.org/officeDocument/2006/relationships/hyperlink" Target="https://es.wikipedia.org/wiki/Constituci%C3%B3n_de_Irlanda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Siglo_XIII" TargetMode="External"/><Relationship Id="rId11" Type="http://schemas.openxmlformats.org/officeDocument/2006/relationships/hyperlink" Target="https://es.wikipedia.org/w/index.php?title=Gran_Sello_del_Estado_Libre_de_Irlanda&amp;action=edit&amp;redlink=1" TargetMode="External"/><Relationship Id="rId5" Type="http://schemas.openxmlformats.org/officeDocument/2006/relationships/hyperlink" Target="https://es.wikipedia.org/wiki/Irlanda" TargetMode="External"/><Relationship Id="rId10" Type="http://schemas.openxmlformats.org/officeDocument/2006/relationships/hyperlink" Target="https://es.wikipedia.org/wiki/Estado_Libre_de_Irlanda" TargetMode="External"/><Relationship Id="rId4" Type="http://schemas.openxmlformats.org/officeDocument/2006/relationships/hyperlink" Target="https://es.wikipedia.org/wiki/S%C3%ADmbolo" TargetMode="External"/><Relationship Id="rId9" Type="http://schemas.openxmlformats.org/officeDocument/2006/relationships/hyperlink" Target="https://es.wikipedia.org/wiki/Reino_Unido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Azur" TargetMode="External"/><Relationship Id="rId3" Type="http://schemas.openxmlformats.org/officeDocument/2006/relationships/hyperlink" Target="https://es.wikipedia.org/wiki/Escudo_de_armas" TargetMode="External"/><Relationship Id="rId7" Type="http://schemas.openxmlformats.org/officeDocument/2006/relationships/hyperlink" Target="https://es.wikipedia.org/wiki/Blas%C3%B3n" TargetMode="External"/><Relationship Id="rId12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1945" TargetMode="External"/><Relationship Id="rId11" Type="http://schemas.openxmlformats.org/officeDocument/2006/relationships/hyperlink" Target="https://es.wikipedia.org/wiki/Arg%C3%A9n" TargetMode="External"/><Relationship Id="rId5" Type="http://schemas.openxmlformats.org/officeDocument/2006/relationships/hyperlink" Target="https://es.wikipedia.org/wiki/9_de_noviembre" TargetMode="External"/><Relationship Id="rId10" Type="http://schemas.openxmlformats.org/officeDocument/2006/relationships/hyperlink" Target="https://es.wikipedia.org/wiki/Oro_(her%C3%A1ldica)" TargetMode="External"/><Relationship Id="rId4" Type="http://schemas.openxmlformats.org/officeDocument/2006/relationships/hyperlink" Target="https://es.wikipedia.org/wiki/Rep%C3%BAblica_de_Irlanda" TargetMode="External"/><Relationship Id="rId9" Type="http://schemas.openxmlformats.org/officeDocument/2006/relationships/hyperlink" Target="https://es.wikipedia.org/wiki/Arp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>
                    <a:lumMod val="10000"/>
                  </a:schemeClr>
                </a:solidFill>
              </a:rPr>
              <a:t>EL ORIGEN DE LA MONEDA IRLANDESA Y EL ARPA CELTA</a:t>
            </a:r>
            <a:endParaRPr lang="es-ES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spd="med">
    <p:wedge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El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3" tooltip="Arpa"/>
              </a:rPr>
              <a:t>arpa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 es reconocida como un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4" tooltip="Símbolo"/>
              </a:rPr>
              <a:t>símbolo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 de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5" tooltip="Irlanda"/>
              </a:rPr>
              <a:t>Irlanda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 ya desde el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6" tooltip="Siglo XIII"/>
              </a:rPr>
              <a:t>siglo XIII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, y su primera aparición en las acuñaciones monetarias anglo-irlandesas data de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7" tooltip="1536"/>
              </a:rPr>
              <a:t>1536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, durante el reinado de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8" tooltip="Enrique VIII de Inglaterra"/>
              </a:rPr>
              <a:t>Enrique VIII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, apareciendo como el tercer cuarto del escudo de armas real del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9" tooltip="Reino Unido"/>
              </a:rPr>
              <a:t>Reino Unido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 También se encuentra en la moneda de euro.</a:t>
            </a:r>
          </a:p>
          <a:p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El arpa fue escogida como el emblema estatal tras el establecimiento del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10" tooltip="Estado Libre de Irlanda"/>
              </a:rPr>
              <a:t>Estado Libre de Irlanda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, y una de sus primeras aplicaciones fue en el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11" tooltip="Gran Sello del Estado Libre de Irlanda (aún no redactado)"/>
              </a:rPr>
              <a:t>Gran Sello del Estado Libre de Irlanda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, y siguió siendo el emblema estatal después de que se adoptara la 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12" tooltip="Constitución de Irlanda"/>
              </a:rPr>
              <a:t>Constitución de Irlanda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 </a:t>
            </a:r>
          </a:p>
          <a:p>
            <a:endParaRPr lang="es-E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19200"/>
          </a:xfrm>
        </p:spPr>
        <p:txBody>
          <a:bodyPr/>
          <a:lstStyle/>
          <a:p>
            <a:r>
              <a:rPr lang="es-ES" dirty="0" smtClean="0"/>
              <a:t>EL ARPA CELTA </a:t>
            </a:r>
            <a:endParaRPr lang="es-ES" dirty="0"/>
          </a:p>
        </p:txBody>
      </p:sp>
    </p:spTree>
  </p:cSld>
  <p:clrMapOvr>
    <a:masterClrMapping/>
  </p:clrMapOvr>
  <p:transition spd="med">
    <p:zoom dir="in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ARPA CELTA ES UN INSTMENTO QUE TIENE 27  CUERDAS   Y TIENE UN SONIDO MUY PECULIAR Y DIFERENTE A EL ARPA NORMAL, ES MAS PEQUEÑA Y SE PUEDE SOSTENER EN UNA SOLA MANO.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ADEMÁS</a:t>
            </a:r>
            <a:endParaRPr lang="es-ES" dirty="0"/>
          </a:p>
        </p:txBody>
      </p:sp>
    </p:spTree>
  </p:cSld>
  <p:clrMapOvr>
    <a:masterClrMapping/>
  </p:clrMapOvr>
  <p:transition spd="med">
    <p:randomBar dir="vert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MÁS SOBRE EL ARPA CELTA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6012160" y="1844824"/>
            <a:ext cx="2736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ESTO, ADEMÁS DE SER UNA IMAGEN EN LA QUE APARECE EL ARPA CELTA, ES EL ESCUDO IRLANDÉS.</a:t>
            </a:r>
            <a:endParaRPr lang="es-ES" dirty="0"/>
          </a:p>
        </p:txBody>
      </p:sp>
      <p:pic>
        <p:nvPicPr>
          <p:cNvPr id="8" name="7 Marcador de contenido" descr="arpa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63688" y="2132856"/>
            <a:ext cx="3746524" cy="3528392"/>
          </a:xfrm>
        </p:spPr>
      </p:pic>
    </p:spTree>
  </p:cSld>
  <p:clrMapOvr>
    <a:masterClrMapping/>
  </p:clrMapOvr>
  <p:transition spd="med">
    <p:pull dir="u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 </a:t>
            </a:r>
            <a:r>
              <a:rPr lang="es-ES" b="1" dirty="0" smtClean="0"/>
              <a:t>escudo de Irlanda</a:t>
            </a:r>
            <a:r>
              <a:rPr lang="es-ES" dirty="0" smtClean="0"/>
              <a:t> es el </a:t>
            </a:r>
            <a:r>
              <a:rPr lang="es-ES" dirty="0" smtClean="0">
                <a:hlinkClick r:id="rId3" tooltip="Escudo de armas"/>
              </a:rPr>
              <a:t>escudo de armas</a:t>
            </a:r>
            <a:r>
              <a:rPr lang="es-ES" dirty="0" smtClean="0"/>
              <a:t> oficial de la </a:t>
            </a:r>
            <a:r>
              <a:rPr lang="es-ES" dirty="0" smtClean="0">
                <a:hlinkClick r:id="rId4" tooltip="República de Irlanda"/>
              </a:rPr>
              <a:t>República de Irlanda</a:t>
            </a:r>
            <a:r>
              <a:rPr lang="es-ES" dirty="0" smtClean="0"/>
              <a:t> desde el </a:t>
            </a:r>
            <a:r>
              <a:rPr lang="es-ES" dirty="0" smtClean="0">
                <a:hlinkClick r:id="rId5" tooltip="9 de noviembre"/>
              </a:rPr>
              <a:t>9 de noviembre</a:t>
            </a:r>
            <a:r>
              <a:rPr lang="es-ES" dirty="0" smtClean="0"/>
              <a:t> de </a:t>
            </a:r>
            <a:r>
              <a:rPr lang="es-ES" dirty="0" smtClean="0">
                <a:hlinkClick r:id="rId6" tooltip="1945"/>
              </a:rPr>
              <a:t>1945</a:t>
            </a:r>
            <a:r>
              <a:rPr lang="es-ES" dirty="0" smtClean="0"/>
              <a:t>. Consiste en un </a:t>
            </a:r>
            <a:r>
              <a:rPr lang="es-ES" dirty="0" smtClean="0">
                <a:hlinkClick r:id="rId7" tooltip="Blasón"/>
              </a:rPr>
              <a:t>blasón</a:t>
            </a:r>
            <a:r>
              <a:rPr lang="es-ES" dirty="0" smtClean="0"/>
              <a:t> </a:t>
            </a:r>
            <a:r>
              <a:rPr lang="es-ES" dirty="0" smtClean="0">
                <a:hlinkClick r:id="rId8" tooltip="Azur"/>
              </a:rPr>
              <a:t>azur</a:t>
            </a:r>
            <a:r>
              <a:rPr lang="es-ES" dirty="0" smtClean="0"/>
              <a:t> con un </a:t>
            </a:r>
            <a:r>
              <a:rPr lang="es-ES" dirty="0" smtClean="0">
                <a:hlinkClick r:id="rId9" tooltip="Arpa"/>
              </a:rPr>
              <a:t>arpa</a:t>
            </a:r>
            <a:r>
              <a:rPr lang="es-ES" dirty="0" smtClean="0"/>
              <a:t> </a:t>
            </a:r>
            <a:r>
              <a:rPr lang="es-ES" dirty="0" smtClean="0">
                <a:hlinkClick r:id="rId10" tooltip="Oro (heráldica)"/>
              </a:rPr>
              <a:t>dorada</a:t>
            </a:r>
            <a:r>
              <a:rPr lang="es-ES" dirty="0" smtClean="0"/>
              <a:t> con cuerdas de </a:t>
            </a:r>
            <a:r>
              <a:rPr lang="es-ES" dirty="0" smtClean="0">
                <a:hlinkClick r:id="rId11" tooltip="Argén"/>
              </a:rPr>
              <a:t>plata</a:t>
            </a:r>
            <a:r>
              <a:rPr lang="es-ES" dirty="0" smtClean="0"/>
              <a:t>, consolidando así la tradición del </a:t>
            </a:r>
            <a:r>
              <a:rPr lang="es-ES" dirty="0" smtClean="0">
                <a:hlinkClick r:id="rId9" tooltip="Arpa"/>
              </a:rPr>
              <a:t>arpa gaélica</a:t>
            </a:r>
            <a:r>
              <a:rPr lang="es-ES" dirty="0" smtClean="0"/>
              <a:t>, la llamada </a:t>
            </a:r>
            <a:r>
              <a:rPr lang="es-ES" i="1" dirty="0" smtClean="0"/>
              <a:t>clàrsach</a:t>
            </a:r>
            <a:r>
              <a:rPr lang="es-ES" dirty="0" smtClean="0"/>
              <a:t>, como el emblema heráldico tradicional de Irlanda. 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ESCUDO IRLANDÉS</a:t>
            </a:r>
            <a:endParaRPr lang="es-ES" dirty="0"/>
          </a:p>
        </p:txBody>
      </p:sp>
      <p:pic>
        <p:nvPicPr>
          <p:cNvPr id="4" name="3 Marcador de contenido" descr="arpa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059832" y="4005064"/>
            <a:ext cx="2401822" cy="2464296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moneda arp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62312" y="1484784"/>
            <a:ext cx="5270128" cy="3196753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LA MONEDA IRLANDESA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528" y="1844824"/>
            <a:ext cx="26642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COMO VEMOS  EN </a:t>
            </a:r>
          </a:p>
          <a:p>
            <a:r>
              <a:rPr lang="es-ES" sz="2000" dirty="0" smtClean="0"/>
              <a:t>ESTA FOTOGRAFÍA  </a:t>
            </a:r>
          </a:p>
          <a:p>
            <a:r>
              <a:rPr lang="es-ES" sz="2000" dirty="0" smtClean="0"/>
              <a:t>LA MONEDA DE IRLANDA LLEVA EN ELLA EL ARPA CELTA </a:t>
            </a:r>
            <a:endParaRPr lang="es-ES" sz="2000" dirty="0"/>
          </a:p>
        </p:txBody>
      </p:sp>
    </p:spTree>
  </p:cSld>
  <p:clrMapOvr>
    <a:masterClrMapping/>
  </p:clrMapOvr>
  <p:transition spd="med">
    <p:dissolve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HEMOS BUSCADO POR INTERNET  EL ESCUDO DE LA SELECCIÓN IRLANDESA DE FÚTBOL Y EL ESCUDO ES UN BALÓN DE FÚTBOL CON COLORES VERDES Y NARANJAS.(PORQUE TENIAMOS CURIOSIDADA POR SABER SI APARECIA EL ARPA CELTA EN EL)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MÁS INFORMACIÓN</a:t>
            </a:r>
            <a:endParaRPr lang="es-ES" dirty="0"/>
          </a:p>
        </p:txBody>
      </p:sp>
      <p:pic>
        <p:nvPicPr>
          <p:cNvPr id="4" name="3 Imagen" descr="seleccion-irlandesa-eurocopa-2012-escu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4149080"/>
            <a:ext cx="2736304" cy="2187624"/>
          </a:xfrm>
          <a:prstGeom prst="rect">
            <a:avLst/>
          </a:prstGeom>
        </p:spPr>
      </p:pic>
    </p:spTree>
  </p:cSld>
  <p:clrMapOvr>
    <a:masterClrMapping/>
  </p:clrMapOvr>
  <p:transition spd="med">
    <p:strips dir="rd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21920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FIN</a:t>
            </a:r>
            <a:endParaRPr lang="es-E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355976" y="4797152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POR: CARMEN, HÉCTOR, RAÚL Y MAR.</a:t>
            </a:r>
          </a:p>
          <a:p>
            <a:endParaRPr lang="es-ES" dirty="0" smtClean="0"/>
          </a:p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LOS NINJAS MATEMÁTICOS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ransition spd="med">
    <p:wheel spokes="8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67</TotalTime>
  <Words>153</Words>
  <Application>Microsoft Office PowerPoint</Application>
  <PresentationFormat>Presentación en pantalla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Papel</vt:lpstr>
      <vt:lpstr>EL ORIGEN DE LA MONEDA IRLANDESA Y EL ARPA CELTA</vt:lpstr>
      <vt:lpstr>EL ARPA CELTA </vt:lpstr>
      <vt:lpstr>ADEMÁS</vt:lpstr>
      <vt:lpstr>MÁS SOBRE EL ARPA CELTA</vt:lpstr>
      <vt:lpstr>EL ESCUDO IRLANDÉS</vt:lpstr>
      <vt:lpstr>LA MONEDA IRLANDESA</vt:lpstr>
      <vt:lpstr>MÁS INFORMACIÓN</vt:lpstr>
      <vt:lpstr>FIN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ORIGEN DE LA MONEDA IRLANDESA Y EL ARPA CELTA</dc:title>
  <dc:creator>Alumno</dc:creator>
  <cp:lastModifiedBy>WinuE</cp:lastModifiedBy>
  <cp:revision>6</cp:revision>
  <dcterms:created xsi:type="dcterms:W3CDTF">2017-01-18T11:44:28Z</dcterms:created>
  <dcterms:modified xsi:type="dcterms:W3CDTF">2017-02-15T08:30:03Z</dcterms:modified>
</cp:coreProperties>
</file>