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1"/>
    <p:sldMasterId id="2147483702" r:id="rId2"/>
    <p:sldMasterId id="2147483703" r:id="rId3"/>
    <p:sldMasterId id="2147483704" r:id="rId4"/>
  </p:sldMasterIdLst>
  <p:notesMasterIdLst>
    <p:notesMasterId r:id="rId28"/>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75" r:id="rId21"/>
    <p:sldId id="276" r:id="rId22"/>
    <p:sldId id="277" r:id="rId23"/>
    <p:sldId id="278" r:id="rId24"/>
    <p:sldId id="279" r:id="rId25"/>
    <p:sldId id="280" r:id="rId26"/>
    <p:sldId id="281" r:id="rId27"/>
  </p:sldIdLst>
  <p:sldSz cx="10691813" cy="7559675"/>
  <p:notesSz cx="7559675" cy="10691813"/>
  <p:embeddedFontLst>
    <p:embeddedFont>
      <p:font typeface="Calibri" panose="020F0502020204030204" pitchFamily="34" charset="0"/>
      <p:regular r:id="rId29"/>
      <p:bold r:id="rId30"/>
      <p:italic r:id="rId31"/>
      <p:boldItalic r:id="rId32"/>
    </p:embeddedFont>
    <p:embeddedFont>
      <p:font typeface="Dosis" panose="020B0604020202020204" charset="0"/>
      <p:regular r:id="rId33"/>
      <p:bold r:id="rId34"/>
    </p:embeddedFont>
    <p:embeddedFont>
      <p:font typeface="Open Sans" panose="020B0606030504020204" pitchFamily="34" charset="0"/>
      <p:regular r:id="rId35"/>
      <p:bold r:id="rId36"/>
      <p:italic r:id="rId37"/>
      <p:boldItalic r:id="rId38"/>
    </p:embeddedFont>
    <p:embeddedFont>
      <p:font typeface="Righteous" panose="020B0604020202020204" charset="0"/>
      <p:regular r:id="rId39"/>
    </p:embeddedFont>
    <p:embeddedFont>
      <p:font typeface="Special Elite" panose="020B0604020202020204" charset="0"/>
      <p:regular r:id="rId40"/>
    </p:embeddedFont>
    <p:embeddedFont>
      <p:font typeface="Verdana" panose="020B060403050404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5D3EBD-051C-4010-B1BC-082C80701A89}">
  <a:tblStyle styleId="{EF5D3EBD-051C-4010-B1BC-082C80701A89}"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398" y="72"/>
      </p:cViewPr>
      <p:guideLst>
        <p:guide orient="horz" pos="2381"/>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515"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c48abfb350_27_0:notes"/>
          <p:cNvSpPr>
            <a:spLocks noGrp="1" noRot="1" noChangeAspect="1"/>
          </p:cNvSpPr>
          <p:nvPr>
            <p:ph type="sldImg" idx="2"/>
          </p:nvPr>
        </p:nvSpPr>
        <p:spPr>
          <a:xfrm>
            <a:off x="1004515"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c48abfb350_2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d253d150f4_0_31:notes"/>
          <p:cNvSpPr>
            <a:spLocks noGrp="1" noRot="1" noChangeAspect="1"/>
          </p:cNvSpPr>
          <p:nvPr>
            <p:ph type="sldImg" idx="2"/>
          </p:nvPr>
        </p:nvSpPr>
        <p:spPr>
          <a:xfrm>
            <a:off x="1004515"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d253d150f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d253d150f4_0_49:notes"/>
          <p:cNvSpPr>
            <a:spLocks noGrp="1" noRot="1" noChangeAspect="1"/>
          </p:cNvSpPr>
          <p:nvPr>
            <p:ph type="sldImg" idx="2"/>
          </p:nvPr>
        </p:nvSpPr>
        <p:spPr>
          <a:xfrm>
            <a:off x="1004515"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d253d150f4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c33afe7409_0_2840:notes"/>
          <p:cNvSpPr>
            <a:spLocks noGrp="1" noRot="1" noChangeAspect="1"/>
          </p:cNvSpPr>
          <p:nvPr>
            <p:ph type="sldImg" idx="2"/>
          </p:nvPr>
        </p:nvSpPr>
        <p:spPr>
          <a:xfrm>
            <a:off x="1004513"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7" name="Google Shape;647;gc33afe7409_0_2840: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t" anchorCtr="0">
            <a:noAutofit/>
          </a:bodyPr>
          <a:lstStyle/>
          <a:p>
            <a:pPr marL="0" marR="0" lvl="0" indent="0" algn="l" rtl="0">
              <a:spcBef>
                <a:spcPts val="0"/>
              </a:spcBef>
              <a:spcAft>
                <a:spcPts val="0"/>
              </a:spcAft>
              <a:buFont typeface="Arial"/>
              <a:buNone/>
            </a:pPr>
            <a:endParaRPr sz="1100" b="0" i="0" u="none" strike="noStrike" cap="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c33afe7409_0_246:notes"/>
          <p:cNvSpPr>
            <a:spLocks noGrp="1" noRot="1" noChangeAspect="1"/>
          </p:cNvSpPr>
          <p:nvPr>
            <p:ph type="sldImg" idx="2"/>
          </p:nvPr>
        </p:nvSpPr>
        <p:spPr>
          <a:xfrm>
            <a:off x="1004513"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7" name="Google Shape;677;gc33afe7409_0_246: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t" anchorCtr="0">
            <a:noAutofit/>
          </a:bodyPr>
          <a:lstStyle/>
          <a:p>
            <a:pPr marL="0" marR="0" lvl="0" indent="0" algn="l" rtl="0">
              <a:spcBef>
                <a:spcPts val="0"/>
              </a:spcBef>
              <a:spcAft>
                <a:spcPts val="0"/>
              </a:spcAft>
              <a:buFont typeface="Arial"/>
              <a:buNone/>
            </a:pPr>
            <a:endParaRPr sz="1100" b="0" i="0" u="none" strike="noStrike" cap="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c33afe7409_0_313:notes"/>
          <p:cNvSpPr>
            <a:spLocks noGrp="1" noRot="1" noChangeAspect="1"/>
          </p:cNvSpPr>
          <p:nvPr>
            <p:ph type="sldImg" idx="2"/>
          </p:nvPr>
        </p:nvSpPr>
        <p:spPr>
          <a:xfrm>
            <a:off x="1004513"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2" name="Google Shape;752;gc33afe7409_0_313: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t" anchorCtr="0">
            <a:noAutofit/>
          </a:bodyPr>
          <a:lstStyle/>
          <a:p>
            <a:pPr marL="0" marR="0" lvl="0" indent="0" algn="l" rtl="0">
              <a:spcBef>
                <a:spcPts val="0"/>
              </a:spcBef>
              <a:spcAft>
                <a:spcPts val="0"/>
              </a:spcAft>
              <a:buFont typeface="Arial"/>
              <a:buNone/>
            </a:pPr>
            <a:endParaRPr sz="1100" b="0" i="0" u="none" strike="noStrike" cap="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c33afe7409_0_1629:notes"/>
          <p:cNvSpPr>
            <a:spLocks noGrp="1" noRot="1" noChangeAspect="1"/>
          </p:cNvSpPr>
          <p:nvPr>
            <p:ph type="sldImg" idx="2"/>
          </p:nvPr>
        </p:nvSpPr>
        <p:spPr>
          <a:xfrm>
            <a:off x="1107331" y="801900"/>
            <a:ext cx="5346000" cy="400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c33afe7409_0_1629:notes"/>
          <p:cNvSpPr txBox="1">
            <a:spLocks noGrp="1"/>
          </p:cNvSpPr>
          <p:nvPr>
            <p:ph type="body" idx="1"/>
          </p:nvPr>
        </p:nvSpPr>
        <p:spPr>
          <a:xfrm>
            <a:off x="756000" y="5078700"/>
            <a:ext cx="6048000" cy="4811400"/>
          </a:xfrm>
          <a:prstGeom prst="rect">
            <a:avLst/>
          </a:prstGeom>
          <a:noFill/>
          <a:ln>
            <a:noFill/>
          </a:ln>
        </p:spPr>
        <p:txBody>
          <a:bodyPr spcFirstLastPara="1" wrap="square" lIns="102825" tIns="102825" rIns="102825" bIns="102825" anchor="ctr" anchorCtr="0">
            <a:noAutofit/>
          </a:bodyPr>
          <a:lstStyle/>
          <a:p>
            <a:pPr marL="0" lvl="0" indent="0" algn="l" rtl="0">
              <a:spcBef>
                <a:spcPts val="0"/>
              </a:spcBef>
              <a:spcAft>
                <a:spcPts val="0"/>
              </a:spcAft>
              <a:buNone/>
            </a:pPr>
            <a:endParaRPr sz="16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c33afe7409_0_2869:notes"/>
          <p:cNvSpPr>
            <a:spLocks noGrp="1" noRot="1" noChangeAspect="1"/>
          </p:cNvSpPr>
          <p:nvPr>
            <p:ph type="sldImg" idx="2"/>
          </p:nvPr>
        </p:nvSpPr>
        <p:spPr>
          <a:xfrm>
            <a:off x="1004513"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5" name="Google Shape;855;gc33afe7409_0_2869: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t" anchorCtr="0">
            <a:noAutofit/>
          </a:bodyPr>
          <a:lstStyle/>
          <a:p>
            <a:pPr marL="0" marR="0" lvl="0" indent="0" algn="l" rtl="0">
              <a:spcBef>
                <a:spcPts val="0"/>
              </a:spcBef>
              <a:spcAft>
                <a:spcPts val="0"/>
              </a:spcAft>
              <a:buFont typeface="Arial"/>
              <a:buNone/>
            </a:pPr>
            <a:endParaRPr sz="1100" b="0" i="0" u="none" strike="noStrike" cap="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d253d150f4_0_0:notes"/>
          <p:cNvSpPr>
            <a:spLocks noGrp="1" noRot="1" noChangeAspect="1"/>
          </p:cNvSpPr>
          <p:nvPr>
            <p:ph type="sldImg" idx="2"/>
          </p:nvPr>
        </p:nvSpPr>
        <p:spPr>
          <a:xfrm>
            <a:off x="1004513"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3" name="Google Shape;963;gd253d150f4_0_0: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t" anchorCtr="0">
            <a:noAutofit/>
          </a:bodyPr>
          <a:lstStyle/>
          <a:p>
            <a:pPr marL="0" marR="0" lvl="0" indent="0" algn="l" rtl="0">
              <a:spcBef>
                <a:spcPts val="0"/>
              </a:spcBef>
              <a:spcAft>
                <a:spcPts val="0"/>
              </a:spcAft>
              <a:buFont typeface="Arial"/>
              <a:buNone/>
            </a:pPr>
            <a:endParaRPr sz="1100" b="0" i="0" u="none" strike="noStrike" cap="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d253d150f4_0_13: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9" name="Google Shape;969;gd253d150f4_0_13: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t" anchorCtr="0">
            <a:noAutofit/>
          </a:bodyPr>
          <a:lstStyle/>
          <a:p>
            <a:pPr marL="0" marR="0" lvl="0" indent="0" algn="l" rtl="0">
              <a:spcBef>
                <a:spcPts val="0"/>
              </a:spcBef>
              <a:spcAft>
                <a:spcPts val="0"/>
              </a:spcAft>
              <a:buFont typeface="Arial"/>
              <a:buNone/>
            </a:pPr>
            <a:endParaRPr sz="1100" b="0" i="0" u="none" strike="noStrike" cap="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470a18834_10_7:notes"/>
          <p:cNvSpPr>
            <a:spLocks noGrp="1" noRot="1" noChangeAspect="1"/>
          </p:cNvSpPr>
          <p:nvPr>
            <p:ph type="sldImg" idx="2"/>
          </p:nvPr>
        </p:nvSpPr>
        <p:spPr>
          <a:xfrm>
            <a:off x="1004515"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470a18834_1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c48a75aa18_0_865:notes"/>
          <p:cNvSpPr>
            <a:spLocks noGrp="1" noRot="1" noChangeAspect="1"/>
          </p:cNvSpPr>
          <p:nvPr>
            <p:ph type="sldImg" idx="2"/>
          </p:nvPr>
        </p:nvSpPr>
        <p:spPr>
          <a:xfrm>
            <a:off x="1004513"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gc48a75aa18_0_865: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t" anchorCtr="0">
            <a:noAutofit/>
          </a:bodyPr>
          <a:lstStyle/>
          <a:p>
            <a:pPr marL="0" marR="0" lvl="0" indent="0" algn="l" rtl="0">
              <a:spcBef>
                <a:spcPts val="0"/>
              </a:spcBef>
              <a:spcAft>
                <a:spcPts val="0"/>
              </a:spcAft>
              <a:buFont typeface="Arial"/>
              <a:buNone/>
            </a:pPr>
            <a:endParaRPr sz="1100" b="0" i="0" u="none" strike="noStrike" cap="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c33afe7409_0_3573:notes"/>
          <p:cNvSpPr txBox="1">
            <a:spLocks noGrp="1"/>
          </p:cNvSpPr>
          <p:nvPr>
            <p:ph type="body" idx="1"/>
          </p:nvPr>
        </p:nvSpPr>
        <p:spPr>
          <a:xfrm>
            <a:off x="756000" y="5145525"/>
            <a:ext cx="6048000" cy="42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2" name="Google Shape;982;gc33afe7409_0_3573:notes"/>
          <p:cNvSpPr>
            <a:spLocks noGrp="1" noRot="1" noChangeAspect="1"/>
          </p:cNvSpPr>
          <p:nvPr>
            <p:ph type="sldImg" idx="2"/>
          </p:nvPr>
        </p:nvSpPr>
        <p:spPr>
          <a:xfrm>
            <a:off x="1374300" y="1336500"/>
            <a:ext cx="4811400" cy="3608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c33afe7409_0_3376:notes"/>
          <p:cNvSpPr>
            <a:spLocks noGrp="1" noRot="1" noChangeAspect="1"/>
          </p:cNvSpPr>
          <p:nvPr>
            <p:ph type="sldImg" idx="2"/>
          </p:nvPr>
        </p:nvSpPr>
        <p:spPr>
          <a:xfrm>
            <a:off x="1107331" y="801900"/>
            <a:ext cx="5346000" cy="400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c33afe7409_0_3376:notes"/>
          <p:cNvSpPr txBox="1">
            <a:spLocks noGrp="1"/>
          </p:cNvSpPr>
          <p:nvPr>
            <p:ph type="body" idx="1"/>
          </p:nvPr>
        </p:nvSpPr>
        <p:spPr>
          <a:xfrm>
            <a:off x="756000" y="5078700"/>
            <a:ext cx="6048000" cy="4811400"/>
          </a:xfrm>
          <a:prstGeom prst="rect">
            <a:avLst/>
          </a:prstGeom>
          <a:noFill/>
          <a:ln>
            <a:noFill/>
          </a:ln>
        </p:spPr>
        <p:txBody>
          <a:bodyPr spcFirstLastPara="1" wrap="square" lIns="102825" tIns="102825" rIns="102825" bIns="102825" anchor="ctr" anchorCtr="0">
            <a:noAutofit/>
          </a:bodyPr>
          <a:lstStyle/>
          <a:p>
            <a:pPr marL="0" lvl="0" indent="0" algn="l" rtl="0">
              <a:spcBef>
                <a:spcPts val="0"/>
              </a:spcBef>
              <a:spcAft>
                <a:spcPts val="0"/>
              </a:spcAft>
              <a:buNone/>
            </a:pPr>
            <a:endParaRPr sz="16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d25c062c15_0_16:notes"/>
          <p:cNvSpPr>
            <a:spLocks noGrp="1" noRot="1" noChangeAspect="1"/>
          </p:cNvSpPr>
          <p:nvPr>
            <p:ph type="sldImg" idx="2"/>
          </p:nvPr>
        </p:nvSpPr>
        <p:spPr>
          <a:xfrm>
            <a:off x="946150" y="801688"/>
            <a:ext cx="566896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1" name="Google Shape;1011;gd25c062c15_0_16:notes"/>
          <p:cNvSpPr txBox="1">
            <a:spLocks noGrp="1"/>
          </p:cNvSpPr>
          <p:nvPr>
            <p:ph type="body" idx="1"/>
          </p:nvPr>
        </p:nvSpPr>
        <p:spPr>
          <a:xfrm>
            <a:off x="756000" y="5078700"/>
            <a:ext cx="6048000" cy="4811400"/>
          </a:xfrm>
          <a:prstGeom prst="rect">
            <a:avLst/>
          </a:prstGeom>
          <a:noFill/>
          <a:ln>
            <a:noFill/>
          </a:ln>
        </p:spPr>
        <p:txBody>
          <a:bodyPr spcFirstLastPara="1" wrap="square" lIns="102825" tIns="102825" rIns="102825" bIns="102825" anchor="ctr" anchorCtr="0">
            <a:noAutofit/>
          </a:bodyPr>
          <a:lstStyle/>
          <a:p>
            <a:pPr marL="0" lvl="0" indent="0" algn="l" rtl="0">
              <a:spcBef>
                <a:spcPts val="0"/>
              </a:spcBef>
              <a:spcAft>
                <a:spcPts val="0"/>
              </a:spcAft>
              <a:buNone/>
            </a:pPr>
            <a:endParaRPr sz="16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d25c062c15_0_129:notes"/>
          <p:cNvSpPr>
            <a:spLocks noGrp="1" noRot="1" noChangeAspect="1"/>
          </p:cNvSpPr>
          <p:nvPr>
            <p:ph type="sldImg" idx="2"/>
          </p:nvPr>
        </p:nvSpPr>
        <p:spPr>
          <a:xfrm>
            <a:off x="1107331" y="801900"/>
            <a:ext cx="5346000" cy="400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d25c062c15_0_129:notes"/>
          <p:cNvSpPr txBox="1">
            <a:spLocks noGrp="1"/>
          </p:cNvSpPr>
          <p:nvPr>
            <p:ph type="body" idx="1"/>
          </p:nvPr>
        </p:nvSpPr>
        <p:spPr>
          <a:xfrm>
            <a:off x="756000" y="5078700"/>
            <a:ext cx="6048000" cy="4811400"/>
          </a:xfrm>
          <a:prstGeom prst="rect">
            <a:avLst/>
          </a:prstGeom>
          <a:noFill/>
          <a:ln>
            <a:noFill/>
          </a:ln>
        </p:spPr>
        <p:txBody>
          <a:bodyPr spcFirstLastPara="1" wrap="square" lIns="102825" tIns="102825" rIns="102825" bIns="102825" anchor="ctr" anchorCtr="0">
            <a:noAutofit/>
          </a:bodyPr>
          <a:lstStyle/>
          <a:p>
            <a:pPr marL="0" lvl="0" indent="0" algn="l" rtl="0">
              <a:spcBef>
                <a:spcPts val="0"/>
              </a:spcBef>
              <a:spcAft>
                <a:spcPts val="0"/>
              </a:spcAft>
              <a:buNone/>
            </a:pPr>
            <a:endParaRPr sz="16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d25c062c15_0_0:notes"/>
          <p:cNvSpPr>
            <a:spLocks noGrp="1" noRot="1" noChangeAspect="1"/>
          </p:cNvSpPr>
          <p:nvPr>
            <p:ph type="sldImg" idx="2"/>
          </p:nvPr>
        </p:nvSpPr>
        <p:spPr>
          <a:xfrm>
            <a:off x="1004515"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d25c062c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c48a75aa18_0_814:notes"/>
          <p:cNvSpPr>
            <a:spLocks noGrp="1" noRot="1" noChangeAspect="1"/>
          </p:cNvSpPr>
          <p:nvPr>
            <p:ph type="sldImg" idx="2"/>
          </p:nvPr>
        </p:nvSpPr>
        <p:spPr>
          <a:xfrm>
            <a:off x="1004513"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5" name="Google Shape;465;gc48a75aa18_0_814: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t" anchorCtr="0">
            <a:noAutofit/>
          </a:bodyPr>
          <a:lstStyle/>
          <a:p>
            <a:pPr marL="0" marR="0" lvl="0" indent="0" algn="l" rtl="0">
              <a:spcBef>
                <a:spcPts val="0"/>
              </a:spcBef>
              <a:spcAft>
                <a:spcPts val="0"/>
              </a:spcAft>
              <a:buFont typeface="Arial"/>
              <a:buNone/>
            </a:pPr>
            <a:endParaRPr sz="1100" b="0" i="0" u="none" strike="noStrike" cap="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c33afe7409_0_3109:notes"/>
          <p:cNvSpPr>
            <a:spLocks noGrp="1" noRot="1" noChangeAspect="1"/>
          </p:cNvSpPr>
          <p:nvPr>
            <p:ph type="sldImg" idx="2"/>
          </p:nvPr>
        </p:nvSpPr>
        <p:spPr>
          <a:xfrm>
            <a:off x="1004513"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c33afe7409_0_3109: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t" anchorCtr="0">
            <a:noAutofit/>
          </a:bodyPr>
          <a:lstStyle/>
          <a:p>
            <a:pPr marL="0" marR="0" lvl="0" indent="0" algn="l" rtl="0">
              <a:spcBef>
                <a:spcPts val="0"/>
              </a:spcBef>
              <a:spcAft>
                <a:spcPts val="0"/>
              </a:spcAft>
              <a:buFont typeface="Arial"/>
              <a:buNone/>
            </a:pPr>
            <a:endParaRPr sz="1100" b="0" i="0" u="none" strike="noStrike" cap="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c33afe7409_0_3140:notes"/>
          <p:cNvSpPr>
            <a:spLocks noGrp="1" noRot="1" noChangeAspect="1"/>
          </p:cNvSpPr>
          <p:nvPr>
            <p:ph type="sldImg" idx="2"/>
          </p:nvPr>
        </p:nvSpPr>
        <p:spPr>
          <a:xfrm>
            <a:off x="1004513"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4" name="Google Shape;524;gc33afe7409_0_3140: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t" anchorCtr="0">
            <a:noAutofit/>
          </a:bodyPr>
          <a:lstStyle/>
          <a:p>
            <a:pPr marL="0" marR="0" lvl="0" indent="0" algn="l" rtl="0">
              <a:spcBef>
                <a:spcPts val="0"/>
              </a:spcBef>
              <a:spcAft>
                <a:spcPts val="0"/>
              </a:spcAft>
              <a:buFont typeface="Arial"/>
              <a:buNone/>
            </a:pPr>
            <a:endParaRPr sz="1100" b="0" i="0" u="none" strike="noStrike" cap="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c33afe7409_0_3159:notes"/>
          <p:cNvSpPr txBox="1">
            <a:spLocks noGrp="1"/>
          </p:cNvSpPr>
          <p:nvPr>
            <p:ph type="body" idx="1"/>
          </p:nvPr>
        </p:nvSpPr>
        <p:spPr>
          <a:xfrm>
            <a:off x="756873" y="5079449"/>
            <a:ext cx="6048300" cy="4810200"/>
          </a:xfrm>
          <a:prstGeom prst="rect">
            <a:avLst/>
          </a:prstGeom>
          <a:noFill/>
          <a:ln>
            <a:noFill/>
          </a:ln>
        </p:spPr>
        <p:txBody>
          <a:bodyPr spcFirstLastPara="1" wrap="square" lIns="100575" tIns="100575" rIns="100575" bIns="100575" anchor="ctr" anchorCtr="0">
            <a:noAutofit/>
          </a:bodyPr>
          <a:lstStyle/>
          <a:p>
            <a:pPr marL="0" lvl="0" indent="0" algn="l" rtl="0">
              <a:spcBef>
                <a:spcPts val="0"/>
              </a:spcBef>
              <a:spcAft>
                <a:spcPts val="0"/>
              </a:spcAft>
              <a:buNone/>
            </a:pPr>
            <a:endParaRPr sz="1600"/>
          </a:p>
        </p:txBody>
      </p:sp>
      <p:sp>
        <p:nvSpPr>
          <p:cNvPr id="544" name="Google Shape;544;gc33afe7409_0_3159:notes"/>
          <p:cNvSpPr>
            <a:spLocks noGrp="1" noRot="1" noChangeAspect="1"/>
          </p:cNvSpPr>
          <p:nvPr>
            <p:ph type="sldImg" idx="2"/>
          </p:nvPr>
        </p:nvSpPr>
        <p:spPr>
          <a:xfrm>
            <a:off x="953204" y="802295"/>
            <a:ext cx="5655300" cy="4009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c33afe7409_0_488: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3" name="Google Shape;553;gc33afe7409_0_488: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t" anchorCtr="0">
            <a:noAutofit/>
          </a:bodyPr>
          <a:lstStyle/>
          <a:p>
            <a:pPr marL="0" marR="0" lvl="0" indent="0" algn="l" rtl="0">
              <a:spcBef>
                <a:spcPts val="0"/>
              </a:spcBef>
              <a:spcAft>
                <a:spcPts val="0"/>
              </a:spcAft>
              <a:buFont typeface="Arial"/>
              <a:buNone/>
            </a:pPr>
            <a:endParaRPr sz="1100" b="0" i="0" u="none" strike="noStrike" cap="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c33afe7409_0_2989:notes"/>
          <p:cNvSpPr>
            <a:spLocks noGrp="1" noRot="1" noChangeAspect="1"/>
          </p:cNvSpPr>
          <p:nvPr>
            <p:ph type="sldImg" idx="2"/>
          </p:nvPr>
        </p:nvSpPr>
        <p:spPr>
          <a:xfrm>
            <a:off x="1004513"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1" name="Google Shape;601;gc33afe7409_0_2989:notes"/>
          <p:cNvSpPr txBox="1">
            <a:spLocks noGrp="1"/>
          </p:cNvSpPr>
          <p:nvPr>
            <p:ph type="body" idx="1"/>
          </p:nvPr>
        </p:nvSpPr>
        <p:spPr>
          <a:xfrm>
            <a:off x="685800" y="4343400"/>
            <a:ext cx="5486400" cy="4114800"/>
          </a:xfrm>
          <a:prstGeom prst="rect">
            <a:avLst/>
          </a:prstGeom>
          <a:noFill/>
          <a:ln>
            <a:noFill/>
          </a:ln>
        </p:spPr>
        <p:txBody>
          <a:bodyPr spcFirstLastPara="1" wrap="square" lIns="91500" tIns="91500" rIns="91500" bIns="91500" anchor="t" anchorCtr="0">
            <a:noAutofit/>
          </a:bodyPr>
          <a:lstStyle/>
          <a:p>
            <a:pPr marL="0" marR="0" lvl="0" indent="0" algn="l" rtl="0">
              <a:spcBef>
                <a:spcPts val="0"/>
              </a:spcBef>
              <a:spcAft>
                <a:spcPts val="0"/>
              </a:spcAft>
              <a:buFont typeface="Arial"/>
              <a:buNone/>
            </a:pPr>
            <a:endParaRPr sz="1100" b="0" i="0" u="none" strike="noStrike" cap="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64478" y="1094388"/>
            <a:ext cx="9963000" cy="30168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a:endParaRPr/>
          </a:p>
        </p:txBody>
      </p:sp>
      <p:sp>
        <p:nvSpPr>
          <p:cNvPr id="11" name="Google Shape;11;p2"/>
          <p:cNvSpPr txBox="1">
            <a:spLocks noGrp="1"/>
          </p:cNvSpPr>
          <p:nvPr>
            <p:ph type="subTitle" idx="1"/>
          </p:nvPr>
        </p:nvSpPr>
        <p:spPr>
          <a:xfrm>
            <a:off x="364468" y="4165643"/>
            <a:ext cx="9963000" cy="1164900"/>
          </a:xfrm>
          <a:prstGeom prst="rect">
            <a:avLst/>
          </a:prstGeom>
        </p:spPr>
        <p:txBody>
          <a:bodyPr spcFirstLastPara="1" wrap="square" lIns="116050" tIns="116050" rIns="116050" bIns="116050" anchor="t"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2" name="Google Shape;12;p2"/>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64468" y="1625801"/>
            <a:ext cx="9963000" cy="28860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15200"/>
              <a:buNone/>
              <a:defRPr sz="15200"/>
            </a:lvl1pPr>
            <a:lvl2pPr lvl="1" algn="ctr">
              <a:spcBef>
                <a:spcPts val="0"/>
              </a:spcBef>
              <a:spcAft>
                <a:spcPts val="0"/>
              </a:spcAft>
              <a:buSzPts val="15200"/>
              <a:buNone/>
              <a:defRPr sz="15200"/>
            </a:lvl2pPr>
            <a:lvl3pPr lvl="2" algn="ctr">
              <a:spcBef>
                <a:spcPts val="0"/>
              </a:spcBef>
              <a:spcAft>
                <a:spcPts val="0"/>
              </a:spcAft>
              <a:buSzPts val="15200"/>
              <a:buNone/>
              <a:defRPr sz="15200"/>
            </a:lvl3pPr>
            <a:lvl4pPr lvl="3" algn="ctr">
              <a:spcBef>
                <a:spcPts val="0"/>
              </a:spcBef>
              <a:spcAft>
                <a:spcPts val="0"/>
              </a:spcAft>
              <a:buSzPts val="15200"/>
              <a:buNone/>
              <a:defRPr sz="15200"/>
            </a:lvl4pPr>
            <a:lvl5pPr lvl="4" algn="ctr">
              <a:spcBef>
                <a:spcPts val="0"/>
              </a:spcBef>
              <a:spcAft>
                <a:spcPts val="0"/>
              </a:spcAft>
              <a:buSzPts val="15200"/>
              <a:buNone/>
              <a:defRPr sz="15200"/>
            </a:lvl5pPr>
            <a:lvl6pPr lvl="5" algn="ctr">
              <a:spcBef>
                <a:spcPts val="0"/>
              </a:spcBef>
              <a:spcAft>
                <a:spcPts val="0"/>
              </a:spcAft>
              <a:buSzPts val="15200"/>
              <a:buNone/>
              <a:defRPr sz="15200"/>
            </a:lvl6pPr>
            <a:lvl7pPr lvl="6" algn="ctr">
              <a:spcBef>
                <a:spcPts val="0"/>
              </a:spcBef>
              <a:spcAft>
                <a:spcPts val="0"/>
              </a:spcAft>
              <a:buSzPts val="15200"/>
              <a:buNone/>
              <a:defRPr sz="15200"/>
            </a:lvl7pPr>
            <a:lvl8pPr lvl="7" algn="ctr">
              <a:spcBef>
                <a:spcPts val="0"/>
              </a:spcBef>
              <a:spcAft>
                <a:spcPts val="0"/>
              </a:spcAft>
              <a:buSzPts val="15200"/>
              <a:buNone/>
              <a:defRPr sz="15200"/>
            </a:lvl8pPr>
            <a:lvl9pPr lvl="8" algn="ctr">
              <a:spcBef>
                <a:spcPts val="0"/>
              </a:spcBef>
              <a:spcAft>
                <a:spcPts val="0"/>
              </a:spcAft>
              <a:buSzPts val="15200"/>
              <a:buNone/>
              <a:defRPr sz="15200"/>
            </a:lvl9pPr>
          </a:lstStyle>
          <a:p>
            <a:r>
              <a:t>xx%</a:t>
            </a:r>
          </a:p>
        </p:txBody>
      </p:sp>
      <p:sp>
        <p:nvSpPr>
          <p:cNvPr id="46" name="Google Shape;46;p11"/>
          <p:cNvSpPr txBox="1">
            <a:spLocks noGrp="1"/>
          </p:cNvSpPr>
          <p:nvPr>
            <p:ph type="body" idx="1"/>
          </p:nvPr>
        </p:nvSpPr>
        <p:spPr>
          <a:xfrm>
            <a:off x="364468" y="4633192"/>
            <a:ext cx="9963000" cy="1911900"/>
          </a:xfrm>
          <a:prstGeom prst="rect">
            <a:avLst/>
          </a:prstGeom>
        </p:spPr>
        <p:txBody>
          <a:bodyPr spcFirstLastPara="1" wrap="square" lIns="116050" tIns="116050" rIns="116050" bIns="116050" anchor="t" anchorCtr="0">
            <a:normAutofit/>
          </a:bodyPr>
          <a:lstStyle>
            <a:lvl1pPr marL="457200" lvl="0" indent="-374650" algn="ctr">
              <a:spcBef>
                <a:spcPts val="0"/>
              </a:spcBef>
              <a:spcAft>
                <a:spcPts val="0"/>
              </a:spcAft>
              <a:buSzPts val="2300"/>
              <a:buChar char="●"/>
              <a:defRPr/>
            </a:lvl1pPr>
            <a:lvl2pPr marL="914400" lvl="1" indent="-342900" algn="ctr">
              <a:spcBef>
                <a:spcPts val="0"/>
              </a:spcBef>
              <a:spcAft>
                <a:spcPts val="0"/>
              </a:spcAft>
              <a:buSzPts val="1800"/>
              <a:buChar char="○"/>
              <a:defRPr/>
            </a:lvl2pPr>
            <a:lvl3pPr marL="1371600" lvl="2" indent="-342900" algn="ctr">
              <a:spcBef>
                <a:spcPts val="0"/>
              </a:spcBef>
              <a:spcAft>
                <a:spcPts val="0"/>
              </a:spcAft>
              <a:buSzPts val="1800"/>
              <a:buChar char="■"/>
              <a:defRPr/>
            </a:lvl3pPr>
            <a:lvl4pPr marL="1828800" lvl="3" indent="-342900" algn="ctr">
              <a:spcBef>
                <a:spcPts val="0"/>
              </a:spcBef>
              <a:spcAft>
                <a:spcPts val="0"/>
              </a:spcAft>
              <a:buSzPts val="1800"/>
              <a:buChar char="●"/>
              <a:defRPr/>
            </a:lvl4pPr>
            <a:lvl5pPr marL="2286000" lvl="4" indent="-342900" algn="ctr">
              <a:spcBef>
                <a:spcPts val="0"/>
              </a:spcBef>
              <a:spcAft>
                <a:spcPts val="0"/>
              </a:spcAft>
              <a:buSzPts val="1800"/>
              <a:buChar char="○"/>
              <a:defRPr/>
            </a:lvl5pPr>
            <a:lvl6pPr marL="2743200" lvl="5" indent="-342900" algn="ctr">
              <a:spcBef>
                <a:spcPts val="0"/>
              </a:spcBef>
              <a:spcAft>
                <a:spcPts val="0"/>
              </a:spcAft>
              <a:buSzPts val="1800"/>
              <a:buChar char="■"/>
              <a:defRPr/>
            </a:lvl6pPr>
            <a:lvl7pPr marL="3200400" lvl="6" indent="-342900" algn="ctr">
              <a:spcBef>
                <a:spcPts val="0"/>
              </a:spcBef>
              <a:spcAft>
                <a:spcPts val="0"/>
              </a:spcAft>
              <a:buSzPts val="1800"/>
              <a:buChar char="●"/>
              <a:defRPr/>
            </a:lvl7pPr>
            <a:lvl8pPr marL="3657600" lvl="7" indent="-342900" algn="ctr">
              <a:spcBef>
                <a:spcPts val="0"/>
              </a:spcBef>
              <a:spcAft>
                <a:spcPts val="0"/>
              </a:spcAft>
              <a:buSzPts val="1800"/>
              <a:buChar char="○"/>
              <a:defRPr/>
            </a:lvl8pPr>
            <a:lvl9pPr marL="4114800" lvl="8" indent="-342900" algn="ctr">
              <a:spcBef>
                <a:spcPts val="0"/>
              </a:spcBef>
              <a:spcAft>
                <a:spcPts val="0"/>
              </a:spcAft>
              <a:buSzPts val="1800"/>
              <a:buChar char="■"/>
              <a:defRPr/>
            </a:lvl9pPr>
          </a:lstStyle>
          <a:p>
            <a:endParaRPr/>
          </a:p>
        </p:txBody>
      </p:sp>
      <p:sp>
        <p:nvSpPr>
          <p:cNvPr id="47" name="Google Shape;47;p11"/>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_slide">
  <p:cSld name="blank_slide">
    <p:bg>
      <p:bgPr>
        <a:no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10005371" y="6981407"/>
            <a:ext cx="641700" cy="578400"/>
          </a:xfrm>
          <a:prstGeom prst="rect">
            <a:avLst/>
          </a:prstGeom>
          <a:noFill/>
          <a:ln>
            <a:noFill/>
          </a:ln>
        </p:spPr>
        <p:txBody>
          <a:bodyPr spcFirstLastPara="1" wrap="square" lIns="116050" tIns="116050" rIns="116050" bIns="116050" anchor="ctr" anchorCtr="0">
            <a:normAutofit/>
          </a:bodyPr>
          <a:lstStyle>
            <a:lvl1pPr marL="0" marR="0" lvl="0" indent="0" algn="l" rtl="0">
              <a:lnSpc>
                <a:spcPct val="100000"/>
              </a:lnSpc>
              <a:spcBef>
                <a:spcPts val="0"/>
              </a:spcBef>
              <a:spcAft>
                <a:spcPts val="0"/>
              </a:spcAft>
              <a:buClr>
                <a:schemeClr val="dk1"/>
              </a:buClr>
              <a:buFont typeface="Arial"/>
              <a:buNone/>
              <a:defRPr sz="17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Font typeface="Arial"/>
              <a:buNone/>
              <a:defRPr sz="17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Font typeface="Arial"/>
              <a:buNone/>
              <a:defRPr sz="17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Font typeface="Arial"/>
              <a:buNone/>
              <a:defRPr sz="17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Font typeface="Arial"/>
              <a:buNone/>
              <a:defRPr sz="17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Font typeface="Arial"/>
              <a:buNone/>
              <a:defRPr sz="17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Font typeface="Arial"/>
              <a:buNone/>
              <a:defRPr sz="17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Font typeface="Arial"/>
              <a:buNone/>
              <a:defRPr sz="17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Font typeface="Arial"/>
              <a:buNone/>
              <a:defRPr sz="17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
              <a:t>‹Nº›</a:t>
            </a:fld>
            <a:endParaRPr sz="1300">
              <a:solidFill>
                <a:schemeClr val="dk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4C5C64"/>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ctrTitle"/>
          </p:nvPr>
        </p:nvSpPr>
        <p:spPr>
          <a:xfrm>
            <a:off x="-52121" y="1126798"/>
            <a:ext cx="10744200" cy="3689400"/>
          </a:xfrm>
          <a:prstGeom prst="rect">
            <a:avLst/>
          </a:prstGeom>
          <a:noFill/>
          <a:ln>
            <a:noFill/>
          </a:ln>
        </p:spPr>
        <p:txBody>
          <a:bodyPr spcFirstLastPara="1" wrap="square" lIns="116050" tIns="116050" rIns="116050" bIns="116050" anchor="b" anchorCtr="0">
            <a:noAutofit/>
          </a:bodyPr>
          <a:lstStyle>
            <a:lvl1pPr marL="0" marR="0" lvl="0" indent="0" algn="ctr" rtl="0">
              <a:lnSpc>
                <a:spcPct val="100000"/>
              </a:lnSpc>
              <a:spcBef>
                <a:spcPts val="0"/>
              </a:spcBef>
              <a:spcAft>
                <a:spcPts val="0"/>
              </a:spcAft>
              <a:buClr>
                <a:srgbClr val="FFFFFF"/>
              </a:buClr>
              <a:buSzPts val="1800"/>
              <a:buFont typeface="Dosis"/>
              <a:buNone/>
              <a:defRPr sz="10200" b="1" i="0" u="none" strike="noStrike" cap="none">
                <a:solidFill>
                  <a:srgbClr val="FFFFFF"/>
                </a:solidFill>
                <a:latin typeface="Dosis"/>
                <a:ea typeface="Dosis"/>
                <a:cs typeface="Dosis"/>
                <a:sym typeface="Dosis"/>
              </a:defRPr>
            </a:lvl1pPr>
            <a:lvl2pPr lvl="1" indent="0" algn="ctr" rtl="0">
              <a:spcBef>
                <a:spcPts val="0"/>
              </a:spcBef>
              <a:spcAft>
                <a:spcPts val="0"/>
              </a:spcAft>
              <a:buClr>
                <a:srgbClr val="FFFFFF"/>
              </a:buClr>
              <a:buSzPts val="1800"/>
              <a:buFont typeface="Arial"/>
              <a:buNone/>
              <a:defRPr sz="6600">
                <a:solidFill>
                  <a:srgbClr val="FFFFFF"/>
                </a:solidFill>
              </a:defRPr>
            </a:lvl2pPr>
            <a:lvl3pPr lvl="2" indent="0" algn="ctr" rtl="0">
              <a:spcBef>
                <a:spcPts val="0"/>
              </a:spcBef>
              <a:spcAft>
                <a:spcPts val="0"/>
              </a:spcAft>
              <a:buClr>
                <a:srgbClr val="FFFFFF"/>
              </a:buClr>
              <a:buSzPts val="1800"/>
              <a:buFont typeface="Arial"/>
              <a:buNone/>
              <a:defRPr sz="6600">
                <a:solidFill>
                  <a:srgbClr val="FFFFFF"/>
                </a:solidFill>
              </a:defRPr>
            </a:lvl3pPr>
            <a:lvl4pPr lvl="3" indent="0" algn="ctr" rtl="0">
              <a:spcBef>
                <a:spcPts val="0"/>
              </a:spcBef>
              <a:spcAft>
                <a:spcPts val="0"/>
              </a:spcAft>
              <a:buClr>
                <a:srgbClr val="FFFFFF"/>
              </a:buClr>
              <a:buSzPts val="1800"/>
              <a:buFont typeface="Arial"/>
              <a:buNone/>
              <a:defRPr sz="6600">
                <a:solidFill>
                  <a:srgbClr val="FFFFFF"/>
                </a:solidFill>
              </a:defRPr>
            </a:lvl4pPr>
            <a:lvl5pPr lvl="4" indent="0" algn="ctr" rtl="0">
              <a:spcBef>
                <a:spcPts val="0"/>
              </a:spcBef>
              <a:spcAft>
                <a:spcPts val="0"/>
              </a:spcAft>
              <a:buClr>
                <a:srgbClr val="FFFFFF"/>
              </a:buClr>
              <a:buSzPts val="1800"/>
              <a:buFont typeface="Arial"/>
              <a:buNone/>
              <a:defRPr sz="6600">
                <a:solidFill>
                  <a:srgbClr val="FFFFFF"/>
                </a:solidFill>
              </a:defRPr>
            </a:lvl5pPr>
            <a:lvl6pPr lvl="5" indent="0" algn="ctr" rtl="0">
              <a:spcBef>
                <a:spcPts val="0"/>
              </a:spcBef>
              <a:spcAft>
                <a:spcPts val="0"/>
              </a:spcAft>
              <a:buClr>
                <a:srgbClr val="FFFFFF"/>
              </a:buClr>
              <a:buSzPts val="1800"/>
              <a:buFont typeface="Arial"/>
              <a:buNone/>
              <a:defRPr sz="6600">
                <a:solidFill>
                  <a:srgbClr val="FFFFFF"/>
                </a:solidFill>
              </a:defRPr>
            </a:lvl6pPr>
            <a:lvl7pPr lvl="6" indent="0" algn="ctr" rtl="0">
              <a:spcBef>
                <a:spcPts val="0"/>
              </a:spcBef>
              <a:spcAft>
                <a:spcPts val="0"/>
              </a:spcAft>
              <a:buClr>
                <a:srgbClr val="FFFFFF"/>
              </a:buClr>
              <a:buSzPts val="1800"/>
              <a:buFont typeface="Arial"/>
              <a:buNone/>
              <a:defRPr sz="6600">
                <a:solidFill>
                  <a:srgbClr val="FFFFFF"/>
                </a:solidFill>
              </a:defRPr>
            </a:lvl7pPr>
            <a:lvl8pPr lvl="7" indent="0" algn="ctr" rtl="0">
              <a:spcBef>
                <a:spcPts val="0"/>
              </a:spcBef>
              <a:spcAft>
                <a:spcPts val="0"/>
              </a:spcAft>
              <a:buClr>
                <a:srgbClr val="FFFFFF"/>
              </a:buClr>
              <a:buSzPts val="1800"/>
              <a:buFont typeface="Arial"/>
              <a:buNone/>
              <a:defRPr sz="6600">
                <a:solidFill>
                  <a:srgbClr val="FFFFFF"/>
                </a:solidFill>
              </a:defRPr>
            </a:lvl8pPr>
            <a:lvl9pPr lvl="8" indent="0" algn="ctr" rtl="0">
              <a:spcBef>
                <a:spcPts val="0"/>
              </a:spcBef>
              <a:spcAft>
                <a:spcPts val="0"/>
              </a:spcAft>
              <a:buClr>
                <a:srgbClr val="FFFFFF"/>
              </a:buClr>
              <a:buSzPts val="1800"/>
              <a:buFont typeface="Arial"/>
              <a:buNone/>
              <a:defRPr sz="6600">
                <a:solidFill>
                  <a:srgbClr val="FFFFFF"/>
                </a:solidFill>
              </a:defRPr>
            </a:lvl9pPr>
          </a:lstStyle>
          <a:p>
            <a:endParaRPr/>
          </a:p>
        </p:txBody>
      </p:sp>
      <p:sp>
        <p:nvSpPr>
          <p:cNvPr id="58" name="Google Shape;58;p15"/>
          <p:cNvSpPr txBox="1">
            <a:spLocks noGrp="1"/>
          </p:cNvSpPr>
          <p:nvPr>
            <p:ph type="subTitle" idx="1"/>
          </p:nvPr>
        </p:nvSpPr>
        <p:spPr>
          <a:xfrm>
            <a:off x="364468" y="4816000"/>
            <a:ext cx="9963000" cy="935700"/>
          </a:xfrm>
          <a:prstGeom prst="rect">
            <a:avLst/>
          </a:prstGeom>
          <a:noFill/>
          <a:ln>
            <a:noFill/>
          </a:ln>
        </p:spPr>
        <p:txBody>
          <a:bodyPr spcFirstLastPara="1" wrap="square" lIns="116050" tIns="116050" rIns="116050" bIns="116050" anchor="t" anchorCtr="0">
            <a:noAutofit/>
          </a:bodyPr>
          <a:lstStyle>
            <a:lvl1pPr marL="0" marR="0" lvl="0" indent="0" algn="ctr" rtl="0">
              <a:lnSpc>
                <a:spcPct val="100000"/>
              </a:lnSpc>
              <a:spcBef>
                <a:spcPts val="0"/>
              </a:spcBef>
              <a:spcAft>
                <a:spcPts val="0"/>
              </a:spcAft>
              <a:buClr>
                <a:srgbClr val="FFFFFF"/>
              </a:buClr>
              <a:buSzPts val="2300"/>
              <a:buFont typeface="Open Sans"/>
              <a:buNone/>
              <a:defRPr sz="3300" b="0" i="0" u="none" strike="noStrike" cap="none">
                <a:solidFill>
                  <a:srgbClr val="FFFFFF"/>
                </a:solidFill>
                <a:latin typeface="Open Sans"/>
                <a:ea typeface="Open Sans"/>
                <a:cs typeface="Open Sans"/>
                <a:sym typeface="Open Sans"/>
              </a:defRPr>
            </a:lvl1pPr>
            <a:lvl2pPr marL="584200" marR="0" lvl="1" indent="0" algn="ctr" rtl="0">
              <a:lnSpc>
                <a:spcPct val="100000"/>
              </a:lnSpc>
              <a:spcBef>
                <a:spcPts val="0"/>
              </a:spcBef>
              <a:spcAft>
                <a:spcPts val="0"/>
              </a:spcAft>
              <a:buClr>
                <a:srgbClr val="FFFFFF"/>
              </a:buClr>
              <a:buSzPts val="1800"/>
              <a:buFont typeface="Open Sans"/>
              <a:buNone/>
              <a:defRPr sz="3300" b="0" i="0" u="none" strike="noStrike" cap="none">
                <a:solidFill>
                  <a:srgbClr val="FFFFFF"/>
                </a:solidFill>
                <a:latin typeface="Open Sans"/>
                <a:ea typeface="Open Sans"/>
                <a:cs typeface="Open Sans"/>
                <a:sym typeface="Open Sans"/>
              </a:defRPr>
            </a:lvl2pPr>
            <a:lvl3pPr marL="1155700" marR="0" lvl="2" indent="0" algn="ctr" rtl="0">
              <a:lnSpc>
                <a:spcPct val="100000"/>
              </a:lnSpc>
              <a:spcBef>
                <a:spcPts val="0"/>
              </a:spcBef>
              <a:spcAft>
                <a:spcPts val="0"/>
              </a:spcAft>
              <a:buClr>
                <a:srgbClr val="FFFFFF"/>
              </a:buClr>
              <a:buSzPts val="1800"/>
              <a:buFont typeface="Open Sans"/>
              <a:buNone/>
              <a:defRPr sz="3300" b="0" i="0" u="none" strike="noStrike" cap="none">
                <a:solidFill>
                  <a:srgbClr val="FFFFFF"/>
                </a:solidFill>
                <a:latin typeface="Open Sans"/>
                <a:ea typeface="Open Sans"/>
                <a:cs typeface="Open Sans"/>
                <a:sym typeface="Open Sans"/>
              </a:defRPr>
            </a:lvl3pPr>
            <a:lvl4pPr marL="1739900" marR="0" lvl="3" indent="0" algn="ctr" rtl="0">
              <a:lnSpc>
                <a:spcPct val="100000"/>
              </a:lnSpc>
              <a:spcBef>
                <a:spcPts val="0"/>
              </a:spcBef>
              <a:spcAft>
                <a:spcPts val="0"/>
              </a:spcAft>
              <a:buClr>
                <a:srgbClr val="FFFFFF"/>
              </a:buClr>
              <a:buSzPts val="1800"/>
              <a:buFont typeface="Open Sans"/>
              <a:buNone/>
              <a:defRPr sz="3300" b="0" i="0" u="none" strike="noStrike" cap="none">
                <a:solidFill>
                  <a:srgbClr val="FFFFFF"/>
                </a:solidFill>
                <a:latin typeface="Open Sans"/>
                <a:ea typeface="Open Sans"/>
                <a:cs typeface="Open Sans"/>
                <a:sym typeface="Open Sans"/>
              </a:defRPr>
            </a:lvl4pPr>
            <a:lvl5pPr marL="2324100" marR="0" lvl="4" indent="0" algn="ctr" rtl="0">
              <a:lnSpc>
                <a:spcPct val="100000"/>
              </a:lnSpc>
              <a:spcBef>
                <a:spcPts val="0"/>
              </a:spcBef>
              <a:spcAft>
                <a:spcPts val="0"/>
              </a:spcAft>
              <a:buClr>
                <a:srgbClr val="FFFFFF"/>
              </a:buClr>
              <a:buSzPts val="1800"/>
              <a:buFont typeface="Open Sans"/>
              <a:buNone/>
              <a:defRPr sz="3300" b="0" i="0" u="none" strike="noStrike" cap="none">
                <a:solidFill>
                  <a:srgbClr val="FFFFFF"/>
                </a:solidFill>
                <a:latin typeface="Open Sans"/>
                <a:ea typeface="Open Sans"/>
                <a:cs typeface="Open Sans"/>
                <a:sym typeface="Open Sans"/>
              </a:defRPr>
            </a:lvl5pPr>
            <a:lvl6pPr marL="2908300" marR="0" lvl="5" indent="0" algn="ctr" rtl="0">
              <a:lnSpc>
                <a:spcPct val="100000"/>
              </a:lnSpc>
              <a:spcBef>
                <a:spcPts val="0"/>
              </a:spcBef>
              <a:spcAft>
                <a:spcPts val="0"/>
              </a:spcAft>
              <a:buClr>
                <a:srgbClr val="FFFFFF"/>
              </a:buClr>
              <a:buSzPts val="1800"/>
              <a:buFont typeface="Open Sans"/>
              <a:buNone/>
              <a:defRPr sz="3300" b="0" i="0" u="none" strike="noStrike" cap="none">
                <a:solidFill>
                  <a:srgbClr val="FFFFFF"/>
                </a:solidFill>
                <a:latin typeface="Open Sans"/>
                <a:ea typeface="Open Sans"/>
                <a:cs typeface="Open Sans"/>
                <a:sym typeface="Open Sans"/>
              </a:defRPr>
            </a:lvl6pPr>
            <a:lvl7pPr marL="3479800" marR="0" lvl="6" indent="0" algn="ctr" rtl="0">
              <a:lnSpc>
                <a:spcPct val="100000"/>
              </a:lnSpc>
              <a:spcBef>
                <a:spcPts val="0"/>
              </a:spcBef>
              <a:spcAft>
                <a:spcPts val="0"/>
              </a:spcAft>
              <a:buClr>
                <a:srgbClr val="FFFFFF"/>
              </a:buClr>
              <a:buSzPts val="1800"/>
              <a:buFont typeface="Open Sans"/>
              <a:buNone/>
              <a:defRPr sz="3300" b="0" i="0" u="none" strike="noStrike" cap="none">
                <a:solidFill>
                  <a:srgbClr val="FFFFFF"/>
                </a:solidFill>
                <a:latin typeface="Open Sans"/>
                <a:ea typeface="Open Sans"/>
                <a:cs typeface="Open Sans"/>
                <a:sym typeface="Open Sans"/>
              </a:defRPr>
            </a:lvl7pPr>
            <a:lvl8pPr marL="4064000" marR="0" lvl="7" indent="0" algn="ctr" rtl="0">
              <a:lnSpc>
                <a:spcPct val="100000"/>
              </a:lnSpc>
              <a:spcBef>
                <a:spcPts val="0"/>
              </a:spcBef>
              <a:spcAft>
                <a:spcPts val="0"/>
              </a:spcAft>
              <a:buClr>
                <a:srgbClr val="FFFFFF"/>
              </a:buClr>
              <a:buSzPts val="1800"/>
              <a:buFont typeface="Open Sans"/>
              <a:buNone/>
              <a:defRPr sz="3300" b="0" i="0" u="none" strike="noStrike" cap="none">
                <a:solidFill>
                  <a:srgbClr val="FFFFFF"/>
                </a:solidFill>
                <a:latin typeface="Open Sans"/>
                <a:ea typeface="Open Sans"/>
                <a:cs typeface="Open Sans"/>
                <a:sym typeface="Open Sans"/>
              </a:defRPr>
            </a:lvl8pPr>
            <a:lvl9pPr marL="4648200" marR="0" lvl="8" indent="0" algn="ctr" rtl="0">
              <a:lnSpc>
                <a:spcPct val="100000"/>
              </a:lnSpc>
              <a:spcBef>
                <a:spcPts val="0"/>
              </a:spcBef>
              <a:spcAft>
                <a:spcPts val="0"/>
              </a:spcAft>
              <a:buClr>
                <a:srgbClr val="FFFFFF"/>
              </a:buClr>
              <a:buSzPts val="1800"/>
              <a:buFont typeface="Open Sans"/>
              <a:buNone/>
              <a:defRPr sz="3300" b="0" i="0" u="none" strike="noStrike" cap="none">
                <a:solidFill>
                  <a:srgbClr val="FFFFFF"/>
                </a:solidFill>
                <a:latin typeface="Open Sans"/>
                <a:ea typeface="Open Sans"/>
                <a:cs typeface="Open Sans"/>
                <a:sym typeface="Open Sans"/>
              </a:defRPr>
            </a:lvl9pPr>
          </a:lstStyle>
          <a:p>
            <a:endParaRPr/>
          </a:p>
        </p:txBody>
      </p:sp>
      <p:sp>
        <p:nvSpPr>
          <p:cNvPr id="59" name="Google Shape;59;p15"/>
          <p:cNvSpPr txBox="1">
            <a:spLocks noGrp="1"/>
          </p:cNvSpPr>
          <p:nvPr>
            <p:ph type="sldNum" idx="12"/>
          </p:nvPr>
        </p:nvSpPr>
        <p:spPr>
          <a:xfrm>
            <a:off x="9906771" y="6854071"/>
            <a:ext cx="641700" cy="578400"/>
          </a:xfrm>
          <a:prstGeom prst="rect">
            <a:avLst/>
          </a:prstGeom>
          <a:noFill/>
          <a:ln>
            <a:noFill/>
          </a:ln>
        </p:spPr>
        <p:txBody>
          <a:bodyPr spcFirstLastPara="1" wrap="square" lIns="116050" tIns="116050" rIns="116050" bIns="116050" anchor="ctr" anchorCtr="0">
            <a:noAutofit/>
          </a:bodyPr>
          <a:lstStyle>
            <a:lvl1pPr marL="0" marR="0" lvl="0"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
              <a:t>‹Nº›</a:t>
            </a:fld>
            <a:endParaRPr sz="1300">
              <a:solidFill>
                <a:schemeClr val="dk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e">
  <p:cSld name="Title One">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64468" y="50121"/>
            <a:ext cx="9963000" cy="841800"/>
          </a:xfrm>
          <a:prstGeom prst="rect">
            <a:avLst/>
          </a:prstGeom>
          <a:noFill/>
          <a:ln>
            <a:noFill/>
          </a:ln>
        </p:spPr>
        <p:txBody>
          <a:bodyPr spcFirstLastPara="1" wrap="square" lIns="116050" tIns="116050" rIns="116050" bIns="116050" anchor="t" anchorCtr="0">
            <a:noAutofit/>
          </a:bodyPr>
          <a:lstStyle>
            <a:lvl1pPr marL="0" marR="0" lvl="0" indent="0" algn="ctr" rtl="0">
              <a:lnSpc>
                <a:spcPct val="100000"/>
              </a:lnSpc>
              <a:spcBef>
                <a:spcPts val="0"/>
              </a:spcBef>
              <a:spcAft>
                <a:spcPts val="0"/>
              </a:spcAft>
              <a:buClr>
                <a:schemeClr val="dk1"/>
              </a:buClr>
              <a:buSzPts val="1800"/>
              <a:buFont typeface="Dosis"/>
              <a:buNone/>
              <a:defRPr sz="4800" b="1" i="0" u="none" strike="noStrike" cap="none">
                <a:solidFill>
                  <a:srgbClr val="666666"/>
                </a:solidFill>
                <a:latin typeface="Dosis"/>
                <a:ea typeface="Dosis"/>
                <a:cs typeface="Dosis"/>
                <a:sym typeface="Dosis"/>
              </a:defRPr>
            </a:lvl1pPr>
            <a:lvl2pPr lvl="1"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2pPr>
            <a:lvl3pPr lvl="2"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3pPr>
            <a:lvl4pPr lvl="3"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4pPr>
            <a:lvl5pPr lvl="4"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5pPr>
            <a:lvl6pPr lvl="5"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6pPr>
            <a:lvl7pPr lvl="6"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7pPr>
            <a:lvl8pPr lvl="7"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8pPr>
            <a:lvl9pPr lvl="8"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9pPr>
          </a:lstStyle>
          <a:p>
            <a:endParaRPr/>
          </a:p>
        </p:txBody>
      </p:sp>
      <p:sp>
        <p:nvSpPr>
          <p:cNvPr id="62" name="Google Shape;62;p16"/>
          <p:cNvSpPr txBox="1">
            <a:spLocks noGrp="1"/>
          </p:cNvSpPr>
          <p:nvPr>
            <p:ph type="subTitle" idx="1"/>
          </p:nvPr>
        </p:nvSpPr>
        <p:spPr>
          <a:xfrm>
            <a:off x="2630730" y="891885"/>
            <a:ext cx="5430600" cy="359700"/>
          </a:xfrm>
          <a:prstGeom prst="rect">
            <a:avLst/>
          </a:prstGeom>
          <a:noFill/>
          <a:ln>
            <a:noFill/>
          </a:ln>
        </p:spPr>
        <p:txBody>
          <a:bodyPr spcFirstLastPara="1" wrap="square" lIns="116050" tIns="116050" rIns="116050" bIns="116050" anchor="t" anchorCtr="0">
            <a:noAutofit/>
          </a:bodyPr>
          <a:lstStyle>
            <a:lvl1pPr marL="0" marR="0" lvl="0" indent="0" algn="ctr" rtl="0">
              <a:lnSpc>
                <a:spcPct val="115000"/>
              </a:lnSpc>
              <a:spcBef>
                <a:spcPts val="0"/>
              </a:spcBef>
              <a:spcAft>
                <a:spcPts val="0"/>
              </a:spcAft>
              <a:buClr>
                <a:schemeClr val="dk2"/>
              </a:buClr>
              <a:buSzPts val="2300"/>
              <a:buFont typeface="Open Sans"/>
              <a:buNone/>
              <a:defRPr sz="2000" b="0" i="0" u="none" strike="noStrike" cap="none">
                <a:solidFill>
                  <a:schemeClr val="dk2"/>
                </a:solidFill>
                <a:latin typeface="Open Sans"/>
                <a:ea typeface="Open Sans"/>
                <a:cs typeface="Open Sans"/>
                <a:sym typeface="Open Sans"/>
              </a:defRPr>
            </a:lvl1pPr>
            <a:lvl2pPr marL="584200" marR="0" lvl="1"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2pPr>
            <a:lvl3pPr marL="1155700" marR="0" lvl="2"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3pPr>
            <a:lvl4pPr marL="1739900" marR="0" lvl="3"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4pPr>
            <a:lvl5pPr marL="2324100" marR="0" lvl="4"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5pPr>
            <a:lvl6pPr marL="2908300" marR="0" lvl="5"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6pPr>
            <a:lvl7pPr marL="3479800" marR="0" lvl="6"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7pPr>
            <a:lvl8pPr marL="4064000" marR="0" lvl="7"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8pPr>
            <a:lvl9pPr marL="4648200" marR="0" lvl="8" indent="0" algn="ctr" rtl="0">
              <a:lnSpc>
                <a:spcPct val="115000"/>
              </a:lnSpc>
              <a:spcBef>
                <a:spcPts val="2000"/>
              </a:spcBef>
              <a:spcAft>
                <a:spcPts val="200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9pPr>
          </a:lstStyle>
          <a:p>
            <a:endParaRPr/>
          </a:p>
        </p:txBody>
      </p:sp>
      <p:sp>
        <p:nvSpPr>
          <p:cNvPr id="63" name="Google Shape;63;p16"/>
          <p:cNvSpPr/>
          <p:nvPr/>
        </p:nvSpPr>
        <p:spPr>
          <a:xfrm>
            <a:off x="9902114" y="223927"/>
            <a:ext cx="531300" cy="537000"/>
          </a:xfrm>
          <a:prstGeom prst="rect">
            <a:avLst/>
          </a:prstGeom>
          <a:solidFill>
            <a:srgbClr val="93C47D"/>
          </a:solidFill>
          <a:ln>
            <a:noFill/>
          </a:ln>
        </p:spPr>
        <p:txBody>
          <a:bodyPr spcFirstLastPara="1" wrap="square" lIns="116050" tIns="116050" rIns="116050" bIns="11605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64" name="Google Shape;64;p16"/>
          <p:cNvSpPr/>
          <p:nvPr/>
        </p:nvSpPr>
        <p:spPr>
          <a:xfrm>
            <a:off x="9902114" y="760924"/>
            <a:ext cx="531300" cy="131100"/>
          </a:xfrm>
          <a:prstGeom prst="rect">
            <a:avLst/>
          </a:prstGeom>
          <a:solidFill>
            <a:srgbClr val="666666"/>
          </a:solidFill>
          <a:ln>
            <a:noFill/>
          </a:ln>
        </p:spPr>
        <p:txBody>
          <a:bodyPr spcFirstLastPara="1" wrap="square" lIns="116050" tIns="116050" rIns="116050" bIns="11605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65" name="Google Shape;65;p16"/>
          <p:cNvSpPr txBox="1">
            <a:spLocks noGrp="1"/>
          </p:cNvSpPr>
          <p:nvPr>
            <p:ph type="sldNum" idx="12"/>
          </p:nvPr>
        </p:nvSpPr>
        <p:spPr>
          <a:xfrm>
            <a:off x="9847049" y="203202"/>
            <a:ext cx="641700" cy="578400"/>
          </a:xfrm>
          <a:prstGeom prst="rect">
            <a:avLst/>
          </a:prstGeom>
          <a:noFill/>
          <a:ln>
            <a:noFill/>
          </a:ln>
        </p:spPr>
        <p:txBody>
          <a:bodyPr spcFirstLastPara="1" wrap="square" lIns="116050" tIns="116050" rIns="116050" bIns="116050" anchor="ctr" anchorCtr="0">
            <a:noAutofit/>
          </a:bodyPr>
          <a:lstStyle>
            <a:lvl1pPr marL="0" marR="0" lvl="0"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s"/>
              <a:t>‹Nº›</a:t>
            </a:fld>
            <a:endParaRPr sz="1300">
              <a:solidFill>
                <a:schemeClr val="dk2"/>
              </a:solidFill>
            </a:endParaRPr>
          </a:p>
        </p:txBody>
      </p:sp>
      <p:sp>
        <p:nvSpPr>
          <p:cNvPr id="66" name="Google Shape;66;p16"/>
          <p:cNvSpPr txBox="1"/>
          <p:nvPr/>
        </p:nvSpPr>
        <p:spPr>
          <a:xfrm>
            <a:off x="7973836" y="6930037"/>
            <a:ext cx="2615400" cy="445500"/>
          </a:xfrm>
          <a:prstGeom prst="rect">
            <a:avLst/>
          </a:prstGeom>
          <a:noFill/>
          <a:ln>
            <a:noFill/>
          </a:ln>
        </p:spPr>
        <p:txBody>
          <a:bodyPr spcFirstLastPara="1" wrap="square" lIns="116050" tIns="116050" rIns="116050" bIns="116050" anchor="t" anchorCtr="0">
            <a:noAutofit/>
          </a:bodyPr>
          <a:lstStyle/>
          <a:p>
            <a:pPr marL="0" marR="0" lvl="0" indent="0" algn="ctr" rtl="0">
              <a:lnSpc>
                <a:spcPct val="100000"/>
              </a:lnSpc>
              <a:spcBef>
                <a:spcPts val="0"/>
              </a:spcBef>
              <a:spcAft>
                <a:spcPts val="0"/>
              </a:spcAft>
              <a:buClr>
                <a:srgbClr val="666666"/>
              </a:buClr>
              <a:buFont typeface="Open Sans"/>
              <a:buNone/>
            </a:pPr>
            <a:r>
              <a:rPr lang="es" sz="1300" b="0" i="0" u="none" strike="noStrike" cap="none">
                <a:solidFill>
                  <a:srgbClr val="666666"/>
                </a:solidFill>
                <a:latin typeface="Open Sans"/>
                <a:ea typeface="Open Sans"/>
                <a:cs typeface="Open Sans"/>
                <a:sym typeface="Open Sans"/>
              </a:rPr>
              <a:t>freegoogleslidestemplates.com</a:t>
            </a:r>
            <a:endParaRPr sz="1800"/>
          </a:p>
        </p:txBody>
      </p:sp>
      <p:grpSp>
        <p:nvGrpSpPr>
          <p:cNvPr id="67" name="Google Shape;67;p16"/>
          <p:cNvGrpSpPr/>
          <p:nvPr/>
        </p:nvGrpSpPr>
        <p:grpSpPr>
          <a:xfrm>
            <a:off x="231571" y="6883549"/>
            <a:ext cx="347628" cy="537142"/>
            <a:chOff x="2149550" y="2870305"/>
            <a:chExt cx="378515" cy="465300"/>
          </a:xfrm>
        </p:grpSpPr>
        <p:sp>
          <p:nvSpPr>
            <p:cNvPr id="68" name="Google Shape;68;p16"/>
            <p:cNvSpPr/>
            <p:nvPr/>
          </p:nvSpPr>
          <p:spPr>
            <a:xfrm>
              <a:off x="2149567" y="2870305"/>
              <a:ext cx="378300" cy="465300"/>
            </a:xfrm>
            <a:custGeom>
              <a:avLst/>
              <a:gdLst/>
              <a:ahLst/>
              <a:cxnLst/>
              <a:rect l="l" t="t" r="r" b="b"/>
              <a:pathLst>
                <a:path w="120000" h="120000" extrusionOk="0">
                  <a:moveTo>
                    <a:pt x="117432" y="53748"/>
                  </a:moveTo>
                  <a:cubicBezTo>
                    <a:pt x="119484" y="54588"/>
                    <a:pt x="118980" y="55836"/>
                    <a:pt x="120000" y="57504"/>
                  </a:cubicBezTo>
                  <a:lnTo>
                    <a:pt x="120000" y="110832"/>
                  </a:lnTo>
                  <a:cubicBezTo>
                    <a:pt x="120000" y="115836"/>
                    <a:pt x="114876" y="120000"/>
                    <a:pt x="108720" y="120000"/>
                  </a:cubicBezTo>
                  <a:lnTo>
                    <a:pt x="11280" y="120000"/>
                  </a:lnTo>
                  <a:cubicBezTo>
                    <a:pt x="4104" y="120000"/>
                    <a:pt x="0" y="115836"/>
                    <a:pt x="0" y="110832"/>
                  </a:cubicBezTo>
                  <a:lnTo>
                    <a:pt x="0" y="8328"/>
                  </a:lnTo>
                  <a:cubicBezTo>
                    <a:pt x="0" y="3336"/>
                    <a:pt x="4104" y="0"/>
                    <a:pt x="10260" y="0"/>
                  </a:cubicBezTo>
                  <a:lnTo>
                    <a:pt x="84108" y="0"/>
                  </a:lnTo>
                  <a:cubicBezTo>
                    <a:pt x="86148" y="1668"/>
                    <a:pt x="86148" y="5004"/>
                    <a:pt x="86148" y="7500"/>
                  </a:cubicBezTo>
                  <a:lnTo>
                    <a:pt x="86148" y="26664"/>
                  </a:lnTo>
                  <a:cubicBezTo>
                    <a:pt x="86148" y="29172"/>
                    <a:pt x="89232" y="30828"/>
                    <a:pt x="90252" y="32496"/>
                  </a:cubicBezTo>
                  <a:cubicBezTo>
                    <a:pt x="97440" y="37500"/>
                    <a:pt x="103584" y="42504"/>
                    <a:pt x="109740" y="47496"/>
                  </a:cubicBezTo>
                  <a:cubicBezTo>
                    <a:pt x="110772" y="49164"/>
                    <a:pt x="112008" y="48744"/>
                    <a:pt x="115584" y="51744"/>
                  </a:cubicBezTo>
                </a:path>
              </a:pathLst>
            </a:custGeom>
            <a:solidFill>
              <a:srgbClr val="F7B600"/>
            </a:solidFill>
            <a:ln w="12700" cap="flat" cmpd="sng">
              <a:solidFill>
                <a:srgbClr val="FFC92F"/>
              </a:solidFill>
              <a:prstDash val="solid"/>
              <a:round/>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69" name="Google Shape;69;p16"/>
            <p:cNvSpPr/>
            <p:nvPr/>
          </p:nvSpPr>
          <p:spPr>
            <a:xfrm>
              <a:off x="2414965" y="2870305"/>
              <a:ext cx="113100" cy="125700"/>
            </a:xfrm>
            <a:custGeom>
              <a:avLst/>
              <a:gdLst/>
              <a:ahLst/>
              <a:cxnLst/>
              <a:rect l="l" t="t" r="r" b="b"/>
              <a:pathLst>
                <a:path w="120000" h="120000" extrusionOk="0">
                  <a:moveTo>
                    <a:pt x="0" y="104615"/>
                  </a:moveTo>
                  <a:cubicBezTo>
                    <a:pt x="0" y="70769"/>
                    <a:pt x="0" y="33846"/>
                    <a:pt x="0" y="0"/>
                  </a:cubicBezTo>
                  <a:cubicBezTo>
                    <a:pt x="41142" y="33846"/>
                    <a:pt x="82285" y="67692"/>
                    <a:pt x="120000" y="104615"/>
                  </a:cubicBezTo>
                  <a:cubicBezTo>
                    <a:pt x="113142" y="110769"/>
                    <a:pt x="109714" y="110769"/>
                    <a:pt x="102857" y="110769"/>
                  </a:cubicBezTo>
                  <a:cubicBezTo>
                    <a:pt x="68571" y="110769"/>
                    <a:pt x="34285" y="120000"/>
                    <a:pt x="0" y="104615"/>
                  </a:cubicBezTo>
                  <a:close/>
                </a:path>
              </a:pathLst>
            </a:custGeom>
            <a:solidFill>
              <a:srgbClr val="FEE068"/>
            </a:solidFill>
            <a:ln>
              <a:noFill/>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70" name="Google Shape;70;p16"/>
            <p:cNvSpPr/>
            <p:nvPr/>
          </p:nvSpPr>
          <p:spPr>
            <a:xfrm>
              <a:off x="2414965" y="2980085"/>
              <a:ext cx="113100" cy="113100"/>
            </a:xfrm>
            <a:custGeom>
              <a:avLst/>
              <a:gdLst/>
              <a:ahLst/>
              <a:cxnLst/>
              <a:rect l="l" t="t" r="r" b="b"/>
              <a:pathLst>
                <a:path w="120000" h="120000" extrusionOk="0">
                  <a:moveTo>
                    <a:pt x="0" y="0"/>
                  </a:moveTo>
                  <a:lnTo>
                    <a:pt x="120000" y="0"/>
                  </a:lnTo>
                  <a:lnTo>
                    <a:pt x="120000" y="120000"/>
                  </a:lnTo>
                  <a:cubicBezTo>
                    <a:pt x="112344" y="108684"/>
                    <a:pt x="17484" y="23088"/>
                    <a:pt x="0" y="0"/>
                  </a:cubicBezTo>
                  <a:close/>
                </a:path>
              </a:pathLst>
            </a:custGeom>
            <a:solidFill>
              <a:srgbClr val="D59D00"/>
            </a:solidFill>
            <a:ln>
              <a:noFill/>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71" name="Google Shape;71;p16"/>
            <p:cNvSpPr/>
            <p:nvPr/>
          </p:nvSpPr>
          <p:spPr>
            <a:xfrm>
              <a:off x="2149550" y="3036900"/>
              <a:ext cx="378300" cy="227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Font typeface="Calibri"/>
                <a:buNone/>
              </a:pPr>
              <a:r>
                <a:rPr lang="es" sz="1000" b="0" i="0" u="none" strike="noStrike" cap="none">
                  <a:solidFill>
                    <a:srgbClr val="FFFFFF"/>
                  </a:solidFill>
                  <a:latin typeface="Open Sans"/>
                  <a:ea typeface="Open Sans"/>
                  <a:cs typeface="Open Sans"/>
                  <a:sym typeface="Open Sans"/>
                </a:rPr>
                <a:t>FGST</a:t>
              </a:r>
              <a:endParaRPr sz="1800"/>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Right">
  <p:cSld name="Title Righ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5335476" y="50121"/>
            <a:ext cx="4566600" cy="841800"/>
          </a:xfrm>
          <a:prstGeom prst="rect">
            <a:avLst/>
          </a:prstGeom>
          <a:noFill/>
          <a:ln>
            <a:noFill/>
          </a:ln>
        </p:spPr>
        <p:txBody>
          <a:bodyPr spcFirstLastPara="1" wrap="square" lIns="116050" tIns="116050" rIns="116050" bIns="116050" anchor="t" anchorCtr="0">
            <a:noAutofit/>
          </a:bodyPr>
          <a:lstStyle>
            <a:lvl1pPr marL="0" marR="0" lvl="0" indent="0" algn="ctr" rtl="0">
              <a:lnSpc>
                <a:spcPct val="100000"/>
              </a:lnSpc>
              <a:spcBef>
                <a:spcPts val="0"/>
              </a:spcBef>
              <a:spcAft>
                <a:spcPts val="0"/>
              </a:spcAft>
              <a:buClr>
                <a:schemeClr val="dk1"/>
              </a:buClr>
              <a:buSzPts val="1800"/>
              <a:buFont typeface="Dosis"/>
              <a:buNone/>
              <a:defRPr sz="4800" b="1" i="0" u="none" strike="noStrike" cap="none">
                <a:solidFill>
                  <a:srgbClr val="666666"/>
                </a:solidFill>
                <a:latin typeface="Dosis"/>
                <a:ea typeface="Dosis"/>
                <a:cs typeface="Dosis"/>
                <a:sym typeface="Dosis"/>
              </a:defRPr>
            </a:lvl1pPr>
            <a:lvl2pPr lvl="1"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2pPr>
            <a:lvl3pPr lvl="2"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3pPr>
            <a:lvl4pPr lvl="3"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4pPr>
            <a:lvl5pPr lvl="4"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5pPr>
            <a:lvl6pPr lvl="5"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6pPr>
            <a:lvl7pPr lvl="6"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7pPr>
            <a:lvl8pPr lvl="7"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8pPr>
            <a:lvl9pPr lvl="8"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9pPr>
          </a:lstStyle>
          <a:p>
            <a:endParaRPr/>
          </a:p>
        </p:txBody>
      </p:sp>
      <p:sp>
        <p:nvSpPr>
          <p:cNvPr id="74" name="Google Shape;74;p17"/>
          <p:cNvSpPr txBox="1">
            <a:spLocks noGrp="1"/>
          </p:cNvSpPr>
          <p:nvPr>
            <p:ph type="subTitle" idx="1"/>
          </p:nvPr>
        </p:nvSpPr>
        <p:spPr>
          <a:xfrm>
            <a:off x="5335652" y="891885"/>
            <a:ext cx="4566600" cy="359700"/>
          </a:xfrm>
          <a:prstGeom prst="rect">
            <a:avLst/>
          </a:prstGeom>
          <a:noFill/>
          <a:ln>
            <a:noFill/>
          </a:ln>
        </p:spPr>
        <p:txBody>
          <a:bodyPr spcFirstLastPara="1" wrap="square" lIns="116050" tIns="116050" rIns="116050" bIns="116050" anchor="t" anchorCtr="0">
            <a:noAutofit/>
          </a:bodyPr>
          <a:lstStyle>
            <a:lvl1pPr marL="0" marR="0" lvl="0" indent="0" algn="ctr" rtl="0">
              <a:lnSpc>
                <a:spcPct val="115000"/>
              </a:lnSpc>
              <a:spcBef>
                <a:spcPts val="0"/>
              </a:spcBef>
              <a:spcAft>
                <a:spcPts val="0"/>
              </a:spcAft>
              <a:buClr>
                <a:schemeClr val="dk2"/>
              </a:buClr>
              <a:buSzPts val="2300"/>
              <a:buFont typeface="Open Sans"/>
              <a:buNone/>
              <a:defRPr sz="2000" b="0" i="0" u="none" strike="noStrike" cap="none">
                <a:solidFill>
                  <a:schemeClr val="dk2"/>
                </a:solidFill>
                <a:latin typeface="Open Sans"/>
                <a:ea typeface="Open Sans"/>
                <a:cs typeface="Open Sans"/>
                <a:sym typeface="Open Sans"/>
              </a:defRPr>
            </a:lvl1pPr>
            <a:lvl2pPr marL="584200" marR="0" lvl="1"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2pPr>
            <a:lvl3pPr marL="1155700" marR="0" lvl="2"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3pPr>
            <a:lvl4pPr marL="1739900" marR="0" lvl="3"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4pPr>
            <a:lvl5pPr marL="2324100" marR="0" lvl="4"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5pPr>
            <a:lvl6pPr marL="2908300" marR="0" lvl="5"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6pPr>
            <a:lvl7pPr marL="3479800" marR="0" lvl="6"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7pPr>
            <a:lvl8pPr marL="4064000" marR="0" lvl="7"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8pPr>
            <a:lvl9pPr marL="4648200" marR="0" lvl="8" indent="0" algn="ctr" rtl="0">
              <a:lnSpc>
                <a:spcPct val="115000"/>
              </a:lnSpc>
              <a:spcBef>
                <a:spcPts val="2000"/>
              </a:spcBef>
              <a:spcAft>
                <a:spcPts val="200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9pPr>
          </a:lstStyle>
          <a:p>
            <a:endParaRPr/>
          </a:p>
        </p:txBody>
      </p:sp>
      <p:sp>
        <p:nvSpPr>
          <p:cNvPr id="75" name="Google Shape;75;p17"/>
          <p:cNvSpPr/>
          <p:nvPr/>
        </p:nvSpPr>
        <p:spPr>
          <a:xfrm>
            <a:off x="9902114" y="223927"/>
            <a:ext cx="531300" cy="537000"/>
          </a:xfrm>
          <a:prstGeom prst="rect">
            <a:avLst/>
          </a:prstGeom>
          <a:solidFill>
            <a:srgbClr val="93C47D"/>
          </a:solidFill>
          <a:ln>
            <a:noFill/>
          </a:ln>
        </p:spPr>
        <p:txBody>
          <a:bodyPr spcFirstLastPara="1" wrap="square" lIns="116050" tIns="116050" rIns="116050" bIns="11605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76" name="Google Shape;76;p17"/>
          <p:cNvSpPr/>
          <p:nvPr/>
        </p:nvSpPr>
        <p:spPr>
          <a:xfrm>
            <a:off x="9902114" y="760924"/>
            <a:ext cx="531300" cy="131100"/>
          </a:xfrm>
          <a:prstGeom prst="rect">
            <a:avLst/>
          </a:prstGeom>
          <a:solidFill>
            <a:srgbClr val="666666"/>
          </a:solidFill>
          <a:ln>
            <a:noFill/>
          </a:ln>
        </p:spPr>
        <p:txBody>
          <a:bodyPr spcFirstLastPara="1" wrap="square" lIns="116050" tIns="116050" rIns="116050" bIns="11605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77" name="Google Shape;77;p17"/>
          <p:cNvSpPr txBox="1">
            <a:spLocks noGrp="1"/>
          </p:cNvSpPr>
          <p:nvPr>
            <p:ph type="sldNum" idx="12"/>
          </p:nvPr>
        </p:nvSpPr>
        <p:spPr>
          <a:xfrm>
            <a:off x="9847049" y="203202"/>
            <a:ext cx="641700" cy="578400"/>
          </a:xfrm>
          <a:prstGeom prst="rect">
            <a:avLst/>
          </a:prstGeom>
          <a:noFill/>
          <a:ln>
            <a:noFill/>
          </a:ln>
        </p:spPr>
        <p:txBody>
          <a:bodyPr spcFirstLastPara="1" wrap="square" lIns="116050" tIns="116050" rIns="116050" bIns="116050" anchor="ctr" anchorCtr="0">
            <a:noAutofit/>
          </a:bodyPr>
          <a:lstStyle>
            <a:lvl1pPr marL="0" marR="0" lvl="0"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s"/>
              <a:t>‹Nº›</a:t>
            </a:fld>
            <a:endParaRPr sz="1300">
              <a:solidFill>
                <a:schemeClr val="dk2"/>
              </a:solidFill>
            </a:endParaRPr>
          </a:p>
        </p:txBody>
      </p:sp>
      <p:sp>
        <p:nvSpPr>
          <p:cNvPr id="78" name="Google Shape;78;p17"/>
          <p:cNvSpPr txBox="1"/>
          <p:nvPr/>
        </p:nvSpPr>
        <p:spPr>
          <a:xfrm>
            <a:off x="7973836" y="6930037"/>
            <a:ext cx="2615400" cy="445500"/>
          </a:xfrm>
          <a:prstGeom prst="rect">
            <a:avLst/>
          </a:prstGeom>
          <a:noFill/>
          <a:ln>
            <a:noFill/>
          </a:ln>
        </p:spPr>
        <p:txBody>
          <a:bodyPr spcFirstLastPara="1" wrap="square" lIns="116050" tIns="116050" rIns="116050" bIns="116050" anchor="t" anchorCtr="0">
            <a:noAutofit/>
          </a:bodyPr>
          <a:lstStyle/>
          <a:p>
            <a:pPr marL="0" marR="0" lvl="0" indent="0" algn="ctr" rtl="0">
              <a:lnSpc>
                <a:spcPct val="100000"/>
              </a:lnSpc>
              <a:spcBef>
                <a:spcPts val="0"/>
              </a:spcBef>
              <a:spcAft>
                <a:spcPts val="0"/>
              </a:spcAft>
              <a:buClr>
                <a:srgbClr val="666666"/>
              </a:buClr>
              <a:buFont typeface="Open Sans"/>
              <a:buNone/>
            </a:pPr>
            <a:r>
              <a:rPr lang="es" sz="1300" b="0" i="0" u="none" strike="noStrike" cap="none">
                <a:solidFill>
                  <a:srgbClr val="666666"/>
                </a:solidFill>
                <a:latin typeface="Open Sans"/>
                <a:ea typeface="Open Sans"/>
                <a:cs typeface="Open Sans"/>
                <a:sym typeface="Open Sans"/>
              </a:rPr>
              <a:t>freegoogleslidestemplates.com</a:t>
            </a:r>
            <a:endParaRPr sz="1800"/>
          </a:p>
        </p:txBody>
      </p:sp>
      <p:grpSp>
        <p:nvGrpSpPr>
          <p:cNvPr id="79" name="Google Shape;79;p17"/>
          <p:cNvGrpSpPr/>
          <p:nvPr/>
        </p:nvGrpSpPr>
        <p:grpSpPr>
          <a:xfrm>
            <a:off x="231564" y="6883561"/>
            <a:ext cx="347628" cy="537142"/>
            <a:chOff x="2149550" y="2870305"/>
            <a:chExt cx="378515" cy="465300"/>
          </a:xfrm>
        </p:grpSpPr>
        <p:sp>
          <p:nvSpPr>
            <p:cNvPr id="80" name="Google Shape;80;p17"/>
            <p:cNvSpPr/>
            <p:nvPr/>
          </p:nvSpPr>
          <p:spPr>
            <a:xfrm>
              <a:off x="2149567" y="2870305"/>
              <a:ext cx="378300" cy="465300"/>
            </a:xfrm>
            <a:custGeom>
              <a:avLst/>
              <a:gdLst/>
              <a:ahLst/>
              <a:cxnLst/>
              <a:rect l="l" t="t" r="r" b="b"/>
              <a:pathLst>
                <a:path w="120000" h="120000" extrusionOk="0">
                  <a:moveTo>
                    <a:pt x="117432" y="53748"/>
                  </a:moveTo>
                  <a:cubicBezTo>
                    <a:pt x="119484" y="54588"/>
                    <a:pt x="118980" y="55836"/>
                    <a:pt x="120000" y="57504"/>
                  </a:cubicBezTo>
                  <a:lnTo>
                    <a:pt x="120000" y="110832"/>
                  </a:lnTo>
                  <a:cubicBezTo>
                    <a:pt x="120000" y="115836"/>
                    <a:pt x="114876" y="120000"/>
                    <a:pt x="108720" y="120000"/>
                  </a:cubicBezTo>
                  <a:lnTo>
                    <a:pt x="11280" y="120000"/>
                  </a:lnTo>
                  <a:cubicBezTo>
                    <a:pt x="4104" y="120000"/>
                    <a:pt x="0" y="115836"/>
                    <a:pt x="0" y="110832"/>
                  </a:cubicBezTo>
                  <a:lnTo>
                    <a:pt x="0" y="8328"/>
                  </a:lnTo>
                  <a:cubicBezTo>
                    <a:pt x="0" y="3336"/>
                    <a:pt x="4104" y="0"/>
                    <a:pt x="10260" y="0"/>
                  </a:cubicBezTo>
                  <a:lnTo>
                    <a:pt x="84108" y="0"/>
                  </a:lnTo>
                  <a:cubicBezTo>
                    <a:pt x="86148" y="1668"/>
                    <a:pt x="86148" y="5004"/>
                    <a:pt x="86148" y="7500"/>
                  </a:cubicBezTo>
                  <a:lnTo>
                    <a:pt x="86148" y="26664"/>
                  </a:lnTo>
                  <a:cubicBezTo>
                    <a:pt x="86148" y="29172"/>
                    <a:pt x="89232" y="30828"/>
                    <a:pt x="90252" y="32496"/>
                  </a:cubicBezTo>
                  <a:cubicBezTo>
                    <a:pt x="97440" y="37500"/>
                    <a:pt x="103584" y="42504"/>
                    <a:pt x="109740" y="47496"/>
                  </a:cubicBezTo>
                  <a:cubicBezTo>
                    <a:pt x="110772" y="49164"/>
                    <a:pt x="112008" y="48744"/>
                    <a:pt x="115584" y="51744"/>
                  </a:cubicBezTo>
                </a:path>
              </a:pathLst>
            </a:custGeom>
            <a:solidFill>
              <a:srgbClr val="F7B600"/>
            </a:solidFill>
            <a:ln w="12700" cap="flat" cmpd="sng">
              <a:solidFill>
                <a:srgbClr val="FFC92F"/>
              </a:solidFill>
              <a:prstDash val="solid"/>
              <a:round/>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81" name="Google Shape;81;p17"/>
            <p:cNvSpPr/>
            <p:nvPr/>
          </p:nvSpPr>
          <p:spPr>
            <a:xfrm>
              <a:off x="2414965" y="2870305"/>
              <a:ext cx="113100" cy="125700"/>
            </a:xfrm>
            <a:custGeom>
              <a:avLst/>
              <a:gdLst/>
              <a:ahLst/>
              <a:cxnLst/>
              <a:rect l="l" t="t" r="r" b="b"/>
              <a:pathLst>
                <a:path w="120000" h="120000" extrusionOk="0">
                  <a:moveTo>
                    <a:pt x="0" y="104615"/>
                  </a:moveTo>
                  <a:cubicBezTo>
                    <a:pt x="0" y="70769"/>
                    <a:pt x="0" y="33846"/>
                    <a:pt x="0" y="0"/>
                  </a:cubicBezTo>
                  <a:cubicBezTo>
                    <a:pt x="41142" y="33846"/>
                    <a:pt x="82285" y="67692"/>
                    <a:pt x="120000" y="104615"/>
                  </a:cubicBezTo>
                  <a:cubicBezTo>
                    <a:pt x="113142" y="110769"/>
                    <a:pt x="109714" y="110769"/>
                    <a:pt x="102857" y="110769"/>
                  </a:cubicBezTo>
                  <a:cubicBezTo>
                    <a:pt x="68571" y="110769"/>
                    <a:pt x="34285" y="120000"/>
                    <a:pt x="0" y="104615"/>
                  </a:cubicBezTo>
                  <a:close/>
                </a:path>
              </a:pathLst>
            </a:custGeom>
            <a:solidFill>
              <a:srgbClr val="FEE068"/>
            </a:solidFill>
            <a:ln>
              <a:noFill/>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82" name="Google Shape;82;p17"/>
            <p:cNvSpPr/>
            <p:nvPr/>
          </p:nvSpPr>
          <p:spPr>
            <a:xfrm>
              <a:off x="2414965" y="2980085"/>
              <a:ext cx="113100" cy="113100"/>
            </a:xfrm>
            <a:custGeom>
              <a:avLst/>
              <a:gdLst/>
              <a:ahLst/>
              <a:cxnLst/>
              <a:rect l="l" t="t" r="r" b="b"/>
              <a:pathLst>
                <a:path w="120000" h="120000" extrusionOk="0">
                  <a:moveTo>
                    <a:pt x="0" y="0"/>
                  </a:moveTo>
                  <a:lnTo>
                    <a:pt x="120000" y="0"/>
                  </a:lnTo>
                  <a:lnTo>
                    <a:pt x="120000" y="120000"/>
                  </a:lnTo>
                  <a:cubicBezTo>
                    <a:pt x="112344" y="108684"/>
                    <a:pt x="17484" y="23088"/>
                    <a:pt x="0" y="0"/>
                  </a:cubicBezTo>
                  <a:close/>
                </a:path>
              </a:pathLst>
            </a:custGeom>
            <a:solidFill>
              <a:srgbClr val="D59D00"/>
            </a:solidFill>
            <a:ln>
              <a:noFill/>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83" name="Google Shape;83;p17"/>
            <p:cNvSpPr/>
            <p:nvPr/>
          </p:nvSpPr>
          <p:spPr>
            <a:xfrm>
              <a:off x="2149550" y="3036900"/>
              <a:ext cx="378300" cy="227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Font typeface="Calibri"/>
                <a:buNone/>
              </a:pPr>
              <a:r>
                <a:rPr lang="es" sz="1000" b="0" i="0" u="none" strike="noStrike" cap="none">
                  <a:solidFill>
                    <a:srgbClr val="FFFFFF"/>
                  </a:solidFill>
                  <a:latin typeface="Open Sans"/>
                  <a:ea typeface="Open Sans"/>
                  <a:cs typeface="Open Sans"/>
                  <a:sym typeface="Open Sans"/>
                </a:rPr>
                <a:t>FGST</a:t>
              </a:r>
              <a:endParaRPr sz="1800"/>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eally Blank">
  <p:cSld name="Really Blank">
    <p:spTree>
      <p:nvGrpSpPr>
        <p:cNvPr id="1" name="Shape 84"/>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5"/>
        <p:cNvGrpSpPr/>
        <p:nvPr/>
      </p:nvGrpSpPr>
      <p:grpSpPr>
        <a:xfrm>
          <a:off x="0" y="0"/>
          <a:ext cx="0" cy="0"/>
          <a:chOff x="0" y="0"/>
          <a:chExt cx="0" cy="0"/>
        </a:xfrm>
      </p:grpSpPr>
      <p:sp>
        <p:nvSpPr>
          <p:cNvPr id="86" name="Google Shape;86;p19"/>
          <p:cNvSpPr txBox="1"/>
          <p:nvPr/>
        </p:nvSpPr>
        <p:spPr>
          <a:xfrm>
            <a:off x="7973836" y="6930037"/>
            <a:ext cx="2615400" cy="445500"/>
          </a:xfrm>
          <a:prstGeom prst="rect">
            <a:avLst/>
          </a:prstGeom>
          <a:noFill/>
          <a:ln>
            <a:noFill/>
          </a:ln>
        </p:spPr>
        <p:txBody>
          <a:bodyPr spcFirstLastPara="1" wrap="square" lIns="116050" tIns="116050" rIns="116050" bIns="116050" anchor="t" anchorCtr="0">
            <a:noAutofit/>
          </a:bodyPr>
          <a:lstStyle/>
          <a:p>
            <a:pPr marL="0" marR="0" lvl="0" indent="0" algn="ctr" rtl="0">
              <a:lnSpc>
                <a:spcPct val="100000"/>
              </a:lnSpc>
              <a:spcBef>
                <a:spcPts val="0"/>
              </a:spcBef>
              <a:spcAft>
                <a:spcPts val="0"/>
              </a:spcAft>
              <a:buClr>
                <a:srgbClr val="666666"/>
              </a:buClr>
              <a:buFont typeface="Open Sans"/>
              <a:buNone/>
            </a:pPr>
            <a:r>
              <a:rPr lang="es" sz="1300" b="0" i="0" u="none" strike="noStrike" cap="none">
                <a:solidFill>
                  <a:srgbClr val="666666"/>
                </a:solidFill>
                <a:latin typeface="Open Sans"/>
                <a:ea typeface="Open Sans"/>
                <a:cs typeface="Open Sans"/>
                <a:sym typeface="Open Sans"/>
              </a:rPr>
              <a:t>freegoogleslidestemplates.com</a:t>
            </a:r>
            <a:endParaRPr sz="1800"/>
          </a:p>
        </p:txBody>
      </p:sp>
      <p:sp>
        <p:nvSpPr>
          <p:cNvPr id="87" name="Google Shape;87;p19"/>
          <p:cNvSpPr txBox="1">
            <a:spLocks noGrp="1"/>
          </p:cNvSpPr>
          <p:nvPr>
            <p:ph type="body" idx="1"/>
          </p:nvPr>
        </p:nvSpPr>
        <p:spPr>
          <a:xfrm>
            <a:off x="364468" y="1693927"/>
            <a:ext cx="9963000" cy="5021400"/>
          </a:xfrm>
          <a:prstGeom prst="rect">
            <a:avLst/>
          </a:prstGeom>
          <a:noFill/>
          <a:ln>
            <a:noFill/>
          </a:ln>
        </p:spPr>
        <p:txBody>
          <a:bodyPr spcFirstLastPara="1" wrap="square" lIns="116050" tIns="116050" rIns="116050" bIns="116050" anchor="t" anchorCtr="0">
            <a:noAutofit/>
          </a:bodyPr>
          <a:lstStyle>
            <a:lvl1pPr marL="457200" marR="0" lvl="0" indent="-228600" algn="l" rtl="0">
              <a:lnSpc>
                <a:spcPct val="115000"/>
              </a:lnSpc>
              <a:spcBef>
                <a:spcPts val="0"/>
              </a:spcBef>
              <a:spcAft>
                <a:spcPts val="0"/>
              </a:spcAft>
              <a:buClr>
                <a:schemeClr val="dk2"/>
              </a:buClr>
              <a:buSzPts val="2300"/>
              <a:buFont typeface="Open Sans"/>
              <a:buNone/>
              <a:defRPr sz="2300" b="0" i="0" u="none" strike="noStrike" cap="none">
                <a:solidFill>
                  <a:schemeClr val="dk2"/>
                </a:solidFill>
                <a:latin typeface="Open Sans"/>
                <a:ea typeface="Open Sans"/>
                <a:cs typeface="Open Sans"/>
                <a:sym typeface="Open Sans"/>
              </a:defRPr>
            </a:lvl1pPr>
            <a:lvl2pPr marL="914400" marR="0" lvl="1" indent="-228600" algn="l"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2pPr>
            <a:lvl3pPr marL="1371600" marR="0" lvl="2" indent="-228600" algn="l"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3pPr>
            <a:lvl4pPr marL="1828800" marR="0" lvl="3" indent="-228600" algn="l"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4pPr>
            <a:lvl5pPr marL="2286000" marR="0" lvl="4" indent="-228600" algn="l"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5pPr>
            <a:lvl6pPr marL="2743200" marR="0" lvl="5" indent="-228600" algn="l"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6pPr>
            <a:lvl7pPr marL="3200400" marR="0" lvl="6" indent="-228600" algn="l"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7pPr>
            <a:lvl8pPr marL="3657600" marR="0" lvl="7" indent="-228600" algn="l"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8pPr>
            <a:lvl9pPr marL="4114800" marR="0" lvl="8" indent="-228600" algn="l" rtl="0">
              <a:lnSpc>
                <a:spcPct val="115000"/>
              </a:lnSpc>
              <a:spcBef>
                <a:spcPts val="2000"/>
              </a:spcBef>
              <a:spcAft>
                <a:spcPts val="200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9pPr>
          </a:lstStyle>
          <a:p>
            <a:endParaRPr/>
          </a:p>
        </p:txBody>
      </p:sp>
      <p:sp>
        <p:nvSpPr>
          <p:cNvPr id="88" name="Google Shape;88;p19"/>
          <p:cNvSpPr/>
          <p:nvPr/>
        </p:nvSpPr>
        <p:spPr>
          <a:xfrm>
            <a:off x="9902114" y="223927"/>
            <a:ext cx="531300" cy="537000"/>
          </a:xfrm>
          <a:prstGeom prst="rect">
            <a:avLst/>
          </a:prstGeom>
          <a:solidFill>
            <a:srgbClr val="93C47D"/>
          </a:solidFill>
          <a:ln>
            <a:noFill/>
          </a:ln>
        </p:spPr>
        <p:txBody>
          <a:bodyPr spcFirstLastPara="1" wrap="square" lIns="116050" tIns="116050" rIns="116050" bIns="11605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89" name="Google Shape;89;p19"/>
          <p:cNvSpPr/>
          <p:nvPr/>
        </p:nvSpPr>
        <p:spPr>
          <a:xfrm>
            <a:off x="9902114" y="760924"/>
            <a:ext cx="531300" cy="131100"/>
          </a:xfrm>
          <a:prstGeom prst="rect">
            <a:avLst/>
          </a:prstGeom>
          <a:solidFill>
            <a:srgbClr val="666666"/>
          </a:solidFill>
          <a:ln>
            <a:noFill/>
          </a:ln>
        </p:spPr>
        <p:txBody>
          <a:bodyPr spcFirstLastPara="1" wrap="square" lIns="116050" tIns="116050" rIns="116050" bIns="11605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90" name="Google Shape;90;p19"/>
          <p:cNvSpPr txBox="1">
            <a:spLocks noGrp="1"/>
          </p:cNvSpPr>
          <p:nvPr>
            <p:ph type="sldNum" idx="12"/>
          </p:nvPr>
        </p:nvSpPr>
        <p:spPr>
          <a:xfrm>
            <a:off x="9847049" y="203202"/>
            <a:ext cx="641700" cy="578400"/>
          </a:xfrm>
          <a:prstGeom prst="rect">
            <a:avLst/>
          </a:prstGeom>
          <a:noFill/>
          <a:ln>
            <a:noFill/>
          </a:ln>
        </p:spPr>
        <p:txBody>
          <a:bodyPr spcFirstLastPara="1" wrap="square" lIns="116050" tIns="116050" rIns="116050" bIns="116050" anchor="ctr" anchorCtr="0">
            <a:noAutofit/>
          </a:bodyPr>
          <a:lstStyle>
            <a:lvl1pPr marL="0" marR="0" lvl="0"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s"/>
              <a:t>‹Nº›</a:t>
            </a:fld>
            <a:endParaRPr sz="1300">
              <a:solidFill>
                <a:schemeClr val="dk2"/>
              </a:solidFill>
            </a:endParaRPr>
          </a:p>
        </p:txBody>
      </p:sp>
      <p:grpSp>
        <p:nvGrpSpPr>
          <p:cNvPr id="91" name="Google Shape;91;p19"/>
          <p:cNvGrpSpPr/>
          <p:nvPr/>
        </p:nvGrpSpPr>
        <p:grpSpPr>
          <a:xfrm>
            <a:off x="231564" y="6883561"/>
            <a:ext cx="347628" cy="537142"/>
            <a:chOff x="2149550" y="2870305"/>
            <a:chExt cx="378515" cy="465300"/>
          </a:xfrm>
        </p:grpSpPr>
        <p:sp>
          <p:nvSpPr>
            <p:cNvPr id="92" name="Google Shape;92;p19"/>
            <p:cNvSpPr/>
            <p:nvPr/>
          </p:nvSpPr>
          <p:spPr>
            <a:xfrm>
              <a:off x="2149567" y="2870305"/>
              <a:ext cx="378300" cy="465300"/>
            </a:xfrm>
            <a:custGeom>
              <a:avLst/>
              <a:gdLst/>
              <a:ahLst/>
              <a:cxnLst/>
              <a:rect l="l" t="t" r="r" b="b"/>
              <a:pathLst>
                <a:path w="120000" h="120000" extrusionOk="0">
                  <a:moveTo>
                    <a:pt x="117432" y="53748"/>
                  </a:moveTo>
                  <a:cubicBezTo>
                    <a:pt x="119484" y="54588"/>
                    <a:pt x="118980" y="55836"/>
                    <a:pt x="120000" y="57504"/>
                  </a:cubicBezTo>
                  <a:lnTo>
                    <a:pt x="120000" y="110832"/>
                  </a:lnTo>
                  <a:cubicBezTo>
                    <a:pt x="120000" y="115836"/>
                    <a:pt x="114876" y="120000"/>
                    <a:pt x="108720" y="120000"/>
                  </a:cubicBezTo>
                  <a:lnTo>
                    <a:pt x="11280" y="120000"/>
                  </a:lnTo>
                  <a:cubicBezTo>
                    <a:pt x="4104" y="120000"/>
                    <a:pt x="0" y="115836"/>
                    <a:pt x="0" y="110832"/>
                  </a:cubicBezTo>
                  <a:lnTo>
                    <a:pt x="0" y="8328"/>
                  </a:lnTo>
                  <a:cubicBezTo>
                    <a:pt x="0" y="3336"/>
                    <a:pt x="4104" y="0"/>
                    <a:pt x="10260" y="0"/>
                  </a:cubicBezTo>
                  <a:lnTo>
                    <a:pt x="84108" y="0"/>
                  </a:lnTo>
                  <a:cubicBezTo>
                    <a:pt x="86148" y="1668"/>
                    <a:pt x="86148" y="5004"/>
                    <a:pt x="86148" y="7500"/>
                  </a:cubicBezTo>
                  <a:lnTo>
                    <a:pt x="86148" y="26664"/>
                  </a:lnTo>
                  <a:cubicBezTo>
                    <a:pt x="86148" y="29172"/>
                    <a:pt x="89232" y="30828"/>
                    <a:pt x="90252" y="32496"/>
                  </a:cubicBezTo>
                  <a:cubicBezTo>
                    <a:pt x="97440" y="37500"/>
                    <a:pt x="103584" y="42504"/>
                    <a:pt x="109740" y="47496"/>
                  </a:cubicBezTo>
                  <a:cubicBezTo>
                    <a:pt x="110772" y="49164"/>
                    <a:pt x="112008" y="48744"/>
                    <a:pt x="115584" y="51744"/>
                  </a:cubicBezTo>
                </a:path>
              </a:pathLst>
            </a:custGeom>
            <a:solidFill>
              <a:srgbClr val="F7B600"/>
            </a:solidFill>
            <a:ln w="12700" cap="flat" cmpd="sng">
              <a:solidFill>
                <a:srgbClr val="FFC92F"/>
              </a:solidFill>
              <a:prstDash val="solid"/>
              <a:round/>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93" name="Google Shape;93;p19"/>
            <p:cNvSpPr/>
            <p:nvPr/>
          </p:nvSpPr>
          <p:spPr>
            <a:xfrm>
              <a:off x="2414965" y="2870305"/>
              <a:ext cx="113100" cy="125700"/>
            </a:xfrm>
            <a:custGeom>
              <a:avLst/>
              <a:gdLst/>
              <a:ahLst/>
              <a:cxnLst/>
              <a:rect l="l" t="t" r="r" b="b"/>
              <a:pathLst>
                <a:path w="120000" h="120000" extrusionOk="0">
                  <a:moveTo>
                    <a:pt x="0" y="104615"/>
                  </a:moveTo>
                  <a:cubicBezTo>
                    <a:pt x="0" y="70769"/>
                    <a:pt x="0" y="33846"/>
                    <a:pt x="0" y="0"/>
                  </a:cubicBezTo>
                  <a:cubicBezTo>
                    <a:pt x="41142" y="33846"/>
                    <a:pt x="82285" y="67692"/>
                    <a:pt x="120000" y="104615"/>
                  </a:cubicBezTo>
                  <a:cubicBezTo>
                    <a:pt x="113142" y="110769"/>
                    <a:pt x="109714" y="110769"/>
                    <a:pt x="102857" y="110769"/>
                  </a:cubicBezTo>
                  <a:cubicBezTo>
                    <a:pt x="68571" y="110769"/>
                    <a:pt x="34285" y="120000"/>
                    <a:pt x="0" y="104615"/>
                  </a:cubicBezTo>
                  <a:close/>
                </a:path>
              </a:pathLst>
            </a:custGeom>
            <a:solidFill>
              <a:srgbClr val="FEE068"/>
            </a:solidFill>
            <a:ln>
              <a:noFill/>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94" name="Google Shape;94;p19"/>
            <p:cNvSpPr/>
            <p:nvPr/>
          </p:nvSpPr>
          <p:spPr>
            <a:xfrm>
              <a:off x="2414965" y="2980085"/>
              <a:ext cx="113100" cy="113100"/>
            </a:xfrm>
            <a:custGeom>
              <a:avLst/>
              <a:gdLst/>
              <a:ahLst/>
              <a:cxnLst/>
              <a:rect l="l" t="t" r="r" b="b"/>
              <a:pathLst>
                <a:path w="120000" h="120000" extrusionOk="0">
                  <a:moveTo>
                    <a:pt x="0" y="0"/>
                  </a:moveTo>
                  <a:lnTo>
                    <a:pt x="120000" y="0"/>
                  </a:lnTo>
                  <a:lnTo>
                    <a:pt x="120000" y="120000"/>
                  </a:lnTo>
                  <a:cubicBezTo>
                    <a:pt x="112344" y="108684"/>
                    <a:pt x="17484" y="23088"/>
                    <a:pt x="0" y="0"/>
                  </a:cubicBezTo>
                  <a:close/>
                </a:path>
              </a:pathLst>
            </a:custGeom>
            <a:solidFill>
              <a:srgbClr val="D59D00"/>
            </a:solidFill>
            <a:ln>
              <a:noFill/>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95" name="Google Shape;95;p19"/>
            <p:cNvSpPr/>
            <p:nvPr/>
          </p:nvSpPr>
          <p:spPr>
            <a:xfrm>
              <a:off x="2149550" y="3036900"/>
              <a:ext cx="378300" cy="227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Font typeface="Calibri"/>
                <a:buNone/>
              </a:pPr>
              <a:r>
                <a:rPr lang="es" sz="1000" b="0" i="0" u="none" strike="noStrike" cap="none">
                  <a:solidFill>
                    <a:srgbClr val="FFFFFF"/>
                  </a:solidFill>
                  <a:latin typeface="Open Sans"/>
                  <a:ea typeface="Open Sans"/>
                  <a:cs typeface="Open Sans"/>
                  <a:sym typeface="Open Sans"/>
                </a:rPr>
                <a:t>FGST</a:t>
              </a:r>
              <a:endParaRPr sz="1800"/>
            </a:p>
          </p:txBody>
        </p:sp>
      </p:grpSp>
      <p:sp>
        <p:nvSpPr>
          <p:cNvPr id="96" name="Google Shape;96;p19"/>
          <p:cNvSpPr txBox="1">
            <a:spLocks noGrp="1"/>
          </p:cNvSpPr>
          <p:nvPr>
            <p:ph type="title"/>
          </p:nvPr>
        </p:nvSpPr>
        <p:spPr>
          <a:xfrm>
            <a:off x="364468" y="50121"/>
            <a:ext cx="9963000" cy="841800"/>
          </a:xfrm>
          <a:prstGeom prst="rect">
            <a:avLst/>
          </a:prstGeom>
          <a:noFill/>
          <a:ln>
            <a:noFill/>
          </a:ln>
        </p:spPr>
        <p:txBody>
          <a:bodyPr spcFirstLastPara="1" wrap="square" lIns="116050" tIns="116050" rIns="116050" bIns="116050" anchor="t" anchorCtr="0">
            <a:noAutofit/>
          </a:bodyPr>
          <a:lstStyle>
            <a:lvl1pPr marL="0" marR="0" lvl="0" indent="0" algn="ctr" rtl="0">
              <a:lnSpc>
                <a:spcPct val="100000"/>
              </a:lnSpc>
              <a:spcBef>
                <a:spcPts val="0"/>
              </a:spcBef>
              <a:spcAft>
                <a:spcPts val="0"/>
              </a:spcAft>
              <a:buClr>
                <a:schemeClr val="dk1"/>
              </a:buClr>
              <a:buSzPts val="1800"/>
              <a:buFont typeface="Dosis"/>
              <a:buNone/>
              <a:defRPr sz="4800" b="1" i="0" u="none" strike="noStrike" cap="none">
                <a:solidFill>
                  <a:srgbClr val="666666"/>
                </a:solidFill>
                <a:latin typeface="Dosis"/>
                <a:ea typeface="Dosis"/>
                <a:cs typeface="Dosis"/>
                <a:sym typeface="Dosis"/>
              </a:defRPr>
            </a:lvl1pPr>
            <a:lvl2pPr lvl="1"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2pPr>
            <a:lvl3pPr lvl="2"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3pPr>
            <a:lvl4pPr lvl="3"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4pPr>
            <a:lvl5pPr lvl="4"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5pPr>
            <a:lvl6pPr lvl="5"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6pPr>
            <a:lvl7pPr lvl="6"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7pPr>
            <a:lvl8pPr lvl="7"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8pPr>
            <a:lvl9pPr lvl="8"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9pPr>
          </a:lstStyle>
          <a:p>
            <a:endParaRPr/>
          </a:p>
        </p:txBody>
      </p:sp>
      <p:sp>
        <p:nvSpPr>
          <p:cNvPr id="97" name="Google Shape;97;p19"/>
          <p:cNvSpPr txBox="1">
            <a:spLocks noGrp="1"/>
          </p:cNvSpPr>
          <p:nvPr>
            <p:ph type="subTitle" idx="2"/>
          </p:nvPr>
        </p:nvSpPr>
        <p:spPr>
          <a:xfrm>
            <a:off x="2630730" y="891885"/>
            <a:ext cx="5430600" cy="359700"/>
          </a:xfrm>
          <a:prstGeom prst="rect">
            <a:avLst/>
          </a:prstGeom>
          <a:noFill/>
          <a:ln>
            <a:noFill/>
          </a:ln>
        </p:spPr>
        <p:txBody>
          <a:bodyPr spcFirstLastPara="1" wrap="square" lIns="116050" tIns="116050" rIns="116050" bIns="116050" anchor="t" anchorCtr="0">
            <a:noAutofit/>
          </a:bodyPr>
          <a:lstStyle>
            <a:lvl1pPr marL="0" marR="0" lvl="0" indent="0" algn="ctr" rtl="0">
              <a:lnSpc>
                <a:spcPct val="115000"/>
              </a:lnSpc>
              <a:spcBef>
                <a:spcPts val="0"/>
              </a:spcBef>
              <a:spcAft>
                <a:spcPts val="0"/>
              </a:spcAft>
              <a:buClr>
                <a:schemeClr val="dk2"/>
              </a:buClr>
              <a:buSzPts val="2300"/>
              <a:buFont typeface="Open Sans"/>
              <a:buNone/>
              <a:defRPr sz="2000" b="0" i="0" u="none" strike="noStrike" cap="none">
                <a:solidFill>
                  <a:schemeClr val="dk2"/>
                </a:solidFill>
                <a:latin typeface="Open Sans"/>
                <a:ea typeface="Open Sans"/>
                <a:cs typeface="Open Sans"/>
                <a:sym typeface="Open Sans"/>
              </a:defRPr>
            </a:lvl1pPr>
            <a:lvl2pPr marL="584200" marR="0" lvl="1"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2pPr>
            <a:lvl3pPr marL="1155700" marR="0" lvl="2"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3pPr>
            <a:lvl4pPr marL="1739900" marR="0" lvl="3"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4pPr>
            <a:lvl5pPr marL="2324100" marR="0" lvl="4"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5pPr>
            <a:lvl6pPr marL="2908300" marR="0" lvl="5"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6pPr>
            <a:lvl7pPr marL="3479800" marR="0" lvl="6"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7pPr>
            <a:lvl8pPr marL="4064000" marR="0" lvl="7"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8pPr>
            <a:lvl9pPr marL="4648200" marR="0" lvl="8" indent="0" algn="ctr" rtl="0">
              <a:lnSpc>
                <a:spcPct val="115000"/>
              </a:lnSpc>
              <a:spcBef>
                <a:spcPts val="2000"/>
              </a:spcBef>
              <a:spcAft>
                <a:spcPts val="200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8"/>
        <p:cNvGrpSpPr/>
        <p:nvPr/>
      </p:nvGrpSpPr>
      <p:grpSpPr>
        <a:xfrm>
          <a:off x="0" y="0"/>
          <a:ext cx="0" cy="0"/>
          <a:chOff x="0" y="0"/>
          <a:chExt cx="0" cy="0"/>
        </a:xfrm>
      </p:grpSpPr>
      <p:sp>
        <p:nvSpPr>
          <p:cNvPr id="99" name="Google Shape;99;p20"/>
          <p:cNvSpPr txBox="1">
            <a:spLocks noGrp="1"/>
          </p:cNvSpPr>
          <p:nvPr>
            <p:ph type="body" idx="1"/>
          </p:nvPr>
        </p:nvSpPr>
        <p:spPr>
          <a:xfrm>
            <a:off x="364468" y="1693927"/>
            <a:ext cx="4677000" cy="5021400"/>
          </a:xfrm>
          <a:prstGeom prst="rect">
            <a:avLst/>
          </a:prstGeom>
          <a:noFill/>
          <a:ln>
            <a:noFill/>
          </a:ln>
        </p:spPr>
        <p:txBody>
          <a:bodyPr spcFirstLastPara="1" wrap="square" lIns="116050" tIns="116050" rIns="116050" bIns="116050" anchor="t" anchorCtr="0">
            <a:noAutofit/>
          </a:bodyPr>
          <a:lstStyle>
            <a:lvl1pPr marL="457200" marR="0" lvl="0" indent="-228600" algn="l" rtl="0">
              <a:lnSpc>
                <a:spcPct val="115000"/>
              </a:lnSpc>
              <a:spcBef>
                <a:spcPts val="0"/>
              </a:spcBef>
              <a:spcAft>
                <a:spcPts val="0"/>
              </a:spcAft>
              <a:buClr>
                <a:schemeClr val="dk2"/>
              </a:buClr>
              <a:buSzPts val="23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2pPr>
            <a:lvl3pPr marL="1371600" marR="0" lvl="2"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3pPr>
            <a:lvl4pPr marL="1828800" marR="0" lvl="3"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4pPr>
            <a:lvl5pPr marL="2286000" marR="0" lvl="4"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5pPr>
            <a:lvl6pPr marL="2743200" marR="0" lvl="5"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6pPr>
            <a:lvl7pPr marL="3200400" marR="0" lvl="6"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7pPr>
            <a:lvl8pPr marL="3657600" marR="0" lvl="7"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8pPr>
            <a:lvl9pPr marL="4114800" marR="0" lvl="8" indent="-228600" algn="l" rtl="0">
              <a:lnSpc>
                <a:spcPct val="115000"/>
              </a:lnSpc>
              <a:spcBef>
                <a:spcPts val="2000"/>
              </a:spcBef>
              <a:spcAft>
                <a:spcPts val="200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9pPr>
          </a:lstStyle>
          <a:p>
            <a:endParaRPr/>
          </a:p>
        </p:txBody>
      </p:sp>
      <p:sp>
        <p:nvSpPr>
          <p:cNvPr id="100" name="Google Shape;100;p20"/>
          <p:cNvSpPr txBox="1">
            <a:spLocks noGrp="1"/>
          </p:cNvSpPr>
          <p:nvPr>
            <p:ph type="body" idx="2"/>
          </p:nvPr>
        </p:nvSpPr>
        <p:spPr>
          <a:xfrm>
            <a:off x="5650483" y="1693927"/>
            <a:ext cx="4677000" cy="5021400"/>
          </a:xfrm>
          <a:prstGeom prst="rect">
            <a:avLst/>
          </a:prstGeom>
          <a:noFill/>
          <a:ln>
            <a:noFill/>
          </a:ln>
        </p:spPr>
        <p:txBody>
          <a:bodyPr spcFirstLastPara="1" wrap="square" lIns="116050" tIns="116050" rIns="116050" bIns="116050" anchor="t" anchorCtr="0">
            <a:noAutofit/>
          </a:bodyPr>
          <a:lstStyle>
            <a:lvl1pPr marL="457200" marR="0" lvl="0" indent="-228600" algn="l" rtl="0">
              <a:lnSpc>
                <a:spcPct val="115000"/>
              </a:lnSpc>
              <a:spcBef>
                <a:spcPts val="0"/>
              </a:spcBef>
              <a:spcAft>
                <a:spcPts val="0"/>
              </a:spcAft>
              <a:buClr>
                <a:schemeClr val="dk2"/>
              </a:buClr>
              <a:buSzPts val="23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2pPr>
            <a:lvl3pPr marL="1371600" marR="0" lvl="2"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3pPr>
            <a:lvl4pPr marL="1828800" marR="0" lvl="3"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4pPr>
            <a:lvl5pPr marL="2286000" marR="0" lvl="4"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5pPr>
            <a:lvl6pPr marL="2743200" marR="0" lvl="5"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6pPr>
            <a:lvl7pPr marL="3200400" marR="0" lvl="6"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7pPr>
            <a:lvl8pPr marL="3657600" marR="0" lvl="7"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8pPr>
            <a:lvl9pPr marL="4114800" marR="0" lvl="8" indent="-228600" algn="l" rtl="0">
              <a:lnSpc>
                <a:spcPct val="115000"/>
              </a:lnSpc>
              <a:spcBef>
                <a:spcPts val="2000"/>
              </a:spcBef>
              <a:spcAft>
                <a:spcPts val="200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9pPr>
          </a:lstStyle>
          <a:p>
            <a:endParaRPr/>
          </a:p>
        </p:txBody>
      </p:sp>
      <p:sp>
        <p:nvSpPr>
          <p:cNvPr id="101" name="Google Shape;101;p20"/>
          <p:cNvSpPr txBox="1"/>
          <p:nvPr/>
        </p:nvSpPr>
        <p:spPr>
          <a:xfrm>
            <a:off x="7973836" y="6930037"/>
            <a:ext cx="2615400" cy="445500"/>
          </a:xfrm>
          <a:prstGeom prst="rect">
            <a:avLst/>
          </a:prstGeom>
          <a:noFill/>
          <a:ln>
            <a:noFill/>
          </a:ln>
        </p:spPr>
        <p:txBody>
          <a:bodyPr spcFirstLastPara="1" wrap="square" lIns="116050" tIns="116050" rIns="116050" bIns="116050" anchor="t" anchorCtr="0">
            <a:noAutofit/>
          </a:bodyPr>
          <a:lstStyle/>
          <a:p>
            <a:pPr marL="0" marR="0" lvl="0" indent="0" algn="ctr" rtl="0">
              <a:lnSpc>
                <a:spcPct val="100000"/>
              </a:lnSpc>
              <a:spcBef>
                <a:spcPts val="0"/>
              </a:spcBef>
              <a:spcAft>
                <a:spcPts val="0"/>
              </a:spcAft>
              <a:buClr>
                <a:srgbClr val="666666"/>
              </a:buClr>
              <a:buFont typeface="Open Sans"/>
              <a:buNone/>
            </a:pPr>
            <a:r>
              <a:rPr lang="es" sz="1300" b="0" i="0" u="none" strike="noStrike" cap="none">
                <a:solidFill>
                  <a:srgbClr val="666666"/>
                </a:solidFill>
                <a:latin typeface="Open Sans"/>
                <a:ea typeface="Open Sans"/>
                <a:cs typeface="Open Sans"/>
                <a:sym typeface="Open Sans"/>
              </a:rPr>
              <a:t>freegoogleslidestemplates.com</a:t>
            </a:r>
            <a:endParaRPr sz="1800"/>
          </a:p>
        </p:txBody>
      </p:sp>
      <p:sp>
        <p:nvSpPr>
          <p:cNvPr id="102" name="Google Shape;102;p20"/>
          <p:cNvSpPr/>
          <p:nvPr/>
        </p:nvSpPr>
        <p:spPr>
          <a:xfrm>
            <a:off x="9902114" y="223927"/>
            <a:ext cx="531300" cy="537000"/>
          </a:xfrm>
          <a:prstGeom prst="rect">
            <a:avLst/>
          </a:prstGeom>
          <a:solidFill>
            <a:srgbClr val="93C47D"/>
          </a:solidFill>
          <a:ln>
            <a:noFill/>
          </a:ln>
        </p:spPr>
        <p:txBody>
          <a:bodyPr spcFirstLastPara="1" wrap="square" lIns="116050" tIns="116050" rIns="116050" bIns="11605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103" name="Google Shape;103;p20"/>
          <p:cNvSpPr/>
          <p:nvPr/>
        </p:nvSpPr>
        <p:spPr>
          <a:xfrm>
            <a:off x="9902114" y="760924"/>
            <a:ext cx="531300" cy="131100"/>
          </a:xfrm>
          <a:prstGeom prst="rect">
            <a:avLst/>
          </a:prstGeom>
          <a:solidFill>
            <a:srgbClr val="666666"/>
          </a:solidFill>
          <a:ln>
            <a:noFill/>
          </a:ln>
        </p:spPr>
        <p:txBody>
          <a:bodyPr spcFirstLastPara="1" wrap="square" lIns="116050" tIns="116050" rIns="116050" bIns="11605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104" name="Google Shape;104;p20"/>
          <p:cNvSpPr txBox="1">
            <a:spLocks noGrp="1"/>
          </p:cNvSpPr>
          <p:nvPr>
            <p:ph type="sldNum" idx="12"/>
          </p:nvPr>
        </p:nvSpPr>
        <p:spPr>
          <a:xfrm>
            <a:off x="9847049" y="203202"/>
            <a:ext cx="641700" cy="578400"/>
          </a:xfrm>
          <a:prstGeom prst="rect">
            <a:avLst/>
          </a:prstGeom>
          <a:noFill/>
          <a:ln>
            <a:noFill/>
          </a:ln>
        </p:spPr>
        <p:txBody>
          <a:bodyPr spcFirstLastPara="1" wrap="square" lIns="116050" tIns="116050" rIns="116050" bIns="116050" anchor="ctr" anchorCtr="0">
            <a:noAutofit/>
          </a:bodyPr>
          <a:lstStyle>
            <a:lvl1pPr marL="0" marR="0" lvl="0"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s"/>
              <a:t>‹Nº›</a:t>
            </a:fld>
            <a:endParaRPr sz="1300">
              <a:solidFill>
                <a:schemeClr val="dk2"/>
              </a:solidFill>
            </a:endParaRPr>
          </a:p>
        </p:txBody>
      </p:sp>
      <p:grpSp>
        <p:nvGrpSpPr>
          <p:cNvPr id="105" name="Google Shape;105;p20"/>
          <p:cNvGrpSpPr/>
          <p:nvPr/>
        </p:nvGrpSpPr>
        <p:grpSpPr>
          <a:xfrm>
            <a:off x="231564" y="6883561"/>
            <a:ext cx="347628" cy="537142"/>
            <a:chOff x="2149550" y="2870305"/>
            <a:chExt cx="378515" cy="465300"/>
          </a:xfrm>
        </p:grpSpPr>
        <p:sp>
          <p:nvSpPr>
            <p:cNvPr id="106" name="Google Shape;106;p20"/>
            <p:cNvSpPr/>
            <p:nvPr/>
          </p:nvSpPr>
          <p:spPr>
            <a:xfrm>
              <a:off x="2149567" y="2870305"/>
              <a:ext cx="378300" cy="465300"/>
            </a:xfrm>
            <a:custGeom>
              <a:avLst/>
              <a:gdLst/>
              <a:ahLst/>
              <a:cxnLst/>
              <a:rect l="l" t="t" r="r" b="b"/>
              <a:pathLst>
                <a:path w="120000" h="120000" extrusionOk="0">
                  <a:moveTo>
                    <a:pt x="117432" y="53748"/>
                  </a:moveTo>
                  <a:cubicBezTo>
                    <a:pt x="119484" y="54588"/>
                    <a:pt x="118980" y="55836"/>
                    <a:pt x="120000" y="57504"/>
                  </a:cubicBezTo>
                  <a:lnTo>
                    <a:pt x="120000" y="110832"/>
                  </a:lnTo>
                  <a:cubicBezTo>
                    <a:pt x="120000" y="115836"/>
                    <a:pt x="114876" y="120000"/>
                    <a:pt x="108720" y="120000"/>
                  </a:cubicBezTo>
                  <a:lnTo>
                    <a:pt x="11280" y="120000"/>
                  </a:lnTo>
                  <a:cubicBezTo>
                    <a:pt x="4104" y="120000"/>
                    <a:pt x="0" y="115836"/>
                    <a:pt x="0" y="110832"/>
                  </a:cubicBezTo>
                  <a:lnTo>
                    <a:pt x="0" y="8328"/>
                  </a:lnTo>
                  <a:cubicBezTo>
                    <a:pt x="0" y="3336"/>
                    <a:pt x="4104" y="0"/>
                    <a:pt x="10260" y="0"/>
                  </a:cubicBezTo>
                  <a:lnTo>
                    <a:pt x="84108" y="0"/>
                  </a:lnTo>
                  <a:cubicBezTo>
                    <a:pt x="86148" y="1668"/>
                    <a:pt x="86148" y="5004"/>
                    <a:pt x="86148" y="7500"/>
                  </a:cubicBezTo>
                  <a:lnTo>
                    <a:pt x="86148" y="26664"/>
                  </a:lnTo>
                  <a:cubicBezTo>
                    <a:pt x="86148" y="29172"/>
                    <a:pt x="89232" y="30828"/>
                    <a:pt x="90252" y="32496"/>
                  </a:cubicBezTo>
                  <a:cubicBezTo>
                    <a:pt x="97440" y="37500"/>
                    <a:pt x="103584" y="42504"/>
                    <a:pt x="109740" y="47496"/>
                  </a:cubicBezTo>
                  <a:cubicBezTo>
                    <a:pt x="110772" y="49164"/>
                    <a:pt x="112008" y="48744"/>
                    <a:pt x="115584" y="51744"/>
                  </a:cubicBezTo>
                </a:path>
              </a:pathLst>
            </a:custGeom>
            <a:solidFill>
              <a:srgbClr val="F7B600"/>
            </a:solidFill>
            <a:ln w="12700" cap="flat" cmpd="sng">
              <a:solidFill>
                <a:srgbClr val="FFC92F"/>
              </a:solidFill>
              <a:prstDash val="solid"/>
              <a:round/>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107" name="Google Shape;107;p20"/>
            <p:cNvSpPr/>
            <p:nvPr/>
          </p:nvSpPr>
          <p:spPr>
            <a:xfrm>
              <a:off x="2414965" y="2870305"/>
              <a:ext cx="113100" cy="125700"/>
            </a:xfrm>
            <a:custGeom>
              <a:avLst/>
              <a:gdLst/>
              <a:ahLst/>
              <a:cxnLst/>
              <a:rect l="l" t="t" r="r" b="b"/>
              <a:pathLst>
                <a:path w="120000" h="120000" extrusionOk="0">
                  <a:moveTo>
                    <a:pt x="0" y="104615"/>
                  </a:moveTo>
                  <a:cubicBezTo>
                    <a:pt x="0" y="70769"/>
                    <a:pt x="0" y="33846"/>
                    <a:pt x="0" y="0"/>
                  </a:cubicBezTo>
                  <a:cubicBezTo>
                    <a:pt x="41142" y="33846"/>
                    <a:pt x="82285" y="67692"/>
                    <a:pt x="120000" y="104615"/>
                  </a:cubicBezTo>
                  <a:cubicBezTo>
                    <a:pt x="113142" y="110769"/>
                    <a:pt x="109714" y="110769"/>
                    <a:pt x="102857" y="110769"/>
                  </a:cubicBezTo>
                  <a:cubicBezTo>
                    <a:pt x="68571" y="110769"/>
                    <a:pt x="34285" y="120000"/>
                    <a:pt x="0" y="104615"/>
                  </a:cubicBezTo>
                  <a:close/>
                </a:path>
              </a:pathLst>
            </a:custGeom>
            <a:solidFill>
              <a:srgbClr val="FEE068"/>
            </a:solidFill>
            <a:ln>
              <a:noFill/>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108" name="Google Shape;108;p20"/>
            <p:cNvSpPr/>
            <p:nvPr/>
          </p:nvSpPr>
          <p:spPr>
            <a:xfrm>
              <a:off x="2414965" y="2980085"/>
              <a:ext cx="113100" cy="113100"/>
            </a:xfrm>
            <a:custGeom>
              <a:avLst/>
              <a:gdLst/>
              <a:ahLst/>
              <a:cxnLst/>
              <a:rect l="l" t="t" r="r" b="b"/>
              <a:pathLst>
                <a:path w="120000" h="120000" extrusionOk="0">
                  <a:moveTo>
                    <a:pt x="0" y="0"/>
                  </a:moveTo>
                  <a:lnTo>
                    <a:pt x="120000" y="0"/>
                  </a:lnTo>
                  <a:lnTo>
                    <a:pt x="120000" y="120000"/>
                  </a:lnTo>
                  <a:cubicBezTo>
                    <a:pt x="112344" y="108684"/>
                    <a:pt x="17484" y="23088"/>
                    <a:pt x="0" y="0"/>
                  </a:cubicBezTo>
                  <a:close/>
                </a:path>
              </a:pathLst>
            </a:custGeom>
            <a:solidFill>
              <a:srgbClr val="D59D00"/>
            </a:solidFill>
            <a:ln>
              <a:noFill/>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109" name="Google Shape;109;p20"/>
            <p:cNvSpPr/>
            <p:nvPr/>
          </p:nvSpPr>
          <p:spPr>
            <a:xfrm>
              <a:off x="2149550" y="3036900"/>
              <a:ext cx="378300" cy="227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Font typeface="Calibri"/>
                <a:buNone/>
              </a:pPr>
              <a:r>
                <a:rPr lang="es" sz="1000" b="0" i="0" u="none" strike="noStrike" cap="none">
                  <a:solidFill>
                    <a:srgbClr val="FFFFFF"/>
                  </a:solidFill>
                  <a:latin typeface="Open Sans"/>
                  <a:ea typeface="Open Sans"/>
                  <a:cs typeface="Open Sans"/>
                  <a:sym typeface="Open Sans"/>
                </a:rPr>
                <a:t>FGST</a:t>
              </a:r>
              <a:endParaRPr sz="1800"/>
            </a:p>
          </p:txBody>
        </p:sp>
      </p:grpSp>
      <p:sp>
        <p:nvSpPr>
          <p:cNvPr id="110" name="Google Shape;110;p20"/>
          <p:cNvSpPr txBox="1">
            <a:spLocks noGrp="1"/>
          </p:cNvSpPr>
          <p:nvPr>
            <p:ph type="title"/>
          </p:nvPr>
        </p:nvSpPr>
        <p:spPr>
          <a:xfrm>
            <a:off x="364468" y="50121"/>
            <a:ext cx="9963000" cy="841800"/>
          </a:xfrm>
          <a:prstGeom prst="rect">
            <a:avLst/>
          </a:prstGeom>
          <a:noFill/>
          <a:ln>
            <a:noFill/>
          </a:ln>
        </p:spPr>
        <p:txBody>
          <a:bodyPr spcFirstLastPara="1" wrap="square" lIns="116050" tIns="116050" rIns="116050" bIns="116050" anchor="t" anchorCtr="0">
            <a:noAutofit/>
          </a:bodyPr>
          <a:lstStyle>
            <a:lvl1pPr marL="0" marR="0" lvl="0" indent="0" algn="ctr" rtl="0">
              <a:lnSpc>
                <a:spcPct val="100000"/>
              </a:lnSpc>
              <a:spcBef>
                <a:spcPts val="0"/>
              </a:spcBef>
              <a:spcAft>
                <a:spcPts val="0"/>
              </a:spcAft>
              <a:buClr>
                <a:schemeClr val="dk1"/>
              </a:buClr>
              <a:buSzPts val="1800"/>
              <a:buFont typeface="Dosis"/>
              <a:buNone/>
              <a:defRPr sz="4800" b="1" i="0" u="none" strike="noStrike" cap="none">
                <a:solidFill>
                  <a:srgbClr val="666666"/>
                </a:solidFill>
                <a:latin typeface="Dosis"/>
                <a:ea typeface="Dosis"/>
                <a:cs typeface="Dosis"/>
                <a:sym typeface="Dosis"/>
              </a:defRPr>
            </a:lvl1pPr>
            <a:lvl2pPr lvl="1"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2pPr>
            <a:lvl3pPr lvl="2"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3pPr>
            <a:lvl4pPr lvl="3"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4pPr>
            <a:lvl5pPr lvl="4"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5pPr>
            <a:lvl6pPr lvl="5"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6pPr>
            <a:lvl7pPr lvl="6"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7pPr>
            <a:lvl8pPr lvl="7"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8pPr>
            <a:lvl9pPr lvl="8"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9pPr>
          </a:lstStyle>
          <a:p>
            <a:endParaRPr/>
          </a:p>
        </p:txBody>
      </p:sp>
      <p:sp>
        <p:nvSpPr>
          <p:cNvPr id="111" name="Google Shape;111;p20"/>
          <p:cNvSpPr txBox="1">
            <a:spLocks noGrp="1"/>
          </p:cNvSpPr>
          <p:nvPr>
            <p:ph type="subTitle" idx="3"/>
          </p:nvPr>
        </p:nvSpPr>
        <p:spPr>
          <a:xfrm>
            <a:off x="2630730" y="891885"/>
            <a:ext cx="5430600" cy="359700"/>
          </a:xfrm>
          <a:prstGeom prst="rect">
            <a:avLst/>
          </a:prstGeom>
          <a:noFill/>
          <a:ln>
            <a:noFill/>
          </a:ln>
        </p:spPr>
        <p:txBody>
          <a:bodyPr spcFirstLastPara="1" wrap="square" lIns="116050" tIns="116050" rIns="116050" bIns="116050" anchor="t" anchorCtr="0">
            <a:noAutofit/>
          </a:bodyPr>
          <a:lstStyle>
            <a:lvl1pPr marL="0" marR="0" lvl="0" indent="0" algn="ctr" rtl="0">
              <a:lnSpc>
                <a:spcPct val="115000"/>
              </a:lnSpc>
              <a:spcBef>
                <a:spcPts val="0"/>
              </a:spcBef>
              <a:spcAft>
                <a:spcPts val="0"/>
              </a:spcAft>
              <a:buClr>
                <a:schemeClr val="dk2"/>
              </a:buClr>
              <a:buSzPts val="2300"/>
              <a:buFont typeface="Open Sans"/>
              <a:buNone/>
              <a:defRPr sz="2000" b="0" i="0" u="none" strike="noStrike" cap="none">
                <a:solidFill>
                  <a:schemeClr val="dk2"/>
                </a:solidFill>
                <a:latin typeface="Open Sans"/>
                <a:ea typeface="Open Sans"/>
                <a:cs typeface="Open Sans"/>
                <a:sym typeface="Open Sans"/>
              </a:defRPr>
            </a:lvl1pPr>
            <a:lvl2pPr marL="584200" marR="0" lvl="1"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2pPr>
            <a:lvl3pPr marL="1155700" marR="0" lvl="2"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3pPr>
            <a:lvl4pPr marL="1739900" marR="0" lvl="3"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4pPr>
            <a:lvl5pPr marL="2324100" marR="0" lvl="4"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5pPr>
            <a:lvl6pPr marL="2908300" marR="0" lvl="5"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6pPr>
            <a:lvl7pPr marL="3479800" marR="0" lvl="6"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7pPr>
            <a:lvl8pPr marL="4064000" marR="0" lvl="7"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8pPr>
            <a:lvl9pPr marL="4648200" marR="0" lvl="8" indent="0" algn="ctr" rtl="0">
              <a:lnSpc>
                <a:spcPct val="115000"/>
              </a:lnSpc>
              <a:spcBef>
                <a:spcPts val="2000"/>
              </a:spcBef>
              <a:spcAft>
                <a:spcPts val="200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_slide">
  <p:cSld name="blank_slide">
    <p:bg>
      <p:bgPr>
        <a:noFill/>
        <a:effectLst/>
      </p:bgPr>
    </p:bg>
    <p:spTree>
      <p:nvGrpSpPr>
        <p:cNvPr id="1" name="Shape 112"/>
        <p:cNvGrpSpPr/>
        <p:nvPr/>
      </p:nvGrpSpPr>
      <p:grpSpPr>
        <a:xfrm>
          <a:off x="0" y="0"/>
          <a:ext cx="0" cy="0"/>
          <a:chOff x="0" y="0"/>
          <a:chExt cx="0" cy="0"/>
        </a:xfrm>
      </p:grpSpPr>
      <p:sp>
        <p:nvSpPr>
          <p:cNvPr id="113" name="Google Shape;113;p21"/>
          <p:cNvSpPr txBox="1">
            <a:spLocks noGrp="1"/>
          </p:cNvSpPr>
          <p:nvPr>
            <p:ph type="sldNum" idx="12"/>
          </p:nvPr>
        </p:nvSpPr>
        <p:spPr>
          <a:xfrm>
            <a:off x="10005371" y="6981407"/>
            <a:ext cx="641700" cy="578400"/>
          </a:xfrm>
          <a:prstGeom prst="rect">
            <a:avLst/>
          </a:prstGeom>
          <a:noFill/>
          <a:ln>
            <a:noFill/>
          </a:ln>
        </p:spPr>
        <p:txBody>
          <a:bodyPr spcFirstLastPara="1" wrap="square" lIns="116050" tIns="116050" rIns="116050" bIns="116050" anchor="ctr" anchorCtr="0">
            <a:noAutofit/>
          </a:bodyPr>
          <a:lstStyle>
            <a:lvl1pPr marL="0" marR="0" lvl="0" indent="0" algn="l" rtl="0">
              <a:lnSpc>
                <a:spcPct val="100000"/>
              </a:lnSpc>
              <a:spcBef>
                <a:spcPts val="0"/>
              </a:spcBef>
              <a:spcAft>
                <a:spcPts val="0"/>
              </a:spcAft>
              <a:buClr>
                <a:schemeClr val="dk1"/>
              </a:buClr>
              <a:buFont typeface="Arial"/>
              <a:buNone/>
              <a:defRPr sz="17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Font typeface="Arial"/>
              <a:buNone/>
              <a:defRPr sz="17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Font typeface="Arial"/>
              <a:buNone/>
              <a:defRPr sz="17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Font typeface="Arial"/>
              <a:buNone/>
              <a:defRPr sz="17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Font typeface="Arial"/>
              <a:buNone/>
              <a:defRPr sz="17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Font typeface="Arial"/>
              <a:buNone/>
              <a:defRPr sz="17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Font typeface="Arial"/>
              <a:buNone/>
              <a:defRPr sz="17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Font typeface="Arial"/>
              <a:buNone/>
              <a:defRPr sz="17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Font typeface="Arial"/>
              <a:buNone/>
              <a:defRPr sz="17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
              <a:t>‹Nº›</a:t>
            </a:fld>
            <a:endParaRPr sz="1300">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64468" y="3161354"/>
            <a:ext cx="9963000" cy="1237200"/>
          </a:xfrm>
          <a:prstGeom prst="rect">
            <a:avLst/>
          </a:prstGeom>
        </p:spPr>
        <p:txBody>
          <a:bodyPr spcFirstLastPara="1" wrap="square" lIns="116050" tIns="116050" rIns="116050" bIns="116050" anchor="ctr" anchorCtr="0">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endParaRPr/>
          </a:p>
        </p:txBody>
      </p:sp>
      <p:sp>
        <p:nvSpPr>
          <p:cNvPr id="15" name="Google Shape;15;p3"/>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64468" y="3161354"/>
            <a:ext cx="9963000" cy="1237200"/>
          </a:xfrm>
          <a:prstGeom prst="rect">
            <a:avLst/>
          </a:prstGeom>
          <a:noFill/>
          <a:ln>
            <a:noFill/>
          </a:ln>
        </p:spPr>
        <p:txBody>
          <a:bodyPr spcFirstLastPara="1" wrap="square" lIns="116050" tIns="116050" rIns="116050" bIns="116050" anchor="ctr" anchorCtr="0">
            <a:noAutofit/>
          </a:bodyPr>
          <a:lstStyle>
            <a:lvl1pPr marL="0" marR="0" lvl="0" indent="0" algn="ctr" rtl="0">
              <a:lnSpc>
                <a:spcPct val="100000"/>
              </a:lnSpc>
              <a:spcBef>
                <a:spcPts val="0"/>
              </a:spcBef>
              <a:spcAft>
                <a:spcPts val="0"/>
              </a:spcAft>
              <a:buClr>
                <a:schemeClr val="dk1"/>
              </a:buClr>
              <a:buSzPts val="1800"/>
              <a:buFont typeface="Dosis"/>
              <a:buNone/>
              <a:defRPr sz="6500" b="1" i="0" u="none" strike="noStrike" cap="none">
                <a:solidFill>
                  <a:srgbClr val="666666"/>
                </a:solidFill>
                <a:latin typeface="Dosis"/>
                <a:ea typeface="Dosis"/>
                <a:cs typeface="Dosis"/>
                <a:sym typeface="Dosis"/>
              </a:defRPr>
            </a:lvl1pPr>
            <a:lvl2pPr lvl="1" indent="0" algn="ctr" rtl="0">
              <a:spcBef>
                <a:spcPts val="0"/>
              </a:spcBef>
              <a:spcAft>
                <a:spcPts val="0"/>
              </a:spcAft>
              <a:buClr>
                <a:schemeClr val="dk1"/>
              </a:buClr>
              <a:buSzPts val="1800"/>
              <a:buFont typeface="Arial"/>
              <a:buNone/>
              <a:defRPr sz="6200">
                <a:solidFill>
                  <a:schemeClr val="dk1"/>
                </a:solidFill>
              </a:defRPr>
            </a:lvl2pPr>
            <a:lvl3pPr lvl="2" indent="0" algn="ctr" rtl="0">
              <a:spcBef>
                <a:spcPts val="0"/>
              </a:spcBef>
              <a:spcAft>
                <a:spcPts val="0"/>
              </a:spcAft>
              <a:buClr>
                <a:schemeClr val="dk1"/>
              </a:buClr>
              <a:buSzPts val="1800"/>
              <a:buFont typeface="Arial"/>
              <a:buNone/>
              <a:defRPr sz="6200">
                <a:solidFill>
                  <a:schemeClr val="dk1"/>
                </a:solidFill>
              </a:defRPr>
            </a:lvl3pPr>
            <a:lvl4pPr lvl="3" indent="0" algn="ctr" rtl="0">
              <a:spcBef>
                <a:spcPts val="0"/>
              </a:spcBef>
              <a:spcAft>
                <a:spcPts val="0"/>
              </a:spcAft>
              <a:buClr>
                <a:schemeClr val="dk1"/>
              </a:buClr>
              <a:buSzPts val="1800"/>
              <a:buFont typeface="Arial"/>
              <a:buNone/>
              <a:defRPr sz="6200">
                <a:solidFill>
                  <a:schemeClr val="dk1"/>
                </a:solidFill>
              </a:defRPr>
            </a:lvl4pPr>
            <a:lvl5pPr lvl="4" indent="0" algn="ctr" rtl="0">
              <a:spcBef>
                <a:spcPts val="0"/>
              </a:spcBef>
              <a:spcAft>
                <a:spcPts val="0"/>
              </a:spcAft>
              <a:buClr>
                <a:schemeClr val="dk1"/>
              </a:buClr>
              <a:buSzPts val="1800"/>
              <a:buFont typeface="Arial"/>
              <a:buNone/>
              <a:defRPr sz="6200">
                <a:solidFill>
                  <a:schemeClr val="dk1"/>
                </a:solidFill>
              </a:defRPr>
            </a:lvl5pPr>
            <a:lvl6pPr lvl="5" indent="0" algn="ctr" rtl="0">
              <a:spcBef>
                <a:spcPts val="0"/>
              </a:spcBef>
              <a:spcAft>
                <a:spcPts val="0"/>
              </a:spcAft>
              <a:buClr>
                <a:schemeClr val="dk1"/>
              </a:buClr>
              <a:buSzPts val="1800"/>
              <a:buFont typeface="Arial"/>
              <a:buNone/>
              <a:defRPr sz="6200">
                <a:solidFill>
                  <a:schemeClr val="dk1"/>
                </a:solidFill>
              </a:defRPr>
            </a:lvl6pPr>
            <a:lvl7pPr lvl="6" indent="0" algn="ctr" rtl="0">
              <a:spcBef>
                <a:spcPts val="0"/>
              </a:spcBef>
              <a:spcAft>
                <a:spcPts val="0"/>
              </a:spcAft>
              <a:buClr>
                <a:schemeClr val="dk1"/>
              </a:buClr>
              <a:buSzPts val="1800"/>
              <a:buFont typeface="Arial"/>
              <a:buNone/>
              <a:defRPr sz="6200">
                <a:solidFill>
                  <a:schemeClr val="dk1"/>
                </a:solidFill>
              </a:defRPr>
            </a:lvl7pPr>
            <a:lvl8pPr lvl="7" indent="0" algn="ctr" rtl="0">
              <a:spcBef>
                <a:spcPts val="0"/>
              </a:spcBef>
              <a:spcAft>
                <a:spcPts val="0"/>
              </a:spcAft>
              <a:buClr>
                <a:schemeClr val="dk1"/>
              </a:buClr>
              <a:buSzPts val="1800"/>
              <a:buFont typeface="Arial"/>
              <a:buNone/>
              <a:defRPr sz="6200">
                <a:solidFill>
                  <a:schemeClr val="dk1"/>
                </a:solidFill>
              </a:defRPr>
            </a:lvl8pPr>
            <a:lvl9pPr lvl="8" indent="0" algn="ctr" rtl="0">
              <a:spcBef>
                <a:spcPts val="0"/>
              </a:spcBef>
              <a:spcAft>
                <a:spcPts val="0"/>
              </a:spcAft>
              <a:buClr>
                <a:schemeClr val="dk1"/>
              </a:buClr>
              <a:buSzPts val="1800"/>
              <a:buFont typeface="Arial"/>
              <a:buNone/>
              <a:defRPr sz="6200">
                <a:solidFill>
                  <a:schemeClr val="dk1"/>
                </a:solidFill>
              </a:defRPr>
            </a:lvl9pPr>
          </a:lstStyle>
          <a:p>
            <a:endParaRPr/>
          </a:p>
        </p:txBody>
      </p:sp>
      <p:sp>
        <p:nvSpPr>
          <p:cNvPr id="116" name="Google Shape;116;p22"/>
          <p:cNvSpPr/>
          <p:nvPr/>
        </p:nvSpPr>
        <p:spPr>
          <a:xfrm>
            <a:off x="9902114" y="223927"/>
            <a:ext cx="531300" cy="537000"/>
          </a:xfrm>
          <a:prstGeom prst="rect">
            <a:avLst/>
          </a:prstGeom>
          <a:solidFill>
            <a:srgbClr val="93C47D"/>
          </a:solidFill>
          <a:ln>
            <a:noFill/>
          </a:ln>
        </p:spPr>
        <p:txBody>
          <a:bodyPr spcFirstLastPara="1" wrap="square" lIns="116050" tIns="116050" rIns="116050" bIns="11605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117" name="Google Shape;117;p22"/>
          <p:cNvSpPr/>
          <p:nvPr/>
        </p:nvSpPr>
        <p:spPr>
          <a:xfrm>
            <a:off x="9902114" y="760924"/>
            <a:ext cx="531300" cy="131100"/>
          </a:xfrm>
          <a:prstGeom prst="rect">
            <a:avLst/>
          </a:prstGeom>
          <a:solidFill>
            <a:srgbClr val="666666"/>
          </a:solidFill>
          <a:ln>
            <a:noFill/>
          </a:ln>
        </p:spPr>
        <p:txBody>
          <a:bodyPr spcFirstLastPara="1" wrap="square" lIns="116050" tIns="116050" rIns="116050" bIns="11605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118" name="Google Shape;118;p22"/>
          <p:cNvSpPr txBox="1">
            <a:spLocks noGrp="1"/>
          </p:cNvSpPr>
          <p:nvPr>
            <p:ph type="sldNum" idx="12"/>
          </p:nvPr>
        </p:nvSpPr>
        <p:spPr>
          <a:xfrm>
            <a:off x="9847049" y="203202"/>
            <a:ext cx="641700" cy="578400"/>
          </a:xfrm>
          <a:prstGeom prst="rect">
            <a:avLst/>
          </a:prstGeom>
          <a:noFill/>
          <a:ln>
            <a:noFill/>
          </a:ln>
        </p:spPr>
        <p:txBody>
          <a:bodyPr spcFirstLastPara="1" wrap="square" lIns="116050" tIns="116050" rIns="116050" bIns="116050" anchor="ctr" anchorCtr="0">
            <a:noAutofit/>
          </a:bodyPr>
          <a:lstStyle>
            <a:lvl1pPr marL="0" marR="0" lvl="0"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s"/>
              <a:t>‹Nº›</a:t>
            </a:fld>
            <a:endParaRPr sz="1300">
              <a:solidFill>
                <a:schemeClr val="dk2"/>
              </a:solidFill>
            </a:endParaRPr>
          </a:p>
        </p:txBody>
      </p:sp>
      <p:sp>
        <p:nvSpPr>
          <p:cNvPr id="119" name="Google Shape;119;p22"/>
          <p:cNvSpPr txBox="1"/>
          <p:nvPr/>
        </p:nvSpPr>
        <p:spPr>
          <a:xfrm>
            <a:off x="7973836" y="6930037"/>
            <a:ext cx="2615400" cy="445500"/>
          </a:xfrm>
          <a:prstGeom prst="rect">
            <a:avLst/>
          </a:prstGeom>
          <a:noFill/>
          <a:ln>
            <a:noFill/>
          </a:ln>
        </p:spPr>
        <p:txBody>
          <a:bodyPr spcFirstLastPara="1" wrap="square" lIns="116050" tIns="116050" rIns="116050" bIns="116050" anchor="t" anchorCtr="0">
            <a:noAutofit/>
          </a:bodyPr>
          <a:lstStyle/>
          <a:p>
            <a:pPr marL="0" marR="0" lvl="0" indent="0" algn="ctr" rtl="0">
              <a:lnSpc>
                <a:spcPct val="100000"/>
              </a:lnSpc>
              <a:spcBef>
                <a:spcPts val="0"/>
              </a:spcBef>
              <a:spcAft>
                <a:spcPts val="0"/>
              </a:spcAft>
              <a:buClr>
                <a:srgbClr val="666666"/>
              </a:buClr>
              <a:buFont typeface="Open Sans"/>
              <a:buNone/>
            </a:pPr>
            <a:r>
              <a:rPr lang="es" sz="1300" b="0" i="0" u="none" strike="noStrike" cap="none">
                <a:solidFill>
                  <a:srgbClr val="666666"/>
                </a:solidFill>
                <a:latin typeface="Open Sans"/>
                <a:ea typeface="Open Sans"/>
                <a:cs typeface="Open Sans"/>
                <a:sym typeface="Open Sans"/>
              </a:rPr>
              <a:t>freegoogleslidestemplates.com</a:t>
            </a:r>
            <a:endParaRPr sz="1800"/>
          </a:p>
        </p:txBody>
      </p:sp>
      <p:grpSp>
        <p:nvGrpSpPr>
          <p:cNvPr id="120" name="Google Shape;120;p22"/>
          <p:cNvGrpSpPr/>
          <p:nvPr/>
        </p:nvGrpSpPr>
        <p:grpSpPr>
          <a:xfrm>
            <a:off x="231564" y="6883561"/>
            <a:ext cx="347628" cy="537142"/>
            <a:chOff x="2149550" y="2870305"/>
            <a:chExt cx="378515" cy="465300"/>
          </a:xfrm>
        </p:grpSpPr>
        <p:sp>
          <p:nvSpPr>
            <p:cNvPr id="121" name="Google Shape;121;p22"/>
            <p:cNvSpPr/>
            <p:nvPr/>
          </p:nvSpPr>
          <p:spPr>
            <a:xfrm>
              <a:off x="2149567" y="2870305"/>
              <a:ext cx="378300" cy="465300"/>
            </a:xfrm>
            <a:custGeom>
              <a:avLst/>
              <a:gdLst/>
              <a:ahLst/>
              <a:cxnLst/>
              <a:rect l="l" t="t" r="r" b="b"/>
              <a:pathLst>
                <a:path w="120000" h="120000" extrusionOk="0">
                  <a:moveTo>
                    <a:pt x="117432" y="53748"/>
                  </a:moveTo>
                  <a:cubicBezTo>
                    <a:pt x="119484" y="54588"/>
                    <a:pt x="118980" y="55836"/>
                    <a:pt x="120000" y="57504"/>
                  </a:cubicBezTo>
                  <a:lnTo>
                    <a:pt x="120000" y="110832"/>
                  </a:lnTo>
                  <a:cubicBezTo>
                    <a:pt x="120000" y="115836"/>
                    <a:pt x="114876" y="120000"/>
                    <a:pt x="108720" y="120000"/>
                  </a:cubicBezTo>
                  <a:lnTo>
                    <a:pt x="11280" y="120000"/>
                  </a:lnTo>
                  <a:cubicBezTo>
                    <a:pt x="4104" y="120000"/>
                    <a:pt x="0" y="115836"/>
                    <a:pt x="0" y="110832"/>
                  </a:cubicBezTo>
                  <a:lnTo>
                    <a:pt x="0" y="8328"/>
                  </a:lnTo>
                  <a:cubicBezTo>
                    <a:pt x="0" y="3336"/>
                    <a:pt x="4104" y="0"/>
                    <a:pt x="10260" y="0"/>
                  </a:cubicBezTo>
                  <a:lnTo>
                    <a:pt x="84108" y="0"/>
                  </a:lnTo>
                  <a:cubicBezTo>
                    <a:pt x="86148" y="1668"/>
                    <a:pt x="86148" y="5004"/>
                    <a:pt x="86148" y="7500"/>
                  </a:cubicBezTo>
                  <a:lnTo>
                    <a:pt x="86148" y="26664"/>
                  </a:lnTo>
                  <a:cubicBezTo>
                    <a:pt x="86148" y="29172"/>
                    <a:pt x="89232" y="30828"/>
                    <a:pt x="90252" y="32496"/>
                  </a:cubicBezTo>
                  <a:cubicBezTo>
                    <a:pt x="97440" y="37500"/>
                    <a:pt x="103584" y="42504"/>
                    <a:pt x="109740" y="47496"/>
                  </a:cubicBezTo>
                  <a:cubicBezTo>
                    <a:pt x="110772" y="49164"/>
                    <a:pt x="112008" y="48744"/>
                    <a:pt x="115584" y="51744"/>
                  </a:cubicBezTo>
                </a:path>
              </a:pathLst>
            </a:custGeom>
            <a:solidFill>
              <a:srgbClr val="F7B600"/>
            </a:solidFill>
            <a:ln w="12700" cap="flat" cmpd="sng">
              <a:solidFill>
                <a:srgbClr val="FFC92F"/>
              </a:solidFill>
              <a:prstDash val="solid"/>
              <a:round/>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122" name="Google Shape;122;p22"/>
            <p:cNvSpPr/>
            <p:nvPr/>
          </p:nvSpPr>
          <p:spPr>
            <a:xfrm>
              <a:off x="2414965" y="2870305"/>
              <a:ext cx="113100" cy="125700"/>
            </a:xfrm>
            <a:custGeom>
              <a:avLst/>
              <a:gdLst/>
              <a:ahLst/>
              <a:cxnLst/>
              <a:rect l="l" t="t" r="r" b="b"/>
              <a:pathLst>
                <a:path w="120000" h="120000" extrusionOk="0">
                  <a:moveTo>
                    <a:pt x="0" y="104615"/>
                  </a:moveTo>
                  <a:cubicBezTo>
                    <a:pt x="0" y="70769"/>
                    <a:pt x="0" y="33846"/>
                    <a:pt x="0" y="0"/>
                  </a:cubicBezTo>
                  <a:cubicBezTo>
                    <a:pt x="41142" y="33846"/>
                    <a:pt x="82285" y="67692"/>
                    <a:pt x="120000" y="104615"/>
                  </a:cubicBezTo>
                  <a:cubicBezTo>
                    <a:pt x="113142" y="110769"/>
                    <a:pt x="109714" y="110769"/>
                    <a:pt x="102857" y="110769"/>
                  </a:cubicBezTo>
                  <a:cubicBezTo>
                    <a:pt x="68571" y="110769"/>
                    <a:pt x="34285" y="120000"/>
                    <a:pt x="0" y="104615"/>
                  </a:cubicBezTo>
                  <a:close/>
                </a:path>
              </a:pathLst>
            </a:custGeom>
            <a:solidFill>
              <a:srgbClr val="FEE068"/>
            </a:solidFill>
            <a:ln>
              <a:noFill/>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123" name="Google Shape;123;p22"/>
            <p:cNvSpPr/>
            <p:nvPr/>
          </p:nvSpPr>
          <p:spPr>
            <a:xfrm>
              <a:off x="2414965" y="2980085"/>
              <a:ext cx="113100" cy="113100"/>
            </a:xfrm>
            <a:custGeom>
              <a:avLst/>
              <a:gdLst/>
              <a:ahLst/>
              <a:cxnLst/>
              <a:rect l="l" t="t" r="r" b="b"/>
              <a:pathLst>
                <a:path w="120000" h="120000" extrusionOk="0">
                  <a:moveTo>
                    <a:pt x="0" y="0"/>
                  </a:moveTo>
                  <a:lnTo>
                    <a:pt x="120000" y="0"/>
                  </a:lnTo>
                  <a:lnTo>
                    <a:pt x="120000" y="120000"/>
                  </a:lnTo>
                  <a:cubicBezTo>
                    <a:pt x="112344" y="108684"/>
                    <a:pt x="17484" y="23088"/>
                    <a:pt x="0" y="0"/>
                  </a:cubicBezTo>
                  <a:close/>
                </a:path>
              </a:pathLst>
            </a:custGeom>
            <a:solidFill>
              <a:srgbClr val="D59D00"/>
            </a:solidFill>
            <a:ln>
              <a:noFill/>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124" name="Google Shape;124;p22"/>
            <p:cNvSpPr/>
            <p:nvPr/>
          </p:nvSpPr>
          <p:spPr>
            <a:xfrm>
              <a:off x="2149550" y="3036900"/>
              <a:ext cx="378300" cy="227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Font typeface="Calibri"/>
                <a:buNone/>
              </a:pPr>
              <a:r>
                <a:rPr lang="es" sz="1000" b="0" i="0" u="none" strike="noStrike" cap="none">
                  <a:solidFill>
                    <a:srgbClr val="FFFFFF"/>
                  </a:solidFill>
                  <a:latin typeface="Open Sans"/>
                  <a:ea typeface="Open Sans"/>
                  <a:cs typeface="Open Sans"/>
                  <a:sym typeface="Open Sans"/>
                </a:rPr>
                <a:t>FGST</a:t>
              </a:r>
              <a:endParaRPr sz="1800"/>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noAutofit/>
          </a:bodyPr>
          <a:lstStyle>
            <a:lvl1pPr marL="0" marR="0" lvl="0" indent="0" algn="l" rtl="0">
              <a:lnSpc>
                <a:spcPct val="100000"/>
              </a:lnSpc>
              <a:spcBef>
                <a:spcPts val="0"/>
              </a:spcBef>
              <a:spcAft>
                <a:spcPts val="0"/>
              </a:spcAft>
              <a:buClr>
                <a:schemeClr val="dk1"/>
              </a:buClr>
              <a:buSzPts val="1800"/>
              <a:buFont typeface="Arial"/>
              <a:buNone/>
              <a:defRPr sz="3600" b="0"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800"/>
              <a:buFont typeface="Arial"/>
              <a:buNone/>
              <a:defRPr sz="3600">
                <a:solidFill>
                  <a:schemeClr val="dk1"/>
                </a:solidFill>
              </a:defRPr>
            </a:lvl2pPr>
            <a:lvl3pPr lvl="2" indent="0" rtl="0">
              <a:spcBef>
                <a:spcPts val="0"/>
              </a:spcBef>
              <a:spcAft>
                <a:spcPts val="0"/>
              </a:spcAft>
              <a:buClr>
                <a:schemeClr val="dk1"/>
              </a:buClr>
              <a:buSzPts val="1800"/>
              <a:buFont typeface="Arial"/>
              <a:buNone/>
              <a:defRPr sz="3600">
                <a:solidFill>
                  <a:schemeClr val="dk1"/>
                </a:solidFill>
              </a:defRPr>
            </a:lvl3pPr>
            <a:lvl4pPr lvl="3" indent="0" rtl="0">
              <a:spcBef>
                <a:spcPts val="0"/>
              </a:spcBef>
              <a:spcAft>
                <a:spcPts val="0"/>
              </a:spcAft>
              <a:buClr>
                <a:schemeClr val="dk1"/>
              </a:buClr>
              <a:buSzPts val="1800"/>
              <a:buFont typeface="Arial"/>
              <a:buNone/>
              <a:defRPr sz="3600">
                <a:solidFill>
                  <a:schemeClr val="dk1"/>
                </a:solidFill>
              </a:defRPr>
            </a:lvl4pPr>
            <a:lvl5pPr lvl="4" indent="0" rtl="0">
              <a:spcBef>
                <a:spcPts val="0"/>
              </a:spcBef>
              <a:spcAft>
                <a:spcPts val="0"/>
              </a:spcAft>
              <a:buClr>
                <a:schemeClr val="dk1"/>
              </a:buClr>
              <a:buSzPts val="1800"/>
              <a:buFont typeface="Arial"/>
              <a:buNone/>
              <a:defRPr sz="3600">
                <a:solidFill>
                  <a:schemeClr val="dk1"/>
                </a:solidFill>
              </a:defRPr>
            </a:lvl5pPr>
            <a:lvl6pPr lvl="5" indent="0" rtl="0">
              <a:spcBef>
                <a:spcPts val="0"/>
              </a:spcBef>
              <a:spcAft>
                <a:spcPts val="0"/>
              </a:spcAft>
              <a:buClr>
                <a:schemeClr val="dk1"/>
              </a:buClr>
              <a:buSzPts val="1800"/>
              <a:buFont typeface="Arial"/>
              <a:buNone/>
              <a:defRPr sz="3600">
                <a:solidFill>
                  <a:schemeClr val="dk1"/>
                </a:solidFill>
              </a:defRPr>
            </a:lvl6pPr>
            <a:lvl7pPr lvl="6" indent="0" rtl="0">
              <a:spcBef>
                <a:spcPts val="0"/>
              </a:spcBef>
              <a:spcAft>
                <a:spcPts val="0"/>
              </a:spcAft>
              <a:buClr>
                <a:schemeClr val="dk1"/>
              </a:buClr>
              <a:buSzPts val="1800"/>
              <a:buFont typeface="Arial"/>
              <a:buNone/>
              <a:defRPr sz="3600">
                <a:solidFill>
                  <a:schemeClr val="dk1"/>
                </a:solidFill>
              </a:defRPr>
            </a:lvl7pPr>
            <a:lvl8pPr lvl="7" indent="0" rtl="0">
              <a:spcBef>
                <a:spcPts val="0"/>
              </a:spcBef>
              <a:spcAft>
                <a:spcPts val="0"/>
              </a:spcAft>
              <a:buClr>
                <a:schemeClr val="dk1"/>
              </a:buClr>
              <a:buSzPts val="1800"/>
              <a:buFont typeface="Arial"/>
              <a:buNone/>
              <a:defRPr sz="3600">
                <a:solidFill>
                  <a:schemeClr val="dk1"/>
                </a:solidFill>
              </a:defRPr>
            </a:lvl8pPr>
            <a:lvl9pPr lvl="8" indent="0" rtl="0">
              <a:spcBef>
                <a:spcPts val="0"/>
              </a:spcBef>
              <a:spcAft>
                <a:spcPts val="0"/>
              </a:spcAft>
              <a:buClr>
                <a:schemeClr val="dk1"/>
              </a:buClr>
              <a:buSzPts val="1800"/>
              <a:buFont typeface="Arial"/>
              <a:buNone/>
              <a:defRPr sz="3600">
                <a:solidFill>
                  <a:schemeClr val="dk1"/>
                </a:solidFill>
              </a:defRPr>
            </a:lvl9pPr>
          </a:lstStyle>
          <a:p>
            <a:endParaRPr/>
          </a:p>
        </p:txBody>
      </p:sp>
      <p:sp>
        <p:nvSpPr>
          <p:cNvPr id="127" name="Google Shape;127;p23"/>
          <p:cNvSpPr txBox="1">
            <a:spLocks noGrp="1"/>
          </p:cNvSpPr>
          <p:nvPr>
            <p:ph type="sldNum" idx="12"/>
          </p:nvPr>
        </p:nvSpPr>
        <p:spPr>
          <a:xfrm>
            <a:off x="9906771" y="6854071"/>
            <a:ext cx="641700" cy="578400"/>
          </a:xfrm>
          <a:prstGeom prst="rect">
            <a:avLst/>
          </a:prstGeom>
          <a:noFill/>
          <a:ln>
            <a:noFill/>
          </a:ln>
        </p:spPr>
        <p:txBody>
          <a:bodyPr spcFirstLastPara="1" wrap="square" lIns="116050" tIns="116050" rIns="116050" bIns="116050" anchor="ctr" anchorCtr="0">
            <a:noAutofit/>
          </a:bodyPr>
          <a:lstStyle>
            <a:lvl1pPr marL="0" marR="0" lvl="0"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
              <a:t>‹Nº›</a:t>
            </a:fld>
            <a:endParaRPr sz="1300">
              <a:solidFill>
                <a:schemeClr val="dk2"/>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64468" y="816630"/>
            <a:ext cx="3283500" cy="1110600"/>
          </a:xfrm>
          <a:prstGeom prst="rect">
            <a:avLst/>
          </a:prstGeom>
          <a:noFill/>
          <a:ln>
            <a:noFill/>
          </a:ln>
        </p:spPr>
        <p:txBody>
          <a:bodyPr spcFirstLastPara="1" wrap="square" lIns="116050" tIns="116050" rIns="116050" bIns="116050" anchor="b" anchorCtr="0">
            <a:noAutofit/>
          </a:bodyPr>
          <a:lstStyle>
            <a:lvl1pPr marL="0" marR="0" lvl="0" indent="0" algn="l" rtl="0">
              <a:lnSpc>
                <a:spcPct val="100000"/>
              </a:lnSpc>
              <a:spcBef>
                <a:spcPts val="0"/>
              </a:spcBef>
              <a:spcAft>
                <a:spcPts val="0"/>
              </a:spcAft>
              <a:buClr>
                <a:schemeClr val="dk1"/>
              </a:buClr>
              <a:buSzPts val="1800"/>
              <a:buFont typeface="Arial"/>
              <a:buNone/>
              <a:defRPr sz="3000" b="0"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800"/>
              <a:buFont typeface="Arial"/>
              <a:buNone/>
              <a:defRPr sz="3000">
                <a:solidFill>
                  <a:schemeClr val="dk1"/>
                </a:solidFill>
              </a:defRPr>
            </a:lvl2pPr>
            <a:lvl3pPr lvl="2" indent="0" rtl="0">
              <a:spcBef>
                <a:spcPts val="0"/>
              </a:spcBef>
              <a:spcAft>
                <a:spcPts val="0"/>
              </a:spcAft>
              <a:buClr>
                <a:schemeClr val="dk1"/>
              </a:buClr>
              <a:buSzPts val="1800"/>
              <a:buFont typeface="Arial"/>
              <a:buNone/>
              <a:defRPr sz="3000">
                <a:solidFill>
                  <a:schemeClr val="dk1"/>
                </a:solidFill>
              </a:defRPr>
            </a:lvl3pPr>
            <a:lvl4pPr lvl="3" indent="0" rtl="0">
              <a:spcBef>
                <a:spcPts val="0"/>
              </a:spcBef>
              <a:spcAft>
                <a:spcPts val="0"/>
              </a:spcAft>
              <a:buClr>
                <a:schemeClr val="dk1"/>
              </a:buClr>
              <a:buSzPts val="1800"/>
              <a:buFont typeface="Arial"/>
              <a:buNone/>
              <a:defRPr sz="3000">
                <a:solidFill>
                  <a:schemeClr val="dk1"/>
                </a:solidFill>
              </a:defRPr>
            </a:lvl4pPr>
            <a:lvl5pPr lvl="4" indent="0" rtl="0">
              <a:spcBef>
                <a:spcPts val="0"/>
              </a:spcBef>
              <a:spcAft>
                <a:spcPts val="0"/>
              </a:spcAft>
              <a:buClr>
                <a:schemeClr val="dk1"/>
              </a:buClr>
              <a:buSzPts val="1800"/>
              <a:buFont typeface="Arial"/>
              <a:buNone/>
              <a:defRPr sz="3000">
                <a:solidFill>
                  <a:schemeClr val="dk1"/>
                </a:solidFill>
              </a:defRPr>
            </a:lvl5pPr>
            <a:lvl6pPr lvl="5" indent="0" rtl="0">
              <a:spcBef>
                <a:spcPts val="0"/>
              </a:spcBef>
              <a:spcAft>
                <a:spcPts val="0"/>
              </a:spcAft>
              <a:buClr>
                <a:schemeClr val="dk1"/>
              </a:buClr>
              <a:buSzPts val="1800"/>
              <a:buFont typeface="Arial"/>
              <a:buNone/>
              <a:defRPr sz="3000">
                <a:solidFill>
                  <a:schemeClr val="dk1"/>
                </a:solidFill>
              </a:defRPr>
            </a:lvl6pPr>
            <a:lvl7pPr lvl="6" indent="0" rtl="0">
              <a:spcBef>
                <a:spcPts val="0"/>
              </a:spcBef>
              <a:spcAft>
                <a:spcPts val="0"/>
              </a:spcAft>
              <a:buClr>
                <a:schemeClr val="dk1"/>
              </a:buClr>
              <a:buSzPts val="1800"/>
              <a:buFont typeface="Arial"/>
              <a:buNone/>
              <a:defRPr sz="3000">
                <a:solidFill>
                  <a:schemeClr val="dk1"/>
                </a:solidFill>
              </a:defRPr>
            </a:lvl7pPr>
            <a:lvl8pPr lvl="7" indent="0" rtl="0">
              <a:spcBef>
                <a:spcPts val="0"/>
              </a:spcBef>
              <a:spcAft>
                <a:spcPts val="0"/>
              </a:spcAft>
              <a:buClr>
                <a:schemeClr val="dk1"/>
              </a:buClr>
              <a:buSzPts val="1800"/>
              <a:buFont typeface="Arial"/>
              <a:buNone/>
              <a:defRPr sz="3000">
                <a:solidFill>
                  <a:schemeClr val="dk1"/>
                </a:solidFill>
              </a:defRPr>
            </a:lvl8pPr>
            <a:lvl9pPr lvl="8" indent="0" rtl="0">
              <a:spcBef>
                <a:spcPts val="0"/>
              </a:spcBef>
              <a:spcAft>
                <a:spcPts val="0"/>
              </a:spcAft>
              <a:buClr>
                <a:schemeClr val="dk1"/>
              </a:buClr>
              <a:buSzPts val="1800"/>
              <a:buFont typeface="Arial"/>
              <a:buNone/>
              <a:defRPr sz="3000">
                <a:solidFill>
                  <a:schemeClr val="dk1"/>
                </a:solidFill>
              </a:defRPr>
            </a:lvl9pPr>
          </a:lstStyle>
          <a:p>
            <a:endParaRPr/>
          </a:p>
        </p:txBody>
      </p:sp>
      <p:sp>
        <p:nvSpPr>
          <p:cNvPr id="130" name="Google Shape;130;p24"/>
          <p:cNvSpPr txBox="1">
            <a:spLocks noGrp="1"/>
          </p:cNvSpPr>
          <p:nvPr>
            <p:ph type="body" idx="1"/>
          </p:nvPr>
        </p:nvSpPr>
        <p:spPr>
          <a:xfrm>
            <a:off x="364468" y="2042457"/>
            <a:ext cx="3283500" cy="4673100"/>
          </a:xfrm>
          <a:prstGeom prst="rect">
            <a:avLst/>
          </a:prstGeom>
          <a:noFill/>
          <a:ln>
            <a:noFill/>
          </a:ln>
        </p:spPr>
        <p:txBody>
          <a:bodyPr spcFirstLastPara="1" wrap="square" lIns="116050" tIns="116050" rIns="116050" bIns="116050" anchor="t" anchorCtr="0">
            <a:noAutofit/>
          </a:bodyPr>
          <a:lstStyle>
            <a:lvl1pPr marL="457200" marR="0" lvl="0" indent="-228600" algn="l" rtl="0">
              <a:lnSpc>
                <a:spcPct val="115000"/>
              </a:lnSpc>
              <a:spcBef>
                <a:spcPts val="0"/>
              </a:spcBef>
              <a:spcAft>
                <a:spcPts val="0"/>
              </a:spcAft>
              <a:buClr>
                <a:schemeClr val="dk2"/>
              </a:buClr>
              <a:buSzPts val="2300"/>
              <a:buFont typeface="Arial"/>
              <a:buNone/>
              <a:defRPr sz="1500" b="0" i="0" u="none" strike="noStrike" cap="none">
                <a:solidFill>
                  <a:schemeClr val="dk2"/>
                </a:solidFill>
                <a:latin typeface="Arial"/>
                <a:ea typeface="Arial"/>
                <a:cs typeface="Arial"/>
                <a:sym typeface="Arial"/>
              </a:defRPr>
            </a:lvl1pPr>
            <a:lvl2pPr marL="914400" marR="0" lvl="1" indent="-228600" algn="l" rtl="0">
              <a:lnSpc>
                <a:spcPct val="115000"/>
              </a:lnSpc>
              <a:spcBef>
                <a:spcPts val="2000"/>
              </a:spcBef>
              <a:spcAft>
                <a:spcPts val="0"/>
              </a:spcAft>
              <a:buClr>
                <a:schemeClr val="dk2"/>
              </a:buClr>
              <a:buSzPts val="1800"/>
              <a:buFont typeface="Arial"/>
              <a:buNone/>
              <a:defRPr sz="1500" b="0" i="0" u="none" strike="noStrike" cap="none">
                <a:solidFill>
                  <a:schemeClr val="dk2"/>
                </a:solidFill>
                <a:latin typeface="Arial"/>
                <a:ea typeface="Arial"/>
                <a:cs typeface="Arial"/>
                <a:sym typeface="Arial"/>
              </a:defRPr>
            </a:lvl2pPr>
            <a:lvl3pPr marL="1371600" marR="0" lvl="2" indent="-228600" algn="l" rtl="0">
              <a:lnSpc>
                <a:spcPct val="115000"/>
              </a:lnSpc>
              <a:spcBef>
                <a:spcPts val="2000"/>
              </a:spcBef>
              <a:spcAft>
                <a:spcPts val="0"/>
              </a:spcAft>
              <a:buClr>
                <a:schemeClr val="dk2"/>
              </a:buClr>
              <a:buSzPts val="1800"/>
              <a:buFont typeface="Arial"/>
              <a:buNone/>
              <a:defRPr sz="1500" b="0" i="0" u="none" strike="noStrike" cap="none">
                <a:solidFill>
                  <a:schemeClr val="dk2"/>
                </a:solidFill>
                <a:latin typeface="Arial"/>
                <a:ea typeface="Arial"/>
                <a:cs typeface="Arial"/>
                <a:sym typeface="Arial"/>
              </a:defRPr>
            </a:lvl3pPr>
            <a:lvl4pPr marL="1828800" marR="0" lvl="3" indent="-228600" algn="l" rtl="0">
              <a:lnSpc>
                <a:spcPct val="115000"/>
              </a:lnSpc>
              <a:spcBef>
                <a:spcPts val="2000"/>
              </a:spcBef>
              <a:spcAft>
                <a:spcPts val="0"/>
              </a:spcAft>
              <a:buClr>
                <a:schemeClr val="dk2"/>
              </a:buClr>
              <a:buSzPts val="1800"/>
              <a:buFont typeface="Arial"/>
              <a:buNone/>
              <a:defRPr sz="1500" b="0" i="0" u="none" strike="noStrike" cap="none">
                <a:solidFill>
                  <a:schemeClr val="dk2"/>
                </a:solidFill>
                <a:latin typeface="Arial"/>
                <a:ea typeface="Arial"/>
                <a:cs typeface="Arial"/>
                <a:sym typeface="Arial"/>
              </a:defRPr>
            </a:lvl4pPr>
            <a:lvl5pPr marL="2286000" marR="0" lvl="4" indent="-228600" algn="l" rtl="0">
              <a:lnSpc>
                <a:spcPct val="115000"/>
              </a:lnSpc>
              <a:spcBef>
                <a:spcPts val="2000"/>
              </a:spcBef>
              <a:spcAft>
                <a:spcPts val="0"/>
              </a:spcAft>
              <a:buClr>
                <a:schemeClr val="dk2"/>
              </a:buClr>
              <a:buSzPts val="1800"/>
              <a:buFont typeface="Arial"/>
              <a:buNone/>
              <a:defRPr sz="1500" b="0" i="0" u="none" strike="noStrike" cap="none">
                <a:solidFill>
                  <a:schemeClr val="dk2"/>
                </a:solidFill>
                <a:latin typeface="Arial"/>
                <a:ea typeface="Arial"/>
                <a:cs typeface="Arial"/>
                <a:sym typeface="Arial"/>
              </a:defRPr>
            </a:lvl5pPr>
            <a:lvl6pPr marL="2743200" marR="0" lvl="5" indent="-228600" algn="l" rtl="0">
              <a:lnSpc>
                <a:spcPct val="115000"/>
              </a:lnSpc>
              <a:spcBef>
                <a:spcPts val="2000"/>
              </a:spcBef>
              <a:spcAft>
                <a:spcPts val="0"/>
              </a:spcAft>
              <a:buClr>
                <a:schemeClr val="dk2"/>
              </a:buClr>
              <a:buSzPts val="1800"/>
              <a:buFont typeface="Arial"/>
              <a:buNone/>
              <a:defRPr sz="1500" b="0" i="0" u="none" strike="noStrike" cap="none">
                <a:solidFill>
                  <a:schemeClr val="dk2"/>
                </a:solidFill>
                <a:latin typeface="Arial"/>
                <a:ea typeface="Arial"/>
                <a:cs typeface="Arial"/>
                <a:sym typeface="Arial"/>
              </a:defRPr>
            </a:lvl6pPr>
            <a:lvl7pPr marL="3200400" marR="0" lvl="6" indent="-228600" algn="l" rtl="0">
              <a:lnSpc>
                <a:spcPct val="115000"/>
              </a:lnSpc>
              <a:spcBef>
                <a:spcPts val="2000"/>
              </a:spcBef>
              <a:spcAft>
                <a:spcPts val="0"/>
              </a:spcAft>
              <a:buClr>
                <a:schemeClr val="dk2"/>
              </a:buClr>
              <a:buSzPts val="1800"/>
              <a:buFont typeface="Arial"/>
              <a:buNone/>
              <a:defRPr sz="1500" b="0" i="0" u="none" strike="noStrike" cap="none">
                <a:solidFill>
                  <a:schemeClr val="dk2"/>
                </a:solidFill>
                <a:latin typeface="Arial"/>
                <a:ea typeface="Arial"/>
                <a:cs typeface="Arial"/>
                <a:sym typeface="Arial"/>
              </a:defRPr>
            </a:lvl7pPr>
            <a:lvl8pPr marL="3657600" marR="0" lvl="7" indent="-228600" algn="l" rtl="0">
              <a:lnSpc>
                <a:spcPct val="115000"/>
              </a:lnSpc>
              <a:spcBef>
                <a:spcPts val="2000"/>
              </a:spcBef>
              <a:spcAft>
                <a:spcPts val="0"/>
              </a:spcAft>
              <a:buClr>
                <a:schemeClr val="dk2"/>
              </a:buClr>
              <a:buSzPts val="1800"/>
              <a:buFont typeface="Arial"/>
              <a:buNone/>
              <a:defRPr sz="1500" b="0" i="0" u="none" strike="noStrike" cap="none">
                <a:solidFill>
                  <a:schemeClr val="dk2"/>
                </a:solidFill>
                <a:latin typeface="Arial"/>
                <a:ea typeface="Arial"/>
                <a:cs typeface="Arial"/>
                <a:sym typeface="Arial"/>
              </a:defRPr>
            </a:lvl8pPr>
            <a:lvl9pPr marL="4114800" marR="0" lvl="8" indent="-228600" algn="l" rtl="0">
              <a:lnSpc>
                <a:spcPct val="115000"/>
              </a:lnSpc>
              <a:spcBef>
                <a:spcPts val="2000"/>
              </a:spcBef>
              <a:spcAft>
                <a:spcPts val="2000"/>
              </a:spcAft>
              <a:buClr>
                <a:schemeClr val="dk2"/>
              </a:buClr>
              <a:buSzPts val="1800"/>
              <a:buFont typeface="Arial"/>
              <a:buNone/>
              <a:defRPr sz="1500" b="0" i="0" u="none" strike="noStrike" cap="none">
                <a:solidFill>
                  <a:schemeClr val="dk2"/>
                </a:solidFill>
                <a:latin typeface="Arial"/>
                <a:ea typeface="Arial"/>
                <a:cs typeface="Arial"/>
                <a:sym typeface="Arial"/>
              </a:defRPr>
            </a:lvl9pPr>
          </a:lstStyle>
          <a:p>
            <a:endParaRPr/>
          </a:p>
        </p:txBody>
      </p:sp>
      <p:sp>
        <p:nvSpPr>
          <p:cNvPr id="131" name="Google Shape;131;p24"/>
          <p:cNvSpPr txBox="1">
            <a:spLocks noGrp="1"/>
          </p:cNvSpPr>
          <p:nvPr>
            <p:ph type="sldNum" idx="12"/>
          </p:nvPr>
        </p:nvSpPr>
        <p:spPr>
          <a:xfrm>
            <a:off x="9906771" y="6854071"/>
            <a:ext cx="641700" cy="578400"/>
          </a:xfrm>
          <a:prstGeom prst="rect">
            <a:avLst/>
          </a:prstGeom>
          <a:noFill/>
          <a:ln>
            <a:noFill/>
          </a:ln>
        </p:spPr>
        <p:txBody>
          <a:bodyPr spcFirstLastPara="1" wrap="square" lIns="116050" tIns="116050" rIns="116050" bIns="116050" anchor="ctr" anchorCtr="0">
            <a:noAutofit/>
          </a:bodyPr>
          <a:lstStyle>
            <a:lvl1pPr marL="0" marR="0" lvl="0"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
              <a:t>‹Nº›</a:t>
            </a:fld>
            <a:endParaRPr sz="1300">
              <a:solidFill>
                <a:schemeClr val="dk2"/>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573245" y="661638"/>
            <a:ext cx="7445700" cy="6012600"/>
          </a:xfrm>
          <a:prstGeom prst="rect">
            <a:avLst/>
          </a:prstGeom>
          <a:noFill/>
          <a:ln>
            <a:noFill/>
          </a:ln>
        </p:spPr>
        <p:txBody>
          <a:bodyPr spcFirstLastPara="1" wrap="square" lIns="116050" tIns="116050" rIns="116050" bIns="116050" anchor="ctr" anchorCtr="0">
            <a:noAutofit/>
          </a:bodyPr>
          <a:lstStyle>
            <a:lvl1pPr marL="0" marR="0" lvl="0" indent="0" algn="l" rtl="0">
              <a:lnSpc>
                <a:spcPct val="100000"/>
              </a:lnSpc>
              <a:spcBef>
                <a:spcPts val="0"/>
              </a:spcBef>
              <a:spcAft>
                <a:spcPts val="0"/>
              </a:spcAft>
              <a:buClr>
                <a:schemeClr val="dk1"/>
              </a:buClr>
              <a:buSzPts val="1800"/>
              <a:buFont typeface="Arial"/>
              <a:buNone/>
              <a:defRPr sz="6100" b="0"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800"/>
              <a:buFont typeface="Arial"/>
              <a:buNone/>
              <a:defRPr sz="6100">
                <a:solidFill>
                  <a:schemeClr val="dk1"/>
                </a:solidFill>
              </a:defRPr>
            </a:lvl2pPr>
            <a:lvl3pPr lvl="2" indent="0" rtl="0">
              <a:spcBef>
                <a:spcPts val="0"/>
              </a:spcBef>
              <a:spcAft>
                <a:spcPts val="0"/>
              </a:spcAft>
              <a:buClr>
                <a:schemeClr val="dk1"/>
              </a:buClr>
              <a:buSzPts val="1800"/>
              <a:buFont typeface="Arial"/>
              <a:buNone/>
              <a:defRPr sz="6100">
                <a:solidFill>
                  <a:schemeClr val="dk1"/>
                </a:solidFill>
              </a:defRPr>
            </a:lvl3pPr>
            <a:lvl4pPr lvl="3" indent="0" rtl="0">
              <a:spcBef>
                <a:spcPts val="0"/>
              </a:spcBef>
              <a:spcAft>
                <a:spcPts val="0"/>
              </a:spcAft>
              <a:buClr>
                <a:schemeClr val="dk1"/>
              </a:buClr>
              <a:buSzPts val="1800"/>
              <a:buFont typeface="Arial"/>
              <a:buNone/>
              <a:defRPr sz="6100">
                <a:solidFill>
                  <a:schemeClr val="dk1"/>
                </a:solidFill>
              </a:defRPr>
            </a:lvl4pPr>
            <a:lvl5pPr lvl="4" indent="0" rtl="0">
              <a:spcBef>
                <a:spcPts val="0"/>
              </a:spcBef>
              <a:spcAft>
                <a:spcPts val="0"/>
              </a:spcAft>
              <a:buClr>
                <a:schemeClr val="dk1"/>
              </a:buClr>
              <a:buSzPts val="1800"/>
              <a:buFont typeface="Arial"/>
              <a:buNone/>
              <a:defRPr sz="6100">
                <a:solidFill>
                  <a:schemeClr val="dk1"/>
                </a:solidFill>
              </a:defRPr>
            </a:lvl5pPr>
            <a:lvl6pPr lvl="5" indent="0" rtl="0">
              <a:spcBef>
                <a:spcPts val="0"/>
              </a:spcBef>
              <a:spcAft>
                <a:spcPts val="0"/>
              </a:spcAft>
              <a:buClr>
                <a:schemeClr val="dk1"/>
              </a:buClr>
              <a:buSzPts val="1800"/>
              <a:buFont typeface="Arial"/>
              <a:buNone/>
              <a:defRPr sz="6100">
                <a:solidFill>
                  <a:schemeClr val="dk1"/>
                </a:solidFill>
              </a:defRPr>
            </a:lvl6pPr>
            <a:lvl7pPr lvl="6" indent="0" rtl="0">
              <a:spcBef>
                <a:spcPts val="0"/>
              </a:spcBef>
              <a:spcAft>
                <a:spcPts val="0"/>
              </a:spcAft>
              <a:buClr>
                <a:schemeClr val="dk1"/>
              </a:buClr>
              <a:buSzPts val="1800"/>
              <a:buFont typeface="Arial"/>
              <a:buNone/>
              <a:defRPr sz="6100">
                <a:solidFill>
                  <a:schemeClr val="dk1"/>
                </a:solidFill>
              </a:defRPr>
            </a:lvl7pPr>
            <a:lvl8pPr lvl="7" indent="0" rtl="0">
              <a:spcBef>
                <a:spcPts val="0"/>
              </a:spcBef>
              <a:spcAft>
                <a:spcPts val="0"/>
              </a:spcAft>
              <a:buClr>
                <a:schemeClr val="dk1"/>
              </a:buClr>
              <a:buSzPts val="1800"/>
              <a:buFont typeface="Arial"/>
              <a:buNone/>
              <a:defRPr sz="6100">
                <a:solidFill>
                  <a:schemeClr val="dk1"/>
                </a:solidFill>
              </a:defRPr>
            </a:lvl8pPr>
            <a:lvl9pPr lvl="8" indent="0" rtl="0">
              <a:spcBef>
                <a:spcPts val="0"/>
              </a:spcBef>
              <a:spcAft>
                <a:spcPts val="0"/>
              </a:spcAft>
              <a:buClr>
                <a:schemeClr val="dk1"/>
              </a:buClr>
              <a:buSzPts val="1800"/>
              <a:buFont typeface="Arial"/>
              <a:buNone/>
              <a:defRPr sz="6100">
                <a:solidFill>
                  <a:schemeClr val="dk1"/>
                </a:solidFill>
              </a:defRPr>
            </a:lvl9pPr>
          </a:lstStyle>
          <a:p>
            <a:endParaRPr/>
          </a:p>
        </p:txBody>
      </p:sp>
      <p:sp>
        <p:nvSpPr>
          <p:cNvPr id="134" name="Google Shape;134;p25"/>
          <p:cNvSpPr txBox="1">
            <a:spLocks noGrp="1"/>
          </p:cNvSpPr>
          <p:nvPr>
            <p:ph type="sldNum" idx="12"/>
          </p:nvPr>
        </p:nvSpPr>
        <p:spPr>
          <a:xfrm>
            <a:off x="9906771" y="6854071"/>
            <a:ext cx="641700" cy="578400"/>
          </a:xfrm>
          <a:prstGeom prst="rect">
            <a:avLst/>
          </a:prstGeom>
          <a:noFill/>
          <a:ln>
            <a:noFill/>
          </a:ln>
        </p:spPr>
        <p:txBody>
          <a:bodyPr spcFirstLastPara="1" wrap="square" lIns="116050" tIns="116050" rIns="116050" bIns="116050" anchor="ctr" anchorCtr="0">
            <a:noAutofit/>
          </a:bodyPr>
          <a:lstStyle>
            <a:lvl1pPr marL="0" marR="0" lvl="0"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
              <a:t>‹Nº›</a:t>
            </a:fld>
            <a:endParaRPr sz="1300">
              <a:solidFill>
                <a:schemeClr val="dk2"/>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5"/>
        <p:cNvGrpSpPr/>
        <p:nvPr/>
      </p:nvGrpSpPr>
      <p:grpSpPr>
        <a:xfrm>
          <a:off x="0" y="0"/>
          <a:ext cx="0" cy="0"/>
          <a:chOff x="0" y="0"/>
          <a:chExt cx="0" cy="0"/>
        </a:xfrm>
      </p:grpSpPr>
      <p:sp>
        <p:nvSpPr>
          <p:cNvPr id="136" name="Google Shape;136;p26"/>
          <p:cNvSpPr/>
          <p:nvPr/>
        </p:nvSpPr>
        <p:spPr>
          <a:xfrm>
            <a:off x="5346000" y="-184"/>
            <a:ext cx="5346000" cy="7560000"/>
          </a:xfrm>
          <a:prstGeom prst="rect">
            <a:avLst/>
          </a:prstGeom>
          <a:solidFill>
            <a:schemeClr val="lt2"/>
          </a:solidFill>
          <a:ln>
            <a:noFill/>
          </a:ln>
        </p:spPr>
        <p:txBody>
          <a:bodyPr spcFirstLastPara="1" wrap="square" lIns="116050" tIns="116050" rIns="116050" bIns="11605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137" name="Google Shape;137;p26"/>
          <p:cNvSpPr txBox="1">
            <a:spLocks noGrp="1"/>
          </p:cNvSpPr>
          <p:nvPr>
            <p:ph type="title"/>
          </p:nvPr>
        </p:nvSpPr>
        <p:spPr>
          <a:xfrm>
            <a:off x="310447" y="1812541"/>
            <a:ext cx="4730100" cy="2178600"/>
          </a:xfrm>
          <a:prstGeom prst="rect">
            <a:avLst/>
          </a:prstGeom>
          <a:noFill/>
          <a:ln>
            <a:noFill/>
          </a:ln>
        </p:spPr>
        <p:txBody>
          <a:bodyPr spcFirstLastPara="1" wrap="square" lIns="116050" tIns="116050" rIns="116050" bIns="116050" anchor="b" anchorCtr="0">
            <a:noAutofit/>
          </a:bodyPr>
          <a:lstStyle>
            <a:lvl1pPr marL="0" marR="0" lvl="0" indent="0" algn="ctr" rtl="0">
              <a:lnSpc>
                <a:spcPct val="100000"/>
              </a:lnSpc>
              <a:spcBef>
                <a:spcPts val="0"/>
              </a:spcBef>
              <a:spcAft>
                <a:spcPts val="0"/>
              </a:spcAft>
              <a:buClr>
                <a:schemeClr val="dk1"/>
              </a:buClr>
              <a:buSzPts val="1800"/>
              <a:buFont typeface="Arial"/>
              <a:buNone/>
              <a:defRPr sz="5300" b="0" i="0" u="none" strike="noStrike" cap="none">
                <a:solidFill>
                  <a:schemeClr val="dk1"/>
                </a:solidFill>
                <a:latin typeface="Arial"/>
                <a:ea typeface="Arial"/>
                <a:cs typeface="Arial"/>
                <a:sym typeface="Arial"/>
              </a:defRPr>
            </a:lvl1pPr>
            <a:lvl2pPr lvl="1" indent="0" algn="ctr" rtl="0">
              <a:spcBef>
                <a:spcPts val="0"/>
              </a:spcBef>
              <a:spcAft>
                <a:spcPts val="0"/>
              </a:spcAft>
              <a:buClr>
                <a:schemeClr val="dk1"/>
              </a:buClr>
              <a:buSzPts val="1800"/>
              <a:buFont typeface="Arial"/>
              <a:buNone/>
              <a:defRPr sz="5300">
                <a:solidFill>
                  <a:schemeClr val="dk1"/>
                </a:solidFill>
              </a:defRPr>
            </a:lvl2pPr>
            <a:lvl3pPr lvl="2" indent="0" algn="ctr" rtl="0">
              <a:spcBef>
                <a:spcPts val="0"/>
              </a:spcBef>
              <a:spcAft>
                <a:spcPts val="0"/>
              </a:spcAft>
              <a:buClr>
                <a:schemeClr val="dk1"/>
              </a:buClr>
              <a:buSzPts val="1800"/>
              <a:buFont typeface="Arial"/>
              <a:buNone/>
              <a:defRPr sz="5300">
                <a:solidFill>
                  <a:schemeClr val="dk1"/>
                </a:solidFill>
              </a:defRPr>
            </a:lvl3pPr>
            <a:lvl4pPr lvl="3" indent="0" algn="ctr" rtl="0">
              <a:spcBef>
                <a:spcPts val="0"/>
              </a:spcBef>
              <a:spcAft>
                <a:spcPts val="0"/>
              </a:spcAft>
              <a:buClr>
                <a:schemeClr val="dk1"/>
              </a:buClr>
              <a:buSzPts val="1800"/>
              <a:buFont typeface="Arial"/>
              <a:buNone/>
              <a:defRPr sz="5300">
                <a:solidFill>
                  <a:schemeClr val="dk1"/>
                </a:solidFill>
              </a:defRPr>
            </a:lvl4pPr>
            <a:lvl5pPr lvl="4" indent="0" algn="ctr" rtl="0">
              <a:spcBef>
                <a:spcPts val="0"/>
              </a:spcBef>
              <a:spcAft>
                <a:spcPts val="0"/>
              </a:spcAft>
              <a:buClr>
                <a:schemeClr val="dk1"/>
              </a:buClr>
              <a:buSzPts val="1800"/>
              <a:buFont typeface="Arial"/>
              <a:buNone/>
              <a:defRPr sz="5300">
                <a:solidFill>
                  <a:schemeClr val="dk1"/>
                </a:solidFill>
              </a:defRPr>
            </a:lvl5pPr>
            <a:lvl6pPr lvl="5" indent="0" algn="ctr" rtl="0">
              <a:spcBef>
                <a:spcPts val="0"/>
              </a:spcBef>
              <a:spcAft>
                <a:spcPts val="0"/>
              </a:spcAft>
              <a:buClr>
                <a:schemeClr val="dk1"/>
              </a:buClr>
              <a:buSzPts val="1800"/>
              <a:buFont typeface="Arial"/>
              <a:buNone/>
              <a:defRPr sz="5300">
                <a:solidFill>
                  <a:schemeClr val="dk1"/>
                </a:solidFill>
              </a:defRPr>
            </a:lvl6pPr>
            <a:lvl7pPr lvl="6" indent="0" algn="ctr" rtl="0">
              <a:spcBef>
                <a:spcPts val="0"/>
              </a:spcBef>
              <a:spcAft>
                <a:spcPts val="0"/>
              </a:spcAft>
              <a:buClr>
                <a:schemeClr val="dk1"/>
              </a:buClr>
              <a:buSzPts val="1800"/>
              <a:buFont typeface="Arial"/>
              <a:buNone/>
              <a:defRPr sz="5300">
                <a:solidFill>
                  <a:schemeClr val="dk1"/>
                </a:solidFill>
              </a:defRPr>
            </a:lvl7pPr>
            <a:lvl8pPr lvl="7" indent="0" algn="ctr" rtl="0">
              <a:spcBef>
                <a:spcPts val="0"/>
              </a:spcBef>
              <a:spcAft>
                <a:spcPts val="0"/>
              </a:spcAft>
              <a:buClr>
                <a:schemeClr val="dk1"/>
              </a:buClr>
              <a:buSzPts val="1800"/>
              <a:buFont typeface="Arial"/>
              <a:buNone/>
              <a:defRPr sz="5300">
                <a:solidFill>
                  <a:schemeClr val="dk1"/>
                </a:solidFill>
              </a:defRPr>
            </a:lvl8pPr>
            <a:lvl9pPr lvl="8" indent="0" algn="ctr" rtl="0">
              <a:spcBef>
                <a:spcPts val="0"/>
              </a:spcBef>
              <a:spcAft>
                <a:spcPts val="0"/>
              </a:spcAft>
              <a:buClr>
                <a:schemeClr val="dk1"/>
              </a:buClr>
              <a:buSzPts val="1800"/>
              <a:buFont typeface="Arial"/>
              <a:buNone/>
              <a:defRPr sz="5300">
                <a:solidFill>
                  <a:schemeClr val="dk1"/>
                </a:solidFill>
              </a:defRPr>
            </a:lvl9pPr>
          </a:lstStyle>
          <a:p>
            <a:endParaRPr/>
          </a:p>
        </p:txBody>
      </p:sp>
      <p:sp>
        <p:nvSpPr>
          <p:cNvPr id="138" name="Google Shape;138;p26"/>
          <p:cNvSpPr txBox="1">
            <a:spLocks noGrp="1"/>
          </p:cNvSpPr>
          <p:nvPr>
            <p:ph type="subTitle" idx="1"/>
          </p:nvPr>
        </p:nvSpPr>
        <p:spPr>
          <a:xfrm>
            <a:off x="310447" y="4120005"/>
            <a:ext cx="4730100" cy="1815300"/>
          </a:xfrm>
          <a:prstGeom prst="rect">
            <a:avLst/>
          </a:prstGeom>
          <a:noFill/>
          <a:ln>
            <a:noFill/>
          </a:ln>
        </p:spPr>
        <p:txBody>
          <a:bodyPr spcFirstLastPara="1" wrap="square" lIns="116050" tIns="116050" rIns="116050" bIns="116050" anchor="t" anchorCtr="0">
            <a:noAutofit/>
          </a:bodyPr>
          <a:lstStyle>
            <a:lvl1pPr marL="0" marR="0" lvl="0" indent="0" algn="ctr" rtl="0">
              <a:lnSpc>
                <a:spcPct val="100000"/>
              </a:lnSpc>
              <a:spcBef>
                <a:spcPts val="0"/>
              </a:spcBef>
              <a:spcAft>
                <a:spcPts val="0"/>
              </a:spcAft>
              <a:buClr>
                <a:schemeClr val="dk2"/>
              </a:buClr>
              <a:buSzPts val="2300"/>
              <a:buFont typeface="Arial"/>
              <a:buNone/>
              <a:defRPr sz="2700" b="0" i="0" u="none" strike="noStrike" cap="none">
                <a:solidFill>
                  <a:schemeClr val="dk2"/>
                </a:solidFill>
                <a:latin typeface="Arial"/>
                <a:ea typeface="Arial"/>
                <a:cs typeface="Arial"/>
                <a:sym typeface="Arial"/>
              </a:defRPr>
            </a:lvl1pPr>
            <a:lvl2pPr marL="584200" marR="0" lvl="1" indent="0" algn="ctr" rtl="0">
              <a:lnSpc>
                <a:spcPct val="100000"/>
              </a:lnSpc>
              <a:spcBef>
                <a:spcPts val="0"/>
              </a:spcBef>
              <a:spcAft>
                <a:spcPts val="0"/>
              </a:spcAft>
              <a:buClr>
                <a:schemeClr val="dk2"/>
              </a:buClr>
              <a:buSzPts val="1800"/>
              <a:buFont typeface="Arial"/>
              <a:buNone/>
              <a:defRPr sz="2700" b="0" i="0" u="none" strike="noStrike" cap="none">
                <a:solidFill>
                  <a:schemeClr val="dk2"/>
                </a:solidFill>
                <a:latin typeface="Arial"/>
                <a:ea typeface="Arial"/>
                <a:cs typeface="Arial"/>
                <a:sym typeface="Arial"/>
              </a:defRPr>
            </a:lvl2pPr>
            <a:lvl3pPr marL="1155700" marR="0" lvl="2" indent="0" algn="ctr" rtl="0">
              <a:lnSpc>
                <a:spcPct val="100000"/>
              </a:lnSpc>
              <a:spcBef>
                <a:spcPts val="0"/>
              </a:spcBef>
              <a:spcAft>
                <a:spcPts val="0"/>
              </a:spcAft>
              <a:buClr>
                <a:schemeClr val="dk2"/>
              </a:buClr>
              <a:buSzPts val="1800"/>
              <a:buFont typeface="Arial"/>
              <a:buNone/>
              <a:defRPr sz="2700" b="0" i="0" u="none" strike="noStrike" cap="none">
                <a:solidFill>
                  <a:schemeClr val="dk2"/>
                </a:solidFill>
                <a:latin typeface="Arial"/>
                <a:ea typeface="Arial"/>
                <a:cs typeface="Arial"/>
                <a:sym typeface="Arial"/>
              </a:defRPr>
            </a:lvl3pPr>
            <a:lvl4pPr marL="1739900" marR="0" lvl="3" indent="0" algn="ctr" rtl="0">
              <a:lnSpc>
                <a:spcPct val="100000"/>
              </a:lnSpc>
              <a:spcBef>
                <a:spcPts val="0"/>
              </a:spcBef>
              <a:spcAft>
                <a:spcPts val="0"/>
              </a:spcAft>
              <a:buClr>
                <a:schemeClr val="dk2"/>
              </a:buClr>
              <a:buSzPts val="1800"/>
              <a:buFont typeface="Arial"/>
              <a:buNone/>
              <a:defRPr sz="2700" b="0" i="0" u="none" strike="noStrike" cap="none">
                <a:solidFill>
                  <a:schemeClr val="dk2"/>
                </a:solidFill>
                <a:latin typeface="Arial"/>
                <a:ea typeface="Arial"/>
                <a:cs typeface="Arial"/>
                <a:sym typeface="Arial"/>
              </a:defRPr>
            </a:lvl4pPr>
            <a:lvl5pPr marL="2324100" marR="0" lvl="4" indent="0" algn="ctr" rtl="0">
              <a:lnSpc>
                <a:spcPct val="100000"/>
              </a:lnSpc>
              <a:spcBef>
                <a:spcPts val="0"/>
              </a:spcBef>
              <a:spcAft>
                <a:spcPts val="0"/>
              </a:spcAft>
              <a:buClr>
                <a:schemeClr val="dk2"/>
              </a:buClr>
              <a:buSzPts val="1800"/>
              <a:buFont typeface="Arial"/>
              <a:buNone/>
              <a:defRPr sz="2700" b="0" i="0" u="none" strike="noStrike" cap="none">
                <a:solidFill>
                  <a:schemeClr val="dk2"/>
                </a:solidFill>
                <a:latin typeface="Arial"/>
                <a:ea typeface="Arial"/>
                <a:cs typeface="Arial"/>
                <a:sym typeface="Arial"/>
              </a:defRPr>
            </a:lvl5pPr>
            <a:lvl6pPr marL="2908300" marR="0" lvl="5" indent="0" algn="ctr" rtl="0">
              <a:lnSpc>
                <a:spcPct val="100000"/>
              </a:lnSpc>
              <a:spcBef>
                <a:spcPts val="0"/>
              </a:spcBef>
              <a:spcAft>
                <a:spcPts val="0"/>
              </a:spcAft>
              <a:buClr>
                <a:schemeClr val="dk2"/>
              </a:buClr>
              <a:buSzPts val="1800"/>
              <a:buFont typeface="Arial"/>
              <a:buNone/>
              <a:defRPr sz="2700" b="0" i="0" u="none" strike="noStrike" cap="none">
                <a:solidFill>
                  <a:schemeClr val="dk2"/>
                </a:solidFill>
                <a:latin typeface="Arial"/>
                <a:ea typeface="Arial"/>
                <a:cs typeface="Arial"/>
                <a:sym typeface="Arial"/>
              </a:defRPr>
            </a:lvl6pPr>
            <a:lvl7pPr marL="3479800" marR="0" lvl="6" indent="0" algn="ctr" rtl="0">
              <a:lnSpc>
                <a:spcPct val="100000"/>
              </a:lnSpc>
              <a:spcBef>
                <a:spcPts val="0"/>
              </a:spcBef>
              <a:spcAft>
                <a:spcPts val="0"/>
              </a:spcAft>
              <a:buClr>
                <a:schemeClr val="dk2"/>
              </a:buClr>
              <a:buSzPts val="1800"/>
              <a:buFont typeface="Arial"/>
              <a:buNone/>
              <a:defRPr sz="2700" b="0" i="0" u="none" strike="noStrike" cap="none">
                <a:solidFill>
                  <a:schemeClr val="dk2"/>
                </a:solidFill>
                <a:latin typeface="Arial"/>
                <a:ea typeface="Arial"/>
                <a:cs typeface="Arial"/>
                <a:sym typeface="Arial"/>
              </a:defRPr>
            </a:lvl7pPr>
            <a:lvl8pPr marL="4064000" marR="0" lvl="7" indent="0" algn="ctr" rtl="0">
              <a:lnSpc>
                <a:spcPct val="100000"/>
              </a:lnSpc>
              <a:spcBef>
                <a:spcPts val="0"/>
              </a:spcBef>
              <a:spcAft>
                <a:spcPts val="0"/>
              </a:spcAft>
              <a:buClr>
                <a:schemeClr val="dk2"/>
              </a:buClr>
              <a:buSzPts val="1800"/>
              <a:buFont typeface="Arial"/>
              <a:buNone/>
              <a:defRPr sz="2700" b="0" i="0" u="none" strike="noStrike" cap="none">
                <a:solidFill>
                  <a:schemeClr val="dk2"/>
                </a:solidFill>
                <a:latin typeface="Arial"/>
                <a:ea typeface="Arial"/>
                <a:cs typeface="Arial"/>
                <a:sym typeface="Arial"/>
              </a:defRPr>
            </a:lvl8pPr>
            <a:lvl9pPr marL="4648200" marR="0" lvl="8" indent="0" algn="ctr" rtl="0">
              <a:lnSpc>
                <a:spcPct val="100000"/>
              </a:lnSpc>
              <a:spcBef>
                <a:spcPts val="0"/>
              </a:spcBef>
              <a:spcAft>
                <a:spcPts val="0"/>
              </a:spcAft>
              <a:buClr>
                <a:schemeClr val="dk2"/>
              </a:buClr>
              <a:buSzPts val="1800"/>
              <a:buFont typeface="Arial"/>
              <a:buNone/>
              <a:defRPr sz="2700" b="0" i="0" u="none" strike="noStrike" cap="none">
                <a:solidFill>
                  <a:schemeClr val="dk2"/>
                </a:solidFill>
                <a:latin typeface="Arial"/>
                <a:ea typeface="Arial"/>
                <a:cs typeface="Arial"/>
                <a:sym typeface="Arial"/>
              </a:defRPr>
            </a:lvl9pPr>
          </a:lstStyle>
          <a:p>
            <a:endParaRPr/>
          </a:p>
        </p:txBody>
      </p:sp>
      <p:sp>
        <p:nvSpPr>
          <p:cNvPr id="139" name="Google Shape;139;p26"/>
          <p:cNvSpPr txBox="1">
            <a:spLocks noGrp="1"/>
          </p:cNvSpPr>
          <p:nvPr>
            <p:ph type="body" idx="2"/>
          </p:nvPr>
        </p:nvSpPr>
        <p:spPr>
          <a:xfrm>
            <a:off x="5775715" y="1064257"/>
            <a:ext cx="4486500" cy="5431200"/>
          </a:xfrm>
          <a:prstGeom prst="rect">
            <a:avLst/>
          </a:prstGeom>
          <a:noFill/>
          <a:ln>
            <a:noFill/>
          </a:ln>
        </p:spPr>
        <p:txBody>
          <a:bodyPr spcFirstLastPara="1" wrap="square" lIns="116050" tIns="116050" rIns="116050" bIns="116050" anchor="ctr" anchorCtr="0">
            <a:noAutofit/>
          </a:bodyPr>
          <a:lstStyle>
            <a:lvl1pPr marL="457200" marR="0" lvl="0" indent="-228600" algn="l" rtl="0">
              <a:lnSpc>
                <a:spcPct val="115000"/>
              </a:lnSpc>
              <a:spcBef>
                <a:spcPts val="0"/>
              </a:spcBef>
              <a:spcAft>
                <a:spcPts val="0"/>
              </a:spcAft>
              <a:buClr>
                <a:schemeClr val="dk2"/>
              </a:buClr>
              <a:buSzPts val="2300"/>
              <a:buFont typeface="Arial"/>
              <a:buNone/>
              <a:defRPr sz="2300" b="0" i="0" u="none" strike="noStrike" cap="none">
                <a:solidFill>
                  <a:schemeClr val="dk2"/>
                </a:solidFill>
                <a:latin typeface="Arial"/>
                <a:ea typeface="Arial"/>
                <a:cs typeface="Arial"/>
                <a:sym typeface="Arial"/>
              </a:defRPr>
            </a:lvl1pPr>
            <a:lvl2pPr marL="914400" marR="0" lvl="1"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L="1371600" marR="0" lvl="2"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L="1828800" marR="0" lvl="3"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L="2286000" marR="0" lvl="4"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L="2743200" marR="0" lvl="5"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L="3200400" marR="0" lvl="6"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L="3657600" marR="0" lvl="7"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L="4114800" marR="0" lvl="8" indent="-228600" algn="l" rtl="0">
              <a:lnSpc>
                <a:spcPct val="115000"/>
              </a:lnSpc>
              <a:spcBef>
                <a:spcPts val="2000"/>
              </a:spcBef>
              <a:spcAft>
                <a:spcPts val="200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endParaRPr/>
          </a:p>
        </p:txBody>
      </p:sp>
      <p:sp>
        <p:nvSpPr>
          <p:cNvPr id="140" name="Google Shape;140;p26"/>
          <p:cNvSpPr txBox="1">
            <a:spLocks noGrp="1"/>
          </p:cNvSpPr>
          <p:nvPr>
            <p:ph type="sldNum" idx="12"/>
          </p:nvPr>
        </p:nvSpPr>
        <p:spPr>
          <a:xfrm>
            <a:off x="9906771" y="6854071"/>
            <a:ext cx="641700" cy="578400"/>
          </a:xfrm>
          <a:prstGeom prst="rect">
            <a:avLst/>
          </a:prstGeom>
          <a:noFill/>
          <a:ln>
            <a:noFill/>
          </a:ln>
        </p:spPr>
        <p:txBody>
          <a:bodyPr spcFirstLastPara="1" wrap="square" lIns="116050" tIns="116050" rIns="116050" bIns="116050" anchor="ctr" anchorCtr="0">
            <a:noAutofit/>
          </a:bodyPr>
          <a:lstStyle>
            <a:lvl1pPr marL="0" marR="0" lvl="0"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
              <a:t>‹Nº›</a:t>
            </a:fld>
            <a:endParaRPr sz="1300">
              <a:solidFill>
                <a:schemeClr val="dk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1"/>
        <p:cNvGrpSpPr/>
        <p:nvPr/>
      </p:nvGrpSpPr>
      <p:grpSpPr>
        <a:xfrm>
          <a:off x="0" y="0"/>
          <a:ext cx="0" cy="0"/>
          <a:chOff x="0" y="0"/>
          <a:chExt cx="0" cy="0"/>
        </a:xfrm>
      </p:grpSpPr>
      <p:sp>
        <p:nvSpPr>
          <p:cNvPr id="142" name="Google Shape;142;p27"/>
          <p:cNvSpPr txBox="1">
            <a:spLocks noGrp="1"/>
          </p:cNvSpPr>
          <p:nvPr>
            <p:ph type="body" idx="1"/>
          </p:nvPr>
        </p:nvSpPr>
        <p:spPr>
          <a:xfrm>
            <a:off x="364468" y="6218168"/>
            <a:ext cx="7014300" cy="889500"/>
          </a:xfrm>
          <a:prstGeom prst="rect">
            <a:avLst/>
          </a:prstGeom>
          <a:noFill/>
          <a:ln>
            <a:noFill/>
          </a:ln>
        </p:spPr>
        <p:txBody>
          <a:bodyPr spcFirstLastPara="1" wrap="square" lIns="116050" tIns="116050" rIns="116050" bIns="116050" anchor="ctr" anchorCtr="0">
            <a:noAutofit/>
          </a:bodyPr>
          <a:lstStyle>
            <a:lvl1pPr marL="457200" marR="0" lvl="0" indent="-228600" algn="l" rtl="0">
              <a:lnSpc>
                <a:spcPct val="100000"/>
              </a:lnSpc>
              <a:spcBef>
                <a:spcPts val="0"/>
              </a:spcBef>
              <a:spcAft>
                <a:spcPts val="0"/>
              </a:spcAft>
              <a:buClr>
                <a:schemeClr val="dk2"/>
              </a:buClr>
              <a:buSzPts val="2300"/>
              <a:buFont typeface="Arial"/>
              <a:buNone/>
              <a:defRPr sz="2300" b="0" i="0" u="none" strike="noStrike" cap="none">
                <a:solidFill>
                  <a:schemeClr val="dk2"/>
                </a:solidFill>
                <a:latin typeface="Arial"/>
                <a:ea typeface="Arial"/>
                <a:cs typeface="Arial"/>
                <a:sym typeface="Arial"/>
              </a:defRPr>
            </a:lvl1pPr>
            <a:lvl2pPr marL="914400" marR="0" lvl="1" indent="-22860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L="1371600" marR="0" lvl="2"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L="1828800" marR="0" lvl="3"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L="2286000" marR="0" lvl="4"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L="2743200" marR="0" lvl="5"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L="3200400" marR="0" lvl="6"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L="3657600" marR="0" lvl="7"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L="4114800" marR="0" lvl="8" indent="-228600" algn="l" rtl="0">
              <a:lnSpc>
                <a:spcPct val="115000"/>
              </a:lnSpc>
              <a:spcBef>
                <a:spcPts val="2000"/>
              </a:spcBef>
              <a:spcAft>
                <a:spcPts val="200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endParaRPr/>
          </a:p>
        </p:txBody>
      </p:sp>
      <p:sp>
        <p:nvSpPr>
          <p:cNvPr id="143" name="Google Shape;143;p27"/>
          <p:cNvSpPr txBox="1">
            <a:spLocks noGrp="1"/>
          </p:cNvSpPr>
          <p:nvPr>
            <p:ph type="sldNum" idx="12"/>
          </p:nvPr>
        </p:nvSpPr>
        <p:spPr>
          <a:xfrm>
            <a:off x="9906771" y="6854071"/>
            <a:ext cx="641700" cy="578400"/>
          </a:xfrm>
          <a:prstGeom prst="rect">
            <a:avLst/>
          </a:prstGeom>
          <a:noFill/>
          <a:ln>
            <a:noFill/>
          </a:ln>
        </p:spPr>
        <p:txBody>
          <a:bodyPr spcFirstLastPara="1" wrap="square" lIns="116050" tIns="116050" rIns="116050" bIns="116050" anchor="ctr" anchorCtr="0">
            <a:noAutofit/>
          </a:bodyPr>
          <a:lstStyle>
            <a:lvl1pPr marL="0" marR="0" lvl="0"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
              <a:t>‹Nº›</a:t>
            </a:fld>
            <a:endParaRPr sz="1300">
              <a:solidFill>
                <a:schemeClr val="dk2"/>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44"/>
        <p:cNvGrpSpPr/>
        <p:nvPr/>
      </p:nvGrpSpPr>
      <p:grpSpPr>
        <a:xfrm>
          <a:off x="0" y="0"/>
          <a:ext cx="0" cy="0"/>
          <a:chOff x="0" y="0"/>
          <a:chExt cx="0" cy="0"/>
        </a:xfrm>
      </p:grpSpPr>
      <p:sp>
        <p:nvSpPr>
          <p:cNvPr id="145" name="Google Shape;145;p28"/>
          <p:cNvSpPr txBox="1"/>
          <p:nvPr/>
        </p:nvSpPr>
        <p:spPr>
          <a:xfrm>
            <a:off x="7973836" y="6930037"/>
            <a:ext cx="2615400" cy="445500"/>
          </a:xfrm>
          <a:prstGeom prst="rect">
            <a:avLst/>
          </a:prstGeom>
          <a:noFill/>
          <a:ln>
            <a:noFill/>
          </a:ln>
        </p:spPr>
        <p:txBody>
          <a:bodyPr spcFirstLastPara="1" wrap="square" lIns="116050" tIns="116050" rIns="116050" bIns="116050" anchor="t" anchorCtr="0">
            <a:noAutofit/>
          </a:bodyPr>
          <a:lstStyle/>
          <a:p>
            <a:pPr marL="0" marR="0" lvl="0" indent="0" algn="ctr" rtl="0">
              <a:lnSpc>
                <a:spcPct val="100000"/>
              </a:lnSpc>
              <a:spcBef>
                <a:spcPts val="0"/>
              </a:spcBef>
              <a:spcAft>
                <a:spcPts val="0"/>
              </a:spcAft>
              <a:buClr>
                <a:srgbClr val="666666"/>
              </a:buClr>
              <a:buFont typeface="Open Sans"/>
              <a:buNone/>
            </a:pPr>
            <a:r>
              <a:rPr lang="es" sz="1300" b="0" i="0" u="none" strike="noStrike" cap="none">
                <a:solidFill>
                  <a:srgbClr val="666666"/>
                </a:solidFill>
                <a:latin typeface="Open Sans"/>
                <a:ea typeface="Open Sans"/>
                <a:cs typeface="Open Sans"/>
                <a:sym typeface="Open Sans"/>
              </a:rPr>
              <a:t>freegoogleslidestemplates.com</a:t>
            </a:r>
            <a:endParaRPr sz="1800"/>
          </a:p>
        </p:txBody>
      </p:sp>
      <p:sp>
        <p:nvSpPr>
          <p:cNvPr id="146" name="Google Shape;146;p28"/>
          <p:cNvSpPr txBox="1">
            <a:spLocks noGrp="1"/>
          </p:cNvSpPr>
          <p:nvPr>
            <p:ph type="title"/>
          </p:nvPr>
        </p:nvSpPr>
        <p:spPr>
          <a:xfrm>
            <a:off x="364468" y="1625801"/>
            <a:ext cx="9963000" cy="2886000"/>
          </a:xfrm>
          <a:prstGeom prst="rect">
            <a:avLst/>
          </a:prstGeom>
          <a:noFill/>
          <a:ln>
            <a:noFill/>
          </a:ln>
        </p:spPr>
        <p:txBody>
          <a:bodyPr spcFirstLastPara="1" wrap="square" lIns="116050" tIns="116050" rIns="116050" bIns="116050" anchor="b" anchorCtr="0">
            <a:noAutofit/>
          </a:bodyPr>
          <a:lstStyle>
            <a:lvl1pPr marL="0" marR="0" lvl="0" indent="0" algn="ctr" rtl="0">
              <a:lnSpc>
                <a:spcPct val="100000"/>
              </a:lnSpc>
              <a:spcBef>
                <a:spcPts val="0"/>
              </a:spcBef>
              <a:spcAft>
                <a:spcPts val="0"/>
              </a:spcAft>
              <a:buClr>
                <a:srgbClr val="666666"/>
              </a:buClr>
              <a:buSzPts val="1800"/>
              <a:buFont typeface="Dosis"/>
              <a:buNone/>
              <a:defRPr sz="15900" b="0" i="0" u="none" strike="noStrike" cap="none">
                <a:solidFill>
                  <a:srgbClr val="666666"/>
                </a:solidFill>
                <a:latin typeface="Dosis"/>
                <a:ea typeface="Dosis"/>
                <a:cs typeface="Dosis"/>
                <a:sym typeface="Dosis"/>
              </a:defRPr>
            </a:lvl1pPr>
            <a:lvl2pPr lvl="1" indent="0" algn="ctr" rtl="0">
              <a:spcBef>
                <a:spcPts val="0"/>
              </a:spcBef>
              <a:spcAft>
                <a:spcPts val="0"/>
              </a:spcAft>
              <a:buClr>
                <a:schemeClr val="dk1"/>
              </a:buClr>
              <a:buSzPts val="1800"/>
              <a:buFont typeface="Dosis"/>
              <a:buNone/>
              <a:defRPr sz="15900">
                <a:solidFill>
                  <a:schemeClr val="dk1"/>
                </a:solidFill>
                <a:latin typeface="Dosis"/>
                <a:ea typeface="Dosis"/>
                <a:cs typeface="Dosis"/>
                <a:sym typeface="Dosis"/>
              </a:defRPr>
            </a:lvl2pPr>
            <a:lvl3pPr lvl="2" indent="0" algn="ctr" rtl="0">
              <a:spcBef>
                <a:spcPts val="0"/>
              </a:spcBef>
              <a:spcAft>
                <a:spcPts val="0"/>
              </a:spcAft>
              <a:buClr>
                <a:schemeClr val="dk1"/>
              </a:buClr>
              <a:buSzPts val="1800"/>
              <a:buFont typeface="Dosis"/>
              <a:buNone/>
              <a:defRPr sz="15900">
                <a:solidFill>
                  <a:schemeClr val="dk1"/>
                </a:solidFill>
                <a:latin typeface="Dosis"/>
                <a:ea typeface="Dosis"/>
                <a:cs typeface="Dosis"/>
                <a:sym typeface="Dosis"/>
              </a:defRPr>
            </a:lvl3pPr>
            <a:lvl4pPr lvl="3" indent="0" algn="ctr" rtl="0">
              <a:spcBef>
                <a:spcPts val="0"/>
              </a:spcBef>
              <a:spcAft>
                <a:spcPts val="0"/>
              </a:spcAft>
              <a:buClr>
                <a:schemeClr val="dk1"/>
              </a:buClr>
              <a:buSzPts val="1800"/>
              <a:buFont typeface="Dosis"/>
              <a:buNone/>
              <a:defRPr sz="15900">
                <a:solidFill>
                  <a:schemeClr val="dk1"/>
                </a:solidFill>
                <a:latin typeface="Dosis"/>
                <a:ea typeface="Dosis"/>
                <a:cs typeface="Dosis"/>
                <a:sym typeface="Dosis"/>
              </a:defRPr>
            </a:lvl4pPr>
            <a:lvl5pPr lvl="4" indent="0" algn="ctr" rtl="0">
              <a:spcBef>
                <a:spcPts val="0"/>
              </a:spcBef>
              <a:spcAft>
                <a:spcPts val="0"/>
              </a:spcAft>
              <a:buClr>
                <a:schemeClr val="dk1"/>
              </a:buClr>
              <a:buSzPts val="1800"/>
              <a:buFont typeface="Dosis"/>
              <a:buNone/>
              <a:defRPr sz="15900">
                <a:solidFill>
                  <a:schemeClr val="dk1"/>
                </a:solidFill>
                <a:latin typeface="Dosis"/>
                <a:ea typeface="Dosis"/>
                <a:cs typeface="Dosis"/>
                <a:sym typeface="Dosis"/>
              </a:defRPr>
            </a:lvl5pPr>
            <a:lvl6pPr lvl="5" indent="0" algn="ctr" rtl="0">
              <a:spcBef>
                <a:spcPts val="0"/>
              </a:spcBef>
              <a:spcAft>
                <a:spcPts val="0"/>
              </a:spcAft>
              <a:buClr>
                <a:schemeClr val="dk1"/>
              </a:buClr>
              <a:buSzPts val="1800"/>
              <a:buFont typeface="Dosis"/>
              <a:buNone/>
              <a:defRPr sz="15900">
                <a:solidFill>
                  <a:schemeClr val="dk1"/>
                </a:solidFill>
                <a:latin typeface="Dosis"/>
                <a:ea typeface="Dosis"/>
                <a:cs typeface="Dosis"/>
                <a:sym typeface="Dosis"/>
              </a:defRPr>
            </a:lvl6pPr>
            <a:lvl7pPr lvl="6" indent="0" algn="ctr" rtl="0">
              <a:spcBef>
                <a:spcPts val="0"/>
              </a:spcBef>
              <a:spcAft>
                <a:spcPts val="0"/>
              </a:spcAft>
              <a:buClr>
                <a:schemeClr val="dk1"/>
              </a:buClr>
              <a:buSzPts val="1800"/>
              <a:buFont typeface="Dosis"/>
              <a:buNone/>
              <a:defRPr sz="15900">
                <a:solidFill>
                  <a:schemeClr val="dk1"/>
                </a:solidFill>
                <a:latin typeface="Dosis"/>
                <a:ea typeface="Dosis"/>
                <a:cs typeface="Dosis"/>
                <a:sym typeface="Dosis"/>
              </a:defRPr>
            </a:lvl7pPr>
            <a:lvl8pPr lvl="7" indent="0" algn="ctr" rtl="0">
              <a:spcBef>
                <a:spcPts val="0"/>
              </a:spcBef>
              <a:spcAft>
                <a:spcPts val="0"/>
              </a:spcAft>
              <a:buClr>
                <a:schemeClr val="dk1"/>
              </a:buClr>
              <a:buSzPts val="1800"/>
              <a:buFont typeface="Dosis"/>
              <a:buNone/>
              <a:defRPr sz="15900">
                <a:solidFill>
                  <a:schemeClr val="dk1"/>
                </a:solidFill>
                <a:latin typeface="Dosis"/>
                <a:ea typeface="Dosis"/>
                <a:cs typeface="Dosis"/>
                <a:sym typeface="Dosis"/>
              </a:defRPr>
            </a:lvl8pPr>
            <a:lvl9pPr lvl="8" indent="0" algn="ctr" rtl="0">
              <a:spcBef>
                <a:spcPts val="0"/>
              </a:spcBef>
              <a:spcAft>
                <a:spcPts val="0"/>
              </a:spcAft>
              <a:buClr>
                <a:schemeClr val="dk1"/>
              </a:buClr>
              <a:buSzPts val="1800"/>
              <a:buFont typeface="Dosis"/>
              <a:buNone/>
              <a:defRPr sz="15900">
                <a:solidFill>
                  <a:schemeClr val="dk1"/>
                </a:solidFill>
                <a:latin typeface="Dosis"/>
                <a:ea typeface="Dosis"/>
                <a:cs typeface="Dosis"/>
                <a:sym typeface="Dosis"/>
              </a:defRPr>
            </a:lvl9pPr>
          </a:lstStyle>
          <a:p>
            <a:endParaRPr/>
          </a:p>
        </p:txBody>
      </p:sp>
      <p:sp>
        <p:nvSpPr>
          <p:cNvPr id="147" name="Google Shape;147;p28"/>
          <p:cNvSpPr txBox="1">
            <a:spLocks noGrp="1"/>
          </p:cNvSpPr>
          <p:nvPr>
            <p:ph type="body" idx="1"/>
          </p:nvPr>
        </p:nvSpPr>
        <p:spPr>
          <a:xfrm>
            <a:off x="364468" y="4633192"/>
            <a:ext cx="9963000" cy="1911900"/>
          </a:xfrm>
          <a:prstGeom prst="rect">
            <a:avLst/>
          </a:prstGeom>
          <a:noFill/>
          <a:ln>
            <a:noFill/>
          </a:ln>
        </p:spPr>
        <p:txBody>
          <a:bodyPr spcFirstLastPara="1" wrap="square" lIns="116050" tIns="116050" rIns="116050" bIns="116050" anchor="t" anchorCtr="0">
            <a:noAutofit/>
          </a:bodyPr>
          <a:lstStyle>
            <a:lvl1pPr marL="457200" marR="0" lvl="0" indent="-228600" algn="ctr" rtl="0">
              <a:lnSpc>
                <a:spcPct val="115000"/>
              </a:lnSpc>
              <a:spcBef>
                <a:spcPts val="0"/>
              </a:spcBef>
              <a:spcAft>
                <a:spcPts val="0"/>
              </a:spcAft>
              <a:buClr>
                <a:schemeClr val="dk2"/>
              </a:buClr>
              <a:buSzPts val="2300"/>
              <a:buFont typeface="Open Sans"/>
              <a:buNone/>
              <a:defRPr sz="2300" b="0" i="0" u="none" strike="noStrike" cap="none">
                <a:solidFill>
                  <a:schemeClr val="dk2"/>
                </a:solidFill>
                <a:latin typeface="Open Sans"/>
                <a:ea typeface="Open Sans"/>
                <a:cs typeface="Open Sans"/>
                <a:sym typeface="Open Sans"/>
              </a:defRPr>
            </a:lvl1pPr>
            <a:lvl2pPr marL="914400" marR="0" lvl="1" indent="-228600" algn="ctr"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2pPr>
            <a:lvl3pPr marL="1371600" marR="0" lvl="2" indent="-228600" algn="ctr"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3pPr>
            <a:lvl4pPr marL="1828800" marR="0" lvl="3" indent="-228600" algn="ctr"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4pPr>
            <a:lvl5pPr marL="2286000" marR="0" lvl="4" indent="-228600" algn="ctr"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5pPr>
            <a:lvl6pPr marL="2743200" marR="0" lvl="5" indent="-228600" algn="ctr"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6pPr>
            <a:lvl7pPr marL="3200400" marR="0" lvl="6" indent="-228600" algn="ctr"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7pPr>
            <a:lvl8pPr marL="3657600" marR="0" lvl="7" indent="-228600" algn="ctr"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8pPr>
            <a:lvl9pPr marL="4114800" marR="0" lvl="8" indent="-228600" algn="ctr" rtl="0">
              <a:lnSpc>
                <a:spcPct val="115000"/>
              </a:lnSpc>
              <a:spcBef>
                <a:spcPts val="2000"/>
              </a:spcBef>
              <a:spcAft>
                <a:spcPts val="200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9pPr>
          </a:lstStyle>
          <a:p>
            <a:endParaRPr/>
          </a:p>
        </p:txBody>
      </p:sp>
      <p:sp>
        <p:nvSpPr>
          <p:cNvPr id="148" name="Google Shape;148;p28"/>
          <p:cNvSpPr/>
          <p:nvPr/>
        </p:nvSpPr>
        <p:spPr>
          <a:xfrm>
            <a:off x="9902114" y="223927"/>
            <a:ext cx="531300" cy="537000"/>
          </a:xfrm>
          <a:prstGeom prst="rect">
            <a:avLst/>
          </a:prstGeom>
          <a:solidFill>
            <a:srgbClr val="93C47D"/>
          </a:solidFill>
          <a:ln>
            <a:noFill/>
          </a:ln>
        </p:spPr>
        <p:txBody>
          <a:bodyPr spcFirstLastPara="1" wrap="square" lIns="116050" tIns="116050" rIns="116050" bIns="11605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149" name="Google Shape;149;p28"/>
          <p:cNvSpPr/>
          <p:nvPr/>
        </p:nvSpPr>
        <p:spPr>
          <a:xfrm>
            <a:off x="9902114" y="760924"/>
            <a:ext cx="531300" cy="131100"/>
          </a:xfrm>
          <a:prstGeom prst="rect">
            <a:avLst/>
          </a:prstGeom>
          <a:solidFill>
            <a:srgbClr val="666666"/>
          </a:solidFill>
          <a:ln>
            <a:noFill/>
          </a:ln>
        </p:spPr>
        <p:txBody>
          <a:bodyPr spcFirstLastPara="1" wrap="square" lIns="116050" tIns="116050" rIns="116050" bIns="11605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150" name="Google Shape;150;p28"/>
          <p:cNvSpPr txBox="1">
            <a:spLocks noGrp="1"/>
          </p:cNvSpPr>
          <p:nvPr>
            <p:ph type="sldNum" idx="12"/>
          </p:nvPr>
        </p:nvSpPr>
        <p:spPr>
          <a:xfrm>
            <a:off x="9847049" y="203202"/>
            <a:ext cx="641700" cy="578400"/>
          </a:xfrm>
          <a:prstGeom prst="rect">
            <a:avLst/>
          </a:prstGeom>
          <a:noFill/>
          <a:ln>
            <a:noFill/>
          </a:ln>
        </p:spPr>
        <p:txBody>
          <a:bodyPr spcFirstLastPara="1" wrap="square" lIns="116050" tIns="116050" rIns="116050" bIns="116050" anchor="ctr" anchorCtr="0">
            <a:noAutofit/>
          </a:bodyPr>
          <a:lstStyle>
            <a:lvl1pPr marL="0" marR="0" lvl="0"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Font typeface="Arial"/>
              <a:buNone/>
              <a:defRPr sz="17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s"/>
              <a:t>‹Nº›</a:t>
            </a:fld>
            <a:endParaRPr sz="1300">
              <a:solidFill>
                <a:schemeClr val="dk2"/>
              </a:solidFill>
            </a:endParaRPr>
          </a:p>
        </p:txBody>
      </p:sp>
      <p:grpSp>
        <p:nvGrpSpPr>
          <p:cNvPr id="151" name="Google Shape;151;p28"/>
          <p:cNvGrpSpPr/>
          <p:nvPr/>
        </p:nvGrpSpPr>
        <p:grpSpPr>
          <a:xfrm>
            <a:off x="231564" y="6883561"/>
            <a:ext cx="347628" cy="537142"/>
            <a:chOff x="2149550" y="2870305"/>
            <a:chExt cx="378515" cy="465300"/>
          </a:xfrm>
        </p:grpSpPr>
        <p:sp>
          <p:nvSpPr>
            <p:cNvPr id="152" name="Google Shape;152;p28"/>
            <p:cNvSpPr/>
            <p:nvPr/>
          </p:nvSpPr>
          <p:spPr>
            <a:xfrm>
              <a:off x="2149567" y="2870305"/>
              <a:ext cx="378300" cy="465300"/>
            </a:xfrm>
            <a:custGeom>
              <a:avLst/>
              <a:gdLst/>
              <a:ahLst/>
              <a:cxnLst/>
              <a:rect l="l" t="t" r="r" b="b"/>
              <a:pathLst>
                <a:path w="120000" h="120000" extrusionOk="0">
                  <a:moveTo>
                    <a:pt x="117432" y="53748"/>
                  </a:moveTo>
                  <a:cubicBezTo>
                    <a:pt x="119484" y="54588"/>
                    <a:pt x="118980" y="55836"/>
                    <a:pt x="120000" y="57504"/>
                  </a:cubicBezTo>
                  <a:lnTo>
                    <a:pt x="120000" y="110832"/>
                  </a:lnTo>
                  <a:cubicBezTo>
                    <a:pt x="120000" y="115836"/>
                    <a:pt x="114876" y="120000"/>
                    <a:pt x="108720" y="120000"/>
                  </a:cubicBezTo>
                  <a:lnTo>
                    <a:pt x="11280" y="120000"/>
                  </a:lnTo>
                  <a:cubicBezTo>
                    <a:pt x="4104" y="120000"/>
                    <a:pt x="0" y="115836"/>
                    <a:pt x="0" y="110832"/>
                  </a:cubicBezTo>
                  <a:lnTo>
                    <a:pt x="0" y="8328"/>
                  </a:lnTo>
                  <a:cubicBezTo>
                    <a:pt x="0" y="3336"/>
                    <a:pt x="4104" y="0"/>
                    <a:pt x="10260" y="0"/>
                  </a:cubicBezTo>
                  <a:lnTo>
                    <a:pt x="84108" y="0"/>
                  </a:lnTo>
                  <a:cubicBezTo>
                    <a:pt x="86148" y="1668"/>
                    <a:pt x="86148" y="5004"/>
                    <a:pt x="86148" y="7500"/>
                  </a:cubicBezTo>
                  <a:lnTo>
                    <a:pt x="86148" y="26664"/>
                  </a:lnTo>
                  <a:cubicBezTo>
                    <a:pt x="86148" y="29172"/>
                    <a:pt x="89232" y="30828"/>
                    <a:pt x="90252" y="32496"/>
                  </a:cubicBezTo>
                  <a:cubicBezTo>
                    <a:pt x="97440" y="37500"/>
                    <a:pt x="103584" y="42504"/>
                    <a:pt x="109740" y="47496"/>
                  </a:cubicBezTo>
                  <a:cubicBezTo>
                    <a:pt x="110772" y="49164"/>
                    <a:pt x="112008" y="48744"/>
                    <a:pt x="115584" y="51744"/>
                  </a:cubicBezTo>
                </a:path>
              </a:pathLst>
            </a:custGeom>
            <a:solidFill>
              <a:srgbClr val="F7B600"/>
            </a:solidFill>
            <a:ln w="12700" cap="flat" cmpd="sng">
              <a:solidFill>
                <a:srgbClr val="FFC92F"/>
              </a:solidFill>
              <a:prstDash val="solid"/>
              <a:round/>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153" name="Google Shape;153;p28"/>
            <p:cNvSpPr/>
            <p:nvPr/>
          </p:nvSpPr>
          <p:spPr>
            <a:xfrm>
              <a:off x="2414965" y="2870305"/>
              <a:ext cx="113100" cy="125700"/>
            </a:xfrm>
            <a:custGeom>
              <a:avLst/>
              <a:gdLst/>
              <a:ahLst/>
              <a:cxnLst/>
              <a:rect l="l" t="t" r="r" b="b"/>
              <a:pathLst>
                <a:path w="120000" h="120000" extrusionOk="0">
                  <a:moveTo>
                    <a:pt x="0" y="104615"/>
                  </a:moveTo>
                  <a:cubicBezTo>
                    <a:pt x="0" y="70769"/>
                    <a:pt x="0" y="33846"/>
                    <a:pt x="0" y="0"/>
                  </a:cubicBezTo>
                  <a:cubicBezTo>
                    <a:pt x="41142" y="33846"/>
                    <a:pt x="82285" y="67692"/>
                    <a:pt x="120000" y="104615"/>
                  </a:cubicBezTo>
                  <a:cubicBezTo>
                    <a:pt x="113142" y="110769"/>
                    <a:pt x="109714" y="110769"/>
                    <a:pt x="102857" y="110769"/>
                  </a:cubicBezTo>
                  <a:cubicBezTo>
                    <a:pt x="68571" y="110769"/>
                    <a:pt x="34285" y="120000"/>
                    <a:pt x="0" y="104615"/>
                  </a:cubicBezTo>
                  <a:close/>
                </a:path>
              </a:pathLst>
            </a:custGeom>
            <a:solidFill>
              <a:srgbClr val="FEE068"/>
            </a:solidFill>
            <a:ln>
              <a:noFill/>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154" name="Google Shape;154;p28"/>
            <p:cNvSpPr/>
            <p:nvPr/>
          </p:nvSpPr>
          <p:spPr>
            <a:xfrm>
              <a:off x="2414965" y="2980085"/>
              <a:ext cx="113100" cy="113100"/>
            </a:xfrm>
            <a:custGeom>
              <a:avLst/>
              <a:gdLst/>
              <a:ahLst/>
              <a:cxnLst/>
              <a:rect l="l" t="t" r="r" b="b"/>
              <a:pathLst>
                <a:path w="120000" h="120000" extrusionOk="0">
                  <a:moveTo>
                    <a:pt x="0" y="0"/>
                  </a:moveTo>
                  <a:lnTo>
                    <a:pt x="120000" y="0"/>
                  </a:lnTo>
                  <a:lnTo>
                    <a:pt x="120000" y="120000"/>
                  </a:lnTo>
                  <a:cubicBezTo>
                    <a:pt x="112344" y="108684"/>
                    <a:pt x="17484" y="23088"/>
                    <a:pt x="0" y="0"/>
                  </a:cubicBezTo>
                  <a:close/>
                </a:path>
              </a:pathLst>
            </a:custGeom>
            <a:solidFill>
              <a:srgbClr val="D59D00"/>
            </a:solidFill>
            <a:ln>
              <a:noFill/>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155" name="Google Shape;155;p28"/>
            <p:cNvSpPr/>
            <p:nvPr/>
          </p:nvSpPr>
          <p:spPr>
            <a:xfrm>
              <a:off x="2149550" y="3036900"/>
              <a:ext cx="378300" cy="227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Font typeface="Calibri"/>
                <a:buNone/>
              </a:pPr>
              <a:r>
                <a:rPr lang="es" sz="1000" b="0" i="0" u="none" strike="noStrike" cap="none">
                  <a:solidFill>
                    <a:srgbClr val="FFFFFF"/>
                  </a:solidFill>
                  <a:latin typeface="Open Sans"/>
                  <a:ea typeface="Open Sans"/>
                  <a:cs typeface="Open Sans"/>
                  <a:sym typeface="Open Sans"/>
                </a:rPr>
                <a:t>FGST</a:t>
              </a:r>
              <a:endParaRPr sz="1800"/>
            </a:p>
          </p:txBody>
        </p:sp>
      </p:grpSp>
      <p:sp>
        <p:nvSpPr>
          <p:cNvPr id="156" name="Google Shape;156;p28"/>
          <p:cNvSpPr txBox="1">
            <a:spLocks noGrp="1"/>
          </p:cNvSpPr>
          <p:nvPr>
            <p:ph type="title" idx="2"/>
          </p:nvPr>
        </p:nvSpPr>
        <p:spPr>
          <a:xfrm>
            <a:off x="364468" y="50121"/>
            <a:ext cx="9963000" cy="841800"/>
          </a:xfrm>
          <a:prstGeom prst="rect">
            <a:avLst/>
          </a:prstGeom>
          <a:noFill/>
          <a:ln>
            <a:noFill/>
          </a:ln>
        </p:spPr>
        <p:txBody>
          <a:bodyPr spcFirstLastPara="1" wrap="square" lIns="116050" tIns="116050" rIns="116050" bIns="116050" anchor="t" anchorCtr="0">
            <a:noAutofit/>
          </a:bodyPr>
          <a:lstStyle>
            <a:lvl1pPr marL="0" marR="0" lvl="0" indent="0" algn="ctr" rtl="0">
              <a:lnSpc>
                <a:spcPct val="100000"/>
              </a:lnSpc>
              <a:spcBef>
                <a:spcPts val="0"/>
              </a:spcBef>
              <a:spcAft>
                <a:spcPts val="0"/>
              </a:spcAft>
              <a:buClr>
                <a:schemeClr val="dk1"/>
              </a:buClr>
              <a:buSzPts val="1800"/>
              <a:buFont typeface="Dosis"/>
              <a:buNone/>
              <a:defRPr sz="4800" b="1" i="0" u="none" strike="noStrike" cap="none">
                <a:solidFill>
                  <a:srgbClr val="666666"/>
                </a:solidFill>
                <a:latin typeface="Dosis"/>
                <a:ea typeface="Dosis"/>
                <a:cs typeface="Dosis"/>
                <a:sym typeface="Dosis"/>
              </a:defRPr>
            </a:lvl1pPr>
            <a:lvl2pPr lvl="1"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2pPr>
            <a:lvl3pPr lvl="2"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3pPr>
            <a:lvl4pPr lvl="3"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4pPr>
            <a:lvl5pPr lvl="4"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5pPr>
            <a:lvl6pPr lvl="5"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6pPr>
            <a:lvl7pPr lvl="6"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7pPr>
            <a:lvl8pPr lvl="7"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8pPr>
            <a:lvl9pPr lvl="8" indent="0" rtl="0">
              <a:spcBef>
                <a:spcPts val="0"/>
              </a:spcBef>
              <a:spcAft>
                <a:spcPts val="0"/>
              </a:spcAft>
              <a:buClr>
                <a:schemeClr val="dk1"/>
              </a:buClr>
              <a:buSzPts val="1800"/>
              <a:buFont typeface="Dosis"/>
              <a:buNone/>
              <a:defRPr sz="4600" b="1">
                <a:solidFill>
                  <a:schemeClr val="dk1"/>
                </a:solidFill>
                <a:latin typeface="Dosis"/>
                <a:ea typeface="Dosis"/>
                <a:cs typeface="Dosis"/>
                <a:sym typeface="Dosis"/>
              </a:defRPr>
            </a:lvl9pPr>
          </a:lstStyle>
          <a:p>
            <a:endParaRPr/>
          </a:p>
        </p:txBody>
      </p:sp>
      <p:sp>
        <p:nvSpPr>
          <p:cNvPr id="157" name="Google Shape;157;p28"/>
          <p:cNvSpPr txBox="1">
            <a:spLocks noGrp="1"/>
          </p:cNvSpPr>
          <p:nvPr>
            <p:ph type="subTitle" idx="3"/>
          </p:nvPr>
        </p:nvSpPr>
        <p:spPr>
          <a:xfrm>
            <a:off x="2630730" y="891885"/>
            <a:ext cx="5430600" cy="359700"/>
          </a:xfrm>
          <a:prstGeom prst="rect">
            <a:avLst/>
          </a:prstGeom>
          <a:noFill/>
          <a:ln>
            <a:noFill/>
          </a:ln>
        </p:spPr>
        <p:txBody>
          <a:bodyPr spcFirstLastPara="1" wrap="square" lIns="116050" tIns="116050" rIns="116050" bIns="116050" anchor="t" anchorCtr="0">
            <a:noAutofit/>
          </a:bodyPr>
          <a:lstStyle>
            <a:lvl1pPr marL="0" marR="0" lvl="0" indent="0" algn="ctr" rtl="0">
              <a:lnSpc>
                <a:spcPct val="115000"/>
              </a:lnSpc>
              <a:spcBef>
                <a:spcPts val="0"/>
              </a:spcBef>
              <a:spcAft>
                <a:spcPts val="0"/>
              </a:spcAft>
              <a:buClr>
                <a:schemeClr val="dk2"/>
              </a:buClr>
              <a:buSzPts val="2300"/>
              <a:buFont typeface="Open Sans"/>
              <a:buNone/>
              <a:defRPr sz="2000" b="0" i="0" u="none" strike="noStrike" cap="none">
                <a:solidFill>
                  <a:schemeClr val="dk2"/>
                </a:solidFill>
                <a:latin typeface="Open Sans"/>
                <a:ea typeface="Open Sans"/>
                <a:cs typeface="Open Sans"/>
                <a:sym typeface="Open Sans"/>
              </a:defRPr>
            </a:lvl1pPr>
            <a:lvl2pPr marL="584200" marR="0" lvl="1"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2pPr>
            <a:lvl3pPr marL="1155700" marR="0" lvl="2"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3pPr>
            <a:lvl4pPr marL="1739900" marR="0" lvl="3"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4pPr>
            <a:lvl5pPr marL="2324100" marR="0" lvl="4"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5pPr>
            <a:lvl6pPr marL="2908300" marR="0" lvl="5"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6pPr>
            <a:lvl7pPr marL="3479800" marR="0" lvl="6"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7pPr>
            <a:lvl8pPr marL="4064000" marR="0" lvl="7"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8pPr>
            <a:lvl9pPr marL="4648200" marR="0" lvl="8" indent="0" algn="ctr" rtl="0">
              <a:lnSpc>
                <a:spcPct val="115000"/>
              </a:lnSpc>
              <a:spcBef>
                <a:spcPts val="2000"/>
              </a:spcBef>
              <a:spcAft>
                <a:spcPts val="200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
        <p:nvSpPr>
          <p:cNvPr id="159" name="Google Shape;159;p29"/>
          <p:cNvSpPr txBox="1">
            <a:spLocks noGrp="1"/>
          </p:cNvSpPr>
          <p:nvPr>
            <p:ph type="sldNum" idx="12"/>
          </p:nvPr>
        </p:nvSpPr>
        <p:spPr>
          <a:xfrm>
            <a:off x="9906771" y="6854071"/>
            <a:ext cx="641700" cy="578400"/>
          </a:xfrm>
          <a:prstGeom prst="rect">
            <a:avLst/>
          </a:prstGeom>
          <a:noFill/>
          <a:ln>
            <a:noFill/>
          </a:ln>
        </p:spPr>
        <p:txBody>
          <a:bodyPr spcFirstLastPara="1" wrap="square" lIns="116050" tIns="116050" rIns="116050" bIns="116050" anchor="ctr" anchorCtr="0">
            <a:noAutofit/>
          </a:bodyPr>
          <a:lstStyle>
            <a:lvl1pPr marL="0" marR="0" lvl="0"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
              <a:t>‹Nº›</a:t>
            </a:fld>
            <a:endParaRPr sz="1300">
              <a:solidFill>
                <a:schemeClr val="dk2"/>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4C5C64"/>
        </a:solidFill>
        <a:effectLst/>
      </p:bgPr>
    </p:bg>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52121" y="1126798"/>
            <a:ext cx="10744200" cy="3689400"/>
          </a:xfrm>
          <a:prstGeom prst="rect">
            <a:avLst/>
          </a:prstGeom>
          <a:noFill/>
          <a:ln>
            <a:noFill/>
          </a:ln>
        </p:spPr>
        <p:txBody>
          <a:bodyPr spcFirstLastPara="1" wrap="square" lIns="117400" tIns="117400" rIns="117400" bIns="117400" anchor="b" anchorCtr="0">
            <a:noAutofit/>
          </a:bodyPr>
          <a:lstStyle>
            <a:lvl1pPr marL="0" marR="0" lvl="0" indent="0" algn="ctr" rtl="0">
              <a:lnSpc>
                <a:spcPct val="100000"/>
              </a:lnSpc>
              <a:spcBef>
                <a:spcPts val="0"/>
              </a:spcBef>
              <a:spcAft>
                <a:spcPts val="0"/>
              </a:spcAft>
              <a:buClr>
                <a:srgbClr val="FFFFFF"/>
              </a:buClr>
              <a:buSzPts val="1800"/>
              <a:buFont typeface="Dosis"/>
              <a:buNone/>
              <a:defRPr sz="10300" b="1" i="0" u="none" strike="noStrike" cap="none">
                <a:solidFill>
                  <a:srgbClr val="FFFFFF"/>
                </a:solidFill>
                <a:latin typeface="Dosis"/>
                <a:ea typeface="Dosis"/>
                <a:cs typeface="Dosis"/>
                <a:sym typeface="Dosis"/>
              </a:defRPr>
            </a:lvl1pPr>
            <a:lvl2pPr lvl="1" indent="0" algn="ctr" rtl="0">
              <a:spcBef>
                <a:spcPts val="0"/>
              </a:spcBef>
              <a:spcAft>
                <a:spcPts val="0"/>
              </a:spcAft>
              <a:buClr>
                <a:srgbClr val="FFFFFF"/>
              </a:buClr>
              <a:buSzPts val="1800"/>
              <a:buFont typeface="Arial"/>
              <a:buNone/>
              <a:defRPr sz="6700">
                <a:solidFill>
                  <a:srgbClr val="FFFFFF"/>
                </a:solidFill>
              </a:defRPr>
            </a:lvl2pPr>
            <a:lvl3pPr lvl="2" indent="0" algn="ctr" rtl="0">
              <a:spcBef>
                <a:spcPts val="0"/>
              </a:spcBef>
              <a:spcAft>
                <a:spcPts val="0"/>
              </a:spcAft>
              <a:buClr>
                <a:srgbClr val="FFFFFF"/>
              </a:buClr>
              <a:buSzPts val="1800"/>
              <a:buFont typeface="Arial"/>
              <a:buNone/>
              <a:defRPr sz="6700">
                <a:solidFill>
                  <a:srgbClr val="FFFFFF"/>
                </a:solidFill>
              </a:defRPr>
            </a:lvl3pPr>
            <a:lvl4pPr lvl="3" indent="0" algn="ctr" rtl="0">
              <a:spcBef>
                <a:spcPts val="0"/>
              </a:spcBef>
              <a:spcAft>
                <a:spcPts val="0"/>
              </a:spcAft>
              <a:buClr>
                <a:srgbClr val="FFFFFF"/>
              </a:buClr>
              <a:buSzPts val="1800"/>
              <a:buFont typeface="Arial"/>
              <a:buNone/>
              <a:defRPr sz="6700">
                <a:solidFill>
                  <a:srgbClr val="FFFFFF"/>
                </a:solidFill>
              </a:defRPr>
            </a:lvl4pPr>
            <a:lvl5pPr lvl="4" indent="0" algn="ctr" rtl="0">
              <a:spcBef>
                <a:spcPts val="0"/>
              </a:spcBef>
              <a:spcAft>
                <a:spcPts val="0"/>
              </a:spcAft>
              <a:buClr>
                <a:srgbClr val="FFFFFF"/>
              </a:buClr>
              <a:buSzPts val="1800"/>
              <a:buFont typeface="Arial"/>
              <a:buNone/>
              <a:defRPr sz="6700">
                <a:solidFill>
                  <a:srgbClr val="FFFFFF"/>
                </a:solidFill>
              </a:defRPr>
            </a:lvl5pPr>
            <a:lvl6pPr lvl="5" indent="0" algn="ctr" rtl="0">
              <a:spcBef>
                <a:spcPts val="0"/>
              </a:spcBef>
              <a:spcAft>
                <a:spcPts val="0"/>
              </a:spcAft>
              <a:buClr>
                <a:srgbClr val="FFFFFF"/>
              </a:buClr>
              <a:buSzPts val="1800"/>
              <a:buFont typeface="Arial"/>
              <a:buNone/>
              <a:defRPr sz="6700">
                <a:solidFill>
                  <a:srgbClr val="FFFFFF"/>
                </a:solidFill>
              </a:defRPr>
            </a:lvl6pPr>
            <a:lvl7pPr lvl="6" indent="0" algn="ctr" rtl="0">
              <a:spcBef>
                <a:spcPts val="0"/>
              </a:spcBef>
              <a:spcAft>
                <a:spcPts val="0"/>
              </a:spcAft>
              <a:buClr>
                <a:srgbClr val="FFFFFF"/>
              </a:buClr>
              <a:buSzPts val="1800"/>
              <a:buFont typeface="Arial"/>
              <a:buNone/>
              <a:defRPr sz="6700">
                <a:solidFill>
                  <a:srgbClr val="FFFFFF"/>
                </a:solidFill>
              </a:defRPr>
            </a:lvl7pPr>
            <a:lvl8pPr lvl="7" indent="0" algn="ctr" rtl="0">
              <a:spcBef>
                <a:spcPts val="0"/>
              </a:spcBef>
              <a:spcAft>
                <a:spcPts val="0"/>
              </a:spcAft>
              <a:buClr>
                <a:srgbClr val="FFFFFF"/>
              </a:buClr>
              <a:buSzPts val="1800"/>
              <a:buFont typeface="Arial"/>
              <a:buNone/>
              <a:defRPr sz="6700">
                <a:solidFill>
                  <a:srgbClr val="FFFFFF"/>
                </a:solidFill>
              </a:defRPr>
            </a:lvl8pPr>
            <a:lvl9pPr lvl="8" indent="0" algn="ctr" rtl="0">
              <a:spcBef>
                <a:spcPts val="0"/>
              </a:spcBef>
              <a:spcAft>
                <a:spcPts val="0"/>
              </a:spcAft>
              <a:buClr>
                <a:srgbClr val="FFFFFF"/>
              </a:buClr>
              <a:buSzPts val="1800"/>
              <a:buFont typeface="Arial"/>
              <a:buNone/>
              <a:defRPr sz="6700">
                <a:solidFill>
                  <a:srgbClr val="FFFFFF"/>
                </a:solidFill>
              </a:defRPr>
            </a:lvl9pPr>
          </a:lstStyle>
          <a:p>
            <a:endParaRPr/>
          </a:p>
        </p:txBody>
      </p:sp>
      <p:sp>
        <p:nvSpPr>
          <p:cNvPr id="166" name="Google Shape;166;p31"/>
          <p:cNvSpPr txBox="1">
            <a:spLocks noGrp="1"/>
          </p:cNvSpPr>
          <p:nvPr>
            <p:ph type="subTitle" idx="1"/>
          </p:nvPr>
        </p:nvSpPr>
        <p:spPr>
          <a:xfrm>
            <a:off x="364468" y="4816000"/>
            <a:ext cx="9963000" cy="935700"/>
          </a:xfrm>
          <a:prstGeom prst="rect">
            <a:avLst/>
          </a:prstGeom>
          <a:noFill/>
          <a:ln>
            <a:noFill/>
          </a:ln>
        </p:spPr>
        <p:txBody>
          <a:bodyPr spcFirstLastPara="1" wrap="square" lIns="117400" tIns="117400" rIns="117400" bIns="117400" anchor="t" anchorCtr="0">
            <a:noAutofit/>
          </a:bodyPr>
          <a:lstStyle>
            <a:lvl1pPr marL="0" marR="0" lvl="0" indent="0" algn="ctr" rtl="0">
              <a:lnSpc>
                <a:spcPct val="100000"/>
              </a:lnSpc>
              <a:spcBef>
                <a:spcPts val="0"/>
              </a:spcBef>
              <a:spcAft>
                <a:spcPts val="0"/>
              </a:spcAft>
              <a:buClr>
                <a:srgbClr val="FFFFFF"/>
              </a:buClr>
              <a:buSzPts val="1800"/>
              <a:buFont typeface="Open Sans"/>
              <a:buNone/>
              <a:defRPr sz="3300" b="0" i="0" u="none" strike="noStrike" cap="none">
                <a:solidFill>
                  <a:srgbClr val="FFFFFF"/>
                </a:solidFill>
                <a:latin typeface="Open Sans"/>
                <a:ea typeface="Open Sans"/>
                <a:cs typeface="Open Sans"/>
                <a:sym typeface="Open Sans"/>
              </a:defRPr>
            </a:lvl1pPr>
            <a:lvl2pPr marL="596900" marR="0" lvl="1" indent="0" algn="ctr" rtl="0">
              <a:lnSpc>
                <a:spcPct val="100000"/>
              </a:lnSpc>
              <a:spcBef>
                <a:spcPts val="0"/>
              </a:spcBef>
              <a:spcAft>
                <a:spcPts val="0"/>
              </a:spcAft>
              <a:buClr>
                <a:srgbClr val="FFFFFF"/>
              </a:buClr>
              <a:buSzPts val="1800"/>
              <a:buFont typeface="Open Sans"/>
              <a:buNone/>
              <a:defRPr sz="3300" b="0" i="0" u="none" strike="noStrike" cap="none">
                <a:solidFill>
                  <a:srgbClr val="FFFFFF"/>
                </a:solidFill>
                <a:latin typeface="Open Sans"/>
                <a:ea typeface="Open Sans"/>
                <a:cs typeface="Open Sans"/>
                <a:sym typeface="Open Sans"/>
              </a:defRPr>
            </a:lvl2pPr>
            <a:lvl3pPr marL="1181100" marR="0" lvl="2" indent="0" algn="ctr" rtl="0">
              <a:lnSpc>
                <a:spcPct val="100000"/>
              </a:lnSpc>
              <a:spcBef>
                <a:spcPts val="0"/>
              </a:spcBef>
              <a:spcAft>
                <a:spcPts val="0"/>
              </a:spcAft>
              <a:buClr>
                <a:srgbClr val="FFFFFF"/>
              </a:buClr>
              <a:buSzPts val="1800"/>
              <a:buFont typeface="Open Sans"/>
              <a:buNone/>
              <a:defRPr sz="3300" b="0" i="0" u="none" strike="noStrike" cap="none">
                <a:solidFill>
                  <a:srgbClr val="FFFFFF"/>
                </a:solidFill>
                <a:latin typeface="Open Sans"/>
                <a:ea typeface="Open Sans"/>
                <a:cs typeface="Open Sans"/>
                <a:sym typeface="Open Sans"/>
              </a:defRPr>
            </a:lvl3pPr>
            <a:lvl4pPr marL="1752600" marR="0" lvl="3" indent="0" algn="ctr" rtl="0">
              <a:lnSpc>
                <a:spcPct val="100000"/>
              </a:lnSpc>
              <a:spcBef>
                <a:spcPts val="0"/>
              </a:spcBef>
              <a:spcAft>
                <a:spcPts val="0"/>
              </a:spcAft>
              <a:buClr>
                <a:srgbClr val="FFFFFF"/>
              </a:buClr>
              <a:buSzPts val="1800"/>
              <a:buFont typeface="Open Sans"/>
              <a:buNone/>
              <a:defRPr sz="3300" b="0" i="0" u="none" strike="noStrike" cap="none">
                <a:solidFill>
                  <a:srgbClr val="FFFFFF"/>
                </a:solidFill>
                <a:latin typeface="Open Sans"/>
                <a:ea typeface="Open Sans"/>
                <a:cs typeface="Open Sans"/>
                <a:sym typeface="Open Sans"/>
              </a:defRPr>
            </a:lvl4pPr>
            <a:lvl5pPr marL="2349500" marR="0" lvl="4" indent="0" algn="ctr" rtl="0">
              <a:lnSpc>
                <a:spcPct val="100000"/>
              </a:lnSpc>
              <a:spcBef>
                <a:spcPts val="0"/>
              </a:spcBef>
              <a:spcAft>
                <a:spcPts val="0"/>
              </a:spcAft>
              <a:buClr>
                <a:srgbClr val="FFFFFF"/>
              </a:buClr>
              <a:buSzPts val="1800"/>
              <a:buFont typeface="Open Sans"/>
              <a:buNone/>
              <a:defRPr sz="3300" b="0" i="0" u="none" strike="noStrike" cap="none">
                <a:solidFill>
                  <a:srgbClr val="FFFFFF"/>
                </a:solidFill>
                <a:latin typeface="Open Sans"/>
                <a:ea typeface="Open Sans"/>
                <a:cs typeface="Open Sans"/>
                <a:sym typeface="Open Sans"/>
              </a:defRPr>
            </a:lvl5pPr>
            <a:lvl6pPr marL="2933700" marR="0" lvl="5" indent="0" algn="ctr" rtl="0">
              <a:lnSpc>
                <a:spcPct val="100000"/>
              </a:lnSpc>
              <a:spcBef>
                <a:spcPts val="0"/>
              </a:spcBef>
              <a:spcAft>
                <a:spcPts val="0"/>
              </a:spcAft>
              <a:buClr>
                <a:srgbClr val="FFFFFF"/>
              </a:buClr>
              <a:buSzPts val="1800"/>
              <a:buFont typeface="Open Sans"/>
              <a:buNone/>
              <a:defRPr sz="3300" b="0" i="0" u="none" strike="noStrike" cap="none">
                <a:solidFill>
                  <a:srgbClr val="FFFFFF"/>
                </a:solidFill>
                <a:latin typeface="Open Sans"/>
                <a:ea typeface="Open Sans"/>
                <a:cs typeface="Open Sans"/>
                <a:sym typeface="Open Sans"/>
              </a:defRPr>
            </a:lvl6pPr>
            <a:lvl7pPr marL="3517900" marR="0" lvl="6" indent="0" algn="ctr" rtl="0">
              <a:lnSpc>
                <a:spcPct val="100000"/>
              </a:lnSpc>
              <a:spcBef>
                <a:spcPts val="0"/>
              </a:spcBef>
              <a:spcAft>
                <a:spcPts val="0"/>
              </a:spcAft>
              <a:buClr>
                <a:srgbClr val="FFFFFF"/>
              </a:buClr>
              <a:buSzPts val="1800"/>
              <a:buFont typeface="Open Sans"/>
              <a:buNone/>
              <a:defRPr sz="3300" b="0" i="0" u="none" strike="noStrike" cap="none">
                <a:solidFill>
                  <a:srgbClr val="FFFFFF"/>
                </a:solidFill>
                <a:latin typeface="Open Sans"/>
                <a:ea typeface="Open Sans"/>
                <a:cs typeface="Open Sans"/>
                <a:sym typeface="Open Sans"/>
              </a:defRPr>
            </a:lvl7pPr>
            <a:lvl8pPr marL="4114800" marR="0" lvl="7" indent="0" algn="ctr" rtl="0">
              <a:lnSpc>
                <a:spcPct val="100000"/>
              </a:lnSpc>
              <a:spcBef>
                <a:spcPts val="0"/>
              </a:spcBef>
              <a:spcAft>
                <a:spcPts val="0"/>
              </a:spcAft>
              <a:buClr>
                <a:srgbClr val="FFFFFF"/>
              </a:buClr>
              <a:buSzPts val="1800"/>
              <a:buFont typeface="Open Sans"/>
              <a:buNone/>
              <a:defRPr sz="3300" b="0" i="0" u="none" strike="noStrike" cap="none">
                <a:solidFill>
                  <a:srgbClr val="FFFFFF"/>
                </a:solidFill>
                <a:latin typeface="Open Sans"/>
                <a:ea typeface="Open Sans"/>
                <a:cs typeface="Open Sans"/>
                <a:sym typeface="Open Sans"/>
              </a:defRPr>
            </a:lvl8pPr>
            <a:lvl9pPr marL="4711700" marR="0" lvl="8" indent="0" algn="ctr" rtl="0">
              <a:lnSpc>
                <a:spcPct val="100000"/>
              </a:lnSpc>
              <a:spcBef>
                <a:spcPts val="0"/>
              </a:spcBef>
              <a:spcAft>
                <a:spcPts val="0"/>
              </a:spcAft>
              <a:buClr>
                <a:srgbClr val="FFFFFF"/>
              </a:buClr>
              <a:buSzPts val="1800"/>
              <a:buFont typeface="Open Sans"/>
              <a:buNone/>
              <a:defRPr sz="3300" b="0" i="0" u="none" strike="noStrike" cap="none">
                <a:solidFill>
                  <a:srgbClr val="FFFFFF"/>
                </a:solidFill>
                <a:latin typeface="Open Sans"/>
                <a:ea typeface="Open Sans"/>
                <a:cs typeface="Open Sans"/>
                <a:sym typeface="Open Sans"/>
              </a:defRPr>
            </a:lvl9pPr>
          </a:lstStyle>
          <a:p>
            <a:endParaRPr/>
          </a:p>
        </p:txBody>
      </p:sp>
      <p:sp>
        <p:nvSpPr>
          <p:cNvPr id="167" name="Google Shape;167;p31"/>
          <p:cNvSpPr txBox="1">
            <a:spLocks noGrp="1"/>
          </p:cNvSpPr>
          <p:nvPr>
            <p:ph type="sldNum" idx="12"/>
          </p:nvPr>
        </p:nvSpPr>
        <p:spPr>
          <a:xfrm>
            <a:off x="9906771" y="6854071"/>
            <a:ext cx="641700" cy="578400"/>
          </a:xfrm>
          <a:prstGeom prst="rect">
            <a:avLst/>
          </a:prstGeom>
          <a:noFill/>
          <a:ln>
            <a:noFill/>
          </a:ln>
        </p:spPr>
        <p:txBody>
          <a:bodyPr spcFirstLastPara="1" wrap="square" lIns="117400" tIns="117400" rIns="117400" bIns="117400" anchor="ctr" anchorCtr="0">
            <a:noAutofit/>
          </a:bodyPr>
          <a:lstStyle>
            <a:lvl1pPr marL="0" marR="0" lvl="0"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
              <a:t>‹Nº›</a:t>
            </a:fld>
            <a:endParaRPr sz="1300">
              <a:solidFill>
                <a:schemeClr val="dk2"/>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e">
  <p:cSld name="Title One">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364468" y="50121"/>
            <a:ext cx="9963000" cy="841800"/>
          </a:xfrm>
          <a:prstGeom prst="rect">
            <a:avLst/>
          </a:prstGeom>
          <a:noFill/>
          <a:ln>
            <a:noFill/>
          </a:ln>
        </p:spPr>
        <p:txBody>
          <a:bodyPr spcFirstLastPara="1" wrap="square" lIns="117400" tIns="117400" rIns="117400" bIns="117400" anchor="t" anchorCtr="0">
            <a:noAutofit/>
          </a:bodyPr>
          <a:lstStyle>
            <a:lvl1pPr marL="0" marR="0" lvl="0" indent="0" algn="ctr" rtl="0">
              <a:lnSpc>
                <a:spcPct val="100000"/>
              </a:lnSpc>
              <a:spcBef>
                <a:spcPts val="0"/>
              </a:spcBef>
              <a:spcAft>
                <a:spcPts val="0"/>
              </a:spcAft>
              <a:buClr>
                <a:schemeClr val="dk1"/>
              </a:buClr>
              <a:buSzPts val="1800"/>
              <a:buFont typeface="Dosis"/>
              <a:buNone/>
              <a:defRPr sz="4800" b="1" i="0" u="none" strike="noStrike" cap="none">
                <a:solidFill>
                  <a:srgbClr val="666666"/>
                </a:solidFill>
                <a:latin typeface="Dosis"/>
                <a:ea typeface="Dosis"/>
                <a:cs typeface="Dosis"/>
                <a:sym typeface="Dosis"/>
              </a:defRPr>
            </a:lvl1pPr>
            <a:lvl2pPr lvl="1"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2pPr>
            <a:lvl3pPr lvl="2"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3pPr>
            <a:lvl4pPr lvl="3"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4pPr>
            <a:lvl5pPr lvl="4"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5pPr>
            <a:lvl6pPr lvl="5"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6pPr>
            <a:lvl7pPr lvl="6"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7pPr>
            <a:lvl8pPr lvl="7"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8pPr>
            <a:lvl9pPr lvl="8"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9pPr>
          </a:lstStyle>
          <a:p>
            <a:endParaRPr/>
          </a:p>
        </p:txBody>
      </p:sp>
      <p:sp>
        <p:nvSpPr>
          <p:cNvPr id="170" name="Google Shape;170;p32"/>
          <p:cNvSpPr txBox="1">
            <a:spLocks noGrp="1"/>
          </p:cNvSpPr>
          <p:nvPr>
            <p:ph type="subTitle" idx="1"/>
          </p:nvPr>
        </p:nvSpPr>
        <p:spPr>
          <a:xfrm>
            <a:off x="2630730" y="891885"/>
            <a:ext cx="5430600" cy="359700"/>
          </a:xfrm>
          <a:prstGeom prst="rect">
            <a:avLst/>
          </a:prstGeom>
          <a:noFill/>
          <a:ln>
            <a:noFill/>
          </a:ln>
        </p:spPr>
        <p:txBody>
          <a:bodyPr spcFirstLastPara="1" wrap="square" lIns="117400" tIns="117400" rIns="117400" bIns="117400" anchor="t" anchorCtr="0">
            <a:noAutofit/>
          </a:bodyPr>
          <a:lstStyle>
            <a:lvl1pPr marL="0" marR="0" lvl="0" indent="0" algn="ctr" rtl="0">
              <a:lnSpc>
                <a:spcPct val="115000"/>
              </a:lnSpc>
              <a:spcBef>
                <a:spcPts val="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1pPr>
            <a:lvl2pPr marL="596900" marR="0" lvl="1"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2pPr>
            <a:lvl3pPr marL="1181100" marR="0" lvl="2"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3pPr>
            <a:lvl4pPr marL="1752600" marR="0" lvl="3"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4pPr>
            <a:lvl5pPr marL="2349500" marR="0" lvl="4"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5pPr>
            <a:lvl6pPr marL="2933700" marR="0" lvl="5"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6pPr>
            <a:lvl7pPr marL="3517900" marR="0" lvl="6"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7pPr>
            <a:lvl8pPr marL="4114800" marR="0" lvl="7"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8pPr>
            <a:lvl9pPr marL="4711700" marR="0" lvl="8" indent="0" algn="ctr" rtl="0">
              <a:lnSpc>
                <a:spcPct val="115000"/>
              </a:lnSpc>
              <a:spcBef>
                <a:spcPts val="2000"/>
              </a:spcBef>
              <a:spcAft>
                <a:spcPts val="200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9pPr>
          </a:lstStyle>
          <a:p>
            <a:endParaRPr/>
          </a:p>
        </p:txBody>
      </p:sp>
      <p:sp>
        <p:nvSpPr>
          <p:cNvPr id="171" name="Google Shape;171;p32"/>
          <p:cNvSpPr/>
          <p:nvPr/>
        </p:nvSpPr>
        <p:spPr>
          <a:xfrm>
            <a:off x="9902114" y="223927"/>
            <a:ext cx="531300" cy="537000"/>
          </a:xfrm>
          <a:prstGeom prst="rect">
            <a:avLst/>
          </a:prstGeom>
          <a:solidFill>
            <a:srgbClr val="93C47D"/>
          </a:solidFill>
          <a:ln>
            <a:noFill/>
          </a:ln>
        </p:spPr>
        <p:txBody>
          <a:bodyPr spcFirstLastPara="1" wrap="square" lIns="117400" tIns="117400" rIns="117400" bIns="1174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172" name="Google Shape;172;p32"/>
          <p:cNvSpPr/>
          <p:nvPr/>
        </p:nvSpPr>
        <p:spPr>
          <a:xfrm>
            <a:off x="9902114" y="760924"/>
            <a:ext cx="531300" cy="131100"/>
          </a:xfrm>
          <a:prstGeom prst="rect">
            <a:avLst/>
          </a:prstGeom>
          <a:solidFill>
            <a:srgbClr val="666666"/>
          </a:solidFill>
          <a:ln>
            <a:noFill/>
          </a:ln>
        </p:spPr>
        <p:txBody>
          <a:bodyPr spcFirstLastPara="1" wrap="square" lIns="117400" tIns="117400" rIns="117400" bIns="1174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173" name="Google Shape;173;p32"/>
          <p:cNvSpPr txBox="1">
            <a:spLocks noGrp="1"/>
          </p:cNvSpPr>
          <p:nvPr>
            <p:ph type="sldNum" idx="12"/>
          </p:nvPr>
        </p:nvSpPr>
        <p:spPr>
          <a:xfrm>
            <a:off x="9847049" y="203202"/>
            <a:ext cx="641700" cy="578400"/>
          </a:xfrm>
          <a:prstGeom prst="rect">
            <a:avLst/>
          </a:prstGeom>
          <a:noFill/>
          <a:ln>
            <a:noFill/>
          </a:ln>
        </p:spPr>
        <p:txBody>
          <a:bodyPr spcFirstLastPara="1" wrap="square" lIns="117400" tIns="117400" rIns="117400" bIns="117400" anchor="ctr" anchorCtr="0">
            <a:noAutofit/>
          </a:bodyPr>
          <a:lstStyle>
            <a:lvl1pPr marL="0" marR="0" lvl="0"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s"/>
              <a:t>‹Nº›</a:t>
            </a:fld>
            <a:endParaRPr sz="1300">
              <a:solidFill>
                <a:schemeClr val="dk2"/>
              </a:solidFill>
            </a:endParaRPr>
          </a:p>
        </p:txBody>
      </p:sp>
      <p:sp>
        <p:nvSpPr>
          <p:cNvPr id="174" name="Google Shape;174;p32"/>
          <p:cNvSpPr txBox="1"/>
          <p:nvPr/>
        </p:nvSpPr>
        <p:spPr>
          <a:xfrm>
            <a:off x="7973836" y="6930037"/>
            <a:ext cx="2615400" cy="445500"/>
          </a:xfrm>
          <a:prstGeom prst="rect">
            <a:avLst/>
          </a:prstGeom>
          <a:noFill/>
          <a:ln>
            <a:noFill/>
          </a:ln>
        </p:spPr>
        <p:txBody>
          <a:bodyPr spcFirstLastPara="1" wrap="square" lIns="117400" tIns="117400" rIns="117400" bIns="117400" anchor="t" anchorCtr="0">
            <a:noAutofit/>
          </a:bodyPr>
          <a:lstStyle/>
          <a:p>
            <a:pPr marL="0" marR="0" lvl="0" indent="0" algn="ctr" rtl="0">
              <a:lnSpc>
                <a:spcPct val="100000"/>
              </a:lnSpc>
              <a:spcBef>
                <a:spcPts val="0"/>
              </a:spcBef>
              <a:spcAft>
                <a:spcPts val="0"/>
              </a:spcAft>
              <a:buClr>
                <a:srgbClr val="666666"/>
              </a:buClr>
              <a:buFont typeface="Open Sans"/>
              <a:buNone/>
            </a:pPr>
            <a:r>
              <a:rPr lang="es" sz="1300" b="0" i="0" u="none" strike="noStrike" cap="none">
                <a:solidFill>
                  <a:srgbClr val="666666"/>
                </a:solidFill>
                <a:latin typeface="Open Sans"/>
                <a:ea typeface="Open Sans"/>
                <a:cs typeface="Open Sans"/>
                <a:sym typeface="Open Sans"/>
              </a:rPr>
              <a:t>freegoogleslidestemplates.com</a:t>
            </a:r>
            <a:endParaRPr sz="1800"/>
          </a:p>
        </p:txBody>
      </p:sp>
      <p:grpSp>
        <p:nvGrpSpPr>
          <p:cNvPr id="175" name="Google Shape;175;p32"/>
          <p:cNvGrpSpPr/>
          <p:nvPr/>
        </p:nvGrpSpPr>
        <p:grpSpPr>
          <a:xfrm>
            <a:off x="231571" y="6883549"/>
            <a:ext cx="347628" cy="537142"/>
            <a:chOff x="2149550" y="2870305"/>
            <a:chExt cx="378515" cy="465300"/>
          </a:xfrm>
        </p:grpSpPr>
        <p:sp>
          <p:nvSpPr>
            <p:cNvPr id="176" name="Google Shape;176;p32"/>
            <p:cNvSpPr/>
            <p:nvPr/>
          </p:nvSpPr>
          <p:spPr>
            <a:xfrm>
              <a:off x="2149568" y="2870305"/>
              <a:ext cx="378300" cy="465300"/>
            </a:xfrm>
            <a:custGeom>
              <a:avLst/>
              <a:gdLst/>
              <a:ahLst/>
              <a:cxnLst/>
              <a:rect l="l" t="t" r="r" b="b"/>
              <a:pathLst>
                <a:path w="120000" h="120000" extrusionOk="0">
                  <a:moveTo>
                    <a:pt x="117432" y="53748"/>
                  </a:moveTo>
                  <a:cubicBezTo>
                    <a:pt x="119484" y="54588"/>
                    <a:pt x="118980" y="55836"/>
                    <a:pt x="120000" y="57504"/>
                  </a:cubicBezTo>
                  <a:lnTo>
                    <a:pt x="120000" y="110832"/>
                  </a:lnTo>
                  <a:cubicBezTo>
                    <a:pt x="120000" y="115836"/>
                    <a:pt x="114876" y="120000"/>
                    <a:pt x="108720" y="120000"/>
                  </a:cubicBezTo>
                  <a:lnTo>
                    <a:pt x="11280" y="120000"/>
                  </a:lnTo>
                  <a:cubicBezTo>
                    <a:pt x="4104" y="120000"/>
                    <a:pt x="0" y="115836"/>
                    <a:pt x="0" y="110832"/>
                  </a:cubicBezTo>
                  <a:lnTo>
                    <a:pt x="0" y="8328"/>
                  </a:lnTo>
                  <a:cubicBezTo>
                    <a:pt x="0" y="3336"/>
                    <a:pt x="4104" y="0"/>
                    <a:pt x="10260" y="0"/>
                  </a:cubicBezTo>
                  <a:lnTo>
                    <a:pt x="84108" y="0"/>
                  </a:lnTo>
                  <a:cubicBezTo>
                    <a:pt x="86148" y="1668"/>
                    <a:pt x="86148" y="5004"/>
                    <a:pt x="86148" y="7500"/>
                  </a:cubicBezTo>
                  <a:lnTo>
                    <a:pt x="86148" y="26664"/>
                  </a:lnTo>
                  <a:cubicBezTo>
                    <a:pt x="86148" y="29172"/>
                    <a:pt x="89232" y="30828"/>
                    <a:pt x="90252" y="32496"/>
                  </a:cubicBezTo>
                  <a:cubicBezTo>
                    <a:pt x="97440" y="37500"/>
                    <a:pt x="103584" y="42504"/>
                    <a:pt x="109740" y="47496"/>
                  </a:cubicBezTo>
                  <a:cubicBezTo>
                    <a:pt x="110772" y="49164"/>
                    <a:pt x="112008" y="48744"/>
                    <a:pt x="115584" y="51744"/>
                  </a:cubicBezTo>
                </a:path>
              </a:pathLst>
            </a:custGeom>
            <a:solidFill>
              <a:srgbClr val="F7B600"/>
            </a:solidFill>
            <a:ln w="12700" cap="flat" cmpd="sng">
              <a:solidFill>
                <a:srgbClr val="FFC92F"/>
              </a:solidFill>
              <a:prstDash val="solid"/>
              <a:round/>
              <a:headEnd type="none" w="sm" len="sm"/>
              <a:tailEnd type="none" w="sm" len="sm"/>
            </a:ln>
          </p:spPr>
          <p:txBody>
            <a:bodyPr spcFirstLastPara="1" wrap="square" lIns="117400" tIns="58725" rIns="117400" bIns="587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177" name="Google Shape;177;p32"/>
            <p:cNvSpPr/>
            <p:nvPr/>
          </p:nvSpPr>
          <p:spPr>
            <a:xfrm>
              <a:off x="2414965" y="2870305"/>
              <a:ext cx="113100" cy="125700"/>
            </a:xfrm>
            <a:custGeom>
              <a:avLst/>
              <a:gdLst/>
              <a:ahLst/>
              <a:cxnLst/>
              <a:rect l="l" t="t" r="r" b="b"/>
              <a:pathLst>
                <a:path w="120000" h="120000" extrusionOk="0">
                  <a:moveTo>
                    <a:pt x="0" y="104615"/>
                  </a:moveTo>
                  <a:cubicBezTo>
                    <a:pt x="0" y="70769"/>
                    <a:pt x="0" y="33846"/>
                    <a:pt x="0" y="0"/>
                  </a:cubicBezTo>
                  <a:cubicBezTo>
                    <a:pt x="41142" y="33846"/>
                    <a:pt x="82285" y="67692"/>
                    <a:pt x="120000" y="104615"/>
                  </a:cubicBezTo>
                  <a:cubicBezTo>
                    <a:pt x="113142" y="110769"/>
                    <a:pt x="109714" y="110769"/>
                    <a:pt x="102857" y="110769"/>
                  </a:cubicBezTo>
                  <a:cubicBezTo>
                    <a:pt x="68571" y="110769"/>
                    <a:pt x="34285" y="120000"/>
                    <a:pt x="0" y="104615"/>
                  </a:cubicBezTo>
                  <a:close/>
                </a:path>
              </a:pathLst>
            </a:custGeom>
            <a:solidFill>
              <a:srgbClr val="FEE068"/>
            </a:solidFill>
            <a:ln>
              <a:noFill/>
            </a:ln>
          </p:spPr>
          <p:txBody>
            <a:bodyPr spcFirstLastPara="1" wrap="square" lIns="117400" tIns="58725" rIns="117400" bIns="587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178" name="Google Shape;178;p32"/>
            <p:cNvSpPr/>
            <p:nvPr/>
          </p:nvSpPr>
          <p:spPr>
            <a:xfrm>
              <a:off x="2414965" y="2980086"/>
              <a:ext cx="113100" cy="113100"/>
            </a:xfrm>
            <a:custGeom>
              <a:avLst/>
              <a:gdLst/>
              <a:ahLst/>
              <a:cxnLst/>
              <a:rect l="l" t="t" r="r" b="b"/>
              <a:pathLst>
                <a:path w="120000" h="120000" extrusionOk="0">
                  <a:moveTo>
                    <a:pt x="0" y="0"/>
                  </a:moveTo>
                  <a:lnTo>
                    <a:pt x="120000" y="0"/>
                  </a:lnTo>
                  <a:lnTo>
                    <a:pt x="120000" y="120000"/>
                  </a:lnTo>
                  <a:cubicBezTo>
                    <a:pt x="112344" y="108684"/>
                    <a:pt x="17484" y="23088"/>
                    <a:pt x="0" y="0"/>
                  </a:cubicBezTo>
                  <a:close/>
                </a:path>
              </a:pathLst>
            </a:custGeom>
            <a:solidFill>
              <a:srgbClr val="D59D00"/>
            </a:solidFill>
            <a:ln>
              <a:noFill/>
            </a:ln>
          </p:spPr>
          <p:txBody>
            <a:bodyPr spcFirstLastPara="1" wrap="square" lIns="117400" tIns="58725" rIns="117400" bIns="587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179" name="Google Shape;179;p32"/>
            <p:cNvSpPr/>
            <p:nvPr/>
          </p:nvSpPr>
          <p:spPr>
            <a:xfrm>
              <a:off x="2149550" y="3036900"/>
              <a:ext cx="378300" cy="227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Font typeface="Calibri"/>
                <a:buNone/>
              </a:pPr>
              <a:r>
                <a:rPr lang="es" sz="1000" b="0" i="0" u="none" strike="noStrike" cap="none">
                  <a:solidFill>
                    <a:srgbClr val="FFFFFF"/>
                  </a:solidFill>
                  <a:latin typeface="Open Sans"/>
                  <a:ea typeface="Open Sans"/>
                  <a:cs typeface="Open Sans"/>
                  <a:sym typeface="Open Sans"/>
                </a:rPr>
                <a:t>FGST</a:t>
              </a:r>
              <a:endParaRPr sz="180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 name="Google Shape;18;p4"/>
          <p:cNvSpPr txBox="1">
            <a:spLocks noGrp="1"/>
          </p:cNvSpPr>
          <p:nvPr>
            <p:ph type="body" idx="1"/>
          </p:nvPr>
        </p:nvSpPr>
        <p:spPr>
          <a:xfrm>
            <a:off x="364468" y="1693927"/>
            <a:ext cx="9963000" cy="5021400"/>
          </a:xfrm>
          <a:prstGeom prst="rect">
            <a:avLst/>
          </a:prstGeom>
        </p:spPr>
        <p:txBody>
          <a:bodyPr spcFirstLastPara="1" wrap="square" lIns="116050" tIns="116050" rIns="116050" bIns="116050" anchor="t"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9" name="Google Shape;19;p4"/>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Right">
  <p:cSld name="Title Right">
    <p:spTree>
      <p:nvGrpSpPr>
        <p:cNvPr id="1" name="Shape 180"/>
        <p:cNvGrpSpPr/>
        <p:nvPr/>
      </p:nvGrpSpPr>
      <p:grpSpPr>
        <a:xfrm>
          <a:off x="0" y="0"/>
          <a:ext cx="0" cy="0"/>
          <a:chOff x="0" y="0"/>
          <a:chExt cx="0" cy="0"/>
        </a:xfrm>
      </p:grpSpPr>
      <p:sp>
        <p:nvSpPr>
          <p:cNvPr id="181" name="Google Shape;181;p33"/>
          <p:cNvSpPr txBox="1">
            <a:spLocks noGrp="1"/>
          </p:cNvSpPr>
          <p:nvPr>
            <p:ph type="title"/>
          </p:nvPr>
        </p:nvSpPr>
        <p:spPr>
          <a:xfrm>
            <a:off x="5335476" y="50121"/>
            <a:ext cx="4566600" cy="841800"/>
          </a:xfrm>
          <a:prstGeom prst="rect">
            <a:avLst/>
          </a:prstGeom>
          <a:noFill/>
          <a:ln>
            <a:noFill/>
          </a:ln>
        </p:spPr>
        <p:txBody>
          <a:bodyPr spcFirstLastPara="1" wrap="square" lIns="117400" tIns="117400" rIns="117400" bIns="117400" anchor="t" anchorCtr="0">
            <a:noAutofit/>
          </a:bodyPr>
          <a:lstStyle>
            <a:lvl1pPr marL="0" marR="0" lvl="0" indent="0" algn="ctr" rtl="0">
              <a:lnSpc>
                <a:spcPct val="100000"/>
              </a:lnSpc>
              <a:spcBef>
                <a:spcPts val="0"/>
              </a:spcBef>
              <a:spcAft>
                <a:spcPts val="0"/>
              </a:spcAft>
              <a:buClr>
                <a:schemeClr val="dk1"/>
              </a:buClr>
              <a:buSzPts val="1800"/>
              <a:buFont typeface="Dosis"/>
              <a:buNone/>
              <a:defRPr sz="4800" b="1" i="0" u="none" strike="noStrike" cap="none">
                <a:solidFill>
                  <a:srgbClr val="666666"/>
                </a:solidFill>
                <a:latin typeface="Dosis"/>
                <a:ea typeface="Dosis"/>
                <a:cs typeface="Dosis"/>
                <a:sym typeface="Dosis"/>
              </a:defRPr>
            </a:lvl1pPr>
            <a:lvl2pPr lvl="1"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2pPr>
            <a:lvl3pPr lvl="2"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3pPr>
            <a:lvl4pPr lvl="3"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4pPr>
            <a:lvl5pPr lvl="4"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5pPr>
            <a:lvl6pPr lvl="5"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6pPr>
            <a:lvl7pPr lvl="6"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7pPr>
            <a:lvl8pPr lvl="7"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8pPr>
            <a:lvl9pPr lvl="8"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9pPr>
          </a:lstStyle>
          <a:p>
            <a:endParaRPr/>
          </a:p>
        </p:txBody>
      </p:sp>
      <p:sp>
        <p:nvSpPr>
          <p:cNvPr id="182" name="Google Shape;182;p33"/>
          <p:cNvSpPr txBox="1">
            <a:spLocks noGrp="1"/>
          </p:cNvSpPr>
          <p:nvPr>
            <p:ph type="subTitle" idx="1"/>
          </p:nvPr>
        </p:nvSpPr>
        <p:spPr>
          <a:xfrm>
            <a:off x="5335652" y="891885"/>
            <a:ext cx="4566600" cy="359700"/>
          </a:xfrm>
          <a:prstGeom prst="rect">
            <a:avLst/>
          </a:prstGeom>
          <a:noFill/>
          <a:ln>
            <a:noFill/>
          </a:ln>
        </p:spPr>
        <p:txBody>
          <a:bodyPr spcFirstLastPara="1" wrap="square" lIns="117400" tIns="117400" rIns="117400" bIns="117400" anchor="t" anchorCtr="0">
            <a:noAutofit/>
          </a:bodyPr>
          <a:lstStyle>
            <a:lvl1pPr marL="0" marR="0" lvl="0" indent="0" algn="ctr" rtl="0">
              <a:lnSpc>
                <a:spcPct val="115000"/>
              </a:lnSpc>
              <a:spcBef>
                <a:spcPts val="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1pPr>
            <a:lvl2pPr marL="596900" marR="0" lvl="1"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2pPr>
            <a:lvl3pPr marL="1181100" marR="0" lvl="2"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3pPr>
            <a:lvl4pPr marL="1752600" marR="0" lvl="3"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4pPr>
            <a:lvl5pPr marL="2349500" marR="0" lvl="4"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5pPr>
            <a:lvl6pPr marL="2933700" marR="0" lvl="5"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6pPr>
            <a:lvl7pPr marL="3517900" marR="0" lvl="6"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7pPr>
            <a:lvl8pPr marL="4114800" marR="0" lvl="7"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8pPr>
            <a:lvl9pPr marL="4711700" marR="0" lvl="8" indent="0" algn="ctr" rtl="0">
              <a:lnSpc>
                <a:spcPct val="115000"/>
              </a:lnSpc>
              <a:spcBef>
                <a:spcPts val="2000"/>
              </a:spcBef>
              <a:spcAft>
                <a:spcPts val="200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9pPr>
          </a:lstStyle>
          <a:p>
            <a:endParaRPr/>
          </a:p>
        </p:txBody>
      </p:sp>
      <p:sp>
        <p:nvSpPr>
          <p:cNvPr id="183" name="Google Shape;183;p33"/>
          <p:cNvSpPr/>
          <p:nvPr/>
        </p:nvSpPr>
        <p:spPr>
          <a:xfrm>
            <a:off x="9902114" y="223927"/>
            <a:ext cx="531300" cy="537000"/>
          </a:xfrm>
          <a:prstGeom prst="rect">
            <a:avLst/>
          </a:prstGeom>
          <a:solidFill>
            <a:srgbClr val="93C47D"/>
          </a:solidFill>
          <a:ln>
            <a:noFill/>
          </a:ln>
        </p:spPr>
        <p:txBody>
          <a:bodyPr spcFirstLastPara="1" wrap="square" lIns="117400" tIns="117400" rIns="117400" bIns="1174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184" name="Google Shape;184;p33"/>
          <p:cNvSpPr/>
          <p:nvPr/>
        </p:nvSpPr>
        <p:spPr>
          <a:xfrm>
            <a:off x="9902114" y="760924"/>
            <a:ext cx="531300" cy="131100"/>
          </a:xfrm>
          <a:prstGeom prst="rect">
            <a:avLst/>
          </a:prstGeom>
          <a:solidFill>
            <a:srgbClr val="666666"/>
          </a:solidFill>
          <a:ln>
            <a:noFill/>
          </a:ln>
        </p:spPr>
        <p:txBody>
          <a:bodyPr spcFirstLastPara="1" wrap="square" lIns="117400" tIns="117400" rIns="117400" bIns="1174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185" name="Google Shape;185;p33"/>
          <p:cNvSpPr txBox="1">
            <a:spLocks noGrp="1"/>
          </p:cNvSpPr>
          <p:nvPr>
            <p:ph type="sldNum" idx="12"/>
          </p:nvPr>
        </p:nvSpPr>
        <p:spPr>
          <a:xfrm>
            <a:off x="9847049" y="203202"/>
            <a:ext cx="641700" cy="578400"/>
          </a:xfrm>
          <a:prstGeom prst="rect">
            <a:avLst/>
          </a:prstGeom>
          <a:noFill/>
          <a:ln>
            <a:noFill/>
          </a:ln>
        </p:spPr>
        <p:txBody>
          <a:bodyPr spcFirstLastPara="1" wrap="square" lIns="117400" tIns="117400" rIns="117400" bIns="117400" anchor="ctr" anchorCtr="0">
            <a:noAutofit/>
          </a:bodyPr>
          <a:lstStyle>
            <a:lvl1pPr marL="0" marR="0" lvl="0"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s"/>
              <a:t>‹Nº›</a:t>
            </a:fld>
            <a:endParaRPr sz="1300">
              <a:solidFill>
                <a:schemeClr val="dk2"/>
              </a:solidFill>
            </a:endParaRPr>
          </a:p>
        </p:txBody>
      </p:sp>
      <p:sp>
        <p:nvSpPr>
          <p:cNvPr id="186" name="Google Shape;186;p33"/>
          <p:cNvSpPr txBox="1"/>
          <p:nvPr/>
        </p:nvSpPr>
        <p:spPr>
          <a:xfrm>
            <a:off x="7973836" y="6930037"/>
            <a:ext cx="2615400" cy="445500"/>
          </a:xfrm>
          <a:prstGeom prst="rect">
            <a:avLst/>
          </a:prstGeom>
          <a:noFill/>
          <a:ln>
            <a:noFill/>
          </a:ln>
        </p:spPr>
        <p:txBody>
          <a:bodyPr spcFirstLastPara="1" wrap="square" lIns="117400" tIns="117400" rIns="117400" bIns="117400" anchor="t" anchorCtr="0">
            <a:noAutofit/>
          </a:bodyPr>
          <a:lstStyle/>
          <a:p>
            <a:pPr marL="0" marR="0" lvl="0" indent="0" algn="ctr" rtl="0">
              <a:lnSpc>
                <a:spcPct val="100000"/>
              </a:lnSpc>
              <a:spcBef>
                <a:spcPts val="0"/>
              </a:spcBef>
              <a:spcAft>
                <a:spcPts val="0"/>
              </a:spcAft>
              <a:buClr>
                <a:srgbClr val="666666"/>
              </a:buClr>
              <a:buFont typeface="Open Sans"/>
              <a:buNone/>
            </a:pPr>
            <a:r>
              <a:rPr lang="es" sz="1300" b="0" i="0" u="none" strike="noStrike" cap="none">
                <a:solidFill>
                  <a:srgbClr val="666666"/>
                </a:solidFill>
                <a:latin typeface="Open Sans"/>
                <a:ea typeface="Open Sans"/>
                <a:cs typeface="Open Sans"/>
                <a:sym typeface="Open Sans"/>
              </a:rPr>
              <a:t>freegoogleslidestemplates.com</a:t>
            </a:r>
            <a:endParaRPr sz="1800"/>
          </a:p>
        </p:txBody>
      </p:sp>
      <p:grpSp>
        <p:nvGrpSpPr>
          <p:cNvPr id="187" name="Google Shape;187;p33"/>
          <p:cNvGrpSpPr/>
          <p:nvPr/>
        </p:nvGrpSpPr>
        <p:grpSpPr>
          <a:xfrm>
            <a:off x="231564" y="6883552"/>
            <a:ext cx="347628" cy="537142"/>
            <a:chOff x="2149550" y="2870305"/>
            <a:chExt cx="378515" cy="465300"/>
          </a:xfrm>
        </p:grpSpPr>
        <p:sp>
          <p:nvSpPr>
            <p:cNvPr id="188" name="Google Shape;188;p33"/>
            <p:cNvSpPr/>
            <p:nvPr/>
          </p:nvSpPr>
          <p:spPr>
            <a:xfrm>
              <a:off x="2149568" y="2870305"/>
              <a:ext cx="378300" cy="465300"/>
            </a:xfrm>
            <a:custGeom>
              <a:avLst/>
              <a:gdLst/>
              <a:ahLst/>
              <a:cxnLst/>
              <a:rect l="l" t="t" r="r" b="b"/>
              <a:pathLst>
                <a:path w="120000" h="120000" extrusionOk="0">
                  <a:moveTo>
                    <a:pt x="117432" y="53748"/>
                  </a:moveTo>
                  <a:cubicBezTo>
                    <a:pt x="119484" y="54588"/>
                    <a:pt x="118980" y="55836"/>
                    <a:pt x="120000" y="57504"/>
                  </a:cubicBezTo>
                  <a:lnTo>
                    <a:pt x="120000" y="110832"/>
                  </a:lnTo>
                  <a:cubicBezTo>
                    <a:pt x="120000" y="115836"/>
                    <a:pt x="114876" y="120000"/>
                    <a:pt x="108720" y="120000"/>
                  </a:cubicBezTo>
                  <a:lnTo>
                    <a:pt x="11280" y="120000"/>
                  </a:lnTo>
                  <a:cubicBezTo>
                    <a:pt x="4104" y="120000"/>
                    <a:pt x="0" y="115836"/>
                    <a:pt x="0" y="110832"/>
                  </a:cubicBezTo>
                  <a:lnTo>
                    <a:pt x="0" y="8328"/>
                  </a:lnTo>
                  <a:cubicBezTo>
                    <a:pt x="0" y="3336"/>
                    <a:pt x="4104" y="0"/>
                    <a:pt x="10260" y="0"/>
                  </a:cubicBezTo>
                  <a:lnTo>
                    <a:pt x="84108" y="0"/>
                  </a:lnTo>
                  <a:cubicBezTo>
                    <a:pt x="86148" y="1668"/>
                    <a:pt x="86148" y="5004"/>
                    <a:pt x="86148" y="7500"/>
                  </a:cubicBezTo>
                  <a:lnTo>
                    <a:pt x="86148" y="26664"/>
                  </a:lnTo>
                  <a:cubicBezTo>
                    <a:pt x="86148" y="29172"/>
                    <a:pt x="89232" y="30828"/>
                    <a:pt x="90252" y="32496"/>
                  </a:cubicBezTo>
                  <a:cubicBezTo>
                    <a:pt x="97440" y="37500"/>
                    <a:pt x="103584" y="42504"/>
                    <a:pt x="109740" y="47496"/>
                  </a:cubicBezTo>
                  <a:cubicBezTo>
                    <a:pt x="110772" y="49164"/>
                    <a:pt x="112008" y="48744"/>
                    <a:pt x="115584" y="51744"/>
                  </a:cubicBezTo>
                </a:path>
              </a:pathLst>
            </a:custGeom>
            <a:solidFill>
              <a:srgbClr val="F7B600"/>
            </a:solidFill>
            <a:ln w="12700" cap="flat" cmpd="sng">
              <a:solidFill>
                <a:srgbClr val="FFC92F"/>
              </a:solidFill>
              <a:prstDash val="solid"/>
              <a:round/>
              <a:headEnd type="none" w="sm" len="sm"/>
              <a:tailEnd type="none" w="sm" len="sm"/>
            </a:ln>
          </p:spPr>
          <p:txBody>
            <a:bodyPr spcFirstLastPara="1" wrap="square" lIns="117400" tIns="58725" rIns="117400" bIns="587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189" name="Google Shape;189;p33"/>
            <p:cNvSpPr/>
            <p:nvPr/>
          </p:nvSpPr>
          <p:spPr>
            <a:xfrm>
              <a:off x="2414965" y="2870305"/>
              <a:ext cx="113100" cy="125700"/>
            </a:xfrm>
            <a:custGeom>
              <a:avLst/>
              <a:gdLst/>
              <a:ahLst/>
              <a:cxnLst/>
              <a:rect l="l" t="t" r="r" b="b"/>
              <a:pathLst>
                <a:path w="120000" h="120000" extrusionOk="0">
                  <a:moveTo>
                    <a:pt x="0" y="104615"/>
                  </a:moveTo>
                  <a:cubicBezTo>
                    <a:pt x="0" y="70769"/>
                    <a:pt x="0" y="33846"/>
                    <a:pt x="0" y="0"/>
                  </a:cubicBezTo>
                  <a:cubicBezTo>
                    <a:pt x="41142" y="33846"/>
                    <a:pt x="82285" y="67692"/>
                    <a:pt x="120000" y="104615"/>
                  </a:cubicBezTo>
                  <a:cubicBezTo>
                    <a:pt x="113142" y="110769"/>
                    <a:pt x="109714" y="110769"/>
                    <a:pt x="102857" y="110769"/>
                  </a:cubicBezTo>
                  <a:cubicBezTo>
                    <a:pt x="68571" y="110769"/>
                    <a:pt x="34285" y="120000"/>
                    <a:pt x="0" y="104615"/>
                  </a:cubicBezTo>
                  <a:close/>
                </a:path>
              </a:pathLst>
            </a:custGeom>
            <a:solidFill>
              <a:srgbClr val="FEE068"/>
            </a:solidFill>
            <a:ln>
              <a:noFill/>
            </a:ln>
          </p:spPr>
          <p:txBody>
            <a:bodyPr spcFirstLastPara="1" wrap="square" lIns="117400" tIns="58725" rIns="117400" bIns="587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190" name="Google Shape;190;p33"/>
            <p:cNvSpPr/>
            <p:nvPr/>
          </p:nvSpPr>
          <p:spPr>
            <a:xfrm>
              <a:off x="2414965" y="2980086"/>
              <a:ext cx="113100" cy="113100"/>
            </a:xfrm>
            <a:custGeom>
              <a:avLst/>
              <a:gdLst/>
              <a:ahLst/>
              <a:cxnLst/>
              <a:rect l="l" t="t" r="r" b="b"/>
              <a:pathLst>
                <a:path w="120000" h="120000" extrusionOk="0">
                  <a:moveTo>
                    <a:pt x="0" y="0"/>
                  </a:moveTo>
                  <a:lnTo>
                    <a:pt x="120000" y="0"/>
                  </a:lnTo>
                  <a:lnTo>
                    <a:pt x="120000" y="120000"/>
                  </a:lnTo>
                  <a:cubicBezTo>
                    <a:pt x="112344" y="108684"/>
                    <a:pt x="17484" y="23088"/>
                    <a:pt x="0" y="0"/>
                  </a:cubicBezTo>
                  <a:close/>
                </a:path>
              </a:pathLst>
            </a:custGeom>
            <a:solidFill>
              <a:srgbClr val="D59D00"/>
            </a:solidFill>
            <a:ln>
              <a:noFill/>
            </a:ln>
          </p:spPr>
          <p:txBody>
            <a:bodyPr spcFirstLastPara="1" wrap="square" lIns="117400" tIns="58725" rIns="117400" bIns="587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191" name="Google Shape;191;p33"/>
            <p:cNvSpPr/>
            <p:nvPr/>
          </p:nvSpPr>
          <p:spPr>
            <a:xfrm>
              <a:off x="2149550" y="3036900"/>
              <a:ext cx="378300" cy="227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Font typeface="Calibri"/>
                <a:buNone/>
              </a:pPr>
              <a:r>
                <a:rPr lang="es" sz="1000" b="0" i="0" u="none" strike="noStrike" cap="none">
                  <a:solidFill>
                    <a:srgbClr val="FFFFFF"/>
                  </a:solidFill>
                  <a:latin typeface="Open Sans"/>
                  <a:ea typeface="Open Sans"/>
                  <a:cs typeface="Open Sans"/>
                  <a:sym typeface="Open Sans"/>
                </a:rPr>
                <a:t>FGST</a:t>
              </a:r>
              <a:endParaRPr sz="1800"/>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Really Blank">
  <p:cSld name="Really Blank">
    <p:spTree>
      <p:nvGrpSpPr>
        <p:cNvPr id="1" name="Shape 192"/>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3"/>
        <p:cNvGrpSpPr/>
        <p:nvPr/>
      </p:nvGrpSpPr>
      <p:grpSpPr>
        <a:xfrm>
          <a:off x="0" y="0"/>
          <a:ext cx="0" cy="0"/>
          <a:chOff x="0" y="0"/>
          <a:chExt cx="0" cy="0"/>
        </a:xfrm>
      </p:grpSpPr>
      <p:sp>
        <p:nvSpPr>
          <p:cNvPr id="194" name="Google Shape;194;p35"/>
          <p:cNvSpPr txBox="1"/>
          <p:nvPr/>
        </p:nvSpPr>
        <p:spPr>
          <a:xfrm>
            <a:off x="7973836" y="6930037"/>
            <a:ext cx="2615400" cy="445500"/>
          </a:xfrm>
          <a:prstGeom prst="rect">
            <a:avLst/>
          </a:prstGeom>
          <a:noFill/>
          <a:ln>
            <a:noFill/>
          </a:ln>
        </p:spPr>
        <p:txBody>
          <a:bodyPr spcFirstLastPara="1" wrap="square" lIns="117400" tIns="117400" rIns="117400" bIns="117400" anchor="t" anchorCtr="0">
            <a:noAutofit/>
          </a:bodyPr>
          <a:lstStyle/>
          <a:p>
            <a:pPr marL="0" marR="0" lvl="0" indent="0" algn="ctr" rtl="0">
              <a:lnSpc>
                <a:spcPct val="100000"/>
              </a:lnSpc>
              <a:spcBef>
                <a:spcPts val="0"/>
              </a:spcBef>
              <a:spcAft>
                <a:spcPts val="0"/>
              </a:spcAft>
              <a:buClr>
                <a:srgbClr val="666666"/>
              </a:buClr>
              <a:buFont typeface="Open Sans"/>
              <a:buNone/>
            </a:pPr>
            <a:r>
              <a:rPr lang="es" sz="1300" b="0" i="0" u="none" strike="noStrike" cap="none">
                <a:solidFill>
                  <a:srgbClr val="666666"/>
                </a:solidFill>
                <a:latin typeface="Open Sans"/>
                <a:ea typeface="Open Sans"/>
                <a:cs typeface="Open Sans"/>
                <a:sym typeface="Open Sans"/>
              </a:rPr>
              <a:t>freegoogleslidestemplates.com</a:t>
            </a:r>
            <a:endParaRPr sz="1800"/>
          </a:p>
        </p:txBody>
      </p:sp>
      <p:sp>
        <p:nvSpPr>
          <p:cNvPr id="195" name="Google Shape;195;p35"/>
          <p:cNvSpPr txBox="1">
            <a:spLocks noGrp="1"/>
          </p:cNvSpPr>
          <p:nvPr>
            <p:ph type="body" idx="1"/>
          </p:nvPr>
        </p:nvSpPr>
        <p:spPr>
          <a:xfrm>
            <a:off x="364468" y="1693927"/>
            <a:ext cx="9963000" cy="5021400"/>
          </a:xfrm>
          <a:prstGeom prst="rect">
            <a:avLst/>
          </a:prstGeom>
          <a:noFill/>
          <a:ln>
            <a:noFill/>
          </a:ln>
        </p:spPr>
        <p:txBody>
          <a:bodyPr spcFirstLastPara="1" wrap="square" lIns="117400" tIns="117400" rIns="117400" bIns="117400" anchor="t" anchorCtr="0">
            <a:noAutofit/>
          </a:bodyPr>
          <a:lstStyle>
            <a:lvl1pPr marL="457200" marR="0" lvl="0" indent="-228600" algn="l" rtl="0">
              <a:lnSpc>
                <a:spcPct val="115000"/>
              </a:lnSpc>
              <a:spcBef>
                <a:spcPts val="0"/>
              </a:spcBef>
              <a:spcAft>
                <a:spcPts val="0"/>
              </a:spcAft>
              <a:buClr>
                <a:schemeClr val="dk2"/>
              </a:buClr>
              <a:buSzPts val="1800"/>
              <a:buFont typeface="Open Sans"/>
              <a:buNone/>
              <a:defRPr sz="2300" b="0" i="0" u="none" strike="noStrike" cap="none">
                <a:solidFill>
                  <a:schemeClr val="dk2"/>
                </a:solidFill>
                <a:latin typeface="Open Sans"/>
                <a:ea typeface="Open Sans"/>
                <a:cs typeface="Open Sans"/>
                <a:sym typeface="Open Sans"/>
              </a:defRPr>
            </a:lvl1pPr>
            <a:lvl2pPr marL="914400" marR="0" lvl="1" indent="-228600" algn="l"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2pPr>
            <a:lvl3pPr marL="1371600" marR="0" lvl="2" indent="-228600" algn="l"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3pPr>
            <a:lvl4pPr marL="1828800" marR="0" lvl="3" indent="-228600" algn="l"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4pPr>
            <a:lvl5pPr marL="2286000" marR="0" lvl="4" indent="-228600" algn="l"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5pPr>
            <a:lvl6pPr marL="2743200" marR="0" lvl="5" indent="-228600" algn="l"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6pPr>
            <a:lvl7pPr marL="3200400" marR="0" lvl="6" indent="-228600" algn="l"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7pPr>
            <a:lvl8pPr marL="3657600" marR="0" lvl="7" indent="-228600" algn="l"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8pPr>
            <a:lvl9pPr marL="4114800" marR="0" lvl="8" indent="-228600" algn="l" rtl="0">
              <a:lnSpc>
                <a:spcPct val="115000"/>
              </a:lnSpc>
              <a:spcBef>
                <a:spcPts val="2000"/>
              </a:spcBef>
              <a:spcAft>
                <a:spcPts val="200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9pPr>
          </a:lstStyle>
          <a:p>
            <a:endParaRPr/>
          </a:p>
        </p:txBody>
      </p:sp>
      <p:sp>
        <p:nvSpPr>
          <p:cNvPr id="196" name="Google Shape;196;p35"/>
          <p:cNvSpPr/>
          <p:nvPr/>
        </p:nvSpPr>
        <p:spPr>
          <a:xfrm>
            <a:off x="9902114" y="223927"/>
            <a:ext cx="531300" cy="537000"/>
          </a:xfrm>
          <a:prstGeom prst="rect">
            <a:avLst/>
          </a:prstGeom>
          <a:solidFill>
            <a:srgbClr val="93C47D"/>
          </a:solidFill>
          <a:ln>
            <a:noFill/>
          </a:ln>
        </p:spPr>
        <p:txBody>
          <a:bodyPr spcFirstLastPara="1" wrap="square" lIns="117400" tIns="117400" rIns="117400" bIns="1174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197" name="Google Shape;197;p35"/>
          <p:cNvSpPr/>
          <p:nvPr/>
        </p:nvSpPr>
        <p:spPr>
          <a:xfrm>
            <a:off x="9902114" y="760924"/>
            <a:ext cx="531300" cy="131100"/>
          </a:xfrm>
          <a:prstGeom prst="rect">
            <a:avLst/>
          </a:prstGeom>
          <a:solidFill>
            <a:srgbClr val="666666"/>
          </a:solidFill>
          <a:ln>
            <a:noFill/>
          </a:ln>
        </p:spPr>
        <p:txBody>
          <a:bodyPr spcFirstLastPara="1" wrap="square" lIns="117400" tIns="117400" rIns="117400" bIns="1174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198" name="Google Shape;198;p35"/>
          <p:cNvSpPr txBox="1">
            <a:spLocks noGrp="1"/>
          </p:cNvSpPr>
          <p:nvPr>
            <p:ph type="sldNum" idx="12"/>
          </p:nvPr>
        </p:nvSpPr>
        <p:spPr>
          <a:xfrm>
            <a:off x="9847049" y="203202"/>
            <a:ext cx="641700" cy="578400"/>
          </a:xfrm>
          <a:prstGeom prst="rect">
            <a:avLst/>
          </a:prstGeom>
          <a:noFill/>
          <a:ln>
            <a:noFill/>
          </a:ln>
        </p:spPr>
        <p:txBody>
          <a:bodyPr spcFirstLastPara="1" wrap="square" lIns="117400" tIns="117400" rIns="117400" bIns="117400" anchor="ctr" anchorCtr="0">
            <a:noAutofit/>
          </a:bodyPr>
          <a:lstStyle>
            <a:lvl1pPr marL="0" marR="0" lvl="0"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s"/>
              <a:t>‹Nº›</a:t>
            </a:fld>
            <a:endParaRPr sz="1300">
              <a:solidFill>
                <a:schemeClr val="dk2"/>
              </a:solidFill>
            </a:endParaRPr>
          </a:p>
        </p:txBody>
      </p:sp>
      <p:grpSp>
        <p:nvGrpSpPr>
          <p:cNvPr id="199" name="Google Shape;199;p35"/>
          <p:cNvGrpSpPr/>
          <p:nvPr/>
        </p:nvGrpSpPr>
        <p:grpSpPr>
          <a:xfrm>
            <a:off x="231564" y="6883552"/>
            <a:ext cx="347628" cy="537142"/>
            <a:chOff x="2149550" y="2870305"/>
            <a:chExt cx="378515" cy="465300"/>
          </a:xfrm>
        </p:grpSpPr>
        <p:sp>
          <p:nvSpPr>
            <p:cNvPr id="200" name="Google Shape;200;p35"/>
            <p:cNvSpPr/>
            <p:nvPr/>
          </p:nvSpPr>
          <p:spPr>
            <a:xfrm>
              <a:off x="2149568" y="2870305"/>
              <a:ext cx="378300" cy="465300"/>
            </a:xfrm>
            <a:custGeom>
              <a:avLst/>
              <a:gdLst/>
              <a:ahLst/>
              <a:cxnLst/>
              <a:rect l="l" t="t" r="r" b="b"/>
              <a:pathLst>
                <a:path w="120000" h="120000" extrusionOk="0">
                  <a:moveTo>
                    <a:pt x="117432" y="53748"/>
                  </a:moveTo>
                  <a:cubicBezTo>
                    <a:pt x="119484" y="54588"/>
                    <a:pt x="118980" y="55836"/>
                    <a:pt x="120000" y="57504"/>
                  </a:cubicBezTo>
                  <a:lnTo>
                    <a:pt x="120000" y="110832"/>
                  </a:lnTo>
                  <a:cubicBezTo>
                    <a:pt x="120000" y="115836"/>
                    <a:pt x="114876" y="120000"/>
                    <a:pt x="108720" y="120000"/>
                  </a:cubicBezTo>
                  <a:lnTo>
                    <a:pt x="11280" y="120000"/>
                  </a:lnTo>
                  <a:cubicBezTo>
                    <a:pt x="4104" y="120000"/>
                    <a:pt x="0" y="115836"/>
                    <a:pt x="0" y="110832"/>
                  </a:cubicBezTo>
                  <a:lnTo>
                    <a:pt x="0" y="8328"/>
                  </a:lnTo>
                  <a:cubicBezTo>
                    <a:pt x="0" y="3336"/>
                    <a:pt x="4104" y="0"/>
                    <a:pt x="10260" y="0"/>
                  </a:cubicBezTo>
                  <a:lnTo>
                    <a:pt x="84108" y="0"/>
                  </a:lnTo>
                  <a:cubicBezTo>
                    <a:pt x="86148" y="1668"/>
                    <a:pt x="86148" y="5004"/>
                    <a:pt x="86148" y="7500"/>
                  </a:cubicBezTo>
                  <a:lnTo>
                    <a:pt x="86148" y="26664"/>
                  </a:lnTo>
                  <a:cubicBezTo>
                    <a:pt x="86148" y="29172"/>
                    <a:pt x="89232" y="30828"/>
                    <a:pt x="90252" y="32496"/>
                  </a:cubicBezTo>
                  <a:cubicBezTo>
                    <a:pt x="97440" y="37500"/>
                    <a:pt x="103584" y="42504"/>
                    <a:pt x="109740" y="47496"/>
                  </a:cubicBezTo>
                  <a:cubicBezTo>
                    <a:pt x="110772" y="49164"/>
                    <a:pt x="112008" y="48744"/>
                    <a:pt x="115584" y="51744"/>
                  </a:cubicBezTo>
                </a:path>
              </a:pathLst>
            </a:custGeom>
            <a:solidFill>
              <a:srgbClr val="F7B600"/>
            </a:solidFill>
            <a:ln w="12700" cap="flat" cmpd="sng">
              <a:solidFill>
                <a:srgbClr val="FFC92F"/>
              </a:solidFill>
              <a:prstDash val="solid"/>
              <a:round/>
              <a:headEnd type="none" w="sm" len="sm"/>
              <a:tailEnd type="none" w="sm" len="sm"/>
            </a:ln>
          </p:spPr>
          <p:txBody>
            <a:bodyPr spcFirstLastPara="1" wrap="square" lIns="117400" tIns="58725" rIns="117400" bIns="587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201" name="Google Shape;201;p35"/>
            <p:cNvSpPr/>
            <p:nvPr/>
          </p:nvSpPr>
          <p:spPr>
            <a:xfrm>
              <a:off x="2414965" y="2870305"/>
              <a:ext cx="113100" cy="125700"/>
            </a:xfrm>
            <a:custGeom>
              <a:avLst/>
              <a:gdLst/>
              <a:ahLst/>
              <a:cxnLst/>
              <a:rect l="l" t="t" r="r" b="b"/>
              <a:pathLst>
                <a:path w="120000" h="120000" extrusionOk="0">
                  <a:moveTo>
                    <a:pt x="0" y="104615"/>
                  </a:moveTo>
                  <a:cubicBezTo>
                    <a:pt x="0" y="70769"/>
                    <a:pt x="0" y="33846"/>
                    <a:pt x="0" y="0"/>
                  </a:cubicBezTo>
                  <a:cubicBezTo>
                    <a:pt x="41142" y="33846"/>
                    <a:pt x="82285" y="67692"/>
                    <a:pt x="120000" y="104615"/>
                  </a:cubicBezTo>
                  <a:cubicBezTo>
                    <a:pt x="113142" y="110769"/>
                    <a:pt x="109714" y="110769"/>
                    <a:pt x="102857" y="110769"/>
                  </a:cubicBezTo>
                  <a:cubicBezTo>
                    <a:pt x="68571" y="110769"/>
                    <a:pt x="34285" y="120000"/>
                    <a:pt x="0" y="104615"/>
                  </a:cubicBezTo>
                  <a:close/>
                </a:path>
              </a:pathLst>
            </a:custGeom>
            <a:solidFill>
              <a:srgbClr val="FEE068"/>
            </a:solidFill>
            <a:ln>
              <a:noFill/>
            </a:ln>
          </p:spPr>
          <p:txBody>
            <a:bodyPr spcFirstLastPara="1" wrap="square" lIns="117400" tIns="58725" rIns="117400" bIns="587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202" name="Google Shape;202;p35"/>
            <p:cNvSpPr/>
            <p:nvPr/>
          </p:nvSpPr>
          <p:spPr>
            <a:xfrm>
              <a:off x="2414965" y="2980086"/>
              <a:ext cx="113100" cy="113100"/>
            </a:xfrm>
            <a:custGeom>
              <a:avLst/>
              <a:gdLst/>
              <a:ahLst/>
              <a:cxnLst/>
              <a:rect l="l" t="t" r="r" b="b"/>
              <a:pathLst>
                <a:path w="120000" h="120000" extrusionOk="0">
                  <a:moveTo>
                    <a:pt x="0" y="0"/>
                  </a:moveTo>
                  <a:lnTo>
                    <a:pt x="120000" y="0"/>
                  </a:lnTo>
                  <a:lnTo>
                    <a:pt x="120000" y="120000"/>
                  </a:lnTo>
                  <a:cubicBezTo>
                    <a:pt x="112344" y="108684"/>
                    <a:pt x="17484" y="23088"/>
                    <a:pt x="0" y="0"/>
                  </a:cubicBezTo>
                  <a:close/>
                </a:path>
              </a:pathLst>
            </a:custGeom>
            <a:solidFill>
              <a:srgbClr val="D59D00"/>
            </a:solidFill>
            <a:ln>
              <a:noFill/>
            </a:ln>
          </p:spPr>
          <p:txBody>
            <a:bodyPr spcFirstLastPara="1" wrap="square" lIns="117400" tIns="58725" rIns="117400" bIns="587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203" name="Google Shape;203;p35"/>
            <p:cNvSpPr/>
            <p:nvPr/>
          </p:nvSpPr>
          <p:spPr>
            <a:xfrm>
              <a:off x="2149550" y="3036900"/>
              <a:ext cx="378300" cy="227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Font typeface="Calibri"/>
                <a:buNone/>
              </a:pPr>
              <a:r>
                <a:rPr lang="es" sz="1000" b="0" i="0" u="none" strike="noStrike" cap="none">
                  <a:solidFill>
                    <a:srgbClr val="FFFFFF"/>
                  </a:solidFill>
                  <a:latin typeface="Open Sans"/>
                  <a:ea typeface="Open Sans"/>
                  <a:cs typeface="Open Sans"/>
                  <a:sym typeface="Open Sans"/>
                </a:rPr>
                <a:t>FGST</a:t>
              </a:r>
              <a:endParaRPr sz="1800"/>
            </a:p>
          </p:txBody>
        </p:sp>
      </p:grpSp>
      <p:sp>
        <p:nvSpPr>
          <p:cNvPr id="204" name="Google Shape;204;p35"/>
          <p:cNvSpPr txBox="1">
            <a:spLocks noGrp="1"/>
          </p:cNvSpPr>
          <p:nvPr>
            <p:ph type="title"/>
          </p:nvPr>
        </p:nvSpPr>
        <p:spPr>
          <a:xfrm>
            <a:off x="364468" y="50121"/>
            <a:ext cx="9963000" cy="841800"/>
          </a:xfrm>
          <a:prstGeom prst="rect">
            <a:avLst/>
          </a:prstGeom>
          <a:noFill/>
          <a:ln>
            <a:noFill/>
          </a:ln>
        </p:spPr>
        <p:txBody>
          <a:bodyPr spcFirstLastPara="1" wrap="square" lIns="117400" tIns="117400" rIns="117400" bIns="117400" anchor="t" anchorCtr="0">
            <a:noAutofit/>
          </a:bodyPr>
          <a:lstStyle>
            <a:lvl1pPr marL="0" marR="0" lvl="0" indent="0" algn="ctr" rtl="0">
              <a:lnSpc>
                <a:spcPct val="100000"/>
              </a:lnSpc>
              <a:spcBef>
                <a:spcPts val="0"/>
              </a:spcBef>
              <a:spcAft>
                <a:spcPts val="0"/>
              </a:spcAft>
              <a:buClr>
                <a:schemeClr val="dk1"/>
              </a:buClr>
              <a:buSzPts val="1800"/>
              <a:buFont typeface="Dosis"/>
              <a:buNone/>
              <a:defRPr sz="4800" b="1" i="0" u="none" strike="noStrike" cap="none">
                <a:solidFill>
                  <a:srgbClr val="666666"/>
                </a:solidFill>
                <a:latin typeface="Dosis"/>
                <a:ea typeface="Dosis"/>
                <a:cs typeface="Dosis"/>
                <a:sym typeface="Dosis"/>
              </a:defRPr>
            </a:lvl1pPr>
            <a:lvl2pPr lvl="1"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2pPr>
            <a:lvl3pPr lvl="2"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3pPr>
            <a:lvl4pPr lvl="3"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4pPr>
            <a:lvl5pPr lvl="4"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5pPr>
            <a:lvl6pPr lvl="5"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6pPr>
            <a:lvl7pPr lvl="6"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7pPr>
            <a:lvl8pPr lvl="7"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8pPr>
            <a:lvl9pPr lvl="8"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9pPr>
          </a:lstStyle>
          <a:p>
            <a:endParaRPr/>
          </a:p>
        </p:txBody>
      </p:sp>
      <p:sp>
        <p:nvSpPr>
          <p:cNvPr id="205" name="Google Shape;205;p35"/>
          <p:cNvSpPr txBox="1">
            <a:spLocks noGrp="1"/>
          </p:cNvSpPr>
          <p:nvPr>
            <p:ph type="subTitle" idx="2"/>
          </p:nvPr>
        </p:nvSpPr>
        <p:spPr>
          <a:xfrm>
            <a:off x="2630730" y="891885"/>
            <a:ext cx="5430600" cy="359700"/>
          </a:xfrm>
          <a:prstGeom prst="rect">
            <a:avLst/>
          </a:prstGeom>
          <a:noFill/>
          <a:ln>
            <a:noFill/>
          </a:ln>
        </p:spPr>
        <p:txBody>
          <a:bodyPr spcFirstLastPara="1" wrap="square" lIns="117400" tIns="117400" rIns="117400" bIns="117400" anchor="t" anchorCtr="0">
            <a:noAutofit/>
          </a:bodyPr>
          <a:lstStyle>
            <a:lvl1pPr marL="0" marR="0" lvl="0" indent="0" algn="ctr" rtl="0">
              <a:lnSpc>
                <a:spcPct val="115000"/>
              </a:lnSpc>
              <a:spcBef>
                <a:spcPts val="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1pPr>
            <a:lvl2pPr marL="596900" marR="0" lvl="1"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2pPr>
            <a:lvl3pPr marL="1181100" marR="0" lvl="2"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3pPr>
            <a:lvl4pPr marL="1752600" marR="0" lvl="3"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4pPr>
            <a:lvl5pPr marL="2349500" marR="0" lvl="4"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5pPr>
            <a:lvl6pPr marL="2933700" marR="0" lvl="5"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6pPr>
            <a:lvl7pPr marL="3517900" marR="0" lvl="6"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7pPr>
            <a:lvl8pPr marL="4114800" marR="0" lvl="7"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8pPr>
            <a:lvl9pPr marL="4711700" marR="0" lvl="8" indent="0" algn="ctr" rtl="0">
              <a:lnSpc>
                <a:spcPct val="115000"/>
              </a:lnSpc>
              <a:spcBef>
                <a:spcPts val="2000"/>
              </a:spcBef>
              <a:spcAft>
                <a:spcPts val="200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6"/>
        <p:cNvGrpSpPr/>
        <p:nvPr/>
      </p:nvGrpSpPr>
      <p:grpSpPr>
        <a:xfrm>
          <a:off x="0" y="0"/>
          <a:ext cx="0" cy="0"/>
          <a:chOff x="0" y="0"/>
          <a:chExt cx="0" cy="0"/>
        </a:xfrm>
      </p:grpSpPr>
      <p:sp>
        <p:nvSpPr>
          <p:cNvPr id="207" name="Google Shape;207;p36"/>
          <p:cNvSpPr txBox="1">
            <a:spLocks noGrp="1"/>
          </p:cNvSpPr>
          <p:nvPr>
            <p:ph type="body" idx="1"/>
          </p:nvPr>
        </p:nvSpPr>
        <p:spPr>
          <a:xfrm>
            <a:off x="364468" y="1693927"/>
            <a:ext cx="4677000" cy="5021400"/>
          </a:xfrm>
          <a:prstGeom prst="rect">
            <a:avLst/>
          </a:prstGeom>
          <a:noFill/>
          <a:ln>
            <a:noFill/>
          </a:ln>
        </p:spPr>
        <p:txBody>
          <a:bodyPr spcFirstLastPara="1" wrap="square" lIns="117400" tIns="117400" rIns="117400" bIns="117400" anchor="t" anchorCtr="0">
            <a:noAutofit/>
          </a:bodyPr>
          <a:lstStyle>
            <a:lvl1pPr marL="457200" marR="0" lvl="0" indent="-228600" algn="l" rtl="0">
              <a:lnSpc>
                <a:spcPct val="115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2pPr>
            <a:lvl3pPr marL="1371600" marR="0" lvl="2"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3pPr>
            <a:lvl4pPr marL="1828800" marR="0" lvl="3"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4pPr>
            <a:lvl5pPr marL="2286000" marR="0" lvl="4"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5pPr>
            <a:lvl6pPr marL="2743200" marR="0" lvl="5"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6pPr>
            <a:lvl7pPr marL="3200400" marR="0" lvl="6"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7pPr>
            <a:lvl8pPr marL="3657600" marR="0" lvl="7"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8pPr>
            <a:lvl9pPr marL="4114800" marR="0" lvl="8" indent="-228600" algn="l" rtl="0">
              <a:lnSpc>
                <a:spcPct val="115000"/>
              </a:lnSpc>
              <a:spcBef>
                <a:spcPts val="2000"/>
              </a:spcBef>
              <a:spcAft>
                <a:spcPts val="200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9pPr>
          </a:lstStyle>
          <a:p>
            <a:endParaRPr/>
          </a:p>
        </p:txBody>
      </p:sp>
      <p:sp>
        <p:nvSpPr>
          <p:cNvPr id="208" name="Google Shape;208;p36"/>
          <p:cNvSpPr txBox="1">
            <a:spLocks noGrp="1"/>
          </p:cNvSpPr>
          <p:nvPr>
            <p:ph type="body" idx="2"/>
          </p:nvPr>
        </p:nvSpPr>
        <p:spPr>
          <a:xfrm>
            <a:off x="5650483" y="1693927"/>
            <a:ext cx="4677000" cy="5021400"/>
          </a:xfrm>
          <a:prstGeom prst="rect">
            <a:avLst/>
          </a:prstGeom>
          <a:noFill/>
          <a:ln>
            <a:noFill/>
          </a:ln>
        </p:spPr>
        <p:txBody>
          <a:bodyPr spcFirstLastPara="1" wrap="square" lIns="117400" tIns="117400" rIns="117400" bIns="117400" anchor="t" anchorCtr="0">
            <a:noAutofit/>
          </a:bodyPr>
          <a:lstStyle>
            <a:lvl1pPr marL="457200" marR="0" lvl="0" indent="-228600" algn="l" rtl="0">
              <a:lnSpc>
                <a:spcPct val="115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2pPr>
            <a:lvl3pPr marL="1371600" marR="0" lvl="2"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3pPr>
            <a:lvl4pPr marL="1828800" marR="0" lvl="3"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4pPr>
            <a:lvl5pPr marL="2286000" marR="0" lvl="4"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5pPr>
            <a:lvl6pPr marL="2743200" marR="0" lvl="5"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6pPr>
            <a:lvl7pPr marL="3200400" marR="0" lvl="6"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7pPr>
            <a:lvl8pPr marL="3657600" marR="0" lvl="7" indent="-228600" algn="l" rtl="0">
              <a:lnSpc>
                <a:spcPct val="115000"/>
              </a:lnSpc>
              <a:spcBef>
                <a:spcPts val="2000"/>
              </a:spcBef>
              <a:spcAft>
                <a:spcPts val="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8pPr>
            <a:lvl9pPr marL="4114800" marR="0" lvl="8" indent="-228600" algn="l" rtl="0">
              <a:lnSpc>
                <a:spcPct val="115000"/>
              </a:lnSpc>
              <a:spcBef>
                <a:spcPts val="2000"/>
              </a:spcBef>
              <a:spcAft>
                <a:spcPts val="2000"/>
              </a:spcAft>
              <a:buClr>
                <a:schemeClr val="dk2"/>
              </a:buClr>
              <a:buSzPts val="1800"/>
              <a:buFont typeface="Open Sans"/>
              <a:buNone/>
              <a:defRPr sz="1500" b="0" i="0" u="none" strike="noStrike" cap="none">
                <a:solidFill>
                  <a:schemeClr val="dk2"/>
                </a:solidFill>
                <a:latin typeface="Open Sans"/>
                <a:ea typeface="Open Sans"/>
                <a:cs typeface="Open Sans"/>
                <a:sym typeface="Open Sans"/>
              </a:defRPr>
            </a:lvl9pPr>
          </a:lstStyle>
          <a:p>
            <a:endParaRPr/>
          </a:p>
        </p:txBody>
      </p:sp>
      <p:sp>
        <p:nvSpPr>
          <p:cNvPr id="209" name="Google Shape;209;p36"/>
          <p:cNvSpPr txBox="1"/>
          <p:nvPr/>
        </p:nvSpPr>
        <p:spPr>
          <a:xfrm>
            <a:off x="7973836" y="6930037"/>
            <a:ext cx="2615400" cy="445500"/>
          </a:xfrm>
          <a:prstGeom prst="rect">
            <a:avLst/>
          </a:prstGeom>
          <a:noFill/>
          <a:ln>
            <a:noFill/>
          </a:ln>
        </p:spPr>
        <p:txBody>
          <a:bodyPr spcFirstLastPara="1" wrap="square" lIns="117400" tIns="117400" rIns="117400" bIns="117400" anchor="t" anchorCtr="0">
            <a:noAutofit/>
          </a:bodyPr>
          <a:lstStyle/>
          <a:p>
            <a:pPr marL="0" marR="0" lvl="0" indent="0" algn="ctr" rtl="0">
              <a:lnSpc>
                <a:spcPct val="100000"/>
              </a:lnSpc>
              <a:spcBef>
                <a:spcPts val="0"/>
              </a:spcBef>
              <a:spcAft>
                <a:spcPts val="0"/>
              </a:spcAft>
              <a:buClr>
                <a:srgbClr val="666666"/>
              </a:buClr>
              <a:buFont typeface="Open Sans"/>
              <a:buNone/>
            </a:pPr>
            <a:r>
              <a:rPr lang="es" sz="1300" b="0" i="0" u="none" strike="noStrike" cap="none">
                <a:solidFill>
                  <a:srgbClr val="666666"/>
                </a:solidFill>
                <a:latin typeface="Open Sans"/>
                <a:ea typeface="Open Sans"/>
                <a:cs typeface="Open Sans"/>
                <a:sym typeface="Open Sans"/>
              </a:rPr>
              <a:t>freegoogleslidestemplates.com</a:t>
            </a:r>
            <a:endParaRPr sz="1800"/>
          </a:p>
        </p:txBody>
      </p:sp>
      <p:sp>
        <p:nvSpPr>
          <p:cNvPr id="210" name="Google Shape;210;p36"/>
          <p:cNvSpPr/>
          <p:nvPr/>
        </p:nvSpPr>
        <p:spPr>
          <a:xfrm>
            <a:off x="9902114" y="223927"/>
            <a:ext cx="531300" cy="537000"/>
          </a:xfrm>
          <a:prstGeom prst="rect">
            <a:avLst/>
          </a:prstGeom>
          <a:solidFill>
            <a:srgbClr val="93C47D"/>
          </a:solidFill>
          <a:ln>
            <a:noFill/>
          </a:ln>
        </p:spPr>
        <p:txBody>
          <a:bodyPr spcFirstLastPara="1" wrap="square" lIns="117400" tIns="117400" rIns="117400" bIns="1174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211" name="Google Shape;211;p36"/>
          <p:cNvSpPr/>
          <p:nvPr/>
        </p:nvSpPr>
        <p:spPr>
          <a:xfrm>
            <a:off x="9902114" y="760924"/>
            <a:ext cx="531300" cy="131100"/>
          </a:xfrm>
          <a:prstGeom prst="rect">
            <a:avLst/>
          </a:prstGeom>
          <a:solidFill>
            <a:srgbClr val="666666"/>
          </a:solidFill>
          <a:ln>
            <a:noFill/>
          </a:ln>
        </p:spPr>
        <p:txBody>
          <a:bodyPr spcFirstLastPara="1" wrap="square" lIns="117400" tIns="117400" rIns="117400" bIns="1174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212" name="Google Shape;212;p36"/>
          <p:cNvSpPr txBox="1">
            <a:spLocks noGrp="1"/>
          </p:cNvSpPr>
          <p:nvPr>
            <p:ph type="sldNum" idx="12"/>
          </p:nvPr>
        </p:nvSpPr>
        <p:spPr>
          <a:xfrm>
            <a:off x="9847049" y="203202"/>
            <a:ext cx="641700" cy="578400"/>
          </a:xfrm>
          <a:prstGeom prst="rect">
            <a:avLst/>
          </a:prstGeom>
          <a:noFill/>
          <a:ln>
            <a:noFill/>
          </a:ln>
        </p:spPr>
        <p:txBody>
          <a:bodyPr spcFirstLastPara="1" wrap="square" lIns="117400" tIns="117400" rIns="117400" bIns="117400" anchor="ctr" anchorCtr="0">
            <a:noAutofit/>
          </a:bodyPr>
          <a:lstStyle>
            <a:lvl1pPr marL="0" marR="0" lvl="0"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s"/>
              <a:t>‹Nº›</a:t>
            </a:fld>
            <a:endParaRPr sz="1300">
              <a:solidFill>
                <a:schemeClr val="dk2"/>
              </a:solidFill>
            </a:endParaRPr>
          </a:p>
        </p:txBody>
      </p:sp>
      <p:grpSp>
        <p:nvGrpSpPr>
          <p:cNvPr id="213" name="Google Shape;213;p36"/>
          <p:cNvGrpSpPr/>
          <p:nvPr/>
        </p:nvGrpSpPr>
        <p:grpSpPr>
          <a:xfrm>
            <a:off x="231564" y="6883552"/>
            <a:ext cx="347628" cy="537142"/>
            <a:chOff x="2149550" y="2870305"/>
            <a:chExt cx="378515" cy="465300"/>
          </a:xfrm>
        </p:grpSpPr>
        <p:sp>
          <p:nvSpPr>
            <p:cNvPr id="214" name="Google Shape;214;p36"/>
            <p:cNvSpPr/>
            <p:nvPr/>
          </p:nvSpPr>
          <p:spPr>
            <a:xfrm>
              <a:off x="2149568" y="2870305"/>
              <a:ext cx="378300" cy="465300"/>
            </a:xfrm>
            <a:custGeom>
              <a:avLst/>
              <a:gdLst/>
              <a:ahLst/>
              <a:cxnLst/>
              <a:rect l="l" t="t" r="r" b="b"/>
              <a:pathLst>
                <a:path w="120000" h="120000" extrusionOk="0">
                  <a:moveTo>
                    <a:pt x="117432" y="53748"/>
                  </a:moveTo>
                  <a:cubicBezTo>
                    <a:pt x="119484" y="54588"/>
                    <a:pt x="118980" y="55836"/>
                    <a:pt x="120000" y="57504"/>
                  </a:cubicBezTo>
                  <a:lnTo>
                    <a:pt x="120000" y="110832"/>
                  </a:lnTo>
                  <a:cubicBezTo>
                    <a:pt x="120000" y="115836"/>
                    <a:pt x="114876" y="120000"/>
                    <a:pt x="108720" y="120000"/>
                  </a:cubicBezTo>
                  <a:lnTo>
                    <a:pt x="11280" y="120000"/>
                  </a:lnTo>
                  <a:cubicBezTo>
                    <a:pt x="4104" y="120000"/>
                    <a:pt x="0" y="115836"/>
                    <a:pt x="0" y="110832"/>
                  </a:cubicBezTo>
                  <a:lnTo>
                    <a:pt x="0" y="8328"/>
                  </a:lnTo>
                  <a:cubicBezTo>
                    <a:pt x="0" y="3336"/>
                    <a:pt x="4104" y="0"/>
                    <a:pt x="10260" y="0"/>
                  </a:cubicBezTo>
                  <a:lnTo>
                    <a:pt x="84108" y="0"/>
                  </a:lnTo>
                  <a:cubicBezTo>
                    <a:pt x="86148" y="1668"/>
                    <a:pt x="86148" y="5004"/>
                    <a:pt x="86148" y="7500"/>
                  </a:cubicBezTo>
                  <a:lnTo>
                    <a:pt x="86148" y="26664"/>
                  </a:lnTo>
                  <a:cubicBezTo>
                    <a:pt x="86148" y="29172"/>
                    <a:pt x="89232" y="30828"/>
                    <a:pt x="90252" y="32496"/>
                  </a:cubicBezTo>
                  <a:cubicBezTo>
                    <a:pt x="97440" y="37500"/>
                    <a:pt x="103584" y="42504"/>
                    <a:pt x="109740" y="47496"/>
                  </a:cubicBezTo>
                  <a:cubicBezTo>
                    <a:pt x="110772" y="49164"/>
                    <a:pt x="112008" y="48744"/>
                    <a:pt x="115584" y="51744"/>
                  </a:cubicBezTo>
                </a:path>
              </a:pathLst>
            </a:custGeom>
            <a:solidFill>
              <a:srgbClr val="F7B600"/>
            </a:solidFill>
            <a:ln w="12700" cap="flat" cmpd="sng">
              <a:solidFill>
                <a:srgbClr val="FFC92F"/>
              </a:solidFill>
              <a:prstDash val="solid"/>
              <a:round/>
              <a:headEnd type="none" w="sm" len="sm"/>
              <a:tailEnd type="none" w="sm" len="sm"/>
            </a:ln>
          </p:spPr>
          <p:txBody>
            <a:bodyPr spcFirstLastPara="1" wrap="square" lIns="117400" tIns="58725" rIns="117400" bIns="587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215" name="Google Shape;215;p36"/>
            <p:cNvSpPr/>
            <p:nvPr/>
          </p:nvSpPr>
          <p:spPr>
            <a:xfrm>
              <a:off x="2414965" y="2870305"/>
              <a:ext cx="113100" cy="125700"/>
            </a:xfrm>
            <a:custGeom>
              <a:avLst/>
              <a:gdLst/>
              <a:ahLst/>
              <a:cxnLst/>
              <a:rect l="l" t="t" r="r" b="b"/>
              <a:pathLst>
                <a:path w="120000" h="120000" extrusionOk="0">
                  <a:moveTo>
                    <a:pt x="0" y="104615"/>
                  </a:moveTo>
                  <a:cubicBezTo>
                    <a:pt x="0" y="70769"/>
                    <a:pt x="0" y="33846"/>
                    <a:pt x="0" y="0"/>
                  </a:cubicBezTo>
                  <a:cubicBezTo>
                    <a:pt x="41142" y="33846"/>
                    <a:pt x="82285" y="67692"/>
                    <a:pt x="120000" y="104615"/>
                  </a:cubicBezTo>
                  <a:cubicBezTo>
                    <a:pt x="113142" y="110769"/>
                    <a:pt x="109714" y="110769"/>
                    <a:pt x="102857" y="110769"/>
                  </a:cubicBezTo>
                  <a:cubicBezTo>
                    <a:pt x="68571" y="110769"/>
                    <a:pt x="34285" y="120000"/>
                    <a:pt x="0" y="104615"/>
                  </a:cubicBezTo>
                  <a:close/>
                </a:path>
              </a:pathLst>
            </a:custGeom>
            <a:solidFill>
              <a:srgbClr val="FEE068"/>
            </a:solidFill>
            <a:ln>
              <a:noFill/>
            </a:ln>
          </p:spPr>
          <p:txBody>
            <a:bodyPr spcFirstLastPara="1" wrap="square" lIns="117400" tIns="58725" rIns="117400" bIns="587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216" name="Google Shape;216;p36"/>
            <p:cNvSpPr/>
            <p:nvPr/>
          </p:nvSpPr>
          <p:spPr>
            <a:xfrm>
              <a:off x="2414965" y="2980086"/>
              <a:ext cx="113100" cy="113100"/>
            </a:xfrm>
            <a:custGeom>
              <a:avLst/>
              <a:gdLst/>
              <a:ahLst/>
              <a:cxnLst/>
              <a:rect l="l" t="t" r="r" b="b"/>
              <a:pathLst>
                <a:path w="120000" h="120000" extrusionOk="0">
                  <a:moveTo>
                    <a:pt x="0" y="0"/>
                  </a:moveTo>
                  <a:lnTo>
                    <a:pt x="120000" y="0"/>
                  </a:lnTo>
                  <a:lnTo>
                    <a:pt x="120000" y="120000"/>
                  </a:lnTo>
                  <a:cubicBezTo>
                    <a:pt x="112344" y="108684"/>
                    <a:pt x="17484" y="23088"/>
                    <a:pt x="0" y="0"/>
                  </a:cubicBezTo>
                  <a:close/>
                </a:path>
              </a:pathLst>
            </a:custGeom>
            <a:solidFill>
              <a:srgbClr val="D59D00"/>
            </a:solidFill>
            <a:ln>
              <a:noFill/>
            </a:ln>
          </p:spPr>
          <p:txBody>
            <a:bodyPr spcFirstLastPara="1" wrap="square" lIns="117400" tIns="58725" rIns="117400" bIns="587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217" name="Google Shape;217;p36"/>
            <p:cNvSpPr/>
            <p:nvPr/>
          </p:nvSpPr>
          <p:spPr>
            <a:xfrm>
              <a:off x="2149550" y="3036900"/>
              <a:ext cx="378300" cy="227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Font typeface="Calibri"/>
                <a:buNone/>
              </a:pPr>
              <a:r>
                <a:rPr lang="es" sz="1000" b="0" i="0" u="none" strike="noStrike" cap="none">
                  <a:solidFill>
                    <a:srgbClr val="FFFFFF"/>
                  </a:solidFill>
                  <a:latin typeface="Open Sans"/>
                  <a:ea typeface="Open Sans"/>
                  <a:cs typeface="Open Sans"/>
                  <a:sym typeface="Open Sans"/>
                </a:rPr>
                <a:t>FGST</a:t>
              </a:r>
              <a:endParaRPr sz="1800"/>
            </a:p>
          </p:txBody>
        </p:sp>
      </p:grpSp>
      <p:sp>
        <p:nvSpPr>
          <p:cNvPr id="218" name="Google Shape;218;p36"/>
          <p:cNvSpPr txBox="1">
            <a:spLocks noGrp="1"/>
          </p:cNvSpPr>
          <p:nvPr>
            <p:ph type="title"/>
          </p:nvPr>
        </p:nvSpPr>
        <p:spPr>
          <a:xfrm>
            <a:off x="364468" y="50121"/>
            <a:ext cx="9963000" cy="841800"/>
          </a:xfrm>
          <a:prstGeom prst="rect">
            <a:avLst/>
          </a:prstGeom>
          <a:noFill/>
          <a:ln>
            <a:noFill/>
          </a:ln>
        </p:spPr>
        <p:txBody>
          <a:bodyPr spcFirstLastPara="1" wrap="square" lIns="117400" tIns="117400" rIns="117400" bIns="117400" anchor="t" anchorCtr="0">
            <a:noAutofit/>
          </a:bodyPr>
          <a:lstStyle>
            <a:lvl1pPr marL="0" marR="0" lvl="0" indent="0" algn="ctr" rtl="0">
              <a:lnSpc>
                <a:spcPct val="100000"/>
              </a:lnSpc>
              <a:spcBef>
                <a:spcPts val="0"/>
              </a:spcBef>
              <a:spcAft>
                <a:spcPts val="0"/>
              </a:spcAft>
              <a:buClr>
                <a:schemeClr val="dk1"/>
              </a:buClr>
              <a:buSzPts val="1800"/>
              <a:buFont typeface="Dosis"/>
              <a:buNone/>
              <a:defRPr sz="4800" b="1" i="0" u="none" strike="noStrike" cap="none">
                <a:solidFill>
                  <a:srgbClr val="666666"/>
                </a:solidFill>
                <a:latin typeface="Dosis"/>
                <a:ea typeface="Dosis"/>
                <a:cs typeface="Dosis"/>
                <a:sym typeface="Dosis"/>
              </a:defRPr>
            </a:lvl1pPr>
            <a:lvl2pPr lvl="1"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2pPr>
            <a:lvl3pPr lvl="2"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3pPr>
            <a:lvl4pPr lvl="3"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4pPr>
            <a:lvl5pPr lvl="4"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5pPr>
            <a:lvl6pPr lvl="5"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6pPr>
            <a:lvl7pPr lvl="6"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7pPr>
            <a:lvl8pPr lvl="7"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8pPr>
            <a:lvl9pPr lvl="8"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9pPr>
          </a:lstStyle>
          <a:p>
            <a:endParaRPr/>
          </a:p>
        </p:txBody>
      </p:sp>
      <p:sp>
        <p:nvSpPr>
          <p:cNvPr id="219" name="Google Shape;219;p36"/>
          <p:cNvSpPr txBox="1">
            <a:spLocks noGrp="1"/>
          </p:cNvSpPr>
          <p:nvPr>
            <p:ph type="subTitle" idx="3"/>
          </p:nvPr>
        </p:nvSpPr>
        <p:spPr>
          <a:xfrm>
            <a:off x="2630730" y="891885"/>
            <a:ext cx="5430600" cy="359700"/>
          </a:xfrm>
          <a:prstGeom prst="rect">
            <a:avLst/>
          </a:prstGeom>
          <a:noFill/>
          <a:ln>
            <a:noFill/>
          </a:ln>
        </p:spPr>
        <p:txBody>
          <a:bodyPr spcFirstLastPara="1" wrap="square" lIns="117400" tIns="117400" rIns="117400" bIns="117400" anchor="t" anchorCtr="0">
            <a:noAutofit/>
          </a:bodyPr>
          <a:lstStyle>
            <a:lvl1pPr marL="0" marR="0" lvl="0" indent="0" algn="ctr" rtl="0">
              <a:lnSpc>
                <a:spcPct val="115000"/>
              </a:lnSpc>
              <a:spcBef>
                <a:spcPts val="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1pPr>
            <a:lvl2pPr marL="596900" marR="0" lvl="1"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2pPr>
            <a:lvl3pPr marL="1181100" marR="0" lvl="2"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3pPr>
            <a:lvl4pPr marL="1752600" marR="0" lvl="3"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4pPr>
            <a:lvl5pPr marL="2349500" marR="0" lvl="4"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5pPr>
            <a:lvl6pPr marL="2933700" marR="0" lvl="5"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6pPr>
            <a:lvl7pPr marL="3517900" marR="0" lvl="6"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7pPr>
            <a:lvl8pPr marL="4114800" marR="0" lvl="7"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8pPr>
            <a:lvl9pPr marL="4711700" marR="0" lvl="8" indent="0" algn="ctr" rtl="0">
              <a:lnSpc>
                <a:spcPct val="115000"/>
              </a:lnSpc>
              <a:spcBef>
                <a:spcPts val="2000"/>
              </a:spcBef>
              <a:spcAft>
                <a:spcPts val="200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_slide">
  <p:cSld name="blank_slide">
    <p:bg>
      <p:bgPr>
        <a:noFill/>
        <a:effectLst/>
      </p:bgPr>
    </p:bg>
    <p:spTree>
      <p:nvGrpSpPr>
        <p:cNvPr id="1" name="Shape 220"/>
        <p:cNvGrpSpPr/>
        <p:nvPr/>
      </p:nvGrpSpPr>
      <p:grpSpPr>
        <a:xfrm>
          <a:off x="0" y="0"/>
          <a:ext cx="0" cy="0"/>
          <a:chOff x="0" y="0"/>
          <a:chExt cx="0" cy="0"/>
        </a:xfrm>
      </p:grpSpPr>
      <p:sp>
        <p:nvSpPr>
          <p:cNvPr id="221" name="Google Shape;221;p37"/>
          <p:cNvSpPr txBox="1">
            <a:spLocks noGrp="1"/>
          </p:cNvSpPr>
          <p:nvPr>
            <p:ph type="sldNum" idx="12"/>
          </p:nvPr>
        </p:nvSpPr>
        <p:spPr>
          <a:xfrm>
            <a:off x="10005371" y="6981407"/>
            <a:ext cx="641700" cy="578400"/>
          </a:xfrm>
          <a:prstGeom prst="rect">
            <a:avLst/>
          </a:prstGeom>
          <a:noFill/>
          <a:ln>
            <a:noFill/>
          </a:ln>
        </p:spPr>
        <p:txBody>
          <a:bodyPr spcFirstLastPara="1" wrap="square" lIns="117400" tIns="117400" rIns="117400" bIns="117400" anchor="ctr" anchorCtr="0">
            <a:noAutofit/>
          </a:bodyPr>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
              <a:t>‹Nº›</a:t>
            </a:fld>
            <a:endParaRPr sz="1300">
              <a:solidFill>
                <a:schemeClr val="dk2"/>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2"/>
        <p:cNvGrpSpPr/>
        <p:nvPr/>
      </p:nvGrpSpPr>
      <p:grpSpPr>
        <a:xfrm>
          <a:off x="0" y="0"/>
          <a:ext cx="0" cy="0"/>
          <a:chOff x="0" y="0"/>
          <a:chExt cx="0" cy="0"/>
        </a:xfrm>
      </p:grpSpPr>
      <p:sp>
        <p:nvSpPr>
          <p:cNvPr id="223" name="Google Shape;223;p38"/>
          <p:cNvSpPr txBox="1">
            <a:spLocks noGrp="1"/>
          </p:cNvSpPr>
          <p:nvPr>
            <p:ph type="title"/>
          </p:nvPr>
        </p:nvSpPr>
        <p:spPr>
          <a:xfrm>
            <a:off x="364468" y="3161354"/>
            <a:ext cx="9963000" cy="1237200"/>
          </a:xfrm>
          <a:prstGeom prst="rect">
            <a:avLst/>
          </a:prstGeom>
          <a:noFill/>
          <a:ln>
            <a:noFill/>
          </a:ln>
        </p:spPr>
        <p:txBody>
          <a:bodyPr spcFirstLastPara="1" wrap="square" lIns="117400" tIns="117400" rIns="117400" bIns="117400" anchor="ctr" anchorCtr="0">
            <a:noAutofit/>
          </a:bodyPr>
          <a:lstStyle>
            <a:lvl1pPr marL="0" marR="0" lvl="0" indent="0" algn="ctr" rtl="0">
              <a:lnSpc>
                <a:spcPct val="100000"/>
              </a:lnSpc>
              <a:spcBef>
                <a:spcPts val="0"/>
              </a:spcBef>
              <a:spcAft>
                <a:spcPts val="0"/>
              </a:spcAft>
              <a:buClr>
                <a:schemeClr val="dk1"/>
              </a:buClr>
              <a:buSzPts val="1800"/>
              <a:buFont typeface="Dosis"/>
              <a:buNone/>
              <a:defRPr sz="6600" b="1" i="0" u="none" strike="noStrike" cap="none">
                <a:solidFill>
                  <a:srgbClr val="666666"/>
                </a:solidFill>
                <a:latin typeface="Dosis"/>
                <a:ea typeface="Dosis"/>
                <a:cs typeface="Dosis"/>
                <a:sym typeface="Dosis"/>
              </a:defRPr>
            </a:lvl1pPr>
            <a:lvl2pPr lvl="1" indent="0" algn="ctr" rtl="0">
              <a:spcBef>
                <a:spcPts val="0"/>
              </a:spcBef>
              <a:spcAft>
                <a:spcPts val="0"/>
              </a:spcAft>
              <a:buClr>
                <a:schemeClr val="dk1"/>
              </a:buClr>
              <a:buSzPts val="1800"/>
              <a:buFont typeface="Arial"/>
              <a:buNone/>
              <a:defRPr sz="6200">
                <a:solidFill>
                  <a:schemeClr val="dk1"/>
                </a:solidFill>
              </a:defRPr>
            </a:lvl2pPr>
            <a:lvl3pPr lvl="2" indent="0" algn="ctr" rtl="0">
              <a:spcBef>
                <a:spcPts val="0"/>
              </a:spcBef>
              <a:spcAft>
                <a:spcPts val="0"/>
              </a:spcAft>
              <a:buClr>
                <a:schemeClr val="dk1"/>
              </a:buClr>
              <a:buSzPts val="1800"/>
              <a:buFont typeface="Arial"/>
              <a:buNone/>
              <a:defRPr sz="6200">
                <a:solidFill>
                  <a:schemeClr val="dk1"/>
                </a:solidFill>
              </a:defRPr>
            </a:lvl3pPr>
            <a:lvl4pPr lvl="3" indent="0" algn="ctr" rtl="0">
              <a:spcBef>
                <a:spcPts val="0"/>
              </a:spcBef>
              <a:spcAft>
                <a:spcPts val="0"/>
              </a:spcAft>
              <a:buClr>
                <a:schemeClr val="dk1"/>
              </a:buClr>
              <a:buSzPts val="1800"/>
              <a:buFont typeface="Arial"/>
              <a:buNone/>
              <a:defRPr sz="6200">
                <a:solidFill>
                  <a:schemeClr val="dk1"/>
                </a:solidFill>
              </a:defRPr>
            </a:lvl4pPr>
            <a:lvl5pPr lvl="4" indent="0" algn="ctr" rtl="0">
              <a:spcBef>
                <a:spcPts val="0"/>
              </a:spcBef>
              <a:spcAft>
                <a:spcPts val="0"/>
              </a:spcAft>
              <a:buClr>
                <a:schemeClr val="dk1"/>
              </a:buClr>
              <a:buSzPts val="1800"/>
              <a:buFont typeface="Arial"/>
              <a:buNone/>
              <a:defRPr sz="6200">
                <a:solidFill>
                  <a:schemeClr val="dk1"/>
                </a:solidFill>
              </a:defRPr>
            </a:lvl5pPr>
            <a:lvl6pPr lvl="5" indent="0" algn="ctr" rtl="0">
              <a:spcBef>
                <a:spcPts val="0"/>
              </a:spcBef>
              <a:spcAft>
                <a:spcPts val="0"/>
              </a:spcAft>
              <a:buClr>
                <a:schemeClr val="dk1"/>
              </a:buClr>
              <a:buSzPts val="1800"/>
              <a:buFont typeface="Arial"/>
              <a:buNone/>
              <a:defRPr sz="6200">
                <a:solidFill>
                  <a:schemeClr val="dk1"/>
                </a:solidFill>
              </a:defRPr>
            </a:lvl6pPr>
            <a:lvl7pPr lvl="6" indent="0" algn="ctr" rtl="0">
              <a:spcBef>
                <a:spcPts val="0"/>
              </a:spcBef>
              <a:spcAft>
                <a:spcPts val="0"/>
              </a:spcAft>
              <a:buClr>
                <a:schemeClr val="dk1"/>
              </a:buClr>
              <a:buSzPts val="1800"/>
              <a:buFont typeface="Arial"/>
              <a:buNone/>
              <a:defRPr sz="6200">
                <a:solidFill>
                  <a:schemeClr val="dk1"/>
                </a:solidFill>
              </a:defRPr>
            </a:lvl7pPr>
            <a:lvl8pPr lvl="7" indent="0" algn="ctr" rtl="0">
              <a:spcBef>
                <a:spcPts val="0"/>
              </a:spcBef>
              <a:spcAft>
                <a:spcPts val="0"/>
              </a:spcAft>
              <a:buClr>
                <a:schemeClr val="dk1"/>
              </a:buClr>
              <a:buSzPts val="1800"/>
              <a:buFont typeface="Arial"/>
              <a:buNone/>
              <a:defRPr sz="6200">
                <a:solidFill>
                  <a:schemeClr val="dk1"/>
                </a:solidFill>
              </a:defRPr>
            </a:lvl8pPr>
            <a:lvl9pPr lvl="8" indent="0" algn="ctr" rtl="0">
              <a:spcBef>
                <a:spcPts val="0"/>
              </a:spcBef>
              <a:spcAft>
                <a:spcPts val="0"/>
              </a:spcAft>
              <a:buClr>
                <a:schemeClr val="dk1"/>
              </a:buClr>
              <a:buSzPts val="1800"/>
              <a:buFont typeface="Arial"/>
              <a:buNone/>
              <a:defRPr sz="6200">
                <a:solidFill>
                  <a:schemeClr val="dk1"/>
                </a:solidFill>
              </a:defRPr>
            </a:lvl9pPr>
          </a:lstStyle>
          <a:p>
            <a:endParaRPr/>
          </a:p>
        </p:txBody>
      </p:sp>
      <p:sp>
        <p:nvSpPr>
          <p:cNvPr id="224" name="Google Shape;224;p38"/>
          <p:cNvSpPr/>
          <p:nvPr/>
        </p:nvSpPr>
        <p:spPr>
          <a:xfrm>
            <a:off x="9902114" y="223927"/>
            <a:ext cx="531300" cy="537000"/>
          </a:xfrm>
          <a:prstGeom prst="rect">
            <a:avLst/>
          </a:prstGeom>
          <a:solidFill>
            <a:srgbClr val="93C47D"/>
          </a:solidFill>
          <a:ln>
            <a:noFill/>
          </a:ln>
        </p:spPr>
        <p:txBody>
          <a:bodyPr spcFirstLastPara="1" wrap="square" lIns="117400" tIns="117400" rIns="117400" bIns="1174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225" name="Google Shape;225;p38"/>
          <p:cNvSpPr/>
          <p:nvPr/>
        </p:nvSpPr>
        <p:spPr>
          <a:xfrm>
            <a:off x="9902114" y="760924"/>
            <a:ext cx="531300" cy="131100"/>
          </a:xfrm>
          <a:prstGeom prst="rect">
            <a:avLst/>
          </a:prstGeom>
          <a:solidFill>
            <a:srgbClr val="666666"/>
          </a:solidFill>
          <a:ln>
            <a:noFill/>
          </a:ln>
        </p:spPr>
        <p:txBody>
          <a:bodyPr spcFirstLastPara="1" wrap="square" lIns="117400" tIns="117400" rIns="117400" bIns="1174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226" name="Google Shape;226;p38"/>
          <p:cNvSpPr txBox="1">
            <a:spLocks noGrp="1"/>
          </p:cNvSpPr>
          <p:nvPr>
            <p:ph type="sldNum" idx="12"/>
          </p:nvPr>
        </p:nvSpPr>
        <p:spPr>
          <a:xfrm>
            <a:off x="9847049" y="203202"/>
            <a:ext cx="641700" cy="578400"/>
          </a:xfrm>
          <a:prstGeom prst="rect">
            <a:avLst/>
          </a:prstGeom>
          <a:noFill/>
          <a:ln>
            <a:noFill/>
          </a:ln>
        </p:spPr>
        <p:txBody>
          <a:bodyPr spcFirstLastPara="1" wrap="square" lIns="117400" tIns="117400" rIns="117400" bIns="117400" anchor="ctr" anchorCtr="0">
            <a:noAutofit/>
          </a:bodyPr>
          <a:lstStyle>
            <a:lvl1pPr marL="0" marR="0" lvl="0"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s"/>
              <a:t>‹Nº›</a:t>
            </a:fld>
            <a:endParaRPr sz="1300">
              <a:solidFill>
                <a:schemeClr val="dk2"/>
              </a:solidFill>
            </a:endParaRPr>
          </a:p>
        </p:txBody>
      </p:sp>
      <p:sp>
        <p:nvSpPr>
          <p:cNvPr id="227" name="Google Shape;227;p38"/>
          <p:cNvSpPr txBox="1"/>
          <p:nvPr/>
        </p:nvSpPr>
        <p:spPr>
          <a:xfrm>
            <a:off x="7973836" y="6930037"/>
            <a:ext cx="2615400" cy="445500"/>
          </a:xfrm>
          <a:prstGeom prst="rect">
            <a:avLst/>
          </a:prstGeom>
          <a:noFill/>
          <a:ln>
            <a:noFill/>
          </a:ln>
        </p:spPr>
        <p:txBody>
          <a:bodyPr spcFirstLastPara="1" wrap="square" lIns="117400" tIns="117400" rIns="117400" bIns="117400" anchor="t" anchorCtr="0">
            <a:noAutofit/>
          </a:bodyPr>
          <a:lstStyle/>
          <a:p>
            <a:pPr marL="0" marR="0" lvl="0" indent="0" algn="ctr" rtl="0">
              <a:lnSpc>
                <a:spcPct val="100000"/>
              </a:lnSpc>
              <a:spcBef>
                <a:spcPts val="0"/>
              </a:spcBef>
              <a:spcAft>
                <a:spcPts val="0"/>
              </a:spcAft>
              <a:buClr>
                <a:srgbClr val="666666"/>
              </a:buClr>
              <a:buFont typeface="Open Sans"/>
              <a:buNone/>
            </a:pPr>
            <a:r>
              <a:rPr lang="es" sz="1300" b="0" i="0" u="none" strike="noStrike" cap="none">
                <a:solidFill>
                  <a:srgbClr val="666666"/>
                </a:solidFill>
                <a:latin typeface="Open Sans"/>
                <a:ea typeface="Open Sans"/>
                <a:cs typeface="Open Sans"/>
                <a:sym typeface="Open Sans"/>
              </a:rPr>
              <a:t>freegoogleslidestemplates.com</a:t>
            </a:r>
            <a:endParaRPr sz="1800"/>
          </a:p>
        </p:txBody>
      </p:sp>
      <p:grpSp>
        <p:nvGrpSpPr>
          <p:cNvPr id="228" name="Google Shape;228;p38"/>
          <p:cNvGrpSpPr/>
          <p:nvPr/>
        </p:nvGrpSpPr>
        <p:grpSpPr>
          <a:xfrm>
            <a:off x="231564" y="6883552"/>
            <a:ext cx="347628" cy="537142"/>
            <a:chOff x="2149550" y="2870305"/>
            <a:chExt cx="378515" cy="465300"/>
          </a:xfrm>
        </p:grpSpPr>
        <p:sp>
          <p:nvSpPr>
            <p:cNvPr id="229" name="Google Shape;229;p38"/>
            <p:cNvSpPr/>
            <p:nvPr/>
          </p:nvSpPr>
          <p:spPr>
            <a:xfrm>
              <a:off x="2149568" y="2870305"/>
              <a:ext cx="378300" cy="465300"/>
            </a:xfrm>
            <a:custGeom>
              <a:avLst/>
              <a:gdLst/>
              <a:ahLst/>
              <a:cxnLst/>
              <a:rect l="l" t="t" r="r" b="b"/>
              <a:pathLst>
                <a:path w="120000" h="120000" extrusionOk="0">
                  <a:moveTo>
                    <a:pt x="117432" y="53748"/>
                  </a:moveTo>
                  <a:cubicBezTo>
                    <a:pt x="119484" y="54588"/>
                    <a:pt x="118980" y="55836"/>
                    <a:pt x="120000" y="57504"/>
                  </a:cubicBezTo>
                  <a:lnTo>
                    <a:pt x="120000" y="110832"/>
                  </a:lnTo>
                  <a:cubicBezTo>
                    <a:pt x="120000" y="115836"/>
                    <a:pt x="114876" y="120000"/>
                    <a:pt x="108720" y="120000"/>
                  </a:cubicBezTo>
                  <a:lnTo>
                    <a:pt x="11280" y="120000"/>
                  </a:lnTo>
                  <a:cubicBezTo>
                    <a:pt x="4104" y="120000"/>
                    <a:pt x="0" y="115836"/>
                    <a:pt x="0" y="110832"/>
                  </a:cubicBezTo>
                  <a:lnTo>
                    <a:pt x="0" y="8328"/>
                  </a:lnTo>
                  <a:cubicBezTo>
                    <a:pt x="0" y="3336"/>
                    <a:pt x="4104" y="0"/>
                    <a:pt x="10260" y="0"/>
                  </a:cubicBezTo>
                  <a:lnTo>
                    <a:pt x="84108" y="0"/>
                  </a:lnTo>
                  <a:cubicBezTo>
                    <a:pt x="86148" y="1668"/>
                    <a:pt x="86148" y="5004"/>
                    <a:pt x="86148" y="7500"/>
                  </a:cubicBezTo>
                  <a:lnTo>
                    <a:pt x="86148" y="26664"/>
                  </a:lnTo>
                  <a:cubicBezTo>
                    <a:pt x="86148" y="29172"/>
                    <a:pt x="89232" y="30828"/>
                    <a:pt x="90252" y="32496"/>
                  </a:cubicBezTo>
                  <a:cubicBezTo>
                    <a:pt x="97440" y="37500"/>
                    <a:pt x="103584" y="42504"/>
                    <a:pt x="109740" y="47496"/>
                  </a:cubicBezTo>
                  <a:cubicBezTo>
                    <a:pt x="110772" y="49164"/>
                    <a:pt x="112008" y="48744"/>
                    <a:pt x="115584" y="51744"/>
                  </a:cubicBezTo>
                </a:path>
              </a:pathLst>
            </a:custGeom>
            <a:solidFill>
              <a:srgbClr val="F7B600"/>
            </a:solidFill>
            <a:ln w="12700" cap="flat" cmpd="sng">
              <a:solidFill>
                <a:srgbClr val="FFC92F"/>
              </a:solidFill>
              <a:prstDash val="solid"/>
              <a:round/>
              <a:headEnd type="none" w="sm" len="sm"/>
              <a:tailEnd type="none" w="sm" len="sm"/>
            </a:ln>
          </p:spPr>
          <p:txBody>
            <a:bodyPr spcFirstLastPara="1" wrap="square" lIns="117400" tIns="58725" rIns="117400" bIns="587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230" name="Google Shape;230;p38"/>
            <p:cNvSpPr/>
            <p:nvPr/>
          </p:nvSpPr>
          <p:spPr>
            <a:xfrm>
              <a:off x="2414965" y="2870305"/>
              <a:ext cx="113100" cy="125700"/>
            </a:xfrm>
            <a:custGeom>
              <a:avLst/>
              <a:gdLst/>
              <a:ahLst/>
              <a:cxnLst/>
              <a:rect l="l" t="t" r="r" b="b"/>
              <a:pathLst>
                <a:path w="120000" h="120000" extrusionOk="0">
                  <a:moveTo>
                    <a:pt x="0" y="104615"/>
                  </a:moveTo>
                  <a:cubicBezTo>
                    <a:pt x="0" y="70769"/>
                    <a:pt x="0" y="33846"/>
                    <a:pt x="0" y="0"/>
                  </a:cubicBezTo>
                  <a:cubicBezTo>
                    <a:pt x="41142" y="33846"/>
                    <a:pt x="82285" y="67692"/>
                    <a:pt x="120000" y="104615"/>
                  </a:cubicBezTo>
                  <a:cubicBezTo>
                    <a:pt x="113142" y="110769"/>
                    <a:pt x="109714" y="110769"/>
                    <a:pt x="102857" y="110769"/>
                  </a:cubicBezTo>
                  <a:cubicBezTo>
                    <a:pt x="68571" y="110769"/>
                    <a:pt x="34285" y="120000"/>
                    <a:pt x="0" y="104615"/>
                  </a:cubicBezTo>
                  <a:close/>
                </a:path>
              </a:pathLst>
            </a:custGeom>
            <a:solidFill>
              <a:srgbClr val="FEE068"/>
            </a:solidFill>
            <a:ln>
              <a:noFill/>
            </a:ln>
          </p:spPr>
          <p:txBody>
            <a:bodyPr spcFirstLastPara="1" wrap="square" lIns="117400" tIns="58725" rIns="117400" bIns="587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231" name="Google Shape;231;p38"/>
            <p:cNvSpPr/>
            <p:nvPr/>
          </p:nvSpPr>
          <p:spPr>
            <a:xfrm>
              <a:off x="2414965" y="2980086"/>
              <a:ext cx="113100" cy="113100"/>
            </a:xfrm>
            <a:custGeom>
              <a:avLst/>
              <a:gdLst/>
              <a:ahLst/>
              <a:cxnLst/>
              <a:rect l="l" t="t" r="r" b="b"/>
              <a:pathLst>
                <a:path w="120000" h="120000" extrusionOk="0">
                  <a:moveTo>
                    <a:pt x="0" y="0"/>
                  </a:moveTo>
                  <a:lnTo>
                    <a:pt x="120000" y="0"/>
                  </a:lnTo>
                  <a:lnTo>
                    <a:pt x="120000" y="120000"/>
                  </a:lnTo>
                  <a:cubicBezTo>
                    <a:pt x="112344" y="108684"/>
                    <a:pt x="17484" y="23088"/>
                    <a:pt x="0" y="0"/>
                  </a:cubicBezTo>
                  <a:close/>
                </a:path>
              </a:pathLst>
            </a:custGeom>
            <a:solidFill>
              <a:srgbClr val="D59D00"/>
            </a:solidFill>
            <a:ln>
              <a:noFill/>
            </a:ln>
          </p:spPr>
          <p:txBody>
            <a:bodyPr spcFirstLastPara="1" wrap="square" lIns="117400" tIns="58725" rIns="117400" bIns="587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232" name="Google Shape;232;p38"/>
            <p:cNvSpPr/>
            <p:nvPr/>
          </p:nvSpPr>
          <p:spPr>
            <a:xfrm>
              <a:off x="2149550" y="3036900"/>
              <a:ext cx="378300" cy="227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Font typeface="Calibri"/>
                <a:buNone/>
              </a:pPr>
              <a:r>
                <a:rPr lang="es" sz="1000" b="0" i="0" u="none" strike="noStrike" cap="none">
                  <a:solidFill>
                    <a:srgbClr val="FFFFFF"/>
                  </a:solidFill>
                  <a:latin typeface="Open Sans"/>
                  <a:ea typeface="Open Sans"/>
                  <a:cs typeface="Open Sans"/>
                  <a:sym typeface="Open Sans"/>
                </a:rPr>
                <a:t>FGST</a:t>
              </a:r>
              <a:endParaRPr sz="1800"/>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3"/>
        <p:cNvGrpSpPr/>
        <p:nvPr/>
      </p:nvGrpSpPr>
      <p:grpSpPr>
        <a:xfrm>
          <a:off x="0" y="0"/>
          <a:ext cx="0" cy="0"/>
          <a:chOff x="0" y="0"/>
          <a:chExt cx="0" cy="0"/>
        </a:xfrm>
      </p:grpSpPr>
      <p:sp>
        <p:nvSpPr>
          <p:cNvPr id="234" name="Google Shape;234;p39"/>
          <p:cNvSpPr txBox="1">
            <a:spLocks noGrp="1"/>
          </p:cNvSpPr>
          <p:nvPr>
            <p:ph type="title"/>
          </p:nvPr>
        </p:nvSpPr>
        <p:spPr>
          <a:xfrm>
            <a:off x="364468" y="654105"/>
            <a:ext cx="9963000" cy="841800"/>
          </a:xfrm>
          <a:prstGeom prst="rect">
            <a:avLst/>
          </a:prstGeom>
          <a:noFill/>
          <a:ln>
            <a:noFill/>
          </a:ln>
        </p:spPr>
        <p:txBody>
          <a:bodyPr spcFirstLastPara="1" wrap="square" lIns="117400" tIns="117400" rIns="117400" bIns="117400" anchor="t" anchorCtr="0">
            <a:noAutofit/>
          </a:bodyPr>
          <a:lstStyle>
            <a:lvl1pPr marL="0" marR="0" lvl="0" indent="0" algn="l" rtl="0">
              <a:lnSpc>
                <a:spcPct val="100000"/>
              </a:lnSpc>
              <a:spcBef>
                <a:spcPts val="0"/>
              </a:spcBef>
              <a:spcAft>
                <a:spcPts val="0"/>
              </a:spcAft>
              <a:buClr>
                <a:schemeClr val="dk1"/>
              </a:buClr>
              <a:buSzPts val="1800"/>
              <a:buFont typeface="Arial"/>
              <a:buNone/>
              <a:defRPr sz="3700" b="0"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800"/>
              <a:buFont typeface="Arial"/>
              <a:buNone/>
              <a:defRPr sz="3700">
                <a:solidFill>
                  <a:schemeClr val="dk1"/>
                </a:solidFill>
              </a:defRPr>
            </a:lvl2pPr>
            <a:lvl3pPr lvl="2" indent="0" rtl="0">
              <a:spcBef>
                <a:spcPts val="0"/>
              </a:spcBef>
              <a:spcAft>
                <a:spcPts val="0"/>
              </a:spcAft>
              <a:buClr>
                <a:schemeClr val="dk1"/>
              </a:buClr>
              <a:buSzPts val="1800"/>
              <a:buFont typeface="Arial"/>
              <a:buNone/>
              <a:defRPr sz="3700">
                <a:solidFill>
                  <a:schemeClr val="dk1"/>
                </a:solidFill>
              </a:defRPr>
            </a:lvl3pPr>
            <a:lvl4pPr lvl="3" indent="0" rtl="0">
              <a:spcBef>
                <a:spcPts val="0"/>
              </a:spcBef>
              <a:spcAft>
                <a:spcPts val="0"/>
              </a:spcAft>
              <a:buClr>
                <a:schemeClr val="dk1"/>
              </a:buClr>
              <a:buSzPts val="1800"/>
              <a:buFont typeface="Arial"/>
              <a:buNone/>
              <a:defRPr sz="3700">
                <a:solidFill>
                  <a:schemeClr val="dk1"/>
                </a:solidFill>
              </a:defRPr>
            </a:lvl4pPr>
            <a:lvl5pPr lvl="4" indent="0" rtl="0">
              <a:spcBef>
                <a:spcPts val="0"/>
              </a:spcBef>
              <a:spcAft>
                <a:spcPts val="0"/>
              </a:spcAft>
              <a:buClr>
                <a:schemeClr val="dk1"/>
              </a:buClr>
              <a:buSzPts val="1800"/>
              <a:buFont typeface="Arial"/>
              <a:buNone/>
              <a:defRPr sz="3700">
                <a:solidFill>
                  <a:schemeClr val="dk1"/>
                </a:solidFill>
              </a:defRPr>
            </a:lvl5pPr>
            <a:lvl6pPr lvl="5" indent="0" rtl="0">
              <a:spcBef>
                <a:spcPts val="0"/>
              </a:spcBef>
              <a:spcAft>
                <a:spcPts val="0"/>
              </a:spcAft>
              <a:buClr>
                <a:schemeClr val="dk1"/>
              </a:buClr>
              <a:buSzPts val="1800"/>
              <a:buFont typeface="Arial"/>
              <a:buNone/>
              <a:defRPr sz="3700">
                <a:solidFill>
                  <a:schemeClr val="dk1"/>
                </a:solidFill>
              </a:defRPr>
            </a:lvl6pPr>
            <a:lvl7pPr lvl="6" indent="0" rtl="0">
              <a:spcBef>
                <a:spcPts val="0"/>
              </a:spcBef>
              <a:spcAft>
                <a:spcPts val="0"/>
              </a:spcAft>
              <a:buClr>
                <a:schemeClr val="dk1"/>
              </a:buClr>
              <a:buSzPts val="1800"/>
              <a:buFont typeface="Arial"/>
              <a:buNone/>
              <a:defRPr sz="3700">
                <a:solidFill>
                  <a:schemeClr val="dk1"/>
                </a:solidFill>
              </a:defRPr>
            </a:lvl7pPr>
            <a:lvl8pPr lvl="7" indent="0" rtl="0">
              <a:spcBef>
                <a:spcPts val="0"/>
              </a:spcBef>
              <a:spcAft>
                <a:spcPts val="0"/>
              </a:spcAft>
              <a:buClr>
                <a:schemeClr val="dk1"/>
              </a:buClr>
              <a:buSzPts val="1800"/>
              <a:buFont typeface="Arial"/>
              <a:buNone/>
              <a:defRPr sz="3700">
                <a:solidFill>
                  <a:schemeClr val="dk1"/>
                </a:solidFill>
              </a:defRPr>
            </a:lvl8pPr>
            <a:lvl9pPr lvl="8" indent="0" rtl="0">
              <a:spcBef>
                <a:spcPts val="0"/>
              </a:spcBef>
              <a:spcAft>
                <a:spcPts val="0"/>
              </a:spcAft>
              <a:buClr>
                <a:schemeClr val="dk1"/>
              </a:buClr>
              <a:buSzPts val="1800"/>
              <a:buFont typeface="Arial"/>
              <a:buNone/>
              <a:defRPr sz="3700">
                <a:solidFill>
                  <a:schemeClr val="dk1"/>
                </a:solidFill>
              </a:defRPr>
            </a:lvl9pPr>
          </a:lstStyle>
          <a:p>
            <a:endParaRPr/>
          </a:p>
        </p:txBody>
      </p:sp>
      <p:sp>
        <p:nvSpPr>
          <p:cNvPr id="235" name="Google Shape;235;p39"/>
          <p:cNvSpPr txBox="1">
            <a:spLocks noGrp="1"/>
          </p:cNvSpPr>
          <p:nvPr>
            <p:ph type="sldNum" idx="12"/>
          </p:nvPr>
        </p:nvSpPr>
        <p:spPr>
          <a:xfrm>
            <a:off x="9906771" y="6854071"/>
            <a:ext cx="641700" cy="578400"/>
          </a:xfrm>
          <a:prstGeom prst="rect">
            <a:avLst/>
          </a:prstGeom>
          <a:noFill/>
          <a:ln>
            <a:noFill/>
          </a:ln>
        </p:spPr>
        <p:txBody>
          <a:bodyPr spcFirstLastPara="1" wrap="square" lIns="117400" tIns="117400" rIns="117400" bIns="117400" anchor="ctr" anchorCtr="0">
            <a:noAutofit/>
          </a:bodyPr>
          <a:lstStyle>
            <a:lvl1pPr marL="0" marR="0" lvl="0"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
              <a:t>‹Nº›</a:t>
            </a:fld>
            <a:endParaRPr sz="1300">
              <a:solidFill>
                <a:schemeClr val="dk2"/>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364468" y="816630"/>
            <a:ext cx="3283500" cy="1110600"/>
          </a:xfrm>
          <a:prstGeom prst="rect">
            <a:avLst/>
          </a:prstGeom>
          <a:noFill/>
          <a:ln>
            <a:noFill/>
          </a:ln>
        </p:spPr>
        <p:txBody>
          <a:bodyPr spcFirstLastPara="1" wrap="square" lIns="117400" tIns="117400" rIns="117400" bIns="117400" anchor="b" anchorCtr="0">
            <a:noAutofit/>
          </a:bodyPr>
          <a:lstStyle>
            <a:lvl1pPr marL="0" marR="0" lvl="0" indent="0" algn="l" rtl="0">
              <a:lnSpc>
                <a:spcPct val="100000"/>
              </a:lnSpc>
              <a:spcBef>
                <a:spcPts val="0"/>
              </a:spcBef>
              <a:spcAft>
                <a:spcPts val="0"/>
              </a:spcAft>
              <a:buClr>
                <a:schemeClr val="dk1"/>
              </a:buClr>
              <a:buSzPts val="1800"/>
              <a:buFont typeface="Arial"/>
              <a:buNone/>
              <a:defRPr sz="3000" b="0"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800"/>
              <a:buFont typeface="Arial"/>
              <a:buNone/>
              <a:defRPr sz="3000">
                <a:solidFill>
                  <a:schemeClr val="dk1"/>
                </a:solidFill>
              </a:defRPr>
            </a:lvl2pPr>
            <a:lvl3pPr lvl="2" indent="0" rtl="0">
              <a:spcBef>
                <a:spcPts val="0"/>
              </a:spcBef>
              <a:spcAft>
                <a:spcPts val="0"/>
              </a:spcAft>
              <a:buClr>
                <a:schemeClr val="dk1"/>
              </a:buClr>
              <a:buSzPts val="1800"/>
              <a:buFont typeface="Arial"/>
              <a:buNone/>
              <a:defRPr sz="3000">
                <a:solidFill>
                  <a:schemeClr val="dk1"/>
                </a:solidFill>
              </a:defRPr>
            </a:lvl3pPr>
            <a:lvl4pPr lvl="3" indent="0" rtl="0">
              <a:spcBef>
                <a:spcPts val="0"/>
              </a:spcBef>
              <a:spcAft>
                <a:spcPts val="0"/>
              </a:spcAft>
              <a:buClr>
                <a:schemeClr val="dk1"/>
              </a:buClr>
              <a:buSzPts val="1800"/>
              <a:buFont typeface="Arial"/>
              <a:buNone/>
              <a:defRPr sz="3000">
                <a:solidFill>
                  <a:schemeClr val="dk1"/>
                </a:solidFill>
              </a:defRPr>
            </a:lvl4pPr>
            <a:lvl5pPr lvl="4" indent="0" rtl="0">
              <a:spcBef>
                <a:spcPts val="0"/>
              </a:spcBef>
              <a:spcAft>
                <a:spcPts val="0"/>
              </a:spcAft>
              <a:buClr>
                <a:schemeClr val="dk1"/>
              </a:buClr>
              <a:buSzPts val="1800"/>
              <a:buFont typeface="Arial"/>
              <a:buNone/>
              <a:defRPr sz="3000">
                <a:solidFill>
                  <a:schemeClr val="dk1"/>
                </a:solidFill>
              </a:defRPr>
            </a:lvl5pPr>
            <a:lvl6pPr lvl="5" indent="0" rtl="0">
              <a:spcBef>
                <a:spcPts val="0"/>
              </a:spcBef>
              <a:spcAft>
                <a:spcPts val="0"/>
              </a:spcAft>
              <a:buClr>
                <a:schemeClr val="dk1"/>
              </a:buClr>
              <a:buSzPts val="1800"/>
              <a:buFont typeface="Arial"/>
              <a:buNone/>
              <a:defRPr sz="3000">
                <a:solidFill>
                  <a:schemeClr val="dk1"/>
                </a:solidFill>
              </a:defRPr>
            </a:lvl6pPr>
            <a:lvl7pPr lvl="6" indent="0" rtl="0">
              <a:spcBef>
                <a:spcPts val="0"/>
              </a:spcBef>
              <a:spcAft>
                <a:spcPts val="0"/>
              </a:spcAft>
              <a:buClr>
                <a:schemeClr val="dk1"/>
              </a:buClr>
              <a:buSzPts val="1800"/>
              <a:buFont typeface="Arial"/>
              <a:buNone/>
              <a:defRPr sz="3000">
                <a:solidFill>
                  <a:schemeClr val="dk1"/>
                </a:solidFill>
              </a:defRPr>
            </a:lvl7pPr>
            <a:lvl8pPr lvl="7" indent="0" rtl="0">
              <a:spcBef>
                <a:spcPts val="0"/>
              </a:spcBef>
              <a:spcAft>
                <a:spcPts val="0"/>
              </a:spcAft>
              <a:buClr>
                <a:schemeClr val="dk1"/>
              </a:buClr>
              <a:buSzPts val="1800"/>
              <a:buFont typeface="Arial"/>
              <a:buNone/>
              <a:defRPr sz="3000">
                <a:solidFill>
                  <a:schemeClr val="dk1"/>
                </a:solidFill>
              </a:defRPr>
            </a:lvl8pPr>
            <a:lvl9pPr lvl="8" indent="0" rtl="0">
              <a:spcBef>
                <a:spcPts val="0"/>
              </a:spcBef>
              <a:spcAft>
                <a:spcPts val="0"/>
              </a:spcAft>
              <a:buClr>
                <a:schemeClr val="dk1"/>
              </a:buClr>
              <a:buSzPts val="1800"/>
              <a:buFont typeface="Arial"/>
              <a:buNone/>
              <a:defRPr sz="3000">
                <a:solidFill>
                  <a:schemeClr val="dk1"/>
                </a:solidFill>
              </a:defRPr>
            </a:lvl9pPr>
          </a:lstStyle>
          <a:p>
            <a:endParaRPr/>
          </a:p>
        </p:txBody>
      </p:sp>
      <p:sp>
        <p:nvSpPr>
          <p:cNvPr id="238" name="Google Shape;238;p40"/>
          <p:cNvSpPr txBox="1">
            <a:spLocks noGrp="1"/>
          </p:cNvSpPr>
          <p:nvPr>
            <p:ph type="body" idx="1"/>
          </p:nvPr>
        </p:nvSpPr>
        <p:spPr>
          <a:xfrm>
            <a:off x="364468" y="2042457"/>
            <a:ext cx="3283500" cy="4673100"/>
          </a:xfrm>
          <a:prstGeom prst="rect">
            <a:avLst/>
          </a:prstGeom>
          <a:noFill/>
          <a:ln>
            <a:noFill/>
          </a:ln>
        </p:spPr>
        <p:txBody>
          <a:bodyPr spcFirstLastPara="1" wrap="square" lIns="117400" tIns="117400" rIns="117400" bIns="117400" anchor="t" anchorCtr="0">
            <a:noAutofit/>
          </a:bodyPr>
          <a:lstStyle>
            <a:lvl1pPr marL="457200" marR="0" lvl="0" indent="-228600" algn="l" rtl="0">
              <a:lnSpc>
                <a:spcPct val="115000"/>
              </a:lnSpc>
              <a:spcBef>
                <a:spcPts val="0"/>
              </a:spcBef>
              <a:spcAft>
                <a:spcPts val="0"/>
              </a:spcAft>
              <a:buClr>
                <a:schemeClr val="dk2"/>
              </a:buClr>
              <a:buSzPts val="1800"/>
              <a:buFont typeface="Arial"/>
              <a:buNone/>
              <a:defRPr sz="1500" b="0" i="0" u="none" strike="noStrike" cap="none">
                <a:solidFill>
                  <a:schemeClr val="dk2"/>
                </a:solidFill>
                <a:latin typeface="Arial"/>
                <a:ea typeface="Arial"/>
                <a:cs typeface="Arial"/>
                <a:sym typeface="Arial"/>
              </a:defRPr>
            </a:lvl1pPr>
            <a:lvl2pPr marL="914400" marR="0" lvl="1" indent="-228600" algn="l" rtl="0">
              <a:lnSpc>
                <a:spcPct val="115000"/>
              </a:lnSpc>
              <a:spcBef>
                <a:spcPts val="2000"/>
              </a:spcBef>
              <a:spcAft>
                <a:spcPts val="0"/>
              </a:spcAft>
              <a:buClr>
                <a:schemeClr val="dk2"/>
              </a:buClr>
              <a:buSzPts val="1800"/>
              <a:buFont typeface="Arial"/>
              <a:buNone/>
              <a:defRPr sz="1500" b="0" i="0" u="none" strike="noStrike" cap="none">
                <a:solidFill>
                  <a:schemeClr val="dk2"/>
                </a:solidFill>
                <a:latin typeface="Arial"/>
                <a:ea typeface="Arial"/>
                <a:cs typeface="Arial"/>
                <a:sym typeface="Arial"/>
              </a:defRPr>
            </a:lvl2pPr>
            <a:lvl3pPr marL="1371600" marR="0" lvl="2" indent="-228600" algn="l" rtl="0">
              <a:lnSpc>
                <a:spcPct val="115000"/>
              </a:lnSpc>
              <a:spcBef>
                <a:spcPts val="2000"/>
              </a:spcBef>
              <a:spcAft>
                <a:spcPts val="0"/>
              </a:spcAft>
              <a:buClr>
                <a:schemeClr val="dk2"/>
              </a:buClr>
              <a:buSzPts val="1800"/>
              <a:buFont typeface="Arial"/>
              <a:buNone/>
              <a:defRPr sz="1500" b="0" i="0" u="none" strike="noStrike" cap="none">
                <a:solidFill>
                  <a:schemeClr val="dk2"/>
                </a:solidFill>
                <a:latin typeface="Arial"/>
                <a:ea typeface="Arial"/>
                <a:cs typeface="Arial"/>
                <a:sym typeface="Arial"/>
              </a:defRPr>
            </a:lvl3pPr>
            <a:lvl4pPr marL="1828800" marR="0" lvl="3" indent="-228600" algn="l" rtl="0">
              <a:lnSpc>
                <a:spcPct val="115000"/>
              </a:lnSpc>
              <a:spcBef>
                <a:spcPts val="2000"/>
              </a:spcBef>
              <a:spcAft>
                <a:spcPts val="0"/>
              </a:spcAft>
              <a:buClr>
                <a:schemeClr val="dk2"/>
              </a:buClr>
              <a:buSzPts val="1800"/>
              <a:buFont typeface="Arial"/>
              <a:buNone/>
              <a:defRPr sz="1500" b="0" i="0" u="none" strike="noStrike" cap="none">
                <a:solidFill>
                  <a:schemeClr val="dk2"/>
                </a:solidFill>
                <a:latin typeface="Arial"/>
                <a:ea typeface="Arial"/>
                <a:cs typeface="Arial"/>
                <a:sym typeface="Arial"/>
              </a:defRPr>
            </a:lvl4pPr>
            <a:lvl5pPr marL="2286000" marR="0" lvl="4" indent="-228600" algn="l" rtl="0">
              <a:lnSpc>
                <a:spcPct val="115000"/>
              </a:lnSpc>
              <a:spcBef>
                <a:spcPts val="2000"/>
              </a:spcBef>
              <a:spcAft>
                <a:spcPts val="0"/>
              </a:spcAft>
              <a:buClr>
                <a:schemeClr val="dk2"/>
              </a:buClr>
              <a:buSzPts val="1800"/>
              <a:buFont typeface="Arial"/>
              <a:buNone/>
              <a:defRPr sz="1500" b="0" i="0" u="none" strike="noStrike" cap="none">
                <a:solidFill>
                  <a:schemeClr val="dk2"/>
                </a:solidFill>
                <a:latin typeface="Arial"/>
                <a:ea typeface="Arial"/>
                <a:cs typeface="Arial"/>
                <a:sym typeface="Arial"/>
              </a:defRPr>
            </a:lvl5pPr>
            <a:lvl6pPr marL="2743200" marR="0" lvl="5" indent="-228600" algn="l" rtl="0">
              <a:lnSpc>
                <a:spcPct val="115000"/>
              </a:lnSpc>
              <a:spcBef>
                <a:spcPts val="2000"/>
              </a:spcBef>
              <a:spcAft>
                <a:spcPts val="0"/>
              </a:spcAft>
              <a:buClr>
                <a:schemeClr val="dk2"/>
              </a:buClr>
              <a:buSzPts val="1800"/>
              <a:buFont typeface="Arial"/>
              <a:buNone/>
              <a:defRPr sz="1500" b="0" i="0" u="none" strike="noStrike" cap="none">
                <a:solidFill>
                  <a:schemeClr val="dk2"/>
                </a:solidFill>
                <a:latin typeface="Arial"/>
                <a:ea typeface="Arial"/>
                <a:cs typeface="Arial"/>
                <a:sym typeface="Arial"/>
              </a:defRPr>
            </a:lvl6pPr>
            <a:lvl7pPr marL="3200400" marR="0" lvl="6" indent="-228600" algn="l" rtl="0">
              <a:lnSpc>
                <a:spcPct val="115000"/>
              </a:lnSpc>
              <a:spcBef>
                <a:spcPts val="2000"/>
              </a:spcBef>
              <a:spcAft>
                <a:spcPts val="0"/>
              </a:spcAft>
              <a:buClr>
                <a:schemeClr val="dk2"/>
              </a:buClr>
              <a:buSzPts val="1800"/>
              <a:buFont typeface="Arial"/>
              <a:buNone/>
              <a:defRPr sz="1500" b="0" i="0" u="none" strike="noStrike" cap="none">
                <a:solidFill>
                  <a:schemeClr val="dk2"/>
                </a:solidFill>
                <a:latin typeface="Arial"/>
                <a:ea typeface="Arial"/>
                <a:cs typeface="Arial"/>
                <a:sym typeface="Arial"/>
              </a:defRPr>
            </a:lvl7pPr>
            <a:lvl8pPr marL="3657600" marR="0" lvl="7" indent="-228600" algn="l" rtl="0">
              <a:lnSpc>
                <a:spcPct val="115000"/>
              </a:lnSpc>
              <a:spcBef>
                <a:spcPts val="2000"/>
              </a:spcBef>
              <a:spcAft>
                <a:spcPts val="0"/>
              </a:spcAft>
              <a:buClr>
                <a:schemeClr val="dk2"/>
              </a:buClr>
              <a:buSzPts val="1800"/>
              <a:buFont typeface="Arial"/>
              <a:buNone/>
              <a:defRPr sz="1500" b="0" i="0" u="none" strike="noStrike" cap="none">
                <a:solidFill>
                  <a:schemeClr val="dk2"/>
                </a:solidFill>
                <a:latin typeface="Arial"/>
                <a:ea typeface="Arial"/>
                <a:cs typeface="Arial"/>
                <a:sym typeface="Arial"/>
              </a:defRPr>
            </a:lvl8pPr>
            <a:lvl9pPr marL="4114800" marR="0" lvl="8" indent="-228600" algn="l" rtl="0">
              <a:lnSpc>
                <a:spcPct val="115000"/>
              </a:lnSpc>
              <a:spcBef>
                <a:spcPts val="2000"/>
              </a:spcBef>
              <a:spcAft>
                <a:spcPts val="2000"/>
              </a:spcAft>
              <a:buClr>
                <a:schemeClr val="dk2"/>
              </a:buClr>
              <a:buSzPts val="1800"/>
              <a:buFont typeface="Arial"/>
              <a:buNone/>
              <a:defRPr sz="1500" b="0" i="0" u="none" strike="noStrike" cap="none">
                <a:solidFill>
                  <a:schemeClr val="dk2"/>
                </a:solidFill>
                <a:latin typeface="Arial"/>
                <a:ea typeface="Arial"/>
                <a:cs typeface="Arial"/>
                <a:sym typeface="Arial"/>
              </a:defRPr>
            </a:lvl9pPr>
          </a:lstStyle>
          <a:p>
            <a:endParaRPr/>
          </a:p>
        </p:txBody>
      </p:sp>
      <p:sp>
        <p:nvSpPr>
          <p:cNvPr id="239" name="Google Shape;239;p40"/>
          <p:cNvSpPr txBox="1">
            <a:spLocks noGrp="1"/>
          </p:cNvSpPr>
          <p:nvPr>
            <p:ph type="sldNum" idx="12"/>
          </p:nvPr>
        </p:nvSpPr>
        <p:spPr>
          <a:xfrm>
            <a:off x="9906771" y="6854071"/>
            <a:ext cx="641700" cy="578400"/>
          </a:xfrm>
          <a:prstGeom prst="rect">
            <a:avLst/>
          </a:prstGeom>
          <a:noFill/>
          <a:ln>
            <a:noFill/>
          </a:ln>
        </p:spPr>
        <p:txBody>
          <a:bodyPr spcFirstLastPara="1" wrap="square" lIns="117400" tIns="117400" rIns="117400" bIns="117400" anchor="ctr" anchorCtr="0">
            <a:noAutofit/>
          </a:bodyPr>
          <a:lstStyle>
            <a:lvl1pPr marL="0" marR="0" lvl="0"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
              <a:t>‹Nº›</a:t>
            </a:fld>
            <a:endParaRPr sz="1300">
              <a:solidFill>
                <a:schemeClr val="dk2"/>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40"/>
        <p:cNvGrpSpPr/>
        <p:nvPr/>
      </p:nvGrpSpPr>
      <p:grpSpPr>
        <a:xfrm>
          <a:off x="0" y="0"/>
          <a:ext cx="0" cy="0"/>
          <a:chOff x="0" y="0"/>
          <a:chExt cx="0" cy="0"/>
        </a:xfrm>
      </p:grpSpPr>
      <p:sp>
        <p:nvSpPr>
          <p:cNvPr id="241" name="Google Shape;241;p41"/>
          <p:cNvSpPr txBox="1">
            <a:spLocks noGrp="1"/>
          </p:cNvSpPr>
          <p:nvPr>
            <p:ph type="title"/>
          </p:nvPr>
        </p:nvSpPr>
        <p:spPr>
          <a:xfrm>
            <a:off x="573245" y="661638"/>
            <a:ext cx="7445700" cy="6012600"/>
          </a:xfrm>
          <a:prstGeom prst="rect">
            <a:avLst/>
          </a:prstGeom>
          <a:noFill/>
          <a:ln>
            <a:noFill/>
          </a:ln>
        </p:spPr>
        <p:txBody>
          <a:bodyPr spcFirstLastPara="1" wrap="square" lIns="117400" tIns="117400" rIns="117400" bIns="117400" anchor="ctr" anchorCtr="0">
            <a:noAutofit/>
          </a:bodyPr>
          <a:lstStyle>
            <a:lvl1pPr marL="0" marR="0" lvl="0" indent="0" algn="l" rtl="0">
              <a:lnSpc>
                <a:spcPct val="100000"/>
              </a:lnSpc>
              <a:spcBef>
                <a:spcPts val="0"/>
              </a:spcBef>
              <a:spcAft>
                <a:spcPts val="0"/>
              </a:spcAft>
              <a:buClr>
                <a:schemeClr val="dk1"/>
              </a:buClr>
              <a:buSzPts val="1800"/>
              <a:buFont typeface="Arial"/>
              <a:buNone/>
              <a:defRPr sz="6200" b="0"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800"/>
              <a:buFont typeface="Arial"/>
              <a:buNone/>
              <a:defRPr sz="6200">
                <a:solidFill>
                  <a:schemeClr val="dk1"/>
                </a:solidFill>
              </a:defRPr>
            </a:lvl2pPr>
            <a:lvl3pPr lvl="2" indent="0" rtl="0">
              <a:spcBef>
                <a:spcPts val="0"/>
              </a:spcBef>
              <a:spcAft>
                <a:spcPts val="0"/>
              </a:spcAft>
              <a:buClr>
                <a:schemeClr val="dk1"/>
              </a:buClr>
              <a:buSzPts val="1800"/>
              <a:buFont typeface="Arial"/>
              <a:buNone/>
              <a:defRPr sz="6200">
                <a:solidFill>
                  <a:schemeClr val="dk1"/>
                </a:solidFill>
              </a:defRPr>
            </a:lvl3pPr>
            <a:lvl4pPr lvl="3" indent="0" rtl="0">
              <a:spcBef>
                <a:spcPts val="0"/>
              </a:spcBef>
              <a:spcAft>
                <a:spcPts val="0"/>
              </a:spcAft>
              <a:buClr>
                <a:schemeClr val="dk1"/>
              </a:buClr>
              <a:buSzPts val="1800"/>
              <a:buFont typeface="Arial"/>
              <a:buNone/>
              <a:defRPr sz="6200">
                <a:solidFill>
                  <a:schemeClr val="dk1"/>
                </a:solidFill>
              </a:defRPr>
            </a:lvl4pPr>
            <a:lvl5pPr lvl="4" indent="0" rtl="0">
              <a:spcBef>
                <a:spcPts val="0"/>
              </a:spcBef>
              <a:spcAft>
                <a:spcPts val="0"/>
              </a:spcAft>
              <a:buClr>
                <a:schemeClr val="dk1"/>
              </a:buClr>
              <a:buSzPts val="1800"/>
              <a:buFont typeface="Arial"/>
              <a:buNone/>
              <a:defRPr sz="6200">
                <a:solidFill>
                  <a:schemeClr val="dk1"/>
                </a:solidFill>
              </a:defRPr>
            </a:lvl5pPr>
            <a:lvl6pPr lvl="5" indent="0" rtl="0">
              <a:spcBef>
                <a:spcPts val="0"/>
              </a:spcBef>
              <a:spcAft>
                <a:spcPts val="0"/>
              </a:spcAft>
              <a:buClr>
                <a:schemeClr val="dk1"/>
              </a:buClr>
              <a:buSzPts val="1800"/>
              <a:buFont typeface="Arial"/>
              <a:buNone/>
              <a:defRPr sz="6200">
                <a:solidFill>
                  <a:schemeClr val="dk1"/>
                </a:solidFill>
              </a:defRPr>
            </a:lvl6pPr>
            <a:lvl7pPr lvl="6" indent="0" rtl="0">
              <a:spcBef>
                <a:spcPts val="0"/>
              </a:spcBef>
              <a:spcAft>
                <a:spcPts val="0"/>
              </a:spcAft>
              <a:buClr>
                <a:schemeClr val="dk1"/>
              </a:buClr>
              <a:buSzPts val="1800"/>
              <a:buFont typeface="Arial"/>
              <a:buNone/>
              <a:defRPr sz="6200">
                <a:solidFill>
                  <a:schemeClr val="dk1"/>
                </a:solidFill>
              </a:defRPr>
            </a:lvl7pPr>
            <a:lvl8pPr lvl="7" indent="0" rtl="0">
              <a:spcBef>
                <a:spcPts val="0"/>
              </a:spcBef>
              <a:spcAft>
                <a:spcPts val="0"/>
              </a:spcAft>
              <a:buClr>
                <a:schemeClr val="dk1"/>
              </a:buClr>
              <a:buSzPts val="1800"/>
              <a:buFont typeface="Arial"/>
              <a:buNone/>
              <a:defRPr sz="6200">
                <a:solidFill>
                  <a:schemeClr val="dk1"/>
                </a:solidFill>
              </a:defRPr>
            </a:lvl8pPr>
            <a:lvl9pPr lvl="8" indent="0" rtl="0">
              <a:spcBef>
                <a:spcPts val="0"/>
              </a:spcBef>
              <a:spcAft>
                <a:spcPts val="0"/>
              </a:spcAft>
              <a:buClr>
                <a:schemeClr val="dk1"/>
              </a:buClr>
              <a:buSzPts val="1800"/>
              <a:buFont typeface="Arial"/>
              <a:buNone/>
              <a:defRPr sz="6200">
                <a:solidFill>
                  <a:schemeClr val="dk1"/>
                </a:solidFill>
              </a:defRPr>
            </a:lvl9pPr>
          </a:lstStyle>
          <a:p>
            <a:endParaRPr/>
          </a:p>
        </p:txBody>
      </p:sp>
      <p:sp>
        <p:nvSpPr>
          <p:cNvPr id="242" name="Google Shape;242;p41"/>
          <p:cNvSpPr txBox="1">
            <a:spLocks noGrp="1"/>
          </p:cNvSpPr>
          <p:nvPr>
            <p:ph type="sldNum" idx="12"/>
          </p:nvPr>
        </p:nvSpPr>
        <p:spPr>
          <a:xfrm>
            <a:off x="9906771" y="6854071"/>
            <a:ext cx="641700" cy="578400"/>
          </a:xfrm>
          <a:prstGeom prst="rect">
            <a:avLst/>
          </a:prstGeom>
          <a:noFill/>
          <a:ln>
            <a:noFill/>
          </a:ln>
        </p:spPr>
        <p:txBody>
          <a:bodyPr spcFirstLastPara="1" wrap="square" lIns="117400" tIns="117400" rIns="117400" bIns="117400" anchor="ctr" anchorCtr="0">
            <a:noAutofit/>
          </a:bodyPr>
          <a:lstStyle>
            <a:lvl1pPr marL="0" marR="0" lvl="0"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
              <a:t>‹Nº›</a:t>
            </a:fld>
            <a:endParaRPr sz="1300">
              <a:solidFill>
                <a:schemeClr val="dk2"/>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43"/>
        <p:cNvGrpSpPr/>
        <p:nvPr/>
      </p:nvGrpSpPr>
      <p:grpSpPr>
        <a:xfrm>
          <a:off x="0" y="0"/>
          <a:ext cx="0" cy="0"/>
          <a:chOff x="0" y="0"/>
          <a:chExt cx="0" cy="0"/>
        </a:xfrm>
      </p:grpSpPr>
      <p:sp>
        <p:nvSpPr>
          <p:cNvPr id="244" name="Google Shape;244;p42"/>
          <p:cNvSpPr/>
          <p:nvPr/>
        </p:nvSpPr>
        <p:spPr>
          <a:xfrm>
            <a:off x="5346000" y="-184"/>
            <a:ext cx="5346000" cy="7560000"/>
          </a:xfrm>
          <a:prstGeom prst="rect">
            <a:avLst/>
          </a:prstGeom>
          <a:solidFill>
            <a:schemeClr val="lt2"/>
          </a:solidFill>
          <a:ln>
            <a:noFill/>
          </a:ln>
        </p:spPr>
        <p:txBody>
          <a:bodyPr spcFirstLastPara="1" wrap="square" lIns="117400" tIns="117400" rIns="117400" bIns="1174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245" name="Google Shape;245;p42"/>
          <p:cNvSpPr txBox="1">
            <a:spLocks noGrp="1"/>
          </p:cNvSpPr>
          <p:nvPr>
            <p:ph type="title"/>
          </p:nvPr>
        </p:nvSpPr>
        <p:spPr>
          <a:xfrm>
            <a:off x="310447" y="1812541"/>
            <a:ext cx="4730100" cy="2178600"/>
          </a:xfrm>
          <a:prstGeom prst="rect">
            <a:avLst/>
          </a:prstGeom>
          <a:noFill/>
          <a:ln>
            <a:noFill/>
          </a:ln>
        </p:spPr>
        <p:txBody>
          <a:bodyPr spcFirstLastPara="1" wrap="square" lIns="117400" tIns="117400" rIns="117400" bIns="117400" anchor="b" anchorCtr="0">
            <a:noAutofit/>
          </a:bodyPr>
          <a:lstStyle>
            <a:lvl1pPr marL="0" marR="0" lvl="0" indent="0" algn="ctr" rtl="0">
              <a:lnSpc>
                <a:spcPct val="100000"/>
              </a:lnSpc>
              <a:spcBef>
                <a:spcPts val="0"/>
              </a:spcBef>
              <a:spcAft>
                <a:spcPts val="0"/>
              </a:spcAft>
              <a:buClr>
                <a:schemeClr val="dk1"/>
              </a:buClr>
              <a:buSzPts val="1800"/>
              <a:buFont typeface="Arial"/>
              <a:buNone/>
              <a:defRPr sz="5300" b="0" i="0" u="none" strike="noStrike" cap="none">
                <a:solidFill>
                  <a:schemeClr val="dk1"/>
                </a:solidFill>
                <a:latin typeface="Arial"/>
                <a:ea typeface="Arial"/>
                <a:cs typeface="Arial"/>
                <a:sym typeface="Arial"/>
              </a:defRPr>
            </a:lvl1pPr>
            <a:lvl2pPr lvl="1" indent="0" algn="ctr" rtl="0">
              <a:spcBef>
                <a:spcPts val="0"/>
              </a:spcBef>
              <a:spcAft>
                <a:spcPts val="0"/>
              </a:spcAft>
              <a:buClr>
                <a:schemeClr val="dk1"/>
              </a:buClr>
              <a:buSzPts val="1800"/>
              <a:buFont typeface="Arial"/>
              <a:buNone/>
              <a:defRPr sz="5300">
                <a:solidFill>
                  <a:schemeClr val="dk1"/>
                </a:solidFill>
              </a:defRPr>
            </a:lvl2pPr>
            <a:lvl3pPr lvl="2" indent="0" algn="ctr" rtl="0">
              <a:spcBef>
                <a:spcPts val="0"/>
              </a:spcBef>
              <a:spcAft>
                <a:spcPts val="0"/>
              </a:spcAft>
              <a:buClr>
                <a:schemeClr val="dk1"/>
              </a:buClr>
              <a:buSzPts val="1800"/>
              <a:buFont typeface="Arial"/>
              <a:buNone/>
              <a:defRPr sz="5300">
                <a:solidFill>
                  <a:schemeClr val="dk1"/>
                </a:solidFill>
              </a:defRPr>
            </a:lvl3pPr>
            <a:lvl4pPr lvl="3" indent="0" algn="ctr" rtl="0">
              <a:spcBef>
                <a:spcPts val="0"/>
              </a:spcBef>
              <a:spcAft>
                <a:spcPts val="0"/>
              </a:spcAft>
              <a:buClr>
                <a:schemeClr val="dk1"/>
              </a:buClr>
              <a:buSzPts val="1800"/>
              <a:buFont typeface="Arial"/>
              <a:buNone/>
              <a:defRPr sz="5300">
                <a:solidFill>
                  <a:schemeClr val="dk1"/>
                </a:solidFill>
              </a:defRPr>
            </a:lvl4pPr>
            <a:lvl5pPr lvl="4" indent="0" algn="ctr" rtl="0">
              <a:spcBef>
                <a:spcPts val="0"/>
              </a:spcBef>
              <a:spcAft>
                <a:spcPts val="0"/>
              </a:spcAft>
              <a:buClr>
                <a:schemeClr val="dk1"/>
              </a:buClr>
              <a:buSzPts val="1800"/>
              <a:buFont typeface="Arial"/>
              <a:buNone/>
              <a:defRPr sz="5300">
                <a:solidFill>
                  <a:schemeClr val="dk1"/>
                </a:solidFill>
              </a:defRPr>
            </a:lvl5pPr>
            <a:lvl6pPr lvl="5" indent="0" algn="ctr" rtl="0">
              <a:spcBef>
                <a:spcPts val="0"/>
              </a:spcBef>
              <a:spcAft>
                <a:spcPts val="0"/>
              </a:spcAft>
              <a:buClr>
                <a:schemeClr val="dk1"/>
              </a:buClr>
              <a:buSzPts val="1800"/>
              <a:buFont typeface="Arial"/>
              <a:buNone/>
              <a:defRPr sz="5300">
                <a:solidFill>
                  <a:schemeClr val="dk1"/>
                </a:solidFill>
              </a:defRPr>
            </a:lvl6pPr>
            <a:lvl7pPr lvl="6" indent="0" algn="ctr" rtl="0">
              <a:spcBef>
                <a:spcPts val="0"/>
              </a:spcBef>
              <a:spcAft>
                <a:spcPts val="0"/>
              </a:spcAft>
              <a:buClr>
                <a:schemeClr val="dk1"/>
              </a:buClr>
              <a:buSzPts val="1800"/>
              <a:buFont typeface="Arial"/>
              <a:buNone/>
              <a:defRPr sz="5300">
                <a:solidFill>
                  <a:schemeClr val="dk1"/>
                </a:solidFill>
              </a:defRPr>
            </a:lvl7pPr>
            <a:lvl8pPr lvl="7" indent="0" algn="ctr" rtl="0">
              <a:spcBef>
                <a:spcPts val="0"/>
              </a:spcBef>
              <a:spcAft>
                <a:spcPts val="0"/>
              </a:spcAft>
              <a:buClr>
                <a:schemeClr val="dk1"/>
              </a:buClr>
              <a:buSzPts val="1800"/>
              <a:buFont typeface="Arial"/>
              <a:buNone/>
              <a:defRPr sz="5300">
                <a:solidFill>
                  <a:schemeClr val="dk1"/>
                </a:solidFill>
              </a:defRPr>
            </a:lvl8pPr>
            <a:lvl9pPr lvl="8" indent="0" algn="ctr" rtl="0">
              <a:spcBef>
                <a:spcPts val="0"/>
              </a:spcBef>
              <a:spcAft>
                <a:spcPts val="0"/>
              </a:spcAft>
              <a:buClr>
                <a:schemeClr val="dk1"/>
              </a:buClr>
              <a:buSzPts val="1800"/>
              <a:buFont typeface="Arial"/>
              <a:buNone/>
              <a:defRPr sz="5300">
                <a:solidFill>
                  <a:schemeClr val="dk1"/>
                </a:solidFill>
              </a:defRPr>
            </a:lvl9pPr>
          </a:lstStyle>
          <a:p>
            <a:endParaRPr/>
          </a:p>
        </p:txBody>
      </p:sp>
      <p:sp>
        <p:nvSpPr>
          <p:cNvPr id="246" name="Google Shape;246;p42"/>
          <p:cNvSpPr txBox="1">
            <a:spLocks noGrp="1"/>
          </p:cNvSpPr>
          <p:nvPr>
            <p:ph type="subTitle" idx="1"/>
          </p:nvPr>
        </p:nvSpPr>
        <p:spPr>
          <a:xfrm>
            <a:off x="310447" y="4120005"/>
            <a:ext cx="4730100" cy="1815300"/>
          </a:xfrm>
          <a:prstGeom prst="rect">
            <a:avLst/>
          </a:prstGeom>
          <a:noFill/>
          <a:ln>
            <a:noFill/>
          </a:ln>
        </p:spPr>
        <p:txBody>
          <a:bodyPr spcFirstLastPara="1" wrap="square" lIns="117400" tIns="117400" rIns="117400" bIns="117400" anchor="t" anchorCtr="0">
            <a:noAutofit/>
          </a:bodyPr>
          <a:lstStyle>
            <a:lvl1pPr marL="0" marR="0" lvl="0" indent="0" algn="ctr" rtl="0">
              <a:lnSpc>
                <a:spcPct val="100000"/>
              </a:lnSpc>
              <a:spcBef>
                <a:spcPts val="0"/>
              </a:spcBef>
              <a:spcAft>
                <a:spcPts val="0"/>
              </a:spcAft>
              <a:buClr>
                <a:schemeClr val="dk2"/>
              </a:buClr>
              <a:buSzPts val="1800"/>
              <a:buFont typeface="Arial"/>
              <a:buNone/>
              <a:defRPr sz="2800" b="0" i="0" u="none" strike="noStrike" cap="none">
                <a:solidFill>
                  <a:schemeClr val="dk2"/>
                </a:solidFill>
                <a:latin typeface="Arial"/>
                <a:ea typeface="Arial"/>
                <a:cs typeface="Arial"/>
                <a:sym typeface="Arial"/>
              </a:defRPr>
            </a:lvl1pPr>
            <a:lvl2pPr marL="596900" marR="0" lvl="1" indent="0" algn="ctr" rtl="0">
              <a:lnSpc>
                <a:spcPct val="100000"/>
              </a:lnSpc>
              <a:spcBef>
                <a:spcPts val="0"/>
              </a:spcBef>
              <a:spcAft>
                <a:spcPts val="0"/>
              </a:spcAft>
              <a:buClr>
                <a:schemeClr val="dk2"/>
              </a:buClr>
              <a:buSzPts val="1800"/>
              <a:buFont typeface="Arial"/>
              <a:buNone/>
              <a:defRPr sz="2800" b="0" i="0" u="none" strike="noStrike" cap="none">
                <a:solidFill>
                  <a:schemeClr val="dk2"/>
                </a:solidFill>
                <a:latin typeface="Arial"/>
                <a:ea typeface="Arial"/>
                <a:cs typeface="Arial"/>
                <a:sym typeface="Arial"/>
              </a:defRPr>
            </a:lvl2pPr>
            <a:lvl3pPr marL="1181100" marR="0" lvl="2" indent="0" algn="ctr" rtl="0">
              <a:lnSpc>
                <a:spcPct val="100000"/>
              </a:lnSpc>
              <a:spcBef>
                <a:spcPts val="0"/>
              </a:spcBef>
              <a:spcAft>
                <a:spcPts val="0"/>
              </a:spcAft>
              <a:buClr>
                <a:schemeClr val="dk2"/>
              </a:buClr>
              <a:buSzPts val="1800"/>
              <a:buFont typeface="Arial"/>
              <a:buNone/>
              <a:defRPr sz="2800" b="0" i="0" u="none" strike="noStrike" cap="none">
                <a:solidFill>
                  <a:schemeClr val="dk2"/>
                </a:solidFill>
                <a:latin typeface="Arial"/>
                <a:ea typeface="Arial"/>
                <a:cs typeface="Arial"/>
                <a:sym typeface="Arial"/>
              </a:defRPr>
            </a:lvl3pPr>
            <a:lvl4pPr marL="1752600" marR="0" lvl="3" indent="0" algn="ctr" rtl="0">
              <a:lnSpc>
                <a:spcPct val="100000"/>
              </a:lnSpc>
              <a:spcBef>
                <a:spcPts val="0"/>
              </a:spcBef>
              <a:spcAft>
                <a:spcPts val="0"/>
              </a:spcAft>
              <a:buClr>
                <a:schemeClr val="dk2"/>
              </a:buClr>
              <a:buSzPts val="1800"/>
              <a:buFont typeface="Arial"/>
              <a:buNone/>
              <a:defRPr sz="2800" b="0" i="0" u="none" strike="noStrike" cap="none">
                <a:solidFill>
                  <a:schemeClr val="dk2"/>
                </a:solidFill>
                <a:latin typeface="Arial"/>
                <a:ea typeface="Arial"/>
                <a:cs typeface="Arial"/>
                <a:sym typeface="Arial"/>
              </a:defRPr>
            </a:lvl4pPr>
            <a:lvl5pPr marL="2349500" marR="0" lvl="4" indent="0" algn="ctr" rtl="0">
              <a:lnSpc>
                <a:spcPct val="100000"/>
              </a:lnSpc>
              <a:spcBef>
                <a:spcPts val="0"/>
              </a:spcBef>
              <a:spcAft>
                <a:spcPts val="0"/>
              </a:spcAft>
              <a:buClr>
                <a:schemeClr val="dk2"/>
              </a:buClr>
              <a:buSzPts val="1800"/>
              <a:buFont typeface="Arial"/>
              <a:buNone/>
              <a:defRPr sz="2800" b="0" i="0" u="none" strike="noStrike" cap="none">
                <a:solidFill>
                  <a:schemeClr val="dk2"/>
                </a:solidFill>
                <a:latin typeface="Arial"/>
                <a:ea typeface="Arial"/>
                <a:cs typeface="Arial"/>
                <a:sym typeface="Arial"/>
              </a:defRPr>
            </a:lvl5pPr>
            <a:lvl6pPr marL="2933700" marR="0" lvl="5" indent="0" algn="ctr" rtl="0">
              <a:lnSpc>
                <a:spcPct val="100000"/>
              </a:lnSpc>
              <a:spcBef>
                <a:spcPts val="0"/>
              </a:spcBef>
              <a:spcAft>
                <a:spcPts val="0"/>
              </a:spcAft>
              <a:buClr>
                <a:schemeClr val="dk2"/>
              </a:buClr>
              <a:buSzPts val="1800"/>
              <a:buFont typeface="Arial"/>
              <a:buNone/>
              <a:defRPr sz="2800" b="0" i="0" u="none" strike="noStrike" cap="none">
                <a:solidFill>
                  <a:schemeClr val="dk2"/>
                </a:solidFill>
                <a:latin typeface="Arial"/>
                <a:ea typeface="Arial"/>
                <a:cs typeface="Arial"/>
                <a:sym typeface="Arial"/>
              </a:defRPr>
            </a:lvl6pPr>
            <a:lvl7pPr marL="3517900" marR="0" lvl="6" indent="0" algn="ctr" rtl="0">
              <a:lnSpc>
                <a:spcPct val="100000"/>
              </a:lnSpc>
              <a:spcBef>
                <a:spcPts val="0"/>
              </a:spcBef>
              <a:spcAft>
                <a:spcPts val="0"/>
              </a:spcAft>
              <a:buClr>
                <a:schemeClr val="dk2"/>
              </a:buClr>
              <a:buSzPts val="1800"/>
              <a:buFont typeface="Arial"/>
              <a:buNone/>
              <a:defRPr sz="2800" b="0" i="0" u="none" strike="noStrike" cap="none">
                <a:solidFill>
                  <a:schemeClr val="dk2"/>
                </a:solidFill>
                <a:latin typeface="Arial"/>
                <a:ea typeface="Arial"/>
                <a:cs typeface="Arial"/>
                <a:sym typeface="Arial"/>
              </a:defRPr>
            </a:lvl7pPr>
            <a:lvl8pPr marL="4114800" marR="0" lvl="7" indent="0" algn="ctr" rtl="0">
              <a:lnSpc>
                <a:spcPct val="100000"/>
              </a:lnSpc>
              <a:spcBef>
                <a:spcPts val="0"/>
              </a:spcBef>
              <a:spcAft>
                <a:spcPts val="0"/>
              </a:spcAft>
              <a:buClr>
                <a:schemeClr val="dk2"/>
              </a:buClr>
              <a:buSzPts val="1800"/>
              <a:buFont typeface="Arial"/>
              <a:buNone/>
              <a:defRPr sz="2800" b="0" i="0" u="none" strike="noStrike" cap="none">
                <a:solidFill>
                  <a:schemeClr val="dk2"/>
                </a:solidFill>
                <a:latin typeface="Arial"/>
                <a:ea typeface="Arial"/>
                <a:cs typeface="Arial"/>
                <a:sym typeface="Arial"/>
              </a:defRPr>
            </a:lvl8pPr>
            <a:lvl9pPr marL="4711700" marR="0" lvl="8" indent="0" algn="ctr" rtl="0">
              <a:lnSpc>
                <a:spcPct val="100000"/>
              </a:lnSpc>
              <a:spcBef>
                <a:spcPts val="0"/>
              </a:spcBef>
              <a:spcAft>
                <a:spcPts val="0"/>
              </a:spcAft>
              <a:buClr>
                <a:schemeClr val="dk2"/>
              </a:buClr>
              <a:buSzPts val="1800"/>
              <a:buFont typeface="Arial"/>
              <a:buNone/>
              <a:defRPr sz="2800" b="0" i="0" u="none" strike="noStrike" cap="none">
                <a:solidFill>
                  <a:schemeClr val="dk2"/>
                </a:solidFill>
                <a:latin typeface="Arial"/>
                <a:ea typeface="Arial"/>
                <a:cs typeface="Arial"/>
                <a:sym typeface="Arial"/>
              </a:defRPr>
            </a:lvl9pPr>
          </a:lstStyle>
          <a:p>
            <a:endParaRPr/>
          </a:p>
        </p:txBody>
      </p:sp>
      <p:sp>
        <p:nvSpPr>
          <p:cNvPr id="247" name="Google Shape;247;p42"/>
          <p:cNvSpPr txBox="1">
            <a:spLocks noGrp="1"/>
          </p:cNvSpPr>
          <p:nvPr>
            <p:ph type="body" idx="2"/>
          </p:nvPr>
        </p:nvSpPr>
        <p:spPr>
          <a:xfrm>
            <a:off x="5775715" y="1064257"/>
            <a:ext cx="4486500" cy="5431200"/>
          </a:xfrm>
          <a:prstGeom prst="rect">
            <a:avLst/>
          </a:prstGeom>
          <a:noFill/>
          <a:ln>
            <a:noFill/>
          </a:ln>
        </p:spPr>
        <p:txBody>
          <a:bodyPr spcFirstLastPara="1" wrap="square" lIns="117400" tIns="117400" rIns="117400" bIns="117400" anchor="ctr" anchorCtr="0">
            <a:noAutofit/>
          </a:bodyPr>
          <a:lstStyle>
            <a:lvl1pPr marL="457200" marR="0" lvl="0" indent="-228600" algn="l" rtl="0">
              <a:lnSpc>
                <a:spcPct val="115000"/>
              </a:lnSpc>
              <a:spcBef>
                <a:spcPts val="0"/>
              </a:spcBef>
              <a:spcAft>
                <a:spcPts val="0"/>
              </a:spcAft>
              <a:buClr>
                <a:schemeClr val="dk2"/>
              </a:buClr>
              <a:buSzPts val="1800"/>
              <a:buFont typeface="Arial"/>
              <a:buNone/>
              <a:defRPr sz="2300" b="0" i="0" u="none" strike="noStrike" cap="none">
                <a:solidFill>
                  <a:schemeClr val="dk2"/>
                </a:solidFill>
                <a:latin typeface="Arial"/>
                <a:ea typeface="Arial"/>
                <a:cs typeface="Arial"/>
                <a:sym typeface="Arial"/>
              </a:defRPr>
            </a:lvl1pPr>
            <a:lvl2pPr marL="914400" marR="0" lvl="1"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L="1371600" marR="0" lvl="2"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L="1828800" marR="0" lvl="3"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L="2286000" marR="0" lvl="4"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L="2743200" marR="0" lvl="5"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L="3200400" marR="0" lvl="6"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L="3657600" marR="0" lvl="7"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L="4114800" marR="0" lvl="8" indent="-228600" algn="l" rtl="0">
              <a:lnSpc>
                <a:spcPct val="115000"/>
              </a:lnSpc>
              <a:spcBef>
                <a:spcPts val="2000"/>
              </a:spcBef>
              <a:spcAft>
                <a:spcPts val="200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endParaRPr/>
          </a:p>
        </p:txBody>
      </p:sp>
      <p:sp>
        <p:nvSpPr>
          <p:cNvPr id="248" name="Google Shape;248;p42"/>
          <p:cNvSpPr txBox="1">
            <a:spLocks noGrp="1"/>
          </p:cNvSpPr>
          <p:nvPr>
            <p:ph type="sldNum" idx="12"/>
          </p:nvPr>
        </p:nvSpPr>
        <p:spPr>
          <a:xfrm>
            <a:off x="9906771" y="6854071"/>
            <a:ext cx="641700" cy="578400"/>
          </a:xfrm>
          <a:prstGeom prst="rect">
            <a:avLst/>
          </a:prstGeom>
          <a:noFill/>
          <a:ln>
            <a:noFill/>
          </a:ln>
        </p:spPr>
        <p:txBody>
          <a:bodyPr spcFirstLastPara="1" wrap="square" lIns="117400" tIns="117400" rIns="117400" bIns="117400" anchor="ctr" anchorCtr="0">
            <a:noAutofit/>
          </a:bodyPr>
          <a:lstStyle>
            <a:lvl1pPr marL="0" marR="0" lvl="0"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
              <a:t>‹Nº›</a:t>
            </a:fld>
            <a:endParaRPr sz="1300">
              <a:solidFill>
                <a:schemeClr val="dk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2" name="Google Shape;22;p5"/>
          <p:cNvSpPr txBox="1">
            <a:spLocks noGrp="1"/>
          </p:cNvSpPr>
          <p:nvPr>
            <p:ph type="body" idx="1"/>
          </p:nvPr>
        </p:nvSpPr>
        <p:spPr>
          <a:xfrm>
            <a:off x="364468" y="1693927"/>
            <a:ext cx="4677000" cy="5021400"/>
          </a:xfrm>
          <a:prstGeom prst="rect">
            <a:avLst/>
          </a:prstGeom>
        </p:spPr>
        <p:txBody>
          <a:bodyPr spcFirstLastPara="1" wrap="square" lIns="116050" tIns="116050" rIns="116050" bIns="116050"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3" name="Google Shape;23;p5"/>
          <p:cNvSpPr txBox="1">
            <a:spLocks noGrp="1"/>
          </p:cNvSpPr>
          <p:nvPr>
            <p:ph type="body" idx="2"/>
          </p:nvPr>
        </p:nvSpPr>
        <p:spPr>
          <a:xfrm>
            <a:off x="5650483" y="1693927"/>
            <a:ext cx="4677000" cy="5021400"/>
          </a:xfrm>
          <a:prstGeom prst="rect">
            <a:avLst/>
          </a:prstGeom>
        </p:spPr>
        <p:txBody>
          <a:bodyPr spcFirstLastPara="1" wrap="square" lIns="116050" tIns="116050" rIns="116050" bIns="116050"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4" name="Google Shape;24;p5"/>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49"/>
        <p:cNvGrpSpPr/>
        <p:nvPr/>
      </p:nvGrpSpPr>
      <p:grpSpPr>
        <a:xfrm>
          <a:off x="0" y="0"/>
          <a:ext cx="0" cy="0"/>
          <a:chOff x="0" y="0"/>
          <a:chExt cx="0" cy="0"/>
        </a:xfrm>
      </p:grpSpPr>
      <p:sp>
        <p:nvSpPr>
          <p:cNvPr id="250" name="Google Shape;250;p43"/>
          <p:cNvSpPr txBox="1">
            <a:spLocks noGrp="1"/>
          </p:cNvSpPr>
          <p:nvPr>
            <p:ph type="body" idx="1"/>
          </p:nvPr>
        </p:nvSpPr>
        <p:spPr>
          <a:xfrm>
            <a:off x="364468" y="6218168"/>
            <a:ext cx="7014300" cy="889500"/>
          </a:xfrm>
          <a:prstGeom prst="rect">
            <a:avLst/>
          </a:prstGeom>
          <a:noFill/>
          <a:ln>
            <a:noFill/>
          </a:ln>
        </p:spPr>
        <p:txBody>
          <a:bodyPr spcFirstLastPara="1" wrap="square" lIns="117400" tIns="117400" rIns="117400" bIns="117400" anchor="ctr" anchorCtr="0">
            <a:noAutofit/>
          </a:bodyPr>
          <a:lstStyle>
            <a:lvl1pPr marL="457200" marR="0" lvl="0" indent="-228600" algn="l" rtl="0">
              <a:lnSpc>
                <a:spcPct val="100000"/>
              </a:lnSpc>
              <a:spcBef>
                <a:spcPts val="0"/>
              </a:spcBef>
              <a:spcAft>
                <a:spcPts val="0"/>
              </a:spcAft>
              <a:buClr>
                <a:schemeClr val="dk2"/>
              </a:buClr>
              <a:buSzPts val="1800"/>
              <a:buFont typeface="Arial"/>
              <a:buNone/>
              <a:defRPr sz="2300" b="0" i="0" u="none" strike="noStrike" cap="none">
                <a:solidFill>
                  <a:schemeClr val="dk2"/>
                </a:solidFill>
                <a:latin typeface="Arial"/>
                <a:ea typeface="Arial"/>
                <a:cs typeface="Arial"/>
                <a:sym typeface="Arial"/>
              </a:defRPr>
            </a:lvl1pPr>
            <a:lvl2pPr marL="914400" marR="0" lvl="1" indent="-22860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L="1371600" marR="0" lvl="2"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L="1828800" marR="0" lvl="3"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L="2286000" marR="0" lvl="4"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L="2743200" marR="0" lvl="5"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L="3200400" marR="0" lvl="6"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L="3657600" marR="0" lvl="7"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L="4114800" marR="0" lvl="8" indent="-228600" algn="l" rtl="0">
              <a:lnSpc>
                <a:spcPct val="115000"/>
              </a:lnSpc>
              <a:spcBef>
                <a:spcPts val="2000"/>
              </a:spcBef>
              <a:spcAft>
                <a:spcPts val="200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endParaRPr/>
          </a:p>
        </p:txBody>
      </p:sp>
      <p:sp>
        <p:nvSpPr>
          <p:cNvPr id="251" name="Google Shape;251;p43"/>
          <p:cNvSpPr txBox="1">
            <a:spLocks noGrp="1"/>
          </p:cNvSpPr>
          <p:nvPr>
            <p:ph type="sldNum" idx="12"/>
          </p:nvPr>
        </p:nvSpPr>
        <p:spPr>
          <a:xfrm>
            <a:off x="9906771" y="6854071"/>
            <a:ext cx="641700" cy="578400"/>
          </a:xfrm>
          <a:prstGeom prst="rect">
            <a:avLst/>
          </a:prstGeom>
          <a:noFill/>
          <a:ln>
            <a:noFill/>
          </a:ln>
        </p:spPr>
        <p:txBody>
          <a:bodyPr spcFirstLastPara="1" wrap="square" lIns="117400" tIns="117400" rIns="117400" bIns="117400" anchor="ctr" anchorCtr="0">
            <a:noAutofit/>
          </a:bodyPr>
          <a:lstStyle>
            <a:lvl1pPr marL="0" marR="0" lvl="0"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
              <a:t>‹Nº›</a:t>
            </a:fld>
            <a:endParaRPr sz="1300">
              <a:solidFill>
                <a:schemeClr val="dk2"/>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52"/>
        <p:cNvGrpSpPr/>
        <p:nvPr/>
      </p:nvGrpSpPr>
      <p:grpSpPr>
        <a:xfrm>
          <a:off x="0" y="0"/>
          <a:ext cx="0" cy="0"/>
          <a:chOff x="0" y="0"/>
          <a:chExt cx="0" cy="0"/>
        </a:xfrm>
      </p:grpSpPr>
      <p:sp>
        <p:nvSpPr>
          <p:cNvPr id="253" name="Google Shape;253;p44"/>
          <p:cNvSpPr txBox="1"/>
          <p:nvPr/>
        </p:nvSpPr>
        <p:spPr>
          <a:xfrm>
            <a:off x="7973836" y="6930037"/>
            <a:ext cx="2615400" cy="445500"/>
          </a:xfrm>
          <a:prstGeom prst="rect">
            <a:avLst/>
          </a:prstGeom>
          <a:noFill/>
          <a:ln>
            <a:noFill/>
          </a:ln>
        </p:spPr>
        <p:txBody>
          <a:bodyPr spcFirstLastPara="1" wrap="square" lIns="117400" tIns="117400" rIns="117400" bIns="117400" anchor="t" anchorCtr="0">
            <a:noAutofit/>
          </a:bodyPr>
          <a:lstStyle/>
          <a:p>
            <a:pPr marL="0" marR="0" lvl="0" indent="0" algn="ctr" rtl="0">
              <a:lnSpc>
                <a:spcPct val="100000"/>
              </a:lnSpc>
              <a:spcBef>
                <a:spcPts val="0"/>
              </a:spcBef>
              <a:spcAft>
                <a:spcPts val="0"/>
              </a:spcAft>
              <a:buClr>
                <a:srgbClr val="666666"/>
              </a:buClr>
              <a:buFont typeface="Open Sans"/>
              <a:buNone/>
            </a:pPr>
            <a:r>
              <a:rPr lang="es" sz="1300" b="0" i="0" u="none" strike="noStrike" cap="none">
                <a:solidFill>
                  <a:srgbClr val="666666"/>
                </a:solidFill>
                <a:latin typeface="Open Sans"/>
                <a:ea typeface="Open Sans"/>
                <a:cs typeface="Open Sans"/>
                <a:sym typeface="Open Sans"/>
              </a:rPr>
              <a:t>freegoogleslidestemplates.com</a:t>
            </a:r>
            <a:endParaRPr sz="1800"/>
          </a:p>
        </p:txBody>
      </p:sp>
      <p:sp>
        <p:nvSpPr>
          <p:cNvPr id="254" name="Google Shape;254;p44"/>
          <p:cNvSpPr txBox="1">
            <a:spLocks noGrp="1"/>
          </p:cNvSpPr>
          <p:nvPr>
            <p:ph type="title"/>
          </p:nvPr>
        </p:nvSpPr>
        <p:spPr>
          <a:xfrm>
            <a:off x="364468" y="1625801"/>
            <a:ext cx="9963000" cy="2886000"/>
          </a:xfrm>
          <a:prstGeom prst="rect">
            <a:avLst/>
          </a:prstGeom>
          <a:noFill/>
          <a:ln>
            <a:noFill/>
          </a:ln>
        </p:spPr>
        <p:txBody>
          <a:bodyPr spcFirstLastPara="1" wrap="square" lIns="117400" tIns="117400" rIns="117400" bIns="117400" anchor="b" anchorCtr="0">
            <a:noAutofit/>
          </a:bodyPr>
          <a:lstStyle>
            <a:lvl1pPr marL="0" marR="0" lvl="0" indent="0" algn="ctr" rtl="0">
              <a:lnSpc>
                <a:spcPct val="100000"/>
              </a:lnSpc>
              <a:spcBef>
                <a:spcPts val="0"/>
              </a:spcBef>
              <a:spcAft>
                <a:spcPts val="0"/>
              </a:spcAft>
              <a:buClr>
                <a:srgbClr val="666666"/>
              </a:buClr>
              <a:buSzPts val="1800"/>
              <a:buFont typeface="Dosis"/>
              <a:buNone/>
              <a:defRPr sz="16100" b="0" i="0" u="none" strike="noStrike" cap="none">
                <a:solidFill>
                  <a:srgbClr val="666666"/>
                </a:solidFill>
                <a:latin typeface="Dosis"/>
                <a:ea typeface="Dosis"/>
                <a:cs typeface="Dosis"/>
                <a:sym typeface="Dosis"/>
              </a:defRPr>
            </a:lvl1pPr>
            <a:lvl2pPr lvl="1" indent="0" algn="ctr" rtl="0">
              <a:spcBef>
                <a:spcPts val="0"/>
              </a:spcBef>
              <a:spcAft>
                <a:spcPts val="0"/>
              </a:spcAft>
              <a:buClr>
                <a:schemeClr val="dk1"/>
              </a:buClr>
              <a:buSzPts val="1800"/>
              <a:buFont typeface="Dosis"/>
              <a:buNone/>
              <a:defRPr sz="16100">
                <a:solidFill>
                  <a:schemeClr val="dk1"/>
                </a:solidFill>
                <a:latin typeface="Dosis"/>
                <a:ea typeface="Dosis"/>
                <a:cs typeface="Dosis"/>
                <a:sym typeface="Dosis"/>
              </a:defRPr>
            </a:lvl2pPr>
            <a:lvl3pPr lvl="2" indent="0" algn="ctr" rtl="0">
              <a:spcBef>
                <a:spcPts val="0"/>
              </a:spcBef>
              <a:spcAft>
                <a:spcPts val="0"/>
              </a:spcAft>
              <a:buClr>
                <a:schemeClr val="dk1"/>
              </a:buClr>
              <a:buSzPts val="1800"/>
              <a:buFont typeface="Dosis"/>
              <a:buNone/>
              <a:defRPr sz="16100">
                <a:solidFill>
                  <a:schemeClr val="dk1"/>
                </a:solidFill>
                <a:latin typeface="Dosis"/>
                <a:ea typeface="Dosis"/>
                <a:cs typeface="Dosis"/>
                <a:sym typeface="Dosis"/>
              </a:defRPr>
            </a:lvl3pPr>
            <a:lvl4pPr lvl="3" indent="0" algn="ctr" rtl="0">
              <a:spcBef>
                <a:spcPts val="0"/>
              </a:spcBef>
              <a:spcAft>
                <a:spcPts val="0"/>
              </a:spcAft>
              <a:buClr>
                <a:schemeClr val="dk1"/>
              </a:buClr>
              <a:buSzPts val="1800"/>
              <a:buFont typeface="Dosis"/>
              <a:buNone/>
              <a:defRPr sz="16100">
                <a:solidFill>
                  <a:schemeClr val="dk1"/>
                </a:solidFill>
                <a:latin typeface="Dosis"/>
                <a:ea typeface="Dosis"/>
                <a:cs typeface="Dosis"/>
                <a:sym typeface="Dosis"/>
              </a:defRPr>
            </a:lvl4pPr>
            <a:lvl5pPr lvl="4" indent="0" algn="ctr" rtl="0">
              <a:spcBef>
                <a:spcPts val="0"/>
              </a:spcBef>
              <a:spcAft>
                <a:spcPts val="0"/>
              </a:spcAft>
              <a:buClr>
                <a:schemeClr val="dk1"/>
              </a:buClr>
              <a:buSzPts val="1800"/>
              <a:buFont typeface="Dosis"/>
              <a:buNone/>
              <a:defRPr sz="16100">
                <a:solidFill>
                  <a:schemeClr val="dk1"/>
                </a:solidFill>
                <a:latin typeface="Dosis"/>
                <a:ea typeface="Dosis"/>
                <a:cs typeface="Dosis"/>
                <a:sym typeface="Dosis"/>
              </a:defRPr>
            </a:lvl5pPr>
            <a:lvl6pPr lvl="5" indent="0" algn="ctr" rtl="0">
              <a:spcBef>
                <a:spcPts val="0"/>
              </a:spcBef>
              <a:spcAft>
                <a:spcPts val="0"/>
              </a:spcAft>
              <a:buClr>
                <a:schemeClr val="dk1"/>
              </a:buClr>
              <a:buSzPts val="1800"/>
              <a:buFont typeface="Dosis"/>
              <a:buNone/>
              <a:defRPr sz="16100">
                <a:solidFill>
                  <a:schemeClr val="dk1"/>
                </a:solidFill>
                <a:latin typeface="Dosis"/>
                <a:ea typeface="Dosis"/>
                <a:cs typeface="Dosis"/>
                <a:sym typeface="Dosis"/>
              </a:defRPr>
            </a:lvl6pPr>
            <a:lvl7pPr lvl="6" indent="0" algn="ctr" rtl="0">
              <a:spcBef>
                <a:spcPts val="0"/>
              </a:spcBef>
              <a:spcAft>
                <a:spcPts val="0"/>
              </a:spcAft>
              <a:buClr>
                <a:schemeClr val="dk1"/>
              </a:buClr>
              <a:buSzPts val="1800"/>
              <a:buFont typeface="Dosis"/>
              <a:buNone/>
              <a:defRPr sz="16100">
                <a:solidFill>
                  <a:schemeClr val="dk1"/>
                </a:solidFill>
                <a:latin typeface="Dosis"/>
                <a:ea typeface="Dosis"/>
                <a:cs typeface="Dosis"/>
                <a:sym typeface="Dosis"/>
              </a:defRPr>
            </a:lvl7pPr>
            <a:lvl8pPr lvl="7" indent="0" algn="ctr" rtl="0">
              <a:spcBef>
                <a:spcPts val="0"/>
              </a:spcBef>
              <a:spcAft>
                <a:spcPts val="0"/>
              </a:spcAft>
              <a:buClr>
                <a:schemeClr val="dk1"/>
              </a:buClr>
              <a:buSzPts val="1800"/>
              <a:buFont typeface="Dosis"/>
              <a:buNone/>
              <a:defRPr sz="16100">
                <a:solidFill>
                  <a:schemeClr val="dk1"/>
                </a:solidFill>
                <a:latin typeface="Dosis"/>
                <a:ea typeface="Dosis"/>
                <a:cs typeface="Dosis"/>
                <a:sym typeface="Dosis"/>
              </a:defRPr>
            </a:lvl8pPr>
            <a:lvl9pPr lvl="8" indent="0" algn="ctr" rtl="0">
              <a:spcBef>
                <a:spcPts val="0"/>
              </a:spcBef>
              <a:spcAft>
                <a:spcPts val="0"/>
              </a:spcAft>
              <a:buClr>
                <a:schemeClr val="dk1"/>
              </a:buClr>
              <a:buSzPts val="1800"/>
              <a:buFont typeface="Dosis"/>
              <a:buNone/>
              <a:defRPr sz="16100">
                <a:solidFill>
                  <a:schemeClr val="dk1"/>
                </a:solidFill>
                <a:latin typeface="Dosis"/>
                <a:ea typeface="Dosis"/>
                <a:cs typeface="Dosis"/>
                <a:sym typeface="Dosis"/>
              </a:defRPr>
            </a:lvl9pPr>
          </a:lstStyle>
          <a:p>
            <a:endParaRPr/>
          </a:p>
        </p:txBody>
      </p:sp>
      <p:sp>
        <p:nvSpPr>
          <p:cNvPr id="255" name="Google Shape;255;p44"/>
          <p:cNvSpPr txBox="1">
            <a:spLocks noGrp="1"/>
          </p:cNvSpPr>
          <p:nvPr>
            <p:ph type="body" idx="1"/>
          </p:nvPr>
        </p:nvSpPr>
        <p:spPr>
          <a:xfrm>
            <a:off x="364468" y="4633192"/>
            <a:ext cx="9963000" cy="1911900"/>
          </a:xfrm>
          <a:prstGeom prst="rect">
            <a:avLst/>
          </a:prstGeom>
          <a:noFill/>
          <a:ln>
            <a:noFill/>
          </a:ln>
        </p:spPr>
        <p:txBody>
          <a:bodyPr spcFirstLastPara="1" wrap="square" lIns="117400" tIns="117400" rIns="117400" bIns="117400" anchor="t" anchorCtr="0">
            <a:noAutofit/>
          </a:bodyPr>
          <a:lstStyle>
            <a:lvl1pPr marL="457200" marR="0" lvl="0" indent="-228600" algn="ctr" rtl="0">
              <a:lnSpc>
                <a:spcPct val="115000"/>
              </a:lnSpc>
              <a:spcBef>
                <a:spcPts val="0"/>
              </a:spcBef>
              <a:spcAft>
                <a:spcPts val="0"/>
              </a:spcAft>
              <a:buClr>
                <a:schemeClr val="dk2"/>
              </a:buClr>
              <a:buSzPts val="1800"/>
              <a:buFont typeface="Open Sans"/>
              <a:buNone/>
              <a:defRPr sz="2300" b="0" i="0" u="none" strike="noStrike" cap="none">
                <a:solidFill>
                  <a:schemeClr val="dk2"/>
                </a:solidFill>
                <a:latin typeface="Open Sans"/>
                <a:ea typeface="Open Sans"/>
                <a:cs typeface="Open Sans"/>
                <a:sym typeface="Open Sans"/>
              </a:defRPr>
            </a:lvl1pPr>
            <a:lvl2pPr marL="914400" marR="0" lvl="1" indent="-228600" algn="ctr"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2pPr>
            <a:lvl3pPr marL="1371600" marR="0" lvl="2" indent="-228600" algn="ctr"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3pPr>
            <a:lvl4pPr marL="1828800" marR="0" lvl="3" indent="-228600" algn="ctr"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4pPr>
            <a:lvl5pPr marL="2286000" marR="0" lvl="4" indent="-228600" algn="ctr"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5pPr>
            <a:lvl6pPr marL="2743200" marR="0" lvl="5" indent="-228600" algn="ctr"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6pPr>
            <a:lvl7pPr marL="3200400" marR="0" lvl="6" indent="-228600" algn="ctr"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7pPr>
            <a:lvl8pPr marL="3657600" marR="0" lvl="7" indent="-228600" algn="ctr" rtl="0">
              <a:lnSpc>
                <a:spcPct val="115000"/>
              </a:lnSpc>
              <a:spcBef>
                <a:spcPts val="200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8pPr>
            <a:lvl9pPr marL="4114800" marR="0" lvl="8" indent="-228600" algn="ctr" rtl="0">
              <a:lnSpc>
                <a:spcPct val="115000"/>
              </a:lnSpc>
              <a:spcBef>
                <a:spcPts val="2000"/>
              </a:spcBef>
              <a:spcAft>
                <a:spcPts val="200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9pPr>
          </a:lstStyle>
          <a:p>
            <a:endParaRPr/>
          </a:p>
        </p:txBody>
      </p:sp>
      <p:sp>
        <p:nvSpPr>
          <p:cNvPr id="256" name="Google Shape;256;p44"/>
          <p:cNvSpPr/>
          <p:nvPr/>
        </p:nvSpPr>
        <p:spPr>
          <a:xfrm>
            <a:off x="9902114" y="223927"/>
            <a:ext cx="531300" cy="537000"/>
          </a:xfrm>
          <a:prstGeom prst="rect">
            <a:avLst/>
          </a:prstGeom>
          <a:solidFill>
            <a:srgbClr val="93C47D"/>
          </a:solidFill>
          <a:ln>
            <a:noFill/>
          </a:ln>
        </p:spPr>
        <p:txBody>
          <a:bodyPr spcFirstLastPara="1" wrap="square" lIns="117400" tIns="117400" rIns="117400" bIns="1174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257" name="Google Shape;257;p44"/>
          <p:cNvSpPr/>
          <p:nvPr/>
        </p:nvSpPr>
        <p:spPr>
          <a:xfrm>
            <a:off x="9902114" y="760924"/>
            <a:ext cx="531300" cy="131100"/>
          </a:xfrm>
          <a:prstGeom prst="rect">
            <a:avLst/>
          </a:prstGeom>
          <a:solidFill>
            <a:srgbClr val="666666"/>
          </a:solidFill>
          <a:ln>
            <a:noFill/>
          </a:ln>
        </p:spPr>
        <p:txBody>
          <a:bodyPr spcFirstLastPara="1" wrap="square" lIns="117400" tIns="117400" rIns="117400" bIns="1174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258" name="Google Shape;258;p44"/>
          <p:cNvSpPr txBox="1">
            <a:spLocks noGrp="1"/>
          </p:cNvSpPr>
          <p:nvPr>
            <p:ph type="sldNum" idx="12"/>
          </p:nvPr>
        </p:nvSpPr>
        <p:spPr>
          <a:xfrm>
            <a:off x="9847049" y="203202"/>
            <a:ext cx="641700" cy="578400"/>
          </a:xfrm>
          <a:prstGeom prst="rect">
            <a:avLst/>
          </a:prstGeom>
          <a:noFill/>
          <a:ln>
            <a:noFill/>
          </a:ln>
        </p:spPr>
        <p:txBody>
          <a:bodyPr spcFirstLastPara="1" wrap="square" lIns="117400" tIns="117400" rIns="117400" bIns="117400" anchor="ctr" anchorCtr="0">
            <a:noAutofit/>
          </a:bodyPr>
          <a:lstStyle>
            <a:lvl1pPr marL="0" marR="0" lvl="0"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s"/>
              <a:t>‹Nº›</a:t>
            </a:fld>
            <a:endParaRPr sz="1300">
              <a:solidFill>
                <a:schemeClr val="dk2"/>
              </a:solidFill>
            </a:endParaRPr>
          </a:p>
        </p:txBody>
      </p:sp>
      <p:grpSp>
        <p:nvGrpSpPr>
          <p:cNvPr id="259" name="Google Shape;259;p44"/>
          <p:cNvGrpSpPr/>
          <p:nvPr/>
        </p:nvGrpSpPr>
        <p:grpSpPr>
          <a:xfrm>
            <a:off x="231564" y="6883552"/>
            <a:ext cx="347628" cy="537142"/>
            <a:chOff x="2149550" y="2870305"/>
            <a:chExt cx="378515" cy="465300"/>
          </a:xfrm>
        </p:grpSpPr>
        <p:sp>
          <p:nvSpPr>
            <p:cNvPr id="260" name="Google Shape;260;p44"/>
            <p:cNvSpPr/>
            <p:nvPr/>
          </p:nvSpPr>
          <p:spPr>
            <a:xfrm>
              <a:off x="2149568" y="2870305"/>
              <a:ext cx="378300" cy="465300"/>
            </a:xfrm>
            <a:custGeom>
              <a:avLst/>
              <a:gdLst/>
              <a:ahLst/>
              <a:cxnLst/>
              <a:rect l="l" t="t" r="r" b="b"/>
              <a:pathLst>
                <a:path w="120000" h="120000" extrusionOk="0">
                  <a:moveTo>
                    <a:pt x="117432" y="53748"/>
                  </a:moveTo>
                  <a:cubicBezTo>
                    <a:pt x="119484" y="54588"/>
                    <a:pt x="118980" y="55836"/>
                    <a:pt x="120000" y="57504"/>
                  </a:cubicBezTo>
                  <a:lnTo>
                    <a:pt x="120000" y="110832"/>
                  </a:lnTo>
                  <a:cubicBezTo>
                    <a:pt x="120000" y="115836"/>
                    <a:pt x="114876" y="120000"/>
                    <a:pt x="108720" y="120000"/>
                  </a:cubicBezTo>
                  <a:lnTo>
                    <a:pt x="11280" y="120000"/>
                  </a:lnTo>
                  <a:cubicBezTo>
                    <a:pt x="4104" y="120000"/>
                    <a:pt x="0" y="115836"/>
                    <a:pt x="0" y="110832"/>
                  </a:cubicBezTo>
                  <a:lnTo>
                    <a:pt x="0" y="8328"/>
                  </a:lnTo>
                  <a:cubicBezTo>
                    <a:pt x="0" y="3336"/>
                    <a:pt x="4104" y="0"/>
                    <a:pt x="10260" y="0"/>
                  </a:cubicBezTo>
                  <a:lnTo>
                    <a:pt x="84108" y="0"/>
                  </a:lnTo>
                  <a:cubicBezTo>
                    <a:pt x="86148" y="1668"/>
                    <a:pt x="86148" y="5004"/>
                    <a:pt x="86148" y="7500"/>
                  </a:cubicBezTo>
                  <a:lnTo>
                    <a:pt x="86148" y="26664"/>
                  </a:lnTo>
                  <a:cubicBezTo>
                    <a:pt x="86148" y="29172"/>
                    <a:pt x="89232" y="30828"/>
                    <a:pt x="90252" y="32496"/>
                  </a:cubicBezTo>
                  <a:cubicBezTo>
                    <a:pt x="97440" y="37500"/>
                    <a:pt x="103584" y="42504"/>
                    <a:pt x="109740" y="47496"/>
                  </a:cubicBezTo>
                  <a:cubicBezTo>
                    <a:pt x="110772" y="49164"/>
                    <a:pt x="112008" y="48744"/>
                    <a:pt x="115584" y="51744"/>
                  </a:cubicBezTo>
                </a:path>
              </a:pathLst>
            </a:custGeom>
            <a:solidFill>
              <a:srgbClr val="F7B600"/>
            </a:solidFill>
            <a:ln w="12700" cap="flat" cmpd="sng">
              <a:solidFill>
                <a:srgbClr val="FFC92F"/>
              </a:solidFill>
              <a:prstDash val="solid"/>
              <a:round/>
              <a:headEnd type="none" w="sm" len="sm"/>
              <a:tailEnd type="none" w="sm" len="sm"/>
            </a:ln>
          </p:spPr>
          <p:txBody>
            <a:bodyPr spcFirstLastPara="1" wrap="square" lIns="117400" tIns="58725" rIns="117400" bIns="587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261" name="Google Shape;261;p44"/>
            <p:cNvSpPr/>
            <p:nvPr/>
          </p:nvSpPr>
          <p:spPr>
            <a:xfrm>
              <a:off x="2414965" y="2870305"/>
              <a:ext cx="113100" cy="125700"/>
            </a:xfrm>
            <a:custGeom>
              <a:avLst/>
              <a:gdLst/>
              <a:ahLst/>
              <a:cxnLst/>
              <a:rect l="l" t="t" r="r" b="b"/>
              <a:pathLst>
                <a:path w="120000" h="120000" extrusionOk="0">
                  <a:moveTo>
                    <a:pt x="0" y="104615"/>
                  </a:moveTo>
                  <a:cubicBezTo>
                    <a:pt x="0" y="70769"/>
                    <a:pt x="0" y="33846"/>
                    <a:pt x="0" y="0"/>
                  </a:cubicBezTo>
                  <a:cubicBezTo>
                    <a:pt x="41142" y="33846"/>
                    <a:pt x="82285" y="67692"/>
                    <a:pt x="120000" y="104615"/>
                  </a:cubicBezTo>
                  <a:cubicBezTo>
                    <a:pt x="113142" y="110769"/>
                    <a:pt x="109714" y="110769"/>
                    <a:pt x="102857" y="110769"/>
                  </a:cubicBezTo>
                  <a:cubicBezTo>
                    <a:pt x="68571" y="110769"/>
                    <a:pt x="34285" y="120000"/>
                    <a:pt x="0" y="104615"/>
                  </a:cubicBezTo>
                  <a:close/>
                </a:path>
              </a:pathLst>
            </a:custGeom>
            <a:solidFill>
              <a:srgbClr val="FEE068"/>
            </a:solidFill>
            <a:ln>
              <a:noFill/>
            </a:ln>
          </p:spPr>
          <p:txBody>
            <a:bodyPr spcFirstLastPara="1" wrap="square" lIns="117400" tIns="58725" rIns="117400" bIns="587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262" name="Google Shape;262;p44"/>
            <p:cNvSpPr/>
            <p:nvPr/>
          </p:nvSpPr>
          <p:spPr>
            <a:xfrm>
              <a:off x="2414965" y="2980086"/>
              <a:ext cx="113100" cy="113100"/>
            </a:xfrm>
            <a:custGeom>
              <a:avLst/>
              <a:gdLst/>
              <a:ahLst/>
              <a:cxnLst/>
              <a:rect l="l" t="t" r="r" b="b"/>
              <a:pathLst>
                <a:path w="120000" h="120000" extrusionOk="0">
                  <a:moveTo>
                    <a:pt x="0" y="0"/>
                  </a:moveTo>
                  <a:lnTo>
                    <a:pt x="120000" y="0"/>
                  </a:lnTo>
                  <a:lnTo>
                    <a:pt x="120000" y="120000"/>
                  </a:lnTo>
                  <a:cubicBezTo>
                    <a:pt x="112344" y="108684"/>
                    <a:pt x="17484" y="23088"/>
                    <a:pt x="0" y="0"/>
                  </a:cubicBezTo>
                  <a:close/>
                </a:path>
              </a:pathLst>
            </a:custGeom>
            <a:solidFill>
              <a:srgbClr val="D59D00"/>
            </a:solidFill>
            <a:ln>
              <a:noFill/>
            </a:ln>
          </p:spPr>
          <p:txBody>
            <a:bodyPr spcFirstLastPara="1" wrap="square" lIns="117400" tIns="58725" rIns="117400" bIns="58725" anchor="t" anchorCtr="0">
              <a:noAutofit/>
            </a:bodyPr>
            <a:lstStyle/>
            <a:p>
              <a:pPr marL="0" marR="0" lvl="0" indent="0" algn="l" rtl="0">
                <a:lnSpc>
                  <a:spcPct val="100000"/>
                </a:lnSpc>
                <a:spcBef>
                  <a:spcPts val="0"/>
                </a:spcBef>
                <a:spcAft>
                  <a:spcPts val="0"/>
                </a:spcAft>
                <a:buClr>
                  <a:srgbClr val="000000"/>
                </a:buClr>
                <a:buFont typeface="Arial"/>
                <a:buNone/>
              </a:pPr>
              <a:endParaRPr sz="800" b="0" i="0" u="none" strike="noStrike" cap="none">
                <a:solidFill>
                  <a:srgbClr val="000000"/>
                </a:solidFill>
                <a:latin typeface="Calibri"/>
                <a:ea typeface="Calibri"/>
                <a:cs typeface="Calibri"/>
                <a:sym typeface="Calibri"/>
              </a:endParaRPr>
            </a:p>
          </p:txBody>
        </p:sp>
        <p:sp>
          <p:nvSpPr>
            <p:cNvPr id="263" name="Google Shape;263;p44"/>
            <p:cNvSpPr/>
            <p:nvPr/>
          </p:nvSpPr>
          <p:spPr>
            <a:xfrm>
              <a:off x="2149550" y="3036900"/>
              <a:ext cx="378300" cy="227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Font typeface="Calibri"/>
                <a:buNone/>
              </a:pPr>
              <a:r>
                <a:rPr lang="es" sz="1000" b="0" i="0" u="none" strike="noStrike" cap="none">
                  <a:solidFill>
                    <a:srgbClr val="FFFFFF"/>
                  </a:solidFill>
                  <a:latin typeface="Open Sans"/>
                  <a:ea typeface="Open Sans"/>
                  <a:cs typeface="Open Sans"/>
                  <a:sym typeface="Open Sans"/>
                </a:rPr>
                <a:t>FGST</a:t>
              </a:r>
              <a:endParaRPr sz="1800"/>
            </a:p>
          </p:txBody>
        </p:sp>
      </p:grpSp>
      <p:sp>
        <p:nvSpPr>
          <p:cNvPr id="264" name="Google Shape;264;p44"/>
          <p:cNvSpPr txBox="1">
            <a:spLocks noGrp="1"/>
          </p:cNvSpPr>
          <p:nvPr>
            <p:ph type="title" idx="2"/>
          </p:nvPr>
        </p:nvSpPr>
        <p:spPr>
          <a:xfrm>
            <a:off x="364468" y="50121"/>
            <a:ext cx="9963000" cy="841800"/>
          </a:xfrm>
          <a:prstGeom prst="rect">
            <a:avLst/>
          </a:prstGeom>
          <a:noFill/>
          <a:ln>
            <a:noFill/>
          </a:ln>
        </p:spPr>
        <p:txBody>
          <a:bodyPr spcFirstLastPara="1" wrap="square" lIns="117400" tIns="117400" rIns="117400" bIns="117400" anchor="t" anchorCtr="0">
            <a:noAutofit/>
          </a:bodyPr>
          <a:lstStyle>
            <a:lvl1pPr marL="0" marR="0" lvl="0" indent="0" algn="ctr" rtl="0">
              <a:lnSpc>
                <a:spcPct val="100000"/>
              </a:lnSpc>
              <a:spcBef>
                <a:spcPts val="0"/>
              </a:spcBef>
              <a:spcAft>
                <a:spcPts val="0"/>
              </a:spcAft>
              <a:buClr>
                <a:schemeClr val="dk1"/>
              </a:buClr>
              <a:buSzPts val="1800"/>
              <a:buFont typeface="Dosis"/>
              <a:buNone/>
              <a:defRPr sz="4800" b="1" i="0" u="none" strike="noStrike" cap="none">
                <a:solidFill>
                  <a:srgbClr val="666666"/>
                </a:solidFill>
                <a:latin typeface="Dosis"/>
                <a:ea typeface="Dosis"/>
                <a:cs typeface="Dosis"/>
                <a:sym typeface="Dosis"/>
              </a:defRPr>
            </a:lvl1pPr>
            <a:lvl2pPr lvl="1"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2pPr>
            <a:lvl3pPr lvl="2"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3pPr>
            <a:lvl4pPr lvl="3"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4pPr>
            <a:lvl5pPr lvl="4"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5pPr>
            <a:lvl6pPr lvl="5"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6pPr>
            <a:lvl7pPr lvl="6"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7pPr>
            <a:lvl8pPr lvl="7"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8pPr>
            <a:lvl9pPr lvl="8" indent="0" rtl="0">
              <a:spcBef>
                <a:spcPts val="0"/>
              </a:spcBef>
              <a:spcAft>
                <a:spcPts val="0"/>
              </a:spcAft>
              <a:buClr>
                <a:schemeClr val="dk1"/>
              </a:buClr>
              <a:buSzPts val="1800"/>
              <a:buFont typeface="Dosis"/>
              <a:buNone/>
              <a:defRPr sz="4700" b="1">
                <a:solidFill>
                  <a:schemeClr val="dk1"/>
                </a:solidFill>
                <a:latin typeface="Dosis"/>
                <a:ea typeface="Dosis"/>
                <a:cs typeface="Dosis"/>
                <a:sym typeface="Dosis"/>
              </a:defRPr>
            </a:lvl9pPr>
          </a:lstStyle>
          <a:p>
            <a:endParaRPr/>
          </a:p>
        </p:txBody>
      </p:sp>
      <p:sp>
        <p:nvSpPr>
          <p:cNvPr id="265" name="Google Shape;265;p44"/>
          <p:cNvSpPr txBox="1">
            <a:spLocks noGrp="1"/>
          </p:cNvSpPr>
          <p:nvPr>
            <p:ph type="subTitle" idx="3"/>
          </p:nvPr>
        </p:nvSpPr>
        <p:spPr>
          <a:xfrm>
            <a:off x="2630730" y="891885"/>
            <a:ext cx="5430600" cy="359700"/>
          </a:xfrm>
          <a:prstGeom prst="rect">
            <a:avLst/>
          </a:prstGeom>
          <a:noFill/>
          <a:ln>
            <a:noFill/>
          </a:ln>
        </p:spPr>
        <p:txBody>
          <a:bodyPr spcFirstLastPara="1" wrap="square" lIns="117400" tIns="117400" rIns="117400" bIns="117400" anchor="t" anchorCtr="0">
            <a:noAutofit/>
          </a:bodyPr>
          <a:lstStyle>
            <a:lvl1pPr marL="0" marR="0" lvl="0" indent="0" algn="ctr" rtl="0">
              <a:lnSpc>
                <a:spcPct val="115000"/>
              </a:lnSpc>
              <a:spcBef>
                <a:spcPts val="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1pPr>
            <a:lvl2pPr marL="596900" marR="0" lvl="1"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2pPr>
            <a:lvl3pPr marL="1181100" marR="0" lvl="2"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3pPr>
            <a:lvl4pPr marL="1752600" marR="0" lvl="3"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4pPr>
            <a:lvl5pPr marL="2349500" marR="0" lvl="4"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5pPr>
            <a:lvl6pPr marL="2933700" marR="0" lvl="5"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6pPr>
            <a:lvl7pPr marL="3517900" marR="0" lvl="6"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7pPr>
            <a:lvl8pPr marL="4114800" marR="0" lvl="7" indent="0" algn="ctr" rtl="0">
              <a:lnSpc>
                <a:spcPct val="115000"/>
              </a:lnSpc>
              <a:spcBef>
                <a:spcPts val="2000"/>
              </a:spcBef>
              <a:spcAft>
                <a:spcPts val="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8pPr>
            <a:lvl9pPr marL="4711700" marR="0" lvl="8" indent="0" algn="ctr" rtl="0">
              <a:lnSpc>
                <a:spcPct val="115000"/>
              </a:lnSpc>
              <a:spcBef>
                <a:spcPts val="2000"/>
              </a:spcBef>
              <a:spcAft>
                <a:spcPts val="2000"/>
              </a:spcAft>
              <a:buClr>
                <a:schemeClr val="dk2"/>
              </a:buClr>
              <a:buSzPts val="1800"/>
              <a:buFont typeface="Open Sans"/>
              <a:buNone/>
              <a:defRPr sz="2000" b="0" i="0" u="none" strike="noStrike" cap="none">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6"/>
        <p:cNvGrpSpPr/>
        <p:nvPr/>
      </p:nvGrpSpPr>
      <p:grpSpPr>
        <a:xfrm>
          <a:off x="0" y="0"/>
          <a:ext cx="0" cy="0"/>
          <a:chOff x="0" y="0"/>
          <a:chExt cx="0" cy="0"/>
        </a:xfrm>
      </p:grpSpPr>
      <p:sp>
        <p:nvSpPr>
          <p:cNvPr id="267" name="Google Shape;267;p45"/>
          <p:cNvSpPr txBox="1">
            <a:spLocks noGrp="1"/>
          </p:cNvSpPr>
          <p:nvPr>
            <p:ph type="sldNum" idx="12"/>
          </p:nvPr>
        </p:nvSpPr>
        <p:spPr>
          <a:xfrm>
            <a:off x="9906771" y="6854071"/>
            <a:ext cx="641700" cy="578400"/>
          </a:xfrm>
          <a:prstGeom prst="rect">
            <a:avLst/>
          </a:prstGeom>
          <a:noFill/>
          <a:ln>
            <a:noFill/>
          </a:ln>
        </p:spPr>
        <p:txBody>
          <a:bodyPr spcFirstLastPara="1" wrap="square" lIns="117400" tIns="117400" rIns="117400" bIns="117400" anchor="ctr" anchorCtr="0">
            <a:noAutofit/>
          </a:bodyPr>
          <a:lstStyle>
            <a:lvl1pPr marL="0" marR="0" lvl="0"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
              <a:t>‹Nº›</a:t>
            </a:fld>
            <a:endParaRPr sz="1300">
              <a:solidFill>
                <a:schemeClr val="dk2"/>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74"/>
        <p:cNvGrpSpPr/>
        <p:nvPr/>
      </p:nvGrpSpPr>
      <p:grpSpPr>
        <a:xfrm>
          <a:off x="0" y="0"/>
          <a:ext cx="0" cy="0"/>
          <a:chOff x="0" y="0"/>
          <a:chExt cx="0" cy="0"/>
        </a:xfrm>
      </p:grpSpPr>
      <p:sp>
        <p:nvSpPr>
          <p:cNvPr id="275" name="Google Shape;275;p47"/>
          <p:cNvSpPr txBox="1">
            <a:spLocks noGrp="1"/>
          </p:cNvSpPr>
          <p:nvPr>
            <p:ph type="ctrTitle"/>
          </p:nvPr>
        </p:nvSpPr>
        <p:spPr>
          <a:xfrm>
            <a:off x="1336500" y="1237251"/>
            <a:ext cx="8019000" cy="2631900"/>
          </a:xfrm>
          <a:prstGeom prst="rect">
            <a:avLst/>
          </a:prstGeom>
          <a:noFill/>
          <a:ln>
            <a:noFill/>
          </a:ln>
        </p:spPr>
        <p:txBody>
          <a:bodyPr spcFirstLastPara="1" wrap="square" lIns="87050" tIns="43500" rIns="87050" bIns="43500" anchor="b" anchorCtr="0">
            <a:noAutofit/>
          </a:bodyPr>
          <a:lstStyle>
            <a:lvl1pPr lvl="0" algn="ctr" rtl="0">
              <a:lnSpc>
                <a:spcPct val="90000"/>
              </a:lnSpc>
              <a:spcBef>
                <a:spcPts val="0"/>
              </a:spcBef>
              <a:spcAft>
                <a:spcPts val="0"/>
              </a:spcAft>
              <a:buClr>
                <a:schemeClr val="dk1"/>
              </a:buClr>
              <a:buSzPts val="5700"/>
              <a:buFont typeface="Calibri"/>
              <a:buNone/>
              <a:defRPr sz="57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6" name="Google Shape;276;p47"/>
          <p:cNvSpPr txBox="1">
            <a:spLocks noGrp="1"/>
          </p:cNvSpPr>
          <p:nvPr>
            <p:ph type="subTitle" idx="1"/>
          </p:nvPr>
        </p:nvSpPr>
        <p:spPr>
          <a:xfrm>
            <a:off x="1336500" y="3970750"/>
            <a:ext cx="8019000" cy="1825200"/>
          </a:xfrm>
          <a:prstGeom prst="rect">
            <a:avLst/>
          </a:prstGeom>
          <a:noFill/>
          <a:ln>
            <a:noFill/>
          </a:ln>
        </p:spPr>
        <p:txBody>
          <a:bodyPr spcFirstLastPara="1" wrap="square" lIns="87050" tIns="43500" rIns="87050" bIns="43500" anchor="t" anchorCtr="0">
            <a:noAutofit/>
          </a:bodyPr>
          <a:lstStyle>
            <a:lvl1pPr lvl="0" algn="ctr" rtl="0">
              <a:lnSpc>
                <a:spcPct val="90000"/>
              </a:lnSpc>
              <a:spcBef>
                <a:spcPts val="1000"/>
              </a:spcBef>
              <a:spcAft>
                <a:spcPts val="0"/>
              </a:spcAft>
              <a:buClr>
                <a:schemeClr val="dk1"/>
              </a:buClr>
              <a:buSzPts val="2300"/>
              <a:buNone/>
              <a:defRPr sz="2300"/>
            </a:lvl1pPr>
            <a:lvl2pPr lvl="1" algn="ctr" rtl="0">
              <a:lnSpc>
                <a:spcPct val="90000"/>
              </a:lnSpc>
              <a:spcBef>
                <a:spcPts val="500"/>
              </a:spcBef>
              <a:spcAft>
                <a:spcPts val="0"/>
              </a:spcAft>
              <a:buClr>
                <a:schemeClr val="dk1"/>
              </a:buClr>
              <a:buSzPts val="1900"/>
              <a:buNone/>
              <a:defRPr sz="19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500"/>
              <a:buNone/>
              <a:defRPr sz="1500"/>
            </a:lvl4pPr>
            <a:lvl5pPr lvl="4" algn="ctr" rtl="0">
              <a:lnSpc>
                <a:spcPct val="90000"/>
              </a:lnSpc>
              <a:spcBef>
                <a:spcPts val="500"/>
              </a:spcBef>
              <a:spcAft>
                <a:spcPts val="0"/>
              </a:spcAft>
              <a:buClr>
                <a:schemeClr val="dk1"/>
              </a:buClr>
              <a:buSzPts val="1500"/>
              <a:buNone/>
              <a:defRPr sz="1500"/>
            </a:lvl5pPr>
            <a:lvl6pPr lvl="5" algn="ctr" rtl="0">
              <a:lnSpc>
                <a:spcPct val="90000"/>
              </a:lnSpc>
              <a:spcBef>
                <a:spcPts val="500"/>
              </a:spcBef>
              <a:spcAft>
                <a:spcPts val="0"/>
              </a:spcAft>
              <a:buClr>
                <a:schemeClr val="dk1"/>
              </a:buClr>
              <a:buSzPts val="1500"/>
              <a:buNone/>
              <a:defRPr sz="1500"/>
            </a:lvl6pPr>
            <a:lvl7pPr lvl="6" algn="ctr" rtl="0">
              <a:lnSpc>
                <a:spcPct val="90000"/>
              </a:lnSpc>
              <a:spcBef>
                <a:spcPts val="500"/>
              </a:spcBef>
              <a:spcAft>
                <a:spcPts val="0"/>
              </a:spcAft>
              <a:buClr>
                <a:schemeClr val="dk1"/>
              </a:buClr>
              <a:buSzPts val="1500"/>
              <a:buNone/>
              <a:defRPr sz="1500"/>
            </a:lvl7pPr>
            <a:lvl8pPr lvl="7" algn="ctr" rtl="0">
              <a:lnSpc>
                <a:spcPct val="90000"/>
              </a:lnSpc>
              <a:spcBef>
                <a:spcPts val="500"/>
              </a:spcBef>
              <a:spcAft>
                <a:spcPts val="0"/>
              </a:spcAft>
              <a:buClr>
                <a:schemeClr val="dk1"/>
              </a:buClr>
              <a:buSzPts val="1500"/>
              <a:buNone/>
              <a:defRPr sz="1500"/>
            </a:lvl8pPr>
            <a:lvl9pPr lvl="8" algn="ctr" rtl="0">
              <a:lnSpc>
                <a:spcPct val="90000"/>
              </a:lnSpc>
              <a:spcBef>
                <a:spcPts val="500"/>
              </a:spcBef>
              <a:spcAft>
                <a:spcPts val="0"/>
              </a:spcAft>
              <a:buClr>
                <a:schemeClr val="dk1"/>
              </a:buClr>
              <a:buSzPts val="1500"/>
              <a:buNone/>
              <a:defRPr sz="1500"/>
            </a:lvl9pPr>
          </a:lstStyle>
          <a:p>
            <a:endParaRPr/>
          </a:p>
        </p:txBody>
      </p:sp>
      <p:sp>
        <p:nvSpPr>
          <p:cNvPr id="277" name="Google Shape;277;p47"/>
          <p:cNvSpPr txBox="1">
            <a:spLocks noGrp="1"/>
          </p:cNvSpPr>
          <p:nvPr>
            <p:ph type="dt" idx="10"/>
          </p:nvPr>
        </p:nvSpPr>
        <p:spPr>
          <a:xfrm>
            <a:off x="735075" y="7007000"/>
            <a:ext cx="2405700" cy="402600"/>
          </a:xfrm>
          <a:prstGeom prst="rect">
            <a:avLst/>
          </a:prstGeom>
          <a:noFill/>
          <a:ln>
            <a:noFill/>
          </a:ln>
        </p:spPr>
        <p:txBody>
          <a:bodyPr spcFirstLastPara="1" wrap="square" lIns="87050" tIns="43500" rIns="87050" bIns="435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8" name="Google Shape;278;p47"/>
          <p:cNvSpPr txBox="1">
            <a:spLocks noGrp="1"/>
          </p:cNvSpPr>
          <p:nvPr>
            <p:ph type="ftr" idx="11"/>
          </p:nvPr>
        </p:nvSpPr>
        <p:spPr>
          <a:xfrm>
            <a:off x="3541725" y="7007000"/>
            <a:ext cx="3608400" cy="402600"/>
          </a:xfrm>
          <a:prstGeom prst="rect">
            <a:avLst/>
          </a:prstGeom>
          <a:noFill/>
          <a:ln>
            <a:noFill/>
          </a:ln>
        </p:spPr>
        <p:txBody>
          <a:bodyPr spcFirstLastPara="1" wrap="square" lIns="87050" tIns="43500" rIns="87050" bIns="435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9" name="Google Shape;279;p47"/>
          <p:cNvSpPr txBox="1">
            <a:spLocks noGrp="1"/>
          </p:cNvSpPr>
          <p:nvPr>
            <p:ph type="sldNum" idx="12"/>
          </p:nvPr>
        </p:nvSpPr>
        <p:spPr>
          <a:xfrm>
            <a:off x="7551225" y="7007000"/>
            <a:ext cx="2405700" cy="402600"/>
          </a:xfrm>
          <a:prstGeom prst="rect">
            <a:avLst/>
          </a:prstGeom>
          <a:noFill/>
          <a:ln>
            <a:noFill/>
          </a:ln>
        </p:spPr>
        <p:txBody>
          <a:bodyPr spcFirstLastPara="1" wrap="square" lIns="87050" tIns="43500" rIns="87050" bIns="435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80"/>
        <p:cNvGrpSpPr/>
        <p:nvPr/>
      </p:nvGrpSpPr>
      <p:grpSpPr>
        <a:xfrm>
          <a:off x="0" y="0"/>
          <a:ext cx="0" cy="0"/>
          <a:chOff x="0" y="0"/>
          <a:chExt cx="0" cy="0"/>
        </a:xfrm>
      </p:grpSpPr>
      <p:sp>
        <p:nvSpPr>
          <p:cNvPr id="281" name="Google Shape;281;p48"/>
          <p:cNvSpPr txBox="1">
            <a:spLocks noGrp="1"/>
          </p:cNvSpPr>
          <p:nvPr>
            <p:ph type="title"/>
          </p:nvPr>
        </p:nvSpPr>
        <p:spPr>
          <a:xfrm>
            <a:off x="735075" y="402500"/>
            <a:ext cx="9221700" cy="1461300"/>
          </a:xfrm>
          <a:prstGeom prst="rect">
            <a:avLst/>
          </a:prstGeom>
          <a:noFill/>
          <a:ln>
            <a:noFill/>
          </a:ln>
        </p:spPr>
        <p:txBody>
          <a:bodyPr spcFirstLastPara="1" wrap="square" lIns="87050" tIns="43500" rIns="87050" bIns="435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48"/>
          <p:cNvSpPr txBox="1">
            <a:spLocks noGrp="1"/>
          </p:cNvSpPr>
          <p:nvPr>
            <p:ph type="body" idx="1"/>
          </p:nvPr>
        </p:nvSpPr>
        <p:spPr>
          <a:xfrm>
            <a:off x="735075" y="2012500"/>
            <a:ext cx="4544100" cy="4796700"/>
          </a:xfrm>
          <a:prstGeom prst="rect">
            <a:avLst/>
          </a:prstGeom>
          <a:noFill/>
          <a:ln>
            <a:noFill/>
          </a:ln>
        </p:spPr>
        <p:txBody>
          <a:bodyPr spcFirstLastPara="1" wrap="square" lIns="87050" tIns="43500" rIns="87050" bIns="435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3" name="Google Shape;283;p48"/>
          <p:cNvSpPr txBox="1">
            <a:spLocks noGrp="1"/>
          </p:cNvSpPr>
          <p:nvPr>
            <p:ph type="body" idx="2"/>
          </p:nvPr>
        </p:nvSpPr>
        <p:spPr>
          <a:xfrm>
            <a:off x="5412825" y="2012500"/>
            <a:ext cx="4544100" cy="4796700"/>
          </a:xfrm>
          <a:prstGeom prst="rect">
            <a:avLst/>
          </a:prstGeom>
          <a:noFill/>
          <a:ln>
            <a:noFill/>
          </a:ln>
        </p:spPr>
        <p:txBody>
          <a:bodyPr spcFirstLastPara="1" wrap="square" lIns="87050" tIns="43500" rIns="87050" bIns="435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4" name="Google Shape;284;p48"/>
          <p:cNvSpPr txBox="1">
            <a:spLocks noGrp="1"/>
          </p:cNvSpPr>
          <p:nvPr>
            <p:ph type="dt" idx="10"/>
          </p:nvPr>
        </p:nvSpPr>
        <p:spPr>
          <a:xfrm>
            <a:off x="735075" y="7007000"/>
            <a:ext cx="2405700" cy="402600"/>
          </a:xfrm>
          <a:prstGeom prst="rect">
            <a:avLst/>
          </a:prstGeom>
          <a:noFill/>
          <a:ln>
            <a:noFill/>
          </a:ln>
        </p:spPr>
        <p:txBody>
          <a:bodyPr spcFirstLastPara="1" wrap="square" lIns="87050" tIns="43500" rIns="87050" bIns="435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5" name="Google Shape;285;p48"/>
          <p:cNvSpPr txBox="1">
            <a:spLocks noGrp="1"/>
          </p:cNvSpPr>
          <p:nvPr>
            <p:ph type="ftr" idx="11"/>
          </p:nvPr>
        </p:nvSpPr>
        <p:spPr>
          <a:xfrm>
            <a:off x="3541725" y="7007000"/>
            <a:ext cx="3608400" cy="402600"/>
          </a:xfrm>
          <a:prstGeom prst="rect">
            <a:avLst/>
          </a:prstGeom>
          <a:noFill/>
          <a:ln>
            <a:noFill/>
          </a:ln>
        </p:spPr>
        <p:txBody>
          <a:bodyPr spcFirstLastPara="1" wrap="square" lIns="87050" tIns="43500" rIns="87050" bIns="435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6" name="Google Shape;286;p48"/>
          <p:cNvSpPr txBox="1">
            <a:spLocks noGrp="1"/>
          </p:cNvSpPr>
          <p:nvPr>
            <p:ph type="sldNum" idx="12"/>
          </p:nvPr>
        </p:nvSpPr>
        <p:spPr>
          <a:xfrm>
            <a:off x="7551225" y="7007000"/>
            <a:ext cx="2405700" cy="402600"/>
          </a:xfrm>
          <a:prstGeom prst="rect">
            <a:avLst/>
          </a:prstGeom>
          <a:noFill/>
          <a:ln>
            <a:noFill/>
          </a:ln>
        </p:spPr>
        <p:txBody>
          <a:bodyPr spcFirstLastPara="1" wrap="square" lIns="87050" tIns="43500" rIns="87050" bIns="435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87"/>
        <p:cNvGrpSpPr/>
        <p:nvPr/>
      </p:nvGrpSpPr>
      <p:grpSpPr>
        <a:xfrm>
          <a:off x="0" y="0"/>
          <a:ext cx="0" cy="0"/>
          <a:chOff x="0" y="0"/>
          <a:chExt cx="0" cy="0"/>
        </a:xfrm>
      </p:grpSpPr>
      <p:sp>
        <p:nvSpPr>
          <p:cNvPr id="288" name="Google Shape;288;p49"/>
          <p:cNvSpPr txBox="1">
            <a:spLocks noGrp="1"/>
          </p:cNvSpPr>
          <p:nvPr>
            <p:ph type="title"/>
          </p:nvPr>
        </p:nvSpPr>
        <p:spPr>
          <a:xfrm>
            <a:off x="735075" y="402500"/>
            <a:ext cx="9221700" cy="1461300"/>
          </a:xfrm>
          <a:prstGeom prst="rect">
            <a:avLst/>
          </a:prstGeom>
          <a:noFill/>
          <a:ln>
            <a:noFill/>
          </a:ln>
        </p:spPr>
        <p:txBody>
          <a:bodyPr spcFirstLastPara="1" wrap="square" lIns="87050" tIns="43500" rIns="87050" bIns="435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9" name="Google Shape;289;p49"/>
          <p:cNvSpPr txBox="1">
            <a:spLocks noGrp="1"/>
          </p:cNvSpPr>
          <p:nvPr>
            <p:ph type="body" idx="1"/>
          </p:nvPr>
        </p:nvSpPr>
        <p:spPr>
          <a:xfrm>
            <a:off x="735075" y="2012500"/>
            <a:ext cx="9221700" cy="4796700"/>
          </a:xfrm>
          <a:prstGeom prst="rect">
            <a:avLst/>
          </a:prstGeom>
          <a:noFill/>
          <a:ln>
            <a:noFill/>
          </a:ln>
        </p:spPr>
        <p:txBody>
          <a:bodyPr spcFirstLastPara="1" wrap="square" lIns="87050" tIns="43500" rIns="87050" bIns="435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0" name="Google Shape;290;p49"/>
          <p:cNvSpPr txBox="1">
            <a:spLocks noGrp="1"/>
          </p:cNvSpPr>
          <p:nvPr>
            <p:ph type="dt" idx="10"/>
          </p:nvPr>
        </p:nvSpPr>
        <p:spPr>
          <a:xfrm>
            <a:off x="735075" y="7007000"/>
            <a:ext cx="2405700" cy="402600"/>
          </a:xfrm>
          <a:prstGeom prst="rect">
            <a:avLst/>
          </a:prstGeom>
          <a:noFill/>
          <a:ln>
            <a:noFill/>
          </a:ln>
        </p:spPr>
        <p:txBody>
          <a:bodyPr spcFirstLastPara="1" wrap="square" lIns="87050" tIns="43500" rIns="87050" bIns="435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1" name="Google Shape;291;p49"/>
          <p:cNvSpPr txBox="1">
            <a:spLocks noGrp="1"/>
          </p:cNvSpPr>
          <p:nvPr>
            <p:ph type="ftr" idx="11"/>
          </p:nvPr>
        </p:nvSpPr>
        <p:spPr>
          <a:xfrm>
            <a:off x="3541725" y="7007000"/>
            <a:ext cx="3608400" cy="402600"/>
          </a:xfrm>
          <a:prstGeom prst="rect">
            <a:avLst/>
          </a:prstGeom>
          <a:noFill/>
          <a:ln>
            <a:noFill/>
          </a:ln>
        </p:spPr>
        <p:txBody>
          <a:bodyPr spcFirstLastPara="1" wrap="square" lIns="87050" tIns="43500" rIns="87050" bIns="435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2" name="Google Shape;292;p49"/>
          <p:cNvSpPr txBox="1">
            <a:spLocks noGrp="1"/>
          </p:cNvSpPr>
          <p:nvPr>
            <p:ph type="sldNum" idx="12"/>
          </p:nvPr>
        </p:nvSpPr>
        <p:spPr>
          <a:xfrm>
            <a:off x="7551225" y="7007000"/>
            <a:ext cx="2405700" cy="402600"/>
          </a:xfrm>
          <a:prstGeom prst="rect">
            <a:avLst/>
          </a:prstGeom>
          <a:noFill/>
          <a:ln>
            <a:noFill/>
          </a:ln>
        </p:spPr>
        <p:txBody>
          <a:bodyPr spcFirstLastPara="1" wrap="square" lIns="87050" tIns="43500" rIns="87050" bIns="435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93"/>
        <p:cNvGrpSpPr/>
        <p:nvPr/>
      </p:nvGrpSpPr>
      <p:grpSpPr>
        <a:xfrm>
          <a:off x="0" y="0"/>
          <a:ext cx="0" cy="0"/>
          <a:chOff x="0" y="0"/>
          <a:chExt cx="0" cy="0"/>
        </a:xfrm>
      </p:grpSpPr>
      <p:sp>
        <p:nvSpPr>
          <p:cNvPr id="294" name="Google Shape;294;p50"/>
          <p:cNvSpPr txBox="1">
            <a:spLocks noGrp="1"/>
          </p:cNvSpPr>
          <p:nvPr>
            <p:ph type="title"/>
          </p:nvPr>
        </p:nvSpPr>
        <p:spPr>
          <a:xfrm>
            <a:off x="729506" y="1884751"/>
            <a:ext cx="9221700" cy="3144900"/>
          </a:xfrm>
          <a:prstGeom prst="rect">
            <a:avLst/>
          </a:prstGeom>
          <a:noFill/>
          <a:ln>
            <a:noFill/>
          </a:ln>
        </p:spPr>
        <p:txBody>
          <a:bodyPr spcFirstLastPara="1" wrap="square" lIns="87050" tIns="43500" rIns="87050" bIns="43500" anchor="b" anchorCtr="0">
            <a:noAutofit/>
          </a:bodyPr>
          <a:lstStyle>
            <a:lvl1pPr lvl="0" algn="l" rtl="0">
              <a:lnSpc>
                <a:spcPct val="90000"/>
              </a:lnSpc>
              <a:spcBef>
                <a:spcPts val="0"/>
              </a:spcBef>
              <a:spcAft>
                <a:spcPts val="0"/>
              </a:spcAft>
              <a:buClr>
                <a:schemeClr val="dk1"/>
              </a:buClr>
              <a:buSzPts val="5700"/>
              <a:buFont typeface="Calibri"/>
              <a:buNone/>
              <a:defRPr sz="57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50"/>
          <p:cNvSpPr txBox="1">
            <a:spLocks noGrp="1"/>
          </p:cNvSpPr>
          <p:nvPr>
            <p:ph type="body" idx="1"/>
          </p:nvPr>
        </p:nvSpPr>
        <p:spPr>
          <a:xfrm>
            <a:off x="729506" y="5059250"/>
            <a:ext cx="9221700" cy="1653900"/>
          </a:xfrm>
          <a:prstGeom prst="rect">
            <a:avLst/>
          </a:prstGeom>
          <a:noFill/>
          <a:ln>
            <a:noFill/>
          </a:ln>
        </p:spPr>
        <p:txBody>
          <a:bodyPr spcFirstLastPara="1" wrap="square" lIns="87050" tIns="43500" rIns="87050" bIns="43500" anchor="t" anchorCtr="0">
            <a:noAutofit/>
          </a:bodyPr>
          <a:lstStyle>
            <a:lvl1pPr marL="457200" lvl="0" indent="-228600" algn="l" rtl="0">
              <a:lnSpc>
                <a:spcPct val="90000"/>
              </a:lnSpc>
              <a:spcBef>
                <a:spcPts val="1000"/>
              </a:spcBef>
              <a:spcAft>
                <a:spcPts val="0"/>
              </a:spcAft>
              <a:buClr>
                <a:srgbClr val="888888"/>
              </a:buClr>
              <a:buSzPts val="2300"/>
              <a:buNone/>
              <a:defRPr sz="2300">
                <a:solidFill>
                  <a:srgbClr val="888888"/>
                </a:solidFill>
              </a:defRPr>
            </a:lvl1pPr>
            <a:lvl2pPr marL="914400" lvl="1" indent="-228600" algn="l" rtl="0">
              <a:lnSpc>
                <a:spcPct val="90000"/>
              </a:lnSpc>
              <a:spcBef>
                <a:spcPts val="500"/>
              </a:spcBef>
              <a:spcAft>
                <a:spcPts val="0"/>
              </a:spcAft>
              <a:buClr>
                <a:srgbClr val="888888"/>
              </a:buClr>
              <a:buSzPts val="1900"/>
              <a:buNone/>
              <a:defRPr sz="19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500"/>
              <a:buNone/>
              <a:defRPr sz="1500">
                <a:solidFill>
                  <a:srgbClr val="888888"/>
                </a:solidFill>
              </a:defRPr>
            </a:lvl4pPr>
            <a:lvl5pPr marL="2286000" lvl="4" indent="-228600" algn="l" rtl="0">
              <a:lnSpc>
                <a:spcPct val="90000"/>
              </a:lnSpc>
              <a:spcBef>
                <a:spcPts val="500"/>
              </a:spcBef>
              <a:spcAft>
                <a:spcPts val="0"/>
              </a:spcAft>
              <a:buClr>
                <a:srgbClr val="888888"/>
              </a:buClr>
              <a:buSzPts val="1500"/>
              <a:buNone/>
              <a:defRPr sz="1500">
                <a:solidFill>
                  <a:srgbClr val="888888"/>
                </a:solidFill>
              </a:defRPr>
            </a:lvl5pPr>
            <a:lvl6pPr marL="2743200" lvl="5" indent="-228600" algn="l" rtl="0">
              <a:lnSpc>
                <a:spcPct val="90000"/>
              </a:lnSpc>
              <a:spcBef>
                <a:spcPts val="500"/>
              </a:spcBef>
              <a:spcAft>
                <a:spcPts val="0"/>
              </a:spcAft>
              <a:buClr>
                <a:srgbClr val="888888"/>
              </a:buClr>
              <a:buSzPts val="1500"/>
              <a:buNone/>
              <a:defRPr sz="1500">
                <a:solidFill>
                  <a:srgbClr val="888888"/>
                </a:solidFill>
              </a:defRPr>
            </a:lvl6pPr>
            <a:lvl7pPr marL="3200400" lvl="6" indent="-228600" algn="l" rtl="0">
              <a:lnSpc>
                <a:spcPct val="90000"/>
              </a:lnSpc>
              <a:spcBef>
                <a:spcPts val="500"/>
              </a:spcBef>
              <a:spcAft>
                <a:spcPts val="0"/>
              </a:spcAft>
              <a:buClr>
                <a:srgbClr val="888888"/>
              </a:buClr>
              <a:buSzPts val="1500"/>
              <a:buNone/>
              <a:defRPr sz="1500">
                <a:solidFill>
                  <a:srgbClr val="888888"/>
                </a:solidFill>
              </a:defRPr>
            </a:lvl7pPr>
            <a:lvl8pPr marL="3657600" lvl="7" indent="-228600" algn="l" rtl="0">
              <a:lnSpc>
                <a:spcPct val="90000"/>
              </a:lnSpc>
              <a:spcBef>
                <a:spcPts val="500"/>
              </a:spcBef>
              <a:spcAft>
                <a:spcPts val="0"/>
              </a:spcAft>
              <a:buClr>
                <a:srgbClr val="888888"/>
              </a:buClr>
              <a:buSzPts val="1500"/>
              <a:buNone/>
              <a:defRPr sz="1500">
                <a:solidFill>
                  <a:srgbClr val="888888"/>
                </a:solidFill>
              </a:defRPr>
            </a:lvl8pPr>
            <a:lvl9pPr marL="4114800" lvl="8" indent="-228600" algn="l" rtl="0">
              <a:lnSpc>
                <a:spcPct val="90000"/>
              </a:lnSpc>
              <a:spcBef>
                <a:spcPts val="500"/>
              </a:spcBef>
              <a:spcAft>
                <a:spcPts val="0"/>
              </a:spcAft>
              <a:buClr>
                <a:srgbClr val="888888"/>
              </a:buClr>
              <a:buSzPts val="1500"/>
              <a:buNone/>
              <a:defRPr sz="1500">
                <a:solidFill>
                  <a:srgbClr val="888888"/>
                </a:solidFill>
              </a:defRPr>
            </a:lvl9pPr>
          </a:lstStyle>
          <a:p>
            <a:endParaRPr/>
          </a:p>
        </p:txBody>
      </p:sp>
      <p:sp>
        <p:nvSpPr>
          <p:cNvPr id="296" name="Google Shape;296;p50"/>
          <p:cNvSpPr txBox="1">
            <a:spLocks noGrp="1"/>
          </p:cNvSpPr>
          <p:nvPr>
            <p:ph type="dt" idx="10"/>
          </p:nvPr>
        </p:nvSpPr>
        <p:spPr>
          <a:xfrm>
            <a:off x="735075" y="7007000"/>
            <a:ext cx="2405700" cy="402600"/>
          </a:xfrm>
          <a:prstGeom prst="rect">
            <a:avLst/>
          </a:prstGeom>
          <a:noFill/>
          <a:ln>
            <a:noFill/>
          </a:ln>
        </p:spPr>
        <p:txBody>
          <a:bodyPr spcFirstLastPara="1" wrap="square" lIns="87050" tIns="43500" rIns="87050" bIns="435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 name="Google Shape;297;p50"/>
          <p:cNvSpPr txBox="1">
            <a:spLocks noGrp="1"/>
          </p:cNvSpPr>
          <p:nvPr>
            <p:ph type="ftr" idx="11"/>
          </p:nvPr>
        </p:nvSpPr>
        <p:spPr>
          <a:xfrm>
            <a:off x="3541725" y="7007000"/>
            <a:ext cx="3608400" cy="402600"/>
          </a:xfrm>
          <a:prstGeom prst="rect">
            <a:avLst/>
          </a:prstGeom>
          <a:noFill/>
          <a:ln>
            <a:noFill/>
          </a:ln>
        </p:spPr>
        <p:txBody>
          <a:bodyPr spcFirstLastPara="1" wrap="square" lIns="87050" tIns="43500" rIns="87050" bIns="435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8" name="Google Shape;298;p50"/>
          <p:cNvSpPr txBox="1">
            <a:spLocks noGrp="1"/>
          </p:cNvSpPr>
          <p:nvPr>
            <p:ph type="sldNum" idx="12"/>
          </p:nvPr>
        </p:nvSpPr>
        <p:spPr>
          <a:xfrm>
            <a:off x="7551225" y="7007000"/>
            <a:ext cx="2405700" cy="402600"/>
          </a:xfrm>
          <a:prstGeom prst="rect">
            <a:avLst/>
          </a:prstGeom>
          <a:noFill/>
          <a:ln>
            <a:noFill/>
          </a:ln>
        </p:spPr>
        <p:txBody>
          <a:bodyPr spcFirstLastPara="1" wrap="square" lIns="87050" tIns="43500" rIns="87050" bIns="435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299"/>
        <p:cNvGrpSpPr/>
        <p:nvPr/>
      </p:nvGrpSpPr>
      <p:grpSpPr>
        <a:xfrm>
          <a:off x="0" y="0"/>
          <a:ext cx="0" cy="0"/>
          <a:chOff x="0" y="0"/>
          <a:chExt cx="0" cy="0"/>
        </a:xfrm>
      </p:grpSpPr>
      <p:sp>
        <p:nvSpPr>
          <p:cNvPr id="300" name="Google Shape;300;p51"/>
          <p:cNvSpPr txBox="1">
            <a:spLocks noGrp="1"/>
          </p:cNvSpPr>
          <p:nvPr>
            <p:ph type="title"/>
          </p:nvPr>
        </p:nvSpPr>
        <p:spPr>
          <a:xfrm>
            <a:off x="736468" y="402500"/>
            <a:ext cx="9221700" cy="1461300"/>
          </a:xfrm>
          <a:prstGeom prst="rect">
            <a:avLst/>
          </a:prstGeom>
          <a:noFill/>
          <a:ln>
            <a:noFill/>
          </a:ln>
        </p:spPr>
        <p:txBody>
          <a:bodyPr spcFirstLastPara="1" wrap="square" lIns="87050" tIns="43500" rIns="87050" bIns="435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1" name="Google Shape;301;p51"/>
          <p:cNvSpPr txBox="1">
            <a:spLocks noGrp="1"/>
          </p:cNvSpPr>
          <p:nvPr>
            <p:ph type="body" idx="1"/>
          </p:nvPr>
        </p:nvSpPr>
        <p:spPr>
          <a:xfrm>
            <a:off x="736468" y="1853251"/>
            <a:ext cx="4523400" cy="908400"/>
          </a:xfrm>
          <a:prstGeom prst="rect">
            <a:avLst/>
          </a:prstGeom>
          <a:noFill/>
          <a:ln>
            <a:noFill/>
          </a:ln>
        </p:spPr>
        <p:txBody>
          <a:bodyPr spcFirstLastPara="1" wrap="square" lIns="87050" tIns="43500" rIns="87050" bIns="43500" anchor="b" anchorCtr="0">
            <a:noAutofit/>
          </a:bodyPr>
          <a:lstStyle>
            <a:lvl1pPr marL="457200" lvl="0" indent="-228600" algn="l" rtl="0">
              <a:lnSpc>
                <a:spcPct val="90000"/>
              </a:lnSpc>
              <a:spcBef>
                <a:spcPts val="1000"/>
              </a:spcBef>
              <a:spcAft>
                <a:spcPts val="0"/>
              </a:spcAft>
              <a:buClr>
                <a:schemeClr val="dk1"/>
              </a:buClr>
              <a:buSzPts val="2300"/>
              <a:buNone/>
              <a:defRPr sz="2300" b="1"/>
            </a:lvl1pPr>
            <a:lvl2pPr marL="914400" lvl="1" indent="-228600" algn="l" rtl="0">
              <a:lnSpc>
                <a:spcPct val="90000"/>
              </a:lnSpc>
              <a:spcBef>
                <a:spcPts val="500"/>
              </a:spcBef>
              <a:spcAft>
                <a:spcPts val="0"/>
              </a:spcAft>
              <a:buClr>
                <a:schemeClr val="dk1"/>
              </a:buClr>
              <a:buSzPts val="1900"/>
              <a:buNone/>
              <a:defRPr sz="19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500"/>
              <a:buNone/>
              <a:defRPr sz="1500" b="1"/>
            </a:lvl4pPr>
            <a:lvl5pPr marL="2286000" lvl="4" indent="-228600" algn="l" rtl="0">
              <a:lnSpc>
                <a:spcPct val="90000"/>
              </a:lnSpc>
              <a:spcBef>
                <a:spcPts val="500"/>
              </a:spcBef>
              <a:spcAft>
                <a:spcPts val="0"/>
              </a:spcAft>
              <a:buClr>
                <a:schemeClr val="dk1"/>
              </a:buClr>
              <a:buSzPts val="1500"/>
              <a:buNone/>
              <a:defRPr sz="1500" b="1"/>
            </a:lvl5pPr>
            <a:lvl6pPr marL="2743200" lvl="5" indent="-228600" algn="l" rtl="0">
              <a:lnSpc>
                <a:spcPct val="90000"/>
              </a:lnSpc>
              <a:spcBef>
                <a:spcPts val="500"/>
              </a:spcBef>
              <a:spcAft>
                <a:spcPts val="0"/>
              </a:spcAft>
              <a:buClr>
                <a:schemeClr val="dk1"/>
              </a:buClr>
              <a:buSzPts val="1500"/>
              <a:buNone/>
              <a:defRPr sz="1500" b="1"/>
            </a:lvl6pPr>
            <a:lvl7pPr marL="3200400" lvl="6" indent="-228600" algn="l" rtl="0">
              <a:lnSpc>
                <a:spcPct val="90000"/>
              </a:lnSpc>
              <a:spcBef>
                <a:spcPts val="500"/>
              </a:spcBef>
              <a:spcAft>
                <a:spcPts val="0"/>
              </a:spcAft>
              <a:buClr>
                <a:schemeClr val="dk1"/>
              </a:buClr>
              <a:buSzPts val="1500"/>
              <a:buNone/>
              <a:defRPr sz="1500" b="1"/>
            </a:lvl7pPr>
            <a:lvl8pPr marL="3657600" lvl="7" indent="-228600" algn="l" rtl="0">
              <a:lnSpc>
                <a:spcPct val="90000"/>
              </a:lnSpc>
              <a:spcBef>
                <a:spcPts val="500"/>
              </a:spcBef>
              <a:spcAft>
                <a:spcPts val="0"/>
              </a:spcAft>
              <a:buClr>
                <a:schemeClr val="dk1"/>
              </a:buClr>
              <a:buSzPts val="1500"/>
              <a:buNone/>
              <a:defRPr sz="1500" b="1"/>
            </a:lvl8pPr>
            <a:lvl9pPr marL="4114800" lvl="8" indent="-228600" algn="l" rtl="0">
              <a:lnSpc>
                <a:spcPct val="90000"/>
              </a:lnSpc>
              <a:spcBef>
                <a:spcPts val="500"/>
              </a:spcBef>
              <a:spcAft>
                <a:spcPts val="0"/>
              </a:spcAft>
              <a:buClr>
                <a:schemeClr val="dk1"/>
              </a:buClr>
              <a:buSzPts val="1500"/>
              <a:buNone/>
              <a:defRPr sz="1500" b="1"/>
            </a:lvl9pPr>
          </a:lstStyle>
          <a:p>
            <a:endParaRPr/>
          </a:p>
        </p:txBody>
      </p:sp>
      <p:sp>
        <p:nvSpPr>
          <p:cNvPr id="302" name="Google Shape;302;p51"/>
          <p:cNvSpPr txBox="1">
            <a:spLocks noGrp="1"/>
          </p:cNvSpPr>
          <p:nvPr>
            <p:ph type="body" idx="2"/>
          </p:nvPr>
        </p:nvSpPr>
        <p:spPr>
          <a:xfrm>
            <a:off x="736468" y="2761500"/>
            <a:ext cx="4523400" cy="4061400"/>
          </a:xfrm>
          <a:prstGeom prst="rect">
            <a:avLst/>
          </a:prstGeom>
          <a:noFill/>
          <a:ln>
            <a:noFill/>
          </a:ln>
        </p:spPr>
        <p:txBody>
          <a:bodyPr spcFirstLastPara="1" wrap="square" lIns="87050" tIns="43500" rIns="87050" bIns="435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3" name="Google Shape;303;p51"/>
          <p:cNvSpPr txBox="1">
            <a:spLocks noGrp="1"/>
          </p:cNvSpPr>
          <p:nvPr>
            <p:ph type="body" idx="3"/>
          </p:nvPr>
        </p:nvSpPr>
        <p:spPr>
          <a:xfrm>
            <a:off x="5412825" y="1853251"/>
            <a:ext cx="4545600" cy="908400"/>
          </a:xfrm>
          <a:prstGeom prst="rect">
            <a:avLst/>
          </a:prstGeom>
          <a:noFill/>
          <a:ln>
            <a:noFill/>
          </a:ln>
        </p:spPr>
        <p:txBody>
          <a:bodyPr spcFirstLastPara="1" wrap="square" lIns="87050" tIns="43500" rIns="87050" bIns="43500" anchor="b" anchorCtr="0">
            <a:noAutofit/>
          </a:bodyPr>
          <a:lstStyle>
            <a:lvl1pPr marL="457200" lvl="0" indent="-228600" algn="l" rtl="0">
              <a:lnSpc>
                <a:spcPct val="90000"/>
              </a:lnSpc>
              <a:spcBef>
                <a:spcPts val="1000"/>
              </a:spcBef>
              <a:spcAft>
                <a:spcPts val="0"/>
              </a:spcAft>
              <a:buClr>
                <a:schemeClr val="dk1"/>
              </a:buClr>
              <a:buSzPts val="2300"/>
              <a:buNone/>
              <a:defRPr sz="2300" b="1"/>
            </a:lvl1pPr>
            <a:lvl2pPr marL="914400" lvl="1" indent="-228600" algn="l" rtl="0">
              <a:lnSpc>
                <a:spcPct val="90000"/>
              </a:lnSpc>
              <a:spcBef>
                <a:spcPts val="500"/>
              </a:spcBef>
              <a:spcAft>
                <a:spcPts val="0"/>
              </a:spcAft>
              <a:buClr>
                <a:schemeClr val="dk1"/>
              </a:buClr>
              <a:buSzPts val="1900"/>
              <a:buNone/>
              <a:defRPr sz="19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500"/>
              <a:buNone/>
              <a:defRPr sz="1500" b="1"/>
            </a:lvl4pPr>
            <a:lvl5pPr marL="2286000" lvl="4" indent="-228600" algn="l" rtl="0">
              <a:lnSpc>
                <a:spcPct val="90000"/>
              </a:lnSpc>
              <a:spcBef>
                <a:spcPts val="500"/>
              </a:spcBef>
              <a:spcAft>
                <a:spcPts val="0"/>
              </a:spcAft>
              <a:buClr>
                <a:schemeClr val="dk1"/>
              </a:buClr>
              <a:buSzPts val="1500"/>
              <a:buNone/>
              <a:defRPr sz="1500" b="1"/>
            </a:lvl5pPr>
            <a:lvl6pPr marL="2743200" lvl="5" indent="-228600" algn="l" rtl="0">
              <a:lnSpc>
                <a:spcPct val="90000"/>
              </a:lnSpc>
              <a:spcBef>
                <a:spcPts val="500"/>
              </a:spcBef>
              <a:spcAft>
                <a:spcPts val="0"/>
              </a:spcAft>
              <a:buClr>
                <a:schemeClr val="dk1"/>
              </a:buClr>
              <a:buSzPts val="1500"/>
              <a:buNone/>
              <a:defRPr sz="1500" b="1"/>
            </a:lvl6pPr>
            <a:lvl7pPr marL="3200400" lvl="6" indent="-228600" algn="l" rtl="0">
              <a:lnSpc>
                <a:spcPct val="90000"/>
              </a:lnSpc>
              <a:spcBef>
                <a:spcPts val="500"/>
              </a:spcBef>
              <a:spcAft>
                <a:spcPts val="0"/>
              </a:spcAft>
              <a:buClr>
                <a:schemeClr val="dk1"/>
              </a:buClr>
              <a:buSzPts val="1500"/>
              <a:buNone/>
              <a:defRPr sz="1500" b="1"/>
            </a:lvl7pPr>
            <a:lvl8pPr marL="3657600" lvl="7" indent="-228600" algn="l" rtl="0">
              <a:lnSpc>
                <a:spcPct val="90000"/>
              </a:lnSpc>
              <a:spcBef>
                <a:spcPts val="500"/>
              </a:spcBef>
              <a:spcAft>
                <a:spcPts val="0"/>
              </a:spcAft>
              <a:buClr>
                <a:schemeClr val="dk1"/>
              </a:buClr>
              <a:buSzPts val="1500"/>
              <a:buNone/>
              <a:defRPr sz="1500" b="1"/>
            </a:lvl8pPr>
            <a:lvl9pPr marL="4114800" lvl="8" indent="-228600" algn="l" rtl="0">
              <a:lnSpc>
                <a:spcPct val="90000"/>
              </a:lnSpc>
              <a:spcBef>
                <a:spcPts val="500"/>
              </a:spcBef>
              <a:spcAft>
                <a:spcPts val="0"/>
              </a:spcAft>
              <a:buClr>
                <a:schemeClr val="dk1"/>
              </a:buClr>
              <a:buSzPts val="1500"/>
              <a:buNone/>
              <a:defRPr sz="1500" b="1"/>
            </a:lvl9pPr>
          </a:lstStyle>
          <a:p>
            <a:endParaRPr/>
          </a:p>
        </p:txBody>
      </p:sp>
      <p:sp>
        <p:nvSpPr>
          <p:cNvPr id="304" name="Google Shape;304;p51"/>
          <p:cNvSpPr txBox="1">
            <a:spLocks noGrp="1"/>
          </p:cNvSpPr>
          <p:nvPr>
            <p:ph type="body" idx="4"/>
          </p:nvPr>
        </p:nvSpPr>
        <p:spPr>
          <a:xfrm>
            <a:off x="5412825" y="2761500"/>
            <a:ext cx="4545600" cy="4061400"/>
          </a:xfrm>
          <a:prstGeom prst="rect">
            <a:avLst/>
          </a:prstGeom>
          <a:noFill/>
          <a:ln>
            <a:noFill/>
          </a:ln>
        </p:spPr>
        <p:txBody>
          <a:bodyPr spcFirstLastPara="1" wrap="square" lIns="87050" tIns="43500" rIns="87050" bIns="435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5" name="Google Shape;305;p51"/>
          <p:cNvSpPr txBox="1">
            <a:spLocks noGrp="1"/>
          </p:cNvSpPr>
          <p:nvPr>
            <p:ph type="dt" idx="10"/>
          </p:nvPr>
        </p:nvSpPr>
        <p:spPr>
          <a:xfrm>
            <a:off x="735075" y="7007000"/>
            <a:ext cx="2405700" cy="402600"/>
          </a:xfrm>
          <a:prstGeom prst="rect">
            <a:avLst/>
          </a:prstGeom>
          <a:noFill/>
          <a:ln>
            <a:noFill/>
          </a:ln>
        </p:spPr>
        <p:txBody>
          <a:bodyPr spcFirstLastPara="1" wrap="square" lIns="87050" tIns="43500" rIns="87050" bIns="435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6" name="Google Shape;306;p51"/>
          <p:cNvSpPr txBox="1">
            <a:spLocks noGrp="1"/>
          </p:cNvSpPr>
          <p:nvPr>
            <p:ph type="ftr" idx="11"/>
          </p:nvPr>
        </p:nvSpPr>
        <p:spPr>
          <a:xfrm>
            <a:off x="3541725" y="7007000"/>
            <a:ext cx="3608400" cy="402600"/>
          </a:xfrm>
          <a:prstGeom prst="rect">
            <a:avLst/>
          </a:prstGeom>
          <a:noFill/>
          <a:ln>
            <a:noFill/>
          </a:ln>
        </p:spPr>
        <p:txBody>
          <a:bodyPr spcFirstLastPara="1" wrap="square" lIns="87050" tIns="43500" rIns="87050" bIns="435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7" name="Google Shape;307;p51"/>
          <p:cNvSpPr txBox="1">
            <a:spLocks noGrp="1"/>
          </p:cNvSpPr>
          <p:nvPr>
            <p:ph type="sldNum" idx="12"/>
          </p:nvPr>
        </p:nvSpPr>
        <p:spPr>
          <a:xfrm>
            <a:off x="7551225" y="7007000"/>
            <a:ext cx="2405700" cy="402600"/>
          </a:xfrm>
          <a:prstGeom prst="rect">
            <a:avLst/>
          </a:prstGeom>
          <a:noFill/>
          <a:ln>
            <a:noFill/>
          </a:ln>
        </p:spPr>
        <p:txBody>
          <a:bodyPr spcFirstLastPara="1" wrap="square" lIns="87050" tIns="43500" rIns="87050" bIns="435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08"/>
        <p:cNvGrpSpPr/>
        <p:nvPr/>
      </p:nvGrpSpPr>
      <p:grpSpPr>
        <a:xfrm>
          <a:off x="0" y="0"/>
          <a:ext cx="0" cy="0"/>
          <a:chOff x="0" y="0"/>
          <a:chExt cx="0" cy="0"/>
        </a:xfrm>
      </p:grpSpPr>
      <p:sp>
        <p:nvSpPr>
          <p:cNvPr id="309" name="Google Shape;309;p52"/>
          <p:cNvSpPr txBox="1">
            <a:spLocks noGrp="1"/>
          </p:cNvSpPr>
          <p:nvPr>
            <p:ph type="title"/>
          </p:nvPr>
        </p:nvSpPr>
        <p:spPr>
          <a:xfrm>
            <a:off x="735075" y="402500"/>
            <a:ext cx="9221700" cy="1461300"/>
          </a:xfrm>
          <a:prstGeom prst="rect">
            <a:avLst/>
          </a:prstGeom>
          <a:noFill/>
          <a:ln>
            <a:noFill/>
          </a:ln>
        </p:spPr>
        <p:txBody>
          <a:bodyPr spcFirstLastPara="1" wrap="square" lIns="87050" tIns="43500" rIns="87050" bIns="435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0" name="Google Shape;310;p52"/>
          <p:cNvSpPr txBox="1">
            <a:spLocks noGrp="1"/>
          </p:cNvSpPr>
          <p:nvPr>
            <p:ph type="dt" idx="10"/>
          </p:nvPr>
        </p:nvSpPr>
        <p:spPr>
          <a:xfrm>
            <a:off x="735075" y="7007000"/>
            <a:ext cx="2405700" cy="402600"/>
          </a:xfrm>
          <a:prstGeom prst="rect">
            <a:avLst/>
          </a:prstGeom>
          <a:noFill/>
          <a:ln>
            <a:noFill/>
          </a:ln>
        </p:spPr>
        <p:txBody>
          <a:bodyPr spcFirstLastPara="1" wrap="square" lIns="87050" tIns="43500" rIns="87050" bIns="435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1" name="Google Shape;311;p52"/>
          <p:cNvSpPr txBox="1">
            <a:spLocks noGrp="1"/>
          </p:cNvSpPr>
          <p:nvPr>
            <p:ph type="ftr" idx="11"/>
          </p:nvPr>
        </p:nvSpPr>
        <p:spPr>
          <a:xfrm>
            <a:off x="3541725" y="7007000"/>
            <a:ext cx="3608400" cy="402600"/>
          </a:xfrm>
          <a:prstGeom prst="rect">
            <a:avLst/>
          </a:prstGeom>
          <a:noFill/>
          <a:ln>
            <a:noFill/>
          </a:ln>
        </p:spPr>
        <p:txBody>
          <a:bodyPr spcFirstLastPara="1" wrap="square" lIns="87050" tIns="43500" rIns="87050" bIns="435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2" name="Google Shape;312;p52"/>
          <p:cNvSpPr txBox="1">
            <a:spLocks noGrp="1"/>
          </p:cNvSpPr>
          <p:nvPr>
            <p:ph type="sldNum" idx="12"/>
          </p:nvPr>
        </p:nvSpPr>
        <p:spPr>
          <a:xfrm>
            <a:off x="7551225" y="7007000"/>
            <a:ext cx="2405700" cy="402600"/>
          </a:xfrm>
          <a:prstGeom prst="rect">
            <a:avLst/>
          </a:prstGeom>
          <a:noFill/>
          <a:ln>
            <a:noFill/>
          </a:ln>
        </p:spPr>
        <p:txBody>
          <a:bodyPr spcFirstLastPara="1" wrap="square" lIns="87050" tIns="43500" rIns="87050" bIns="435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313"/>
        <p:cNvGrpSpPr/>
        <p:nvPr/>
      </p:nvGrpSpPr>
      <p:grpSpPr>
        <a:xfrm>
          <a:off x="0" y="0"/>
          <a:ext cx="0" cy="0"/>
          <a:chOff x="0" y="0"/>
          <a:chExt cx="0" cy="0"/>
        </a:xfrm>
      </p:grpSpPr>
      <p:sp>
        <p:nvSpPr>
          <p:cNvPr id="314" name="Google Shape;314;p53"/>
          <p:cNvSpPr txBox="1">
            <a:spLocks noGrp="1"/>
          </p:cNvSpPr>
          <p:nvPr>
            <p:ph type="dt" idx="10"/>
          </p:nvPr>
        </p:nvSpPr>
        <p:spPr>
          <a:xfrm>
            <a:off x="735075" y="7007000"/>
            <a:ext cx="2405700" cy="402600"/>
          </a:xfrm>
          <a:prstGeom prst="rect">
            <a:avLst/>
          </a:prstGeom>
          <a:noFill/>
          <a:ln>
            <a:noFill/>
          </a:ln>
        </p:spPr>
        <p:txBody>
          <a:bodyPr spcFirstLastPara="1" wrap="square" lIns="87050" tIns="43500" rIns="87050" bIns="435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5" name="Google Shape;315;p53"/>
          <p:cNvSpPr txBox="1">
            <a:spLocks noGrp="1"/>
          </p:cNvSpPr>
          <p:nvPr>
            <p:ph type="ftr" idx="11"/>
          </p:nvPr>
        </p:nvSpPr>
        <p:spPr>
          <a:xfrm>
            <a:off x="3541725" y="7007000"/>
            <a:ext cx="3608400" cy="402600"/>
          </a:xfrm>
          <a:prstGeom prst="rect">
            <a:avLst/>
          </a:prstGeom>
          <a:noFill/>
          <a:ln>
            <a:noFill/>
          </a:ln>
        </p:spPr>
        <p:txBody>
          <a:bodyPr spcFirstLastPara="1" wrap="square" lIns="87050" tIns="43500" rIns="87050" bIns="435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6" name="Google Shape;316;p53"/>
          <p:cNvSpPr txBox="1">
            <a:spLocks noGrp="1"/>
          </p:cNvSpPr>
          <p:nvPr>
            <p:ph type="sldNum" idx="12"/>
          </p:nvPr>
        </p:nvSpPr>
        <p:spPr>
          <a:xfrm>
            <a:off x="7551225" y="7007000"/>
            <a:ext cx="2405700" cy="402600"/>
          </a:xfrm>
          <a:prstGeom prst="rect">
            <a:avLst/>
          </a:prstGeom>
          <a:noFill/>
          <a:ln>
            <a:noFill/>
          </a:ln>
        </p:spPr>
        <p:txBody>
          <a:bodyPr spcFirstLastPara="1" wrap="square" lIns="87050" tIns="43500" rIns="87050" bIns="435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7" name="Google Shape;27;p6"/>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317"/>
        <p:cNvGrpSpPr/>
        <p:nvPr/>
      </p:nvGrpSpPr>
      <p:grpSpPr>
        <a:xfrm>
          <a:off x="0" y="0"/>
          <a:ext cx="0" cy="0"/>
          <a:chOff x="0" y="0"/>
          <a:chExt cx="0" cy="0"/>
        </a:xfrm>
      </p:grpSpPr>
      <p:sp>
        <p:nvSpPr>
          <p:cNvPr id="318" name="Google Shape;318;p54"/>
          <p:cNvSpPr txBox="1">
            <a:spLocks noGrp="1"/>
          </p:cNvSpPr>
          <p:nvPr>
            <p:ph type="title"/>
          </p:nvPr>
        </p:nvSpPr>
        <p:spPr>
          <a:xfrm>
            <a:off x="736468" y="504000"/>
            <a:ext cx="3448200" cy="1764300"/>
          </a:xfrm>
          <a:prstGeom prst="rect">
            <a:avLst/>
          </a:prstGeom>
          <a:noFill/>
          <a:ln>
            <a:noFill/>
          </a:ln>
        </p:spPr>
        <p:txBody>
          <a:bodyPr spcFirstLastPara="1" wrap="square" lIns="87050" tIns="43500" rIns="87050" bIns="43500" anchor="b" anchorCtr="0">
            <a:noAutofit/>
          </a:bodyPr>
          <a:lstStyle>
            <a:lvl1pPr lvl="0" algn="l" rtl="0">
              <a:lnSpc>
                <a:spcPct val="90000"/>
              </a:lnSpc>
              <a:spcBef>
                <a:spcPts val="0"/>
              </a:spcBef>
              <a:spcAft>
                <a:spcPts val="0"/>
              </a:spcAft>
              <a:buClr>
                <a:schemeClr val="dk1"/>
              </a:buClr>
              <a:buSzPts val="3000"/>
              <a:buFont typeface="Calibri"/>
              <a:buNone/>
              <a:defRPr sz="3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9" name="Google Shape;319;p54"/>
          <p:cNvSpPr txBox="1">
            <a:spLocks noGrp="1"/>
          </p:cNvSpPr>
          <p:nvPr>
            <p:ph type="body" idx="1"/>
          </p:nvPr>
        </p:nvSpPr>
        <p:spPr>
          <a:xfrm>
            <a:off x="4545493" y="1088500"/>
            <a:ext cx="5412900" cy="5372400"/>
          </a:xfrm>
          <a:prstGeom prst="rect">
            <a:avLst/>
          </a:prstGeom>
          <a:noFill/>
          <a:ln>
            <a:noFill/>
          </a:ln>
        </p:spPr>
        <p:txBody>
          <a:bodyPr spcFirstLastPara="1" wrap="square" lIns="87050" tIns="43500" rIns="87050" bIns="43500" anchor="t" anchorCtr="0">
            <a:noAutofit/>
          </a:bodyPr>
          <a:lstStyle>
            <a:lvl1pPr marL="457200" lvl="0" indent="-419100" algn="l" rtl="0">
              <a:lnSpc>
                <a:spcPct val="90000"/>
              </a:lnSpc>
              <a:spcBef>
                <a:spcPts val="1000"/>
              </a:spcBef>
              <a:spcAft>
                <a:spcPts val="0"/>
              </a:spcAft>
              <a:buClr>
                <a:schemeClr val="dk1"/>
              </a:buClr>
              <a:buSzPts val="3000"/>
              <a:buChar char="•"/>
              <a:defRPr sz="3000"/>
            </a:lvl1pPr>
            <a:lvl2pPr marL="914400" lvl="1" indent="-400050" algn="l" rtl="0">
              <a:lnSpc>
                <a:spcPct val="90000"/>
              </a:lnSpc>
              <a:spcBef>
                <a:spcPts val="500"/>
              </a:spcBef>
              <a:spcAft>
                <a:spcPts val="0"/>
              </a:spcAft>
              <a:buClr>
                <a:schemeClr val="dk1"/>
              </a:buClr>
              <a:buSzPts val="2700"/>
              <a:buChar char="•"/>
              <a:defRPr sz="2700"/>
            </a:lvl2pPr>
            <a:lvl3pPr marL="1371600" lvl="2" indent="-374650" algn="l" rtl="0">
              <a:lnSpc>
                <a:spcPct val="90000"/>
              </a:lnSpc>
              <a:spcBef>
                <a:spcPts val="500"/>
              </a:spcBef>
              <a:spcAft>
                <a:spcPts val="0"/>
              </a:spcAft>
              <a:buClr>
                <a:schemeClr val="dk1"/>
              </a:buClr>
              <a:buSzPts val="2300"/>
              <a:buChar char="•"/>
              <a:defRPr sz="2300"/>
            </a:lvl3pPr>
            <a:lvl4pPr marL="1828800" lvl="3" indent="-349250" algn="l" rtl="0">
              <a:lnSpc>
                <a:spcPct val="90000"/>
              </a:lnSpc>
              <a:spcBef>
                <a:spcPts val="500"/>
              </a:spcBef>
              <a:spcAft>
                <a:spcPts val="0"/>
              </a:spcAft>
              <a:buClr>
                <a:schemeClr val="dk1"/>
              </a:buClr>
              <a:buSzPts val="1900"/>
              <a:buChar char="•"/>
              <a:defRPr sz="1900"/>
            </a:lvl4pPr>
            <a:lvl5pPr marL="2286000" lvl="4" indent="-349250" algn="l" rtl="0">
              <a:lnSpc>
                <a:spcPct val="90000"/>
              </a:lnSpc>
              <a:spcBef>
                <a:spcPts val="500"/>
              </a:spcBef>
              <a:spcAft>
                <a:spcPts val="0"/>
              </a:spcAft>
              <a:buClr>
                <a:schemeClr val="dk1"/>
              </a:buClr>
              <a:buSzPts val="1900"/>
              <a:buChar char="•"/>
              <a:defRPr sz="1900"/>
            </a:lvl5pPr>
            <a:lvl6pPr marL="2743200" lvl="5" indent="-349250" algn="l" rtl="0">
              <a:lnSpc>
                <a:spcPct val="90000"/>
              </a:lnSpc>
              <a:spcBef>
                <a:spcPts val="500"/>
              </a:spcBef>
              <a:spcAft>
                <a:spcPts val="0"/>
              </a:spcAft>
              <a:buClr>
                <a:schemeClr val="dk1"/>
              </a:buClr>
              <a:buSzPts val="1900"/>
              <a:buChar char="•"/>
              <a:defRPr sz="1900"/>
            </a:lvl6pPr>
            <a:lvl7pPr marL="3200400" lvl="6" indent="-349250" algn="l" rtl="0">
              <a:lnSpc>
                <a:spcPct val="90000"/>
              </a:lnSpc>
              <a:spcBef>
                <a:spcPts val="500"/>
              </a:spcBef>
              <a:spcAft>
                <a:spcPts val="0"/>
              </a:spcAft>
              <a:buClr>
                <a:schemeClr val="dk1"/>
              </a:buClr>
              <a:buSzPts val="1900"/>
              <a:buChar char="•"/>
              <a:defRPr sz="1900"/>
            </a:lvl7pPr>
            <a:lvl8pPr marL="3657600" lvl="7" indent="-349250" algn="l" rtl="0">
              <a:lnSpc>
                <a:spcPct val="90000"/>
              </a:lnSpc>
              <a:spcBef>
                <a:spcPts val="500"/>
              </a:spcBef>
              <a:spcAft>
                <a:spcPts val="0"/>
              </a:spcAft>
              <a:buClr>
                <a:schemeClr val="dk1"/>
              </a:buClr>
              <a:buSzPts val="1900"/>
              <a:buChar char="•"/>
              <a:defRPr sz="1900"/>
            </a:lvl8pPr>
            <a:lvl9pPr marL="4114800" lvl="8" indent="-349250" algn="l" rtl="0">
              <a:lnSpc>
                <a:spcPct val="90000"/>
              </a:lnSpc>
              <a:spcBef>
                <a:spcPts val="500"/>
              </a:spcBef>
              <a:spcAft>
                <a:spcPts val="0"/>
              </a:spcAft>
              <a:buClr>
                <a:schemeClr val="dk1"/>
              </a:buClr>
              <a:buSzPts val="1900"/>
              <a:buChar char="•"/>
              <a:defRPr sz="1900"/>
            </a:lvl9pPr>
          </a:lstStyle>
          <a:p>
            <a:endParaRPr/>
          </a:p>
        </p:txBody>
      </p:sp>
      <p:sp>
        <p:nvSpPr>
          <p:cNvPr id="320" name="Google Shape;320;p54"/>
          <p:cNvSpPr txBox="1">
            <a:spLocks noGrp="1"/>
          </p:cNvSpPr>
          <p:nvPr>
            <p:ph type="body" idx="2"/>
          </p:nvPr>
        </p:nvSpPr>
        <p:spPr>
          <a:xfrm>
            <a:off x="736468" y="2268000"/>
            <a:ext cx="3448200" cy="4201800"/>
          </a:xfrm>
          <a:prstGeom prst="rect">
            <a:avLst/>
          </a:prstGeom>
          <a:noFill/>
          <a:ln>
            <a:noFill/>
          </a:ln>
        </p:spPr>
        <p:txBody>
          <a:bodyPr spcFirstLastPara="1" wrap="square" lIns="87050" tIns="43500" rIns="87050" bIns="43500" anchor="t" anchorCtr="0">
            <a:noAutofit/>
          </a:bodyPr>
          <a:lstStyle>
            <a:lvl1pPr marL="457200" lvl="0" indent="-228600" algn="l" rtl="0">
              <a:lnSpc>
                <a:spcPct val="90000"/>
              </a:lnSpc>
              <a:spcBef>
                <a:spcPts val="1000"/>
              </a:spcBef>
              <a:spcAft>
                <a:spcPts val="0"/>
              </a:spcAft>
              <a:buClr>
                <a:schemeClr val="dk1"/>
              </a:buClr>
              <a:buSzPts val="1500"/>
              <a:buNone/>
              <a:defRPr sz="15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100"/>
              <a:buNone/>
              <a:defRPr sz="11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21" name="Google Shape;321;p54"/>
          <p:cNvSpPr txBox="1">
            <a:spLocks noGrp="1"/>
          </p:cNvSpPr>
          <p:nvPr>
            <p:ph type="dt" idx="10"/>
          </p:nvPr>
        </p:nvSpPr>
        <p:spPr>
          <a:xfrm>
            <a:off x="735075" y="7007000"/>
            <a:ext cx="2405700" cy="402600"/>
          </a:xfrm>
          <a:prstGeom prst="rect">
            <a:avLst/>
          </a:prstGeom>
          <a:noFill/>
          <a:ln>
            <a:noFill/>
          </a:ln>
        </p:spPr>
        <p:txBody>
          <a:bodyPr spcFirstLastPara="1" wrap="square" lIns="87050" tIns="43500" rIns="87050" bIns="435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2" name="Google Shape;322;p54"/>
          <p:cNvSpPr txBox="1">
            <a:spLocks noGrp="1"/>
          </p:cNvSpPr>
          <p:nvPr>
            <p:ph type="ftr" idx="11"/>
          </p:nvPr>
        </p:nvSpPr>
        <p:spPr>
          <a:xfrm>
            <a:off x="3541725" y="7007000"/>
            <a:ext cx="3608400" cy="402600"/>
          </a:xfrm>
          <a:prstGeom prst="rect">
            <a:avLst/>
          </a:prstGeom>
          <a:noFill/>
          <a:ln>
            <a:noFill/>
          </a:ln>
        </p:spPr>
        <p:txBody>
          <a:bodyPr spcFirstLastPara="1" wrap="square" lIns="87050" tIns="43500" rIns="87050" bIns="435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3" name="Google Shape;323;p54"/>
          <p:cNvSpPr txBox="1">
            <a:spLocks noGrp="1"/>
          </p:cNvSpPr>
          <p:nvPr>
            <p:ph type="sldNum" idx="12"/>
          </p:nvPr>
        </p:nvSpPr>
        <p:spPr>
          <a:xfrm>
            <a:off x="7551225" y="7007000"/>
            <a:ext cx="2405700" cy="402600"/>
          </a:xfrm>
          <a:prstGeom prst="rect">
            <a:avLst/>
          </a:prstGeom>
          <a:noFill/>
          <a:ln>
            <a:noFill/>
          </a:ln>
        </p:spPr>
        <p:txBody>
          <a:bodyPr spcFirstLastPara="1" wrap="square" lIns="87050" tIns="43500" rIns="87050" bIns="435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324"/>
        <p:cNvGrpSpPr/>
        <p:nvPr/>
      </p:nvGrpSpPr>
      <p:grpSpPr>
        <a:xfrm>
          <a:off x="0" y="0"/>
          <a:ext cx="0" cy="0"/>
          <a:chOff x="0" y="0"/>
          <a:chExt cx="0" cy="0"/>
        </a:xfrm>
      </p:grpSpPr>
      <p:sp>
        <p:nvSpPr>
          <p:cNvPr id="325" name="Google Shape;325;p55"/>
          <p:cNvSpPr txBox="1">
            <a:spLocks noGrp="1"/>
          </p:cNvSpPr>
          <p:nvPr>
            <p:ph type="title"/>
          </p:nvPr>
        </p:nvSpPr>
        <p:spPr>
          <a:xfrm>
            <a:off x="736468" y="504000"/>
            <a:ext cx="3448200" cy="1764300"/>
          </a:xfrm>
          <a:prstGeom prst="rect">
            <a:avLst/>
          </a:prstGeom>
          <a:noFill/>
          <a:ln>
            <a:noFill/>
          </a:ln>
        </p:spPr>
        <p:txBody>
          <a:bodyPr spcFirstLastPara="1" wrap="square" lIns="87050" tIns="43500" rIns="87050" bIns="43500" anchor="b" anchorCtr="0">
            <a:noAutofit/>
          </a:bodyPr>
          <a:lstStyle>
            <a:lvl1pPr lvl="0" algn="l" rtl="0">
              <a:lnSpc>
                <a:spcPct val="90000"/>
              </a:lnSpc>
              <a:spcBef>
                <a:spcPts val="0"/>
              </a:spcBef>
              <a:spcAft>
                <a:spcPts val="0"/>
              </a:spcAft>
              <a:buClr>
                <a:schemeClr val="dk1"/>
              </a:buClr>
              <a:buSzPts val="3000"/>
              <a:buFont typeface="Calibri"/>
              <a:buNone/>
              <a:defRPr sz="3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6" name="Google Shape;326;p55"/>
          <p:cNvSpPr>
            <a:spLocks noGrp="1"/>
          </p:cNvSpPr>
          <p:nvPr>
            <p:ph type="pic" idx="2"/>
          </p:nvPr>
        </p:nvSpPr>
        <p:spPr>
          <a:xfrm>
            <a:off x="4545493" y="1088500"/>
            <a:ext cx="5412900" cy="5372400"/>
          </a:xfrm>
          <a:prstGeom prst="rect">
            <a:avLst/>
          </a:prstGeom>
          <a:noFill/>
          <a:ln>
            <a:noFill/>
          </a:ln>
        </p:spPr>
        <p:txBody>
          <a:bodyPr spcFirstLastPara="1" wrap="square" lIns="87050" tIns="43500" rIns="87050" bIns="43500" anchor="t" anchorCtr="0">
            <a:noAutofit/>
          </a:bodyPr>
          <a:lstStyle>
            <a:lvl1pPr marR="0" lvl="0" algn="l" rtl="0">
              <a:lnSpc>
                <a:spcPct val="90000"/>
              </a:lnSpc>
              <a:spcBef>
                <a:spcPts val="10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300"/>
              <a:buFont typeface="Arial"/>
              <a:buNone/>
              <a:defRPr sz="23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327" name="Google Shape;327;p55"/>
          <p:cNvSpPr txBox="1">
            <a:spLocks noGrp="1"/>
          </p:cNvSpPr>
          <p:nvPr>
            <p:ph type="body" idx="1"/>
          </p:nvPr>
        </p:nvSpPr>
        <p:spPr>
          <a:xfrm>
            <a:off x="736468" y="2268000"/>
            <a:ext cx="3448200" cy="4201800"/>
          </a:xfrm>
          <a:prstGeom prst="rect">
            <a:avLst/>
          </a:prstGeom>
          <a:noFill/>
          <a:ln>
            <a:noFill/>
          </a:ln>
        </p:spPr>
        <p:txBody>
          <a:bodyPr spcFirstLastPara="1" wrap="square" lIns="87050" tIns="43500" rIns="87050" bIns="43500" anchor="t" anchorCtr="0">
            <a:noAutofit/>
          </a:bodyPr>
          <a:lstStyle>
            <a:lvl1pPr marL="457200" lvl="0" indent="-228600" algn="l" rtl="0">
              <a:lnSpc>
                <a:spcPct val="90000"/>
              </a:lnSpc>
              <a:spcBef>
                <a:spcPts val="1000"/>
              </a:spcBef>
              <a:spcAft>
                <a:spcPts val="0"/>
              </a:spcAft>
              <a:buClr>
                <a:schemeClr val="dk1"/>
              </a:buClr>
              <a:buSzPts val="1500"/>
              <a:buNone/>
              <a:defRPr sz="15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100"/>
              <a:buNone/>
              <a:defRPr sz="11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28" name="Google Shape;328;p55"/>
          <p:cNvSpPr txBox="1">
            <a:spLocks noGrp="1"/>
          </p:cNvSpPr>
          <p:nvPr>
            <p:ph type="dt" idx="10"/>
          </p:nvPr>
        </p:nvSpPr>
        <p:spPr>
          <a:xfrm>
            <a:off x="735075" y="7007000"/>
            <a:ext cx="2405700" cy="402600"/>
          </a:xfrm>
          <a:prstGeom prst="rect">
            <a:avLst/>
          </a:prstGeom>
          <a:noFill/>
          <a:ln>
            <a:noFill/>
          </a:ln>
        </p:spPr>
        <p:txBody>
          <a:bodyPr spcFirstLastPara="1" wrap="square" lIns="87050" tIns="43500" rIns="87050" bIns="435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9" name="Google Shape;329;p55"/>
          <p:cNvSpPr txBox="1">
            <a:spLocks noGrp="1"/>
          </p:cNvSpPr>
          <p:nvPr>
            <p:ph type="ftr" idx="11"/>
          </p:nvPr>
        </p:nvSpPr>
        <p:spPr>
          <a:xfrm>
            <a:off x="3541725" y="7007000"/>
            <a:ext cx="3608400" cy="402600"/>
          </a:xfrm>
          <a:prstGeom prst="rect">
            <a:avLst/>
          </a:prstGeom>
          <a:noFill/>
          <a:ln>
            <a:noFill/>
          </a:ln>
        </p:spPr>
        <p:txBody>
          <a:bodyPr spcFirstLastPara="1" wrap="square" lIns="87050" tIns="43500" rIns="87050" bIns="435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0" name="Google Shape;330;p55"/>
          <p:cNvSpPr txBox="1">
            <a:spLocks noGrp="1"/>
          </p:cNvSpPr>
          <p:nvPr>
            <p:ph type="sldNum" idx="12"/>
          </p:nvPr>
        </p:nvSpPr>
        <p:spPr>
          <a:xfrm>
            <a:off x="7551225" y="7007000"/>
            <a:ext cx="2405700" cy="402600"/>
          </a:xfrm>
          <a:prstGeom prst="rect">
            <a:avLst/>
          </a:prstGeom>
          <a:noFill/>
          <a:ln>
            <a:noFill/>
          </a:ln>
        </p:spPr>
        <p:txBody>
          <a:bodyPr spcFirstLastPara="1" wrap="square" lIns="87050" tIns="43500" rIns="87050" bIns="435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331"/>
        <p:cNvGrpSpPr/>
        <p:nvPr/>
      </p:nvGrpSpPr>
      <p:grpSpPr>
        <a:xfrm>
          <a:off x="0" y="0"/>
          <a:ext cx="0" cy="0"/>
          <a:chOff x="0" y="0"/>
          <a:chExt cx="0" cy="0"/>
        </a:xfrm>
      </p:grpSpPr>
      <p:sp>
        <p:nvSpPr>
          <p:cNvPr id="332" name="Google Shape;332;p56"/>
          <p:cNvSpPr txBox="1">
            <a:spLocks noGrp="1"/>
          </p:cNvSpPr>
          <p:nvPr>
            <p:ph type="title"/>
          </p:nvPr>
        </p:nvSpPr>
        <p:spPr>
          <a:xfrm>
            <a:off x="735075" y="402500"/>
            <a:ext cx="9221700" cy="1461300"/>
          </a:xfrm>
          <a:prstGeom prst="rect">
            <a:avLst/>
          </a:prstGeom>
          <a:noFill/>
          <a:ln>
            <a:noFill/>
          </a:ln>
        </p:spPr>
        <p:txBody>
          <a:bodyPr spcFirstLastPara="1" wrap="square" lIns="87050" tIns="43500" rIns="87050" bIns="435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3" name="Google Shape;333;p56"/>
          <p:cNvSpPr txBox="1">
            <a:spLocks noGrp="1"/>
          </p:cNvSpPr>
          <p:nvPr>
            <p:ph type="body" idx="1"/>
          </p:nvPr>
        </p:nvSpPr>
        <p:spPr>
          <a:xfrm rot="5400000">
            <a:off x="2947725" y="-200000"/>
            <a:ext cx="4796700" cy="9221700"/>
          </a:xfrm>
          <a:prstGeom prst="rect">
            <a:avLst/>
          </a:prstGeom>
          <a:noFill/>
          <a:ln>
            <a:noFill/>
          </a:ln>
        </p:spPr>
        <p:txBody>
          <a:bodyPr spcFirstLastPara="1" wrap="square" lIns="87050" tIns="43500" rIns="87050" bIns="435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4" name="Google Shape;334;p56"/>
          <p:cNvSpPr txBox="1">
            <a:spLocks noGrp="1"/>
          </p:cNvSpPr>
          <p:nvPr>
            <p:ph type="dt" idx="10"/>
          </p:nvPr>
        </p:nvSpPr>
        <p:spPr>
          <a:xfrm>
            <a:off x="735075" y="7007000"/>
            <a:ext cx="2405700" cy="402600"/>
          </a:xfrm>
          <a:prstGeom prst="rect">
            <a:avLst/>
          </a:prstGeom>
          <a:noFill/>
          <a:ln>
            <a:noFill/>
          </a:ln>
        </p:spPr>
        <p:txBody>
          <a:bodyPr spcFirstLastPara="1" wrap="square" lIns="87050" tIns="43500" rIns="87050" bIns="435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5" name="Google Shape;335;p56"/>
          <p:cNvSpPr txBox="1">
            <a:spLocks noGrp="1"/>
          </p:cNvSpPr>
          <p:nvPr>
            <p:ph type="ftr" idx="11"/>
          </p:nvPr>
        </p:nvSpPr>
        <p:spPr>
          <a:xfrm>
            <a:off x="3541725" y="7007000"/>
            <a:ext cx="3608400" cy="402600"/>
          </a:xfrm>
          <a:prstGeom prst="rect">
            <a:avLst/>
          </a:prstGeom>
          <a:noFill/>
          <a:ln>
            <a:noFill/>
          </a:ln>
        </p:spPr>
        <p:txBody>
          <a:bodyPr spcFirstLastPara="1" wrap="square" lIns="87050" tIns="43500" rIns="87050" bIns="435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6" name="Google Shape;336;p56"/>
          <p:cNvSpPr txBox="1">
            <a:spLocks noGrp="1"/>
          </p:cNvSpPr>
          <p:nvPr>
            <p:ph type="sldNum" idx="12"/>
          </p:nvPr>
        </p:nvSpPr>
        <p:spPr>
          <a:xfrm>
            <a:off x="7551225" y="7007000"/>
            <a:ext cx="2405700" cy="402600"/>
          </a:xfrm>
          <a:prstGeom prst="rect">
            <a:avLst/>
          </a:prstGeom>
          <a:noFill/>
          <a:ln>
            <a:noFill/>
          </a:ln>
        </p:spPr>
        <p:txBody>
          <a:bodyPr spcFirstLastPara="1" wrap="square" lIns="87050" tIns="43500" rIns="87050" bIns="435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337"/>
        <p:cNvGrpSpPr/>
        <p:nvPr/>
      </p:nvGrpSpPr>
      <p:grpSpPr>
        <a:xfrm>
          <a:off x="0" y="0"/>
          <a:ext cx="0" cy="0"/>
          <a:chOff x="0" y="0"/>
          <a:chExt cx="0" cy="0"/>
        </a:xfrm>
      </p:grpSpPr>
      <p:sp>
        <p:nvSpPr>
          <p:cNvPr id="338" name="Google Shape;338;p57"/>
          <p:cNvSpPr txBox="1">
            <a:spLocks noGrp="1"/>
          </p:cNvSpPr>
          <p:nvPr>
            <p:ph type="title"/>
          </p:nvPr>
        </p:nvSpPr>
        <p:spPr>
          <a:xfrm rot="5400000">
            <a:off x="5600775" y="2453150"/>
            <a:ext cx="6406800" cy="2305500"/>
          </a:xfrm>
          <a:prstGeom prst="rect">
            <a:avLst/>
          </a:prstGeom>
          <a:noFill/>
          <a:ln>
            <a:noFill/>
          </a:ln>
        </p:spPr>
        <p:txBody>
          <a:bodyPr spcFirstLastPara="1" wrap="square" lIns="87050" tIns="43500" rIns="87050" bIns="435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9" name="Google Shape;339;p57"/>
          <p:cNvSpPr txBox="1">
            <a:spLocks noGrp="1"/>
          </p:cNvSpPr>
          <p:nvPr>
            <p:ph type="body" idx="1"/>
          </p:nvPr>
        </p:nvSpPr>
        <p:spPr>
          <a:xfrm rot="5400000">
            <a:off x="923063" y="214550"/>
            <a:ext cx="6406800" cy="6782700"/>
          </a:xfrm>
          <a:prstGeom prst="rect">
            <a:avLst/>
          </a:prstGeom>
          <a:noFill/>
          <a:ln>
            <a:noFill/>
          </a:ln>
        </p:spPr>
        <p:txBody>
          <a:bodyPr spcFirstLastPara="1" wrap="square" lIns="87050" tIns="43500" rIns="87050" bIns="435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0" name="Google Shape;340;p57"/>
          <p:cNvSpPr txBox="1">
            <a:spLocks noGrp="1"/>
          </p:cNvSpPr>
          <p:nvPr>
            <p:ph type="dt" idx="10"/>
          </p:nvPr>
        </p:nvSpPr>
        <p:spPr>
          <a:xfrm>
            <a:off x="735075" y="7007000"/>
            <a:ext cx="2405700" cy="402600"/>
          </a:xfrm>
          <a:prstGeom prst="rect">
            <a:avLst/>
          </a:prstGeom>
          <a:noFill/>
          <a:ln>
            <a:noFill/>
          </a:ln>
        </p:spPr>
        <p:txBody>
          <a:bodyPr spcFirstLastPara="1" wrap="square" lIns="87050" tIns="43500" rIns="87050" bIns="435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1" name="Google Shape;341;p57"/>
          <p:cNvSpPr txBox="1">
            <a:spLocks noGrp="1"/>
          </p:cNvSpPr>
          <p:nvPr>
            <p:ph type="ftr" idx="11"/>
          </p:nvPr>
        </p:nvSpPr>
        <p:spPr>
          <a:xfrm>
            <a:off x="3541725" y="7007000"/>
            <a:ext cx="3608400" cy="402600"/>
          </a:xfrm>
          <a:prstGeom prst="rect">
            <a:avLst/>
          </a:prstGeom>
          <a:noFill/>
          <a:ln>
            <a:noFill/>
          </a:ln>
        </p:spPr>
        <p:txBody>
          <a:bodyPr spcFirstLastPara="1" wrap="square" lIns="87050" tIns="43500" rIns="87050" bIns="435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2" name="Google Shape;342;p57"/>
          <p:cNvSpPr txBox="1">
            <a:spLocks noGrp="1"/>
          </p:cNvSpPr>
          <p:nvPr>
            <p:ph type="sldNum" idx="12"/>
          </p:nvPr>
        </p:nvSpPr>
        <p:spPr>
          <a:xfrm>
            <a:off x="7551225" y="7007000"/>
            <a:ext cx="2405700" cy="402600"/>
          </a:xfrm>
          <a:prstGeom prst="rect">
            <a:avLst/>
          </a:prstGeom>
          <a:noFill/>
          <a:ln>
            <a:noFill/>
          </a:ln>
        </p:spPr>
        <p:txBody>
          <a:bodyPr spcFirstLastPara="1" wrap="square" lIns="87050" tIns="43500" rIns="87050" bIns="435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64468" y="816630"/>
            <a:ext cx="3283500" cy="1110600"/>
          </a:xfrm>
          <a:prstGeom prst="rect">
            <a:avLst/>
          </a:prstGeom>
        </p:spPr>
        <p:txBody>
          <a:bodyPr spcFirstLastPara="1" wrap="square" lIns="116050" tIns="116050" rIns="116050" bIns="116050"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364468" y="2042457"/>
            <a:ext cx="3283500" cy="4673100"/>
          </a:xfrm>
          <a:prstGeom prst="rect">
            <a:avLst/>
          </a:prstGeom>
        </p:spPr>
        <p:txBody>
          <a:bodyPr spcFirstLastPara="1" wrap="square" lIns="116050" tIns="116050" rIns="116050" bIns="116050"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1" name="Google Shape;31;p7"/>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73245" y="661638"/>
            <a:ext cx="7445700" cy="6012600"/>
          </a:xfrm>
          <a:prstGeom prst="rect">
            <a:avLst/>
          </a:prstGeom>
        </p:spPr>
        <p:txBody>
          <a:bodyPr spcFirstLastPara="1" wrap="square" lIns="116050" tIns="116050" rIns="116050" bIns="116050" anchor="ctr" anchorCtr="0">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a:endParaRPr/>
          </a:p>
        </p:txBody>
      </p:sp>
      <p:sp>
        <p:nvSpPr>
          <p:cNvPr id="34" name="Google Shape;34;p8"/>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346000" y="-184"/>
            <a:ext cx="5346000" cy="7560000"/>
          </a:xfrm>
          <a:prstGeom prst="rect">
            <a:avLst/>
          </a:prstGeom>
          <a:solidFill>
            <a:schemeClr val="lt2"/>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10447" y="1812541"/>
            <a:ext cx="4730100" cy="21786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a:endParaRPr/>
          </a:p>
        </p:txBody>
      </p:sp>
      <p:sp>
        <p:nvSpPr>
          <p:cNvPr id="38" name="Google Shape;38;p9"/>
          <p:cNvSpPr txBox="1">
            <a:spLocks noGrp="1"/>
          </p:cNvSpPr>
          <p:nvPr>
            <p:ph type="subTitle" idx="1"/>
          </p:nvPr>
        </p:nvSpPr>
        <p:spPr>
          <a:xfrm>
            <a:off x="310447" y="4120005"/>
            <a:ext cx="4730100" cy="1815300"/>
          </a:xfrm>
          <a:prstGeom prst="rect">
            <a:avLst/>
          </a:prstGeom>
        </p:spPr>
        <p:txBody>
          <a:bodyPr spcFirstLastPara="1" wrap="square" lIns="116050" tIns="116050" rIns="116050" bIns="116050" anchor="t" anchorCtr="0">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39" name="Google Shape;39;p9"/>
          <p:cNvSpPr txBox="1">
            <a:spLocks noGrp="1"/>
          </p:cNvSpPr>
          <p:nvPr>
            <p:ph type="body" idx="2"/>
          </p:nvPr>
        </p:nvSpPr>
        <p:spPr>
          <a:xfrm>
            <a:off x="5775715" y="1064257"/>
            <a:ext cx="4486500" cy="5431200"/>
          </a:xfrm>
          <a:prstGeom prst="rect">
            <a:avLst/>
          </a:prstGeom>
        </p:spPr>
        <p:txBody>
          <a:bodyPr spcFirstLastPara="1" wrap="square" lIns="116050" tIns="116050" rIns="116050" bIns="116050" anchor="ctr"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0" name="Google Shape;40;p9"/>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64468" y="6218168"/>
            <a:ext cx="7014300" cy="889500"/>
          </a:xfrm>
          <a:prstGeom prst="rect">
            <a:avLst/>
          </a:prstGeom>
        </p:spPr>
        <p:txBody>
          <a:bodyPr spcFirstLastPara="1" wrap="square" lIns="116050" tIns="116050" rIns="116050" bIns="116050" anchor="ctr" anchorCtr="0">
            <a:normAutofit/>
          </a:bodyPr>
          <a:lstStyle>
            <a:lvl1pPr marL="457200" lvl="0" indent="-228600">
              <a:lnSpc>
                <a:spcPct val="100000"/>
              </a:lnSpc>
              <a:spcBef>
                <a:spcPts val="0"/>
              </a:spcBef>
              <a:spcAft>
                <a:spcPts val="0"/>
              </a:spcAft>
              <a:buSzPts val="2300"/>
              <a:buNone/>
              <a:defRPr/>
            </a:lvl1pPr>
          </a:lstStyle>
          <a:p>
            <a:endParaRPr/>
          </a:p>
        </p:txBody>
      </p:sp>
      <p:sp>
        <p:nvSpPr>
          <p:cNvPr id="43" name="Google Shape;43;p10"/>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a:endParaRPr/>
          </a:p>
        </p:txBody>
      </p:sp>
      <p:sp>
        <p:nvSpPr>
          <p:cNvPr id="7" name="Google Shape;7;p1"/>
          <p:cNvSpPr txBox="1">
            <a:spLocks noGrp="1"/>
          </p:cNvSpPr>
          <p:nvPr>
            <p:ph type="body" idx="1"/>
          </p:nvPr>
        </p:nvSpPr>
        <p:spPr>
          <a:xfrm>
            <a:off x="364468" y="1693927"/>
            <a:ext cx="9963000" cy="5021400"/>
          </a:xfrm>
          <a:prstGeom prst="rect">
            <a:avLst/>
          </a:prstGeom>
          <a:noFill/>
          <a:ln>
            <a:noFill/>
          </a:ln>
        </p:spPr>
        <p:txBody>
          <a:bodyPr spcFirstLastPara="1" wrap="square" lIns="116050" tIns="116050" rIns="116050" bIns="116050" anchor="t" anchorCtr="0">
            <a:normAutofit/>
          </a:bodyPr>
          <a:lstStyle>
            <a:lvl1pPr marL="457200" lvl="0" indent="-374650">
              <a:lnSpc>
                <a:spcPct val="115000"/>
              </a:lnSpc>
              <a:spcBef>
                <a:spcPts val="0"/>
              </a:spcBef>
              <a:spcAft>
                <a:spcPts val="0"/>
              </a:spcAft>
              <a:buClr>
                <a:schemeClr val="dk2"/>
              </a:buClr>
              <a:buSzPts val="2300"/>
              <a:buChar char="●"/>
              <a:defRPr sz="2300">
                <a:solidFill>
                  <a:schemeClr val="dk2"/>
                </a:solidFill>
              </a:defRPr>
            </a:lvl1pPr>
            <a:lvl2pPr marL="914400" lvl="1" indent="-342900">
              <a:lnSpc>
                <a:spcPct val="115000"/>
              </a:lnSpc>
              <a:spcBef>
                <a:spcPts val="0"/>
              </a:spcBef>
              <a:spcAft>
                <a:spcPts val="0"/>
              </a:spcAft>
              <a:buClr>
                <a:schemeClr val="dk2"/>
              </a:buClr>
              <a:buSzPts val="1800"/>
              <a:buChar char="○"/>
              <a:defRPr sz="1800">
                <a:solidFill>
                  <a:schemeClr val="dk2"/>
                </a:solidFill>
              </a:defRPr>
            </a:lvl2pPr>
            <a:lvl3pPr marL="1371600" lvl="2" indent="-342900">
              <a:lnSpc>
                <a:spcPct val="115000"/>
              </a:lnSpc>
              <a:spcBef>
                <a:spcPts val="0"/>
              </a:spcBef>
              <a:spcAft>
                <a:spcPts val="0"/>
              </a:spcAft>
              <a:buClr>
                <a:schemeClr val="dk2"/>
              </a:buClr>
              <a:buSzPts val="1800"/>
              <a:buChar char="■"/>
              <a:defRPr sz="1800">
                <a:solidFill>
                  <a:schemeClr val="dk2"/>
                </a:solidFill>
              </a:defRPr>
            </a:lvl3pPr>
            <a:lvl4pPr marL="1828800" lvl="3" indent="-342900">
              <a:lnSpc>
                <a:spcPct val="115000"/>
              </a:lnSpc>
              <a:spcBef>
                <a:spcPts val="0"/>
              </a:spcBef>
              <a:spcAft>
                <a:spcPts val="0"/>
              </a:spcAft>
              <a:buClr>
                <a:schemeClr val="dk2"/>
              </a:buClr>
              <a:buSzPts val="1800"/>
              <a:buChar char="●"/>
              <a:defRPr sz="1800">
                <a:solidFill>
                  <a:schemeClr val="dk2"/>
                </a:solidFill>
              </a:defRPr>
            </a:lvl4pPr>
            <a:lvl5pPr marL="2286000" lvl="4" indent="-342900">
              <a:lnSpc>
                <a:spcPct val="115000"/>
              </a:lnSpc>
              <a:spcBef>
                <a:spcPts val="0"/>
              </a:spcBef>
              <a:spcAft>
                <a:spcPts val="0"/>
              </a:spcAft>
              <a:buClr>
                <a:schemeClr val="dk2"/>
              </a:buClr>
              <a:buSzPts val="1800"/>
              <a:buChar char="○"/>
              <a:defRPr sz="1800">
                <a:solidFill>
                  <a:schemeClr val="dk2"/>
                </a:solidFill>
              </a:defRPr>
            </a:lvl5pPr>
            <a:lvl6pPr marL="2743200" lvl="5" indent="-342900">
              <a:lnSpc>
                <a:spcPct val="115000"/>
              </a:lnSpc>
              <a:spcBef>
                <a:spcPts val="0"/>
              </a:spcBef>
              <a:spcAft>
                <a:spcPts val="0"/>
              </a:spcAft>
              <a:buClr>
                <a:schemeClr val="dk2"/>
              </a:buClr>
              <a:buSzPts val="1800"/>
              <a:buChar char="■"/>
              <a:defRPr sz="1800">
                <a:solidFill>
                  <a:schemeClr val="dk2"/>
                </a:solidFill>
              </a:defRPr>
            </a:lvl6pPr>
            <a:lvl7pPr marL="3200400" lvl="6" indent="-342900">
              <a:lnSpc>
                <a:spcPct val="115000"/>
              </a:lnSpc>
              <a:spcBef>
                <a:spcPts val="0"/>
              </a:spcBef>
              <a:spcAft>
                <a:spcPts val="0"/>
              </a:spcAft>
              <a:buClr>
                <a:schemeClr val="dk2"/>
              </a:buClr>
              <a:buSzPts val="1800"/>
              <a:buChar char="●"/>
              <a:defRPr sz="1800">
                <a:solidFill>
                  <a:schemeClr val="dk2"/>
                </a:solidFill>
              </a:defRPr>
            </a:lvl7pPr>
            <a:lvl8pPr marL="3657600" lvl="7" indent="-342900">
              <a:lnSpc>
                <a:spcPct val="115000"/>
              </a:lnSpc>
              <a:spcBef>
                <a:spcPts val="0"/>
              </a:spcBef>
              <a:spcAft>
                <a:spcPts val="0"/>
              </a:spcAft>
              <a:buClr>
                <a:schemeClr val="dk2"/>
              </a:buClr>
              <a:buSzPts val="1800"/>
              <a:buChar char="○"/>
              <a:defRPr sz="1800">
                <a:solidFill>
                  <a:schemeClr val="dk2"/>
                </a:solidFill>
              </a:defRPr>
            </a:lvl8pPr>
            <a:lvl9pPr marL="4114800" lvl="8" indent="-342900">
              <a:lnSpc>
                <a:spcPct val="115000"/>
              </a:lnSpc>
              <a:spcBef>
                <a:spcPts val="0"/>
              </a:spcBef>
              <a:spcAft>
                <a:spcPts val="0"/>
              </a:spcAft>
              <a:buClr>
                <a:schemeClr val="dk2"/>
              </a:buClr>
              <a:buSzPts val="1800"/>
              <a:buChar char="■"/>
              <a:defRPr sz="1800">
                <a:solidFill>
                  <a:schemeClr val="dk2"/>
                </a:solidFill>
              </a:defRPr>
            </a:lvl9pPr>
          </a:lstStyle>
          <a:p>
            <a:endParaRPr/>
          </a:p>
        </p:txBody>
      </p:sp>
      <p:sp>
        <p:nvSpPr>
          <p:cNvPr id="8" name="Google Shape;8;p1"/>
          <p:cNvSpPr txBox="1">
            <a:spLocks noGrp="1"/>
          </p:cNvSpPr>
          <p:nvPr>
            <p:ph type="sldNum" idx="12"/>
          </p:nvPr>
        </p:nvSpPr>
        <p:spPr>
          <a:xfrm>
            <a:off x="9906772" y="6854072"/>
            <a:ext cx="641700" cy="578400"/>
          </a:xfrm>
          <a:prstGeom prst="rect">
            <a:avLst/>
          </a:prstGeom>
          <a:noFill/>
          <a:ln>
            <a:noFill/>
          </a:ln>
        </p:spPr>
        <p:txBody>
          <a:bodyPr spcFirstLastPara="1" wrap="square" lIns="116050" tIns="116050" rIns="116050" bIns="11605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noAutofit/>
          </a:bodyPr>
          <a:lstStyle>
            <a:lvl1pPr marL="0" marR="0" lvl="0" indent="0" algn="l" rtl="0">
              <a:lnSpc>
                <a:spcPct val="100000"/>
              </a:lnSpc>
              <a:spcBef>
                <a:spcPts val="0"/>
              </a:spcBef>
              <a:spcAft>
                <a:spcPts val="0"/>
              </a:spcAft>
              <a:buClr>
                <a:schemeClr val="dk1"/>
              </a:buClr>
              <a:buSzPts val="1800"/>
              <a:buFont typeface="Arial"/>
              <a:buNone/>
              <a:defRPr sz="3600" b="0"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800"/>
              <a:buFont typeface="Arial"/>
              <a:buNone/>
              <a:defRPr sz="3600">
                <a:solidFill>
                  <a:schemeClr val="dk1"/>
                </a:solidFill>
              </a:defRPr>
            </a:lvl2pPr>
            <a:lvl3pPr lvl="2" indent="0" rtl="0">
              <a:spcBef>
                <a:spcPts val="0"/>
              </a:spcBef>
              <a:spcAft>
                <a:spcPts val="0"/>
              </a:spcAft>
              <a:buClr>
                <a:schemeClr val="dk1"/>
              </a:buClr>
              <a:buSzPts val="1800"/>
              <a:buFont typeface="Arial"/>
              <a:buNone/>
              <a:defRPr sz="3600">
                <a:solidFill>
                  <a:schemeClr val="dk1"/>
                </a:solidFill>
              </a:defRPr>
            </a:lvl3pPr>
            <a:lvl4pPr lvl="3" indent="0" rtl="0">
              <a:spcBef>
                <a:spcPts val="0"/>
              </a:spcBef>
              <a:spcAft>
                <a:spcPts val="0"/>
              </a:spcAft>
              <a:buClr>
                <a:schemeClr val="dk1"/>
              </a:buClr>
              <a:buSzPts val="1800"/>
              <a:buFont typeface="Arial"/>
              <a:buNone/>
              <a:defRPr sz="3600">
                <a:solidFill>
                  <a:schemeClr val="dk1"/>
                </a:solidFill>
              </a:defRPr>
            </a:lvl4pPr>
            <a:lvl5pPr lvl="4" indent="0" rtl="0">
              <a:spcBef>
                <a:spcPts val="0"/>
              </a:spcBef>
              <a:spcAft>
                <a:spcPts val="0"/>
              </a:spcAft>
              <a:buClr>
                <a:schemeClr val="dk1"/>
              </a:buClr>
              <a:buSzPts val="1800"/>
              <a:buFont typeface="Arial"/>
              <a:buNone/>
              <a:defRPr sz="3600">
                <a:solidFill>
                  <a:schemeClr val="dk1"/>
                </a:solidFill>
              </a:defRPr>
            </a:lvl5pPr>
            <a:lvl6pPr lvl="5" indent="0" rtl="0">
              <a:spcBef>
                <a:spcPts val="0"/>
              </a:spcBef>
              <a:spcAft>
                <a:spcPts val="0"/>
              </a:spcAft>
              <a:buClr>
                <a:schemeClr val="dk1"/>
              </a:buClr>
              <a:buSzPts val="1800"/>
              <a:buFont typeface="Arial"/>
              <a:buNone/>
              <a:defRPr sz="3600">
                <a:solidFill>
                  <a:schemeClr val="dk1"/>
                </a:solidFill>
              </a:defRPr>
            </a:lvl6pPr>
            <a:lvl7pPr lvl="6" indent="0" rtl="0">
              <a:spcBef>
                <a:spcPts val="0"/>
              </a:spcBef>
              <a:spcAft>
                <a:spcPts val="0"/>
              </a:spcAft>
              <a:buClr>
                <a:schemeClr val="dk1"/>
              </a:buClr>
              <a:buSzPts val="1800"/>
              <a:buFont typeface="Arial"/>
              <a:buNone/>
              <a:defRPr sz="3600">
                <a:solidFill>
                  <a:schemeClr val="dk1"/>
                </a:solidFill>
              </a:defRPr>
            </a:lvl7pPr>
            <a:lvl8pPr lvl="7" indent="0" rtl="0">
              <a:spcBef>
                <a:spcPts val="0"/>
              </a:spcBef>
              <a:spcAft>
                <a:spcPts val="0"/>
              </a:spcAft>
              <a:buClr>
                <a:schemeClr val="dk1"/>
              </a:buClr>
              <a:buSzPts val="1800"/>
              <a:buFont typeface="Arial"/>
              <a:buNone/>
              <a:defRPr sz="3600">
                <a:solidFill>
                  <a:schemeClr val="dk1"/>
                </a:solidFill>
              </a:defRPr>
            </a:lvl8pPr>
            <a:lvl9pPr lvl="8" indent="0" rtl="0">
              <a:spcBef>
                <a:spcPts val="0"/>
              </a:spcBef>
              <a:spcAft>
                <a:spcPts val="0"/>
              </a:spcAft>
              <a:buClr>
                <a:schemeClr val="dk1"/>
              </a:buClr>
              <a:buSzPts val="1800"/>
              <a:buFont typeface="Arial"/>
              <a:buNone/>
              <a:defRPr sz="3600">
                <a:solidFill>
                  <a:schemeClr val="dk1"/>
                </a:solidFill>
              </a:defRPr>
            </a:lvl9pPr>
          </a:lstStyle>
          <a:p>
            <a:endParaRPr/>
          </a:p>
        </p:txBody>
      </p:sp>
      <p:sp>
        <p:nvSpPr>
          <p:cNvPr id="54" name="Google Shape;54;p14"/>
          <p:cNvSpPr txBox="1">
            <a:spLocks noGrp="1"/>
          </p:cNvSpPr>
          <p:nvPr>
            <p:ph type="body" idx="1"/>
          </p:nvPr>
        </p:nvSpPr>
        <p:spPr>
          <a:xfrm>
            <a:off x="364468" y="1693927"/>
            <a:ext cx="9963000" cy="5021400"/>
          </a:xfrm>
          <a:prstGeom prst="rect">
            <a:avLst/>
          </a:prstGeom>
          <a:noFill/>
          <a:ln>
            <a:noFill/>
          </a:ln>
        </p:spPr>
        <p:txBody>
          <a:bodyPr spcFirstLastPara="1" wrap="square" lIns="116050" tIns="116050" rIns="116050" bIns="116050" anchor="t" anchorCtr="0">
            <a:noAutofit/>
          </a:bodyPr>
          <a:lstStyle>
            <a:lvl1pPr marL="457200" marR="0" lvl="0" indent="-374650" algn="l" rtl="0">
              <a:lnSpc>
                <a:spcPct val="115000"/>
              </a:lnSpc>
              <a:spcBef>
                <a:spcPts val="0"/>
              </a:spcBef>
              <a:spcAft>
                <a:spcPts val="0"/>
              </a:spcAft>
              <a:buClr>
                <a:schemeClr val="dk2"/>
              </a:buClr>
              <a:buSzPts val="2300"/>
              <a:buFont typeface="Arial"/>
              <a:buChar char="●"/>
              <a:defRPr sz="2300" b="0" i="0" u="none" strike="noStrike" cap="none">
                <a:solidFill>
                  <a:schemeClr val="dk2"/>
                </a:solidFill>
                <a:latin typeface="Arial"/>
                <a:ea typeface="Arial"/>
                <a:cs typeface="Arial"/>
                <a:sym typeface="Arial"/>
              </a:defRPr>
            </a:lvl1pPr>
            <a:lvl2pPr marL="914400" marR="0" lvl="1"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15000"/>
              </a:lnSpc>
              <a:spcBef>
                <a:spcPts val="2000"/>
              </a:spcBef>
              <a:spcAft>
                <a:spcPts val="200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endParaRPr/>
          </a:p>
        </p:txBody>
      </p:sp>
      <p:sp>
        <p:nvSpPr>
          <p:cNvPr id="55" name="Google Shape;55;p14"/>
          <p:cNvSpPr txBox="1">
            <a:spLocks noGrp="1"/>
          </p:cNvSpPr>
          <p:nvPr>
            <p:ph type="sldNum" idx="12"/>
          </p:nvPr>
        </p:nvSpPr>
        <p:spPr>
          <a:xfrm>
            <a:off x="9906771" y="6854071"/>
            <a:ext cx="641700" cy="578400"/>
          </a:xfrm>
          <a:prstGeom prst="rect">
            <a:avLst/>
          </a:prstGeom>
          <a:noFill/>
          <a:ln>
            <a:noFill/>
          </a:ln>
        </p:spPr>
        <p:txBody>
          <a:bodyPr spcFirstLastPara="1" wrap="square" lIns="116050" tIns="116050" rIns="116050" bIns="116050" anchor="ctr" anchorCtr="0">
            <a:noAutofit/>
          </a:bodyPr>
          <a:lstStyle>
            <a:lvl1pPr marL="0" marR="0" lvl="0" indent="0" algn="r" rtl="0">
              <a:lnSpc>
                <a:spcPct val="100000"/>
              </a:lnSpc>
              <a:spcBef>
                <a:spcPts val="0"/>
              </a:spcBef>
              <a:spcAft>
                <a:spcPts val="0"/>
              </a:spcAft>
              <a:buClr>
                <a:schemeClr val="dk2"/>
              </a:buClr>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sz="1800">
              <a:solidFill>
                <a:srgbClr val="000000"/>
              </a:solidFil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30"/>
          <p:cNvSpPr txBox="1">
            <a:spLocks noGrp="1"/>
          </p:cNvSpPr>
          <p:nvPr>
            <p:ph type="title"/>
          </p:nvPr>
        </p:nvSpPr>
        <p:spPr>
          <a:xfrm>
            <a:off x="364468" y="654105"/>
            <a:ext cx="9963000" cy="841800"/>
          </a:xfrm>
          <a:prstGeom prst="rect">
            <a:avLst/>
          </a:prstGeom>
          <a:noFill/>
          <a:ln>
            <a:noFill/>
          </a:ln>
        </p:spPr>
        <p:txBody>
          <a:bodyPr spcFirstLastPara="1" wrap="square" lIns="117400" tIns="117400" rIns="117400" bIns="117400" anchor="t" anchorCtr="0">
            <a:noAutofit/>
          </a:bodyPr>
          <a:lstStyle>
            <a:lvl1pPr marL="0" marR="0" lvl="0" indent="0" algn="l" rtl="0">
              <a:lnSpc>
                <a:spcPct val="100000"/>
              </a:lnSpc>
              <a:spcBef>
                <a:spcPts val="0"/>
              </a:spcBef>
              <a:spcAft>
                <a:spcPts val="0"/>
              </a:spcAft>
              <a:buClr>
                <a:schemeClr val="dk1"/>
              </a:buClr>
              <a:buSzPts val="1800"/>
              <a:buFont typeface="Arial"/>
              <a:buNone/>
              <a:defRPr sz="3700" b="0"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800"/>
              <a:buFont typeface="Arial"/>
              <a:buNone/>
              <a:defRPr sz="3700">
                <a:solidFill>
                  <a:schemeClr val="dk1"/>
                </a:solidFill>
              </a:defRPr>
            </a:lvl2pPr>
            <a:lvl3pPr lvl="2" indent="0" rtl="0">
              <a:spcBef>
                <a:spcPts val="0"/>
              </a:spcBef>
              <a:spcAft>
                <a:spcPts val="0"/>
              </a:spcAft>
              <a:buClr>
                <a:schemeClr val="dk1"/>
              </a:buClr>
              <a:buSzPts val="1800"/>
              <a:buFont typeface="Arial"/>
              <a:buNone/>
              <a:defRPr sz="3700">
                <a:solidFill>
                  <a:schemeClr val="dk1"/>
                </a:solidFill>
              </a:defRPr>
            </a:lvl3pPr>
            <a:lvl4pPr lvl="3" indent="0" rtl="0">
              <a:spcBef>
                <a:spcPts val="0"/>
              </a:spcBef>
              <a:spcAft>
                <a:spcPts val="0"/>
              </a:spcAft>
              <a:buClr>
                <a:schemeClr val="dk1"/>
              </a:buClr>
              <a:buSzPts val="1800"/>
              <a:buFont typeface="Arial"/>
              <a:buNone/>
              <a:defRPr sz="3700">
                <a:solidFill>
                  <a:schemeClr val="dk1"/>
                </a:solidFill>
              </a:defRPr>
            </a:lvl4pPr>
            <a:lvl5pPr lvl="4" indent="0" rtl="0">
              <a:spcBef>
                <a:spcPts val="0"/>
              </a:spcBef>
              <a:spcAft>
                <a:spcPts val="0"/>
              </a:spcAft>
              <a:buClr>
                <a:schemeClr val="dk1"/>
              </a:buClr>
              <a:buSzPts val="1800"/>
              <a:buFont typeface="Arial"/>
              <a:buNone/>
              <a:defRPr sz="3700">
                <a:solidFill>
                  <a:schemeClr val="dk1"/>
                </a:solidFill>
              </a:defRPr>
            </a:lvl5pPr>
            <a:lvl6pPr lvl="5" indent="0" rtl="0">
              <a:spcBef>
                <a:spcPts val="0"/>
              </a:spcBef>
              <a:spcAft>
                <a:spcPts val="0"/>
              </a:spcAft>
              <a:buClr>
                <a:schemeClr val="dk1"/>
              </a:buClr>
              <a:buSzPts val="1800"/>
              <a:buFont typeface="Arial"/>
              <a:buNone/>
              <a:defRPr sz="3700">
                <a:solidFill>
                  <a:schemeClr val="dk1"/>
                </a:solidFill>
              </a:defRPr>
            </a:lvl6pPr>
            <a:lvl7pPr lvl="6" indent="0" rtl="0">
              <a:spcBef>
                <a:spcPts val="0"/>
              </a:spcBef>
              <a:spcAft>
                <a:spcPts val="0"/>
              </a:spcAft>
              <a:buClr>
                <a:schemeClr val="dk1"/>
              </a:buClr>
              <a:buSzPts val="1800"/>
              <a:buFont typeface="Arial"/>
              <a:buNone/>
              <a:defRPr sz="3700">
                <a:solidFill>
                  <a:schemeClr val="dk1"/>
                </a:solidFill>
              </a:defRPr>
            </a:lvl7pPr>
            <a:lvl8pPr lvl="7" indent="0" rtl="0">
              <a:spcBef>
                <a:spcPts val="0"/>
              </a:spcBef>
              <a:spcAft>
                <a:spcPts val="0"/>
              </a:spcAft>
              <a:buClr>
                <a:schemeClr val="dk1"/>
              </a:buClr>
              <a:buSzPts val="1800"/>
              <a:buFont typeface="Arial"/>
              <a:buNone/>
              <a:defRPr sz="3700">
                <a:solidFill>
                  <a:schemeClr val="dk1"/>
                </a:solidFill>
              </a:defRPr>
            </a:lvl8pPr>
            <a:lvl9pPr lvl="8" indent="0" rtl="0">
              <a:spcBef>
                <a:spcPts val="0"/>
              </a:spcBef>
              <a:spcAft>
                <a:spcPts val="0"/>
              </a:spcAft>
              <a:buClr>
                <a:schemeClr val="dk1"/>
              </a:buClr>
              <a:buSzPts val="1800"/>
              <a:buFont typeface="Arial"/>
              <a:buNone/>
              <a:defRPr sz="3700">
                <a:solidFill>
                  <a:schemeClr val="dk1"/>
                </a:solidFill>
              </a:defRPr>
            </a:lvl9pPr>
          </a:lstStyle>
          <a:p>
            <a:endParaRPr/>
          </a:p>
        </p:txBody>
      </p:sp>
      <p:sp>
        <p:nvSpPr>
          <p:cNvPr id="162" name="Google Shape;162;p30"/>
          <p:cNvSpPr txBox="1">
            <a:spLocks noGrp="1"/>
          </p:cNvSpPr>
          <p:nvPr>
            <p:ph type="body" idx="1"/>
          </p:nvPr>
        </p:nvSpPr>
        <p:spPr>
          <a:xfrm>
            <a:off x="364468" y="1693927"/>
            <a:ext cx="9963000" cy="5021400"/>
          </a:xfrm>
          <a:prstGeom prst="rect">
            <a:avLst/>
          </a:prstGeom>
          <a:noFill/>
          <a:ln>
            <a:noFill/>
          </a:ln>
        </p:spPr>
        <p:txBody>
          <a:bodyPr spcFirstLastPara="1" wrap="square" lIns="117400" tIns="117400" rIns="117400" bIns="117400" anchor="t" anchorCtr="0">
            <a:noAutofit/>
          </a:bodyPr>
          <a:lstStyle>
            <a:lvl1pPr marL="457200" marR="0" lvl="0" indent="-228600" algn="l" rtl="0">
              <a:lnSpc>
                <a:spcPct val="115000"/>
              </a:lnSpc>
              <a:spcBef>
                <a:spcPts val="0"/>
              </a:spcBef>
              <a:spcAft>
                <a:spcPts val="0"/>
              </a:spcAft>
              <a:buClr>
                <a:schemeClr val="dk2"/>
              </a:buClr>
              <a:buSzPts val="1800"/>
              <a:buFont typeface="Arial"/>
              <a:buNone/>
              <a:defRPr sz="2300" b="0" i="0" u="none" strike="noStrike" cap="none">
                <a:solidFill>
                  <a:schemeClr val="dk2"/>
                </a:solidFill>
                <a:latin typeface="Arial"/>
                <a:ea typeface="Arial"/>
                <a:cs typeface="Arial"/>
                <a:sym typeface="Arial"/>
              </a:defRPr>
            </a:lvl1pPr>
            <a:lvl2pPr marL="914400" marR="0" lvl="1"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L="1371600" marR="0" lvl="2"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L="1828800" marR="0" lvl="3"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L="2286000" marR="0" lvl="4"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L="2743200" marR="0" lvl="5"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L="3200400" marR="0" lvl="6"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L="3657600" marR="0" lvl="7" indent="-228600" algn="l" rtl="0">
              <a:lnSpc>
                <a:spcPct val="115000"/>
              </a:lnSpc>
              <a:spcBef>
                <a:spcPts val="2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L="4114800" marR="0" lvl="8" indent="-228600" algn="l" rtl="0">
              <a:lnSpc>
                <a:spcPct val="115000"/>
              </a:lnSpc>
              <a:spcBef>
                <a:spcPts val="2000"/>
              </a:spcBef>
              <a:spcAft>
                <a:spcPts val="200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endParaRPr/>
          </a:p>
        </p:txBody>
      </p:sp>
      <p:sp>
        <p:nvSpPr>
          <p:cNvPr id="163" name="Google Shape;163;p30"/>
          <p:cNvSpPr txBox="1">
            <a:spLocks noGrp="1"/>
          </p:cNvSpPr>
          <p:nvPr>
            <p:ph type="sldNum" idx="12"/>
          </p:nvPr>
        </p:nvSpPr>
        <p:spPr>
          <a:xfrm>
            <a:off x="9906771" y="6854071"/>
            <a:ext cx="641700" cy="578400"/>
          </a:xfrm>
          <a:prstGeom prst="rect">
            <a:avLst/>
          </a:prstGeom>
          <a:noFill/>
          <a:ln>
            <a:noFill/>
          </a:ln>
        </p:spPr>
        <p:txBody>
          <a:bodyPr spcFirstLastPara="1" wrap="square" lIns="117400" tIns="117400" rIns="117400" bIns="117400" anchor="ctr" anchorCtr="0">
            <a:noAutofit/>
          </a:bodyPr>
          <a:lstStyle>
            <a:lvl1pPr marL="0" marR="0" lvl="0" indent="0" algn="r" rtl="0">
              <a:lnSpc>
                <a:spcPct val="100000"/>
              </a:lnSpc>
              <a:spcBef>
                <a:spcPts val="0"/>
              </a:spcBef>
              <a:spcAft>
                <a:spcPts val="0"/>
              </a:spcAft>
              <a:buClr>
                <a:schemeClr val="dk2"/>
              </a:buClr>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sz="1800">
              <a:solidFill>
                <a:srgbClr val="000000"/>
              </a:solidFill>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p46"/>
          <p:cNvSpPr txBox="1">
            <a:spLocks noGrp="1"/>
          </p:cNvSpPr>
          <p:nvPr>
            <p:ph type="title"/>
          </p:nvPr>
        </p:nvSpPr>
        <p:spPr>
          <a:xfrm>
            <a:off x="735075" y="402500"/>
            <a:ext cx="9221700" cy="1461300"/>
          </a:xfrm>
          <a:prstGeom prst="rect">
            <a:avLst/>
          </a:prstGeom>
          <a:noFill/>
          <a:ln>
            <a:noFill/>
          </a:ln>
        </p:spPr>
        <p:txBody>
          <a:bodyPr spcFirstLastPara="1" wrap="square" lIns="87050" tIns="43500" rIns="87050" bIns="43500" anchor="ctr" anchorCtr="0">
            <a:noAutofit/>
          </a:bodyPr>
          <a:lstStyle>
            <a:lvl1pPr marR="0" lvl="0" algn="l" rtl="0">
              <a:lnSpc>
                <a:spcPct val="90000"/>
              </a:lnSpc>
              <a:spcBef>
                <a:spcPts val="0"/>
              </a:spcBef>
              <a:spcAft>
                <a:spcPts val="0"/>
              </a:spcAft>
              <a:buClr>
                <a:schemeClr val="dk1"/>
              </a:buClr>
              <a:buSzPts val="4200"/>
              <a:buFont typeface="Calibri"/>
              <a:buNone/>
              <a:defRPr sz="4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70" name="Google Shape;270;p46"/>
          <p:cNvSpPr txBox="1">
            <a:spLocks noGrp="1"/>
          </p:cNvSpPr>
          <p:nvPr>
            <p:ph type="body" idx="1"/>
          </p:nvPr>
        </p:nvSpPr>
        <p:spPr>
          <a:xfrm>
            <a:off x="735075" y="2012500"/>
            <a:ext cx="9221700" cy="4796700"/>
          </a:xfrm>
          <a:prstGeom prst="rect">
            <a:avLst/>
          </a:prstGeom>
          <a:noFill/>
          <a:ln>
            <a:noFill/>
          </a:ln>
        </p:spPr>
        <p:txBody>
          <a:bodyPr spcFirstLastPara="1" wrap="square" lIns="87050" tIns="43500" rIns="87050" bIns="43500" anchor="t" anchorCtr="0">
            <a:noAutofit/>
          </a:bodyPr>
          <a:lstStyle>
            <a:lvl1pPr marL="457200" marR="0" lvl="0" indent="-400050" algn="l" rtl="0">
              <a:lnSpc>
                <a:spcPct val="90000"/>
              </a:lnSpc>
              <a:spcBef>
                <a:spcPts val="10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74650" algn="l" rtl="0">
              <a:lnSpc>
                <a:spcPct val="90000"/>
              </a:lnSpc>
              <a:spcBef>
                <a:spcPts val="5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2pPr>
            <a:lvl3pPr marL="1371600" marR="0" lvl="2"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1" name="Google Shape;271;p46"/>
          <p:cNvSpPr txBox="1">
            <a:spLocks noGrp="1"/>
          </p:cNvSpPr>
          <p:nvPr>
            <p:ph type="dt" idx="10"/>
          </p:nvPr>
        </p:nvSpPr>
        <p:spPr>
          <a:xfrm>
            <a:off x="735075" y="7007000"/>
            <a:ext cx="2405700" cy="402600"/>
          </a:xfrm>
          <a:prstGeom prst="rect">
            <a:avLst/>
          </a:prstGeom>
          <a:noFill/>
          <a:ln>
            <a:noFill/>
          </a:ln>
        </p:spPr>
        <p:txBody>
          <a:bodyPr spcFirstLastPara="1" wrap="square" lIns="87050" tIns="43500" rIns="87050" bIns="43500" anchor="ctr" anchorCtr="0">
            <a:noAutofit/>
          </a:bodyPr>
          <a:lstStyle>
            <a:lvl1pPr marR="0" lvl="0" algn="l" rtl="0">
              <a:spcBef>
                <a:spcPts val="0"/>
              </a:spcBef>
              <a:spcAft>
                <a:spcPts val="0"/>
              </a:spcAft>
              <a:buSzPts val="14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2" name="Google Shape;272;p46"/>
          <p:cNvSpPr txBox="1">
            <a:spLocks noGrp="1"/>
          </p:cNvSpPr>
          <p:nvPr>
            <p:ph type="ftr" idx="11"/>
          </p:nvPr>
        </p:nvSpPr>
        <p:spPr>
          <a:xfrm>
            <a:off x="3541725" y="7007000"/>
            <a:ext cx="3608400" cy="402600"/>
          </a:xfrm>
          <a:prstGeom prst="rect">
            <a:avLst/>
          </a:prstGeom>
          <a:noFill/>
          <a:ln>
            <a:noFill/>
          </a:ln>
        </p:spPr>
        <p:txBody>
          <a:bodyPr spcFirstLastPara="1" wrap="square" lIns="87050" tIns="43500" rIns="87050" bIns="43500" anchor="ctr" anchorCtr="0">
            <a:noAutofit/>
          </a:bodyPr>
          <a:lstStyle>
            <a:lvl1pPr marR="0" lvl="0" algn="ctr" rtl="0">
              <a:spcBef>
                <a:spcPts val="0"/>
              </a:spcBef>
              <a:spcAft>
                <a:spcPts val="0"/>
              </a:spcAft>
              <a:buSzPts val="14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3" name="Google Shape;273;p46"/>
          <p:cNvSpPr txBox="1">
            <a:spLocks noGrp="1"/>
          </p:cNvSpPr>
          <p:nvPr>
            <p:ph type="sldNum" idx="12"/>
          </p:nvPr>
        </p:nvSpPr>
        <p:spPr>
          <a:xfrm>
            <a:off x="7551225" y="7007000"/>
            <a:ext cx="2405700" cy="402600"/>
          </a:xfrm>
          <a:prstGeom prst="rect">
            <a:avLst/>
          </a:prstGeom>
          <a:noFill/>
          <a:ln>
            <a:noFill/>
          </a:ln>
        </p:spPr>
        <p:txBody>
          <a:bodyPr spcFirstLastPara="1" wrap="square" lIns="87050" tIns="43500" rIns="87050" bIns="43500"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youtube.com/watch?v=rQqwG_rQx7A" TargetMode="External"/><Relationship Id="rId7" Type="http://schemas.openxmlformats.org/officeDocument/2006/relationships/hyperlink" Target="https://www.youtube.com/watch?v=btPJPFnesV4" TargetMode="External"/><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image" Target="../media/image14.png"/><Relationship Id="rId5" Type="http://schemas.openxmlformats.org/officeDocument/2006/relationships/hyperlink" Target="https://www.youtube.com/watch?v=eBpYgpF1bqQ" TargetMode="Externa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hyperlink" Target="https://www.youtube.com/watch?v=OBwS66EBUcY"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hyperlink" Target="http://www.youtube.com/watch?v=d1Zxt28ff-E" TargetMode="External"/><Relationship Id="rId3" Type="http://schemas.openxmlformats.org/officeDocument/2006/relationships/hyperlink" Target="http://www.alaluzdeunabombilla.com/2017/08/22/historias-que-funcionan-desgranando-el-tema-el-inicio-de-nuestro-mundo/" TargetMode="External"/><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hyperlink" Target="https://www.alaluzdeunabombilla.com/2018/04/17/storytelling-design-board-el-rediseno/" TargetMode="External"/><Relationship Id="rId5" Type="http://schemas.openxmlformats.org/officeDocument/2006/relationships/hyperlink" Target="https://padlet.com/j24/xo5t0y7uefat" TargetMode="External"/><Relationship Id="rId10" Type="http://schemas.openxmlformats.org/officeDocument/2006/relationships/hyperlink" Target="https://www.alaluzdeunabombilla.com/2018/08/28/lo-fundamental-para-construir-una-narrativa/" TargetMode="External"/><Relationship Id="rId4" Type="http://schemas.openxmlformats.org/officeDocument/2006/relationships/image" Target="../media/image6.png"/><Relationship Id="rId9"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8"/>
          <p:cNvSpPr/>
          <p:nvPr/>
        </p:nvSpPr>
        <p:spPr>
          <a:xfrm>
            <a:off x="4147689" y="-193775"/>
            <a:ext cx="2621100" cy="75600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8"/>
          <p:cNvSpPr/>
          <p:nvPr/>
        </p:nvSpPr>
        <p:spPr>
          <a:xfrm>
            <a:off x="4787860" y="1915862"/>
            <a:ext cx="2044200" cy="5503500"/>
          </a:xfrm>
          <a:prstGeom prst="roundRect">
            <a:avLst>
              <a:gd name="adj" fmla="val 16667"/>
            </a:avLst>
          </a:prstGeom>
          <a:noFill/>
          <a:ln w="2857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8"/>
          <p:cNvSpPr/>
          <p:nvPr/>
        </p:nvSpPr>
        <p:spPr>
          <a:xfrm>
            <a:off x="2594203" y="1915862"/>
            <a:ext cx="2044200" cy="4301100"/>
          </a:xfrm>
          <a:prstGeom prst="roundRect">
            <a:avLst>
              <a:gd name="adj" fmla="val 16667"/>
            </a:avLst>
          </a:prstGeom>
          <a:noFill/>
          <a:ln w="2857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8"/>
          <p:cNvSpPr/>
          <p:nvPr/>
        </p:nvSpPr>
        <p:spPr>
          <a:xfrm rot="-5400000">
            <a:off x="592563" y="-31512"/>
            <a:ext cx="1588493" cy="2044190"/>
          </a:xfrm>
          <a:prstGeom prst="flowChartExtract">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8"/>
          <p:cNvSpPr/>
          <p:nvPr/>
        </p:nvSpPr>
        <p:spPr>
          <a:xfrm>
            <a:off x="364713" y="3635360"/>
            <a:ext cx="2130600" cy="1588500"/>
          </a:xfrm>
          <a:prstGeom prst="roundRect">
            <a:avLst>
              <a:gd name="adj" fmla="val 16667"/>
            </a:avLst>
          </a:prstGeom>
          <a:noFill/>
          <a:ln w="2857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8"/>
          <p:cNvSpPr/>
          <p:nvPr/>
        </p:nvSpPr>
        <p:spPr>
          <a:xfrm rot="5400000">
            <a:off x="2679046" y="12733"/>
            <a:ext cx="1588493" cy="1955701"/>
          </a:xfrm>
          <a:prstGeom prst="flowChartExtract">
            <a:avLst/>
          </a:prstGeom>
          <a:solidFill>
            <a:srgbClr val="FCE5C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8"/>
          <p:cNvSpPr/>
          <p:nvPr/>
        </p:nvSpPr>
        <p:spPr>
          <a:xfrm rot="-5400000">
            <a:off x="4927440" y="41909"/>
            <a:ext cx="1588493" cy="1897349"/>
          </a:xfrm>
          <a:prstGeom prst="flowChartExtra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8"/>
          <p:cNvSpPr/>
          <p:nvPr/>
        </p:nvSpPr>
        <p:spPr>
          <a:xfrm rot="5400000">
            <a:off x="7699660" y="-746421"/>
            <a:ext cx="1588493" cy="3474007"/>
          </a:xfrm>
          <a:prstGeom prst="flowChartExtract">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8"/>
          <p:cNvSpPr txBox="1"/>
          <p:nvPr/>
        </p:nvSpPr>
        <p:spPr>
          <a:xfrm>
            <a:off x="924510" y="805829"/>
            <a:ext cx="1382700" cy="369600"/>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latin typeface="Verdana"/>
                <a:ea typeface="Verdana"/>
                <a:cs typeface="Verdana"/>
                <a:sym typeface="Verdana"/>
              </a:rPr>
              <a:t>EMPATIZAR</a:t>
            </a:r>
            <a:endParaRPr>
              <a:latin typeface="Verdana"/>
              <a:ea typeface="Verdana"/>
              <a:cs typeface="Verdana"/>
              <a:sym typeface="Verdana"/>
            </a:endParaRPr>
          </a:p>
        </p:txBody>
      </p:sp>
      <p:sp>
        <p:nvSpPr>
          <p:cNvPr id="356" name="Google Shape;356;p58"/>
          <p:cNvSpPr txBox="1"/>
          <p:nvPr/>
        </p:nvSpPr>
        <p:spPr>
          <a:xfrm>
            <a:off x="2621434" y="805829"/>
            <a:ext cx="1242000" cy="369600"/>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latin typeface="Verdana"/>
                <a:ea typeface="Verdana"/>
                <a:cs typeface="Verdana"/>
                <a:sym typeface="Verdana"/>
              </a:rPr>
              <a:t>DEFINIR</a:t>
            </a:r>
            <a:endParaRPr>
              <a:latin typeface="Verdana"/>
              <a:ea typeface="Verdana"/>
              <a:cs typeface="Verdana"/>
              <a:sym typeface="Verdana"/>
            </a:endParaRPr>
          </a:p>
        </p:txBody>
      </p:sp>
      <p:sp>
        <p:nvSpPr>
          <p:cNvPr id="357" name="Google Shape;357;p58"/>
          <p:cNvSpPr txBox="1"/>
          <p:nvPr/>
        </p:nvSpPr>
        <p:spPr>
          <a:xfrm>
            <a:off x="5486743" y="805829"/>
            <a:ext cx="1076700" cy="369600"/>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latin typeface="Verdana"/>
                <a:ea typeface="Verdana"/>
                <a:cs typeface="Verdana"/>
                <a:sym typeface="Verdana"/>
              </a:rPr>
              <a:t>IDEAR</a:t>
            </a:r>
            <a:endParaRPr>
              <a:latin typeface="Verdana"/>
              <a:ea typeface="Verdana"/>
              <a:cs typeface="Verdana"/>
              <a:sym typeface="Verdana"/>
            </a:endParaRPr>
          </a:p>
        </p:txBody>
      </p:sp>
      <p:sp>
        <p:nvSpPr>
          <p:cNvPr id="358" name="Google Shape;358;p58"/>
          <p:cNvSpPr/>
          <p:nvPr/>
        </p:nvSpPr>
        <p:spPr>
          <a:xfrm>
            <a:off x="364713" y="1915862"/>
            <a:ext cx="2130600" cy="1588500"/>
          </a:xfrm>
          <a:prstGeom prst="roundRect">
            <a:avLst>
              <a:gd name="adj" fmla="val 16667"/>
            </a:avLst>
          </a:prstGeom>
          <a:noFill/>
          <a:ln w="2857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8"/>
          <p:cNvSpPr txBox="1"/>
          <p:nvPr/>
        </p:nvSpPr>
        <p:spPr>
          <a:xfrm>
            <a:off x="6831938" y="805829"/>
            <a:ext cx="1501800" cy="369600"/>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latin typeface="Verdana"/>
                <a:ea typeface="Verdana"/>
                <a:cs typeface="Verdana"/>
                <a:sym typeface="Verdana"/>
              </a:rPr>
              <a:t>PROTOTIPAR</a:t>
            </a:r>
            <a:endParaRPr>
              <a:latin typeface="Verdana"/>
              <a:ea typeface="Verdana"/>
              <a:cs typeface="Verdana"/>
              <a:sym typeface="Verdana"/>
            </a:endParaRPr>
          </a:p>
        </p:txBody>
      </p:sp>
      <p:sp>
        <p:nvSpPr>
          <p:cNvPr id="360" name="Google Shape;360;p58"/>
          <p:cNvSpPr/>
          <p:nvPr/>
        </p:nvSpPr>
        <p:spPr>
          <a:xfrm rot="5400000">
            <a:off x="8963230" y="88289"/>
            <a:ext cx="796904" cy="1804588"/>
          </a:xfrm>
          <a:prstGeom prst="flowChartExtract">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8"/>
          <p:cNvSpPr txBox="1"/>
          <p:nvPr/>
        </p:nvSpPr>
        <p:spPr>
          <a:xfrm>
            <a:off x="8539272" y="805829"/>
            <a:ext cx="1311900" cy="369600"/>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latin typeface="Verdana"/>
                <a:ea typeface="Verdana"/>
                <a:cs typeface="Verdana"/>
                <a:sym typeface="Verdana"/>
              </a:rPr>
              <a:t>TESTEO</a:t>
            </a:r>
            <a:endParaRPr>
              <a:latin typeface="Verdana"/>
              <a:ea typeface="Verdana"/>
              <a:cs typeface="Verdana"/>
              <a:sym typeface="Verdana"/>
            </a:endParaRPr>
          </a:p>
        </p:txBody>
      </p:sp>
      <p:sp>
        <p:nvSpPr>
          <p:cNvPr id="362" name="Google Shape;362;p58"/>
          <p:cNvSpPr/>
          <p:nvPr/>
        </p:nvSpPr>
        <p:spPr>
          <a:xfrm>
            <a:off x="4518879" y="897398"/>
            <a:ext cx="186300" cy="1863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8"/>
          <p:cNvSpPr/>
          <p:nvPr/>
        </p:nvSpPr>
        <p:spPr>
          <a:xfrm>
            <a:off x="1107730" y="2884754"/>
            <a:ext cx="1076700" cy="489900"/>
          </a:xfrm>
          <a:prstGeom prst="rect">
            <a:avLst/>
          </a:prstGeom>
          <a:solidFill>
            <a:srgbClr val="FCE5C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b="1"/>
              <a:t>MAPA EMPATIA</a:t>
            </a:r>
            <a:endParaRPr b="1"/>
          </a:p>
        </p:txBody>
      </p:sp>
      <p:sp>
        <p:nvSpPr>
          <p:cNvPr id="364" name="Google Shape;364;p58"/>
          <p:cNvSpPr/>
          <p:nvPr/>
        </p:nvSpPr>
        <p:spPr>
          <a:xfrm>
            <a:off x="1434995" y="4586637"/>
            <a:ext cx="927900" cy="489900"/>
          </a:xfrm>
          <a:prstGeom prst="rect">
            <a:avLst/>
          </a:prstGeom>
          <a:solidFill>
            <a:srgbClr val="FCE5C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b="1"/>
              <a:t>DAFO</a:t>
            </a:r>
            <a:endParaRPr b="1"/>
          </a:p>
        </p:txBody>
      </p:sp>
      <p:sp>
        <p:nvSpPr>
          <p:cNvPr id="365" name="Google Shape;365;p58"/>
          <p:cNvSpPr/>
          <p:nvPr/>
        </p:nvSpPr>
        <p:spPr>
          <a:xfrm>
            <a:off x="432653" y="5322148"/>
            <a:ext cx="2130600" cy="2097000"/>
          </a:xfrm>
          <a:prstGeom prst="roundRect">
            <a:avLst>
              <a:gd name="adj" fmla="val 16667"/>
            </a:avLst>
          </a:prstGeom>
          <a:noFill/>
          <a:ln w="2857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8"/>
          <p:cNvSpPr/>
          <p:nvPr/>
        </p:nvSpPr>
        <p:spPr>
          <a:xfrm>
            <a:off x="434735" y="2156544"/>
            <a:ext cx="1076700" cy="6015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200" b="1"/>
              <a:t>ALUMNO</a:t>
            </a:r>
            <a:endParaRPr sz="1200" b="1"/>
          </a:p>
        </p:txBody>
      </p:sp>
      <p:sp>
        <p:nvSpPr>
          <p:cNvPr id="367" name="Google Shape;367;p58"/>
          <p:cNvSpPr/>
          <p:nvPr/>
        </p:nvSpPr>
        <p:spPr>
          <a:xfrm>
            <a:off x="432653" y="3739369"/>
            <a:ext cx="927900" cy="13371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a:t>GRUPO</a:t>
            </a:r>
            <a:endParaRPr sz="900" b="1"/>
          </a:p>
          <a:p>
            <a:pPr marL="0" lvl="0" indent="0" algn="ctr" rtl="0">
              <a:spcBef>
                <a:spcPts val="0"/>
              </a:spcBef>
              <a:spcAft>
                <a:spcPts val="0"/>
              </a:spcAft>
              <a:buNone/>
            </a:pPr>
            <a:r>
              <a:rPr lang="es" sz="700" b="1"/>
              <a:t>Relaciones</a:t>
            </a:r>
            <a:endParaRPr sz="700" b="1"/>
          </a:p>
          <a:p>
            <a:pPr marL="0" lvl="0" indent="0" algn="ctr" rtl="0">
              <a:spcBef>
                <a:spcPts val="0"/>
              </a:spcBef>
              <a:spcAft>
                <a:spcPts val="0"/>
              </a:spcAft>
              <a:buNone/>
            </a:pPr>
            <a:r>
              <a:rPr lang="es" sz="700" b="1"/>
              <a:t>Liderazgo</a:t>
            </a:r>
            <a:endParaRPr sz="700" b="1"/>
          </a:p>
          <a:p>
            <a:pPr marL="0" lvl="0" indent="0" algn="ctr" rtl="0">
              <a:spcBef>
                <a:spcPts val="0"/>
              </a:spcBef>
              <a:spcAft>
                <a:spcPts val="0"/>
              </a:spcAft>
              <a:buNone/>
            </a:pPr>
            <a:r>
              <a:rPr lang="es" sz="700" b="1"/>
              <a:t>Participación</a:t>
            </a:r>
            <a:endParaRPr sz="700" b="1"/>
          </a:p>
        </p:txBody>
      </p:sp>
      <p:sp>
        <p:nvSpPr>
          <p:cNvPr id="368" name="Google Shape;368;p58"/>
          <p:cNvSpPr/>
          <p:nvPr/>
        </p:nvSpPr>
        <p:spPr>
          <a:xfrm>
            <a:off x="589574" y="5513888"/>
            <a:ext cx="1002300" cy="6015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a:t>CENTRO</a:t>
            </a:r>
            <a:endParaRPr sz="900" b="1"/>
          </a:p>
        </p:txBody>
      </p:sp>
      <p:sp>
        <p:nvSpPr>
          <p:cNvPr id="369" name="Google Shape;369;p58"/>
          <p:cNvSpPr/>
          <p:nvPr/>
        </p:nvSpPr>
        <p:spPr>
          <a:xfrm>
            <a:off x="1434995" y="3739339"/>
            <a:ext cx="927900" cy="6015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a:t>ENTORNO</a:t>
            </a:r>
            <a:endParaRPr sz="900" b="1"/>
          </a:p>
          <a:p>
            <a:pPr marL="0" lvl="0" indent="0" algn="ctr" rtl="0">
              <a:spcBef>
                <a:spcPts val="0"/>
              </a:spcBef>
              <a:spcAft>
                <a:spcPts val="0"/>
              </a:spcAft>
              <a:buNone/>
            </a:pPr>
            <a:r>
              <a:rPr lang="es" sz="700" b="1"/>
              <a:t>Próximo</a:t>
            </a:r>
            <a:endParaRPr sz="700" b="1"/>
          </a:p>
          <a:p>
            <a:pPr marL="0" lvl="0" indent="0" algn="ctr" rtl="0">
              <a:spcBef>
                <a:spcPts val="0"/>
              </a:spcBef>
              <a:spcAft>
                <a:spcPts val="0"/>
              </a:spcAft>
              <a:buNone/>
            </a:pPr>
            <a:r>
              <a:rPr lang="es" sz="700" b="1"/>
              <a:t>Lejano</a:t>
            </a:r>
            <a:endParaRPr sz="700" b="1"/>
          </a:p>
        </p:txBody>
      </p:sp>
      <p:pic>
        <p:nvPicPr>
          <p:cNvPr id="370" name="Google Shape;370;p58"/>
          <p:cNvPicPr preferRelativeResize="0"/>
          <p:nvPr/>
        </p:nvPicPr>
        <p:blipFill>
          <a:blip r:embed="rId3">
            <a:alphaModFix/>
          </a:blip>
          <a:stretch>
            <a:fillRect/>
          </a:stretch>
        </p:blipFill>
        <p:spPr>
          <a:xfrm>
            <a:off x="2614475" y="402103"/>
            <a:ext cx="369509" cy="369508"/>
          </a:xfrm>
          <a:prstGeom prst="rect">
            <a:avLst/>
          </a:prstGeom>
          <a:noFill/>
          <a:ln>
            <a:noFill/>
          </a:ln>
        </p:spPr>
      </p:pic>
      <p:pic>
        <p:nvPicPr>
          <p:cNvPr id="371" name="Google Shape;371;p58"/>
          <p:cNvPicPr preferRelativeResize="0"/>
          <p:nvPr/>
        </p:nvPicPr>
        <p:blipFill>
          <a:blip r:embed="rId4">
            <a:alphaModFix/>
          </a:blip>
          <a:stretch>
            <a:fillRect/>
          </a:stretch>
        </p:blipFill>
        <p:spPr>
          <a:xfrm>
            <a:off x="1937700" y="402103"/>
            <a:ext cx="369509" cy="369509"/>
          </a:xfrm>
          <a:prstGeom prst="rect">
            <a:avLst/>
          </a:prstGeom>
          <a:noFill/>
          <a:ln>
            <a:noFill/>
          </a:ln>
        </p:spPr>
      </p:pic>
      <p:pic>
        <p:nvPicPr>
          <p:cNvPr id="372" name="Google Shape;372;p58"/>
          <p:cNvPicPr preferRelativeResize="0"/>
          <p:nvPr/>
        </p:nvPicPr>
        <p:blipFill>
          <a:blip r:embed="rId5">
            <a:alphaModFix/>
          </a:blip>
          <a:stretch>
            <a:fillRect/>
          </a:stretch>
        </p:blipFill>
        <p:spPr>
          <a:xfrm>
            <a:off x="6270511" y="402103"/>
            <a:ext cx="369509" cy="369509"/>
          </a:xfrm>
          <a:prstGeom prst="rect">
            <a:avLst/>
          </a:prstGeom>
          <a:noFill/>
          <a:ln>
            <a:noFill/>
          </a:ln>
        </p:spPr>
      </p:pic>
      <p:pic>
        <p:nvPicPr>
          <p:cNvPr id="373" name="Google Shape;373;p58"/>
          <p:cNvPicPr preferRelativeResize="0"/>
          <p:nvPr/>
        </p:nvPicPr>
        <p:blipFill>
          <a:blip r:embed="rId6">
            <a:alphaModFix/>
          </a:blip>
          <a:stretch>
            <a:fillRect/>
          </a:stretch>
        </p:blipFill>
        <p:spPr>
          <a:xfrm>
            <a:off x="6912919" y="402103"/>
            <a:ext cx="369509" cy="369509"/>
          </a:xfrm>
          <a:prstGeom prst="rect">
            <a:avLst/>
          </a:prstGeom>
          <a:noFill/>
          <a:ln>
            <a:noFill/>
          </a:ln>
        </p:spPr>
      </p:pic>
      <p:cxnSp>
        <p:nvCxnSpPr>
          <p:cNvPr id="374" name="Google Shape;374;p58"/>
          <p:cNvCxnSpPr/>
          <p:nvPr/>
        </p:nvCxnSpPr>
        <p:spPr>
          <a:xfrm rot="10800000" flipH="1">
            <a:off x="395505" y="42777"/>
            <a:ext cx="1647600" cy="662100"/>
          </a:xfrm>
          <a:prstGeom prst="straightConnector1">
            <a:avLst/>
          </a:prstGeom>
          <a:noFill/>
          <a:ln w="28575" cap="flat" cmpd="sng">
            <a:solidFill>
              <a:srgbClr val="000000"/>
            </a:solidFill>
            <a:prstDash val="solid"/>
            <a:round/>
            <a:headEnd type="none" w="med" len="med"/>
            <a:tailEnd type="triangle" w="med" len="med"/>
          </a:ln>
        </p:spPr>
      </p:cxnSp>
      <p:cxnSp>
        <p:nvCxnSpPr>
          <p:cNvPr id="375" name="Google Shape;375;p58"/>
          <p:cNvCxnSpPr/>
          <p:nvPr/>
        </p:nvCxnSpPr>
        <p:spPr>
          <a:xfrm rot="10800000" flipH="1">
            <a:off x="4858198" y="42777"/>
            <a:ext cx="1647600" cy="662100"/>
          </a:xfrm>
          <a:prstGeom prst="straightConnector1">
            <a:avLst/>
          </a:prstGeom>
          <a:noFill/>
          <a:ln w="28575" cap="flat" cmpd="sng">
            <a:solidFill>
              <a:srgbClr val="000000"/>
            </a:solidFill>
            <a:prstDash val="solid"/>
            <a:round/>
            <a:headEnd type="none" w="med" len="med"/>
            <a:tailEnd type="triangle" w="med" len="med"/>
          </a:ln>
        </p:spPr>
      </p:cxnSp>
      <p:cxnSp>
        <p:nvCxnSpPr>
          <p:cNvPr id="376" name="Google Shape;376;p58"/>
          <p:cNvCxnSpPr/>
          <p:nvPr/>
        </p:nvCxnSpPr>
        <p:spPr>
          <a:xfrm>
            <a:off x="2743642" y="42783"/>
            <a:ext cx="1656000" cy="669000"/>
          </a:xfrm>
          <a:prstGeom prst="straightConnector1">
            <a:avLst/>
          </a:prstGeom>
          <a:noFill/>
          <a:ln w="28575" cap="flat" cmpd="sng">
            <a:solidFill>
              <a:srgbClr val="000000"/>
            </a:solidFill>
            <a:prstDash val="solid"/>
            <a:round/>
            <a:headEnd type="none" w="med" len="med"/>
            <a:tailEnd type="triangle" w="med" len="med"/>
          </a:ln>
        </p:spPr>
      </p:cxnSp>
      <p:cxnSp>
        <p:nvCxnSpPr>
          <p:cNvPr id="377" name="Google Shape;377;p58"/>
          <p:cNvCxnSpPr/>
          <p:nvPr/>
        </p:nvCxnSpPr>
        <p:spPr>
          <a:xfrm>
            <a:off x="6726902" y="42783"/>
            <a:ext cx="1711800" cy="423300"/>
          </a:xfrm>
          <a:prstGeom prst="straightConnector1">
            <a:avLst/>
          </a:prstGeom>
          <a:noFill/>
          <a:ln w="28575" cap="flat" cmpd="sng">
            <a:solidFill>
              <a:srgbClr val="000000"/>
            </a:solidFill>
            <a:prstDash val="solid"/>
            <a:round/>
            <a:headEnd type="none" w="med" len="med"/>
            <a:tailEnd type="triangle" w="med" len="med"/>
          </a:ln>
        </p:spPr>
      </p:cxnSp>
      <p:cxnSp>
        <p:nvCxnSpPr>
          <p:cNvPr id="378" name="Google Shape;378;p58"/>
          <p:cNvCxnSpPr/>
          <p:nvPr/>
        </p:nvCxnSpPr>
        <p:spPr>
          <a:xfrm>
            <a:off x="8495219" y="466206"/>
            <a:ext cx="1711800" cy="423300"/>
          </a:xfrm>
          <a:prstGeom prst="straightConnector1">
            <a:avLst/>
          </a:prstGeom>
          <a:noFill/>
          <a:ln w="28575" cap="flat" cmpd="sng">
            <a:solidFill>
              <a:srgbClr val="000000"/>
            </a:solidFill>
            <a:prstDash val="solid"/>
            <a:round/>
            <a:headEnd type="none" w="med" len="med"/>
            <a:tailEnd type="triangle" w="med" len="med"/>
          </a:ln>
        </p:spPr>
      </p:cxnSp>
      <p:sp>
        <p:nvSpPr>
          <p:cNvPr id="379" name="Google Shape;379;p58"/>
          <p:cNvSpPr/>
          <p:nvPr/>
        </p:nvSpPr>
        <p:spPr>
          <a:xfrm>
            <a:off x="563329" y="6405525"/>
            <a:ext cx="927900" cy="4899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900" b="1"/>
              <a:t>RECURSOS</a:t>
            </a:r>
            <a:endParaRPr sz="900" b="1"/>
          </a:p>
        </p:txBody>
      </p:sp>
      <p:sp>
        <p:nvSpPr>
          <p:cNvPr id="380" name="Google Shape;380;p58"/>
          <p:cNvSpPr/>
          <p:nvPr/>
        </p:nvSpPr>
        <p:spPr>
          <a:xfrm>
            <a:off x="1584135" y="6248111"/>
            <a:ext cx="1076700" cy="374100"/>
          </a:xfrm>
          <a:prstGeom prst="rect">
            <a:avLst/>
          </a:prstGeom>
          <a:solidFill>
            <a:srgbClr val="FCE5C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a:t>HUMANOS</a:t>
            </a:r>
            <a:endParaRPr sz="900" b="1"/>
          </a:p>
        </p:txBody>
      </p:sp>
      <p:sp>
        <p:nvSpPr>
          <p:cNvPr id="381" name="Google Shape;381;p58"/>
          <p:cNvSpPr/>
          <p:nvPr/>
        </p:nvSpPr>
        <p:spPr>
          <a:xfrm>
            <a:off x="1584135" y="6680753"/>
            <a:ext cx="1076700" cy="374100"/>
          </a:xfrm>
          <a:prstGeom prst="rect">
            <a:avLst/>
          </a:prstGeom>
          <a:solidFill>
            <a:srgbClr val="FCE5C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a:t>ESPACIOS</a:t>
            </a:r>
            <a:endParaRPr sz="900" b="1"/>
          </a:p>
        </p:txBody>
      </p:sp>
      <p:sp>
        <p:nvSpPr>
          <p:cNvPr id="382" name="Google Shape;382;p58"/>
          <p:cNvSpPr/>
          <p:nvPr/>
        </p:nvSpPr>
        <p:spPr>
          <a:xfrm>
            <a:off x="1584135" y="7113422"/>
            <a:ext cx="1076700" cy="374100"/>
          </a:xfrm>
          <a:prstGeom prst="rect">
            <a:avLst/>
          </a:prstGeom>
          <a:solidFill>
            <a:srgbClr val="FCE5C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900" b="1"/>
              <a:t>MATERIALES</a:t>
            </a:r>
            <a:endParaRPr sz="900" b="1"/>
          </a:p>
        </p:txBody>
      </p:sp>
      <p:sp>
        <p:nvSpPr>
          <p:cNvPr id="383" name="Google Shape;383;p58"/>
          <p:cNvSpPr/>
          <p:nvPr/>
        </p:nvSpPr>
        <p:spPr>
          <a:xfrm>
            <a:off x="2524536" y="1958571"/>
            <a:ext cx="1647600" cy="4899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200" b="1"/>
              <a:t>DEFINICIÓN CURRÍCULO </a:t>
            </a:r>
            <a:endParaRPr sz="1200" b="1"/>
          </a:p>
        </p:txBody>
      </p:sp>
      <p:sp>
        <p:nvSpPr>
          <p:cNvPr id="384" name="Google Shape;384;p58"/>
          <p:cNvSpPr/>
          <p:nvPr/>
        </p:nvSpPr>
        <p:spPr>
          <a:xfrm>
            <a:off x="2524536" y="2884754"/>
            <a:ext cx="1560000" cy="4899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200" b="1"/>
              <a:t>JUGADORES</a:t>
            </a:r>
            <a:endParaRPr sz="1200" b="1"/>
          </a:p>
        </p:txBody>
      </p:sp>
      <p:sp>
        <p:nvSpPr>
          <p:cNvPr id="385" name="Google Shape;385;p58"/>
          <p:cNvSpPr/>
          <p:nvPr/>
        </p:nvSpPr>
        <p:spPr>
          <a:xfrm>
            <a:off x="2622831" y="5027675"/>
            <a:ext cx="1647600" cy="4899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200" b="1"/>
              <a:t>TRANSPOSICIÓN DIDÁCTICA</a:t>
            </a:r>
            <a:endParaRPr sz="1200" b="1"/>
          </a:p>
        </p:txBody>
      </p:sp>
      <p:sp>
        <p:nvSpPr>
          <p:cNvPr id="386" name="Google Shape;386;p58"/>
          <p:cNvSpPr/>
          <p:nvPr/>
        </p:nvSpPr>
        <p:spPr>
          <a:xfrm>
            <a:off x="2622831" y="3967447"/>
            <a:ext cx="1560000" cy="4899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200" b="1"/>
              <a:t>INTERESES LÚDICOS</a:t>
            </a:r>
            <a:endParaRPr sz="1200" b="1"/>
          </a:p>
        </p:txBody>
      </p:sp>
      <p:sp>
        <p:nvSpPr>
          <p:cNvPr id="387" name="Google Shape;387;p58"/>
          <p:cNvSpPr/>
          <p:nvPr/>
        </p:nvSpPr>
        <p:spPr>
          <a:xfrm>
            <a:off x="3577006" y="5513881"/>
            <a:ext cx="822600" cy="438300"/>
          </a:xfrm>
          <a:prstGeom prst="rect">
            <a:avLst/>
          </a:prstGeom>
          <a:solidFill>
            <a:srgbClr val="FCE5C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800" b="1"/>
              <a:t>PLANTILLA</a:t>
            </a:r>
            <a:endParaRPr sz="800" b="1"/>
          </a:p>
        </p:txBody>
      </p:sp>
      <p:sp>
        <p:nvSpPr>
          <p:cNvPr id="388" name="Google Shape;388;p58"/>
          <p:cNvSpPr/>
          <p:nvPr/>
        </p:nvSpPr>
        <p:spPr>
          <a:xfrm>
            <a:off x="3577012" y="3374583"/>
            <a:ext cx="753600" cy="423300"/>
          </a:xfrm>
          <a:prstGeom prst="rect">
            <a:avLst/>
          </a:prstGeom>
          <a:solidFill>
            <a:srgbClr val="FCE5C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800" b="1"/>
              <a:t>VERBOS</a:t>
            </a:r>
            <a:endParaRPr sz="800" b="1"/>
          </a:p>
          <a:p>
            <a:pPr marL="0" lvl="0" indent="0" algn="ctr" rtl="0">
              <a:spcBef>
                <a:spcPts val="0"/>
              </a:spcBef>
              <a:spcAft>
                <a:spcPts val="0"/>
              </a:spcAft>
              <a:buNone/>
            </a:pPr>
            <a:r>
              <a:rPr lang="es" sz="800" b="1"/>
              <a:t>AMY JO</a:t>
            </a:r>
            <a:endParaRPr sz="800" b="1"/>
          </a:p>
        </p:txBody>
      </p:sp>
      <p:sp>
        <p:nvSpPr>
          <p:cNvPr id="389" name="Google Shape;389;p58"/>
          <p:cNvSpPr/>
          <p:nvPr/>
        </p:nvSpPr>
        <p:spPr>
          <a:xfrm>
            <a:off x="3577012" y="4420832"/>
            <a:ext cx="822600" cy="438300"/>
          </a:xfrm>
          <a:prstGeom prst="rect">
            <a:avLst/>
          </a:prstGeom>
          <a:solidFill>
            <a:srgbClr val="FCE5C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800" b="1"/>
              <a:t>WEISS y RADOFF</a:t>
            </a:r>
            <a:endParaRPr sz="800" b="1"/>
          </a:p>
        </p:txBody>
      </p:sp>
      <p:sp>
        <p:nvSpPr>
          <p:cNvPr id="390" name="Google Shape;390;p58"/>
          <p:cNvSpPr/>
          <p:nvPr/>
        </p:nvSpPr>
        <p:spPr>
          <a:xfrm>
            <a:off x="4084401" y="1389049"/>
            <a:ext cx="1116600" cy="4899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200" b="1"/>
              <a:t>OBJETIVO</a:t>
            </a:r>
            <a:endParaRPr sz="1200" b="1"/>
          </a:p>
        </p:txBody>
      </p:sp>
      <p:cxnSp>
        <p:nvCxnSpPr>
          <p:cNvPr id="391" name="Google Shape;391;p58"/>
          <p:cNvCxnSpPr>
            <a:stCxn id="350" idx="1"/>
            <a:endCxn id="366" idx="0"/>
          </p:cNvCxnSpPr>
          <p:nvPr/>
        </p:nvCxnSpPr>
        <p:spPr>
          <a:xfrm flipH="1">
            <a:off x="973110" y="1387706"/>
            <a:ext cx="413700" cy="768900"/>
          </a:xfrm>
          <a:prstGeom prst="straightConnector1">
            <a:avLst/>
          </a:prstGeom>
          <a:noFill/>
          <a:ln w="9525" cap="flat" cmpd="sng">
            <a:solidFill>
              <a:srgbClr val="000000"/>
            </a:solidFill>
            <a:prstDash val="solid"/>
            <a:round/>
            <a:headEnd type="none" w="med" len="med"/>
            <a:tailEnd type="triangle" w="med" len="med"/>
          </a:ln>
        </p:spPr>
      </p:cxnSp>
      <p:cxnSp>
        <p:nvCxnSpPr>
          <p:cNvPr id="392" name="Google Shape;392;p58"/>
          <p:cNvCxnSpPr>
            <a:stCxn id="366" idx="2"/>
            <a:endCxn id="367" idx="0"/>
          </p:cNvCxnSpPr>
          <p:nvPr/>
        </p:nvCxnSpPr>
        <p:spPr>
          <a:xfrm flipH="1">
            <a:off x="896585" y="2758044"/>
            <a:ext cx="76500" cy="981300"/>
          </a:xfrm>
          <a:prstGeom prst="straightConnector1">
            <a:avLst/>
          </a:prstGeom>
          <a:noFill/>
          <a:ln w="9525" cap="flat" cmpd="sng">
            <a:solidFill>
              <a:srgbClr val="000000"/>
            </a:solidFill>
            <a:prstDash val="solid"/>
            <a:round/>
            <a:headEnd type="none" w="med" len="med"/>
            <a:tailEnd type="triangle" w="med" len="med"/>
          </a:ln>
        </p:spPr>
      </p:cxnSp>
      <p:cxnSp>
        <p:nvCxnSpPr>
          <p:cNvPr id="393" name="Google Shape;393;p58"/>
          <p:cNvCxnSpPr>
            <a:endCxn id="369" idx="2"/>
          </p:cNvCxnSpPr>
          <p:nvPr/>
        </p:nvCxnSpPr>
        <p:spPr>
          <a:xfrm rot="10800000" flipH="1">
            <a:off x="1377245" y="4340839"/>
            <a:ext cx="521700" cy="79800"/>
          </a:xfrm>
          <a:prstGeom prst="straightConnector1">
            <a:avLst/>
          </a:prstGeom>
          <a:noFill/>
          <a:ln w="9525" cap="flat" cmpd="sng">
            <a:solidFill>
              <a:srgbClr val="000000"/>
            </a:solidFill>
            <a:prstDash val="solid"/>
            <a:round/>
            <a:headEnd type="none" w="med" len="med"/>
            <a:tailEnd type="triangle" w="med" len="med"/>
          </a:ln>
        </p:spPr>
      </p:cxnSp>
      <p:cxnSp>
        <p:nvCxnSpPr>
          <p:cNvPr id="394" name="Google Shape;394;p58"/>
          <p:cNvCxnSpPr>
            <a:stCxn id="369" idx="2"/>
            <a:endCxn id="368" idx="0"/>
          </p:cNvCxnSpPr>
          <p:nvPr/>
        </p:nvCxnSpPr>
        <p:spPr>
          <a:xfrm flipH="1">
            <a:off x="1090745" y="4340839"/>
            <a:ext cx="808200" cy="1173000"/>
          </a:xfrm>
          <a:prstGeom prst="straightConnector1">
            <a:avLst/>
          </a:prstGeom>
          <a:noFill/>
          <a:ln w="9525" cap="flat" cmpd="sng">
            <a:solidFill>
              <a:srgbClr val="000000"/>
            </a:solidFill>
            <a:prstDash val="solid"/>
            <a:round/>
            <a:headEnd type="none" w="med" len="med"/>
            <a:tailEnd type="triangle" w="med" len="med"/>
          </a:ln>
        </p:spPr>
      </p:cxnSp>
      <p:cxnSp>
        <p:nvCxnSpPr>
          <p:cNvPr id="395" name="Google Shape;395;p58"/>
          <p:cNvCxnSpPr>
            <a:stCxn id="368" idx="2"/>
            <a:endCxn id="379" idx="0"/>
          </p:cNvCxnSpPr>
          <p:nvPr/>
        </p:nvCxnSpPr>
        <p:spPr>
          <a:xfrm flipH="1">
            <a:off x="1027424" y="6115388"/>
            <a:ext cx="63300" cy="290100"/>
          </a:xfrm>
          <a:prstGeom prst="straightConnector1">
            <a:avLst/>
          </a:prstGeom>
          <a:noFill/>
          <a:ln w="9525" cap="flat" cmpd="sng">
            <a:solidFill>
              <a:srgbClr val="000000"/>
            </a:solidFill>
            <a:prstDash val="solid"/>
            <a:round/>
            <a:headEnd type="none" w="med" len="med"/>
            <a:tailEnd type="triangle" w="med" len="med"/>
          </a:ln>
        </p:spPr>
      </p:cxnSp>
      <p:cxnSp>
        <p:nvCxnSpPr>
          <p:cNvPr id="396" name="Google Shape;396;p58"/>
          <p:cNvCxnSpPr>
            <a:stCxn id="352" idx="3"/>
            <a:endCxn id="383" idx="0"/>
          </p:cNvCxnSpPr>
          <p:nvPr/>
        </p:nvCxnSpPr>
        <p:spPr>
          <a:xfrm flipH="1">
            <a:off x="3348193" y="1387706"/>
            <a:ext cx="125100" cy="570900"/>
          </a:xfrm>
          <a:prstGeom prst="straightConnector1">
            <a:avLst/>
          </a:prstGeom>
          <a:noFill/>
          <a:ln w="9525" cap="flat" cmpd="sng">
            <a:solidFill>
              <a:srgbClr val="000000"/>
            </a:solidFill>
            <a:prstDash val="solid"/>
            <a:round/>
            <a:headEnd type="none" w="med" len="med"/>
            <a:tailEnd type="triangle" w="med" len="med"/>
          </a:ln>
        </p:spPr>
      </p:cxnSp>
      <p:cxnSp>
        <p:nvCxnSpPr>
          <p:cNvPr id="397" name="Google Shape;397;p58"/>
          <p:cNvCxnSpPr>
            <a:endCxn id="384" idx="0"/>
          </p:cNvCxnSpPr>
          <p:nvPr/>
        </p:nvCxnSpPr>
        <p:spPr>
          <a:xfrm flipH="1">
            <a:off x="3304536" y="2448554"/>
            <a:ext cx="44100" cy="436200"/>
          </a:xfrm>
          <a:prstGeom prst="straightConnector1">
            <a:avLst/>
          </a:prstGeom>
          <a:noFill/>
          <a:ln w="9525" cap="flat" cmpd="sng">
            <a:solidFill>
              <a:srgbClr val="000000"/>
            </a:solidFill>
            <a:prstDash val="solid"/>
            <a:round/>
            <a:headEnd type="none" w="med" len="med"/>
            <a:tailEnd type="triangle" w="med" len="med"/>
          </a:ln>
        </p:spPr>
      </p:cxnSp>
      <p:cxnSp>
        <p:nvCxnSpPr>
          <p:cNvPr id="398" name="Google Shape;398;p58"/>
          <p:cNvCxnSpPr/>
          <p:nvPr/>
        </p:nvCxnSpPr>
        <p:spPr>
          <a:xfrm>
            <a:off x="3327221" y="3360858"/>
            <a:ext cx="132600" cy="624600"/>
          </a:xfrm>
          <a:prstGeom prst="straightConnector1">
            <a:avLst/>
          </a:prstGeom>
          <a:noFill/>
          <a:ln w="9525" cap="flat" cmpd="sng">
            <a:solidFill>
              <a:srgbClr val="000000"/>
            </a:solidFill>
            <a:prstDash val="solid"/>
            <a:round/>
            <a:headEnd type="none" w="med" len="med"/>
            <a:tailEnd type="triangle" w="med" len="med"/>
          </a:ln>
        </p:spPr>
      </p:cxnSp>
      <p:cxnSp>
        <p:nvCxnSpPr>
          <p:cNvPr id="399" name="Google Shape;399;p58"/>
          <p:cNvCxnSpPr>
            <a:endCxn id="385" idx="0"/>
          </p:cNvCxnSpPr>
          <p:nvPr/>
        </p:nvCxnSpPr>
        <p:spPr>
          <a:xfrm>
            <a:off x="3383931" y="4496675"/>
            <a:ext cx="62700" cy="531000"/>
          </a:xfrm>
          <a:prstGeom prst="straightConnector1">
            <a:avLst/>
          </a:prstGeom>
          <a:noFill/>
          <a:ln w="9525" cap="flat" cmpd="sng">
            <a:solidFill>
              <a:srgbClr val="000000"/>
            </a:solidFill>
            <a:prstDash val="solid"/>
            <a:round/>
            <a:headEnd type="none" w="med" len="med"/>
            <a:tailEnd type="triangle" w="med" len="med"/>
          </a:ln>
        </p:spPr>
      </p:cxnSp>
      <p:cxnSp>
        <p:nvCxnSpPr>
          <p:cNvPr id="400" name="Google Shape;400;p58"/>
          <p:cNvCxnSpPr>
            <a:stCxn id="362" idx="4"/>
            <a:endCxn id="390" idx="0"/>
          </p:cNvCxnSpPr>
          <p:nvPr/>
        </p:nvCxnSpPr>
        <p:spPr>
          <a:xfrm>
            <a:off x="4612029" y="1083698"/>
            <a:ext cx="30600" cy="305400"/>
          </a:xfrm>
          <a:prstGeom prst="straightConnector1">
            <a:avLst/>
          </a:prstGeom>
          <a:noFill/>
          <a:ln w="9525" cap="flat" cmpd="sng">
            <a:solidFill>
              <a:srgbClr val="000000"/>
            </a:solidFill>
            <a:prstDash val="solid"/>
            <a:round/>
            <a:headEnd type="none" w="med" len="med"/>
            <a:tailEnd type="triangle" w="med" len="med"/>
          </a:ln>
        </p:spPr>
      </p:cxnSp>
      <p:cxnSp>
        <p:nvCxnSpPr>
          <p:cNvPr id="401" name="Google Shape;401;p58"/>
          <p:cNvCxnSpPr>
            <a:stCxn id="353" idx="1"/>
          </p:cNvCxnSpPr>
          <p:nvPr/>
        </p:nvCxnSpPr>
        <p:spPr>
          <a:xfrm flipH="1">
            <a:off x="5712386" y="1387706"/>
            <a:ext cx="9300" cy="666900"/>
          </a:xfrm>
          <a:prstGeom prst="straightConnector1">
            <a:avLst/>
          </a:prstGeom>
          <a:noFill/>
          <a:ln w="9525" cap="flat" cmpd="sng">
            <a:solidFill>
              <a:srgbClr val="000000"/>
            </a:solidFill>
            <a:prstDash val="solid"/>
            <a:round/>
            <a:headEnd type="none" w="med" len="med"/>
            <a:tailEnd type="triangle" w="med" len="med"/>
          </a:ln>
        </p:spPr>
      </p:cxnSp>
      <p:sp>
        <p:nvSpPr>
          <p:cNvPr id="402" name="Google Shape;402;p58"/>
          <p:cNvSpPr/>
          <p:nvPr/>
        </p:nvSpPr>
        <p:spPr>
          <a:xfrm>
            <a:off x="5129453" y="1996418"/>
            <a:ext cx="1311900" cy="4899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200" b="1"/>
              <a:t>NARRATIVA</a:t>
            </a:r>
            <a:endParaRPr sz="1200" b="1"/>
          </a:p>
        </p:txBody>
      </p:sp>
      <p:sp>
        <p:nvSpPr>
          <p:cNvPr id="403" name="Google Shape;403;p58"/>
          <p:cNvSpPr/>
          <p:nvPr/>
        </p:nvSpPr>
        <p:spPr>
          <a:xfrm>
            <a:off x="5135548" y="3125039"/>
            <a:ext cx="1311900" cy="4899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200" b="1"/>
              <a:t>DINÁMICAS</a:t>
            </a:r>
            <a:endParaRPr sz="1200" b="1"/>
          </a:p>
        </p:txBody>
      </p:sp>
      <p:sp>
        <p:nvSpPr>
          <p:cNvPr id="404" name="Google Shape;404;p58"/>
          <p:cNvSpPr/>
          <p:nvPr/>
        </p:nvSpPr>
        <p:spPr>
          <a:xfrm>
            <a:off x="5129453" y="4253646"/>
            <a:ext cx="1311900" cy="4899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200" b="1"/>
              <a:t>MECÁNICAS</a:t>
            </a:r>
            <a:endParaRPr sz="1200" b="1"/>
          </a:p>
        </p:txBody>
      </p:sp>
      <p:sp>
        <p:nvSpPr>
          <p:cNvPr id="405" name="Google Shape;405;p58"/>
          <p:cNvSpPr/>
          <p:nvPr/>
        </p:nvSpPr>
        <p:spPr>
          <a:xfrm>
            <a:off x="5129453" y="5492547"/>
            <a:ext cx="1311900" cy="4899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200" b="1"/>
              <a:t>ESTÉTICA</a:t>
            </a:r>
            <a:endParaRPr sz="1200" b="1"/>
          </a:p>
        </p:txBody>
      </p:sp>
      <p:sp>
        <p:nvSpPr>
          <p:cNvPr id="406" name="Google Shape;406;p58"/>
          <p:cNvSpPr/>
          <p:nvPr/>
        </p:nvSpPr>
        <p:spPr>
          <a:xfrm>
            <a:off x="5106304" y="6216963"/>
            <a:ext cx="1382700" cy="4899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000" b="1"/>
              <a:t>IDENTIFICACIÓN COMPONENTES</a:t>
            </a:r>
            <a:endParaRPr sz="1000" b="1"/>
          </a:p>
        </p:txBody>
      </p:sp>
      <p:cxnSp>
        <p:nvCxnSpPr>
          <p:cNvPr id="407" name="Google Shape;407;p58"/>
          <p:cNvCxnSpPr>
            <a:stCxn id="402" idx="2"/>
            <a:endCxn id="403" idx="0"/>
          </p:cNvCxnSpPr>
          <p:nvPr/>
        </p:nvCxnSpPr>
        <p:spPr>
          <a:xfrm>
            <a:off x="5785403" y="2486318"/>
            <a:ext cx="6000" cy="638700"/>
          </a:xfrm>
          <a:prstGeom prst="straightConnector1">
            <a:avLst/>
          </a:prstGeom>
          <a:noFill/>
          <a:ln w="9525" cap="flat" cmpd="sng">
            <a:solidFill>
              <a:srgbClr val="000000"/>
            </a:solidFill>
            <a:prstDash val="solid"/>
            <a:round/>
            <a:headEnd type="none" w="med" len="med"/>
            <a:tailEnd type="triangle" w="med" len="med"/>
          </a:ln>
        </p:spPr>
      </p:cxnSp>
      <p:cxnSp>
        <p:nvCxnSpPr>
          <p:cNvPr id="408" name="Google Shape;408;p58"/>
          <p:cNvCxnSpPr/>
          <p:nvPr/>
        </p:nvCxnSpPr>
        <p:spPr>
          <a:xfrm>
            <a:off x="7586407" y="1600377"/>
            <a:ext cx="0" cy="965400"/>
          </a:xfrm>
          <a:prstGeom prst="straightConnector1">
            <a:avLst/>
          </a:prstGeom>
          <a:noFill/>
          <a:ln w="9525" cap="flat" cmpd="sng">
            <a:solidFill>
              <a:srgbClr val="000000"/>
            </a:solidFill>
            <a:prstDash val="solid"/>
            <a:round/>
            <a:headEnd type="none" w="med" len="med"/>
            <a:tailEnd type="triangle" w="med" len="med"/>
          </a:ln>
        </p:spPr>
      </p:cxnSp>
      <p:sp>
        <p:nvSpPr>
          <p:cNvPr id="409" name="Google Shape;409;p58"/>
          <p:cNvSpPr/>
          <p:nvPr/>
        </p:nvSpPr>
        <p:spPr>
          <a:xfrm>
            <a:off x="6924918" y="2560722"/>
            <a:ext cx="1311900" cy="11316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700" b="1"/>
              <a:t>TEMPORALIZACIÓN DE SESIONES, DINÁMICAS Y MECÁNICAS</a:t>
            </a:r>
            <a:endParaRPr sz="100" b="1"/>
          </a:p>
        </p:txBody>
      </p:sp>
      <p:sp>
        <p:nvSpPr>
          <p:cNvPr id="410" name="Google Shape;410;p58"/>
          <p:cNvSpPr/>
          <p:nvPr/>
        </p:nvSpPr>
        <p:spPr>
          <a:xfrm>
            <a:off x="6934397" y="4992636"/>
            <a:ext cx="1311900" cy="4899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700" b="1"/>
              <a:t>MATERIALES</a:t>
            </a:r>
            <a:endParaRPr sz="100" b="1"/>
          </a:p>
        </p:txBody>
      </p:sp>
      <p:sp>
        <p:nvSpPr>
          <p:cNvPr id="411" name="Google Shape;411;p58"/>
          <p:cNvSpPr/>
          <p:nvPr/>
        </p:nvSpPr>
        <p:spPr>
          <a:xfrm>
            <a:off x="6934397" y="5931846"/>
            <a:ext cx="1311900" cy="4899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700" b="1"/>
              <a:t>PLATAFORMA Y PANEL DE CLASE</a:t>
            </a:r>
            <a:endParaRPr sz="100" b="1"/>
          </a:p>
        </p:txBody>
      </p:sp>
      <p:sp>
        <p:nvSpPr>
          <p:cNvPr id="412" name="Google Shape;412;p58"/>
          <p:cNvSpPr/>
          <p:nvPr/>
        </p:nvSpPr>
        <p:spPr>
          <a:xfrm>
            <a:off x="6934397" y="6782842"/>
            <a:ext cx="1311900" cy="4899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700" b="1"/>
              <a:t>PRESENTACIÓN INICIAL</a:t>
            </a:r>
            <a:endParaRPr sz="100" b="1"/>
          </a:p>
        </p:txBody>
      </p:sp>
      <p:cxnSp>
        <p:nvCxnSpPr>
          <p:cNvPr id="413" name="Google Shape;413;p58"/>
          <p:cNvCxnSpPr>
            <a:stCxn id="390" idx="2"/>
            <a:endCxn id="414" idx="0"/>
          </p:cNvCxnSpPr>
          <p:nvPr/>
        </p:nvCxnSpPr>
        <p:spPr>
          <a:xfrm>
            <a:off x="4642701" y="1878949"/>
            <a:ext cx="9300" cy="696300"/>
          </a:xfrm>
          <a:prstGeom prst="straightConnector1">
            <a:avLst/>
          </a:prstGeom>
          <a:noFill/>
          <a:ln w="9525" cap="flat" cmpd="sng">
            <a:solidFill>
              <a:srgbClr val="000000"/>
            </a:solidFill>
            <a:prstDash val="solid"/>
            <a:round/>
            <a:headEnd type="none" w="med" len="med"/>
            <a:tailEnd type="triangle" w="med" len="med"/>
          </a:ln>
        </p:spPr>
      </p:cxnSp>
      <p:sp>
        <p:nvSpPr>
          <p:cNvPr id="414" name="Google Shape;414;p58"/>
          <p:cNvSpPr/>
          <p:nvPr/>
        </p:nvSpPr>
        <p:spPr>
          <a:xfrm>
            <a:off x="4113660" y="2575200"/>
            <a:ext cx="1076700" cy="4395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800" b="1"/>
              <a:t>INDICADORES</a:t>
            </a:r>
            <a:endParaRPr sz="600" b="1"/>
          </a:p>
        </p:txBody>
      </p:sp>
      <p:cxnSp>
        <p:nvCxnSpPr>
          <p:cNvPr id="415" name="Google Shape;415;p58"/>
          <p:cNvCxnSpPr>
            <a:stCxn id="403" idx="2"/>
            <a:endCxn id="404" idx="0"/>
          </p:cNvCxnSpPr>
          <p:nvPr/>
        </p:nvCxnSpPr>
        <p:spPr>
          <a:xfrm flipH="1">
            <a:off x="5785498" y="3614939"/>
            <a:ext cx="6000" cy="638700"/>
          </a:xfrm>
          <a:prstGeom prst="straightConnector1">
            <a:avLst/>
          </a:prstGeom>
          <a:noFill/>
          <a:ln w="9525" cap="flat" cmpd="sng">
            <a:solidFill>
              <a:srgbClr val="000000"/>
            </a:solidFill>
            <a:prstDash val="solid"/>
            <a:round/>
            <a:headEnd type="none" w="med" len="med"/>
            <a:tailEnd type="triangle" w="med" len="med"/>
          </a:ln>
        </p:spPr>
      </p:cxnSp>
      <p:cxnSp>
        <p:nvCxnSpPr>
          <p:cNvPr id="416" name="Google Shape;416;p58"/>
          <p:cNvCxnSpPr>
            <a:stCxn id="404" idx="2"/>
            <a:endCxn id="405" idx="0"/>
          </p:cNvCxnSpPr>
          <p:nvPr/>
        </p:nvCxnSpPr>
        <p:spPr>
          <a:xfrm>
            <a:off x="5785403" y="4743546"/>
            <a:ext cx="0" cy="749100"/>
          </a:xfrm>
          <a:prstGeom prst="straightConnector1">
            <a:avLst/>
          </a:prstGeom>
          <a:noFill/>
          <a:ln w="9525" cap="flat" cmpd="sng">
            <a:solidFill>
              <a:srgbClr val="000000"/>
            </a:solidFill>
            <a:prstDash val="solid"/>
            <a:round/>
            <a:headEnd type="none" w="med" len="med"/>
            <a:tailEnd type="triangle" w="med" len="med"/>
          </a:ln>
        </p:spPr>
      </p:cxnSp>
      <p:cxnSp>
        <p:nvCxnSpPr>
          <p:cNvPr id="417" name="Google Shape;417;p58"/>
          <p:cNvCxnSpPr>
            <a:stCxn id="405" idx="2"/>
            <a:endCxn id="406" idx="0"/>
          </p:cNvCxnSpPr>
          <p:nvPr/>
        </p:nvCxnSpPr>
        <p:spPr>
          <a:xfrm>
            <a:off x="5785403" y="5982447"/>
            <a:ext cx="12300" cy="234600"/>
          </a:xfrm>
          <a:prstGeom prst="straightConnector1">
            <a:avLst/>
          </a:prstGeom>
          <a:noFill/>
          <a:ln w="9525" cap="flat" cmpd="sng">
            <a:solidFill>
              <a:srgbClr val="000000"/>
            </a:solidFill>
            <a:prstDash val="solid"/>
            <a:round/>
            <a:headEnd type="none" w="med" len="med"/>
            <a:tailEnd type="triangle" w="med" len="med"/>
          </a:ln>
        </p:spPr>
      </p:cxnSp>
      <p:cxnSp>
        <p:nvCxnSpPr>
          <p:cNvPr id="418" name="Google Shape;418;p58"/>
          <p:cNvCxnSpPr>
            <a:stCxn id="409" idx="2"/>
            <a:endCxn id="410" idx="0"/>
          </p:cNvCxnSpPr>
          <p:nvPr/>
        </p:nvCxnSpPr>
        <p:spPr>
          <a:xfrm>
            <a:off x="7580868" y="3692322"/>
            <a:ext cx="9600" cy="1300200"/>
          </a:xfrm>
          <a:prstGeom prst="straightConnector1">
            <a:avLst/>
          </a:prstGeom>
          <a:noFill/>
          <a:ln w="9525" cap="flat" cmpd="sng">
            <a:solidFill>
              <a:srgbClr val="000000"/>
            </a:solidFill>
            <a:prstDash val="solid"/>
            <a:round/>
            <a:headEnd type="none" w="med" len="med"/>
            <a:tailEnd type="triangle" w="med" len="med"/>
          </a:ln>
        </p:spPr>
      </p:cxnSp>
      <p:cxnSp>
        <p:nvCxnSpPr>
          <p:cNvPr id="419" name="Google Shape;419;p58"/>
          <p:cNvCxnSpPr>
            <a:endCxn id="409" idx="0"/>
          </p:cNvCxnSpPr>
          <p:nvPr/>
        </p:nvCxnSpPr>
        <p:spPr>
          <a:xfrm>
            <a:off x="7577268" y="2067522"/>
            <a:ext cx="3600" cy="493200"/>
          </a:xfrm>
          <a:prstGeom prst="straightConnector1">
            <a:avLst/>
          </a:prstGeom>
          <a:noFill/>
          <a:ln w="9525" cap="flat" cmpd="sng">
            <a:solidFill>
              <a:srgbClr val="000000"/>
            </a:solidFill>
            <a:prstDash val="solid"/>
            <a:round/>
            <a:headEnd type="none" w="med" len="med"/>
            <a:tailEnd type="triangle" w="med" len="med"/>
          </a:ln>
        </p:spPr>
      </p:cxnSp>
      <p:cxnSp>
        <p:nvCxnSpPr>
          <p:cNvPr id="420" name="Google Shape;420;p58"/>
          <p:cNvCxnSpPr>
            <a:stCxn id="410" idx="2"/>
          </p:cNvCxnSpPr>
          <p:nvPr/>
        </p:nvCxnSpPr>
        <p:spPr>
          <a:xfrm>
            <a:off x="7590347" y="5482536"/>
            <a:ext cx="3600" cy="448800"/>
          </a:xfrm>
          <a:prstGeom prst="straightConnector1">
            <a:avLst/>
          </a:prstGeom>
          <a:noFill/>
          <a:ln w="9525" cap="flat" cmpd="sng">
            <a:solidFill>
              <a:srgbClr val="000000"/>
            </a:solidFill>
            <a:prstDash val="solid"/>
            <a:round/>
            <a:headEnd type="none" w="med" len="med"/>
            <a:tailEnd type="triangle" w="med" len="med"/>
          </a:ln>
        </p:spPr>
      </p:cxnSp>
      <p:sp>
        <p:nvSpPr>
          <p:cNvPr id="421" name="Google Shape;421;p58"/>
          <p:cNvSpPr/>
          <p:nvPr/>
        </p:nvSpPr>
        <p:spPr>
          <a:xfrm>
            <a:off x="5106304" y="6941379"/>
            <a:ext cx="1382700" cy="4395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800" b="1"/>
              <a:t>CONCRECCIÓN</a:t>
            </a:r>
            <a:endParaRPr sz="800" b="1"/>
          </a:p>
          <a:p>
            <a:pPr marL="0" lvl="0" indent="0" algn="ctr" rtl="0">
              <a:spcBef>
                <a:spcPts val="0"/>
              </a:spcBef>
              <a:spcAft>
                <a:spcPts val="0"/>
              </a:spcAft>
              <a:buNone/>
            </a:pPr>
            <a:r>
              <a:rPr lang="es" sz="800" b="1"/>
              <a:t>INDICADORES</a:t>
            </a:r>
            <a:endParaRPr sz="600" b="1"/>
          </a:p>
        </p:txBody>
      </p:sp>
      <p:cxnSp>
        <p:nvCxnSpPr>
          <p:cNvPr id="422" name="Google Shape;422;p58"/>
          <p:cNvCxnSpPr/>
          <p:nvPr/>
        </p:nvCxnSpPr>
        <p:spPr>
          <a:xfrm>
            <a:off x="5779381" y="6731448"/>
            <a:ext cx="12300" cy="234600"/>
          </a:xfrm>
          <a:prstGeom prst="straightConnector1">
            <a:avLst/>
          </a:prstGeom>
          <a:noFill/>
          <a:ln w="9525" cap="flat" cmpd="sng">
            <a:solidFill>
              <a:srgbClr val="000000"/>
            </a:solidFill>
            <a:prstDash val="solid"/>
            <a:round/>
            <a:headEnd type="none" w="med" len="med"/>
            <a:tailEnd type="triangle" w="med" len="med"/>
          </a:ln>
        </p:spPr>
      </p:cxnSp>
      <p:cxnSp>
        <p:nvCxnSpPr>
          <p:cNvPr id="423" name="Google Shape;423;p58"/>
          <p:cNvCxnSpPr/>
          <p:nvPr/>
        </p:nvCxnSpPr>
        <p:spPr>
          <a:xfrm>
            <a:off x="7577147" y="6405443"/>
            <a:ext cx="7500" cy="396000"/>
          </a:xfrm>
          <a:prstGeom prst="straightConnector1">
            <a:avLst/>
          </a:prstGeom>
          <a:noFill/>
          <a:ln w="9525" cap="flat" cmpd="sng">
            <a:solidFill>
              <a:srgbClr val="000000"/>
            </a:solidFill>
            <a:prstDash val="solid"/>
            <a:round/>
            <a:headEnd type="none" w="med" len="med"/>
            <a:tailEnd type="triangle" w="med" len="med"/>
          </a:ln>
        </p:spPr>
      </p:cxnSp>
      <p:cxnSp>
        <p:nvCxnSpPr>
          <p:cNvPr id="424" name="Google Shape;424;p58"/>
          <p:cNvCxnSpPr>
            <a:stCxn id="403" idx="3"/>
            <a:endCxn id="402" idx="3"/>
          </p:cNvCxnSpPr>
          <p:nvPr/>
        </p:nvCxnSpPr>
        <p:spPr>
          <a:xfrm rot="10800000">
            <a:off x="6441448" y="2241389"/>
            <a:ext cx="6000" cy="1128600"/>
          </a:xfrm>
          <a:prstGeom prst="bentConnector3">
            <a:avLst>
              <a:gd name="adj1" fmla="val -4177632"/>
            </a:avLst>
          </a:prstGeom>
          <a:noFill/>
          <a:ln w="9525" cap="flat" cmpd="sng">
            <a:solidFill>
              <a:srgbClr val="000000"/>
            </a:solidFill>
            <a:prstDash val="solid"/>
            <a:round/>
            <a:headEnd type="none" w="med" len="med"/>
            <a:tailEnd type="triangle" w="med" len="med"/>
          </a:ln>
        </p:spPr>
      </p:cxnSp>
      <p:cxnSp>
        <p:nvCxnSpPr>
          <p:cNvPr id="425" name="Google Shape;425;p58"/>
          <p:cNvCxnSpPr/>
          <p:nvPr/>
        </p:nvCxnSpPr>
        <p:spPr>
          <a:xfrm rot="-5400000">
            <a:off x="6017668" y="3804333"/>
            <a:ext cx="1124100" cy="264300"/>
          </a:xfrm>
          <a:prstGeom prst="bentConnector3">
            <a:avLst>
              <a:gd name="adj1" fmla="val 612"/>
            </a:avLst>
          </a:prstGeom>
          <a:noFill/>
          <a:ln w="9525" cap="flat" cmpd="sng">
            <a:solidFill>
              <a:srgbClr val="000000"/>
            </a:solidFill>
            <a:prstDash val="solid"/>
            <a:round/>
            <a:headEnd type="none" w="med" len="med"/>
            <a:tailEnd type="triangle" w="med" len="med"/>
          </a:ln>
        </p:spPr>
      </p:cxnSp>
      <p:cxnSp>
        <p:nvCxnSpPr>
          <p:cNvPr id="426" name="Google Shape;426;p58"/>
          <p:cNvCxnSpPr/>
          <p:nvPr/>
        </p:nvCxnSpPr>
        <p:spPr>
          <a:xfrm rot="-5400000">
            <a:off x="5972518" y="4986875"/>
            <a:ext cx="1204200" cy="254100"/>
          </a:xfrm>
          <a:prstGeom prst="bentConnector3">
            <a:avLst>
              <a:gd name="adj1" fmla="val -1211"/>
            </a:avLst>
          </a:prstGeom>
          <a:noFill/>
          <a:ln w="9525" cap="flat" cmpd="sng">
            <a:solidFill>
              <a:srgbClr val="000000"/>
            </a:solidFill>
            <a:prstDash val="solid"/>
            <a:round/>
            <a:headEnd type="none" w="med" len="med"/>
            <a:tailEnd type="triangle" w="med" len="med"/>
          </a:ln>
        </p:spPr>
      </p:cxnSp>
      <p:cxnSp>
        <p:nvCxnSpPr>
          <p:cNvPr id="427" name="Google Shape;427;p58"/>
          <p:cNvCxnSpPr/>
          <p:nvPr/>
        </p:nvCxnSpPr>
        <p:spPr>
          <a:xfrm flipH="1">
            <a:off x="4894687" y="23225"/>
            <a:ext cx="5412300" cy="669300"/>
          </a:xfrm>
          <a:prstGeom prst="bentConnector3">
            <a:avLst>
              <a:gd name="adj1" fmla="val 100196"/>
            </a:avLst>
          </a:prstGeom>
          <a:noFill/>
          <a:ln w="28575" cap="flat" cmpd="sng">
            <a:solidFill>
              <a:srgbClr val="000000"/>
            </a:solidFill>
            <a:prstDash val="solid"/>
            <a:round/>
            <a:headEnd type="none" w="med" len="med"/>
            <a:tailEnd type="triangle" w="med" len="med"/>
          </a:ln>
        </p:spPr>
      </p:cxnSp>
      <p:cxnSp>
        <p:nvCxnSpPr>
          <p:cNvPr id="428" name="Google Shape;428;p58"/>
          <p:cNvCxnSpPr/>
          <p:nvPr/>
        </p:nvCxnSpPr>
        <p:spPr>
          <a:xfrm rot="-5400000" flipH="1">
            <a:off x="4619872" y="591926"/>
            <a:ext cx="975000" cy="975000"/>
          </a:xfrm>
          <a:prstGeom prst="bentConnector3">
            <a:avLst>
              <a:gd name="adj1" fmla="val 50000"/>
            </a:avLst>
          </a:prstGeom>
          <a:noFill/>
          <a:ln w="9525" cap="flat" cmpd="sng">
            <a:solidFill>
              <a:srgbClr val="000000"/>
            </a:solidFill>
            <a:prstDash val="solid"/>
            <a:round/>
            <a:headEnd type="none" w="med" len="med"/>
            <a:tailEnd type="none" w="med" len="med"/>
          </a:ln>
        </p:spPr>
      </p:cxnSp>
      <p:cxnSp>
        <p:nvCxnSpPr>
          <p:cNvPr id="429" name="Google Shape;429;p58"/>
          <p:cNvCxnSpPr>
            <a:stCxn id="360" idx="0"/>
          </p:cNvCxnSpPr>
          <p:nvPr/>
        </p:nvCxnSpPr>
        <p:spPr>
          <a:xfrm rot="10800000" flipH="1">
            <a:off x="10263976" y="33283"/>
            <a:ext cx="63300" cy="957300"/>
          </a:xfrm>
          <a:prstGeom prst="bentConnector2">
            <a:avLst/>
          </a:prstGeom>
          <a:noFill/>
          <a:ln w="28575" cap="flat" cmpd="sng">
            <a:solidFill>
              <a:srgbClr val="000000"/>
            </a:solidFill>
            <a:prstDash val="solid"/>
            <a:round/>
            <a:headEnd type="none" w="med" len="med"/>
            <a:tailEnd type="triangle" w="med" len="med"/>
          </a:ln>
        </p:spPr>
      </p:cxnSp>
      <p:cxnSp>
        <p:nvCxnSpPr>
          <p:cNvPr id="430" name="Google Shape;430;p58"/>
          <p:cNvCxnSpPr/>
          <p:nvPr/>
        </p:nvCxnSpPr>
        <p:spPr>
          <a:xfrm rot="-5400000">
            <a:off x="8239362" y="222194"/>
            <a:ext cx="416400" cy="38700"/>
          </a:xfrm>
          <a:prstGeom prst="bentConnector3">
            <a:avLst>
              <a:gd name="adj1" fmla="val -9754"/>
            </a:avLst>
          </a:prstGeom>
          <a:noFill/>
          <a:ln w="28575" cap="flat" cmpd="sng">
            <a:solidFill>
              <a:srgbClr val="000000"/>
            </a:solidFill>
            <a:prstDash val="solid"/>
            <a:round/>
            <a:headEnd type="none" w="med" len="med"/>
            <a:tailEnd type="triangle" w="med" len="med"/>
          </a:ln>
        </p:spPr>
      </p:cxnSp>
      <p:sp>
        <p:nvSpPr>
          <p:cNvPr id="431" name="Google Shape;431;p58"/>
          <p:cNvSpPr/>
          <p:nvPr/>
        </p:nvSpPr>
        <p:spPr>
          <a:xfrm>
            <a:off x="6866840" y="1958407"/>
            <a:ext cx="1501800" cy="5624700"/>
          </a:xfrm>
          <a:prstGeom prst="roundRect">
            <a:avLst>
              <a:gd name="adj" fmla="val 16667"/>
            </a:avLst>
          </a:prstGeom>
          <a:noFill/>
          <a:ln w="2857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68"/>
          <p:cNvSpPr/>
          <p:nvPr/>
        </p:nvSpPr>
        <p:spPr>
          <a:xfrm>
            <a:off x="497050" y="236201"/>
            <a:ext cx="10099200" cy="6935700"/>
          </a:xfrm>
          <a:prstGeom prst="roundRect">
            <a:avLst>
              <a:gd name="adj" fmla="val 16667"/>
            </a:avLst>
          </a:prstGeom>
          <a:noFill/>
          <a:ln w="38100" cap="flat" cmpd="sng">
            <a:solidFill>
              <a:schemeClr val="dk2"/>
            </a:solidFill>
            <a:prstDash val="solid"/>
            <a:round/>
            <a:headEnd type="none" w="sm" len="sm"/>
            <a:tailEnd type="none" w="sm" len="sm"/>
          </a:ln>
        </p:spPr>
        <p:txBody>
          <a:bodyPr spcFirstLastPara="1" wrap="square" lIns="117400" tIns="117400" rIns="117400" bIns="117400" anchor="t" anchorCtr="0">
            <a:noAutofit/>
          </a:bodyPr>
          <a:lstStyle/>
          <a:p>
            <a:pPr marL="0" lvl="0" indent="0" algn="l" rtl="0">
              <a:spcBef>
                <a:spcPts val="0"/>
              </a:spcBef>
              <a:spcAft>
                <a:spcPts val="0"/>
              </a:spcAft>
              <a:buClr>
                <a:schemeClr val="dk1"/>
              </a:buClr>
              <a:buSzPts val="1400"/>
              <a:buFont typeface="Arial"/>
              <a:buNone/>
            </a:pPr>
            <a:endParaRPr sz="1800" b="1">
              <a:latin typeface="Dosis"/>
              <a:ea typeface="Dosis"/>
              <a:cs typeface="Dosis"/>
              <a:sym typeface="Dosis"/>
            </a:endParaRPr>
          </a:p>
        </p:txBody>
      </p:sp>
      <p:sp>
        <p:nvSpPr>
          <p:cNvPr id="616" name="Google Shape;616;p68"/>
          <p:cNvSpPr txBox="1"/>
          <p:nvPr/>
        </p:nvSpPr>
        <p:spPr>
          <a:xfrm>
            <a:off x="698850" y="236200"/>
            <a:ext cx="7555800" cy="519900"/>
          </a:xfrm>
          <a:prstGeom prst="rect">
            <a:avLst/>
          </a:prstGeom>
          <a:noFill/>
          <a:ln w="19050" cap="flat" cmpd="sng">
            <a:solidFill>
              <a:srgbClr val="000000"/>
            </a:solidFill>
            <a:prstDash val="solid"/>
            <a:round/>
            <a:headEnd type="none" w="sm" len="sm"/>
            <a:tailEnd type="none" w="sm" len="sm"/>
          </a:ln>
        </p:spPr>
        <p:txBody>
          <a:bodyPr spcFirstLastPara="1" wrap="square" lIns="117400" tIns="117400" rIns="117400" bIns="117400" anchor="t" anchorCtr="0">
            <a:noAutofit/>
          </a:bodyPr>
          <a:lstStyle/>
          <a:p>
            <a:pPr marL="0" lvl="0" indent="0" algn="ctr" rtl="0">
              <a:spcBef>
                <a:spcPts val="0"/>
              </a:spcBef>
              <a:spcAft>
                <a:spcPts val="0"/>
              </a:spcAft>
              <a:buNone/>
            </a:pPr>
            <a:r>
              <a:rPr lang="es" sz="1800" b="1">
                <a:solidFill>
                  <a:schemeClr val="dk1"/>
                </a:solidFill>
                <a:latin typeface="Dosis"/>
                <a:ea typeface="Dosis"/>
                <a:cs typeface="Dosis"/>
                <a:sym typeface="Dosis"/>
              </a:rPr>
              <a:t>DINÁMICAS </a:t>
            </a:r>
            <a:endParaRPr sz="1800"/>
          </a:p>
        </p:txBody>
      </p:sp>
      <p:sp>
        <p:nvSpPr>
          <p:cNvPr id="617" name="Google Shape;617;p68"/>
          <p:cNvSpPr/>
          <p:nvPr/>
        </p:nvSpPr>
        <p:spPr>
          <a:xfrm>
            <a:off x="698850" y="1228300"/>
            <a:ext cx="1411800" cy="5657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t" anchorCtr="0">
            <a:noAutofit/>
          </a:bodyPr>
          <a:lstStyle/>
          <a:p>
            <a:pPr marL="0" lvl="0" indent="0" algn="l" rtl="0">
              <a:spcBef>
                <a:spcPts val="0"/>
              </a:spcBef>
              <a:spcAft>
                <a:spcPts val="0"/>
              </a:spcAft>
              <a:buNone/>
            </a:pPr>
            <a:r>
              <a:rPr lang="es" sz="1500" b="1">
                <a:latin typeface="Dosis"/>
                <a:ea typeface="Dosis"/>
                <a:cs typeface="Dosis"/>
                <a:sym typeface="Dosis"/>
              </a:rPr>
              <a:t>EXPERIENCIA DEL PARTICIPANTE. ¿QUÉ CUENTAN CUANDO LLEGAN A CASA?</a:t>
            </a:r>
            <a:endParaRPr sz="1500" b="1">
              <a:latin typeface="Dosis"/>
              <a:ea typeface="Dosis"/>
              <a:cs typeface="Dosis"/>
              <a:sym typeface="Dosis"/>
            </a:endParaRPr>
          </a:p>
        </p:txBody>
      </p:sp>
      <p:sp>
        <p:nvSpPr>
          <p:cNvPr id="618" name="Google Shape;618;p68"/>
          <p:cNvSpPr/>
          <p:nvPr/>
        </p:nvSpPr>
        <p:spPr>
          <a:xfrm>
            <a:off x="2223725" y="1228180"/>
            <a:ext cx="1411800" cy="5657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t" anchorCtr="0">
            <a:noAutofit/>
          </a:bodyPr>
          <a:lstStyle/>
          <a:p>
            <a:pPr marL="0" lvl="0" indent="0" algn="ctr" rtl="0">
              <a:spcBef>
                <a:spcPts val="0"/>
              </a:spcBef>
              <a:spcAft>
                <a:spcPts val="0"/>
              </a:spcAft>
              <a:buNone/>
            </a:pPr>
            <a:r>
              <a:rPr lang="es" sz="1700" b="1">
                <a:latin typeface="Dosis"/>
                <a:ea typeface="Dosis"/>
                <a:cs typeface="Dosis"/>
                <a:sym typeface="Dosis"/>
              </a:rPr>
              <a:t>COOPERAN O COMPITEN</a:t>
            </a:r>
            <a:endParaRPr sz="1700" b="1">
              <a:latin typeface="Dosis"/>
              <a:ea typeface="Dosis"/>
              <a:cs typeface="Dosis"/>
              <a:sym typeface="Dosis"/>
            </a:endParaRPr>
          </a:p>
          <a:p>
            <a:pPr marL="0" lvl="0" indent="0" algn="ctr" rtl="0">
              <a:spcBef>
                <a:spcPts val="0"/>
              </a:spcBef>
              <a:spcAft>
                <a:spcPts val="0"/>
              </a:spcAft>
              <a:buNone/>
            </a:pPr>
            <a:r>
              <a:rPr lang="es" sz="1700" b="1">
                <a:latin typeface="Dosis"/>
                <a:ea typeface="Dosis"/>
                <a:cs typeface="Dosis"/>
                <a:sym typeface="Dosis"/>
              </a:rPr>
              <a:t>O AMBAS</a:t>
            </a:r>
            <a:endParaRPr sz="1700" b="1">
              <a:latin typeface="Dosis"/>
              <a:ea typeface="Dosis"/>
              <a:cs typeface="Dosis"/>
              <a:sym typeface="Dosis"/>
            </a:endParaRPr>
          </a:p>
          <a:p>
            <a:pPr marL="0" lvl="0" indent="0" algn="ctr" rtl="0">
              <a:spcBef>
                <a:spcPts val="0"/>
              </a:spcBef>
              <a:spcAft>
                <a:spcPts val="0"/>
              </a:spcAft>
              <a:buNone/>
            </a:pPr>
            <a:endParaRPr sz="1700" b="1">
              <a:latin typeface="Dosis"/>
              <a:ea typeface="Dosis"/>
              <a:cs typeface="Dosis"/>
              <a:sym typeface="Dosis"/>
            </a:endParaRPr>
          </a:p>
          <a:p>
            <a:pPr marL="0" lvl="0" indent="0" algn="ctr" rtl="0">
              <a:spcBef>
                <a:spcPts val="0"/>
              </a:spcBef>
              <a:spcAft>
                <a:spcPts val="0"/>
              </a:spcAft>
              <a:buNone/>
            </a:pPr>
            <a:endParaRPr sz="1700" b="1">
              <a:latin typeface="Dosis"/>
              <a:ea typeface="Dosis"/>
              <a:cs typeface="Dosis"/>
              <a:sym typeface="Dosis"/>
            </a:endParaRPr>
          </a:p>
          <a:p>
            <a:pPr marL="0" lvl="0" indent="0" algn="ctr" rtl="0">
              <a:spcBef>
                <a:spcPts val="0"/>
              </a:spcBef>
              <a:spcAft>
                <a:spcPts val="0"/>
              </a:spcAft>
              <a:buNone/>
            </a:pPr>
            <a:endParaRPr sz="1700" b="1">
              <a:latin typeface="Dosis"/>
              <a:ea typeface="Dosis"/>
              <a:cs typeface="Dosis"/>
              <a:sym typeface="Dosis"/>
            </a:endParaRPr>
          </a:p>
          <a:p>
            <a:pPr marL="0" lvl="0" indent="0" algn="ctr" rtl="0">
              <a:spcBef>
                <a:spcPts val="0"/>
              </a:spcBef>
              <a:spcAft>
                <a:spcPts val="0"/>
              </a:spcAft>
              <a:buNone/>
            </a:pPr>
            <a:endParaRPr sz="1700" b="1">
              <a:latin typeface="Dosis"/>
              <a:ea typeface="Dosis"/>
              <a:cs typeface="Dosis"/>
              <a:sym typeface="Dosis"/>
            </a:endParaRPr>
          </a:p>
          <a:p>
            <a:pPr marL="0" lvl="0" indent="0" algn="ctr" rtl="0">
              <a:spcBef>
                <a:spcPts val="0"/>
              </a:spcBef>
              <a:spcAft>
                <a:spcPts val="0"/>
              </a:spcAft>
              <a:buNone/>
            </a:pPr>
            <a:endParaRPr sz="1700" b="1">
              <a:latin typeface="Dosis"/>
              <a:ea typeface="Dosis"/>
              <a:cs typeface="Dosis"/>
              <a:sym typeface="Dosis"/>
            </a:endParaRPr>
          </a:p>
          <a:p>
            <a:pPr marL="0" lvl="0" indent="0" algn="ctr" rtl="0">
              <a:spcBef>
                <a:spcPts val="0"/>
              </a:spcBef>
              <a:spcAft>
                <a:spcPts val="0"/>
              </a:spcAft>
              <a:buNone/>
            </a:pPr>
            <a:endParaRPr sz="1700" b="1">
              <a:latin typeface="Dosis"/>
              <a:ea typeface="Dosis"/>
              <a:cs typeface="Dosis"/>
              <a:sym typeface="Dosis"/>
            </a:endParaRPr>
          </a:p>
          <a:p>
            <a:pPr marL="0" lvl="0" indent="0" algn="ctr" rtl="0">
              <a:spcBef>
                <a:spcPts val="0"/>
              </a:spcBef>
              <a:spcAft>
                <a:spcPts val="0"/>
              </a:spcAft>
              <a:buNone/>
            </a:pPr>
            <a:endParaRPr sz="1700" b="1">
              <a:latin typeface="Dosis"/>
              <a:ea typeface="Dosis"/>
              <a:cs typeface="Dosis"/>
              <a:sym typeface="Dosis"/>
            </a:endParaRPr>
          </a:p>
          <a:p>
            <a:pPr marL="0" lvl="0" indent="0" algn="ctr" rtl="0">
              <a:spcBef>
                <a:spcPts val="0"/>
              </a:spcBef>
              <a:spcAft>
                <a:spcPts val="0"/>
              </a:spcAft>
              <a:buNone/>
            </a:pPr>
            <a:endParaRPr sz="1700" b="1">
              <a:latin typeface="Dosis"/>
              <a:ea typeface="Dosis"/>
              <a:cs typeface="Dosis"/>
              <a:sym typeface="Dosis"/>
            </a:endParaRPr>
          </a:p>
          <a:p>
            <a:pPr marL="0" lvl="0" indent="0" algn="ctr" rtl="0">
              <a:spcBef>
                <a:spcPts val="0"/>
              </a:spcBef>
              <a:spcAft>
                <a:spcPts val="0"/>
              </a:spcAft>
              <a:buNone/>
            </a:pPr>
            <a:endParaRPr sz="1700" b="1">
              <a:latin typeface="Dosis"/>
              <a:ea typeface="Dosis"/>
              <a:cs typeface="Dosis"/>
              <a:sym typeface="Dosis"/>
            </a:endParaRPr>
          </a:p>
          <a:p>
            <a:pPr marL="0" lvl="0" indent="0" algn="ctr" rtl="0">
              <a:spcBef>
                <a:spcPts val="0"/>
              </a:spcBef>
              <a:spcAft>
                <a:spcPts val="0"/>
              </a:spcAft>
              <a:buNone/>
            </a:pPr>
            <a:r>
              <a:rPr lang="es" sz="1700" b="1">
                <a:latin typeface="Dosis"/>
                <a:ea typeface="Dosis"/>
                <a:cs typeface="Dosis"/>
                <a:sym typeface="Dosis"/>
              </a:rPr>
              <a:t>¿GRUPOS?</a:t>
            </a:r>
            <a:endParaRPr sz="1700" b="1">
              <a:latin typeface="Dosis"/>
              <a:ea typeface="Dosis"/>
              <a:cs typeface="Dosis"/>
              <a:sym typeface="Dosis"/>
            </a:endParaRPr>
          </a:p>
        </p:txBody>
      </p:sp>
      <p:sp>
        <p:nvSpPr>
          <p:cNvPr id="619" name="Google Shape;619;p68"/>
          <p:cNvSpPr/>
          <p:nvPr/>
        </p:nvSpPr>
        <p:spPr>
          <a:xfrm>
            <a:off x="3748600" y="1173033"/>
            <a:ext cx="1411800" cy="5657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t" anchorCtr="0">
            <a:noAutofit/>
          </a:bodyPr>
          <a:lstStyle/>
          <a:p>
            <a:pPr marL="0" lvl="0" indent="0" algn="ctr" rtl="0">
              <a:spcBef>
                <a:spcPts val="0"/>
              </a:spcBef>
              <a:spcAft>
                <a:spcPts val="0"/>
              </a:spcAft>
              <a:buNone/>
            </a:pPr>
            <a:r>
              <a:rPr lang="es" sz="1500" b="1">
                <a:latin typeface="Dosis"/>
                <a:ea typeface="Dosis"/>
                <a:cs typeface="Dosis"/>
                <a:sym typeface="Dosis"/>
              </a:rPr>
              <a:t>¿SE IDENTIFICAN CON LOS PERSONAJES?</a:t>
            </a:r>
            <a:endParaRPr sz="1500" b="1">
              <a:latin typeface="Dosis"/>
              <a:ea typeface="Dosis"/>
              <a:cs typeface="Dosis"/>
              <a:sym typeface="Dosis"/>
            </a:endParaRPr>
          </a:p>
          <a:p>
            <a:pPr marL="0" lvl="0" indent="0" algn="ctr" rtl="0">
              <a:spcBef>
                <a:spcPts val="0"/>
              </a:spcBef>
              <a:spcAft>
                <a:spcPts val="0"/>
              </a:spcAft>
              <a:buNone/>
            </a:pPr>
            <a:r>
              <a:rPr lang="es" sz="1500" b="1">
                <a:latin typeface="Dosis"/>
                <a:ea typeface="Dosis"/>
                <a:cs typeface="Dosis"/>
                <a:sym typeface="Dosis"/>
              </a:rPr>
              <a:t>¿EN PRIMERA O TERCERA PERSONA?</a:t>
            </a:r>
            <a:endParaRPr sz="1500" b="1">
              <a:latin typeface="Dosis"/>
              <a:ea typeface="Dosis"/>
              <a:cs typeface="Dosis"/>
              <a:sym typeface="Dosis"/>
            </a:endParaRPr>
          </a:p>
        </p:txBody>
      </p:sp>
      <p:sp>
        <p:nvSpPr>
          <p:cNvPr id="620" name="Google Shape;620;p68"/>
          <p:cNvSpPr/>
          <p:nvPr/>
        </p:nvSpPr>
        <p:spPr>
          <a:xfrm>
            <a:off x="5362300" y="1172973"/>
            <a:ext cx="1411800" cy="5657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t" anchorCtr="0">
            <a:noAutofit/>
          </a:bodyPr>
          <a:lstStyle/>
          <a:p>
            <a:pPr marL="0" lvl="0" indent="0" algn="ctr" rtl="0">
              <a:spcBef>
                <a:spcPts val="0"/>
              </a:spcBef>
              <a:spcAft>
                <a:spcPts val="0"/>
              </a:spcAft>
              <a:buNone/>
            </a:pPr>
            <a:r>
              <a:rPr lang="es" sz="1500" b="1">
                <a:latin typeface="Dosis"/>
                <a:ea typeface="Dosis"/>
                <a:cs typeface="Dosis"/>
                <a:sym typeface="Dosis"/>
              </a:rPr>
              <a:t>¿RECEPTORES O CREADORES DE LA NARRATIVA?</a:t>
            </a:r>
            <a:endParaRPr sz="1500" b="1">
              <a:latin typeface="Dosis"/>
              <a:ea typeface="Dosis"/>
              <a:cs typeface="Dosis"/>
              <a:sym typeface="Dosis"/>
            </a:endParaRPr>
          </a:p>
        </p:txBody>
      </p:sp>
      <p:sp>
        <p:nvSpPr>
          <p:cNvPr id="621" name="Google Shape;621;p68"/>
          <p:cNvSpPr/>
          <p:nvPr/>
        </p:nvSpPr>
        <p:spPr>
          <a:xfrm>
            <a:off x="8589700" y="1133071"/>
            <a:ext cx="1919400" cy="5737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t" anchorCtr="0">
            <a:noAutofit/>
          </a:bodyPr>
          <a:lstStyle/>
          <a:p>
            <a:pPr marL="0" lvl="0" indent="0" algn="ctr" rtl="0">
              <a:spcBef>
                <a:spcPts val="0"/>
              </a:spcBef>
              <a:spcAft>
                <a:spcPts val="0"/>
              </a:spcAft>
              <a:buNone/>
            </a:pPr>
            <a:r>
              <a:rPr lang="es" sz="1500" b="1">
                <a:latin typeface="Dosis"/>
                <a:ea typeface="Dosis"/>
                <a:cs typeface="Dosis"/>
                <a:sym typeface="Dosis"/>
              </a:rPr>
              <a:t>¿QUÉ TIPO DE ACCIONES TENDRÁN QUE HACER?</a:t>
            </a:r>
            <a:endParaRPr sz="1500" b="1">
              <a:latin typeface="Dosis"/>
              <a:ea typeface="Dosis"/>
              <a:cs typeface="Dosis"/>
              <a:sym typeface="Dosis"/>
            </a:endParaRPr>
          </a:p>
          <a:p>
            <a:pPr marL="0" lvl="0" indent="0" algn="ctr" rtl="0">
              <a:spcBef>
                <a:spcPts val="0"/>
              </a:spcBef>
              <a:spcAft>
                <a:spcPts val="0"/>
              </a:spcAft>
              <a:buNone/>
            </a:pPr>
            <a:r>
              <a:rPr lang="es" sz="1500" b="1">
                <a:solidFill>
                  <a:schemeClr val="dk1"/>
                </a:solidFill>
                <a:latin typeface="Dosis"/>
                <a:ea typeface="Dosis"/>
                <a:cs typeface="Dosis"/>
                <a:sym typeface="Dosis"/>
              </a:rPr>
              <a:t>¿QUÉ TIPO DE ACCIONES TENDRÁN QUE HACER?¿ESTÁN ASOCIADAS CON EL CURRÍCULO?</a:t>
            </a:r>
            <a:endParaRPr sz="1500" b="1">
              <a:solidFill>
                <a:schemeClr val="dk1"/>
              </a:solidFill>
              <a:latin typeface="Dosis"/>
              <a:ea typeface="Dosis"/>
              <a:cs typeface="Dosis"/>
              <a:sym typeface="Dosis"/>
            </a:endParaRPr>
          </a:p>
          <a:p>
            <a:pPr marL="0" lvl="0" indent="0" algn="ctr" rtl="0">
              <a:spcBef>
                <a:spcPts val="0"/>
              </a:spcBef>
              <a:spcAft>
                <a:spcPts val="0"/>
              </a:spcAft>
              <a:buNone/>
            </a:pPr>
            <a:endParaRPr sz="1500" b="1">
              <a:solidFill>
                <a:schemeClr val="dk1"/>
              </a:solidFill>
              <a:latin typeface="Dosis"/>
              <a:ea typeface="Dosis"/>
              <a:cs typeface="Dosis"/>
              <a:sym typeface="Dosis"/>
            </a:endParaRPr>
          </a:p>
        </p:txBody>
      </p:sp>
      <p:sp>
        <p:nvSpPr>
          <p:cNvPr id="622" name="Google Shape;622;p68"/>
          <p:cNvSpPr/>
          <p:nvPr/>
        </p:nvSpPr>
        <p:spPr>
          <a:xfrm>
            <a:off x="6976000" y="1173009"/>
            <a:ext cx="1411800" cy="5657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t" anchorCtr="0">
            <a:noAutofit/>
          </a:bodyPr>
          <a:lstStyle/>
          <a:p>
            <a:pPr marL="0" lvl="0" indent="0" algn="ctr" rtl="0">
              <a:spcBef>
                <a:spcPts val="0"/>
              </a:spcBef>
              <a:spcAft>
                <a:spcPts val="0"/>
              </a:spcAft>
              <a:buNone/>
            </a:pPr>
            <a:r>
              <a:rPr lang="es" sz="1500" b="1">
                <a:latin typeface="Dosis"/>
                <a:ea typeface="Dosis"/>
                <a:cs typeface="Dosis"/>
                <a:sym typeface="Dosis"/>
              </a:rPr>
              <a:t>¿QUÉ COMPORTAMIENTOS SON LOS ESPERADOS?</a:t>
            </a:r>
            <a:endParaRPr sz="1500" b="1">
              <a:latin typeface="Dosis"/>
              <a:ea typeface="Dosis"/>
              <a:cs typeface="Dosis"/>
              <a:sym typeface="Dosis"/>
            </a:endParaRPr>
          </a:p>
        </p:txBody>
      </p:sp>
      <p:sp>
        <p:nvSpPr>
          <p:cNvPr id="623" name="Google Shape;623;p68"/>
          <p:cNvSpPr txBox="1"/>
          <p:nvPr/>
        </p:nvSpPr>
        <p:spPr>
          <a:xfrm>
            <a:off x="8843500" y="236200"/>
            <a:ext cx="1411800" cy="519900"/>
          </a:xfrm>
          <a:prstGeom prst="rect">
            <a:avLst/>
          </a:prstGeom>
          <a:noFill/>
          <a:ln w="19050" cap="flat" cmpd="sng">
            <a:solidFill>
              <a:srgbClr val="000000"/>
            </a:solidFill>
            <a:prstDash val="solid"/>
            <a:round/>
            <a:headEnd type="none" w="sm" len="sm"/>
            <a:tailEnd type="none" w="sm" len="sm"/>
          </a:ln>
        </p:spPr>
        <p:txBody>
          <a:bodyPr spcFirstLastPara="1" wrap="square" lIns="117400" tIns="117400" rIns="117400" bIns="117400" anchor="t" anchorCtr="0">
            <a:noAutofit/>
          </a:bodyPr>
          <a:lstStyle/>
          <a:p>
            <a:pPr marL="0" lvl="0" indent="0" algn="l" rtl="0">
              <a:spcBef>
                <a:spcPts val="0"/>
              </a:spcBef>
              <a:spcAft>
                <a:spcPts val="0"/>
              </a:spcAft>
              <a:buNone/>
            </a:pPr>
            <a:r>
              <a:rPr lang="es" sz="1800" b="1">
                <a:solidFill>
                  <a:schemeClr val="dk1"/>
                </a:solidFill>
                <a:latin typeface="Dosis"/>
                <a:ea typeface="Dosis"/>
                <a:cs typeface="Dosis"/>
                <a:sym typeface="Dosis"/>
              </a:rPr>
              <a:t>MECÁNICAS</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69"/>
          <p:cNvSpPr/>
          <p:nvPr/>
        </p:nvSpPr>
        <p:spPr>
          <a:xfrm>
            <a:off x="171230" y="1299185"/>
            <a:ext cx="10099200" cy="1422600"/>
          </a:xfrm>
          <a:prstGeom prst="roundRect">
            <a:avLst>
              <a:gd name="adj" fmla="val 16667"/>
            </a:avLst>
          </a:prstGeom>
          <a:noFill/>
          <a:ln w="38100" cap="flat" cmpd="sng">
            <a:solidFill>
              <a:schemeClr val="dk2"/>
            </a:solidFill>
            <a:prstDash val="solid"/>
            <a:round/>
            <a:headEnd type="none" w="sm" len="sm"/>
            <a:tailEnd type="none" w="sm" len="sm"/>
          </a:ln>
        </p:spPr>
        <p:txBody>
          <a:bodyPr spcFirstLastPara="1" wrap="square" lIns="117400" tIns="117400" rIns="117400" bIns="117400" anchor="t" anchorCtr="0">
            <a:noAutofit/>
          </a:bodyPr>
          <a:lstStyle/>
          <a:p>
            <a:pPr marL="0" lvl="0" indent="0" algn="l" rtl="0">
              <a:spcBef>
                <a:spcPts val="0"/>
              </a:spcBef>
              <a:spcAft>
                <a:spcPts val="0"/>
              </a:spcAft>
              <a:buNone/>
            </a:pPr>
            <a:r>
              <a:rPr lang="es" sz="1000" b="1">
                <a:latin typeface="Dosis"/>
                <a:ea typeface="Dosis"/>
                <a:cs typeface="Dosis"/>
                <a:sym typeface="Dosis"/>
              </a:rPr>
              <a:t>ELIGE SOLO 4. LAS MÁS APTAS PARA TU SISTEMA</a:t>
            </a:r>
            <a:endParaRPr sz="1000" b="1">
              <a:latin typeface="Dosis"/>
              <a:ea typeface="Dosis"/>
              <a:cs typeface="Dosis"/>
              <a:sym typeface="Dosis"/>
            </a:endParaRPr>
          </a:p>
        </p:txBody>
      </p:sp>
      <p:sp>
        <p:nvSpPr>
          <p:cNvPr id="629" name="Google Shape;629;p69"/>
          <p:cNvSpPr txBox="1"/>
          <p:nvPr/>
        </p:nvSpPr>
        <p:spPr>
          <a:xfrm rot="-1006">
            <a:off x="3403175" y="212600"/>
            <a:ext cx="4101300" cy="972300"/>
          </a:xfrm>
          <a:prstGeom prst="rect">
            <a:avLst/>
          </a:prstGeom>
          <a:noFill/>
          <a:ln>
            <a:noFill/>
          </a:ln>
        </p:spPr>
        <p:txBody>
          <a:bodyPr spcFirstLastPara="1" wrap="square" lIns="117400" tIns="117400" rIns="117400" bIns="117400" anchor="ctr" anchorCtr="0">
            <a:noAutofit/>
          </a:bodyPr>
          <a:lstStyle/>
          <a:p>
            <a:pPr marL="0" lvl="0" indent="0" algn="ctr" rtl="0">
              <a:spcBef>
                <a:spcPts val="0"/>
              </a:spcBef>
              <a:spcAft>
                <a:spcPts val="0"/>
              </a:spcAft>
              <a:buNone/>
            </a:pPr>
            <a:r>
              <a:rPr lang="es" sz="4300" b="1">
                <a:solidFill>
                  <a:schemeClr val="dk1"/>
                </a:solidFill>
                <a:latin typeface="Dosis"/>
                <a:ea typeface="Dosis"/>
                <a:cs typeface="Dosis"/>
                <a:sym typeface="Dosis"/>
              </a:rPr>
              <a:t>COMPONENTES</a:t>
            </a:r>
            <a:endParaRPr sz="4000"/>
          </a:p>
        </p:txBody>
      </p:sp>
      <p:sp>
        <p:nvSpPr>
          <p:cNvPr id="630" name="Google Shape;630;p69"/>
          <p:cNvSpPr/>
          <p:nvPr/>
        </p:nvSpPr>
        <p:spPr>
          <a:xfrm>
            <a:off x="2203430" y="1704487"/>
            <a:ext cx="1411800" cy="879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ctr" anchorCtr="0">
            <a:noAutofit/>
          </a:bodyPr>
          <a:lstStyle/>
          <a:p>
            <a:pPr marL="0" lvl="0" indent="0" algn="l" rtl="0">
              <a:spcBef>
                <a:spcPts val="0"/>
              </a:spcBef>
              <a:spcAft>
                <a:spcPts val="0"/>
              </a:spcAft>
              <a:buNone/>
            </a:pPr>
            <a:endParaRPr sz="1800" b="1">
              <a:latin typeface="Dosis"/>
              <a:ea typeface="Dosis"/>
              <a:cs typeface="Dosis"/>
              <a:sym typeface="Dosis"/>
            </a:endParaRPr>
          </a:p>
        </p:txBody>
      </p:sp>
      <p:sp>
        <p:nvSpPr>
          <p:cNvPr id="631" name="Google Shape;631;p69"/>
          <p:cNvSpPr/>
          <p:nvPr/>
        </p:nvSpPr>
        <p:spPr>
          <a:xfrm>
            <a:off x="3790830" y="1704487"/>
            <a:ext cx="1411800" cy="879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ctr" anchorCtr="0">
            <a:noAutofit/>
          </a:bodyPr>
          <a:lstStyle/>
          <a:p>
            <a:pPr marL="0" lvl="0" indent="0" algn="l" rtl="0">
              <a:spcBef>
                <a:spcPts val="0"/>
              </a:spcBef>
              <a:spcAft>
                <a:spcPts val="0"/>
              </a:spcAft>
              <a:buNone/>
            </a:pPr>
            <a:endParaRPr sz="1800" b="1">
              <a:latin typeface="Dosis"/>
              <a:ea typeface="Dosis"/>
              <a:cs typeface="Dosis"/>
              <a:sym typeface="Dosis"/>
            </a:endParaRPr>
          </a:p>
        </p:txBody>
      </p:sp>
      <p:sp>
        <p:nvSpPr>
          <p:cNvPr id="632" name="Google Shape;632;p69"/>
          <p:cNvSpPr/>
          <p:nvPr/>
        </p:nvSpPr>
        <p:spPr>
          <a:xfrm>
            <a:off x="5378231" y="1704487"/>
            <a:ext cx="1411800" cy="879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ctr" anchorCtr="0">
            <a:noAutofit/>
          </a:bodyPr>
          <a:lstStyle/>
          <a:p>
            <a:pPr marL="0" lvl="0" indent="0" algn="l" rtl="0">
              <a:spcBef>
                <a:spcPts val="0"/>
              </a:spcBef>
              <a:spcAft>
                <a:spcPts val="0"/>
              </a:spcAft>
              <a:buNone/>
            </a:pPr>
            <a:endParaRPr sz="1800" b="1">
              <a:latin typeface="Dosis"/>
              <a:ea typeface="Dosis"/>
              <a:cs typeface="Dosis"/>
              <a:sym typeface="Dosis"/>
            </a:endParaRPr>
          </a:p>
        </p:txBody>
      </p:sp>
      <p:sp>
        <p:nvSpPr>
          <p:cNvPr id="633" name="Google Shape;633;p69"/>
          <p:cNvSpPr/>
          <p:nvPr/>
        </p:nvSpPr>
        <p:spPr>
          <a:xfrm>
            <a:off x="6965632" y="1704487"/>
            <a:ext cx="1411800" cy="879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ctr" anchorCtr="0">
            <a:noAutofit/>
          </a:bodyPr>
          <a:lstStyle/>
          <a:p>
            <a:pPr marL="0" lvl="0" indent="0" algn="l" rtl="0">
              <a:spcBef>
                <a:spcPts val="0"/>
              </a:spcBef>
              <a:spcAft>
                <a:spcPts val="0"/>
              </a:spcAft>
              <a:buNone/>
            </a:pPr>
            <a:endParaRPr sz="1800" b="1">
              <a:latin typeface="Dosis"/>
              <a:ea typeface="Dosis"/>
              <a:cs typeface="Dosis"/>
              <a:sym typeface="Dosis"/>
            </a:endParaRPr>
          </a:p>
        </p:txBody>
      </p:sp>
      <p:sp>
        <p:nvSpPr>
          <p:cNvPr id="634" name="Google Shape;634;p69"/>
          <p:cNvSpPr txBox="1"/>
          <p:nvPr/>
        </p:nvSpPr>
        <p:spPr>
          <a:xfrm rot="-754">
            <a:off x="858675" y="3103198"/>
            <a:ext cx="4101300" cy="4110000"/>
          </a:xfrm>
          <a:prstGeom prst="rect">
            <a:avLst/>
          </a:prstGeom>
          <a:noFill/>
          <a:ln>
            <a:noFill/>
          </a:ln>
        </p:spPr>
        <p:txBody>
          <a:bodyPr spcFirstLastPara="1" wrap="square" lIns="117400" tIns="117400" rIns="117400" bIns="117400" anchor="t" anchorCtr="0">
            <a:noAutofit/>
          </a:bodyPr>
          <a:lstStyle/>
          <a:p>
            <a:pPr marL="0" lvl="0" indent="0" algn="ctr" rtl="0">
              <a:spcBef>
                <a:spcPts val="0"/>
              </a:spcBef>
              <a:spcAft>
                <a:spcPts val="0"/>
              </a:spcAft>
              <a:buNone/>
            </a:pPr>
            <a:r>
              <a:rPr lang="es" sz="2500" b="1">
                <a:solidFill>
                  <a:schemeClr val="dk1"/>
                </a:solidFill>
                <a:latin typeface="Dosis"/>
                <a:ea typeface="Dosis"/>
                <a:cs typeface="Dosis"/>
                <a:sym typeface="Dosis"/>
              </a:rPr>
              <a:t>BUCLE DE COMPROMISO 1</a:t>
            </a:r>
            <a:endParaRPr sz="2200"/>
          </a:p>
        </p:txBody>
      </p:sp>
      <p:sp>
        <p:nvSpPr>
          <p:cNvPr id="635" name="Google Shape;635;p69"/>
          <p:cNvSpPr txBox="1"/>
          <p:nvPr/>
        </p:nvSpPr>
        <p:spPr>
          <a:xfrm rot="-754">
            <a:off x="5802800" y="3103072"/>
            <a:ext cx="4101300" cy="4027800"/>
          </a:xfrm>
          <a:prstGeom prst="rect">
            <a:avLst/>
          </a:prstGeom>
          <a:noFill/>
          <a:ln>
            <a:noFill/>
          </a:ln>
        </p:spPr>
        <p:txBody>
          <a:bodyPr spcFirstLastPara="1" wrap="square" lIns="117400" tIns="117400" rIns="117400" bIns="117400" anchor="t" anchorCtr="0">
            <a:noAutofit/>
          </a:bodyPr>
          <a:lstStyle/>
          <a:p>
            <a:pPr marL="0" lvl="0" indent="0" algn="ctr" rtl="0">
              <a:spcBef>
                <a:spcPts val="0"/>
              </a:spcBef>
              <a:spcAft>
                <a:spcPts val="0"/>
              </a:spcAft>
              <a:buNone/>
            </a:pPr>
            <a:r>
              <a:rPr lang="es" sz="2500" b="1">
                <a:solidFill>
                  <a:schemeClr val="dk1"/>
                </a:solidFill>
                <a:latin typeface="Dosis"/>
                <a:ea typeface="Dosis"/>
                <a:cs typeface="Dosis"/>
                <a:sym typeface="Dosis"/>
              </a:rPr>
              <a:t>BUCLE DE COMPROMISO 2</a:t>
            </a:r>
            <a:endParaRPr sz="2200"/>
          </a:p>
        </p:txBody>
      </p:sp>
      <p:sp>
        <p:nvSpPr>
          <p:cNvPr id="636" name="Google Shape;636;p69"/>
          <p:cNvSpPr/>
          <p:nvPr/>
        </p:nvSpPr>
        <p:spPr>
          <a:xfrm>
            <a:off x="4822050" y="4713424"/>
            <a:ext cx="1527876" cy="695088"/>
          </a:xfrm>
          <a:prstGeom prst="flowChartTerminator">
            <a:avLst/>
          </a:prstGeom>
          <a:solidFill>
            <a:srgbClr val="4286A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a:solidFill>
                  <a:srgbClr val="FFFFFF"/>
                </a:solidFill>
                <a:latin typeface="Dosis"/>
                <a:ea typeface="Dosis"/>
                <a:cs typeface="Dosis"/>
                <a:sym typeface="Dosis"/>
              </a:rPr>
              <a:t>Motivación</a:t>
            </a:r>
            <a:endParaRPr sz="1800" b="1">
              <a:solidFill>
                <a:srgbClr val="FFFFFF"/>
              </a:solidFill>
              <a:latin typeface="Dosis"/>
              <a:ea typeface="Dosis"/>
              <a:cs typeface="Dosis"/>
              <a:sym typeface="Dosis"/>
            </a:endParaRPr>
          </a:p>
        </p:txBody>
      </p:sp>
      <p:sp>
        <p:nvSpPr>
          <p:cNvPr id="637" name="Google Shape;637;p69"/>
          <p:cNvSpPr/>
          <p:nvPr/>
        </p:nvSpPr>
        <p:spPr>
          <a:xfrm>
            <a:off x="3643375" y="6127474"/>
            <a:ext cx="1527876" cy="695088"/>
          </a:xfrm>
          <a:prstGeom prst="flowChartTerminator">
            <a:avLst/>
          </a:prstGeom>
          <a:solidFill>
            <a:srgbClr val="4286A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a:solidFill>
                  <a:srgbClr val="FFFFFF"/>
                </a:solidFill>
                <a:latin typeface="Dosis"/>
                <a:ea typeface="Dosis"/>
                <a:cs typeface="Dosis"/>
                <a:sym typeface="Dosis"/>
              </a:rPr>
              <a:t>Feedback</a:t>
            </a:r>
            <a:endParaRPr sz="1800" b="1">
              <a:solidFill>
                <a:srgbClr val="FFFFFF"/>
              </a:solidFill>
              <a:latin typeface="Dosis"/>
              <a:ea typeface="Dosis"/>
              <a:cs typeface="Dosis"/>
              <a:sym typeface="Dosis"/>
            </a:endParaRPr>
          </a:p>
        </p:txBody>
      </p:sp>
      <p:sp>
        <p:nvSpPr>
          <p:cNvPr id="638" name="Google Shape;638;p69"/>
          <p:cNvSpPr/>
          <p:nvPr/>
        </p:nvSpPr>
        <p:spPr>
          <a:xfrm>
            <a:off x="6019975" y="6127474"/>
            <a:ext cx="1527876" cy="695088"/>
          </a:xfrm>
          <a:prstGeom prst="flowChartTerminator">
            <a:avLst/>
          </a:prstGeom>
          <a:solidFill>
            <a:srgbClr val="4286A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a:solidFill>
                  <a:srgbClr val="FFFFFF"/>
                </a:solidFill>
                <a:latin typeface="Dosis"/>
                <a:ea typeface="Dosis"/>
                <a:cs typeface="Dosis"/>
                <a:sym typeface="Dosis"/>
              </a:rPr>
              <a:t>Acción</a:t>
            </a:r>
            <a:endParaRPr sz="1800" b="1">
              <a:solidFill>
                <a:srgbClr val="FFFFFF"/>
              </a:solidFill>
              <a:latin typeface="Dosis"/>
              <a:ea typeface="Dosis"/>
              <a:cs typeface="Dosis"/>
              <a:sym typeface="Dosis"/>
            </a:endParaRPr>
          </a:p>
        </p:txBody>
      </p:sp>
      <p:sp>
        <p:nvSpPr>
          <p:cNvPr id="639" name="Google Shape;639;p69"/>
          <p:cNvSpPr/>
          <p:nvPr/>
        </p:nvSpPr>
        <p:spPr>
          <a:xfrm rot="7370098">
            <a:off x="6249932" y="5333794"/>
            <a:ext cx="579837" cy="716559"/>
          </a:xfrm>
          <a:prstGeom prst="bentArrow">
            <a:avLst>
              <a:gd name="adj1" fmla="val 25000"/>
              <a:gd name="adj2" fmla="val 25000"/>
              <a:gd name="adj3" fmla="val 25000"/>
              <a:gd name="adj4" fmla="val 43750"/>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9"/>
          <p:cNvSpPr/>
          <p:nvPr/>
        </p:nvSpPr>
        <p:spPr>
          <a:xfrm rot="-7689034">
            <a:off x="5296056" y="6405955"/>
            <a:ext cx="579865" cy="716583"/>
          </a:xfrm>
          <a:prstGeom prst="bentArrow">
            <a:avLst>
              <a:gd name="adj1" fmla="val 25000"/>
              <a:gd name="adj2" fmla="val 25000"/>
              <a:gd name="adj3" fmla="val 25000"/>
              <a:gd name="adj4" fmla="val 43750"/>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69"/>
          <p:cNvSpPr/>
          <p:nvPr/>
        </p:nvSpPr>
        <p:spPr>
          <a:xfrm rot="-456619">
            <a:off x="4372014" y="5289471"/>
            <a:ext cx="579908" cy="716697"/>
          </a:xfrm>
          <a:prstGeom prst="bentArrow">
            <a:avLst>
              <a:gd name="adj1" fmla="val 25000"/>
              <a:gd name="adj2" fmla="val 25000"/>
              <a:gd name="adj3" fmla="val 25000"/>
              <a:gd name="adj4" fmla="val 43750"/>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69"/>
          <p:cNvSpPr txBox="1"/>
          <p:nvPr/>
        </p:nvSpPr>
        <p:spPr>
          <a:xfrm>
            <a:off x="6081600" y="4128075"/>
            <a:ext cx="2643300" cy="69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100">
                <a:latin typeface="Dosis"/>
                <a:ea typeface="Dosis"/>
                <a:cs typeface="Dosis"/>
                <a:sym typeface="Dosis"/>
              </a:rPr>
              <a:t>¿Cómo vamos a motivar a nuestros participantes?</a:t>
            </a:r>
            <a:endParaRPr sz="2100">
              <a:latin typeface="Dosis"/>
              <a:ea typeface="Dosis"/>
              <a:cs typeface="Dosis"/>
              <a:sym typeface="Dosis"/>
            </a:endParaRPr>
          </a:p>
        </p:txBody>
      </p:sp>
      <p:sp>
        <p:nvSpPr>
          <p:cNvPr id="643" name="Google Shape;643;p69"/>
          <p:cNvSpPr txBox="1"/>
          <p:nvPr/>
        </p:nvSpPr>
        <p:spPr>
          <a:xfrm>
            <a:off x="7384925" y="5661275"/>
            <a:ext cx="2106300" cy="74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100">
                <a:latin typeface="Dosis"/>
                <a:ea typeface="Dosis"/>
                <a:cs typeface="Dosis"/>
                <a:sym typeface="Dosis"/>
              </a:rPr>
              <a:t>¿Qué acciones van a poder realizar?</a:t>
            </a:r>
            <a:endParaRPr sz="2100">
              <a:latin typeface="Dosis"/>
              <a:ea typeface="Dosis"/>
              <a:cs typeface="Dosis"/>
              <a:sym typeface="Dosis"/>
            </a:endParaRPr>
          </a:p>
        </p:txBody>
      </p:sp>
      <p:sp>
        <p:nvSpPr>
          <p:cNvPr id="644" name="Google Shape;644;p69"/>
          <p:cNvSpPr txBox="1"/>
          <p:nvPr/>
        </p:nvSpPr>
        <p:spPr>
          <a:xfrm>
            <a:off x="1445075" y="5412875"/>
            <a:ext cx="2244000" cy="124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100">
                <a:latin typeface="Dosis"/>
                <a:ea typeface="Dosis"/>
                <a:cs typeface="Dosis"/>
                <a:sym typeface="Dosis"/>
              </a:rPr>
              <a:t>¿Qué feedback van a recibir sobre el resultado de  esas acciones?</a:t>
            </a:r>
            <a:endParaRPr sz="2100">
              <a:latin typeface="Dosis"/>
              <a:ea typeface="Dosis"/>
              <a:cs typeface="Dosis"/>
              <a:sym typeface="Dosi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8"/>
        <p:cNvGrpSpPr/>
        <p:nvPr/>
      </p:nvGrpSpPr>
      <p:grpSpPr>
        <a:xfrm>
          <a:off x="0" y="0"/>
          <a:ext cx="0" cy="0"/>
          <a:chOff x="0" y="0"/>
          <a:chExt cx="0" cy="0"/>
        </a:xfrm>
      </p:grpSpPr>
      <p:pic>
        <p:nvPicPr>
          <p:cNvPr id="649" name="Google Shape;649;p70"/>
          <p:cNvPicPr preferRelativeResize="0"/>
          <p:nvPr/>
        </p:nvPicPr>
        <p:blipFill rotWithShape="1">
          <a:blip r:embed="rId3">
            <a:alphaModFix/>
          </a:blip>
          <a:srcRect t="7347"/>
          <a:stretch/>
        </p:blipFill>
        <p:spPr>
          <a:xfrm>
            <a:off x="436803" y="0"/>
            <a:ext cx="9648612" cy="7249502"/>
          </a:xfrm>
          <a:prstGeom prst="rect">
            <a:avLst/>
          </a:prstGeom>
          <a:noFill/>
          <a:ln>
            <a:noFill/>
          </a:ln>
        </p:spPr>
      </p:pic>
      <p:sp>
        <p:nvSpPr>
          <p:cNvPr id="650" name="Google Shape;650;p70"/>
          <p:cNvSpPr txBox="1"/>
          <p:nvPr/>
        </p:nvSpPr>
        <p:spPr>
          <a:xfrm>
            <a:off x="436818" y="354740"/>
            <a:ext cx="2541600" cy="7074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endParaRPr/>
          </a:p>
        </p:txBody>
      </p:sp>
      <p:sp>
        <p:nvSpPr>
          <p:cNvPr id="651" name="Google Shape;651;p70"/>
          <p:cNvSpPr txBox="1"/>
          <p:nvPr/>
        </p:nvSpPr>
        <p:spPr>
          <a:xfrm>
            <a:off x="333716" y="1724940"/>
            <a:ext cx="2043300" cy="9951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endParaRPr sz="1800"/>
          </a:p>
        </p:txBody>
      </p:sp>
      <p:sp>
        <p:nvSpPr>
          <p:cNvPr id="652" name="Google Shape;652;p70"/>
          <p:cNvSpPr txBox="1"/>
          <p:nvPr/>
        </p:nvSpPr>
        <p:spPr>
          <a:xfrm>
            <a:off x="230613" y="3213643"/>
            <a:ext cx="2043300" cy="9951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endParaRPr sz="1800"/>
          </a:p>
        </p:txBody>
      </p:sp>
      <p:sp>
        <p:nvSpPr>
          <p:cNvPr id="653" name="Google Shape;653;p70"/>
          <p:cNvSpPr txBox="1"/>
          <p:nvPr/>
        </p:nvSpPr>
        <p:spPr>
          <a:xfrm>
            <a:off x="433924" y="4702346"/>
            <a:ext cx="2043300" cy="9951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endParaRPr sz="1800"/>
          </a:p>
        </p:txBody>
      </p:sp>
      <p:sp>
        <p:nvSpPr>
          <p:cNvPr id="654" name="Google Shape;654;p70"/>
          <p:cNvSpPr txBox="1"/>
          <p:nvPr/>
        </p:nvSpPr>
        <p:spPr>
          <a:xfrm>
            <a:off x="1120532" y="6191050"/>
            <a:ext cx="2043300" cy="9951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endParaRPr sz="1800"/>
          </a:p>
        </p:txBody>
      </p:sp>
      <p:sp>
        <p:nvSpPr>
          <p:cNvPr id="655" name="Google Shape;655;p70"/>
          <p:cNvSpPr txBox="1"/>
          <p:nvPr/>
        </p:nvSpPr>
        <p:spPr>
          <a:xfrm>
            <a:off x="4102137" y="6671018"/>
            <a:ext cx="2043300" cy="5151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endParaRPr sz="1800"/>
          </a:p>
        </p:txBody>
      </p:sp>
      <p:sp>
        <p:nvSpPr>
          <p:cNvPr id="656" name="Google Shape;656;p70"/>
          <p:cNvSpPr txBox="1"/>
          <p:nvPr/>
        </p:nvSpPr>
        <p:spPr>
          <a:xfrm>
            <a:off x="6957634" y="6088420"/>
            <a:ext cx="2043300" cy="9951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endParaRPr sz="1800"/>
          </a:p>
        </p:txBody>
      </p:sp>
      <p:sp>
        <p:nvSpPr>
          <p:cNvPr id="657" name="Google Shape;657;p70"/>
          <p:cNvSpPr txBox="1"/>
          <p:nvPr/>
        </p:nvSpPr>
        <p:spPr>
          <a:xfrm>
            <a:off x="7465662" y="4995538"/>
            <a:ext cx="2043300" cy="9951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endParaRPr sz="1800"/>
          </a:p>
        </p:txBody>
      </p:sp>
      <p:sp>
        <p:nvSpPr>
          <p:cNvPr id="658" name="Google Shape;658;p70"/>
          <p:cNvSpPr txBox="1"/>
          <p:nvPr/>
        </p:nvSpPr>
        <p:spPr>
          <a:xfrm>
            <a:off x="7783475" y="3488058"/>
            <a:ext cx="2043300" cy="12144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endParaRPr sz="1800"/>
          </a:p>
        </p:txBody>
      </p:sp>
      <p:sp>
        <p:nvSpPr>
          <p:cNvPr id="659" name="Google Shape;659;p70"/>
          <p:cNvSpPr txBox="1"/>
          <p:nvPr/>
        </p:nvSpPr>
        <p:spPr>
          <a:xfrm>
            <a:off x="7598961" y="2090262"/>
            <a:ext cx="2043300" cy="4347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endParaRPr sz="1800"/>
          </a:p>
        </p:txBody>
      </p:sp>
      <p:sp>
        <p:nvSpPr>
          <p:cNvPr id="660" name="Google Shape;660;p70"/>
          <p:cNvSpPr txBox="1"/>
          <p:nvPr/>
        </p:nvSpPr>
        <p:spPr>
          <a:xfrm>
            <a:off x="7039923" y="1062016"/>
            <a:ext cx="2680500" cy="5151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s" sz="1800"/>
              <a:t>MENTOR</a:t>
            </a:r>
            <a:endParaRPr sz="1800"/>
          </a:p>
        </p:txBody>
      </p:sp>
      <p:sp>
        <p:nvSpPr>
          <p:cNvPr id="661" name="Google Shape;661;p70"/>
          <p:cNvSpPr txBox="1"/>
          <p:nvPr/>
        </p:nvSpPr>
        <p:spPr>
          <a:xfrm>
            <a:off x="6117148" y="160504"/>
            <a:ext cx="3724200" cy="4347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s" sz="1800"/>
              <a:t>Llamada</a:t>
            </a:r>
            <a:endParaRPr sz="1800"/>
          </a:p>
        </p:txBody>
      </p:sp>
      <p:sp>
        <p:nvSpPr>
          <p:cNvPr id="662" name="Google Shape;662;p70"/>
          <p:cNvSpPr txBox="1"/>
          <p:nvPr/>
        </p:nvSpPr>
        <p:spPr>
          <a:xfrm>
            <a:off x="5067826" y="349669"/>
            <a:ext cx="278100" cy="3498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s" sz="1800"/>
              <a:t>1</a:t>
            </a:r>
            <a:endParaRPr sz="1800"/>
          </a:p>
        </p:txBody>
      </p:sp>
      <p:sp>
        <p:nvSpPr>
          <p:cNvPr id="663" name="Google Shape;663;p70"/>
          <p:cNvSpPr txBox="1"/>
          <p:nvPr/>
        </p:nvSpPr>
        <p:spPr>
          <a:xfrm>
            <a:off x="6358752" y="847349"/>
            <a:ext cx="278100" cy="3498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s" sz="1800"/>
              <a:t>2</a:t>
            </a:r>
            <a:endParaRPr sz="1800"/>
          </a:p>
        </p:txBody>
      </p:sp>
      <p:sp>
        <p:nvSpPr>
          <p:cNvPr id="664" name="Google Shape;664;p70"/>
          <p:cNvSpPr txBox="1"/>
          <p:nvPr/>
        </p:nvSpPr>
        <p:spPr>
          <a:xfrm>
            <a:off x="7105403" y="2043780"/>
            <a:ext cx="278100" cy="3498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s" sz="1800"/>
              <a:t>3</a:t>
            </a:r>
            <a:endParaRPr sz="1800"/>
          </a:p>
        </p:txBody>
      </p:sp>
      <p:sp>
        <p:nvSpPr>
          <p:cNvPr id="665" name="Google Shape;665;p70"/>
          <p:cNvSpPr txBox="1"/>
          <p:nvPr/>
        </p:nvSpPr>
        <p:spPr>
          <a:xfrm>
            <a:off x="7465662" y="3449916"/>
            <a:ext cx="278100" cy="3498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s" sz="1800"/>
              <a:t>4</a:t>
            </a:r>
            <a:endParaRPr sz="1800"/>
          </a:p>
        </p:txBody>
      </p:sp>
      <p:sp>
        <p:nvSpPr>
          <p:cNvPr id="666" name="Google Shape;666;p70"/>
          <p:cNvSpPr txBox="1"/>
          <p:nvPr/>
        </p:nvSpPr>
        <p:spPr>
          <a:xfrm>
            <a:off x="7039923" y="5025118"/>
            <a:ext cx="278100" cy="3498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s" sz="1800"/>
              <a:t>5</a:t>
            </a:r>
            <a:endParaRPr sz="1800"/>
          </a:p>
        </p:txBody>
      </p:sp>
      <p:sp>
        <p:nvSpPr>
          <p:cNvPr id="667" name="Google Shape;667;p70"/>
          <p:cNvSpPr txBox="1"/>
          <p:nvPr/>
        </p:nvSpPr>
        <p:spPr>
          <a:xfrm>
            <a:off x="6145474" y="5841381"/>
            <a:ext cx="278100" cy="3498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s" sz="1800"/>
              <a:t>6</a:t>
            </a:r>
            <a:endParaRPr sz="1800"/>
          </a:p>
        </p:txBody>
      </p:sp>
      <p:sp>
        <p:nvSpPr>
          <p:cNvPr id="668" name="Google Shape;668;p70"/>
          <p:cNvSpPr txBox="1"/>
          <p:nvPr/>
        </p:nvSpPr>
        <p:spPr>
          <a:xfrm>
            <a:off x="5018935" y="5990751"/>
            <a:ext cx="278100" cy="3498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s" sz="1800"/>
              <a:t>7</a:t>
            </a:r>
            <a:endParaRPr sz="1800"/>
          </a:p>
        </p:txBody>
      </p:sp>
      <p:sp>
        <p:nvSpPr>
          <p:cNvPr id="669" name="Google Shape;669;p70"/>
          <p:cNvSpPr txBox="1"/>
          <p:nvPr/>
        </p:nvSpPr>
        <p:spPr>
          <a:xfrm>
            <a:off x="3564307" y="5491711"/>
            <a:ext cx="278100" cy="3498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s" sz="1800"/>
              <a:t>8</a:t>
            </a:r>
            <a:endParaRPr sz="1800"/>
          </a:p>
        </p:txBody>
      </p:sp>
      <p:sp>
        <p:nvSpPr>
          <p:cNvPr id="670" name="Google Shape;670;p70"/>
          <p:cNvSpPr txBox="1"/>
          <p:nvPr/>
        </p:nvSpPr>
        <p:spPr>
          <a:xfrm>
            <a:off x="2811196" y="4514614"/>
            <a:ext cx="278100" cy="3498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s" sz="1800"/>
              <a:t>9</a:t>
            </a:r>
            <a:endParaRPr sz="1800"/>
          </a:p>
        </p:txBody>
      </p:sp>
      <p:sp>
        <p:nvSpPr>
          <p:cNvPr id="671" name="Google Shape;671;p70"/>
          <p:cNvSpPr txBox="1"/>
          <p:nvPr/>
        </p:nvSpPr>
        <p:spPr>
          <a:xfrm>
            <a:off x="2477261" y="2950693"/>
            <a:ext cx="501000" cy="4347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s" sz="1800"/>
              <a:t>10</a:t>
            </a:r>
            <a:endParaRPr sz="1800"/>
          </a:p>
        </p:txBody>
      </p:sp>
      <p:sp>
        <p:nvSpPr>
          <p:cNvPr id="672" name="Google Shape;672;p70"/>
          <p:cNvSpPr txBox="1"/>
          <p:nvPr/>
        </p:nvSpPr>
        <p:spPr>
          <a:xfrm>
            <a:off x="2811210" y="1577039"/>
            <a:ext cx="501000" cy="4347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s" sz="1800"/>
              <a:t>11</a:t>
            </a:r>
            <a:endParaRPr sz="1800"/>
          </a:p>
        </p:txBody>
      </p:sp>
      <p:sp>
        <p:nvSpPr>
          <p:cNvPr id="673" name="Google Shape;673;p70"/>
          <p:cNvSpPr txBox="1"/>
          <p:nvPr/>
        </p:nvSpPr>
        <p:spPr>
          <a:xfrm>
            <a:off x="3601213" y="595276"/>
            <a:ext cx="501000" cy="4347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s" sz="1800"/>
              <a:t>12</a:t>
            </a:r>
            <a:endParaRPr sz="1800"/>
          </a:p>
        </p:txBody>
      </p:sp>
      <p:pic>
        <p:nvPicPr>
          <p:cNvPr id="674" name="Google Shape;674;p70"/>
          <p:cNvPicPr preferRelativeResize="0"/>
          <p:nvPr/>
        </p:nvPicPr>
        <p:blipFill rotWithShape="1">
          <a:blip r:embed="rId4">
            <a:alphaModFix/>
          </a:blip>
          <a:srcRect l="6099" r="7863"/>
          <a:stretch/>
        </p:blipFill>
        <p:spPr>
          <a:xfrm>
            <a:off x="3164727" y="1229231"/>
            <a:ext cx="3865200" cy="3978300"/>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8"/>
        <p:cNvGrpSpPr/>
        <p:nvPr/>
      </p:nvGrpSpPr>
      <p:grpSpPr>
        <a:xfrm>
          <a:off x="0" y="0"/>
          <a:ext cx="0" cy="0"/>
          <a:chOff x="0" y="0"/>
          <a:chExt cx="0" cy="0"/>
        </a:xfrm>
      </p:grpSpPr>
      <p:sp>
        <p:nvSpPr>
          <p:cNvPr id="679" name="Google Shape;679;p71"/>
          <p:cNvSpPr/>
          <p:nvPr/>
        </p:nvSpPr>
        <p:spPr>
          <a:xfrm>
            <a:off x="1792247" y="-1356976"/>
            <a:ext cx="7068000" cy="270600"/>
          </a:xfrm>
          <a:prstGeom prst="roundRect">
            <a:avLst>
              <a:gd name="adj" fmla="val 16667"/>
            </a:avLst>
          </a:prstGeom>
          <a:solidFill>
            <a:srgbClr val="FFFFFF"/>
          </a:solidFill>
          <a:ln w="9525" cap="flat" cmpd="sng">
            <a:solidFill>
              <a:schemeClr val="dk2"/>
            </a:solidFill>
            <a:prstDash val="dot"/>
            <a:round/>
            <a:headEnd type="none" w="sm" len="sm"/>
            <a:tailEnd type="none" w="sm" len="sm"/>
          </a:ln>
        </p:spPr>
        <p:txBody>
          <a:bodyPr spcFirstLastPara="1" wrap="square" lIns="117400" tIns="117400" rIns="117400" bIns="117400" anchor="ctr" anchorCtr="0">
            <a:noAutofit/>
          </a:bodyPr>
          <a:lstStyle/>
          <a:p>
            <a:pPr marL="0" lvl="0" indent="0" algn="ctr" rtl="0">
              <a:spcBef>
                <a:spcPts val="0"/>
              </a:spcBef>
              <a:spcAft>
                <a:spcPts val="0"/>
              </a:spcAft>
              <a:buNone/>
            </a:pPr>
            <a:r>
              <a:rPr lang="es" sz="1800">
                <a:latin typeface="Dosis"/>
                <a:ea typeface="Dosis"/>
                <a:cs typeface="Dosis"/>
                <a:sym typeface="Dosis"/>
              </a:rPr>
              <a:t>MECÁNICAS VICTOR MANRIQUE</a:t>
            </a:r>
            <a:endParaRPr sz="1800">
              <a:latin typeface="Dosis"/>
              <a:ea typeface="Dosis"/>
              <a:cs typeface="Dosis"/>
              <a:sym typeface="Dosis"/>
            </a:endParaRPr>
          </a:p>
        </p:txBody>
      </p:sp>
      <p:sp>
        <p:nvSpPr>
          <p:cNvPr id="680" name="Google Shape;680;p71"/>
          <p:cNvSpPr/>
          <p:nvPr/>
        </p:nvSpPr>
        <p:spPr>
          <a:xfrm rot="5400000">
            <a:off x="4659699" y="-455676"/>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681" name="Google Shape;681;p71"/>
          <p:cNvSpPr/>
          <p:nvPr/>
        </p:nvSpPr>
        <p:spPr>
          <a:xfrm rot="5400000">
            <a:off x="4659699" y="797113"/>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682" name="Google Shape;682;p71"/>
          <p:cNvSpPr/>
          <p:nvPr/>
        </p:nvSpPr>
        <p:spPr>
          <a:xfrm rot="5400000">
            <a:off x="4659699" y="2049902"/>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683" name="Google Shape;683;p71"/>
          <p:cNvSpPr/>
          <p:nvPr/>
        </p:nvSpPr>
        <p:spPr>
          <a:xfrm rot="5400000">
            <a:off x="7859674" y="-405546"/>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684" name="Google Shape;684;p71"/>
          <p:cNvSpPr/>
          <p:nvPr/>
        </p:nvSpPr>
        <p:spPr>
          <a:xfrm rot="5400000">
            <a:off x="7859674" y="847243"/>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685" name="Google Shape;685;p71"/>
          <p:cNvSpPr/>
          <p:nvPr/>
        </p:nvSpPr>
        <p:spPr>
          <a:xfrm rot="5400000">
            <a:off x="7859674" y="2100032"/>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686" name="Google Shape;686;p71"/>
          <p:cNvSpPr/>
          <p:nvPr/>
        </p:nvSpPr>
        <p:spPr>
          <a:xfrm rot="5400000">
            <a:off x="7859674" y="3352821"/>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687" name="Google Shape;687;p71"/>
          <p:cNvSpPr/>
          <p:nvPr/>
        </p:nvSpPr>
        <p:spPr>
          <a:xfrm rot="5400000">
            <a:off x="853674" y="-375151"/>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688" name="Google Shape;688;p71"/>
          <p:cNvSpPr/>
          <p:nvPr/>
        </p:nvSpPr>
        <p:spPr>
          <a:xfrm>
            <a:off x="341674" y="141299"/>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t" anchorCtr="0">
            <a:noAutofit/>
          </a:bodyPr>
          <a:lstStyle/>
          <a:p>
            <a:pPr marL="0" lvl="0" indent="0" algn="ctr" rtl="0">
              <a:spcBef>
                <a:spcPts val="0"/>
              </a:spcBef>
              <a:spcAft>
                <a:spcPts val="0"/>
              </a:spcAft>
              <a:buNone/>
            </a:pPr>
            <a:r>
              <a:rPr lang="es" sz="1400" b="1">
                <a:latin typeface="Dosis"/>
                <a:ea typeface="Dosis"/>
                <a:cs typeface="Dosis"/>
                <a:sym typeface="Dosis"/>
              </a:rPr>
              <a:t>MUNDO</a:t>
            </a:r>
            <a:endParaRPr sz="1400" b="1">
              <a:latin typeface="Dosis"/>
              <a:ea typeface="Dosis"/>
              <a:cs typeface="Dosis"/>
              <a:sym typeface="Dosis"/>
            </a:endParaRPr>
          </a:p>
          <a:p>
            <a:pPr marL="0" lvl="0" indent="0" algn="l" rtl="0">
              <a:spcBef>
                <a:spcPts val="0"/>
              </a:spcBef>
              <a:spcAft>
                <a:spcPts val="0"/>
              </a:spcAft>
              <a:buNone/>
            </a:pPr>
            <a:r>
              <a:rPr lang="es" sz="1400" b="1">
                <a:latin typeface="Dosis"/>
                <a:ea typeface="Dosis"/>
                <a:cs typeface="Dosis"/>
                <a:sym typeface="Dosis"/>
              </a:rPr>
              <a:t>Donde tiene lugar el </a:t>
            </a:r>
            <a:endParaRPr sz="1400" b="1">
              <a:latin typeface="Dosis"/>
              <a:ea typeface="Dosis"/>
              <a:cs typeface="Dosis"/>
              <a:sym typeface="Dosis"/>
            </a:endParaRPr>
          </a:p>
          <a:p>
            <a:pPr marL="0" lvl="0" indent="0" algn="l" rtl="0">
              <a:spcBef>
                <a:spcPts val="0"/>
              </a:spcBef>
              <a:spcAft>
                <a:spcPts val="0"/>
              </a:spcAft>
              <a:buNone/>
            </a:pPr>
            <a:r>
              <a:rPr lang="es" sz="1400" b="1">
                <a:latin typeface="Dosis"/>
                <a:ea typeface="Dosis"/>
                <a:cs typeface="Dosis"/>
                <a:sym typeface="Dosis"/>
              </a:rPr>
              <a:t>sistema gamificado</a:t>
            </a:r>
            <a:endParaRPr sz="1400" b="1">
              <a:latin typeface="Dosis"/>
              <a:ea typeface="Dosis"/>
              <a:cs typeface="Dosis"/>
              <a:sym typeface="Dosis"/>
            </a:endParaRPr>
          </a:p>
        </p:txBody>
      </p:sp>
      <p:sp>
        <p:nvSpPr>
          <p:cNvPr id="689" name="Google Shape;689;p71"/>
          <p:cNvSpPr/>
          <p:nvPr/>
        </p:nvSpPr>
        <p:spPr>
          <a:xfrm rot="5400000">
            <a:off x="853674" y="2130427"/>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690" name="Google Shape;690;p71"/>
          <p:cNvSpPr/>
          <p:nvPr/>
        </p:nvSpPr>
        <p:spPr>
          <a:xfrm rot="5400000">
            <a:off x="853674" y="3383215"/>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691" name="Google Shape;691;p71"/>
          <p:cNvSpPr/>
          <p:nvPr/>
        </p:nvSpPr>
        <p:spPr>
          <a:xfrm rot="5400000">
            <a:off x="787499" y="4640867"/>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692" name="Google Shape;692;p71"/>
          <p:cNvSpPr/>
          <p:nvPr/>
        </p:nvSpPr>
        <p:spPr>
          <a:xfrm rot="5400000">
            <a:off x="787499" y="5893656"/>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693" name="Google Shape;693;p71"/>
          <p:cNvSpPr/>
          <p:nvPr/>
        </p:nvSpPr>
        <p:spPr>
          <a:xfrm rot="5400000">
            <a:off x="4672774" y="4718482"/>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694" name="Google Shape;694;p71"/>
          <p:cNvSpPr/>
          <p:nvPr/>
        </p:nvSpPr>
        <p:spPr>
          <a:xfrm rot="5400000">
            <a:off x="4672774" y="5971271"/>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695" name="Google Shape;695;p71"/>
          <p:cNvSpPr/>
          <p:nvPr/>
        </p:nvSpPr>
        <p:spPr>
          <a:xfrm>
            <a:off x="341674" y="1392849"/>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ctr" rtl="0">
              <a:spcBef>
                <a:spcPts val="0"/>
              </a:spcBef>
              <a:spcAft>
                <a:spcPts val="0"/>
              </a:spcAft>
              <a:buClr>
                <a:schemeClr val="dk1"/>
              </a:buClr>
              <a:buSzPts val="1100"/>
              <a:buFont typeface="Arial"/>
              <a:buNone/>
            </a:pPr>
            <a:r>
              <a:rPr lang="es" sz="1400" b="1">
                <a:solidFill>
                  <a:schemeClr val="dk1"/>
                </a:solidFill>
                <a:latin typeface="Dosis"/>
                <a:ea typeface="Dosis"/>
                <a:cs typeface="Dosis"/>
                <a:sym typeface="Dosis"/>
              </a:rPr>
              <a:t>TUTORIAL</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Aprendizaje donde</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el jugador desarrolla</a:t>
            </a:r>
            <a:endParaRPr sz="1400" b="1">
              <a:solidFill>
                <a:schemeClr val="dk1"/>
              </a:solidFill>
              <a:latin typeface="Dosis"/>
              <a:ea typeface="Dosis"/>
              <a:cs typeface="Dosis"/>
              <a:sym typeface="Dosis"/>
            </a:endParaRPr>
          </a:p>
          <a:p>
            <a:pPr marL="0" lvl="0" indent="0" algn="l" rtl="0">
              <a:spcBef>
                <a:spcPts val="0"/>
              </a:spcBef>
              <a:spcAft>
                <a:spcPts val="0"/>
              </a:spcAft>
              <a:buClr>
                <a:schemeClr val="dk1"/>
              </a:buClr>
              <a:buSzPts val="1100"/>
              <a:buFont typeface="Arial"/>
              <a:buNone/>
            </a:pPr>
            <a:r>
              <a:rPr lang="es" sz="1400" b="1">
                <a:solidFill>
                  <a:schemeClr val="dk1"/>
                </a:solidFill>
                <a:latin typeface="Dosis"/>
                <a:ea typeface="Dosis"/>
                <a:cs typeface="Dosis"/>
                <a:sym typeface="Dosis"/>
              </a:rPr>
              <a:t>habilidades iniciales</a:t>
            </a:r>
            <a:endParaRPr sz="1400" b="1">
              <a:solidFill>
                <a:schemeClr val="dk1"/>
              </a:solidFill>
              <a:latin typeface="Dosis"/>
              <a:ea typeface="Dosis"/>
              <a:cs typeface="Dosis"/>
              <a:sym typeface="Dosis"/>
            </a:endParaRPr>
          </a:p>
        </p:txBody>
      </p:sp>
      <p:sp>
        <p:nvSpPr>
          <p:cNvPr id="696" name="Google Shape;696;p71"/>
          <p:cNvSpPr/>
          <p:nvPr/>
        </p:nvSpPr>
        <p:spPr>
          <a:xfrm>
            <a:off x="347424" y="2644411"/>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ctr" rtl="0">
              <a:spcBef>
                <a:spcPts val="0"/>
              </a:spcBef>
              <a:spcAft>
                <a:spcPts val="0"/>
              </a:spcAft>
              <a:buClr>
                <a:schemeClr val="dk1"/>
              </a:buClr>
              <a:buSzPts val="1100"/>
              <a:buFont typeface="Arial"/>
              <a:buNone/>
            </a:pPr>
            <a:r>
              <a:rPr lang="es" sz="1400" b="1">
                <a:solidFill>
                  <a:schemeClr val="dk1"/>
                </a:solidFill>
                <a:latin typeface="Dosis"/>
                <a:ea typeface="Dosis"/>
                <a:cs typeface="Dosis"/>
                <a:sym typeface="Dosis"/>
              </a:rPr>
              <a:t>REGLAS</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Reglas que mantienen</a:t>
            </a:r>
            <a:endParaRPr sz="1400" b="1">
              <a:solidFill>
                <a:schemeClr val="dk1"/>
              </a:solidFill>
              <a:latin typeface="Dosis"/>
              <a:ea typeface="Dosis"/>
              <a:cs typeface="Dosis"/>
              <a:sym typeface="Dosis"/>
            </a:endParaRPr>
          </a:p>
          <a:p>
            <a:pPr marL="0" lvl="0" indent="0" algn="l" rtl="0">
              <a:spcBef>
                <a:spcPts val="0"/>
              </a:spcBef>
              <a:spcAft>
                <a:spcPts val="0"/>
              </a:spcAft>
              <a:buClr>
                <a:schemeClr val="dk1"/>
              </a:buClr>
              <a:buSzPts val="1100"/>
              <a:buFont typeface="Arial"/>
              <a:buNone/>
            </a:pPr>
            <a:r>
              <a:rPr lang="es" sz="1400" b="1">
                <a:solidFill>
                  <a:schemeClr val="dk1"/>
                </a:solidFill>
                <a:latin typeface="Dosis"/>
                <a:ea typeface="Dosis"/>
                <a:cs typeface="Dosis"/>
                <a:sym typeface="Dosis"/>
              </a:rPr>
              <a:t>el sistema estable.</a:t>
            </a:r>
            <a:endParaRPr sz="1400" b="1">
              <a:solidFill>
                <a:schemeClr val="dk1"/>
              </a:solidFill>
              <a:latin typeface="Dosis"/>
              <a:ea typeface="Dosis"/>
              <a:cs typeface="Dosis"/>
              <a:sym typeface="Dosis"/>
            </a:endParaRPr>
          </a:p>
        </p:txBody>
      </p:sp>
      <p:sp>
        <p:nvSpPr>
          <p:cNvPr id="697" name="Google Shape;697;p71"/>
          <p:cNvSpPr/>
          <p:nvPr/>
        </p:nvSpPr>
        <p:spPr>
          <a:xfrm>
            <a:off x="347424" y="3894711"/>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ctr" rtl="0">
              <a:spcBef>
                <a:spcPts val="0"/>
              </a:spcBef>
              <a:spcAft>
                <a:spcPts val="0"/>
              </a:spcAft>
              <a:buClr>
                <a:schemeClr val="dk1"/>
              </a:buClr>
              <a:buSzPts val="1100"/>
              <a:buFont typeface="Arial"/>
              <a:buNone/>
            </a:pPr>
            <a:r>
              <a:rPr lang="es" sz="1400" b="1">
                <a:solidFill>
                  <a:schemeClr val="dk1"/>
                </a:solidFill>
                <a:latin typeface="Dosis"/>
                <a:ea typeface="Dosis"/>
                <a:cs typeface="Dosis"/>
                <a:sym typeface="Dosis"/>
              </a:rPr>
              <a:t>AVATAR</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Representación</a:t>
            </a:r>
            <a:endParaRPr sz="1400" b="1">
              <a:solidFill>
                <a:schemeClr val="dk1"/>
              </a:solidFill>
              <a:latin typeface="Dosis"/>
              <a:ea typeface="Dosis"/>
              <a:cs typeface="Dosis"/>
              <a:sym typeface="Dosis"/>
            </a:endParaRPr>
          </a:p>
          <a:p>
            <a:pPr marL="0" lvl="0" indent="0" algn="l" rtl="0">
              <a:spcBef>
                <a:spcPts val="0"/>
              </a:spcBef>
              <a:spcAft>
                <a:spcPts val="0"/>
              </a:spcAft>
              <a:buClr>
                <a:schemeClr val="dk1"/>
              </a:buClr>
              <a:buSzPts val="1100"/>
              <a:buFont typeface="Arial"/>
              <a:buNone/>
            </a:pPr>
            <a:r>
              <a:rPr lang="es" sz="1400" b="1">
                <a:solidFill>
                  <a:schemeClr val="dk1"/>
                </a:solidFill>
                <a:latin typeface="Dosis"/>
                <a:ea typeface="Dosis"/>
                <a:cs typeface="Dosis"/>
                <a:sym typeface="Dosis"/>
              </a:rPr>
              <a:t>virtual del jugador</a:t>
            </a:r>
            <a:endParaRPr sz="1400" b="1">
              <a:solidFill>
                <a:schemeClr val="dk1"/>
              </a:solidFill>
              <a:latin typeface="Dosis"/>
              <a:ea typeface="Dosis"/>
              <a:cs typeface="Dosis"/>
              <a:sym typeface="Dosis"/>
            </a:endParaRPr>
          </a:p>
        </p:txBody>
      </p:sp>
      <p:sp>
        <p:nvSpPr>
          <p:cNvPr id="698" name="Google Shape;698;p71"/>
          <p:cNvSpPr/>
          <p:nvPr/>
        </p:nvSpPr>
        <p:spPr>
          <a:xfrm>
            <a:off x="202797" y="5149923"/>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ctr" rtl="0">
              <a:spcBef>
                <a:spcPts val="0"/>
              </a:spcBef>
              <a:spcAft>
                <a:spcPts val="0"/>
              </a:spcAft>
              <a:buClr>
                <a:schemeClr val="dk1"/>
              </a:buClr>
              <a:buSzPts val="1100"/>
              <a:buFont typeface="Arial"/>
              <a:buNone/>
            </a:pPr>
            <a:r>
              <a:rPr lang="es" sz="1400" b="1">
                <a:solidFill>
                  <a:schemeClr val="dk1"/>
                </a:solidFill>
                <a:latin typeface="Dosis"/>
                <a:ea typeface="Dosis"/>
                <a:cs typeface="Dosis"/>
                <a:sym typeface="Dosis"/>
              </a:rPr>
              <a:t>NIVELES</a:t>
            </a:r>
            <a:endParaRPr sz="1400" b="1">
              <a:solidFill>
                <a:schemeClr val="dk1"/>
              </a:solidFill>
              <a:latin typeface="Dosis"/>
              <a:ea typeface="Dosis"/>
              <a:cs typeface="Dosis"/>
              <a:sym typeface="Dosis"/>
            </a:endParaRPr>
          </a:p>
          <a:p>
            <a:pPr marL="0" lvl="0" indent="0" algn="l" rtl="0">
              <a:spcBef>
                <a:spcPts val="0"/>
              </a:spcBef>
              <a:spcAft>
                <a:spcPts val="0"/>
              </a:spcAft>
              <a:buClr>
                <a:schemeClr val="dk1"/>
              </a:buClr>
              <a:buSzPts val="1100"/>
              <a:buFont typeface="Arial"/>
              <a:buNone/>
            </a:pPr>
            <a:r>
              <a:rPr lang="es" sz="1400" b="1">
                <a:solidFill>
                  <a:schemeClr val="dk1"/>
                </a:solidFill>
                <a:latin typeface="Dosis"/>
                <a:ea typeface="Dosis"/>
                <a:cs typeface="Dosis"/>
                <a:sym typeface="Dosis"/>
              </a:rPr>
              <a:t>Representación</a:t>
            </a:r>
            <a:endParaRPr sz="1400" b="1">
              <a:solidFill>
                <a:schemeClr val="dk1"/>
              </a:solidFill>
              <a:latin typeface="Dosis"/>
              <a:ea typeface="Dosis"/>
              <a:cs typeface="Dosis"/>
              <a:sym typeface="Dosis"/>
            </a:endParaRPr>
          </a:p>
          <a:p>
            <a:pPr marL="0" lvl="0" indent="0" algn="l" rtl="0">
              <a:spcBef>
                <a:spcPts val="0"/>
              </a:spcBef>
              <a:spcAft>
                <a:spcPts val="0"/>
              </a:spcAft>
              <a:buClr>
                <a:schemeClr val="dk1"/>
              </a:buClr>
              <a:buSzPts val="1100"/>
              <a:buFont typeface="Arial"/>
              <a:buNone/>
            </a:pPr>
            <a:r>
              <a:rPr lang="es" sz="1400" b="1">
                <a:solidFill>
                  <a:schemeClr val="dk1"/>
                </a:solidFill>
                <a:latin typeface="Dosis"/>
                <a:ea typeface="Dosis"/>
                <a:cs typeface="Dosis"/>
                <a:sym typeface="Dosis"/>
              </a:rPr>
              <a:t>virtual del jugador</a:t>
            </a:r>
            <a:endParaRPr sz="1400" b="1">
              <a:solidFill>
                <a:schemeClr val="dk1"/>
              </a:solidFill>
              <a:latin typeface="Dosis"/>
              <a:ea typeface="Dosis"/>
              <a:cs typeface="Dosis"/>
              <a:sym typeface="Dosis"/>
            </a:endParaRPr>
          </a:p>
        </p:txBody>
      </p:sp>
      <p:sp>
        <p:nvSpPr>
          <p:cNvPr id="699" name="Google Shape;699;p71"/>
          <p:cNvSpPr/>
          <p:nvPr/>
        </p:nvSpPr>
        <p:spPr>
          <a:xfrm>
            <a:off x="281249" y="6405149"/>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b="1">
                <a:solidFill>
                  <a:schemeClr val="dk1"/>
                </a:solidFill>
                <a:latin typeface="Dosis"/>
                <a:ea typeface="Dosis"/>
                <a:cs typeface="Dosis"/>
                <a:sym typeface="Dosis"/>
              </a:rPr>
              <a:t>RETOS</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Misión con objetivo </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concreto que lleva </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a conseguir algún</a:t>
            </a:r>
            <a:endParaRPr sz="1400" b="1">
              <a:solidFill>
                <a:schemeClr val="dk1"/>
              </a:solidFill>
              <a:latin typeface="Dosis"/>
              <a:ea typeface="Dosis"/>
              <a:cs typeface="Dosis"/>
              <a:sym typeface="Dosis"/>
            </a:endParaRPr>
          </a:p>
          <a:p>
            <a:pPr marL="0" lvl="0" indent="0" algn="l" rtl="0">
              <a:spcBef>
                <a:spcPts val="0"/>
              </a:spcBef>
              <a:spcAft>
                <a:spcPts val="0"/>
              </a:spcAft>
              <a:buClr>
                <a:schemeClr val="dk1"/>
              </a:buClr>
              <a:buSzPts val="1100"/>
              <a:buFont typeface="Arial"/>
              <a:buNone/>
            </a:pPr>
            <a:r>
              <a:rPr lang="es" sz="1400" b="1">
                <a:solidFill>
                  <a:schemeClr val="dk1"/>
                </a:solidFill>
                <a:latin typeface="Dosis"/>
                <a:ea typeface="Dosis"/>
                <a:cs typeface="Dosis"/>
                <a:sym typeface="Dosis"/>
              </a:rPr>
              <a:t>tipo de recompensa.</a:t>
            </a:r>
            <a:endParaRPr sz="1400" b="1">
              <a:solidFill>
                <a:schemeClr val="dk1"/>
              </a:solidFill>
              <a:latin typeface="Dosis"/>
              <a:ea typeface="Dosis"/>
              <a:cs typeface="Dosis"/>
              <a:sym typeface="Dosis"/>
            </a:endParaRPr>
          </a:p>
        </p:txBody>
      </p:sp>
      <p:sp>
        <p:nvSpPr>
          <p:cNvPr id="700" name="Google Shape;700;p71"/>
          <p:cNvSpPr/>
          <p:nvPr/>
        </p:nvSpPr>
        <p:spPr>
          <a:xfrm>
            <a:off x="4166524" y="5229986"/>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b="1">
                <a:solidFill>
                  <a:schemeClr val="dk1"/>
                </a:solidFill>
                <a:latin typeface="Dosis"/>
                <a:ea typeface="Dosis"/>
                <a:cs typeface="Dosis"/>
                <a:sym typeface="Dosis"/>
              </a:rPr>
              <a:t>LEADERBOARD RELATIVO</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Muestra la posición </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relativa del jugador</a:t>
            </a:r>
            <a:endParaRPr sz="1400" b="1">
              <a:solidFill>
                <a:schemeClr val="dk1"/>
              </a:solidFill>
              <a:latin typeface="Dosis"/>
              <a:ea typeface="Dosis"/>
              <a:cs typeface="Dosis"/>
              <a:sym typeface="Dosis"/>
            </a:endParaRPr>
          </a:p>
          <a:p>
            <a:pPr marL="0" lvl="0" indent="0" algn="l" rtl="0">
              <a:spcBef>
                <a:spcPts val="0"/>
              </a:spcBef>
              <a:spcAft>
                <a:spcPts val="0"/>
              </a:spcAft>
              <a:buClr>
                <a:schemeClr val="dk1"/>
              </a:buClr>
              <a:buSzPts val="1100"/>
              <a:buFont typeface="Arial"/>
              <a:buNone/>
            </a:pPr>
            <a:r>
              <a:rPr lang="es" sz="1400" b="1">
                <a:solidFill>
                  <a:schemeClr val="dk1"/>
                </a:solidFill>
                <a:latin typeface="Dosis"/>
                <a:ea typeface="Dosis"/>
                <a:cs typeface="Dosis"/>
                <a:sym typeface="Dosis"/>
              </a:rPr>
              <a:t>respecto al resto</a:t>
            </a:r>
            <a:endParaRPr sz="1400" b="1">
              <a:solidFill>
                <a:schemeClr val="dk1"/>
              </a:solidFill>
              <a:latin typeface="Dosis"/>
              <a:ea typeface="Dosis"/>
              <a:cs typeface="Dosis"/>
              <a:sym typeface="Dosis"/>
            </a:endParaRPr>
          </a:p>
        </p:txBody>
      </p:sp>
      <p:sp>
        <p:nvSpPr>
          <p:cNvPr id="701" name="Google Shape;701;p71"/>
          <p:cNvSpPr/>
          <p:nvPr/>
        </p:nvSpPr>
        <p:spPr>
          <a:xfrm>
            <a:off x="4189857" y="6482740"/>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b="1">
                <a:solidFill>
                  <a:schemeClr val="dk1"/>
                </a:solidFill>
                <a:latin typeface="Dosis"/>
                <a:ea typeface="Dosis"/>
                <a:cs typeface="Dosis"/>
                <a:sym typeface="Dosis"/>
              </a:rPr>
              <a:t>INSIGNIAS</a:t>
            </a:r>
            <a:endParaRPr sz="1400" b="1">
              <a:solidFill>
                <a:schemeClr val="dk1"/>
              </a:solidFill>
              <a:latin typeface="Dosis"/>
              <a:ea typeface="Dosis"/>
              <a:cs typeface="Dosis"/>
              <a:sym typeface="Dosis"/>
            </a:endParaRPr>
          </a:p>
          <a:p>
            <a:pPr marL="0" lvl="0" indent="0" algn="l" rtl="0">
              <a:spcBef>
                <a:spcPts val="0"/>
              </a:spcBef>
              <a:spcAft>
                <a:spcPts val="0"/>
              </a:spcAft>
              <a:buClr>
                <a:schemeClr val="dk1"/>
              </a:buClr>
              <a:buSzPts val="1100"/>
              <a:buFont typeface="Arial"/>
              <a:buNone/>
            </a:pPr>
            <a:r>
              <a:rPr lang="es" sz="1400" b="1">
                <a:solidFill>
                  <a:schemeClr val="dk1"/>
                </a:solidFill>
                <a:latin typeface="Dosis"/>
                <a:ea typeface="Dosis"/>
                <a:cs typeface="Dosis"/>
                <a:sym typeface="Dosis"/>
              </a:rPr>
              <a:t>Logro desbloqueado bajo ciertas circunstancias</a:t>
            </a:r>
            <a:endParaRPr sz="1400" b="1">
              <a:solidFill>
                <a:schemeClr val="dk1"/>
              </a:solidFill>
              <a:latin typeface="Dosis"/>
              <a:ea typeface="Dosis"/>
              <a:cs typeface="Dosis"/>
              <a:sym typeface="Dosis"/>
            </a:endParaRPr>
          </a:p>
        </p:txBody>
      </p:sp>
      <p:sp>
        <p:nvSpPr>
          <p:cNvPr id="702" name="Google Shape;702;p71"/>
          <p:cNvSpPr/>
          <p:nvPr/>
        </p:nvSpPr>
        <p:spPr>
          <a:xfrm>
            <a:off x="4150574" y="60774"/>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b="1">
                <a:solidFill>
                  <a:schemeClr val="dk1"/>
                </a:solidFill>
                <a:latin typeface="Dosis"/>
                <a:ea typeface="Dosis"/>
                <a:cs typeface="Dosis"/>
                <a:sym typeface="Dosis"/>
              </a:rPr>
              <a:t>RECOMPENSAS</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FIJAS Y VARIABLES</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Se adquieren según una condición fija conocida</a:t>
            </a:r>
            <a:endParaRPr sz="1400" b="1">
              <a:solidFill>
                <a:schemeClr val="dk1"/>
              </a:solidFill>
              <a:latin typeface="Dosis"/>
              <a:ea typeface="Dosis"/>
              <a:cs typeface="Dosis"/>
              <a:sym typeface="Dosis"/>
            </a:endParaRPr>
          </a:p>
          <a:p>
            <a:pPr marL="0" lvl="0" indent="0" algn="l" rtl="0">
              <a:spcBef>
                <a:spcPts val="0"/>
              </a:spcBef>
              <a:spcAft>
                <a:spcPts val="0"/>
              </a:spcAft>
              <a:buClr>
                <a:schemeClr val="dk1"/>
              </a:buClr>
              <a:buSzPts val="1100"/>
              <a:buFont typeface="Arial"/>
              <a:buNone/>
            </a:pPr>
            <a:r>
              <a:rPr lang="es" sz="1400" b="1">
                <a:solidFill>
                  <a:schemeClr val="dk1"/>
                </a:solidFill>
                <a:latin typeface="Dosis"/>
                <a:ea typeface="Dosis"/>
                <a:cs typeface="Dosis"/>
                <a:sym typeface="Dosis"/>
              </a:rPr>
              <a:t>o desconocida.</a:t>
            </a:r>
            <a:endParaRPr sz="1400" b="1">
              <a:solidFill>
                <a:schemeClr val="dk1"/>
              </a:solidFill>
              <a:latin typeface="Dosis"/>
              <a:ea typeface="Dosis"/>
              <a:cs typeface="Dosis"/>
              <a:sym typeface="Dosis"/>
            </a:endParaRPr>
          </a:p>
        </p:txBody>
      </p:sp>
      <p:sp>
        <p:nvSpPr>
          <p:cNvPr id="703" name="Google Shape;703;p71"/>
          <p:cNvSpPr/>
          <p:nvPr/>
        </p:nvSpPr>
        <p:spPr>
          <a:xfrm>
            <a:off x="4156324" y="1308611"/>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b="1">
                <a:solidFill>
                  <a:schemeClr val="dk1"/>
                </a:solidFill>
                <a:latin typeface="Dosis"/>
                <a:ea typeface="Dosis"/>
                <a:cs typeface="Dosis"/>
                <a:sym typeface="Dosis"/>
              </a:rPr>
              <a:t>PUNTOS XP</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Puntos que aumentan</a:t>
            </a:r>
            <a:endParaRPr sz="1400" b="1">
              <a:solidFill>
                <a:schemeClr val="dk1"/>
              </a:solidFill>
              <a:latin typeface="Dosis"/>
              <a:ea typeface="Dosis"/>
              <a:cs typeface="Dosis"/>
              <a:sym typeface="Dosis"/>
            </a:endParaRPr>
          </a:p>
          <a:p>
            <a:pPr marL="0" lvl="0" indent="0" algn="l" rtl="0">
              <a:spcBef>
                <a:spcPts val="0"/>
              </a:spcBef>
              <a:spcAft>
                <a:spcPts val="0"/>
              </a:spcAft>
              <a:buClr>
                <a:schemeClr val="dk1"/>
              </a:buClr>
              <a:buSzPts val="1100"/>
              <a:buFont typeface="Arial"/>
              <a:buNone/>
            </a:pPr>
            <a:r>
              <a:rPr lang="es" sz="1400" b="1">
                <a:solidFill>
                  <a:schemeClr val="dk1"/>
                </a:solidFill>
                <a:latin typeface="Dosis"/>
                <a:ea typeface="Dosis"/>
                <a:cs typeface="Dosis"/>
                <a:sym typeface="Dosis"/>
              </a:rPr>
              <a:t>el nivel del jugador</a:t>
            </a:r>
            <a:endParaRPr sz="1400" b="1">
              <a:solidFill>
                <a:schemeClr val="dk1"/>
              </a:solidFill>
              <a:latin typeface="Dosis"/>
              <a:ea typeface="Dosis"/>
              <a:cs typeface="Dosis"/>
              <a:sym typeface="Dosis"/>
            </a:endParaRPr>
          </a:p>
        </p:txBody>
      </p:sp>
      <p:sp>
        <p:nvSpPr>
          <p:cNvPr id="704" name="Google Shape;704;p71"/>
          <p:cNvSpPr/>
          <p:nvPr/>
        </p:nvSpPr>
        <p:spPr>
          <a:xfrm>
            <a:off x="4156324" y="2563886"/>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ctr" rtl="0">
              <a:spcBef>
                <a:spcPts val="0"/>
              </a:spcBef>
              <a:spcAft>
                <a:spcPts val="0"/>
              </a:spcAft>
              <a:buClr>
                <a:schemeClr val="dk1"/>
              </a:buClr>
              <a:buSzPts val="1100"/>
              <a:buFont typeface="Arial"/>
              <a:buNone/>
            </a:pPr>
            <a:r>
              <a:rPr lang="es" sz="1400" b="1">
                <a:solidFill>
                  <a:schemeClr val="dk1"/>
                </a:solidFill>
                <a:latin typeface="Dosis"/>
                <a:ea typeface="Dosis"/>
                <a:cs typeface="Dosis"/>
                <a:sym typeface="Dosis"/>
              </a:rPr>
              <a:t>MARCADOR HUD</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Marcador  muestra </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como le va al jugador</a:t>
            </a:r>
            <a:endParaRPr sz="1400" b="1">
              <a:solidFill>
                <a:schemeClr val="dk1"/>
              </a:solidFill>
              <a:latin typeface="Dosis"/>
              <a:ea typeface="Dosis"/>
              <a:cs typeface="Dosis"/>
              <a:sym typeface="Dosis"/>
            </a:endParaRPr>
          </a:p>
          <a:p>
            <a:pPr marL="0" lvl="0" indent="0" algn="l" rtl="0">
              <a:spcBef>
                <a:spcPts val="0"/>
              </a:spcBef>
              <a:spcAft>
                <a:spcPts val="0"/>
              </a:spcAft>
              <a:buClr>
                <a:schemeClr val="dk1"/>
              </a:buClr>
              <a:buSzPts val="1100"/>
              <a:buFont typeface="Arial"/>
              <a:buNone/>
            </a:pPr>
            <a:r>
              <a:rPr lang="es" sz="1400" b="1">
                <a:solidFill>
                  <a:schemeClr val="dk1"/>
                </a:solidFill>
                <a:latin typeface="Dosis"/>
                <a:ea typeface="Dosis"/>
                <a:cs typeface="Dosis"/>
                <a:sym typeface="Dosis"/>
              </a:rPr>
              <a:t> en ese momento</a:t>
            </a:r>
            <a:endParaRPr sz="1400" b="1">
              <a:solidFill>
                <a:schemeClr val="dk1"/>
              </a:solidFill>
              <a:latin typeface="Dosis"/>
              <a:ea typeface="Dosis"/>
              <a:cs typeface="Dosis"/>
              <a:sym typeface="Dosis"/>
            </a:endParaRPr>
          </a:p>
        </p:txBody>
      </p:sp>
      <p:sp>
        <p:nvSpPr>
          <p:cNvPr id="705" name="Google Shape;705;p71"/>
          <p:cNvSpPr/>
          <p:nvPr/>
        </p:nvSpPr>
        <p:spPr>
          <a:xfrm>
            <a:off x="7356299" y="108436"/>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b="1">
                <a:solidFill>
                  <a:schemeClr val="dk1"/>
                </a:solidFill>
                <a:latin typeface="Dosis"/>
                <a:ea typeface="Dosis"/>
                <a:cs typeface="Dosis"/>
                <a:sym typeface="Dosis"/>
              </a:rPr>
              <a:t>EQUIPAMIENTO</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Items que tiene el</a:t>
            </a:r>
            <a:endParaRPr sz="1400" b="1">
              <a:solidFill>
                <a:schemeClr val="dk1"/>
              </a:solidFill>
              <a:latin typeface="Dosis"/>
              <a:ea typeface="Dosis"/>
              <a:cs typeface="Dosis"/>
              <a:sym typeface="Dosis"/>
            </a:endParaRPr>
          </a:p>
          <a:p>
            <a:pPr marL="0" lvl="0" indent="0" algn="l" rtl="0">
              <a:spcBef>
                <a:spcPts val="0"/>
              </a:spcBef>
              <a:spcAft>
                <a:spcPts val="0"/>
              </a:spcAft>
              <a:buClr>
                <a:schemeClr val="dk1"/>
              </a:buClr>
              <a:buSzPts val="1100"/>
              <a:buFont typeface="Arial"/>
              <a:buNone/>
            </a:pPr>
            <a:r>
              <a:rPr lang="es" sz="1400" b="1">
                <a:solidFill>
                  <a:schemeClr val="dk1"/>
                </a:solidFill>
                <a:latin typeface="Dosis"/>
                <a:ea typeface="Dosis"/>
                <a:cs typeface="Dosis"/>
                <a:sym typeface="Dosis"/>
              </a:rPr>
              <a:t>jugador</a:t>
            </a:r>
            <a:endParaRPr sz="1400" b="1">
              <a:solidFill>
                <a:schemeClr val="dk1"/>
              </a:solidFill>
              <a:latin typeface="Dosis"/>
              <a:ea typeface="Dosis"/>
              <a:cs typeface="Dosis"/>
              <a:sym typeface="Dosis"/>
            </a:endParaRPr>
          </a:p>
        </p:txBody>
      </p:sp>
      <p:sp>
        <p:nvSpPr>
          <p:cNvPr id="706" name="Google Shape;706;p71"/>
          <p:cNvSpPr/>
          <p:nvPr/>
        </p:nvSpPr>
        <p:spPr>
          <a:xfrm>
            <a:off x="7356299" y="1358736"/>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b="1">
                <a:solidFill>
                  <a:schemeClr val="dk1"/>
                </a:solidFill>
                <a:latin typeface="Dosis"/>
                <a:ea typeface="Dosis"/>
                <a:cs typeface="Dosis"/>
                <a:sym typeface="Dosis"/>
              </a:rPr>
              <a:t>BIENES VIRTUALES</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Bienes que pueden</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ser comprados en el</a:t>
            </a:r>
            <a:endParaRPr sz="1400" b="1">
              <a:solidFill>
                <a:schemeClr val="dk1"/>
              </a:solidFill>
              <a:latin typeface="Dosis"/>
              <a:ea typeface="Dosis"/>
              <a:cs typeface="Dosis"/>
              <a:sym typeface="Dosis"/>
            </a:endParaRPr>
          </a:p>
          <a:p>
            <a:pPr marL="0" lvl="0" indent="0" algn="l" rtl="0">
              <a:spcBef>
                <a:spcPts val="0"/>
              </a:spcBef>
              <a:spcAft>
                <a:spcPts val="0"/>
              </a:spcAft>
              <a:buClr>
                <a:schemeClr val="dk1"/>
              </a:buClr>
              <a:buSzPts val="1100"/>
              <a:buFont typeface="Arial"/>
              <a:buNone/>
            </a:pPr>
            <a:r>
              <a:rPr lang="es" sz="1400" b="1">
                <a:solidFill>
                  <a:schemeClr val="dk1"/>
                </a:solidFill>
                <a:latin typeface="Dosis"/>
                <a:ea typeface="Dosis"/>
                <a:cs typeface="Dosis"/>
                <a:sym typeface="Dosis"/>
              </a:rPr>
              <a:t>juego</a:t>
            </a:r>
            <a:endParaRPr sz="1400" b="1">
              <a:solidFill>
                <a:schemeClr val="dk1"/>
              </a:solidFill>
              <a:latin typeface="Dosis"/>
              <a:ea typeface="Dosis"/>
              <a:cs typeface="Dosis"/>
              <a:sym typeface="Dosis"/>
            </a:endParaRPr>
          </a:p>
        </p:txBody>
      </p:sp>
      <p:sp>
        <p:nvSpPr>
          <p:cNvPr id="707" name="Google Shape;707;p71"/>
          <p:cNvSpPr/>
          <p:nvPr/>
        </p:nvSpPr>
        <p:spPr>
          <a:xfrm>
            <a:off x="7356299" y="2611536"/>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b="1">
                <a:solidFill>
                  <a:schemeClr val="dk1"/>
                </a:solidFill>
                <a:latin typeface="Dosis"/>
                <a:ea typeface="Dosis"/>
                <a:cs typeface="Dosis"/>
                <a:sym typeface="Dosis"/>
              </a:rPr>
              <a:t>HABILIDADES</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Mecánicas que </a:t>
            </a:r>
            <a:endParaRPr sz="1400" b="1">
              <a:solidFill>
                <a:schemeClr val="dk1"/>
              </a:solidFill>
              <a:latin typeface="Dosis"/>
              <a:ea typeface="Dosis"/>
              <a:cs typeface="Dosis"/>
              <a:sym typeface="Dosis"/>
            </a:endParaRPr>
          </a:p>
          <a:p>
            <a:pPr marL="0" lvl="0" indent="0" algn="l" rtl="0">
              <a:spcBef>
                <a:spcPts val="0"/>
              </a:spcBef>
              <a:spcAft>
                <a:spcPts val="0"/>
              </a:spcAft>
              <a:buClr>
                <a:schemeClr val="dk1"/>
              </a:buClr>
              <a:buSzPts val="1100"/>
              <a:buFont typeface="Arial"/>
              <a:buNone/>
            </a:pPr>
            <a:r>
              <a:rPr lang="es" sz="1400" b="1">
                <a:solidFill>
                  <a:schemeClr val="dk1"/>
                </a:solidFill>
                <a:latin typeface="Dosis"/>
                <a:ea typeface="Dosis"/>
                <a:cs typeface="Dosis"/>
                <a:sym typeface="Dosis"/>
              </a:rPr>
              <a:t>modifican las características del jugador.</a:t>
            </a:r>
            <a:endParaRPr sz="1400" b="1">
              <a:solidFill>
                <a:schemeClr val="dk1"/>
              </a:solidFill>
              <a:latin typeface="Dosis"/>
              <a:ea typeface="Dosis"/>
              <a:cs typeface="Dosis"/>
              <a:sym typeface="Dosis"/>
            </a:endParaRPr>
          </a:p>
        </p:txBody>
      </p:sp>
      <p:sp>
        <p:nvSpPr>
          <p:cNvPr id="708" name="Google Shape;708;p71"/>
          <p:cNvSpPr/>
          <p:nvPr/>
        </p:nvSpPr>
        <p:spPr>
          <a:xfrm>
            <a:off x="7356299" y="3864349"/>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b="1">
                <a:solidFill>
                  <a:schemeClr val="dk1"/>
                </a:solidFill>
                <a:latin typeface="Dosis"/>
                <a:ea typeface="Dosis"/>
                <a:cs typeface="Dosis"/>
                <a:sym typeface="Dosis"/>
              </a:rPr>
              <a:t>CUSTOMIZACIÓN</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Permite customizar</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 su apariencia</a:t>
            </a:r>
            <a:endParaRPr sz="1400" b="1">
              <a:solidFill>
                <a:schemeClr val="dk1"/>
              </a:solidFill>
              <a:latin typeface="Dosis"/>
              <a:ea typeface="Dosis"/>
              <a:cs typeface="Dosis"/>
              <a:sym typeface="Dosis"/>
            </a:endParaRPr>
          </a:p>
          <a:p>
            <a:pPr marL="0" lvl="0" indent="0" algn="l" rtl="0">
              <a:spcBef>
                <a:spcPts val="0"/>
              </a:spcBef>
              <a:spcAft>
                <a:spcPts val="0"/>
              </a:spcAft>
              <a:buClr>
                <a:schemeClr val="dk1"/>
              </a:buClr>
              <a:buSzPts val="1100"/>
              <a:buFont typeface="Arial"/>
              <a:buNone/>
            </a:pPr>
            <a:r>
              <a:rPr lang="es" sz="1400" b="1">
                <a:solidFill>
                  <a:schemeClr val="dk1"/>
                </a:solidFill>
                <a:latin typeface="Dosis"/>
                <a:ea typeface="Dosis"/>
                <a:cs typeface="Dosis"/>
                <a:sym typeface="Dosis"/>
              </a:rPr>
              <a:t>virtual</a:t>
            </a:r>
            <a:endParaRPr sz="1400" b="1">
              <a:solidFill>
                <a:schemeClr val="dk1"/>
              </a:solidFill>
              <a:latin typeface="Dosis"/>
              <a:ea typeface="Dosis"/>
              <a:cs typeface="Dosis"/>
              <a:sym typeface="Dosis"/>
            </a:endParaRPr>
          </a:p>
        </p:txBody>
      </p:sp>
      <p:sp>
        <p:nvSpPr>
          <p:cNvPr id="709" name="Google Shape;709;p71"/>
          <p:cNvSpPr/>
          <p:nvPr/>
        </p:nvSpPr>
        <p:spPr>
          <a:xfrm rot="5400000">
            <a:off x="1778024" y="555274"/>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1</a:t>
            </a:r>
            <a:endParaRPr sz="1400"/>
          </a:p>
        </p:txBody>
      </p:sp>
      <p:sp>
        <p:nvSpPr>
          <p:cNvPr id="710" name="Google Shape;710;p71"/>
          <p:cNvSpPr/>
          <p:nvPr/>
        </p:nvSpPr>
        <p:spPr>
          <a:xfrm rot="5400000">
            <a:off x="1778024" y="1813186"/>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1</a:t>
            </a:r>
            <a:endParaRPr sz="1400"/>
          </a:p>
        </p:txBody>
      </p:sp>
      <p:sp>
        <p:nvSpPr>
          <p:cNvPr id="711" name="Google Shape;711;p71"/>
          <p:cNvSpPr/>
          <p:nvPr/>
        </p:nvSpPr>
        <p:spPr>
          <a:xfrm rot="5400000">
            <a:off x="1778024" y="3059711"/>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1</a:t>
            </a:r>
            <a:endParaRPr sz="1400"/>
          </a:p>
        </p:txBody>
      </p:sp>
      <p:sp>
        <p:nvSpPr>
          <p:cNvPr id="712" name="Google Shape;712;p71"/>
          <p:cNvSpPr/>
          <p:nvPr/>
        </p:nvSpPr>
        <p:spPr>
          <a:xfrm rot="5400000">
            <a:off x="1778024" y="4317624"/>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1</a:t>
            </a:r>
            <a:endParaRPr sz="1400"/>
          </a:p>
        </p:txBody>
      </p:sp>
      <p:sp>
        <p:nvSpPr>
          <p:cNvPr id="713" name="Google Shape;713;p71"/>
          <p:cNvSpPr/>
          <p:nvPr/>
        </p:nvSpPr>
        <p:spPr>
          <a:xfrm rot="5400000">
            <a:off x="1711849" y="5527161"/>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1</a:t>
            </a:r>
            <a:endParaRPr sz="1400"/>
          </a:p>
        </p:txBody>
      </p:sp>
      <p:sp>
        <p:nvSpPr>
          <p:cNvPr id="714" name="Google Shape;714;p71"/>
          <p:cNvSpPr/>
          <p:nvPr/>
        </p:nvSpPr>
        <p:spPr>
          <a:xfrm rot="5400000">
            <a:off x="1711849" y="6785074"/>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1</a:t>
            </a:r>
            <a:endParaRPr sz="1400"/>
          </a:p>
        </p:txBody>
      </p:sp>
      <p:sp>
        <p:nvSpPr>
          <p:cNvPr id="715" name="Google Shape;715;p71"/>
          <p:cNvSpPr/>
          <p:nvPr/>
        </p:nvSpPr>
        <p:spPr>
          <a:xfrm rot="5400000">
            <a:off x="5597124" y="5651561"/>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2</a:t>
            </a:r>
            <a:endParaRPr sz="1400"/>
          </a:p>
        </p:txBody>
      </p:sp>
      <p:sp>
        <p:nvSpPr>
          <p:cNvPr id="716" name="Google Shape;716;p71"/>
          <p:cNvSpPr/>
          <p:nvPr/>
        </p:nvSpPr>
        <p:spPr>
          <a:xfrm rot="5400000">
            <a:off x="5597124" y="6941061"/>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2</a:t>
            </a:r>
            <a:endParaRPr sz="1400"/>
          </a:p>
        </p:txBody>
      </p:sp>
      <p:sp>
        <p:nvSpPr>
          <p:cNvPr id="717" name="Google Shape;717;p71"/>
          <p:cNvSpPr/>
          <p:nvPr/>
        </p:nvSpPr>
        <p:spPr>
          <a:xfrm rot="5400000">
            <a:off x="5575049" y="474749"/>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2</a:t>
            </a:r>
            <a:endParaRPr sz="1400"/>
          </a:p>
        </p:txBody>
      </p:sp>
      <p:sp>
        <p:nvSpPr>
          <p:cNvPr id="718" name="Google Shape;718;p71"/>
          <p:cNvSpPr/>
          <p:nvPr/>
        </p:nvSpPr>
        <p:spPr>
          <a:xfrm rot="5400000">
            <a:off x="5575049" y="1732661"/>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2</a:t>
            </a:r>
            <a:endParaRPr sz="1400"/>
          </a:p>
        </p:txBody>
      </p:sp>
      <p:sp>
        <p:nvSpPr>
          <p:cNvPr id="719" name="Google Shape;719;p71"/>
          <p:cNvSpPr/>
          <p:nvPr/>
        </p:nvSpPr>
        <p:spPr>
          <a:xfrm rot="5400000">
            <a:off x="5575049" y="2979186"/>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2</a:t>
            </a:r>
            <a:endParaRPr sz="1400"/>
          </a:p>
        </p:txBody>
      </p:sp>
      <p:sp>
        <p:nvSpPr>
          <p:cNvPr id="720" name="Google Shape;720;p71"/>
          <p:cNvSpPr/>
          <p:nvPr/>
        </p:nvSpPr>
        <p:spPr>
          <a:xfrm rot="5400000">
            <a:off x="8775024" y="480749"/>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3</a:t>
            </a:r>
            <a:endParaRPr sz="1400"/>
          </a:p>
        </p:txBody>
      </p:sp>
      <p:sp>
        <p:nvSpPr>
          <p:cNvPr id="721" name="Google Shape;721;p71"/>
          <p:cNvSpPr/>
          <p:nvPr/>
        </p:nvSpPr>
        <p:spPr>
          <a:xfrm rot="5400000">
            <a:off x="8775024" y="1738661"/>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3</a:t>
            </a:r>
            <a:endParaRPr sz="1400"/>
          </a:p>
        </p:txBody>
      </p:sp>
      <p:sp>
        <p:nvSpPr>
          <p:cNvPr id="722" name="Google Shape;722;p71"/>
          <p:cNvSpPr/>
          <p:nvPr/>
        </p:nvSpPr>
        <p:spPr>
          <a:xfrm rot="5400000">
            <a:off x="8775024" y="3033111"/>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3</a:t>
            </a:r>
            <a:endParaRPr sz="1400"/>
          </a:p>
        </p:txBody>
      </p:sp>
      <p:sp>
        <p:nvSpPr>
          <p:cNvPr id="723" name="Google Shape;723;p71"/>
          <p:cNvSpPr/>
          <p:nvPr/>
        </p:nvSpPr>
        <p:spPr>
          <a:xfrm rot="5400000">
            <a:off x="8775024" y="4322611"/>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3</a:t>
            </a:r>
            <a:endParaRPr sz="1400"/>
          </a:p>
        </p:txBody>
      </p:sp>
      <p:sp>
        <p:nvSpPr>
          <p:cNvPr id="724" name="Google Shape;724;p71"/>
          <p:cNvSpPr/>
          <p:nvPr/>
        </p:nvSpPr>
        <p:spPr>
          <a:xfrm rot="5400000">
            <a:off x="4656824" y="3306418"/>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25" name="Google Shape;725;p71"/>
          <p:cNvSpPr/>
          <p:nvPr/>
        </p:nvSpPr>
        <p:spPr>
          <a:xfrm>
            <a:off x="4150574" y="3817911"/>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b="1">
                <a:solidFill>
                  <a:schemeClr val="dk1"/>
                </a:solidFill>
                <a:latin typeface="Dosis"/>
                <a:ea typeface="Dosis"/>
                <a:cs typeface="Dosis"/>
                <a:sym typeface="Dosis"/>
              </a:rPr>
              <a:t>LEADERBOARD ABSOUTO</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Muestra los jugadores</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del TOP 5-10-15</a:t>
            </a:r>
            <a:endParaRPr sz="1400" b="1">
              <a:solidFill>
                <a:schemeClr val="dk1"/>
              </a:solidFill>
              <a:latin typeface="Dosis"/>
              <a:ea typeface="Dosis"/>
              <a:cs typeface="Dosis"/>
              <a:sym typeface="Dosis"/>
            </a:endParaRPr>
          </a:p>
        </p:txBody>
      </p:sp>
      <p:sp>
        <p:nvSpPr>
          <p:cNvPr id="726" name="Google Shape;726;p71"/>
          <p:cNvSpPr/>
          <p:nvPr/>
        </p:nvSpPr>
        <p:spPr>
          <a:xfrm rot="5400000">
            <a:off x="5581174" y="4197836"/>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2</a:t>
            </a:r>
            <a:endParaRPr sz="1400"/>
          </a:p>
        </p:txBody>
      </p:sp>
      <p:sp>
        <p:nvSpPr>
          <p:cNvPr id="727" name="Google Shape;727;p71"/>
          <p:cNvSpPr/>
          <p:nvPr/>
        </p:nvSpPr>
        <p:spPr>
          <a:xfrm rot="5400000">
            <a:off x="2619849" y="27274"/>
            <a:ext cx="1118100" cy="12804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28" name="Google Shape;728;p71"/>
          <p:cNvSpPr/>
          <p:nvPr/>
        </p:nvSpPr>
        <p:spPr>
          <a:xfrm rot="5400000">
            <a:off x="2619849" y="1229974"/>
            <a:ext cx="1118100" cy="12804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29" name="Google Shape;729;p71"/>
          <p:cNvSpPr/>
          <p:nvPr/>
        </p:nvSpPr>
        <p:spPr>
          <a:xfrm rot="5400000">
            <a:off x="2615961" y="2563274"/>
            <a:ext cx="1118100" cy="12804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30" name="Google Shape;730;p71"/>
          <p:cNvSpPr/>
          <p:nvPr/>
        </p:nvSpPr>
        <p:spPr>
          <a:xfrm rot="5400000">
            <a:off x="2615961" y="3765974"/>
            <a:ext cx="1118100" cy="12804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31" name="Google Shape;731;p71"/>
          <p:cNvSpPr/>
          <p:nvPr/>
        </p:nvSpPr>
        <p:spPr>
          <a:xfrm rot="5400000">
            <a:off x="2549786" y="5104136"/>
            <a:ext cx="1118100" cy="12804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32" name="Google Shape;732;p71"/>
          <p:cNvSpPr/>
          <p:nvPr/>
        </p:nvSpPr>
        <p:spPr>
          <a:xfrm rot="5400000">
            <a:off x="2549786" y="6306836"/>
            <a:ext cx="1118100" cy="12804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33" name="Google Shape;733;p71"/>
          <p:cNvSpPr/>
          <p:nvPr/>
        </p:nvSpPr>
        <p:spPr>
          <a:xfrm rot="5400000">
            <a:off x="6180775" y="5324425"/>
            <a:ext cx="1118100" cy="7947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34" name="Google Shape;734;p71"/>
          <p:cNvSpPr/>
          <p:nvPr/>
        </p:nvSpPr>
        <p:spPr>
          <a:xfrm rot="5400000">
            <a:off x="6180775" y="6527125"/>
            <a:ext cx="1118100" cy="7947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35" name="Google Shape;735;p71"/>
          <p:cNvSpPr/>
          <p:nvPr/>
        </p:nvSpPr>
        <p:spPr>
          <a:xfrm rot="5400000">
            <a:off x="6163099" y="223675"/>
            <a:ext cx="1118100" cy="7923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36" name="Google Shape;736;p71"/>
          <p:cNvSpPr/>
          <p:nvPr/>
        </p:nvSpPr>
        <p:spPr>
          <a:xfrm rot="5400000">
            <a:off x="6163099" y="1426375"/>
            <a:ext cx="1118100" cy="7923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37" name="Google Shape;737;p71"/>
          <p:cNvSpPr/>
          <p:nvPr/>
        </p:nvSpPr>
        <p:spPr>
          <a:xfrm rot="5400000">
            <a:off x="6160694" y="2759675"/>
            <a:ext cx="1118100" cy="7923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38" name="Google Shape;738;p71"/>
          <p:cNvSpPr/>
          <p:nvPr/>
        </p:nvSpPr>
        <p:spPr>
          <a:xfrm rot="5400000">
            <a:off x="6160694" y="3962376"/>
            <a:ext cx="1118100" cy="7923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39" name="Google Shape;739;p71"/>
          <p:cNvSpPr/>
          <p:nvPr/>
        </p:nvSpPr>
        <p:spPr>
          <a:xfrm>
            <a:off x="7366500" y="6401600"/>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b="1">
                <a:solidFill>
                  <a:schemeClr val="dk1"/>
                </a:solidFill>
                <a:latin typeface="Dosis"/>
                <a:ea typeface="Dosis"/>
                <a:cs typeface="Dosis"/>
                <a:sym typeface="Dosis"/>
              </a:rPr>
              <a:t>POWER UP</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Efecto positivo y</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limitado en las acciones</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del jugador</a:t>
            </a:r>
            <a:endParaRPr sz="1400" b="1">
              <a:solidFill>
                <a:schemeClr val="dk1"/>
              </a:solidFill>
              <a:latin typeface="Dosis"/>
              <a:ea typeface="Dosis"/>
              <a:cs typeface="Dosis"/>
              <a:sym typeface="Dosis"/>
            </a:endParaRPr>
          </a:p>
        </p:txBody>
      </p:sp>
      <p:sp>
        <p:nvSpPr>
          <p:cNvPr id="740" name="Google Shape;740;p71"/>
          <p:cNvSpPr/>
          <p:nvPr/>
        </p:nvSpPr>
        <p:spPr>
          <a:xfrm rot="5400000">
            <a:off x="8802850" y="6821938"/>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3</a:t>
            </a:r>
            <a:endParaRPr sz="1400"/>
          </a:p>
        </p:txBody>
      </p:sp>
      <p:sp>
        <p:nvSpPr>
          <p:cNvPr id="741" name="Google Shape;741;p71"/>
          <p:cNvSpPr/>
          <p:nvPr/>
        </p:nvSpPr>
        <p:spPr>
          <a:xfrm rot="5400000">
            <a:off x="7872750" y="4663029"/>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42" name="Google Shape;742;p71"/>
          <p:cNvSpPr/>
          <p:nvPr/>
        </p:nvSpPr>
        <p:spPr>
          <a:xfrm>
            <a:off x="7369375" y="5174525"/>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b="1">
                <a:solidFill>
                  <a:schemeClr val="dk1"/>
                </a:solidFill>
                <a:latin typeface="Dosis"/>
                <a:ea typeface="Dosis"/>
                <a:cs typeface="Dosis"/>
                <a:sym typeface="Dosis"/>
              </a:rPr>
              <a:t>MONEDA </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Real o ficticia que </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sirve como dinero</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en el juego</a:t>
            </a:r>
            <a:endParaRPr sz="1400" b="1">
              <a:solidFill>
                <a:schemeClr val="dk1"/>
              </a:solidFill>
              <a:latin typeface="Dosis"/>
              <a:ea typeface="Dosis"/>
              <a:cs typeface="Dosis"/>
              <a:sym typeface="Dosis"/>
            </a:endParaRPr>
          </a:p>
        </p:txBody>
      </p:sp>
      <p:sp>
        <p:nvSpPr>
          <p:cNvPr id="743" name="Google Shape;743;p71"/>
          <p:cNvSpPr/>
          <p:nvPr/>
        </p:nvSpPr>
        <p:spPr>
          <a:xfrm rot="5400000">
            <a:off x="8788100" y="5597438"/>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3</a:t>
            </a:r>
            <a:endParaRPr sz="1400"/>
          </a:p>
        </p:txBody>
      </p:sp>
      <p:sp>
        <p:nvSpPr>
          <p:cNvPr id="744" name="Google Shape;744;p71"/>
          <p:cNvSpPr/>
          <p:nvPr/>
        </p:nvSpPr>
        <p:spPr>
          <a:xfrm rot="5400000">
            <a:off x="9540400" y="5263650"/>
            <a:ext cx="1118100" cy="7947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45" name="Google Shape;745;p71"/>
          <p:cNvSpPr/>
          <p:nvPr/>
        </p:nvSpPr>
        <p:spPr>
          <a:xfrm rot="5400000">
            <a:off x="9540400" y="6466350"/>
            <a:ext cx="1118100" cy="7947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46" name="Google Shape;746;p71"/>
          <p:cNvSpPr/>
          <p:nvPr/>
        </p:nvSpPr>
        <p:spPr>
          <a:xfrm rot="5400000">
            <a:off x="9522724" y="162900"/>
            <a:ext cx="1118100" cy="7923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47" name="Google Shape;747;p71"/>
          <p:cNvSpPr/>
          <p:nvPr/>
        </p:nvSpPr>
        <p:spPr>
          <a:xfrm rot="5400000">
            <a:off x="9522724" y="1365600"/>
            <a:ext cx="1118100" cy="7923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48" name="Google Shape;748;p71"/>
          <p:cNvSpPr/>
          <p:nvPr/>
        </p:nvSpPr>
        <p:spPr>
          <a:xfrm rot="5400000">
            <a:off x="9520319" y="2698900"/>
            <a:ext cx="1118100" cy="7923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49" name="Google Shape;749;p71"/>
          <p:cNvSpPr/>
          <p:nvPr/>
        </p:nvSpPr>
        <p:spPr>
          <a:xfrm rot="5400000">
            <a:off x="9520319" y="3901601"/>
            <a:ext cx="1118100" cy="7923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53"/>
        <p:cNvGrpSpPr/>
        <p:nvPr/>
      </p:nvGrpSpPr>
      <p:grpSpPr>
        <a:xfrm>
          <a:off x="0" y="0"/>
          <a:ext cx="0" cy="0"/>
          <a:chOff x="0" y="0"/>
          <a:chExt cx="0" cy="0"/>
        </a:xfrm>
      </p:grpSpPr>
      <p:sp>
        <p:nvSpPr>
          <p:cNvPr id="754" name="Google Shape;754;p72"/>
          <p:cNvSpPr/>
          <p:nvPr/>
        </p:nvSpPr>
        <p:spPr>
          <a:xfrm>
            <a:off x="7235100" y="190500"/>
            <a:ext cx="2935800" cy="1191900"/>
          </a:xfrm>
          <a:prstGeom prst="roundRect">
            <a:avLst>
              <a:gd name="adj" fmla="val 16667"/>
            </a:avLst>
          </a:prstGeom>
          <a:solidFill>
            <a:srgbClr val="FFFFFF"/>
          </a:solidFill>
          <a:ln w="9525" cap="flat" cmpd="sng">
            <a:solidFill>
              <a:schemeClr val="dk2"/>
            </a:solidFill>
            <a:prstDash val="dot"/>
            <a:round/>
            <a:headEnd type="none" w="sm" len="sm"/>
            <a:tailEnd type="none" w="sm" len="sm"/>
          </a:ln>
        </p:spPr>
        <p:txBody>
          <a:bodyPr spcFirstLastPara="1" wrap="square" lIns="117400" tIns="117400" rIns="117400" bIns="117400" anchor="ctr" anchorCtr="0">
            <a:noAutofit/>
          </a:bodyPr>
          <a:lstStyle/>
          <a:p>
            <a:pPr marL="0" lvl="0" indent="0" algn="ctr" rtl="0">
              <a:spcBef>
                <a:spcPts val="0"/>
              </a:spcBef>
              <a:spcAft>
                <a:spcPts val="0"/>
              </a:spcAft>
              <a:buNone/>
            </a:pPr>
            <a:r>
              <a:rPr lang="es" sz="1800">
                <a:latin typeface="Dosis"/>
                <a:ea typeface="Dosis"/>
                <a:cs typeface="Dosis"/>
                <a:sym typeface="Dosis"/>
              </a:rPr>
              <a:t>MECÁNICAS VICTOR MANRIQUE</a:t>
            </a:r>
            <a:endParaRPr sz="1800">
              <a:latin typeface="Dosis"/>
              <a:ea typeface="Dosis"/>
              <a:cs typeface="Dosis"/>
              <a:sym typeface="Dosis"/>
            </a:endParaRPr>
          </a:p>
        </p:txBody>
      </p:sp>
      <p:sp>
        <p:nvSpPr>
          <p:cNvPr id="755" name="Google Shape;755;p72"/>
          <p:cNvSpPr/>
          <p:nvPr/>
        </p:nvSpPr>
        <p:spPr>
          <a:xfrm rot="5400000">
            <a:off x="4072175" y="-432850"/>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56" name="Google Shape;756;p72"/>
          <p:cNvSpPr/>
          <p:nvPr/>
        </p:nvSpPr>
        <p:spPr>
          <a:xfrm rot="5400000">
            <a:off x="4072175" y="819939"/>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57" name="Google Shape;757;p72"/>
          <p:cNvSpPr/>
          <p:nvPr/>
        </p:nvSpPr>
        <p:spPr>
          <a:xfrm rot="5400000">
            <a:off x="4072175" y="2072728"/>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58" name="Google Shape;758;p72"/>
          <p:cNvSpPr/>
          <p:nvPr/>
        </p:nvSpPr>
        <p:spPr>
          <a:xfrm rot="5400000">
            <a:off x="4072175" y="4578306"/>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59" name="Google Shape;759;p72"/>
          <p:cNvSpPr/>
          <p:nvPr/>
        </p:nvSpPr>
        <p:spPr>
          <a:xfrm rot="5400000">
            <a:off x="4072175" y="5831095"/>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60" name="Google Shape;760;p72"/>
          <p:cNvSpPr/>
          <p:nvPr/>
        </p:nvSpPr>
        <p:spPr>
          <a:xfrm rot="5400000">
            <a:off x="7489200" y="1697484"/>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61" name="Google Shape;761;p72"/>
          <p:cNvSpPr/>
          <p:nvPr/>
        </p:nvSpPr>
        <p:spPr>
          <a:xfrm rot="5400000">
            <a:off x="7489200" y="2950273"/>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62" name="Google Shape;762;p72"/>
          <p:cNvSpPr/>
          <p:nvPr/>
        </p:nvSpPr>
        <p:spPr>
          <a:xfrm rot="5400000">
            <a:off x="776238" y="-406984"/>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63" name="Google Shape;763;p72"/>
          <p:cNvSpPr/>
          <p:nvPr/>
        </p:nvSpPr>
        <p:spPr>
          <a:xfrm rot="5400000">
            <a:off x="776238" y="845805"/>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64" name="Google Shape;764;p72"/>
          <p:cNvSpPr/>
          <p:nvPr/>
        </p:nvSpPr>
        <p:spPr>
          <a:xfrm rot="5400000">
            <a:off x="776238" y="2098594"/>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65" name="Google Shape;765;p72"/>
          <p:cNvSpPr/>
          <p:nvPr/>
        </p:nvSpPr>
        <p:spPr>
          <a:xfrm rot="5400000">
            <a:off x="776238" y="3351383"/>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66" name="Google Shape;766;p72"/>
          <p:cNvSpPr/>
          <p:nvPr/>
        </p:nvSpPr>
        <p:spPr>
          <a:xfrm rot="5400000">
            <a:off x="776238" y="4604172"/>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67" name="Google Shape;767;p72"/>
          <p:cNvSpPr/>
          <p:nvPr/>
        </p:nvSpPr>
        <p:spPr>
          <a:xfrm rot="5400000">
            <a:off x="776238" y="5856961"/>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68" name="Google Shape;768;p72"/>
          <p:cNvSpPr/>
          <p:nvPr/>
        </p:nvSpPr>
        <p:spPr>
          <a:xfrm>
            <a:off x="269988" y="107001"/>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b="1">
                <a:solidFill>
                  <a:schemeClr val="dk1"/>
                </a:solidFill>
                <a:latin typeface="Dosis"/>
                <a:ea typeface="Dosis"/>
                <a:cs typeface="Dosis"/>
                <a:sym typeface="Dosis"/>
              </a:rPr>
              <a:t>RECOMPENSAS</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ALEATORIAS</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Recompanesas que </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se dan de forma </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aleatoria.</a:t>
            </a:r>
            <a:endParaRPr sz="1400" b="1">
              <a:solidFill>
                <a:schemeClr val="dk1"/>
              </a:solidFill>
              <a:latin typeface="Dosis"/>
              <a:ea typeface="Dosis"/>
              <a:cs typeface="Dosis"/>
              <a:sym typeface="Dosis"/>
            </a:endParaRPr>
          </a:p>
        </p:txBody>
      </p:sp>
      <p:sp>
        <p:nvSpPr>
          <p:cNvPr id="769" name="Google Shape;769;p72"/>
          <p:cNvSpPr/>
          <p:nvPr/>
        </p:nvSpPr>
        <p:spPr>
          <a:xfrm>
            <a:off x="269988" y="1357301"/>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b="1">
                <a:solidFill>
                  <a:schemeClr val="dk1"/>
                </a:solidFill>
                <a:latin typeface="Dosis"/>
                <a:ea typeface="Dosis"/>
                <a:cs typeface="Dosis"/>
                <a:sym typeface="Dosis"/>
              </a:rPr>
              <a:t>ITEM DE ACCESO</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Item que desbloquea</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contenido especial</a:t>
            </a:r>
            <a:endParaRPr sz="1400" b="1">
              <a:solidFill>
                <a:schemeClr val="dk1"/>
              </a:solidFill>
              <a:latin typeface="Dosis"/>
              <a:ea typeface="Dosis"/>
              <a:cs typeface="Dosis"/>
              <a:sym typeface="Dosis"/>
            </a:endParaRPr>
          </a:p>
        </p:txBody>
      </p:sp>
      <p:sp>
        <p:nvSpPr>
          <p:cNvPr id="770" name="Google Shape;770;p72"/>
          <p:cNvSpPr/>
          <p:nvPr/>
        </p:nvSpPr>
        <p:spPr>
          <a:xfrm>
            <a:off x="191537" y="2634135"/>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ctr" rtl="0">
              <a:spcBef>
                <a:spcPts val="0"/>
              </a:spcBef>
              <a:spcAft>
                <a:spcPts val="0"/>
              </a:spcAft>
              <a:buNone/>
            </a:pPr>
            <a:r>
              <a:rPr lang="es" sz="1400" b="1">
                <a:solidFill>
                  <a:schemeClr val="dk1"/>
                </a:solidFill>
                <a:latin typeface="Dosis"/>
                <a:ea typeface="Dosis"/>
                <a:cs typeface="Dosis"/>
                <a:sym typeface="Dosis"/>
              </a:rPr>
              <a:t>SALVAVIDAS</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Da a los jugadadores</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un descanso después</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de un nivel difícil.</a:t>
            </a:r>
            <a:endParaRPr sz="1400" b="1">
              <a:solidFill>
                <a:schemeClr val="dk1"/>
              </a:solidFill>
              <a:latin typeface="Dosis"/>
              <a:ea typeface="Dosis"/>
              <a:cs typeface="Dosis"/>
              <a:sym typeface="Dosis"/>
            </a:endParaRPr>
          </a:p>
        </p:txBody>
      </p:sp>
      <p:sp>
        <p:nvSpPr>
          <p:cNvPr id="771" name="Google Shape;771;p72"/>
          <p:cNvSpPr/>
          <p:nvPr/>
        </p:nvSpPr>
        <p:spPr>
          <a:xfrm>
            <a:off x="269988" y="3862876"/>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b="1">
                <a:solidFill>
                  <a:schemeClr val="dk1"/>
                </a:solidFill>
                <a:latin typeface="Dosis"/>
                <a:ea typeface="Dosis"/>
                <a:cs typeface="Dosis"/>
                <a:sym typeface="Dosis"/>
              </a:rPr>
              <a:t>REGALOS</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Mecánica colaborativa</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que aumenta la </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interacción entre iguales.</a:t>
            </a:r>
            <a:endParaRPr sz="1400" b="1">
              <a:solidFill>
                <a:schemeClr val="dk1"/>
              </a:solidFill>
              <a:latin typeface="Dosis"/>
              <a:ea typeface="Dosis"/>
              <a:cs typeface="Dosis"/>
              <a:sym typeface="Dosis"/>
            </a:endParaRPr>
          </a:p>
        </p:txBody>
      </p:sp>
      <p:sp>
        <p:nvSpPr>
          <p:cNvPr id="772" name="Google Shape;772;p72"/>
          <p:cNvSpPr/>
          <p:nvPr/>
        </p:nvSpPr>
        <p:spPr>
          <a:xfrm>
            <a:off x="191537" y="5113264"/>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b="1">
                <a:solidFill>
                  <a:schemeClr val="dk1"/>
                </a:solidFill>
                <a:latin typeface="Dosis"/>
                <a:ea typeface="Dosis"/>
                <a:cs typeface="Dosis"/>
                <a:sym typeface="Dosis"/>
              </a:rPr>
              <a:t>EVENTOS ESPECIALES</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Eventos limitados</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que tienen lugar una </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vez cada tiempo</a:t>
            </a:r>
            <a:endParaRPr sz="1400" b="1">
              <a:solidFill>
                <a:schemeClr val="dk1"/>
              </a:solidFill>
              <a:latin typeface="Dosis"/>
              <a:ea typeface="Dosis"/>
              <a:cs typeface="Dosis"/>
              <a:sym typeface="Dosis"/>
            </a:endParaRPr>
          </a:p>
        </p:txBody>
      </p:sp>
      <p:sp>
        <p:nvSpPr>
          <p:cNvPr id="773" name="Google Shape;773;p72"/>
          <p:cNvSpPr/>
          <p:nvPr/>
        </p:nvSpPr>
        <p:spPr>
          <a:xfrm>
            <a:off x="269988" y="6368488"/>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b="1">
                <a:solidFill>
                  <a:schemeClr val="dk1"/>
                </a:solidFill>
                <a:latin typeface="Dosis"/>
                <a:ea typeface="Dosis"/>
                <a:cs typeface="Dosis"/>
                <a:sym typeface="Dosis"/>
              </a:rPr>
              <a:t>HUEVOS DE PASCUA</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Secretos especiales</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que todavia no se han</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revelado.</a:t>
            </a:r>
            <a:endParaRPr sz="1400" b="1">
              <a:solidFill>
                <a:schemeClr val="dk1"/>
              </a:solidFill>
              <a:latin typeface="Dosis"/>
              <a:ea typeface="Dosis"/>
              <a:cs typeface="Dosis"/>
              <a:sym typeface="Dosis"/>
            </a:endParaRPr>
          </a:p>
        </p:txBody>
      </p:sp>
      <p:sp>
        <p:nvSpPr>
          <p:cNvPr id="774" name="Google Shape;774;p72"/>
          <p:cNvSpPr/>
          <p:nvPr/>
        </p:nvSpPr>
        <p:spPr>
          <a:xfrm>
            <a:off x="3563050" y="83600"/>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b="1">
                <a:solidFill>
                  <a:schemeClr val="dk1"/>
                </a:solidFill>
                <a:latin typeface="Dosis"/>
                <a:ea typeface="Dosis"/>
                <a:cs typeface="Dosis"/>
                <a:sym typeface="Dosis"/>
              </a:rPr>
              <a:t>EQUIPOS</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Grupos de jugadores</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con identificación</a:t>
            </a:r>
            <a:endParaRPr sz="1400" b="1">
              <a:solidFill>
                <a:schemeClr val="dk1"/>
              </a:solidFill>
              <a:latin typeface="Dosis"/>
              <a:ea typeface="Dosis"/>
              <a:cs typeface="Dosis"/>
              <a:sym typeface="Dosis"/>
            </a:endParaRPr>
          </a:p>
        </p:txBody>
      </p:sp>
      <p:sp>
        <p:nvSpPr>
          <p:cNvPr id="775" name="Google Shape;775;p72"/>
          <p:cNvSpPr/>
          <p:nvPr/>
        </p:nvSpPr>
        <p:spPr>
          <a:xfrm>
            <a:off x="3568800" y="1331437"/>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b="1">
                <a:solidFill>
                  <a:schemeClr val="dk1"/>
                </a:solidFill>
                <a:latin typeface="Dosis"/>
                <a:ea typeface="Dosis"/>
                <a:cs typeface="Dosis"/>
                <a:sym typeface="Dosis"/>
              </a:rPr>
              <a:t>FREE LUNCH</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Recmpensas obtenidas</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por la acción de otros</a:t>
            </a:r>
            <a:endParaRPr sz="1400" b="1">
              <a:solidFill>
                <a:schemeClr val="dk1"/>
              </a:solidFill>
              <a:latin typeface="Dosis"/>
              <a:ea typeface="Dosis"/>
              <a:cs typeface="Dosis"/>
              <a:sym typeface="Dosis"/>
            </a:endParaRPr>
          </a:p>
        </p:txBody>
      </p:sp>
      <p:sp>
        <p:nvSpPr>
          <p:cNvPr id="776" name="Google Shape;776;p72"/>
          <p:cNvSpPr/>
          <p:nvPr/>
        </p:nvSpPr>
        <p:spPr>
          <a:xfrm>
            <a:off x="3568800" y="2586712"/>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b="1">
                <a:solidFill>
                  <a:schemeClr val="dk1"/>
                </a:solidFill>
                <a:latin typeface="Dosis"/>
                <a:ea typeface="Dosis"/>
                <a:cs typeface="Dosis"/>
                <a:sym typeface="Dosis"/>
              </a:rPr>
              <a:t>RANKING SOCIAL</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Ranking relativo focalizado en la parte</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social del jugador.</a:t>
            </a:r>
            <a:endParaRPr sz="1400" b="1">
              <a:solidFill>
                <a:schemeClr val="dk1"/>
              </a:solidFill>
              <a:latin typeface="Dosis"/>
              <a:ea typeface="Dosis"/>
              <a:cs typeface="Dosis"/>
              <a:sym typeface="Dosis"/>
            </a:endParaRPr>
          </a:p>
        </p:txBody>
      </p:sp>
      <p:sp>
        <p:nvSpPr>
          <p:cNvPr id="777" name="Google Shape;777;p72"/>
          <p:cNvSpPr/>
          <p:nvPr/>
        </p:nvSpPr>
        <p:spPr>
          <a:xfrm>
            <a:off x="3568800" y="5092287"/>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b="1">
                <a:solidFill>
                  <a:schemeClr val="dk1"/>
                </a:solidFill>
                <a:latin typeface="Dosis"/>
                <a:ea typeface="Dosis"/>
                <a:cs typeface="Dosis"/>
                <a:sym typeface="Dosis"/>
              </a:rPr>
              <a:t>RETO EPICO</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Reto especial</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solo para pros</a:t>
            </a:r>
            <a:endParaRPr sz="1400" b="1">
              <a:solidFill>
                <a:schemeClr val="dk1"/>
              </a:solidFill>
              <a:latin typeface="Dosis"/>
              <a:ea typeface="Dosis"/>
              <a:cs typeface="Dosis"/>
              <a:sym typeface="Dosis"/>
            </a:endParaRPr>
          </a:p>
        </p:txBody>
      </p:sp>
      <p:sp>
        <p:nvSpPr>
          <p:cNvPr id="778" name="Google Shape;778;p72"/>
          <p:cNvSpPr/>
          <p:nvPr/>
        </p:nvSpPr>
        <p:spPr>
          <a:xfrm>
            <a:off x="3568800" y="6342587"/>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b="1">
                <a:solidFill>
                  <a:schemeClr val="dk1"/>
                </a:solidFill>
                <a:latin typeface="Dosis"/>
                <a:ea typeface="Dosis"/>
                <a:cs typeface="Dosis"/>
                <a:sym typeface="Dosis"/>
              </a:rPr>
              <a:t>JUGADOR vs JUGADOR</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Permite la comeptición</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entre jugadores</a:t>
            </a:r>
            <a:endParaRPr sz="1400" b="1">
              <a:solidFill>
                <a:schemeClr val="dk1"/>
              </a:solidFill>
              <a:latin typeface="Dosis"/>
              <a:ea typeface="Dosis"/>
              <a:cs typeface="Dosis"/>
              <a:sym typeface="Dosis"/>
            </a:endParaRPr>
          </a:p>
        </p:txBody>
      </p:sp>
      <p:sp>
        <p:nvSpPr>
          <p:cNvPr id="779" name="Google Shape;779;p72"/>
          <p:cNvSpPr/>
          <p:nvPr/>
        </p:nvSpPr>
        <p:spPr>
          <a:xfrm>
            <a:off x="6985825" y="2208987"/>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b="1">
                <a:solidFill>
                  <a:schemeClr val="dk1"/>
                </a:solidFill>
                <a:latin typeface="Dosis"/>
                <a:ea typeface="Dosis"/>
                <a:cs typeface="Dosis"/>
                <a:sym typeface="Dosis"/>
              </a:rPr>
              <a:t>ITEM VANIDOSO</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Item raro que </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representa status o </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habilidad</a:t>
            </a:r>
            <a:endParaRPr sz="1400" b="1">
              <a:solidFill>
                <a:schemeClr val="dk1"/>
              </a:solidFill>
              <a:latin typeface="Dosis"/>
              <a:ea typeface="Dosis"/>
              <a:cs typeface="Dosis"/>
              <a:sym typeface="Dosis"/>
            </a:endParaRPr>
          </a:p>
        </p:txBody>
      </p:sp>
      <p:sp>
        <p:nvSpPr>
          <p:cNvPr id="780" name="Google Shape;780;p72"/>
          <p:cNvSpPr/>
          <p:nvPr/>
        </p:nvSpPr>
        <p:spPr>
          <a:xfrm>
            <a:off x="6985825" y="3461800"/>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b="1">
                <a:solidFill>
                  <a:schemeClr val="dk1"/>
                </a:solidFill>
                <a:latin typeface="Dosis"/>
                <a:ea typeface="Dosis"/>
                <a:cs typeface="Dosis"/>
                <a:sym typeface="Dosis"/>
              </a:rPr>
              <a:t>EMBAJADOR</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Experto del juego</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actúa como mentor.</a:t>
            </a:r>
            <a:endParaRPr sz="1400" b="1">
              <a:solidFill>
                <a:schemeClr val="dk1"/>
              </a:solidFill>
              <a:latin typeface="Dosis"/>
              <a:ea typeface="Dosis"/>
              <a:cs typeface="Dosis"/>
              <a:sym typeface="Dosis"/>
            </a:endParaRPr>
          </a:p>
        </p:txBody>
      </p:sp>
      <p:sp>
        <p:nvSpPr>
          <p:cNvPr id="781" name="Google Shape;781;p72"/>
          <p:cNvSpPr/>
          <p:nvPr/>
        </p:nvSpPr>
        <p:spPr>
          <a:xfrm rot="5400000">
            <a:off x="1700588" y="522301"/>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4</a:t>
            </a:r>
            <a:endParaRPr sz="1400"/>
          </a:p>
        </p:txBody>
      </p:sp>
      <p:sp>
        <p:nvSpPr>
          <p:cNvPr id="782" name="Google Shape;782;p72"/>
          <p:cNvSpPr/>
          <p:nvPr/>
        </p:nvSpPr>
        <p:spPr>
          <a:xfrm rot="5400000">
            <a:off x="1700588" y="1780213"/>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4</a:t>
            </a:r>
            <a:endParaRPr sz="1400"/>
          </a:p>
        </p:txBody>
      </p:sp>
      <p:sp>
        <p:nvSpPr>
          <p:cNvPr id="783" name="Google Shape;783;p72"/>
          <p:cNvSpPr/>
          <p:nvPr/>
        </p:nvSpPr>
        <p:spPr>
          <a:xfrm rot="5400000">
            <a:off x="1700588" y="2984888"/>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4</a:t>
            </a:r>
            <a:endParaRPr sz="1400"/>
          </a:p>
        </p:txBody>
      </p:sp>
      <p:sp>
        <p:nvSpPr>
          <p:cNvPr id="784" name="Google Shape;784;p72"/>
          <p:cNvSpPr/>
          <p:nvPr/>
        </p:nvSpPr>
        <p:spPr>
          <a:xfrm rot="5400000">
            <a:off x="1700588" y="4242801"/>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4</a:t>
            </a:r>
            <a:endParaRPr sz="1400"/>
          </a:p>
        </p:txBody>
      </p:sp>
      <p:sp>
        <p:nvSpPr>
          <p:cNvPr id="785" name="Google Shape;785;p72"/>
          <p:cNvSpPr/>
          <p:nvPr/>
        </p:nvSpPr>
        <p:spPr>
          <a:xfrm rot="5400000">
            <a:off x="1700588" y="5537251"/>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4</a:t>
            </a:r>
            <a:endParaRPr sz="1400"/>
          </a:p>
        </p:txBody>
      </p:sp>
      <p:sp>
        <p:nvSpPr>
          <p:cNvPr id="786" name="Google Shape;786;p72"/>
          <p:cNvSpPr/>
          <p:nvPr/>
        </p:nvSpPr>
        <p:spPr>
          <a:xfrm rot="5400000">
            <a:off x="1700588" y="6826751"/>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4</a:t>
            </a:r>
            <a:endParaRPr sz="1400"/>
          </a:p>
        </p:txBody>
      </p:sp>
      <p:sp>
        <p:nvSpPr>
          <p:cNvPr id="787" name="Google Shape;787;p72"/>
          <p:cNvSpPr/>
          <p:nvPr/>
        </p:nvSpPr>
        <p:spPr>
          <a:xfrm rot="5400000">
            <a:off x="4987525" y="497575"/>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5</a:t>
            </a:r>
            <a:endParaRPr sz="1400"/>
          </a:p>
        </p:txBody>
      </p:sp>
      <p:sp>
        <p:nvSpPr>
          <p:cNvPr id="788" name="Google Shape;788;p72"/>
          <p:cNvSpPr/>
          <p:nvPr/>
        </p:nvSpPr>
        <p:spPr>
          <a:xfrm rot="5400000">
            <a:off x="4987525" y="1755487"/>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5</a:t>
            </a:r>
            <a:endParaRPr sz="1400"/>
          </a:p>
        </p:txBody>
      </p:sp>
      <p:sp>
        <p:nvSpPr>
          <p:cNvPr id="789" name="Google Shape;789;p72"/>
          <p:cNvSpPr/>
          <p:nvPr/>
        </p:nvSpPr>
        <p:spPr>
          <a:xfrm rot="5400000">
            <a:off x="4987525" y="3002012"/>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5</a:t>
            </a:r>
            <a:endParaRPr sz="1400"/>
          </a:p>
        </p:txBody>
      </p:sp>
      <p:sp>
        <p:nvSpPr>
          <p:cNvPr id="790" name="Google Shape;790;p72"/>
          <p:cNvSpPr/>
          <p:nvPr/>
        </p:nvSpPr>
        <p:spPr>
          <a:xfrm rot="5400000">
            <a:off x="4987525" y="5464600"/>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6</a:t>
            </a:r>
            <a:endParaRPr sz="1400"/>
          </a:p>
        </p:txBody>
      </p:sp>
      <p:sp>
        <p:nvSpPr>
          <p:cNvPr id="791" name="Google Shape;791;p72"/>
          <p:cNvSpPr/>
          <p:nvPr/>
        </p:nvSpPr>
        <p:spPr>
          <a:xfrm rot="5400000">
            <a:off x="4987525" y="6722512"/>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6</a:t>
            </a:r>
            <a:endParaRPr sz="1400"/>
          </a:p>
        </p:txBody>
      </p:sp>
      <p:sp>
        <p:nvSpPr>
          <p:cNvPr id="792" name="Google Shape;792;p72"/>
          <p:cNvSpPr/>
          <p:nvPr/>
        </p:nvSpPr>
        <p:spPr>
          <a:xfrm rot="5400000">
            <a:off x="8404550" y="2630562"/>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6</a:t>
            </a:r>
            <a:endParaRPr sz="1400"/>
          </a:p>
        </p:txBody>
      </p:sp>
      <p:sp>
        <p:nvSpPr>
          <p:cNvPr id="793" name="Google Shape;793;p72"/>
          <p:cNvSpPr/>
          <p:nvPr/>
        </p:nvSpPr>
        <p:spPr>
          <a:xfrm rot="5400000">
            <a:off x="8404550" y="3920062"/>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6</a:t>
            </a:r>
            <a:endParaRPr sz="1400"/>
          </a:p>
        </p:txBody>
      </p:sp>
      <p:sp>
        <p:nvSpPr>
          <p:cNvPr id="794" name="Google Shape;794;p72"/>
          <p:cNvSpPr/>
          <p:nvPr/>
        </p:nvSpPr>
        <p:spPr>
          <a:xfrm rot="5400000">
            <a:off x="4069300" y="3329245"/>
            <a:ext cx="1074900" cy="21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95" name="Google Shape;795;p72"/>
          <p:cNvSpPr/>
          <p:nvPr/>
        </p:nvSpPr>
        <p:spPr>
          <a:xfrm>
            <a:off x="3563050" y="3840737"/>
            <a:ext cx="2087400" cy="1084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b="1">
                <a:solidFill>
                  <a:schemeClr val="dk1"/>
                </a:solidFill>
                <a:latin typeface="Dosis"/>
                <a:ea typeface="Dosis"/>
                <a:cs typeface="Dosis"/>
                <a:sym typeface="Dosis"/>
              </a:rPr>
              <a:t>AREA SOCIAL</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Areas que permten</a:t>
            </a:r>
            <a:endParaRPr sz="1400" b="1">
              <a:solidFill>
                <a:schemeClr val="dk1"/>
              </a:solidFill>
              <a:latin typeface="Dosis"/>
              <a:ea typeface="Dosis"/>
              <a:cs typeface="Dosis"/>
              <a:sym typeface="Dosis"/>
            </a:endParaRPr>
          </a:p>
          <a:p>
            <a:pPr marL="0" lvl="0" indent="0" algn="l" rtl="0">
              <a:spcBef>
                <a:spcPts val="0"/>
              </a:spcBef>
              <a:spcAft>
                <a:spcPts val="0"/>
              </a:spcAft>
              <a:buNone/>
            </a:pPr>
            <a:r>
              <a:rPr lang="es" sz="1400" b="1">
                <a:solidFill>
                  <a:schemeClr val="dk1"/>
                </a:solidFill>
                <a:latin typeface="Dosis"/>
                <a:ea typeface="Dosis"/>
                <a:cs typeface="Dosis"/>
                <a:sym typeface="Dosis"/>
              </a:rPr>
              <a:t>la interacción social</a:t>
            </a:r>
            <a:endParaRPr sz="1400" b="1">
              <a:solidFill>
                <a:schemeClr val="dk1"/>
              </a:solidFill>
              <a:latin typeface="Dosis"/>
              <a:ea typeface="Dosis"/>
              <a:cs typeface="Dosis"/>
              <a:sym typeface="Dosis"/>
            </a:endParaRPr>
          </a:p>
        </p:txBody>
      </p:sp>
      <p:sp>
        <p:nvSpPr>
          <p:cNvPr id="796" name="Google Shape;796;p72"/>
          <p:cNvSpPr/>
          <p:nvPr/>
        </p:nvSpPr>
        <p:spPr>
          <a:xfrm rot="5400000">
            <a:off x="4993650" y="4220662"/>
            <a:ext cx="910200" cy="2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r>
              <a:rPr lang="es" sz="1400"/>
              <a:t>NIVEL 5</a:t>
            </a:r>
            <a:endParaRPr sz="1400"/>
          </a:p>
        </p:txBody>
      </p:sp>
      <p:sp>
        <p:nvSpPr>
          <p:cNvPr id="797" name="Google Shape;797;p72"/>
          <p:cNvSpPr/>
          <p:nvPr/>
        </p:nvSpPr>
        <p:spPr>
          <a:xfrm rot="5400000">
            <a:off x="2356875" y="207675"/>
            <a:ext cx="1118100" cy="9168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98" name="Google Shape;798;p72"/>
          <p:cNvSpPr/>
          <p:nvPr/>
        </p:nvSpPr>
        <p:spPr>
          <a:xfrm rot="5400000">
            <a:off x="2356875" y="1410375"/>
            <a:ext cx="1118100" cy="9168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799" name="Google Shape;799;p72"/>
          <p:cNvSpPr/>
          <p:nvPr/>
        </p:nvSpPr>
        <p:spPr>
          <a:xfrm rot="5400000">
            <a:off x="2356875" y="2743675"/>
            <a:ext cx="1118100" cy="9168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800" name="Google Shape;800;p72"/>
          <p:cNvSpPr/>
          <p:nvPr/>
        </p:nvSpPr>
        <p:spPr>
          <a:xfrm rot="5400000">
            <a:off x="2356875" y="3946375"/>
            <a:ext cx="1118100" cy="9168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801" name="Google Shape;801;p72"/>
          <p:cNvSpPr/>
          <p:nvPr/>
        </p:nvSpPr>
        <p:spPr>
          <a:xfrm rot="5400000">
            <a:off x="2356875" y="5149075"/>
            <a:ext cx="1118100" cy="9168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802" name="Google Shape;802;p72"/>
          <p:cNvSpPr/>
          <p:nvPr/>
        </p:nvSpPr>
        <p:spPr>
          <a:xfrm rot="5400000">
            <a:off x="2356875" y="6351775"/>
            <a:ext cx="1118100" cy="9168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803" name="Google Shape;803;p72"/>
          <p:cNvSpPr/>
          <p:nvPr/>
        </p:nvSpPr>
        <p:spPr>
          <a:xfrm rot="5400000">
            <a:off x="5689052" y="133700"/>
            <a:ext cx="1118100" cy="10179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804" name="Google Shape;804;p72"/>
          <p:cNvSpPr/>
          <p:nvPr/>
        </p:nvSpPr>
        <p:spPr>
          <a:xfrm rot="5400000">
            <a:off x="5689052" y="1336400"/>
            <a:ext cx="1118100" cy="10179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805" name="Google Shape;805;p72"/>
          <p:cNvSpPr/>
          <p:nvPr/>
        </p:nvSpPr>
        <p:spPr>
          <a:xfrm rot="5400000">
            <a:off x="5685962" y="2669700"/>
            <a:ext cx="1118100" cy="10179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806" name="Google Shape;806;p72"/>
          <p:cNvSpPr/>
          <p:nvPr/>
        </p:nvSpPr>
        <p:spPr>
          <a:xfrm rot="5400000">
            <a:off x="5685962" y="3872400"/>
            <a:ext cx="1118100" cy="10179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807" name="Google Shape;807;p72"/>
          <p:cNvSpPr/>
          <p:nvPr/>
        </p:nvSpPr>
        <p:spPr>
          <a:xfrm rot="5400000">
            <a:off x="5685962" y="5205700"/>
            <a:ext cx="1118100" cy="10179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808" name="Google Shape;808;p72"/>
          <p:cNvSpPr/>
          <p:nvPr/>
        </p:nvSpPr>
        <p:spPr>
          <a:xfrm rot="5400000">
            <a:off x="5685962" y="6408400"/>
            <a:ext cx="1118100" cy="10179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809" name="Google Shape;809;p72"/>
          <p:cNvSpPr/>
          <p:nvPr/>
        </p:nvSpPr>
        <p:spPr>
          <a:xfrm rot="5400000">
            <a:off x="9102901" y="2224700"/>
            <a:ext cx="1118100" cy="10179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
        <p:nvSpPr>
          <p:cNvPr id="810" name="Google Shape;810;p72"/>
          <p:cNvSpPr/>
          <p:nvPr/>
        </p:nvSpPr>
        <p:spPr>
          <a:xfrm rot="5400000">
            <a:off x="9102901" y="3427400"/>
            <a:ext cx="1118100" cy="1017900"/>
          </a:xfrm>
          <a:prstGeom prst="rect">
            <a:avLst/>
          </a:prstGeom>
          <a:solidFill>
            <a:schemeClr val="lt2"/>
          </a:solidFill>
          <a:ln w="28575" cap="flat" cmpd="sng">
            <a:solidFill>
              <a:schemeClr val="dk2"/>
            </a:solidFill>
            <a:prstDash val="dash"/>
            <a:round/>
            <a:headEnd type="none" w="sm" len="sm"/>
            <a:tailEnd type="none" w="sm" len="sm"/>
          </a:ln>
        </p:spPr>
        <p:txBody>
          <a:bodyPr spcFirstLastPara="1" wrap="square" lIns="92475" tIns="92475" rIns="92475" bIns="9247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73"/>
          <p:cNvSpPr txBox="1">
            <a:spLocks noGrp="1"/>
          </p:cNvSpPr>
          <p:nvPr>
            <p:ph type="title" idx="4294967295"/>
          </p:nvPr>
        </p:nvSpPr>
        <p:spPr>
          <a:xfrm>
            <a:off x="305594" y="82640"/>
            <a:ext cx="10100100" cy="1287000"/>
          </a:xfrm>
          <a:prstGeom prst="rect">
            <a:avLst/>
          </a:prstGeom>
          <a:noFill/>
          <a:ln>
            <a:noFill/>
          </a:ln>
        </p:spPr>
        <p:txBody>
          <a:bodyPr spcFirstLastPara="1" wrap="square" lIns="116050" tIns="116050" rIns="116050" bIns="116050" anchor="ctr" anchorCtr="0">
            <a:noAutofit/>
          </a:bodyPr>
          <a:lstStyle/>
          <a:p>
            <a:pPr marL="0" marR="0" lvl="0" indent="0" algn="ctr" rtl="0">
              <a:lnSpc>
                <a:spcPct val="100000"/>
              </a:lnSpc>
              <a:spcBef>
                <a:spcPts val="0"/>
              </a:spcBef>
              <a:spcAft>
                <a:spcPts val="0"/>
              </a:spcAft>
              <a:buClr>
                <a:schemeClr val="dk1"/>
              </a:buClr>
              <a:buFont typeface="Dosis"/>
              <a:buNone/>
            </a:pPr>
            <a:r>
              <a:rPr lang="es" sz="5100" b="1">
                <a:solidFill>
                  <a:srgbClr val="000000"/>
                </a:solidFill>
                <a:latin typeface="Dosis"/>
                <a:ea typeface="Dosis"/>
                <a:cs typeface="Dosis"/>
                <a:sym typeface="Dosis"/>
              </a:rPr>
              <a:t>¿Hacemos grupos?</a:t>
            </a:r>
            <a:endParaRPr sz="5100">
              <a:solidFill>
                <a:srgbClr val="000000"/>
              </a:solidFill>
            </a:endParaRPr>
          </a:p>
        </p:txBody>
      </p:sp>
      <p:sp>
        <p:nvSpPr>
          <p:cNvPr id="816" name="Google Shape;816;p73"/>
          <p:cNvSpPr/>
          <p:nvPr/>
        </p:nvSpPr>
        <p:spPr>
          <a:xfrm>
            <a:off x="510717" y="3346533"/>
            <a:ext cx="4317600" cy="1693800"/>
          </a:xfrm>
          <a:prstGeom prst="roundRect">
            <a:avLst>
              <a:gd name="adj" fmla="val 16667"/>
            </a:avLst>
          </a:prstGeom>
          <a:noFill/>
          <a:ln w="38100" cap="flat" cmpd="sng">
            <a:solidFill>
              <a:schemeClr val="accent1"/>
            </a:solidFill>
            <a:prstDash val="solid"/>
            <a:round/>
            <a:headEnd type="none" w="sm" len="sm"/>
            <a:tailEnd type="none" w="sm" len="sm"/>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817" name="Google Shape;817;p73"/>
          <p:cNvSpPr/>
          <p:nvPr/>
        </p:nvSpPr>
        <p:spPr>
          <a:xfrm>
            <a:off x="583506" y="1506232"/>
            <a:ext cx="4171800" cy="1693800"/>
          </a:xfrm>
          <a:prstGeom prst="roundRect">
            <a:avLst>
              <a:gd name="adj" fmla="val 16667"/>
            </a:avLst>
          </a:prstGeom>
          <a:noFill/>
          <a:ln w="38100" cap="flat" cmpd="sng">
            <a:solidFill>
              <a:srgbClr val="000000"/>
            </a:solidFill>
            <a:prstDash val="solid"/>
            <a:round/>
            <a:headEnd type="none" w="sm" len="sm"/>
            <a:tailEnd type="none" w="sm" len="sm"/>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818" name="Google Shape;818;p73"/>
          <p:cNvSpPr/>
          <p:nvPr/>
        </p:nvSpPr>
        <p:spPr>
          <a:xfrm>
            <a:off x="5483509" y="1506231"/>
            <a:ext cx="4603500" cy="1693800"/>
          </a:xfrm>
          <a:prstGeom prst="roundRect">
            <a:avLst>
              <a:gd name="adj" fmla="val 16667"/>
            </a:avLst>
          </a:prstGeom>
          <a:noFill/>
          <a:ln w="38100" cap="flat" cmpd="sng">
            <a:solidFill>
              <a:srgbClr val="B4A7D6"/>
            </a:solidFill>
            <a:prstDash val="solid"/>
            <a:round/>
            <a:headEnd type="none" w="sm" len="sm"/>
            <a:tailEnd type="none" w="sm" len="sm"/>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pic>
        <p:nvPicPr>
          <p:cNvPr id="819" name="Google Shape;819;p73">
            <a:hlinkClick r:id="rId3"/>
          </p:cNvPr>
          <p:cNvPicPr preferRelativeResize="0"/>
          <p:nvPr/>
        </p:nvPicPr>
        <p:blipFill>
          <a:blip r:embed="rId4">
            <a:alphaModFix/>
          </a:blip>
          <a:stretch>
            <a:fillRect/>
          </a:stretch>
        </p:blipFill>
        <p:spPr>
          <a:xfrm flipH="1">
            <a:off x="1842171" y="1680675"/>
            <a:ext cx="517417" cy="517412"/>
          </a:xfrm>
          <a:prstGeom prst="rect">
            <a:avLst/>
          </a:prstGeom>
          <a:noFill/>
          <a:ln>
            <a:noFill/>
          </a:ln>
        </p:spPr>
      </p:pic>
      <p:pic>
        <p:nvPicPr>
          <p:cNvPr id="820" name="Google Shape;820;p73">
            <a:hlinkClick r:id="rId5"/>
          </p:cNvPr>
          <p:cNvPicPr preferRelativeResize="0"/>
          <p:nvPr/>
        </p:nvPicPr>
        <p:blipFill>
          <a:blip r:embed="rId6">
            <a:alphaModFix/>
          </a:blip>
          <a:stretch>
            <a:fillRect/>
          </a:stretch>
        </p:blipFill>
        <p:spPr>
          <a:xfrm flipH="1">
            <a:off x="2854199" y="1680675"/>
            <a:ext cx="517417" cy="517412"/>
          </a:xfrm>
          <a:prstGeom prst="rect">
            <a:avLst/>
          </a:prstGeom>
          <a:noFill/>
          <a:ln>
            <a:noFill/>
          </a:ln>
        </p:spPr>
      </p:pic>
      <p:pic>
        <p:nvPicPr>
          <p:cNvPr id="821" name="Google Shape;821;p73">
            <a:hlinkClick r:id="rId7"/>
          </p:cNvPr>
          <p:cNvPicPr preferRelativeResize="0"/>
          <p:nvPr/>
        </p:nvPicPr>
        <p:blipFill>
          <a:blip r:embed="rId8">
            <a:alphaModFix/>
          </a:blip>
          <a:stretch>
            <a:fillRect/>
          </a:stretch>
        </p:blipFill>
        <p:spPr>
          <a:xfrm flipH="1">
            <a:off x="3809449" y="1645841"/>
            <a:ext cx="517418" cy="517413"/>
          </a:xfrm>
          <a:prstGeom prst="rect">
            <a:avLst/>
          </a:prstGeom>
          <a:noFill/>
          <a:ln>
            <a:noFill/>
          </a:ln>
        </p:spPr>
      </p:pic>
      <p:pic>
        <p:nvPicPr>
          <p:cNvPr id="822" name="Google Shape;822;p73">
            <a:hlinkClick r:id="rId9"/>
          </p:cNvPr>
          <p:cNvPicPr preferRelativeResize="0"/>
          <p:nvPr/>
        </p:nvPicPr>
        <p:blipFill>
          <a:blip r:embed="rId10">
            <a:alphaModFix/>
          </a:blip>
          <a:stretch>
            <a:fillRect/>
          </a:stretch>
        </p:blipFill>
        <p:spPr>
          <a:xfrm flipH="1">
            <a:off x="877699" y="1664456"/>
            <a:ext cx="492161" cy="492154"/>
          </a:xfrm>
          <a:prstGeom prst="rect">
            <a:avLst/>
          </a:prstGeom>
          <a:noFill/>
          <a:ln>
            <a:noFill/>
          </a:ln>
        </p:spPr>
      </p:pic>
      <p:pic>
        <p:nvPicPr>
          <p:cNvPr id="823" name="Google Shape;823;p73">
            <a:hlinkClick r:id="rId3"/>
          </p:cNvPr>
          <p:cNvPicPr preferRelativeResize="0"/>
          <p:nvPr/>
        </p:nvPicPr>
        <p:blipFill>
          <a:blip r:embed="rId4">
            <a:alphaModFix/>
          </a:blip>
          <a:stretch>
            <a:fillRect/>
          </a:stretch>
        </p:blipFill>
        <p:spPr>
          <a:xfrm flipH="1">
            <a:off x="1842171" y="3473722"/>
            <a:ext cx="517417" cy="517412"/>
          </a:xfrm>
          <a:prstGeom prst="rect">
            <a:avLst/>
          </a:prstGeom>
          <a:noFill/>
          <a:ln>
            <a:noFill/>
          </a:ln>
        </p:spPr>
      </p:pic>
      <p:pic>
        <p:nvPicPr>
          <p:cNvPr id="824" name="Google Shape;824;p73">
            <a:hlinkClick r:id="rId5"/>
          </p:cNvPr>
          <p:cNvPicPr preferRelativeResize="0"/>
          <p:nvPr/>
        </p:nvPicPr>
        <p:blipFill>
          <a:blip r:embed="rId6">
            <a:alphaModFix/>
          </a:blip>
          <a:stretch>
            <a:fillRect/>
          </a:stretch>
        </p:blipFill>
        <p:spPr>
          <a:xfrm flipH="1">
            <a:off x="2854199" y="3473722"/>
            <a:ext cx="517417" cy="517412"/>
          </a:xfrm>
          <a:prstGeom prst="rect">
            <a:avLst/>
          </a:prstGeom>
          <a:noFill/>
          <a:ln>
            <a:noFill/>
          </a:ln>
        </p:spPr>
      </p:pic>
      <p:pic>
        <p:nvPicPr>
          <p:cNvPr id="825" name="Google Shape;825;p73">
            <a:hlinkClick r:id="rId7"/>
          </p:cNvPr>
          <p:cNvPicPr preferRelativeResize="0"/>
          <p:nvPr/>
        </p:nvPicPr>
        <p:blipFill>
          <a:blip r:embed="rId8">
            <a:alphaModFix/>
          </a:blip>
          <a:stretch>
            <a:fillRect/>
          </a:stretch>
        </p:blipFill>
        <p:spPr>
          <a:xfrm flipH="1">
            <a:off x="3809449" y="3438889"/>
            <a:ext cx="517418" cy="517413"/>
          </a:xfrm>
          <a:prstGeom prst="rect">
            <a:avLst/>
          </a:prstGeom>
          <a:noFill/>
          <a:ln>
            <a:noFill/>
          </a:ln>
        </p:spPr>
      </p:pic>
      <p:pic>
        <p:nvPicPr>
          <p:cNvPr id="826" name="Google Shape;826;p73">
            <a:hlinkClick r:id="rId9"/>
          </p:cNvPr>
          <p:cNvPicPr preferRelativeResize="0"/>
          <p:nvPr/>
        </p:nvPicPr>
        <p:blipFill>
          <a:blip r:embed="rId10">
            <a:alphaModFix/>
          </a:blip>
          <a:stretch>
            <a:fillRect/>
          </a:stretch>
        </p:blipFill>
        <p:spPr>
          <a:xfrm flipH="1">
            <a:off x="877699" y="3457503"/>
            <a:ext cx="492161" cy="492154"/>
          </a:xfrm>
          <a:prstGeom prst="rect">
            <a:avLst/>
          </a:prstGeom>
          <a:noFill/>
          <a:ln>
            <a:noFill/>
          </a:ln>
        </p:spPr>
      </p:pic>
      <p:pic>
        <p:nvPicPr>
          <p:cNvPr id="827" name="Google Shape;827;p73">
            <a:hlinkClick r:id="rId3"/>
          </p:cNvPr>
          <p:cNvPicPr preferRelativeResize="0"/>
          <p:nvPr/>
        </p:nvPicPr>
        <p:blipFill>
          <a:blip r:embed="rId4">
            <a:alphaModFix/>
          </a:blip>
          <a:stretch>
            <a:fillRect/>
          </a:stretch>
        </p:blipFill>
        <p:spPr>
          <a:xfrm flipH="1">
            <a:off x="6911634" y="1698092"/>
            <a:ext cx="517417" cy="517412"/>
          </a:xfrm>
          <a:prstGeom prst="rect">
            <a:avLst/>
          </a:prstGeom>
          <a:noFill/>
          <a:ln>
            <a:noFill/>
          </a:ln>
        </p:spPr>
      </p:pic>
      <p:pic>
        <p:nvPicPr>
          <p:cNvPr id="828" name="Google Shape;828;p73">
            <a:hlinkClick r:id="rId5"/>
          </p:cNvPr>
          <p:cNvPicPr preferRelativeResize="0"/>
          <p:nvPr/>
        </p:nvPicPr>
        <p:blipFill>
          <a:blip r:embed="rId6">
            <a:alphaModFix/>
          </a:blip>
          <a:stretch>
            <a:fillRect/>
          </a:stretch>
        </p:blipFill>
        <p:spPr>
          <a:xfrm flipH="1">
            <a:off x="7923662" y="1698092"/>
            <a:ext cx="517417" cy="517412"/>
          </a:xfrm>
          <a:prstGeom prst="rect">
            <a:avLst/>
          </a:prstGeom>
          <a:noFill/>
          <a:ln>
            <a:noFill/>
          </a:ln>
        </p:spPr>
      </p:pic>
      <p:pic>
        <p:nvPicPr>
          <p:cNvPr id="829" name="Google Shape;829;p73">
            <a:hlinkClick r:id="rId7"/>
          </p:cNvPr>
          <p:cNvPicPr preferRelativeResize="0"/>
          <p:nvPr/>
        </p:nvPicPr>
        <p:blipFill>
          <a:blip r:embed="rId8">
            <a:alphaModFix/>
          </a:blip>
          <a:stretch>
            <a:fillRect/>
          </a:stretch>
        </p:blipFill>
        <p:spPr>
          <a:xfrm flipH="1">
            <a:off x="8878911" y="1663259"/>
            <a:ext cx="517418" cy="517413"/>
          </a:xfrm>
          <a:prstGeom prst="rect">
            <a:avLst/>
          </a:prstGeom>
          <a:noFill/>
          <a:ln>
            <a:noFill/>
          </a:ln>
        </p:spPr>
      </p:pic>
      <p:pic>
        <p:nvPicPr>
          <p:cNvPr id="830" name="Google Shape;830;p73">
            <a:hlinkClick r:id="rId9"/>
          </p:cNvPr>
          <p:cNvPicPr preferRelativeResize="0"/>
          <p:nvPr/>
        </p:nvPicPr>
        <p:blipFill>
          <a:blip r:embed="rId10">
            <a:alphaModFix/>
          </a:blip>
          <a:stretch>
            <a:fillRect/>
          </a:stretch>
        </p:blipFill>
        <p:spPr>
          <a:xfrm flipH="1">
            <a:off x="5947162" y="1681873"/>
            <a:ext cx="492161" cy="492154"/>
          </a:xfrm>
          <a:prstGeom prst="rect">
            <a:avLst/>
          </a:prstGeom>
          <a:noFill/>
          <a:ln>
            <a:noFill/>
          </a:ln>
        </p:spPr>
      </p:pic>
      <p:sp>
        <p:nvSpPr>
          <p:cNvPr id="831" name="Google Shape;831;p73"/>
          <p:cNvSpPr/>
          <p:nvPr/>
        </p:nvSpPr>
        <p:spPr>
          <a:xfrm>
            <a:off x="5483509" y="3331706"/>
            <a:ext cx="4603500" cy="16938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pic>
        <p:nvPicPr>
          <p:cNvPr id="832" name="Google Shape;832;p73">
            <a:hlinkClick r:id="rId3"/>
          </p:cNvPr>
          <p:cNvPicPr preferRelativeResize="0"/>
          <p:nvPr/>
        </p:nvPicPr>
        <p:blipFill>
          <a:blip r:embed="rId4">
            <a:alphaModFix/>
          </a:blip>
          <a:stretch>
            <a:fillRect/>
          </a:stretch>
        </p:blipFill>
        <p:spPr>
          <a:xfrm flipH="1">
            <a:off x="6911634" y="3523567"/>
            <a:ext cx="517417" cy="517412"/>
          </a:xfrm>
          <a:prstGeom prst="rect">
            <a:avLst/>
          </a:prstGeom>
          <a:noFill/>
          <a:ln>
            <a:noFill/>
          </a:ln>
        </p:spPr>
      </p:pic>
      <p:pic>
        <p:nvPicPr>
          <p:cNvPr id="833" name="Google Shape;833;p73">
            <a:hlinkClick r:id="rId5"/>
          </p:cNvPr>
          <p:cNvPicPr preferRelativeResize="0"/>
          <p:nvPr/>
        </p:nvPicPr>
        <p:blipFill>
          <a:blip r:embed="rId6">
            <a:alphaModFix/>
          </a:blip>
          <a:stretch>
            <a:fillRect/>
          </a:stretch>
        </p:blipFill>
        <p:spPr>
          <a:xfrm flipH="1">
            <a:off x="7923662" y="3523567"/>
            <a:ext cx="517417" cy="517412"/>
          </a:xfrm>
          <a:prstGeom prst="rect">
            <a:avLst/>
          </a:prstGeom>
          <a:noFill/>
          <a:ln>
            <a:noFill/>
          </a:ln>
        </p:spPr>
      </p:pic>
      <p:pic>
        <p:nvPicPr>
          <p:cNvPr id="834" name="Google Shape;834;p73">
            <a:hlinkClick r:id="rId7"/>
          </p:cNvPr>
          <p:cNvPicPr preferRelativeResize="0"/>
          <p:nvPr/>
        </p:nvPicPr>
        <p:blipFill>
          <a:blip r:embed="rId8">
            <a:alphaModFix/>
          </a:blip>
          <a:stretch>
            <a:fillRect/>
          </a:stretch>
        </p:blipFill>
        <p:spPr>
          <a:xfrm flipH="1">
            <a:off x="8878911" y="3488734"/>
            <a:ext cx="517418" cy="517413"/>
          </a:xfrm>
          <a:prstGeom prst="rect">
            <a:avLst/>
          </a:prstGeom>
          <a:noFill/>
          <a:ln>
            <a:noFill/>
          </a:ln>
        </p:spPr>
      </p:pic>
      <p:pic>
        <p:nvPicPr>
          <p:cNvPr id="835" name="Google Shape;835;p73">
            <a:hlinkClick r:id="rId9"/>
          </p:cNvPr>
          <p:cNvPicPr preferRelativeResize="0"/>
          <p:nvPr/>
        </p:nvPicPr>
        <p:blipFill>
          <a:blip r:embed="rId10">
            <a:alphaModFix/>
          </a:blip>
          <a:stretch>
            <a:fillRect/>
          </a:stretch>
        </p:blipFill>
        <p:spPr>
          <a:xfrm flipH="1">
            <a:off x="5947162" y="3507348"/>
            <a:ext cx="492161" cy="492154"/>
          </a:xfrm>
          <a:prstGeom prst="rect">
            <a:avLst/>
          </a:prstGeom>
          <a:noFill/>
          <a:ln>
            <a:noFill/>
          </a:ln>
        </p:spPr>
      </p:pic>
      <p:sp>
        <p:nvSpPr>
          <p:cNvPr id="836" name="Google Shape;836;p73"/>
          <p:cNvSpPr/>
          <p:nvPr/>
        </p:nvSpPr>
        <p:spPr>
          <a:xfrm>
            <a:off x="438864" y="5186871"/>
            <a:ext cx="4603500" cy="1693800"/>
          </a:xfrm>
          <a:prstGeom prst="roundRect">
            <a:avLst>
              <a:gd name="adj" fmla="val 16667"/>
            </a:avLst>
          </a:prstGeom>
          <a:noFill/>
          <a:ln w="38100" cap="flat" cmpd="sng">
            <a:solidFill>
              <a:srgbClr val="45818E"/>
            </a:solidFill>
            <a:prstDash val="solid"/>
            <a:round/>
            <a:headEnd type="none" w="sm" len="sm"/>
            <a:tailEnd type="none" w="sm" len="sm"/>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pic>
        <p:nvPicPr>
          <p:cNvPr id="837" name="Google Shape;837;p73">
            <a:hlinkClick r:id="rId3"/>
          </p:cNvPr>
          <p:cNvPicPr preferRelativeResize="0"/>
          <p:nvPr/>
        </p:nvPicPr>
        <p:blipFill>
          <a:blip r:embed="rId4">
            <a:alphaModFix/>
          </a:blip>
          <a:stretch>
            <a:fillRect/>
          </a:stretch>
        </p:blipFill>
        <p:spPr>
          <a:xfrm flipH="1">
            <a:off x="1866989" y="5378733"/>
            <a:ext cx="517417" cy="517412"/>
          </a:xfrm>
          <a:prstGeom prst="rect">
            <a:avLst/>
          </a:prstGeom>
          <a:noFill/>
          <a:ln>
            <a:noFill/>
          </a:ln>
        </p:spPr>
      </p:pic>
      <p:pic>
        <p:nvPicPr>
          <p:cNvPr id="838" name="Google Shape;838;p73">
            <a:hlinkClick r:id="rId5"/>
          </p:cNvPr>
          <p:cNvPicPr preferRelativeResize="0"/>
          <p:nvPr/>
        </p:nvPicPr>
        <p:blipFill>
          <a:blip r:embed="rId6">
            <a:alphaModFix/>
          </a:blip>
          <a:stretch>
            <a:fillRect/>
          </a:stretch>
        </p:blipFill>
        <p:spPr>
          <a:xfrm flipH="1">
            <a:off x="2879018" y="5378733"/>
            <a:ext cx="517417" cy="517412"/>
          </a:xfrm>
          <a:prstGeom prst="rect">
            <a:avLst/>
          </a:prstGeom>
          <a:noFill/>
          <a:ln>
            <a:noFill/>
          </a:ln>
        </p:spPr>
      </p:pic>
      <p:pic>
        <p:nvPicPr>
          <p:cNvPr id="839" name="Google Shape;839;p73">
            <a:hlinkClick r:id="rId7"/>
          </p:cNvPr>
          <p:cNvPicPr preferRelativeResize="0"/>
          <p:nvPr/>
        </p:nvPicPr>
        <p:blipFill>
          <a:blip r:embed="rId8">
            <a:alphaModFix/>
          </a:blip>
          <a:stretch>
            <a:fillRect/>
          </a:stretch>
        </p:blipFill>
        <p:spPr>
          <a:xfrm flipH="1">
            <a:off x="3834267" y="5343899"/>
            <a:ext cx="517418" cy="517413"/>
          </a:xfrm>
          <a:prstGeom prst="rect">
            <a:avLst/>
          </a:prstGeom>
          <a:noFill/>
          <a:ln>
            <a:noFill/>
          </a:ln>
        </p:spPr>
      </p:pic>
      <p:pic>
        <p:nvPicPr>
          <p:cNvPr id="840" name="Google Shape;840;p73">
            <a:hlinkClick r:id="rId9"/>
          </p:cNvPr>
          <p:cNvPicPr preferRelativeResize="0"/>
          <p:nvPr/>
        </p:nvPicPr>
        <p:blipFill>
          <a:blip r:embed="rId10">
            <a:alphaModFix/>
          </a:blip>
          <a:stretch>
            <a:fillRect/>
          </a:stretch>
        </p:blipFill>
        <p:spPr>
          <a:xfrm flipH="1">
            <a:off x="902518" y="5362513"/>
            <a:ext cx="492161" cy="492154"/>
          </a:xfrm>
          <a:prstGeom prst="rect">
            <a:avLst/>
          </a:prstGeom>
          <a:noFill/>
          <a:ln>
            <a:noFill/>
          </a:ln>
        </p:spPr>
      </p:pic>
      <p:sp>
        <p:nvSpPr>
          <p:cNvPr id="841" name="Google Shape;841;p73"/>
          <p:cNvSpPr/>
          <p:nvPr/>
        </p:nvSpPr>
        <p:spPr>
          <a:xfrm>
            <a:off x="5483509" y="5159331"/>
            <a:ext cx="4603500" cy="1693800"/>
          </a:xfrm>
          <a:prstGeom prst="roundRect">
            <a:avLst>
              <a:gd name="adj" fmla="val 16667"/>
            </a:avLst>
          </a:prstGeom>
          <a:noFill/>
          <a:ln w="38100" cap="flat" cmpd="sng">
            <a:solidFill>
              <a:srgbClr val="6AA84F"/>
            </a:solidFill>
            <a:prstDash val="solid"/>
            <a:round/>
            <a:headEnd type="none" w="sm" len="sm"/>
            <a:tailEnd type="none" w="sm" len="sm"/>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pic>
        <p:nvPicPr>
          <p:cNvPr id="842" name="Google Shape;842;p73">
            <a:hlinkClick r:id="rId3"/>
          </p:cNvPr>
          <p:cNvPicPr preferRelativeResize="0"/>
          <p:nvPr/>
        </p:nvPicPr>
        <p:blipFill>
          <a:blip r:embed="rId4">
            <a:alphaModFix/>
          </a:blip>
          <a:stretch>
            <a:fillRect/>
          </a:stretch>
        </p:blipFill>
        <p:spPr>
          <a:xfrm flipH="1">
            <a:off x="6911634" y="5351192"/>
            <a:ext cx="517417" cy="517412"/>
          </a:xfrm>
          <a:prstGeom prst="rect">
            <a:avLst/>
          </a:prstGeom>
          <a:noFill/>
          <a:ln>
            <a:noFill/>
          </a:ln>
        </p:spPr>
      </p:pic>
      <p:pic>
        <p:nvPicPr>
          <p:cNvPr id="843" name="Google Shape;843;p73">
            <a:hlinkClick r:id="rId5"/>
          </p:cNvPr>
          <p:cNvPicPr preferRelativeResize="0"/>
          <p:nvPr/>
        </p:nvPicPr>
        <p:blipFill>
          <a:blip r:embed="rId6">
            <a:alphaModFix/>
          </a:blip>
          <a:stretch>
            <a:fillRect/>
          </a:stretch>
        </p:blipFill>
        <p:spPr>
          <a:xfrm flipH="1">
            <a:off x="7923662" y="5351192"/>
            <a:ext cx="517417" cy="517412"/>
          </a:xfrm>
          <a:prstGeom prst="rect">
            <a:avLst/>
          </a:prstGeom>
          <a:noFill/>
          <a:ln>
            <a:noFill/>
          </a:ln>
        </p:spPr>
      </p:pic>
      <p:pic>
        <p:nvPicPr>
          <p:cNvPr id="844" name="Google Shape;844;p73">
            <a:hlinkClick r:id="rId7"/>
          </p:cNvPr>
          <p:cNvPicPr preferRelativeResize="0"/>
          <p:nvPr/>
        </p:nvPicPr>
        <p:blipFill>
          <a:blip r:embed="rId8">
            <a:alphaModFix/>
          </a:blip>
          <a:stretch>
            <a:fillRect/>
          </a:stretch>
        </p:blipFill>
        <p:spPr>
          <a:xfrm flipH="1">
            <a:off x="8878911" y="5316359"/>
            <a:ext cx="517418" cy="517413"/>
          </a:xfrm>
          <a:prstGeom prst="rect">
            <a:avLst/>
          </a:prstGeom>
          <a:noFill/>
          <a:ln>
            <a:noFill/>
          </a:ln>
        </p:spPr>
      </p:pic>
      <p:pic>
        <p:nvPicPr>
          <p:cNvPr id="845" name="Google Shape;845;p73">
            <a:hlinkClick r:id="rId9"/>
          </p:cNvPr>
          <p:cNvPicPr preferRelativeResize="0"/>
          <p:nvPr/>
        </p:nvPicPr>
        <p:blipFill>
          <a:blip r:embed="rId10">
            <a:alphaModFix/>
          </a:blip>
          <a:stretch>
            <a:fillRect/>
          </a:stretch>
        </p:blipFill>
        <p:spPr>
          <a:xfrm flipH="1">
            <a:off x="5947162" y="5334973"/>
            <a:ext cx="492161" cy="49215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5"/>
                                        </p:tgtEl>
                                        <p:attrNameLst>
                                          <p:attrName>style.visibility</p:attrName>
                                        </p:attrNameLst>
                                      </p:cBhvr>
                                      <p:to>
                                        <p:strVal val="visible"/>
                                      </p:to>
                                    </p:set>
                                    <p:animEffect transition="in" filter="fade">
                                      <p:cBhvr>
                                        <p:cTn id="7" dur="1000"/>
                                        <p:tgtEl>
                                          <p:spTgt spid="815"/>
                                        </p:tgtEl>
                                      </p:cBhvr>
                                    </p:animEffect>
                                  </p:childTnLst>
                                </p:cTn>
                              </p:par>
                              <p:par>
                                <p:cTn id="8" presetID="10" presetClass="entr" presetSubtype="0" fill="hold" nodeType="withEffect">
                                  <p:stCondLst>
                                    <p:cond delay="0"/>
                                  </p:stCondLst>
                                  <p:childTnLst>
                                    <p:set>
                                      <p:cBhvr>
                                        <p:cTn id="9" dur="1" fill="hold">
                                          <p:stCondLst>
                                            <p:cond delay="0"/>
                                          </p:stCondLst>
                                        </p:cTn>
                                        <p:tgtEl>
                                          <p:spTgt spid="820"/>
                                        </p:tgtEl>
                                        <p:attrNameLst>
                                          <p:attrName>style.visibility</p:attrName>
                                        </p:attrNameLst>
                                      </p:cBhvr>
                                      <p:to>
                                        <p:strVal val="visible"/>
                                      </p:to>
                                    </p:set>
                                    <p:animEffect transition="in" filter="fade">
                                      <p:cBhvr>
                                        <p:cTn id="10" dur="1000"/>
                                        <p:tgtEl>
                                          <p:spTgt spid="8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17"/>
                                        </p:tgtEl>
                                        <p:attrNameLst>
                                          <p:attrName>style.visibility</p:attrName>
                                        </p:attrNameLst>
                                      </p:cBhvr>
                                      <p:to>
                                        <p:strVal val="visible"/>
                                      </p:to>
                                    </p:set>
                                    <p:animEffect transition="in" filter="fade">
                                      <p:cBhvr>
                                        <p:cTn id="15" dur="1000"/>
                                        <p:tgtEl>
                                          <p:spTgt spid="817"/>
                                        </p:tgtEl>
                                      </p:cBhvr>
                                    </p:animEffect>
                                  </p:childTnLst>
                                </p:cTn>
                              </p:par>
                              <p:par>
                                <p:cTn id="16" presetID="10" presetClass="entr" presetSubtype="0" fill="hold" nodeType="withEffect">
                                  <p:stCondLst>
                                    <p:cond delay="0"/>
                                  </p:stCondLst>
                                  <p:childTnLst>
                                    <p:set>
                                      <p:cBhvr>
                                        <p:cTn id="17" dur="1" fill="hold">
                                          <p:stCondLst>
                                            <p:cond delay="0"/>
                                          </p:stCondLst>
                                        </p:cTn>
                                        <p:tgtEl>
                                          <p:spTgt spid="821"/>
                                        </p:tgtEl>
                                        <p:attrNameLst>
                                          <p:attrName>style.visibility</p:attrName>
                                        </p:attrNameLst>
                                      </p:cBhvr>
                                      <p:to>
                                        <p:strVal val="visible"/>
                                      </p:to>
                                    </p:set>
                                    <p:animEffect transition="in" filter="fade">
                                      <p:cBhvr>
                                        <p:cTn id="18" dur="1000"/>
                                        <p:tgtEl>
                                          <p:spTgt spid="8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18"/>
                                        </p:tgtEl>
                                        <p:attrNameLst>
                                          <p:attrName>style.visibility</p:attrName>
                                        </p:attrNameLst>
                                      </p:cBhvr>
                                      <p:to>
                                        <p:strVal val="visible"/>
                                      </p:to>
                                    </p:set>
                                    <p:animEffect transition="in" filter="fade">
                                      <p:cBhvr>
                                        <p:cTn id="23" dur="1000"/>
                                        <p:tgtEl>
                                          <p:spTgt spid="818"/>
                                        </p:tgtEl>
                                      </p:cBhvr>
                                    </p:animEffect>
                                  </p:childTnLst>
                                </p:cTn>
                              </p:par>
                              <p:par>
                                <p:cTn id="24" presetID="10" presetClass="entr" presetSubtype="0" fill="hold" nodeType="withEffect">
                                  <p:stCondLst>
                                    <p:cond delay="0"/>
                                  </p:stCondLst>
                                  <p:childTnLst>
                                    <p:set>
                                      <p:cBhvr>
                                        <p:cTn id="25" dur="1" fill="hold">
                                          <p:stCondLst>
                                            <p:cond delay="0"/>
                                          </p:stCondLst>
                                        </p:cTn>
                                        <p:tgtEl>
                                          <p:spTgt spid="822"/>
                                        </p:tgtEl>
                                        <p:attrNameLst>
                                          <p:attrName>style.visibility</p:attrName>
                                        </p:attrNameLst>
                                      </p:cBhvr>
                                      <p:to>
                                        <p:strVal val="visible"/>
                                      </p:to>
                                    </p:set>
                                    <p:animEffect transition="in" filter="fade">
                                      <p:cBhvr>
                                        <p:cTn id="26" dur="1000"/>
                                        <p:tgtEl>
                                          <p:spTgt spid="8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16"/>
                                        </p:tgtEl>
                                        <p:attrNameLst>
                                          <p:attrName>style.visibility</p:attrName>
                                        </p:attrNameLst>
                                      </p:cBhvr>
                                      <p:to>
                                        <p:strVal val="visible"/>
                                      </p:to>
                                    </p:set>
                                    <p:animEffect transition="in" filter="fade">
                                      <p:cBhvr>
                                        <p:cTn id="31" dur="1000"/>
                                        <p:tgtEl>
                                          <p:spTgt spid="816"/>
                                        </p:tgtEl>
                                      </p:cBhvr>
                                    </p:animEffect>
                                  </p:childTnLst>
                                </p:cTn>
                              </p:par>
                              <p:par>
                                <p:cTn id="32" presetID="10" presetClass="entr" presetSubtype="0" fill="hold" nodeType="withEffect">
                                  <p:stCondLst>
                                    <p:cond delay="0"/>
                                  </p:stCondLst>
                                  <p:childTnLst>
                                    <p:set>
                                      <p:cBhvr>
                                        <p:cTn id="33" dur="1" fill="hold">
                                          <p:stCondLst>
                                            <p:cond delay="0"/>
                                          </p:stCondLst>
                                        </p:cTn>
                                        <p:tgtEl>
                                          <p:spTgt spid="819"/>
                                        </p:tgtEl>
                                        <p:attrNameLst>
                                          <p:attrName>style.visibility</p:attrName>
                                        </p:attrNameLst>
                                      </p:cBhvr>
                                      <p:to>
                                        <p:strVal val="visible"/>
                                      </p:to>
                                    </p:set>
                                    <p:animEffect transition="in" filter="fade">
                                      <p:cBhvr>
                                        <p:cTn id="34" dur="1000"/>
                                        <p:tgtEl>
                                          <p:spTgt spid="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56"/>
        <p:cNvGrpSpPr/>
        <p:nvPr/>
      </p:nvGrpSpPr>
      <p:grpSpPr>
        <a:xfrm>
          <a:off x="0" y="0"/>
          <a:ext cx="0" cy="0"/>
          <a:chOff x="0" y="0"/>
          <a:chExt cx="0" cy="0"/>
        </a:xfrm>
      </p:grpSpPr>
      <p:sp>
        <p:nvSpPr>
          <p:cNvPr id="857" name="Google Shape;857;p75"/>
          <p:cNvSpPr/>
          <p:nvPr/>
        </p:nvSpPr>
        <p:spPr>
          <a:xfrm>
            <a:off x="308810" y="2478220"/>
            <a:ext cx="1862700" cy="4561200"/>
          </a:xfrm>
          <a:prstGeom prst="roundRect">
            <a:avLst>
              <a:gd name="adj" fmla="val 16667"/>
            </a:avLst>
          </a:prstGeom>
          <a:solidFill>
            <a:schemeClr val="lt2"/>
          </a:solidFill>
          <a:ln w="28575" cap="flat" cmpd="sng">
            <a:solidFill>
              <a:schemeClr val="dk2"/>
            </a:solidFill>
            <a:prstDash val="dot"/>
            <a:round/>
            <a:headEnd type="none" w="sm" len="sm"/>
            <a:tailEnd type="none" w="sm" len="sm"/>
          </a:ln>
        </p:spPr>
        <p:txBody>
          <a:bodyPr spcFirstLastPara="1" wrap="square" lIns="116050" tIns="116050" rIns="116050" bIns="116050" anchor="t" anchorCtr="0">
            <a:noAutofit/>
          </a:bodyPr>
          <a:lstStyle/>
          <a:p>
            <a:pPr marL="0" lvl="0" indent="0" algn="ctr" rtl="0">
              <a:spcBef>
                <a:spcPts val="0"/>
              </a:spcBef>
              <a:spcAft>
                <a:spcPts val="0"/>
              </a:spcAft>
              <a:buNone/>
            </a:pPr>
            <a:r>
              <a:rPr lang="es" sz="1800">
                <a:latin typeface="Dosis"/>
                <a:ea typeface="Dosis"/>
                <a:cs typeface="Dosis"/>
                <a:sym typeface="Dosis"/>
              </a:rPr>
              <a:t>PRESENTACIÓN DEL EVENTO</a:t>
            </a:r>
            <a:endParaRPr sz="1800">
              <a:latin typeface="Dosis"/>
              <a:ea typeface="Dosis"/>
              <a:cs typeface="Dosis"/>
              <a:sym typeface="Dosis"/>
            </a:endParaRPr>
          </a:p>
        </p:txBody>
      </p:sp>
      <p:sp>
        <p:nvSpPr>
          <p:cNvPr id="858" name="Google Shape;858;p75"/>
          <p:cNvSpPr/>
          <p:nvPr/>
        </p:nvSpPr>
        <p:spPr>
          <a:xfrm>
            <a:off x="2361735" y="2478220"/>
            <a:ext cx="1862700" cy="4561200"/>
          </a:xfrm>
          <a:prstGeom prst="roundRect">
            <a:avLst>
              <a:gd name="adj" fmla="val 16667"/>
            </a:avLst>
          </a:prstGeom>
          <a:solidFill>
            <a:schemeClr val="lt2"/>
          </a:solidFill>
          <a:ln w="28575" cap="flat" cmpd="sng">
            <a:solidFill>
              <a:schemeClr val="dk2"/>
            </a:solidFill>
            <a:prstDash val="dot"/>
            <a:round/>
            <a:headEnd type="none" w="sm" len="sm"/>
            <a:tailEnd type="none" w="sm" len="sm"/>
          </a:ln>
        </p:spPr>
        <p:txBody>
          <a:bodyPr spcFirstLastPara="1" wrap="square" lIns="116050" tIns="116050" rIns="116050" bIns="116050" anchor="t" anchorCtr="0">
            <a:noAutofit/>
          </a:bodyPr>
          <a:lstStyle/>
          <a:p>
            <a:pPr marL="0" lvl="0" indent="0" algn="ctr" rtl="0">
              <a:spcBef>
                <a:spcPts val="0"/>
              </a:spcBef>
              <a:spcAft>
                <a:spcPts val="0"/>
              </a:spcAft>
              <a:buNone/>
            </a:pPr>
            <a:r>
              <a:rPr lang="es" sz="1800">
                <a:latin typeface="Dosis"/>
                <a:ea typeface="Dosis"/>
                <a:cs typeface="Dosis"/>
                <a:sym typeface="Dosis"/>
              </a:rPr>
              <a:t>RETO</a:t>
            </a:r>
            <a:endParaRPr sz="1800">
              <a:latin typeface="Dosis"/>
              <a:ea typeface="Dosis"/>
              <a:cs typeface="Dosis"/>
              <a:sym typeface="Dosis"/>
            </a:endParaRPr>
          </a:p>
          <a:p>
            <a:pPr marL="0" lvl="0" indent="0" algn="ctr" rtl="0">
              <a:spcBef>
                <a:spcPts val="0"/>
              </a:spcBef>
              <a:spcAft>
                <a:spcPts val="0"/>
              </a:spcAft>
              <a:buNone/>
            </a:pPr>
            <a:r>
              <a:rPr lang="es" sz="1100">
                <a:latin typeface="Dosis"/>
                <a:ea typeface="Dosis"/>
                <a:cs typeface="Dosis"/>
                <a:sym typeface="Dosis"/>
              </a:rPr>
              <a:t>INDIVIDUAL/</a:t>
            </a:r>
            <a:endParaRPr sz="1100">
              <a:latin typeface="Dosis"/>
              <a:ea typeface="Dosis"/>
              <a:cs typeface="Dosis"/>
              <a:sym typeface="Dosis"/>
            </a:endParaRPr>
          </a:p>
          <a:p>
            <a:pPr marL="0" lvl="0" indent="0" algn="ctr" rtl="0">
              <a:spcBef>
                <a:spcPts val="0"/>
              </a:spcBef>
              <a:spcAft>
                <a:spcPts val="0"/>
              </a:spcAft>
              <a:buNone/>
            </a:pPr>
            <a:r>
              <a:rPr lang="es" sz="1100">
                <a:latin typeface="Dosis"/>
                <a:ea typeface="Dosis"/>
                <a:cs typeface="Dosis"/>
                <a:sym typeface="Dosis"/>
              </a:rPr>
              <a:t>PAREJAS/</a:t>
            </a:r>
            <a:endParaRPr sz="1100">
              <a:latin typeface="Dosis"/>
              <a:ea typeface="Dosis"/>
              <a:cs typeface="Dosis"/>
              <a:sym typeface="Dosis"/>
            </a:endParaRPr>
          </a:p>
          <a:p>
            <a:pPr marL="0" lvl="0" indent="0" algn="ctr" rtl="0">
              <a:spcBef>
                <a:spcPts val="0"/>
              </a:spcBef>
              <a:spcAft>
                <a:spcPts val="0"/>
              </a:spcAft>
              <a:buNone/>
            </a:pPr>
            <a:r>
              <a:rPr lang="es" sz="1100">
                <a:latin typeface="Dosis"/>
                <a:ea typeface="Dosis"/>
                <a:cs typeface="Dosis"/>
                <a:sym typeface="Dosis"/>
              </a:rPr>
              <a:t>EQUIPOS/</a:t>
            </a:r>
            <a:endParaRPr sz="1100">
              <a:latin typeface="Dosis"/>
              <a:ea typeface="Dosis"/>
              <a:cs typeface="Dosis"/>
              <a:sym typeface="Dosis"/>
            </a:endParaRPr>
          </a:p>
          <a:p>
            <a:pPr marL="0" lvl="0" indent="0" algn="ctr" rtl="0">
              <a:spcBef>
                <a:spcPts val="0"/>
              </a:spcBef>
              <a:spcAft>
                <a:spcPts val="0"/>
              </a:spcAft>
              <a:buNone/>
            </a:pPr>
            <a:r>
              <a:rPr lang="es" sz="1100">
                <a:latin typeface="Dosis"/>
                <a:ea typeface="Dosis"/>
                <a:cs typeface="Dosis"/>
                <a:sym typeface="Dosis"/>
              </a:rPr>
              <a:t>GRUPAL</a:t>
            </a:r>
            <a:endParaRPr sz="1100">
              <a:latin typeface="Dosis"/>
              <a:ea typeface="Dosis"/>
              <a:cs typeface="Dosis"/>
              <a:sym typeface="Dosis"/>
            </a:endParaRPr>
          </a:p>
          <a:p>
            <a:pPr marL="0" lvl="0" indent="0" algn="ctr" rtl="0">
              <a:spcBef>
                <a:spcPts val="0"/>
              </a:spcBef>
              <a:spcAft>
                <a:spcPts val="0"/>
              </a:spcAft>
              <a:buNone/>
            </a:pPr>
            <a:endParaRPr sz="1100">
              <a:latin typeface="Dosis"/>
              <a:ea typeface="Dosis"/>
              <a:cs typeface="Dosis"/>
              <a:sym typeface="Dosis"/>
            </a:endParaRPr>
          </a:p>
          <a:p>
            <a:pPr marL="0" lvl="0" indent="0" algn="ctr" rtl="0">
              <a:spcBef>
                <a:spcPts val="0"/>
              </a:spcBef>
              <a:spcAft>
                <a:spcPts val="0"/>
              </a:spcAft>
              <a:buNone/>
            </a:pPr>
            <a:endParaRPr sz="1100">
              <a:latin typeface="Dosis"/>
              <a:ea typeface="Dosis"/>
              <a:cs typeface="Dosis"/>
              <a:sym typeface="Dosis"/>
            </a:endParaRPr>
          </a:p>
          <a:p>
            <a:pPr marL="0" lvl="0" indent="0" algn="ctr" rtl="0">
              <a:spcBef>
                <a:spcPts val="0"/>
              </a:spcBef>
              <a:spcAft>
                <a:spcPts val="0"/>
              </a:spcAft>
              <a:buNone/>
            </a:pPr>
            <a:endParaRPr sz="1100">
              <a:latin typeface="Dosis"/>
              <a:ea typeface="Dosis"/>
              <a:cs typeface="Dosis"/>
              <a:sym typeface="Dosis"/>
            </a:endParaRPr>
          </a:p>
          <a:p>
            <a:pPr marL="0" lvl="0" indent="0" algn="ctr" rtl="0">
              <a:spcBef>
                <a:spcPts val="0"/>
              </a:spcBef>
              <a:spcAft>
                <a:spcPts val="0"/>
              </a:spcAft>
              <a:buNone/>
            </a:pPr>
            <a:endParaRPr sz="1100">
              <a:latin typeface="Dosis"/>
              <a:ea typeface="Dosis"/>
              <a:cs typeface="Dosis"/>
              <a:sym typeface="Dosis"/>
            </a:endParaRPr>
          </a:p>
          <a:p>
            <a:pPr marL="0" lvl="0" indent="0" algn="ctr" rtl="0">
              <a:spcBef>
                <a:spcPts val="0"/>
              </a:spcBef>
              <a:spcAft>
                <a:spcPts val="0"/>
              </a:spcAft>
              <a:buNone/>
            </a:pPr>
            <a:endParaRPr sz="1100">
              <a:latin typeface="Dosis"/>
              <a:ea typeface="Dosis"/>
              <a:cs typeface="Dosis"/>
              <a:sym typeface="Dosis"/>
            </a:endParaRPr>
          </a:p>
          <a:p>
            <a:pPr marL="0" lvl="0" indent="0" algn="ctr" rtl="0">
              <a:spcBef>
                <a:spcPts val="0"/>
              </a:spcBef>
              <a:spcAft>
                <a:spcPts val="0"/>
              </a:spcAft>
              <a:buNone/>
            </a:pPr>
            <a:endParaRPr sz="1100">
              <a:latin typeface="Dosis"/>
              <a:ea typeface="Dosis"/>
              <a:cs typeface="Dosis"/>
              <a:sym typeface="Dosis"/>
            </a:endParaRPr>
          </a:p>
          <a:p>
            <a:pPr marL="0" lvl="0" indent="0" algn="ctr" rtl="0">
              <a:spcBef>
                <a:spcPts val="0"/>
              </a:spcBef>
              <a:spcAft>
                <a:spcPts val="0"/>
              </a:spcAft>
              <a:buNone/>
            </a:pPr>
            <a:endParaRPr sz="1100">
              <a:latin typeface="Dosis"/>
              <a:ea typeface="Dosis"/>
              <a:cs typeface="Dosis"/>
              <a:sym typeface="Dosis"/>
            </a:endParaRPr>
          </a:p>
          <a:p>
            <a:pPr marL="0" lvl="0" indent="0" algn="ctr" rtl="0">
              <a:spcBef>
                <a:spcPts val="0"/>
              </a:spcBef>
              <a:spcAft>
                <a:spcPts val="0"/>
              </a:spcAft>
              <a:buNone/>
            </a:pPr>
            <a:r>
              <a:rPr lang="es" sz="1800">
                <a:solidFill>
                  <a:schemeClr val="dk1"/>
                </a:solidFill>
                <a:latin typeface="Dosis"/>
                <a:ea typeface="Dosis"/>
                <a:cs typeface="Dosis"/>
                <a:sym typeface="Dosis"/>
              </a:rPr>
              <a:t>TAREA A REALIZAR</a:t>
            </a:r>
            <a:endParaRPr sz="1100">
              <a:latin typeface="Dosis"/>
              <a:ea typeface="Dosis"/>
              <a:cs typeface="Dosis"/>
              <a:sym typeface="Dosis"/>
            </a:endParaRPr>
          </a:p>
        </p:txBody>
      </p:sp>
      <p:sp>
        <p:nvSpPr>
          <p:cNvPr id="859" name="Google Shape;859;p75"/>
          <p:cNvSpPr/>
          <p:nvPr/>
        </p:nvSpPr>
        <p:spPr>
          <a:xfrm>
            <a:off x="4414659" y="2478220"/>
            <a:ext cx="1862700" cy="4561200"/>
          </a:xfrm>
          <a:prstGeom prst="roundRect">
            <a:avLst>
              <a:gd name="adj" fmla="val 16667"/>
            </a:avLst>
          </a:prstGeom>
          <a:solidFill>
            <a:schemeClr val="lt2"/>
          </a:solidFill>
          <a:ln w="28575" cap="flat" cmpd="sng">
            <a:solidFill>
              <a:schemeClr val="dk2"/>
            </a:solidFill>
            <a:prstDash val="dot"/>
            <a:round/>
            <a:headEnd type="none" w="sm" len="sm"/>
            <a:tailEnd type="none" w="sm" len="sm"/>
          </a:ln>
        </p:spPr>
        <p:txBody>
          <a:bodyPr spcFirstLastPara="1" wrap="square" lIns="116050" tIns="116050" rIns="116050" bIns="116050" anchor="t" anchorCtr="0">
            <a:noAutofit/>
          </a:bodyPr>
          <a:lstStyle/>
          <a:p>
            <a:pPr marL="0" lvl="0" indent="0" algn="ctr" rtl="0">
              <a:spcBef>
                <a:spcPts val="0"/>
              </a:spcBef>
              <a:spcAft>
                <a:spcPts val="0"/>
              </a:spcAft>
              <a:buNone/>
            </a:pPr>
            <a:r>
              <a:rPr lang="es" sz="1800">
                <a:latin typeface="Dosis"/>
                <a:ea typeface="Dosis"/>
                <a:cs typeface="Dosis"/>
                <a:sym typeface="Dosis"/>
              </a:rPr>
              <a:t>AYUDA</a:t>
            </a:r>
            <a:endParaRPr sz="1800">
              <a:latin typeface="Dosis"/>
              <a:ea typeface="Dosis"/>
              <a:cs typeface="Dosis"/>
              <a:sym typeface="Dosis"/>
            </a:endParaRPr>
          </a:p>
        </p:txBody>
      </p:sp>
      <p:sp>
        <p:nvSpPr>
          <p:cNvPr id="860" name="Google Shape;860;p75"/>
          <p:cNvSpPr/>
          <p:nvPr/>
        </p:nvSpPr>
        <p:spPr>
          <a:xfrm>
            <a:off x="6467584" y="2478220"/>
            <a:ext cx="1862700" cy="4561200"/>
          </a:xfrm>
          <a:prstGeom prst="roundRect">
            <a:avLst>
              <a:gd name="adj" fmla="val 16667"/>
            </a:avLst>
          </a:prstGeom>
          <a:solidFill>
            <a:schemeClr val="lt2"/>
          </a:solidFill>
          <a:ln w="28575" cap="flat" cmpd="sng">
            <a:solidFill>
              <a:schemeClr val="dk2"/>
            </a:solidFill>
            <a:prstDash val="dot"/>
            <a:round/>
            <a:headEnd type="none" w="sm" len="sm"/>
            <a:tailEnd type="none" w="sm" len="sm"/>
          </a:ln>
        </p:spPr>
        <p:txBody>
          <a:bodyPr spcFirstLastPara="1" wrap="square" lIns="116050" tIns="116050" rIns="116050" bIns="116050" anchor="t" anchorCtr="0">
            <a:noAutofit/>
          </a:bodyPr>
          <a:lstStyle/>
          <a:p>
            <a:pPr marL="0" lvl="0" indent="0" algn="ctr" rtl="0">
              <a:spcBef>
                <a:spcPts val="0"/>
              </a:spcBef>
              <a:spcAft>
                <a:spcPts val="0"/>
              </a:spcAft>
              <a:buNone/>
            </a:pPr>
            <a:r>
              <a:rPr lang="es" sz="1800">
                <a:latin typeface="Dosis"/>
                <a:ea typeface="Dosis"/>
                <a:cs typeface="Dosis"/>
                <a:sym typeface="Dosis"/>
              </a:rPr>
              <a:t>ACCIÓN</a:t>
            </a:r>
            <a:endParaRPr sz="1800">
              <a:latin typeface="Dosis"/>
              <a:ea typeface="Dosis"/>
              <a:cs typeface="Dosis"/>
              <a:sym typeface="Dosis"/>
            </a:endParaRPr>
          </a:p>
        </p:txBody>
      </p:sp>
      <p:sp>
        <p:nvSpPr>
          <p:cNvPr id="861" name="Google Shape;861;p75"/>
          <p:cNvSpPr/>
          <p:nvPr/>
        </p:nvSpPr>
        <p:spPr>
          <a:xfrm>
            <a:off x="8520509" y="2478220"/>
            <a:ext cx="1862700" cy="4561200"/>
          </a:xfrm>
          <a:prstGeom prst="roundRect">
            <a:avLst>
              <a:gd name="adj" fmla="val 16667"/>
            </a:avLst>
          </a:prstGeom>
          <a:solidFill>
            <a:schemeClr val="lt2"/>
          </a:solidFill>
          <a:ln w="28575" cap="flat" cmpd="sng">
            <a:solidFill>
              <a:schemeClr val="dk2"/>
            </a:solidFill>
            <a:prstDash val="dot"/>
            <a:round/>
            <a:headEnd type="none" w="sm" len="sm"/>
            <a:tailEnd type="none" w="sm" len="sm"/>
          </a:ln>
        </p:spPr>
        <p:txBody>
          <a:bodyPr spcFirstLastPara="1" wrap="square" lIns="116050" tIns="116050" rIns="116050" bIns="116050" anchor="t" anchorCtr="0">
            <a:noAutofit/>
          </a:bodyPr>
          <a:lstStyle/>
          <a:p>
            <a:pPr marL="0" lvl="0" indent="0" algn="ctr" rtl="0">
              <a:spcBef>
                <a:spcPts val="0"/>
              </a:spcBef>
              <a:spcAft>
                <a:spcPts val="0"/>
              </a:spcAft>
              <a:buNone/>
            </a:pPr>
            <a:r>
              <a:rPr lang="es" sz="1800">
                <a:latin typeface="Dosis"/>
                <a:ea typeface="Dosis"/>
                <a:cs typeface="Dosis"/>
                <a:sym typeface="Dosis"/>
              </a:rPr>
              <a:t>RESOLUCIÓN</a:t>
            </a:r>
            <a:endParaRPr sz="1800">
              <a:latin typeface="Dosis"/>
              <a:ea typeface="Dosis"/>
              <a:cs typeface="Dosis"/>
              <a:sym typeface="Dosis"/>
            </a:endParaRPr>
          </a:p>
        </p:txBody>
      </p:sp>
      <p:sp>
        <p:nvSpPr>
          <p:cNvPr id="862" name="Google Shape;862;p75"/>
          <p:cNvSpPr/>
          <p:nvPr/>
        </p:nvSpPr>
        <p:spPr>
          <a:xfrm>
            <a:off x="308810" y="1212268"/>
            <a:ext cx="3302100" cy="1098900"/>
          </a:xfrm>
          <a:prstGeom prst="roundRect">
            <a:avLst>
              <a:gd name="adj" fmla="val 16667"/>
            </a:avLst>
          </a:prstGeom>
          <a:solidFill>
            <a:schemeClr val="lt2"/>
          </a:solidFill>
          <a:ln w="28575" cap="flat" cmpd="sng">
            <a:solidFill>
              <a:schemeClr val="dk2"/>
            </a:solidFill>
            <a:prstDash val="dot"/>
            <a:round/>
            <a:headEnd type="none" w="sm" len="sm"/>
            <a:tailEnd type="none" w="sm" len="sm"/>
          </a:ln>
        </p:spPr>
        <p:txBody>
          <a:bodyPr spcFirstLastPara="1" wrap="square" lIns="116050" tIns="116050" rIns="116050" bIns="116050" anchor="t" anchorCtr="0">
            <a:noAutofit/>
          </a:bodyPr>
          <a:lstStyle/>
          <a:p>
            <a:pPr marL="0" lvl="0" indent="0" algn="ctr" rtl="0">
              <a:spcBef>
                <a:spcPts val="0"/>
              </a:spcBef>
              <a:spcAft>
                <a:spcPts val="0"/>
              </a:spcAft>
              <a:buNone/>
            </a:pPr>
            <a:r>
              <a:rPr lang="es" sz="1800">
                <a:latin typeface="Dosis"/>
                <a:ea typeface="Dosis"/>
                <a:cs typeface="Dosis"/>
                <a:sym typeface="Dosis"/>
              </a:rPr>
              <a:t>OBJETIVO DE APRENDIZAJE</a:t>
            </a:r>
            <a:endParaRPr sz="1800">
              <a:latin typeface="Dosis"/>
              <a:ea typeface="Dosis"/>
              <a:cs typeface="Dosis"/>
              <a:sym typeface="Dosis"/>
            </a:endParaRPr>
          </a:p>
        </p:txBody>
      </p:sp>
      <p:sp>
        <p:nvSpPr>
          <p:cNvPr id="863" name="Google Shape;863;p75"/>
          <p:cNvSpPr/>
          <p:nvPr/>
        </p:nvSpPr>
        <p:spPr>
          <a:xfrm>
            <a:off x="7081228" y="1212268"/>
            <a:ext cx="3302100" cy="1098900"/>
          </a:xfrm>
          <a:prstGeom prst="roundRect">
            <a:avLst>
              <a:gd name="adj" fmla="val 16667"/>
            </a:avLst>
          </a:prstGeom>
          <a:solidFill>
            <a:schemeClr val="lt2"/>
          </a:solidFill>
          <a:ln w="28575" cap="flat" cmpd="sng">
            <a:solidFill>
              <a:schemeClr val="dk2"/>
            </a:solidFill>
            <a:prstDash val="dot"/>
            <a:round/>
            <a:headEnd type="none" w="sm" len="sm"/>
            <a:tailEnd type="none" w="sm" len="sm"/>
          </a:ln>
        </p:spPr>
        <p:txBody>
          <a:bodyPr spcFirstLastPara="1" wrap="square" lIns="116050" tIns="116050" rIns="116050" bIns="116050" anchor="t" anchorCtr="0">
            <a:noAutofit/>
          </a:bodyPr>
          <a:lstStyle/>
          <a:p>
            <a:pPr marL="0" lvl="0" indent="0" algn="ctr" rtl="0">
              <a:spcBef>
                <a:spcPts val="0"/>
              </a:spcBef>
              <a:spcAft>
                <a:spcPts val="0"/>
              </a:spcAft>
              <a:buNone/>
            </a:pPr>
            <a:r>
              <a:rPr lang="es" sz="1800">
                <a:latin typeface="Dosis"/>
                <a:ea typeface="Dosis"/>
                <a:cs typeface="Dosis"/>
                <a:sym typeface="Dosis"/>
              </a:rPr>
              <a:t>TEMPORALIZACIÓN</a:t>
            </a:r>
            <a:endParaRPr sz="1800">
              <a:latin typeface="Dosis"/>
              <a:ea typeface="Dosis"/>
              <a:cs typeface="Dosis"/>
              <a:sym typeface="Dosis"/>
            </a:endParaRPr>
          </a:p>
          <a:p>
            <a:pPr marL="0" lvl="0" indent="0" algn="ctr" rtl="0">
              <a:spcBef>
                <a:spcPts val="0"/>
              </a:spcBef>
              <a:spcAft>
                <a:spcPts val="0"/>
              </a:spcAft>
              <a:buNone/>
            </a:pPr>
            <a:r>
              <a:rPr lang="es" sz="1800">
                <a:latin typeface="Dosis"/>
                <a:ea typeface="Dosis"/>
                <a:cs typeface="Dosis"/>
                <a:sym typeface="Dosis"/>
              </a:rPr>
              <a:t>SESIÓN NÚMERO</a:t>
            </a:r>
            <a:endParaRPr sz="1800">
              <a:latin typeface="Dosis"/>
              <a:ea typeface="Dosis"/>
              <a:cs typeface="Dosis"/>
              <a:sym typeface="Dosis"/>
            </a:endParaRPr>
          </a:p>
        </p:txBody>
      </p:sp>
      <p:sp>
        <p:nvSpPr>
          <p:cNvPr id="864" name="Google Shape;864;p75"/>
          <p:cNvSpPr/>
          <p:nvPr/>
        </p:nvSpPr>
        <p:spPr>
          <a:xfrm>
            <a:off x="3695004" y="1212268"/>
            <a:ext cx="3302100" cy="1098900"/>
          </a:xfrm>
          <a:prstGeom prst="roundRect">
            <a:avLst>
              <a:gd name="adj" fmla="val 16667"/>
            </a:avLst>
          </a:prstGeom>
          <a:solidFill>
            <a:schemeClr val="lt2"/>
          </a:solidFill>
          <a:ln w="28575" cap="flat" cmpd="sng">
            <a:solidFill>
              <a:schemeClr val="dk2"/>
            </a:solidFill>
            <a:prstDash val="dot"/>
            <a:round/>
            <a:headEnd type="none" w="sm" len="sm"/>
            <a:tailEnd type="none" w="sm" len="sm"/>
          </a:ln>
        </p:spPr>
        <p:txBody>
          <a:bodyPr spcFirstLastPara="1" wrap="square" lIns="116050" tIns="116050" rIns="116050" bIns="116050" anchor="t" anchorCtr="0">
            <a:noAutofit/>
          </a:bodyPr>
          <a:lstStyle/>
          <a:p>
            <a:pPr marL="0" lvl="0" indent="0" algn="ctr" rtl="0">
              <a:spcBef>
                <a:spcPts val="0"/>
              </a:spcBef>
              <a:spcAft>
                <a:spcPts val="0"/>
              </a:spcAft>
              <a:buNone/>
            </a:pPr>
            <a:r>
              <a:rPr lang="es" sz="1800">
                <a:latin typeface="Dosis"/>
                <a:ea typeface="Dosis"/>
                <a:cs typeface="Dosis"/>
                <a:sym typeface="Dosis"/>
              </a:rPr>
              <a:t>EVIDENCIA DEL APRENDIZAJE</a:t>
            </a:r>
            <a:endParaRPr sz="1800">
              <a:latin typeface="Dosis"/>
              <a:ea typeface="Dosis"/>
              <a:cs typeface="Dosis"/>
              <a:sym typeface="Dosis"/>
            </a:endParaRPr>
          </a:p>
        </p:txBody>
      </p:sp>
      <p:sp>
        <p:nvSpPr>
          <p:cNvPr id="865" name="Google Shape;865;p75"/>
          <p:cNvSpPr/>
          <p:nvPr/>
        </p:nvSpPr>
        <p:spPr>
          <a:xfrm>
            <a:off x="1475558" y="178399"/>
            <a:ext cx="6773400" cy="867000"/>
          </a:xfrm>
          <a:prstGeom prst="roundRect">
            <a:avLst>
              <a:gd name="adj" fmla="val 16667"/>
            </a:avLst>
          </a:prstGeom>
          <a:solidFill>
            <a:schemeClr val="lt2"/>
          </a:solidFill>
          <a:ln w="28575" cap="flat" cmpd="sng">
            <a:solidFill>
              <a:schemeClr val="dk2"/>
            </a:solidFill>
            <a:prstDash val="dot"/>
            <a:round/>
            <a:headEnd type="none" w="sm" len="sm"/>
            <a:tailEnd type="none" w="sm" len="sm"/>
          </a:ln>
        </p:spPr>
        <p:txBody>
          <a:bodyPr spcFirstLastPara="1" wrap="square" lIns="116050" tIns="116050" rIns="116050" bIns="116050" anchor="t" anchorCtr="0">
            <a:noAutofit/>
          </a:bodyPr>
          <a:lstStyle/>
          <a:p>
            <a:pPr marL="0" lvl="0" indent="0" algn="l" rtl="0">
              <a:spcBef>
                <a:spcPts val="0"/>
              </a:spcBef>
              <a:spcAft>
                <a:spcPts val="0"/>
              </a:spcAft>
              <a:buNone/>
            </a:pPr>
            <a:r>
              <a:rPr lang="es" sz="1800">
                <a:latin typeface="Dosis"/>
                <a:ea typeface="Dosis"/>
                <a:cs typeface="Dosis"/>
                <a:sym typeface="Dosis"/>
              </a:rPr>
              <a:t>FASE:</a:t>
            </a:r>
            <a:endParaRPr sz="1800">
              <a:latin typeface="Dosis"/>
              <a:ea typeface="Dosis"/>
              <a:cs typeface="Dosis"/>
              <a:sym typeface="Dosi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64"/>
        <p:cNvGrpSpPr/>
        <p:nvPr/>
      </p:nvGrpSpPr>
      <p:grpSpPr>
        <a:xfrm>
          <a:off x="0" y="0"/>
          <a:ext cx="0" cy="0"/>
          <a:chOff x="0" y="0"/>
          <a:chExt cx="0" cy="0"/>
        </a:xfrm>
      </p:grpSpPr>
      <p:sp>
        <p:nvSpPr>
          <p:cNvPr id="965" name="Google Shape;965;p77"/>
          <p:cNvSpPr/>
          <p:nvPr/>
        </p:nvSpPr>
        <p:spPr>
          <a:xfrm>
            <a:off x="612975" y="429075"/>
            <a:ext cx="9542100" cy="6660900"/>
          </a:xfrm>
          <a:prstGeom prst="roundRect">
            <a:avLst>
              <a:gd name="adj" fmla="val 16667"/>
            </a:avLst>
          </a:prstGeom>
          <a:noFill/>
          <a:ln w="38100"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457200" lvl="0" indent="-381000" algn="l" rtl="0">
              <a:spcBef>
                <a:spcPts val="0"/>
              </a:spcBef>
              <a:spcAft>
                <a:spcPts val="0"/>
              </a:spcAft>
              <a:buSzPts val="2400"/>
              <a:buAutoNum type="arabicPeriod"/>
            </a:pPr>
            <a:r>
              <a:rPr lang="es" sz="2400"/>
              <a:t>MUNDO.</a:t>
            </a:r>
            <a:endParaRPr sz="2400"/>
          </a:p>
          <a:p>
            <a:pPr marL="457200" lvl="0" indent="-381000" algn="l" rtl="0">
              <a:spcBef>
                <a:spcPts val="0"/>
              </a:spcBef>
              <a:spcAft>
                <a:spcPts val="0"/>
              </a:spcAft>
              <a:buSzPts val="2400"/>
              <a:buAutoNum type="arabicPeriod"/>
            </a:pPr>
            <a:r>
              <a:rPr lang="es" sz="2400"/>
              <a:t>PROBLEMA</a:t>
            </a:r>
            <a:endParaRPr sz="2400"/>
          </a:p>
          <a:p>
            <a:pPr marL="457200" lvl="0" indent="-381000" algn="l" rtl="0">
              <a:spcBef>
                <a:spcPts val="0"/>
              </a:spcBef>
              <a:spcAft>
                <a:spcPts val="0"/>
              </a:spcAft>
              <a:buSzPts val="2400"/>
              <a:buAutoNum type="arabicPeriod"/>
            </a:pPr>
            <a:r>
              <a:rPr lang="es" sz="2400"/>
              <a:t>LOS ALUMNOS SE CONVIERTEN EN...</a:t>
            </a:r>
            <a:endParaRPr sz="2400"/>
          </a:p>
          <a:p>
            <a:pPr marL="457200" lvl="0" indent="-381000" algn="l" rtl="0">
              <a:spcBef>
                <a:spcPts val="0"/>
              </a:spcBef>
              <a:spcAft>
                <a:spcPts val="0"/>
              </a:spcAft>
              <a:buSzPts val="2400"/>
              <a:buAutoNum type="arabicPeriod"/>
            </a:pPr>
            <a:r>
              <a:rPr lang="es" sz="2400"/>
              <a:t>COMPONENTES Y ACCIONES INICIALES (MECÁNICAS)</a:t>
            </a:r>
            <a:endParaRPr sz="2400"/>
          </a:p>
          <a:p>
            <a:pPr marL="457200" lvl="0" indent="-381000" algn="l" rtl="0">
              <a:spcBef>
                <a:spcPts val="0"/>
              </a:spcBef>
              <a:spcAft>
                <a:spcPts val="0"/>
              </a:spcAft>
              <a:buSzPts val="2400"/>
              <a:buAutoNum type="arabicPeriod"/>
            </a:pPr>
            <a:r>
              <a:rPr lang="es" sz="2400"/>
              <a:t>PROGRESO Y EVOLUCIÓN</a:t>
            </a:r>
            <a:endParaRPr sz="2400"/>
          </a:p>
          <a:p>
            <a:pPr marL="457200" lvl="0" indent="-381000" algn="l" rtl="0">
              <a:spcBef>
                <a:spcPts val="0"/>
              </a:spcBef>
              <a:spcAft>
                <a:spcPts val="0"/>
              </a:spcAft>
              <a:buSzPts val="2400"/>
              <a:buAutoNum type="arabicPeriod"/>
            </a:pPr>
            <a:endParaRPr sz="2400"/>
          </a:p>
          <a:p>
            <a:pPr marL="0" lvl="0" indent="0" algn="l" rtl="0">
              <a:spcBef>
                <a:spcPts val="0"/>
              </a:spcBef>
              <a:spcAft>
                <a:spcPts val="0"/>
              </a:spcAft>
              <a:buNone/>
            </a:pPr>
            <a:r>
              <a:rPr lang="es" sz="2400"/>
              <a:t>7.</a:t>
            </a:r>
            <a:endParaRPr sz="2400"/>
          </a:p>
          <a:p>
            <a:pPr marL="0" lvl="0" indent="0" algn="l" rtl="0">
              <a:spcBef>
                <a:spcPts val="0"/>
              </a:spcBef>
              <a:spcAft>
                <a:spcPts val="0"/>
              </a:spcAft>
              <a:buNone/>
            </a:pPr>
            <a:r>
              <a:rPr lang="es" sz="2400"/>
              <a:t>8.</a:t>
            </a:r>
            <a:endParaRPr sz="2400"/>
          </a:p>
          <a:p>
            <a:pPr marL="0" lvl="0" indent="0" algn="l" rtl="0">
              <a:spcBef>
                <a:spcPts val="0"/>
              </a:spcBef>
              <a:spcAft>
                <a:spcPts val="0"/>
              </a:spcAft>
              <a:buNone/>
            </a:pPr>
            <a:r>
              <a:rPr lang="es" sz="2400"/>
              <a:t>9.</a:t>
            </a:r>
            <a:endParaRPr sz="2400"/>
          </a:p>
          <a:p>
            <a:pPr marL="0" lvl="0" indent="0" algn="l" rtl="0">
              <a:spcBef>
                <a:spcPts val="0"/>
              </a:spcBef>
              <a:spcAft>
                <a:spcPts val="0"/>
              </a:spcAft>
              <a:buNone/>
            </a:pPr>
            <a:r>
              <a:rPr lang="es" sz="2400"/>
              <a:t>10.</a:t>
            </a:r>
            <a:endParaRPr sz="2400"/>
          </a:p>
        </p:txBody>
      </p:sp>
      <p:sp>
        <p:nvSpPr>
          <p:cNvPr id="966" name="Google Shape;966;p77"/>
          <p:cNvSpPr/>
          <p:nvPr/>
        </p:nvSpPr>
        <p:spPr>
          <a:xfrm>
            <a:off x="1959308" y="178399"/>
            <a:ext cx="6773400" cy="867000"/>
          </a:xfrm>
          <a:prstGeom prst="roundRect">
            <a:avLst>
              <a:gd name="adj" fmla="val 16667"/>
            </a:avLst>
          </a:prstGeom>
          <a:solidFill>
            <a:schemeClr val="lt2"/>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2800">
                <a:latin typeface="Dosis"/>
                <a:ea typeface="Dosis"/>
                <a:cs typeface="Dosis"/>
                <a:sym typeface="Dosis"/>
              </a:rPr>
              <a:t>DEFINE LAS REGLAS DE TU GAMIFICACIÓN</a:t>
            </a:r>
            <a:endParaRPr sz="2800">
              <a:latin typeface="Dosis"/>
              <a:ea typeface="Dosis"/>
              <a:cs typeface="Dosis"/>
              <a:sym typeface="Dosis"/>
            </a:endParaRPr>
          </a:p>
          <a:p>
            <a:pPr marL="0" lvl="0" indent="0" algn="ctr" rtl="0">
              <a:spcBef>
                <a:spcPts val="0"/>
              </a:spcBef>
              <a:spcAft>
                <a:spcPts val="0"/>
              </a:spcAft>
              <a:buNone/>
            </a:pPr>
            <a:r>
              <a:rPr lang="es" sz="2800">
                <a:latin typeface="Dosis"/>
                <a:ea typeface="Dosis"/>
                <a:cs typeface="Dosis"/>
                <a:sym typeface="Dosis"/>
              </a:rPr>
              <a:t>¿CÓMO SE JUEGA?</a:t>
            </a:r>
            <a:endParaRPr sz="2800">
              <a:latin typeface="Dosis"/>
              <a:ea typeface="Dosis"/>
              <a:cs typeface="Dosis"/>
              <a:sym typeface="Dosi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70"/>
        <p:cNvGrpSpPr/>
        <p:nvPr/>
      </p:nvGrpSpPr>
      <p:grpSpPr>
        <a:xfrm>
          <a:off x="0" y="0"/>
          <a:ext cx="0" cy="0"/>
          <a:chOff x="0" y="0"/>
          <a:chExt cx="0" cy="0"/>
        </a:xfrm>
      </p:grpSpPr>
      <p:sp>
        <p:nvSpPr>
          <p:cNvPr id="971" name="Google Shape;971;p78"/>
          <p:cNvSpPr/>
          <p:nvPr/>
        </p:nvSpPr>
        <p:spPr>
          <a:xfrm>
            <a:off x="612975" y="429075"/>
            <a:ext cx="9542100" cy="6660900"/>
          </a:xfrm>
          <a:prstGeom prst="roundRect">
            <a:avLst>
              <a:gd name="adj" fmla="val 16667"/>
            </a:avLst>
          </a:prstGeom>
          <a:noFill/>
          <a:ln w="38100"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457200" lvl="0" indent="-381000" algn="l" rtl="0">
              <a:spcBef>
                <a:spcPts val="0"/>
              </a:spcBef>
              <a:spcAft>
                <a:spcPts val="0"/>
              </a:spcAft>
              <a:buSzPts val="2400"/>
              <a:buAutoNum type="arabicPeriod"/>
            </a:pPr>
            <a:r>
              <a:rPr lang="es" sz="2400"/>
              <a:t>PRESENTACIÓN INICIAL ÉPICA</a:t>
            </a:r>
            <a:endParaRPr sz="2400"/>
          </a:p>
          <a:p>
            <a:pPr marL="457200" lvl="0" indent="-381000" algn="l" rtl="0">
              <a:spcBef>
                <a:spcPts val="0"/>
              </a:spcBef>
              <a:spcAft>
                <a:spcPts val="0"/>
              </a:spcAft>
              <a:buSzPts val="2400"/>
              <a:buAutoNum type="arabicPeriod"/>
            </a:pPr>
            <a:r>
              <a:rPr lang="es" sz="2400"/>
              <a:t>CONTRATO DE COMPROMISO DE JUGADOR</a:t>
            </a:r>
            <a:endParaRPr sz="2400"/>
          </a:p>
          <a:p>
            <a:pPr marL="457200" lvl="0" indent="-381000" algn="l" rtl="0">
              <a:spcBef>
                <a:spcPts val="0"/>
              </a:spcBef>
              <a:spcAft>
                <a:spcPts val="0"/>
              </a:spcAft>
              <a:buSzPts val="2400"/>
              <a:buAutoNum type="arabicPeriod"/>
            </a:pPr>
            <a:r>
              <a:rPr lang="es" sz="2400"/>
              <a:t>CREACIÓN DE FICHA DE JUGADOR</a:t>
            </a:r>
            <a:endParaRPr sz="2400"/>
          </a:p>
          <a:p>
            <a:pPr marL="457200" lvl="0" indent="-381000" algn="l" rtl="0">
              <a:spcBef>
                <a:spcPts val="0"/>
              </a:spcBef>
              <a:spcAft>
                <a:spcPts val="0"/>
              </a:spcAft>
              <a:buSzPts val="2400"/>
              <a:buAutoNum type="arabicPeriod"/>
            </a:pPr>
            <a:r>
              <a:rPr lang="es" sz="2400">
                <a:solidFill>
                  <a:schemeClr val="dk1"/>
                </a:solidFill>
              </a:rPr>
              <a:t>BUCLES DE COMPROMISO Y ESCALAS DE PROGRESO</a:t>
            </a:r>
            <a:endParaRPr sz="2400"/>
          </a:p>
          <a:p>
            <a:pPr marL="0" lvl="0" indent="0" algn="l" rtl="0">
              <a:spcBef>
                <a:spcPts val="0"/>
              </a:spcBef>
              <a:spcAft>
                <a:spcPts val="0"/>
              </a:spcAft>
              <a:buNone/>
            </a:pPr>
            <a:r>
              <a:rPr lang="es" sz="2400"/>
              <a:t>5. ESCENARIOS EN PAPEL O DIGITALES. </a:t>
            </a:r>
            <a:endParaRPr sz="2400"/>
          </a:p>
          <a:p>
            <a:pPr marL="0" lvl="0" indent="0" algn="l" rtl="0">
              <a:spcBef>
                <a:spcPts val="0"/>
              </a:spcBef>
              <a:spcAft>
                <a:spcPts val="0"/>
              </a:spcAft>
              <a:buNone/>
            </a:pPr>
            <a:r>
              <a:rPr lang="es" sz="2400"/>
              <a:t>6. GRUPOS Y ROLES.</a:t>
            </a:r>
            <a:endParaRPr sz="2400"/>
          </a:p>
          <a:p>
            <a:pPr marL="0" lvl="0" indent="0" algn="l" rtl="0">
              <a:spcBef>
                <a:spcPts val="0"/>
              </a:spcBef>
              <a:spcAft>
                <a:spcPts val="0"/>
              </a:spcAft>
              <a:buNone/>
            </a:pPr>
            <a:r>
              <a:rPr lang="es" sz="2400"/>
              <a:t>7. RETOS Y LOGROS GRUPALES.</a:t>
            </a:r>
            <a:endParaRPr sz="2400"/>
          </a:p>
          <a:p>
            <a:pPr marL="0" lvl="0" indent="0" algn="l" rtl="0">
              <a:spcBef>
                <a:spcPts val="0"/>
              </a:spcBef>
              <a:spcAft>
                <a:spcPts val="0"/>
              </a:spcAft>
              <a:buNone/>
            </a:pPr>
            <a:r>
              <a:rPr lang="es" sz="2400"/>
              <a:t>8. ¿HERRAMIENTAS DIGITALES?</a:t>
            </a:r>
            <a:endParaRPr sz="2400"/>
          </a:p>
          <a:p>
            <a:pPr marL="0" lvl="0" indent="0" algn="l" rtl="0">
              <a:spcBef>
                <a:spcPts val="0"/>
              </a:spcBef>
              <a:spcAft>
                <a:spcPts val="0"/>
              </a:spcAft>
              <a:buNone/>
            </a:pPr>
            <a:r>
              <a:rPr lang="es" sz="2400"/>
              <a:t>9. GRAN RETO FINAL.</a:t>
            </a:r>
            <a:endParaRPr sz="2400"/>
          </a:p>
          <a:p>
            <a:pPr marL="0" lvl="0" indent="0" algn="l" rtl="0">
              <a:spcBef>
                <a:spcPts val="0"/>
              </a:spcBef>
              <a:spcAft>
                <a:spcPts val="0"/>
              </a:spcAft>
              <a:buNone/>
            </a:pPr>
            <a:r>
              <a:rPr lang="es" sz="2400"/>
              <a:t>10. FIESTA FINAL DE PROYECTO. (Como en Asterix y Obelix)</a:t>
            </a:r>
            <a:endParaRPr sz="2400"/>
          </a:p>
        </p:txBody>
      </p:sp>
      <p:sp>
        <p:nvSpPr>
          <p:cNvPr id="972" name="Google Shape;972;p78"/>
          <p:cNvSpPr/>
          <p:nvPr/>
        </p:nvSpPr>
        <p:spPr>
          <a:xfrm>
            <a:off x="1959308" y="178399"/>
            <a:ext cx="6773400" cy="867000"/>
          </a:xfrm>
          <a:prstGeom prst="roundRect">
            <a:avLst>
              <a:gd name="adj" fmla="val 16667"/>
            </a:avLst>
          </a:prstGeom>
          <a:solidFill>
            <a:schemeClr val="lt2"/>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2800">
                <a:latin typeface="Dosis"/>
                <a:ea typeface="Dosis"/>
                <a:cs typeface="Dosis"/>
                <a:sym typeface="Dosis"/>
              </a:rPr>
              <a:t>CHECKLIST</a:t>
            </a:r>
            <a:endParaRPr sz="2800">
              <a:latin typeface="Dosis"/>
              <a:ea typeface="Dosis"/>
              <a:cs typeface="Dosis"/>
              <a:sym typeface="Dosi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79"/>
          <p:cNvSpPr/>
          <p:nvPr/>
        </p:nvSpPr>
        <p:spPr>
          <a:xfrm>
            <a:off x="1143700" y="911075"/>
            <a:ext cx="8432400" cy="5563500"/>
          </a:xfrm>
          <a:prstGeom prst="roundRect">
            <a:avLst>
              <a:gd name="adj" fmla="val 16667"/>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9"/>
          <p:cNvSpPr txBox="1"/>
          <p:nvPr/>
        </p:nvSpPr>
        <p:spPr>
          <a:xfrm>
            <a:off x="1053875" y="3212225"/>
            <a:ext cx="87711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7000">
                <a:latin typeface="Righteous"/>
                <a:ea typeface="Righteous"/>
                <a:cs typeface="Righteous"/>
                <a:sym typeface="Righteous"/>
              </a:rPr>
              <a:t>FASE 5. TESTEA</a:t>
            </a:r>
            <a:endParaRPr sz="7000">
              <a:latin typeface="Righteous"/>
              <a:ea typeface="Righteous"/>
              <a:cs typeface="Righteous"/>
              <a:sym typeface="Righteous"/>
            </a:endParaRPr>
          </a:p>
        </p:txBody>
      </p:sp>
      <p:pic>
        <p:nvPicPr>
          <p:cNvPr id="979" name="Google Shape;979;p79"/>
          <p:cNvPicPr preferRelativeResize="0"/>
          <p:nvPr/>
        </p:nvPicPr>
        <p:blipFill>
          <a:blip r:embed="rId3">
            <a:alphaModFix/>
          </a:blip>
          <a:stretch>
            <a:fillRect/>
          </a:stretch>
        </p:blipFill>
        <p:spPr>
          <a:xfrm>
            <a:off x="4237560" y="600925"/>
            <a:ext cx="2403725" cy="2403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2"/>
        <p:cNvGrpSpPr/>
        <p:nvPr/>
      </p:nvGrpSpPr>
      <p:grpSpPr>
        <a:xfrm>
          <a:off x="0" y="0"/>
          <a:ext cx="0" cy="0"/>
          <a:chOff x="0" y="0"/>
          <a:chExt cx="0" cy="0"/>
        </a:xfrm>
      </p:grpSpPr>
      <p:sp>
        <p:nvSpPr>
          <p:cNvPr id="443" name="Google Shape;443;p60"/>
          <p:cNvSpPr/>
          <p:nvPr/>
        </p:nvSpPr>
        <p:spPr>
          <a:xfrm>
            <a:off x="1143700" y="911075"/>
            <a:ext cx="8432400" cy="5563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0"/>
          <p:cNvSpPr/>
          <p:nvPr/>
        </p:nvSpPr>
        <p:spPr>
          <a:xfrm>
            <a:off x="2625757" y="911070"/>
            <a:ext cx="5440500" cy="917700"/>
          </a:xfrm>
          <a:prstGeom prst="roundRect">
            <a:avLst>
              <a:gd name="adj" fmla="val 16667"/>
            </a:avLst>
          </a:prstGeom>
          <a:solidFill>
            <a:srgbClr val="FFFFFF"/>
          </a:solidFill>
          <a:ln w="9525" cap="flat" cmpd="sng">
            <a:solidFill>
              <a:schemeClr val="dk2"/>
            </a:solidFill>
            <a:prstDash val="dot"/>
            <a:round/>
            <a:headEnd type="none" w="sm" len="sm"/>
            <a:tailEnd type="none" w="sm" len="sm"/>
          </a:ln>
        </p:spPr>
        <p:txBody>
          <a:bodyPr spcFirstLastPara="1" wrap="square" lIns="117400" tIns="117400" rIns="117400" bIns="117400" anchor="ctr" anchorCtr="0">
            <a:noAutofit/>
          </a:bodyPr>
          <a:lstStyle/>
          <a:p>
            <a:pPr marL="0" lvl="0" indent="0" algn="ctr" rtl="0">
              <a:spcBef>
                <a:spcPts val="0"/>
              </a:spcBef>
              <a:spcAft>
                <a:spcPts val="0"/>
              </a:spcAft>
              <a:buNone/>
            </a:pPr>
            <a:r>
              <a:rPr lang="es" sz="2900">
                <a:latin typeface="Righteous"/>
                <a:ea typeface="Righteous"/>
                <a:cs typeface="Righteous"/>
                <a:sym typeface="Righteous"/>
              </a:rPr>
              <a:t>PROPUESTA OBJETIVOS</a:t>
            </a:r>
            <a:endParaRPr sz="2900">
              <a:latin typeface="Righteous"/>
              <a:ea typeface="Righteous"/>
              <a:cs typeface="Righteous"/>
              <a:sym typeface="Righteous"/>
            </a:endParaRPr>
          </a:p>
        </p:txBody>
      </p:sp>
      <p:sp>
        <p:nvSpPr>
          <p:cNvPr id="445" name="Google Shape;445;p60"/>
          <p:cNvSpPr/>
          <p:nvPr/>
        </p:nvSpPr>
        <p:spPr>
          <a:xfrm>
            <a:off x="1318150" y="2038688"/>
            <a:ext cx="5760600" cy="1318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900">
                <a:latin typeface="Righteous"/>
                <a:ea typeface="Righteous"/>
                <a:cs typeface="Righteous"/>
                <a:sym typeface="Righteous"/>
              </a:rPr>
              <a:t>OBJETIVO PRINCIPAL  </a:t>
            </a:r>
            <a:endParaRPr sz="1900">
              <a:latin typeface="Righteous"/>
              <a:ea typeface="Righteous"/>
              <a:cs typeface="Righteous"/>
              <a:sym typeface="Righteous"/>
            </a:endParaRPr>
          </a:p>
        </p:txBody>
      </p:sp>
      <p:sp>
        <p:nvSpPr>
          <p:cNvPr id="446" name="Google Shape;446;p60"/>
          <p:cNvSpPr/>
          <p:nvPr/>
        </p:nvSpPr>
        <p:spPr>
          <a:xfrm>
            <a:off x="2305650" y="3566800"/>
            <a:ext cx="5760600" cy="1318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900">
                <a:latin typeface="Righteous"/>
                <a:ea typeface="Righteous"/>
                <a:cs typeface="Righteous"/>
                <a:sym typeface="Righteous"/>
              </a:rPr>
              <a:t>OBJETIVO SECUNDARIO 1</a:t>
            </a:r>
            <a:endParaRPr sz="1900">
              <a:latin typeface="Righteous"/>
              <a:ea typeface="Righteous"/>
              <a:cs typeface="Righteous"/>
              <a:sym typeface="Righteous"/>
            </a:endParaRPr>
          </a:p>
        </p:txBody>
      </p:sp>
      <p:sp>
        <p:nvSpPr>
          <p:cNvPr id="447" name="Google Shape;447;p60"/>
          <p:cNvSpPr/>
          <p:nvPr/>
        </p:nvSpPr>
        <p:spPr>
          <a:xfrm>
            <a:off x="3144150" y="5156375"/>
            <a:ext cx="5760600" cy="1318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900">
                <a:latin typeface="Righteous"/>
                <a:ea typeface="Righteous"/>
                <a:cs typeface="Righteous"/>
                <a:sym typeface="Righteous"/>
              </a:rPr>
              <a:t>OBJETIVO SECUNDARIO 2</a:t>
            </a:r>
            <a:endParaRPr sz="1900">
              <a:latin typeface="Righteous"/>
              <a:ea typeface="Righteous"/>
              <a:cs typeface="Righteous"/>
              <a:sym typeface="Righteous"/>
            </a:endParaRPr>
          </a:p>
        </p:txBody>
      </p:sp>
      <p:pic>
        <p:nvPicPr>
          <p:cNvPr id="448" name="Google Shape;448;p60"/>
          <p:cNvPicPr preferRelativeResize="0"/>
          <p:nvPr/>
        </p:nvPicPr>
        <p:blipFill>
          <a:blip r:embed="rId3">
            <a:alphaModFix/>
          </a:blip>
          <a:stretch>
            <a:fillRect/>
          </a:stretch>
        </p:blipFill>
        <p:spPr>
          <a:xfrm>
            <a:off x="0" y="6819062"/>
            <a:ext cx="639963" cy="63996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80"/>
          <p:cNvSpPr txBox="1">
            <a:spLocks noGrp="1"/>
          </p:cNvSpPr>
          <p:nvPr>
            <p:ph type="ctrTitle"/>
          </p:nvPr>
        </p:nvSpPr>
        <p:spPr>
          <a:xfrm>
            <a:off x="1285957" y="164138"/>
            <a:ext cx="8019000" cy="1021800"/>
          </a:xfrm>
          <a:prstGeom prst="rect">
            <a:avLst/>
          </a:prstGeom>
          <a:noFill/>
          <a:ln>
            <a:noFill/>
          </a:ln>
        </p:spPr>
        <p:txBody>
          <a:bodyPr spcFirstLastPara="1" wrap="square" lIns="87050" tIns="43500" rIns="87050" bIns="43500" anchor="b" anchorCtr="0">
            <a:noAutofit/>
          </a:bodyPr>
          <a:lstStyle/>
          <a:p>
            <a:pPr marL="0" lvl="0" indent="0" algn="ctr" rtl="0">
              <a:lnSpc>
                <a:spcPct val="90000"/>
              </a:lnSpc>
              <a:spcBef>
                <a:spcPts val="0"/>
              </a:spcBef>
              <a:spcAft>
                <a:spcPts val="0"/>
              </a:spcAft>
              <a:buClr>
                <a:schemeClr val="dk1"/>
              </a:buClr>
              <a:buSzPts val="5700"/>
              <a:buFont typeface="Calibri"/>
              <a:buNone/>
            </a:pPr>
            <a:r>
              <a:rPr lang="es" b="1">
                <a:latin typeface="Dosis"/>
                <a:ea typeface="Dosis"/>
                <a:cs typeface="Dosis"/>
                <a:sym typeface="Dosis"/>
              </a:rPr>
              <a:t>Seligman</a:t>
            </a:r>
            <a:endParaRPr b="1">
              <a:latin typeface="Dosis"/>
              <a:ea typeface="Dosis"/>
              <a:cs typeface="Dosis"/>
              <a:sym typeface="Dosis"/>
            </a:endParaRPr>
          </a:p>
        </p:txBody>
      </p:sp>
      <p:sp>
        <p:nvSpPr>
          <p:cNvPr id="985" name="Google Shape;985;p80"/>
          <p:cNvSpPr txBox="1">
            <a:spLocks noGrp="1"/>
          </p:cNvSpPr>
          <p:nvPr>
            <p:ph type="subTitle" idx="1"/>
          </p:nvPr>
        </p:nvSpPr>
        <p:spPr>
          <a:xfrm>
            <a:off x="1336496" y="1291487"/>
            <a:ext cx="8019000" cy="531900"/>
          </a:xfrm>
          <a:prstGeom prst="rect">
            <a:avLst/>
          </a:prstGeom>
          <a:noFill/>
          <a:ln>
            <a:noFill/>
          </a:ln>
        </p:spPr>
        <p:txBody>
          <a:bodyPr spcFirstLastPara="1" wrap="square" lIns="87050" tIns="43500" rIns="87050" bIns="43500" anchor="t" anchorCtr="0">
            <a:noAutofit/>
          </a:bodyPr>
          <a:lstStyle/>
          <a:p>
            <a:pPr marL="0" lvl="0" indent="0" algn="ctr" rtl="0">
              <a:lnSpc>
                <a:spcPct val="90000"/>
              </a:lnSpc>
              <a:spcBef>
                <a:spcPts val="0"/>
              </a:spcBef>
              <a:spcAft>
                <a:spcPts val="0"/>
              </a:spcAft>
              <a:buClr>
                <a:schemeClr val="dk1"/>
              </a:buClr>
              <a:buSzPts val="2300"/>
              <a:buNone/>
            </a:pPr>
            <a:r>
              <a:rPr lang="es" sz="3000">
                <a:latin typeface="Dosis"/>
                <a:ea typeface="Dosis"/>
                <a:cs typeface="Dosis"/>
                <a:sym typeface="Dosis"/>
              </a:rPr>
              <a:t>Componentes personas felices</a:t>
            </a:r>
            <a:endParaRPr sz="3000">
              <a:latin typeface="Dosis"/>
              <a:ea typeface="Dosis"/>
              <a:cs typeface="Dosis"/>
              <a:sym typeface="Dosis"/>
            </a:endParaRPr>
          </a:p>
        </p:txBody>
      </p:sp>
      <p:sp>
        <p:nvSpPr>
          <p:cNvPr id="986" name="Google Shape;986;p80"/>
          <p:cNvSpPr/>
          <p:nvPr/>
        </p:nvSpPr>
        <p:spPr>
          <a:xfrm>
            <a:off x="288814" y="2385653"/>
            <a:ext cx="2168100" cy="2085300"/>
          </a:xfrm>
          <a:prstGeom prst="ellipse">
            <a:avLst/>
          </a:prstGeom>
          <a:solidFill>
            <a:srgbClr val="FCE5CD"/>
          </a:solidFill>
          <a:ln w="12700" cap="flat" cmpd="sng">
            <a:solidFill>
              <a:srgbClr val="31538F"/>
            </a:solidFill>
            <a:prstDash val="solid"/>
            <a:miter lim="800000"/>
            <a:headEnd type="none" w="sm" len="sm"/>
            <a:tailEnd type="none" w="sm" len="sm"/>
          </a:ln>
        </p:spPr>
        <p:txBody>
          <a:bodyPr spcFirstLastPara="1" wrap="square" lIns="87050" tIns="43500" rIns="87050" bIns="43500" anchor="ctr" anchorCtr="0">
            <a:noAutofit/>
          </a:bodyPr>
          <a:lstStyle/>
          <a:p>
            <a:pPr marL="0" marR="0" lvl="0" indent="0" algn="ctr" rtl="0">
              <a:spcBef>
                <a:spcPts val="0"/>
              </a:spcBef>
              <a:spcAft>
                <a:spcPts val="0"/>
              </a:spcAft>
              <a:buNone/>
            </a:pPr>
            <a:endParaRPr sz="1500" b="1">
              <a:solidFill>
                <a:schemeClr val="lt1"/>
              </a:solidFill>
              <a:latin typeface="Dosis"/>
              <a:ea typeface="Dosis"/>
              <a:cs typeface="Dosis"/>
              <a:sym typeface="Dosis"/>
            </a:endParaRPr>
          </a:p>
        </p:txBody>
      </p:sp>
      <p:sp>
        <p:nvSpPr>
          <p:cNvPr id="987" name="Google Shape;987;p80"/>
          <p:cNvSpPr txBox="1"/>
          <p:nvPr/>
        </p:nvSpPr>
        <p:spPr>
          <a:xfrm>
            <a:off x="783195" y="3071886"/>
            <a:ext cx="1179300" cy="712200"/>
          </a:xfrm>
          <a:prstGeom prst="rect">
            <a:avLst/>
          </a:prstGeom>
          <a:noFill/>
          <a:ln>
            <a:noFill/>
          </a:ln>
        </p:spPr>
        <p:txBody>
          <a:bodyPr spcFirstLastPara="1" wrap="square" lIns="87050" tIns="43500" rIns="87050" bIns="43500" anchor="t" anchorCtr="0">
            <a:noAutofit/>
          </a:bodyPr>
          <a:lstStyle/>
          <a:p>
            <a:pPr marL="0" marR="0" lvl="0" indent="0" algn="l" rtl="0">
              <a:spcBef>
                <a:spcPts val="0"/>
              </a:spcBef>
              <a:spcAft>
                <a:spcPts val="0"/>
              </a:spcAft>
              <a:buNone/>
            </a:pPr>
            <a:r>
              <a:rPr lang="es" sz="1600" b="1">
                <a:solidFill>
                  <a:schemeClr val="dk1"/>
                </a:solidFill>
                <a:latin typeface="Dosis"/>
                <a:ea typeface="Dosis"/>
                <a:cs typeface="Dosis"/>
                <a:sym typeface="Dosis"/>
              </a:rPr>
              <a:t>EMOCIONES</a:t>
            </a:r>
            <a:endParaRPr sz="1600" b="1">
              <a:latin typeface="Dosis"/>
              <a:ea typeface="Dosis"/>
              <a:cs typeface="Dosis"/>
              <a:sym typeface="Dosis"/>
            </a:endParaRPr>
          </a:p>
          <a:p>
            <a:pPr marL="0" marR="0" lvl="0" indent="0" algn="ctr" rtl="0">
              <a:spcBef>
                <a:spcPts val="0"/>
              </a:spcBef>
              <a:spcAft>
                <a:spcPts val="0"/>
              </a:spcAft>
              <a:buNone/>
            </a:pPr>
            <a:r>
              <a:rPr lang="es" sz="1600" b="1">
                <a:solidFill>
                  <a:schemeClr val="dk1"/>
                </a:solidFill>
                <a:latin typeface="Dosis"/>
                <a:ea typeface="Dosis"/>
                <a:cs typeface="Dosis"/>
                <a:sym typeface="Dosis"/>
              </a:rPr>
              <a:t>POSITIVAS</a:t>
            </a:r>
            <a:endParaRPr sz="1600" b="1">
              <a:solidFill>
                <a:schemeClr val="dk1"/>
              </a:solidFill>
              <a:latin typeface="Dosis"/>
              <a:ea typeface="Dosis"/>
              <a:cs typeface="Dosis"/>
              <a:sym typeface="Dosis"/>
            </a:endParaRPr>
          </a:p>
        </p:txBody>
      </p:sp>
      <p:grpSp>
        <p:nvGrpSpPr>
          <p:cNvPr id="988" name="Google Shape;988;p80"/>
          <p:cNvGrpSpPr/>
          <p:nvPr/>
        </p:nvGrpSpPr>
        <p:grpSpPr>
          <a:xfrm>
            <a:off x="8086345" y="2625105"/>
            <a:ext cx="2168207" cy="2085190"/>
            <a:chOff x="3536294" y="3390689"/>
            <a:chExt cx="2472300" cy="1891500"/>
          </a:xfrm>
        </p:grpSpPr>
        <p:sp>
          <p:nvSpPr>
            <p:cNvPr id="989" name="Google Shape;989;p80"/>
            <p:cNvSpPr/>
            <p:nvPr/>
          </p:nvSpPr>
          <p:spPr>
            <a:xfrm>
              <a:off x="3536294" y="3390689"/>
              <a:ext cx="2472300" cy="1891500"/>
            </a:xfrm>
            <a:prstGeom prst="ellipse">
              <a:avLst/>
            </a:prstGeom>
            <a:solidFill>
              <a:srgbClr val="D9D2E9"/>
            </a:solidFill>
            <a:ln w="12700" cap="flat" cmpd="sng">
              <a:solidFill>
                <a:srgbClr val="31538F"/>
              </a:solidFill>
              <a:prstDash val="solid"/>
              <a:miter lim="800000"/>
              <a:headEnd type="none" w="sm" len="sm"/>
              <a:tailEnd type="none" w="sm" len="sm"/>
            </a:ln>
          </p:spPr>
          <p:txBody>
            <a:bodyPr spcFirstLastPara="1" wrap="square" lIns="87050" tIns="43500" rIns="87050" bIns="43500" anchor="ctr" anchorCtr="0">
              <a:noAutofit/>
            </a:bodyPr>
            <a:lstStyle/>
            <a:p>
              <a:pPr marL="0" marR="0" lvl="0" indent="0" algn="ctr" rtl="0">
                <a:spcBef>
                  <a:spcPts val="0"/>
                </a:spcBef>
                <a:spcAft>
                  <a:spcPts val="0"/>
                </a:spcAft>
                <a:buNone/>
              </a:pPr>
              <a:endParaRPr sz="1800" b="1">
                <a:solidFill>
                  <a:schemeClr val="lt1"/>
                </a:solidFill>
                <a:latin typeface="Dosis"/>
                <a:ea typeface="Dosis"/>
                <a:cs typeface="Dosis"/>
                <a:sym typeface="Dosis"/>
              </a:endParaRPr>
            </a:p>
          </p:txBody>
        </p:sp>
        <p:sp>
          <p:nvSpPr>
            <p:cNvPr id="990" name="Google Shape;990;p80"/>
            <p:cNvSpPr txBox="1"/>
            <p:nvPr/>
          </p:nvSpPr>
          <p:spPr>
            <a:xfrm>
              <a:off x="4100031" y="4064000"/>
              <a:ext cx="1009800" cy="369300"/>
            </a:xfrm>
            <a:prstGeom prst="rect">
              <a:avLst/>
            </a:prstGeom>
            <a:solidFill>
              <a:srgbClr val="D9D2E9"/>
            </a:solidFill>
            <a:ln>
              <a:noFill/>
            </a:ln>
          </p:spPr>
          <p:txBody>
            <a:bodyPr spcFirstLastPara="1" wrap="square" lIns="87050" tIns="43500" rIns="87050" bIns="43500" anchor="t" anchorCtr="0">
              <a:noAutofit/>
            </a:bodyPr>
            <a:lstStyle/>
            <a:p>
              <a:pPr marL="0" marR="0" lvl="0" indent="0" algn="l" rtl="0">
                <a:spcBef>
                  <a:spcPts val="0"/>
                </a:spcBef>
                <a:spcAft>
                  <a:spcPts val="0"/>
                </a:spcAft>
                <a:buNone/>
              </a:pPr>
              <a:r>
                <a:rPr lang="es" sz="1800" b="1">
                  <a:solidFill>
                    <a:schemeClr val="dk1"/>
                  </a:solidFill>
                  <a:latin typeface="Dosis"/>
                  <a:ea typeface="Dosis"/>
                  <a:cs typeface="Dosis"/>
                  <a:sym typeface="Dosis"/>
                </a:rPr>
                <a:t>   LOGRO</a:t>
              </a:r>
              <a:endParaRPr sz="1800" b="1">
                <a:solidFill>
                  <a:schemeClr val="dk1"/>
                </a:solidFill>
                <a:latin typeface="Dosis"/>
                <a:ea typeface="Dosis"/>
                <a:cs typeface="Dosis"/>
                <a:sym typeface="Dosis"/>
              </a:endParaRPr>
            </a:p>
          </p:txBody>
        </p:sp>
      </p:grpSp>
      <p:grpSp>
        <p:nvGrpSpPr>
          <p:cNvPr id="991" name="Google Shape;991;p80"/>
          <p:cNvGrpSpPr/>
          <p:nvPr/>
        </p:nvGrpSpPr>
        <p:grpSpPr>
          <a:xfrm>
            <a:off x="2295575" y="2553781"/>
            <a:ext cx="2168207" cy="2085190"/>
            <a:chOff x="3536294" y="3390689"/>
            <a:chExt cx="2472300" cy="1891500"/>
          </a:xfrm>
        </p:grpSpPr>
        <p:sp>
          <p:nvSpPr>
            <p:cNvPr id="992" name="Google Shape;992;p80"/>
            <p:cNvSpPr/>
            <p:nvPr/>
          </p:nvSpPr>
          <p:spPr>
            <a:xfrm>
              <a:off x="3536294" y="3390689"/>
              <a:ext cx="2472300" cy="1891500"/>
            </a:xfrm>
            <a:prstGeom prst="ellipse">
              <a:avLst/>
            </a:prstGeom>
            <a:solidFill>
              <a:srgbClr val="FFD966"/>
            </a:solidFill>
            <a:ln w="12700" cap="flat" cmpd="sng">
              <a:solidFill>
                <a:srgbClr val="31538F"/>
              </a:solidFill>
              <a:prstDash val="solid"/>
              <a:miter lim="800000"/>
              <a:headEnd type="none" w="sm" len="sm"/>
              <a:tailEnd type="none" w="sm" len="sm"/>
            </a:ln>
          </p:spPr>
          <p:txBody>
            <a:bodyPr spcFirstLastPara="1" wrap="square" lIns="87050" tIns="43500" rIns="87050" bIns="43500" anchor="ctr" anchorCtr="0">
              <a:noAutofit/>
            </a:bodyPr>
            <a:lstStyle/>
            <a:p>
              <a:pPr marL="0" marR="0" lvl="0" indent="0" algn="ctr" rtl="0">
                <a:spcBef>
                  <a:spcPts val="0"/>
                </a:spcBef>
                <a:spcAft>
                  <a:spcPts val="0"/>
                </a:spcAft>
                <a:buNone/>
              </a:pPr>
              <a:endParaRPr sz="1500" b="1">
                <a:solidFill>
                  <a:schemeClr val="lt1"/>
                </a:solidFill>
                <a:latin typeface="Dosis"/>
                <a:ea typeface="Dosis"/>
                <a:cs typeface="Dosis"/>
                <a:sym typeface="Dosis"/>
              </a:endParaRPr>
            </a:p>
          </p:txBody>
        </p:sp>
        <p:sp>
          <p:nvSpPr>
            <p:cNvPr id="993" name="Google Shape;993;p80"/>
            <p:cNvSpPr txBox="1"/>
            <p:nvPr/>
          </p:nvSpPr>
          <p:spPr>
            <a:xfrm>
              <a:off x="4100031" y="4064000"/>
              <a:ext cx="1562400" cy="369300"/>
            </a:xfrm>
            <a:prstGeom prst="rect">
              <a:avLst/>
            </a:prstGeom>
            <a:solidFill>
              <a:srgbClr val="FFD966"/>
            </a:solidFill>
            <a:ln>
              <a:noFill/>
            </a:ln>
          </p:spPr>
          <p:txBody>
            <a:bodyPr spcFirstLastPara="1" wrap="square" lIns="87050" tIns="43500" rIns="87050" bIns="43500" anchor="t" anchorCtr="0">
              <a:noAutofit/>
            </a:bodyPr>
            <a:lstStyle/>
            <a:p>
              <a:pPr marL="0" marR="0" lvl="0" indent="0" algn="l" rtl="0">
                <a:spcBef>
                  <a:spcPts val="0"/>
                </a:spcBef>
                <a:spcAft>
                  <a:spcPts val="0"/>
                </a:spcAft>
                <a:buNone/>
              </a:pPr>
              <a:r>
                <a:rPr lang="es" sz="1500" b="1">
                  <a:solidFill>
                    <a:schemeClr val="dk1"/>
                  </a:solidFill>
                  <a:latin typeface="Dosis"/>
                  <a:ea typeface="Dosis"/>
                  <a:cs typeface="Dosis"/>
                  <a:sym typeface="Dosis"/>
                </a:rPr>
                <a:t>COMPROMISO</a:t>
              </a:r>
              <a:endParaRPr sz="1500" b="1">
                <a:solidFill>
                  <a:schemeClr val="dk1"/>
                </a:solidFill>
                <a:latin typeface="Dosis"/>
                <a:ea typeface="Dosis"/>
                <a:cs typeface="Dosis"/>
                <a:sym typeface="Dosis"/>
              </a:endParaRPr>
            </a:p>
          </p:txBody>
        </p:sp>
      </p:grpSp>
      <p:grpSp>
        <p:nvGrpSpPr>
          <p:cNvPr id="994" name="Google Shape;994;p80"/>
          <p:cNvGrpSpPr/>
          <p:nvPr/>
        </p:nvGrpSpPr>
        <p:grpSpPr>
          <a:xfrm>
            <a:off x="4293906" y="2625105"/>
            <a:ext cx="2168207" cy="2085190"/>
            <a:chOff x="3536294" y="3390689"/>
            <a:chExt cx="2472300" cy="1891500"/>
          </a:xfrm>
        </p:grpSpPr>
        <p:sp>
          <p:nvSpPr>
            <p:cNvPr id="995" name="Google Shape;995;p80"/>
            <p:cNvSpPr/>
            <p:nvPr/>
          </p:nvSpPr>
          <p:spPr>
            <a:xfrm>
              <a:off x="3536294" y="3390689"/>
              <a:ext cx="2472300" cy="1891500"/>
            </a:xfrm>
            <a:prstGeom prst="ellipse">
              <a:avLst/>
            </a:prstGeom>
            <a:solidFill>
              <a:srgbClr val="B6D7A8"/>
            </a:solidFill>
            <a:ln w="12700" cap="flat" cmpd="sng">
              <a:solidFill>
                <a:srgbClr val="31538F"/>
              </a:solidFill>
              <a:prstDash val="solid"/>
              <a:miter lim="800000"/>
              <a:headEnd type="none" w="sm" len="sm"/>
              <a:tailEnd type="none" w="sm" len="sm"/>
            </a:ln>
          </p:spPr>
          <p:txBody>
            <a:bodyPr spcFirstLastPara="1" wrap="square" lIns="87050" tIns="43500" rIns="87050" bIns="43500" anchor="ctr" anchorCtr="0">
              <a:noAutofit/>
            </a:bodyPr>
            <a:lstStyle/>
            <a:p>
              <a:pPr marL="0" marR="0" lvl="0" indent="0" algn="ctr" rtl="0">
                <a:spcBef>
                  <a:spcPts val="0"/>
                </a:spcBef>
                <a:spcAft>
                  <a:spcPts val="0"/>
                </a:spcAft>
                <a:buNone/>
              </a:pPr>
              <a:endParaRPr sz="1500" b="1">
                <a:solidFill>
                  <a:schemeClr val="lt1"/>
                </a:solidFill>
                <a:latin typeface="Dosis"/>
                <a:ea typeface="Dosis"/>
                <a:cs typeface="Dosis"/>
                <a:sym typeface="Dosis"/>
              </a:endParaRPr>
            </a:p>
          </p:txBody>
        </p:sp>
        <p:sp>
          <p:nvSpPr>
            <p:cNvPr id="996" name="Google Shape;996;p80"/>
            <p:cNvSpPr txBox="1"/>
            <p:nvPr/>
          </p:nvSpPr>
          <p:spPr>
            <a:xfrm>
              <a:off x="4100015" y="4063993"/>
              <a:ext cx="1455900" cy="369300"/>
            </a:xfrm>
            <a:prstGeom prst="rect">
              <a:avLst/>
            </a:prstGeom>
            <a:solidFill>
              <a:srgbClr val="B6D7A8"/>
            </a:solidFill>
            <a:ln>
              <a:noFill/>
            </a:ln>
          </p:spPr>
          <p:txBody>
            <a:bodyPr spcFirstLastPara="1" wrap="square" lIns="87050" tIns="43500" rIns="87050" bIns="43500" anchor="t" anchorCtr="0">
              <a:noAutofit/>
            </a:bodyPr>
            <a:lstStyle/>
            <a:p>
              <a:pPr marL="0" marR="0" lvl="0" indent="0" algn="l" rtl="0">
                <a:spcBef>
                  <a:spcPts val="0"/>
                </a:spcBef>
                <a:spcAft>
                  <a:spcPts val="0"/>
                </a:spcAft>
                <a:buNone/>
              </a:pPr>
              <a:r>
                <a:rPr lang="es" sz="1500" b="1">
                  <a:solidFill>
                    <a:schemeClr val="dk1"/>
                  </a:solidFill>
                  <a:latin typeface="Dosis"/>
                  <a:ea typeface="Dosis"/>
                  <a:cs typeface="Dosis"/>
                  <a:sym typeface="Dosis"/>
                </a:rPr>
                <a:t>RELACIONES</a:t>
              </a:r>
              <a:endParaRPr sz="1500" b="1">
                <a:latin typeface="Dosis"/>
                <a:ea typeface="Dosis"/>
                <a:cs typeface="Dosis"/>
                <a:sym typeface="Dosis"/>
              </a:endParaRPr>
            </a:p>
          </p:txBody>
        </p:sp>
      </p:grpSp>
      <p:grpSp>
        <p:nvGrpSpPr>
          <p:cNvPr id="997" name="Google Shape;997;p80"/>
          <p:cNvGrpSpPr/>
          <p:nvPr/>
        </p:nvGrpSpPr>
        <p:grpSpPr>
          <a:xfrm>
            <a:off x="6264436" y="2740262"/>
            <a:ext cx="2168207" cy="2085190"/>
            <a:chOff x="3536294" y="3390689"/>
            <a:chExt cx="2472300" cy="1891500"/>
          </a:xfrm>
        </p:grpSpPr>
        <p:sp>
          <p:nvSpPr>
            <p:cNvPr id="998" name="Google Shape;998;p80"/>
            <p:cNvSpPr/>
            <p:nvPr/>
          </p:nvSpPr>
          <p:spPr>
            <a:xfrm>
              <a:off x="3536294" y="3390689"/>
              <a:ext cx="2472300" cy="1891500"/>
            </a:xfrm>
            <a:prstGeom prst="ellipse">
              <a:avLst/>
            </a:prstGeom>
            <a:solidFill>
              <a:srgbClr val="A4C2F4"/>
            </a:solidFill>
            <a:ln w="12700" cap="flat" cmpd="sng">
              <a:solidFill>
                <a:srgbClr val="31538F"/>
              </a:solidFill>
              <a:prstDash val="solid"/>
              <a:miter lim="800000"/>
              <a:headEnd type="none" w="sm" len="sm"/>
              <a:tailEnd type="none" w="sm" len="sm"/>
            </a:ln>
          </p:spPr>
          <p:txBody>
            <a:bodyPr spcFirstLastPara="1" wrap="square" lIns="87050" tIns="43500" rIns="87050" bIns="43500" anchor="ctr" anchorCtr="0">
              <a:noAutofit/>
            </a:bodyPr>
            <a:lstStyle/>
            <a:p>
              <a:pPr marL="0" marR="0" lvl="0" indent="0" algn="ctr" rtl="0">
                <a:spcBef>
                  <a:spcPts val="0"/>
                </a:spcBef>
                <a:spcAft>
                  <a:spcPts val="0"/>
                </a:spcAft>
                <a:buNone/>
              </a:pPr>
              <a:endParaRPr sz="1800" b="1">
                <a:solidFill>
                  <a:schemeClr val="lt1"/>
                </a:solidFill>
                <a:latin typeface="Dosis"/>
                <a:ea typeface="Dosis"/>
                <a:cs typeface="Dosis"/>
                <a:sym typeface="Dosis"/>
              </a:endParaRPr>
            </a:p>
          </p:txBody>
        </p:sp>
        <p:sp>
          <p:nvSpPr>
            <p:cNvPr id="999" name="Google Shape;999;p80"/>
            <p:cNvSpPr txBox="1"/>
            <p:nvPr/>
          </p:nvSpPr>
          <p:spPr>
            <a:xfrm>
              <a:off x="4100031" y="3964558"/>
              <a:ext cx="1175400" cy="369300"/>
            </a:xfrm>
            <a:prstGeom prst="rect">
              <a:avLst/>
            </a:prstGeom>
            <a:solidFill>
              <a:srgbClr val="A4C2F4"/>
            </a:solidFill>
            <a:ln>
              <a:noFill/>
            </a:ln>
          </p:spPr>
          <p:txBody>
            <a:bodyPr spcFirstLastPara="1" wrap="square" lIns="87050" tIns="43500" rIns="87050" bIns="43500" anchor="t" anchorCtr="0">
              <a:noAutofit/>
            </a:bodyPr>
            <a:lstStyle/>
            <a:p>
              <a:pPr marL="0" marR="0" lvl="0" indent="0" algn="l" rtl="0">
                <a:spcBef>
                  <a:spcPts val="0"/>
                </a:spcBef>
                <a:spcAft>
                  <a:spcPts val="0"/>
                </a:spcAft>
                <a:buNone/>
              </a:pPr>
              <a:r>
                <a:rPr lang="es" sz="1800" b="1">
                  <a:solidFill>
                    <a:schemeClr val="dk1"/>
                  </a:solidFill>
                  <a:latin typeface="Dosis"/>
                  <a:ea typeface="Dosis"/>
                  <a:cs typeface="Dosis"/>
                  <a:sym typeface="Dosis"/>
                </a:rPr>
                <a:t> SENTIDO</a:t>
              </a:r>
              <a:endParaRPr sz="1800" b="1">
                <a:latin typeface="Dosis"/>
                <a:ea typeface="Dosis"/>
                <a:cs typeface="Dosis"/>
                <a:sym typeface="Dosis"/>
              </a:endParaRPr>
            </a:p>
          </p:txBody>
        </p:sp>
      </p:grpSp>
      <p:sp>
        <p:nvSpPr>
          <p:cNvPr id="1000" name="Google Shape;1000;p80"/>
          <p:cNvSpPr txBox="1"/>
          <p:nvPr/>
        </p:nvSpPr>
        <p:spPr>
          <a:xfrm>
            <a:off x="454747" y="4709932"/>
            <a:ext cx="1507800" cy="1017600"/>
          </a:xfrm>
          <a:prstGeom prst="rect">
            <a:avLst/>
          </a:prstGeom>
          <a:noFill/>
          <a:ln>
            <a:noFill/>
          </a:ln>
        </p:spPr>
        <p:txBody>
          <a:bodyPr spcFirstLastPara="1" wrap="square" lIns="87050" tIns="43500" rIns="87050" bIns="43500" anchor="t" anchorCtr="0">
            <a:noAutofit/>
          </a:bodyPr>
          <a:lstStyle/>
          <a:p>
            <a:pPr marL="279400" marR="0" lvl="0" indent="-279400" algn="l" rtl="0">
              <a:spcBef>
                <a:spcPts val="0"/>
              </a:spcBef>
              <a:spcAft>
                <a:spcPts val="0"/>
              </a:spcAft>
              <a:buClr>
                <a:schemeClr val="dk1"/>
              </a:buClr>
              <a:buSzPts val="1800"/>
              <a:buFont typeface="Dosis"/>
              <a:buChar char="•"/>
            </a:pPr>
            <a:r>
              <a:rPr lang="es" sz="1800">
                <a:solidFill>
                  <a:schemeClr val="dk1"/>
                </a:solidFill>
                <a:latin typeface="Dosis"/>
                <a:ea typeface="Dosis"/>
                <a:cs typeface="Dosis"/>
                <a:sym typeface="Dosis"/>
              </a:rPr>
              <a:t>PASADO</a:t>
            </a:r>
            <a:endParaRPr sz="1400">
              <a:latin typeface="Dosis"/>
              <a:ea typeface="Dosis"/>
              <a:cs typeface="Dosis"/>
              <a:sym typeface="Dosis"/>
            </a:endParaRPr>
          </a:p>
          <a:p>
            <a:pPr marL="279400" marR="0" lvl="0" indent="-279400" algn="l" rtl="0">
              <a:spcBef>
                <a:spcPts val="0"/>
              </a:spcBef>
              <a:spcAft>
                <a:spcPts val="0"/>
              </a:spcAft>
              <a:buClr>
                <a:schemeClr val="dk1"/>
              </a:buClr>
              <a:buSzPts val="1800"/>
              <a:buFont typeface="Dosis"/>
              <a:buChar char="•"/>
            </a:pPr>
            <a:r>
              <a:rPr lang="es" sz="1800">
                <a:solidFill>
                  <a:schemeClr val="dk1"/>
                </a:solidFill>
                <a:latin typeface="Dosis"/>
                <a:ea typeface="Dosis"/>
                <a:cs typeface="Dosis"/>
                <a:sym typeface="Dosis"/>
              </a:rPr>
              <a:t>PRESENTE</a:t>
            </a:r>
            <a:endParaRPr sz="1400">
              <a:latin typeface="Dosis"/>
              <a:ea typeface="Dosis"/>
              <a:cs typeface="Dosis"/>
              <a:sym typeface="Dosis"/>
            </a:endParaRPr>
          </a:p>
          <a:p>
            <a:pPr marL="279400" marR="0" lvl="0" indent="-279400" algn="l" rtl="0">
              <a:spcBef>
                <a:spcPts val="0"/>
              </a:spcBef>
              <a:spcAft>
                <a:spcPts val="0"/>
              </a:spcAft>
              <a:buClr>
                <a:schemeClr val="dk1"/>
              </a:buClr>
              <a:buSzPts val="1800"/>
              <a:buFont typeface="Dosis"/>
              <a:buChar char="•"/>
            </a:pPr>
            <a:r>
              <a:rPr lang="es" sz="1800">
                <a:solidFill>
                  <a:schemeClr val="dk1"/>
                </a:solidFill>
                <a:latin typeface="Dosis"/>
                <a:ea typeface="Dosis"/>
                <a:cs typeface="Dosis"/>
                <a:sym typeface="Dosis"/>
              </a:rPr>
              <a:t>FUTURO</a:t>
            </a:r>
            <a:endParaRPr sz="1800">
              <a:solidFill>
                <a:schemeClr val="dk1"/>
              </a:solidFill>
              <a:latin typeface="Dosis"/>
              <a:ea typeface="Dosis"/>
              <a:cs typeface="Dosis"/>
              <a:sym typeface="Dosis"/>
            </a:endParaRPr>
          </a:p>
        </p:txBody>
      </p:sp>
      <p:sp>
        <p:nvSpPr>
          <p:cNvPr id="1001" name="Google Shape;1001;p80"/>
          <p:cNvSpPr txBox="1"/>
          <p:nvPr/>
        </p:nvSpPr>
        <p:spPr>
          <a:xfrm>
            <a:off x="2551200" y="4825075"/>
            <a:ext cx="1742700" cy="1017600"/>
          </a:xfrm>
          <a:prstGeom prst="rect">
            <a:avLst/>
          </a:prstGeom>
          <a:noFill/>
          <a:ln>
            <a:noFill/>
          </a:ln>
        </p:spPr>
        <p:txBody>
          <a:bodyPr spcFirstLastPara="1" wrap="square" lIns="87050" tIns="43500" rIns="87050" bIns="43500" anchor="t" anchorCtr="0">
            <a:noAutofit/>
          </a:bodyPr>
          <a:lstStyle/>
          <a:p>
            <a:pPr marL="279400" marR="0" lvl="0" indent="-279400" algn="l" rtl="0">
              <a:spcBef>
                <a:spcPts val="0"/>
              </a:spcBef>
              <a:spcAft>
                <a:spcPts val="0"/>
              </a:spcAft>
              <a:buClr>
                <a:schemeClr val="dk1"/>
              </a:buClr>
              <a:buSzPts val="1800"/>
              <a:buFont typeface="Dosis"/>
              <a:buChar char="•"/>
            </a:pPr>
            <a:r>
              <a:rPr lang="es" sz="1800">
                <a:solidFill>
                  <a:schemeClr val="dk1"/>
                </a:solidFill>
                <a:latin typeface="Dosis"/>
                <a:ea typeface="Dosis"/>
                <a:cs typeface="Dosis"/>
                <a:sym typeface="Dosis"/>
              </a:rPr>
              <a:t>NOSOTROS</a:t>
            </a:r>
            <a:endParaRPr sz="1400">
              <a:latin typeface="Dosis"/>
              <a:ea typeface="Dosis"/>
              <a:cs typeface="Dosis"/>
              <a:sym typeface="Dosis"/>
            </a:endParaRPr>
          </a:p>
          <a:p>
            <a:pPr marL="279400" marR="0" lvl="0" indent="-279400" algn="l" rtl="0">
              <a:spcBef>
                <a:spcPts val="0"/>
              </a:spcBef>
              <a:spcAft>
                <a:spcPts val="0"/>
              </a:spcAft>
              <a:buClr>
                <a:schemeClr val="dk1"/>
              </a:buClr>
              <a:buSzPts val="1800"/>
              <a:buFont typeface="Dosis"/>
              <a:buChar char="•"/>
            </a:pPr>
            <a:r>
              <a:rPr lang="es" sz="1800">
                <a:solidFill>
                  <a:schemeClr val="dk1"/>
                </a:solidFill>
                <a:latin typeface="Dosis"/>
                <a:ea typeface="Dosis"/>
                <a:cs typeface="Dosis"/>
                <a:sym typeface="Dosis"/>
              </a:rPr>
              <a:t>DESARROLLO</a:t>
            </a:r>
            <a:endParaRPr sz="1400">
              <a:latin typeface="Dosis"/>
              <a:ea typeface="Dosis"/>
              <a:cs typeface="Dosis"/>
              <a:sym typeface="Dosis"/>
            </a:endParaRPr>
          </a:p>
          <a:p>
            <a:pPr marL="279400" marR="0" lvl="0" indent="-279400" algn="l" rtl="0">
              <a:spcBef>
                <a:spcPts val="0"/>
              </a:spcBef>
              <a:spcAft>
                <a:spcPts val="0"/>
              </a:spcAft>
              <a:buClr>
                <a:schemeClr val="dk1"/>
              </a:buClr>
              <a:buSzPts val="1800"/>
              <a:buFont typeface="Dosis"/>
              <a:buChar char="•"/>
            </a:pPr>
            <a:r>
              <a:rPr lang="es" sz="1800">
                <a:solidFill>
                  <a:schemeClr val="dk1"/>
                </a:solidFill>
                <a:latin typeface="Dosis"/>
                <a:ea typeface="Dosis"/>
                <a:cs typeface="Dosis"/>
                <a:sym typeface="Dosis"/>
              </a:rPr>
              <a:t>HABILIDADES</a:t>
            </a:r>
            <a:endParaRPr sz="1800">
              <a:solidFill>
                <a:schemeClr val="dk1"/>
              </a:solidFill>
              <a:latin typeface="Dosis"/>
              <a:ea typeface="Dosis"/>
              <a:cs typeface="Dosis"/>
              <a:sym typeface="Dosis"/>
            </a:endParaRPr>
          </a:p>
        </p:txBody>
      </p:sp>
      <p:sp>
        <p:nvSpPr>
          <p:cNvPr id="1002" name="Google Shape;1002;p80"/>
          <p:cNvSpPr txBox="1"/>
          <p:nvPr/>
        </p:nvSpPr>
        <p:spPr>
          <a:xfrm>
            <a:off x="8235056" y="4825076"/>
            <a:ext cx="2353200" cy="407100"/>
          </a:xfrm>
          <a:prstGeom prst="rect">
            <a:avLst/>
          </a:prstGeom>
          <a:noFill/>
          <a:ln>
            <a:noFill/>
          </a:ln>
        </p:spPr>
        <p:txBody>
          <a:bodyPr spcFirstLastPara="1" wrap="square" lIns="87050" tIns="43500" rIns="87050" bIns="43500" anchor="t" anchorCtr="0">
            <a:noAutofit/>
          </a:bodyPr>
          <a:lstStyle/>
          <a:p>
            <a:pPr marL="584200" marR="0" lvl="0" indent="-406400" algn="l" rtl="0">
              <a:lnSpc>
                <a:spcPct val="100000"/>
              </a:lnSpc>
              <a:spcBef>
                <a:spcPts val="0"/>
              </a:spcBef>
              <a:spcAft>
                <a:spcPts val="0"/>
              </a:spcAft>
              <a:buClr>
                <a:schemeClr val="dk1"/>
              </a:buClr>
              <a:buSzPts val="1800"/>
              <a:buFont typeface="Dosis"/>
              <a:buChar char="●"/>
            </a:pPr>
            <a:r>
              <a:rPr lang="es" sz="1800">
                <a:solidFill>
                  <a:schemeClr val="dk1"/>
                </a:solidFill>
                <a:latin typeface="Dosis"/>
                <a:ea typeface="Dosis"/>
                <a:cs typeface="Dosis"/>
                <a:sym typeface="Dosis"/>
              </a:rPr>
              <a:t>ESTABLECER METAS</a:t>
            </a:r>
            <a:endParaRPr sz="1800">
              <a:solidFill>
                <a:schemeClr val="dk1"/>
              </a:solidFill>
              <a:latin typeface="Dosis"/>
              <a:ea typeface="Dosis"/>
              <a:cs typeface="Dosis"/>
              <a:sym typeface="Dosi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81"/>
          <p:cNvSpPr txBox="1"/>
          <p:nvPr/>
        </p:nvSpPr>
        <p:spPr>
          <a:xfrm>
            <a:off x="180000" y="0"/>
            <a:ext cx="10332000" cy="7996200"/>
          </a:xfrm>
          <a:prstGeom prst="rect">
            <a:avLst/>
          </a:prstGeom>
          <a:noFill/>
          <a:ln>
            <a:noFill/>
          </a:ln>
        </p:spPr>
        <p:txBody>
          <a:bodyPr spcFirstLastPara="1" wrap="square" lIns="91425" tIns="91425" rIns="91425" bIns="91425" anchor="t" anchorCtr="0">
            <a:spAutoFit/>
          </a:bodyPr>
          <a:lstStyle/>
          <a:p>
            <a:pPr marL="0" lvl="0" indent="457200" algn="just" rtl="0">
              <a:lnSpc>
                <a:spcPct val="115000"/>
              </a:lnSpc>
              <a:spcBef>
                <a:spcPts val="0"/>
              </a:spcBef>
              <a:spcAft>
                <a:spcPts val="0"/>
              </a:spcAft>
              <a:buNone/>
            </a:pPr>
            <a:endParaRPr sz="1100">
              <a:solidFill>
                <a:schemeClr val="dk1"/>
              </a:solidFill>
            </a:endParaRPr>
          </a:p>
          <a:p>
            <a:pPr marL="0" lvl="0" indent="457200" algn="just" rtl="0">
              <a:lnSpc>
                <a:spcPct val="115000"/>
              </a:lnSpc>
              <a:spcBef>
                <a:spcPts val="0"/>
              </a:spcBef>
              <a:spcAft>
                <a:spcPts val="0"/>
              </a:spcAft>
              <a:buNone/>
            </a:pPr>
            <a:endParaRPr sz="1100">
              <a:solidFill>
                <a:schemeClr val="dk1"/>
              </a:solidFill>
            </a:endParaRPr>
          </a:p>
          <a:p>
            <a:pPr marL="0" lvl="0" indent="457200" algn="just" rtl="0">
              <a:lnSpc>
                <a:spcPct val="115000"/>
              </a:lnSpc>
              <a:spcBef>
                <a:spcPts val="0"/>
              </a:spcBef>
              <a:spcAft>
                <a:spcPts val="0"/>
              </a:spcAft>
              <a:buNone/>
            </a:pPr>
            <a:endParaRPr sz="1100">
              <a:solidFill>
                <a:schemeClr val="dk1"/>
              </a:solidFill>
            </a:endParaRPr>
          </a:p>
          <a:p>
            <a:pPr marL="0" lvl="0" indent="457200" algn="just" rtl="0">
              <a:lnSpc>
                <a:spcPct val="115000"/>
              </a:lnSpc>
              <a:spcBef>
                <a:spcPts val="0"/>
              </a:spcBef>
              <a:spcAft>
                <a:spcPts val="0"/>
              </a:spcAft>
              <a:buNone/>
            </a:pPr>
            <a:endParaRPr sz="1100">
              <a:solidFill>
                <a:schemeClr val="dk1"/>
              </a:solidFill>
            </a:endParaRPr>
          </a:p>
          <a:p>
            <a:pPr marL="0" lvl="0" indent="457200" algn="just" rtl="0">
              <a:lnSpc>
                <a:spcPct val="115000"/>
              </a:lnSpc>
              <a:spcBef>
                <a:spcPts val="0"/>
              </a:spcBef>
              <a:spcAft>
                <a:spcPts val="0"/>
              </a:spcAft>
              <a:buNone/>
            </a:pPr>
            <a:endParaRPr sz="1100">
              <a:solidFill>
                <a:schemeClr val="dk1"/>
              </a:solidFill>
            </a:endParaRPr>
          </a:p>
          <a:p>
            <a:pPr marL="0" lvl="0" indent="0" algn="just" rtl="0">
              <a:lnSpc>
                <a:spcPct val="115000"/>
              </a:lnSpc>
              <a:spcBef>
                <a:spcPts val="0"/>
              </a:spcBef>
              <a:spcAft>
                <a:spcPts val="0"/>
              </a:spcAft>
              <a:buNone/>
            </a:pPr>
            <a:endParaRPr sz="1100">
              <a:solidFill>
                <a:schemeClr val="dk1"/>
              </a:solidFill>
            </a:endParaRPr>
          </a:p>
          <a:p>
            <a:pPr marL="0" lvl="0" indent="457200" algn="just" rtl="0">
              <a:lnSpc>
                <a:spcPct val="115000"/>
              </a:lnSpc>
              <a:spcBef>
                <a:spcPts val="0"/>
              </a:spcBef>
              <a:spcAft>
                <a:spcPts val="0"/>
              </a:spcAft>
              <a:buNone/>
            </a:pPr>
            <a:r>
              <a:rPr lang="es" sz="1300">
                <a:solidFill>
                  <a:schemeClr val="dk1"/>
                </a:solidFill>
              </a:rPr>
              <a:t> ¿Cumple tu proyecto con el PERMA de Seligman? Seligman uno de los pioneros de la psicología positiva nos permite diagnosticar nuestro proyecto desde los 5 aspectos que generan bienestar en las personas: P: progreso, E: emociones positivas, R: relaciones, M: significado  y A:logro. </a:t>
            </a:r>
            <a:endParaRPr sz="1300">
              <a:solidFill>
                <a:schemeClr val="dk1"/>
              </a:solidFill>
            </a:endParaRPr>
          </a:p>
          <a:p>
            <a:pPr marL="0" lvl="0" indent="0" algn="just" rtl="0">
              <a:lnSpc>
                <a:spcPct val="115000"/>
              </a:lnSpc>
              <a:spcBef>
                <a:spcPts val="0"/>
              </a:spcBef>
              <a:spcAft>
                <a:spcPts val="0"/>
              </a:spcAft>
              <a:buNone/>
            </a:pPr>
            <a:endParaRPr sz="1300">
              <a:solidFill>
                <a:schemeClr val="dk1"/>
              </a:solidFill>
            </a:endParaRPr>
          </a:p>
          <a:p>
            <a:pPr marL="457200" lvl="0" indent="0" algn="just" rtl="0">
              <a:lnSpc>
                <a:spcPct val="115000"/>
              </a:lnSpc>
              <a:spcBef>
                <a:spcPts val="0"/>
              </a:spcBef>
              <a:spcAft>
                <a:spcPts val="0"/>
              </a:spcAft>
              <a:buNone/>
            </a:pPr>
            <a:r>
              <a:rPr lang="es" sz="1300">
                <a:solidFill>
                  <a:schemeClr val="dk1"/>
                </a:solidFill>
              </a:rPr>
              <a:t>P: Progreso: Como has podido ver en un sistema gamificado requiere de 4 fases progresivas: descubrimiento(discovery) , entrenamiento (onboarding), andamiaje (scaffolding) y camino a la maestría. ¿Cómo evoluciona el progreso del aprendizaje de tus participantes?¿Cómo lo hacemos evidente y que ellos sean conscientes?¿Cómo están vinculados los objetivos de aprendizaje con cada fase?</a:t>
            </a:r>
            <a:endParaRPr sz="1300">
              <a:solidFill>
                <a:schemeClr val="dk1"/>
              </a:solidFill>
            </a:endParaRPr>
          </a:p>
          <a:p>
            <a:pPr marL="457200" lvl="0" indent="0" algn="just" rtl="0">
              <a:lnSpc>
                <a:spcPct val="115000"/>
              </a:lnSpc>
              <a:spcBef>
                <a:spcPts val="0"/>
              </a:spcBef>
              <a:spcAft>
                <a:spcPts val="0"/>
              </a:spcAft>
              <a:buNone/>
            </a:pPr>
            <a:br>
              <a:rPr lang="es" sz="1300">
                <a:solidFill>
                  <a:schemeClr val="dk1"/>
                </a:solidFill>
              </a:rPr>
            </a:br>
            <a:r>
              <a:rPr lang="es" sz="1300">
                <a:solidFill>
                  <a:schemeClr val="dk1"/>
                </a:solidFill>
              </a:rPr>
              <a:t>E: Emociones Positivas: al cerebro le encantan las emociones positivas relacionado con acciones o experiencias generando marcadores somáticos que le hacen querer repetirlas. ¿Qué tipo de emociones agradables está generando tu proyecto para el aprendizaje?</a:t>
            </a:r>
            <a:endParaRPr sz="1300">
              <a:solidFill>
                <a:schemeClr val="dk1"/>
              </a:solidFill>
            </a:endParaRPr>
          </a:p>
          <a:p>
            <a:pPr marL="457200" lvl="0" indent="0" algn="just" rtl="0">
              <a:lnSpc>
                <a:spcPct val="115000"/>
              </a:lnSpc>
              <a:spcBef>
                <a:spcPts val="0"/>
              </a:spcBef>
              <a:spcAft>
                <a:spcPts val="0"/>
              </a:spcAft>
              <a:buNone/>
            </a:pPr>
            <a:endParaRPr sz="1300">
              <a:solidFill>
                <a:schemeClr val="dk1"/>
              </a:solidFill>
            </a:endParaRPr>
          </a:p>
          <a:p>
            <a:pPr marL="457200" lvl="0" indent="0" algn="just" rtl="0">
              <a:lnSpc>
                <a:spcPct val="115000"/>
              </a:lnSpc>
              <a:spcBef>
                <a:spcPts val="0"/>
              </a:spcBef>
              <a:spcAft>
                <a:spcPts val="0"/>
              </a:spcAft>
              <a:buNone/>
            </a:pPr>
            <a:r>
              <a:rPr lang="es" sz="1300">
                <a:solidFill>
                  <a:schemeClr val="dk1"/>
                </a:solidFill>
              </a:rPr>
              <a:t>R: Relaciones: ¿qué tipo de relaciones está estableciendo nuestro sistema? ¿Cómo se están estableciendo estas relaciones? ¿Son relaciones basadas en la equidad?</a:t>
            </a:r>
            <a:endParaRPr sz="1300">
              <a:solidFill>
                <a:schemeClr val="dk1"/>
              </a:solidFill>
            </a:endParaRPr>
          </a:p>
          <a:p>
            <a:pPr marL="457200" lvl="0" indent="0" algn="just" rtl="0">
              <a:lnSpc>
                <a:spcPct val="115000"/>
              </a:lnSpc>
              <a:spcBef>
                <a:spcPts val="0"/>
              </a:spcBef>
              <a:spcAft>
                <a:spcPts val="0"/>
              </a:spcAft>
              <a:buNone/>
            </a:pPr>
            <a:endParaRPr sz="1300">
              <a:solidFill>
                <a:schemeClr val="dk1"/>
              </a:solidFill>
            </a:endParaRPr>
          </a:p>
          <a:p>
            <a:pPr marL="457200" lvl="0" indent="0" algn="just" rtl="0">
              <a:lnSpc>
                <a:spcPct val="115000"/>
              </a:lnSpc>
              <a:spcBef>
                <a:spcPts val="0"/>
              </a:spcBef>
              <a:spcAft>
                <a:spcPts val="0"/>
              </a:spcAft>
              <a:buNone/>
            </a:pPr>
            <a:r>
              <a:rPr lang="es" sz="1300">
                <a:solidFill>
                  <a:schemeClr val="dk1"/>
                </a:solidFill>
              </a:rPr>
              <a:t>M: significado. ¿Ha sido o está siendo significativo el proyecto para nuestros alumnos?</a:t>
            </a:r>
            <a:endParaRPr sz="1300">
              <a:solidFill>
                <a:schemeClr val="dk1"/>
              </a:solidFill>
            </a:endParaRPr>
          </a:p>
          <a:p>
            <a:pPr marL="457200" lvl="0" indent="0" algn="just" rtl="0">
              <a:lnSpc>
                <a:spcPct val="115000"/>
              </a:lnSpc>
              <a:spcBef>
                <a:spcPts val="0"/>
              </a:spcBef>
              <a:spcAft>
                <a:spcPts val="0"/>
              </a:spcAft>
              <a:buNone/>
            </a:pPr>
            <a:endParaRPr sz="1300">
              <a:solidFill>
                <a:schemeClr val="dk1"/>
              </a:solidFill>
            </a:endParaRPr>
          </a:p>
          <a:p>
            <a:pPr marL="457200" lvl="0" indent="0" algn="just" rtl="0">
              <a:lnSpc>
                <a:spcPct val="115000"/>
              </a:lnSpc>
              <a:spcBef>
                <a:spcPts val="0"/>
              </a:spcBef>
              <a:spcAft>
                <a:spcPts val="0"/>
              </a:spcAft>
              <a:buNone/>
            </a:pPr>
            <a:r>
              <a:rPr lang="es" sz="1300">
                <a:solidFill>
                  <a:schemeClr val="dk1"/>
                </a:solidFill>
              </a:rPr>
              <a:t>A: logro. ¿Está el proyecto reconociendo los logros a los objetivos propuestos?¿Qué logros son más importantes dentro del proyecto?</a:t>
            </a:r>
            <a:endParaRPr sz="1300">
              <a:solidFill>
                <a:schemeClr val="dk1"/>
              </a:solidFill>
            </a:endParaRPr>
          </a:p>
          <a:p>
            <a:pPr marL="0" lvl="0" indent="0" algn="just" rtl="0">
              <a:lnSpc>
                <a:spcPct val="115000"/>
              </a:lnSpc>
              <a:spcBef>
                <a:spcPts val="0"/>
              </a:spcBef>
              <a:spcAft>
                <a:spcPts val="0"/>
              </a:spcAft>
              <a:buNone/>
            </a:pPr>
            <a:endParaRPr sz="1300">
              <a:solidFill>
                <a:schemeClr val="dk1"/>
              </a:solidFill>
            </a:endParaRPr>
          </a:p>
          <a:p>
            <a:pPr marL="0" lvl="0" indent="0" algn="just" rtl="0">
              <a:lnSpc>
                <a:spcPct val="115000"/>
              </a:lnSpc>
              <a:spcBef>
                <a:spcPts val="0"/>
              </a:spcBef>
              <a:spcAft>
                <a:spcPts val="0"/>
              </a:spcAft>
              <a:buNone/>
            </a:pPr>
            <a:r>
              <a:rPr lang="es" sz="1300">
                <a:solidFill>
                  <a:schemeClr val="dk1"/>
                </a:solidFill>
              </a:rPr>
              <a:t>	4. Diversión. ¿Se divertirá nuestro participante?¿Qué elementos de la gamificación conseguirán crear una experiencia divertida?</a:t>
            </a:r>
            <a:endParaRPr sz="1300">
              <a:solidFill>
                <a:schemeClr val="dk1"/>
              </a:solidFill>
            </a:endParaRPr>
          </a:p>
          <a:p>
            <a:pPr marL="0" lvl="0" indent="0" algn="just" rtl="0">
              <a:lnSpc>
                <a:spcPct val="115000"/>
              </a:lnSpc>
              <a:spcBef>
                <a:spcPts val="0"/>
              </a:spcBef>
              <a:spcAft>
                <a:spcPts val="0"/>
              </a:spcAft>
              <a:buNone/>
            </a:pPr>
            <a:r>
              <a:rPr lang="es" sz="1300">
                <a:solidFill>
                  <a:schemeClr val="dk1"/>
                </a:solidFill>
              </a:rPr>
              <a:t>	5. Interés. ¿Cómo consigue el sistema mantener el interés y la motivación por el aprendizaje?</a:t>
            </a:r>
            <a:endParaRPr sz="1300">
              <a:solidFill>
                <a:schemeClr val="dk1"/>
              </a:solidFill>
            </a:endParaRPr>
          </a:p>
          <a:p>
            <a:pPr marL="0" lvl="0" indent="0" algn="just" rtl="0">
              <a:lnSpc>
                <a:spcPct val="115000"/>
              </a:lnSpc>
              <a:spcBef>
                <a:spcPts val="0"/>
              </a:spcBef>
              <a:spcAft>
                <a:spcPts val="0"/>
              </a:spcAft>
              <a:buNone/>
            </a:pPr>
            <a:r>
              <a:rPr lang="es" sz="1300">
                <a:solidFill>
                  <a:schemeClr val="dk1"/>
                </a:solidFill>
              </a:rPr>
              <a:t>	6. Curiosidad. ¿Qué preguntas se haría el participante en cada fase del proyecto?</a:t>
            </a:r>
            <a:endParaRPr sz="1300">
              <a:solidFill>
                <a:schemeClr val="dk1"/>
              </a:solidFill>
            </a:endParaRPr>
          </a:p>
          <a:p>
            <a:pPr marL="0" lvl="0" indent="0" algn="just" rtl="0">
              <a:lnSpc>
                <a:spcPct val="115000"/>
              </a:lnSpc>
              <a:spcBef>
                <a:spcPts val="0"/>
              </a:spcBef>
              <a:spcAft>
                <a:spcPts val="0"/>
              </a:spcAft>
              <a:buNone/>
            </a:pPr>
            <a:endParaRPr sz="1300">
              <a:solidFill>
                <a:schemeClr val="dk1"/>
              </a:solidFill>
            </a:endParaRPr>
          </a:p>
          <a:p>
            <a:pPr marL="0" lvl="0" indent="0" algn="just" rtl="0">
              <a:lnSpc>
                <a:spcPct val="115000"/>
              </a:lnSpc>
              <a:spcBef>
                <a:spcPts val="0"/>
              </a:spcBef>
              <a:spcAft>
                <a:spcPts val="0"/>
              </a:spcAft>
              <a:buNone/>
            </a:pPr>
            <a:r>
              <a:rPr lang="es" sz="1300">
                <a:solidFill>
                  <a:schemeClr val="dk1"/>
                </a:solidFill>
              </a:rPr>
              <a:t>	7. Pregunta a los participantes. Para mejorar tu proyecto de gamificación no hay mejores críticos que los propios participantes. Te animamos a que les preguntes y que te den feedback de los diferentes aspectos(dinámicas, mecánicas, proceso y tareas) que les han gustado y funcionado y cuáles deben ser equilibrados. Un proyecto gamificado es un proceso que requiere de revisión y adecuación en continua metamorfosis. </a:t>
            </a:r>
            <a:endParaRPr sz="1300">
              <a:solidFill>
                <a:schemeClr val="dk1"/>
              </a:solidFill>
            </a:endParaRPr>
          </a:p>
        </p:txBody>
      </p:sp>
      <p:sp>
        <p:nvSpPr>
          <p:cNvPr id="1008" name="Google Shape;1008;p81"/>
          <p:cNvSpPr txBox="1">
            <a:spLocks noGrp="1"/>
          </p:cNvSpPr>
          <p:nvPr>
            <p:ph type="title" idx="4294967295"/>
          </p:nvPr>
        </p:nvSpPr>
        <p:spPr>
          <a:xfrm>
            <a:off x="305594" y="82640"/>
            <a:ext cx="10100100" cy="1287000"/>
          </a:xfrm>
          <a:prstGeom prst="rect">
            <a:avLst/>
          </a:prstGeom>
          <a:noFill/>
          <a:ln>
            <a:noFill/>
          </a:ln>
        </p:spPr>
        <p:txBody>
          <a:bodyPr spcFirstLastPara="1" wrap="square" lIns="116050" tIns="116050" rIns="116050" bIns="116050" anchor="ctr" anchorCtr="0">
            <a:noAutofit/>
          </a:bodyPr>
          <a:lstStyle/>
          <a:p>
            <a:pPr marL="0" marR="0" lvl="0" indent="0" algn="ctr" rtl="0">
              <a:lnSpc>
                <a:spcPct val="100000"/>
              </a:lnSpc>
              <a:spcBef>
                <a:spcPts val="0"/>
              </a:spcBef>
              <a:spcAft>
                <a:spcPts val="0"/>
              </a:spcAft>
              <a:buClr>
                <a:schemeClr val="dk1"/>
              </a:buClr>
              <a:buFont typeface="Dosis"/>
              <a:buNone/>
            </a:pPr>
            <a:r>
              <a:rPr lang="es" sz="5100" b="1">
                <a:solidFill>
                  <a:srgbClr val="000000"/>
                </a:solidFill>
                <a:latin typeface="Dosis"/>
                <a:ea typeface="Dosis"/>
                <a:cs typeface="Dosis"/>
                <a:sym typeface="Dosis"/>
              </a:rPr>
              <a:t>REVISIÓN DEL PROYECTO</a:t>
            </a:r>
            <a:endParaRPr sz="51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graphicFrame>
        <p:nvGraphicFramePr>
          <p:cNvPr id="1013" name="Google Shape;1013;p82"/>
          <p:cNvGraphicFramePr/>
          <p:nvPr/>
        </p:nvGraphicFramePr>
        <p:xfrm>
          <a:off x="192900" y="2105650"/>
          <a:ext cx="9016200" cy="5172115"/>
        </p:xfrm>
        <a:graphic>
          <a:graphicData uri="http://schemas.openxmlformats.org/drawingml/2006/table">
            <a:tbl>
              <a:tblPr>
                <a:noFill/>
                <a:tableStyleId>{EF5D3EBD-051C-4010-B1BC-082C80701A89}</a:tableStyleId>
              </a:tblPr>
              <a:tblGrid>
                <a:gridCol w="1045575">
                  <a:extLst>
                    <a:ext uri="{9D8B030D-6E8A-4147-A177-3AD203B41FA5}">
                      <a16:colId xmlns:a16="http://schemas.microsoft.com/office/drawing/2014/main" val="20000"/>
                    </a:ext>
                  </a:extLst>
                </a:gridCol>
                <a:gridCol w="477800">
                  <a:extLst>
                    <a:ext uri="{9D8B030D-6E8A-4147-A177-3AD203B41FA5}">
                      <a16:colId xmlns:a16="http://schemas.microsoft.com/office/drawing/2014/main" val="20001"/>
                    </a:ext>
                  </a:extLst>
                </a:gridCol>
                <a:gridCol w="4240925">
                  <a:extLst>
                    <a:ext uri="{9D8B030D-6E8A-4147-A177-3AD203B41FA5}">
                      <a16:colId xmlns:a16="http://schemas.microsoft.com/office/drawing/2014/main" val="20002"/>
                    </a:ext>
                  </a:extLst>
                </a:gridCol>
                <a:gridCol w="1004050">
                  <a:extLst>
                    <a:ext uri="{9D8B030D-6E8A-4147-A177-3AD203B41FA5}">
                      <a16:colId xmlns:a16="http://schemas.microsoft.com/office/drawing/2014/main" val="20003"/>
                    </a:ext>
                  </a:extLst>
                </a:gridCol>
                <a:gridCol w="2247850">
                  <a:extLst>
                    <a:ext uri="{9D8B030D-6E8A-4147-A177-3AD203B41FA5}">
                      <a16:colId xmlns:a16="http://schemas.microsoft.com/office/drawing/2014/main" val="20004"/>
                    </a:ext>
                  </a:extLst>
                </a:gridCol>
              </a:tblGrid>
              <a:tr h="640875">
                <a:tc>
                  <a:txBody>
                    <a:bodyPr/>
                    <a:lstStyle/>
                    <a:p>
                      <a:pPr marL="0" lvl="0" indent="0" algn="l" rtl="0">
                        <a:spcBef>
                          <a:spcPts val="0"/>
                        </a:spcBef>
                        <a:spcAft>
                          <a:spcPts val="0"/>
                        </a:spcAft>
                        <a:buNone/>
                      </a:pPr>
                      <a:r>
                        <a:rPr lang="es"/>
                        <a:t>FASE</a:t>
                      </a:r>
                      <a:endParaRPr/>
                    </a:p>
                  </a:txBody>
                  <a:tcPr marL="63500" marR="63500" marT="63500" marB="63500"/>
                </a:tc>
                <a:tc>
                  <a:txBody>
                    <a:bodyPr/>
                    <a:lstStyle/>
                    <a:p>
                      <a:pPr marL="0" lvl="0" indent="0" algn="l" rtl="0">
                        <a:spcBef>
                          <a:spcPts val="0"/>
                        </a:spcBef>
                        <a:spcAft>
                          <a:spcPts val="0"/>
                        </a:spcAft>
                        <a:buNone/>
                      </a:pPr>
                      <a:r>
                        <a:rPr lang="es" sz="1200"/>
                        <a:t>Sesión</a:t>
                      </a:r>
                      <a:endParaRPr sz="1200"/>
                    </a:p>
                  </a:txBody>
                  <a:tcPr marL="63500" marR="63500" marT="63500" marB="63500"/>
                </a:tc>
                <a:tc>
                  <a:txBody>
                    <a:bodyPr/>
                    <a:lstStyle/>
                    <a:p>
                      <a:pPr marL="0" lvl="0" indent="0" algn="l" rtl="0">
                        <a:spcBef>
                          <a:spcPts val="0"/>
                        </a:spcBef>
                        <a:spcAft>
                          <a:spcPts val="0"/>
                        </a:spcAft>
                        <a:buNone/>
                      </a:pPr>
                      <a:r>
                        <a:rPr lang="es"/>
                        <a:t>Checkpoints</a:t>
                      </a:r>
                      <a:endParaRPr/>
                    </a:p>
                  </a:txBody>
                  <a:tcPr marL="63500" marR="63500" marT="63500" marB="63500"/>
                </a:tc>
                <a:tc>
                  <a:txBody>
                    <a:bodyPr/>
                    <a:lstStyle/>
                    <a:p>
                      <a:pPr marL="0" lvl="0" indent="0" algn="l" rtl="0">
                        <a:spcBef>
                          <a:spcPts val="0"/>
                        </a:spcBef>
                        <a:spcAft>
                          <a:spcPts val="0"/>
                        </a:spcAft>
                        <a:buNone/>
                      </a:pPr>
                      <a:r>
                        <a:rPr lang="es"/>
                        <a:t>Nºalumnos</a:t>
                      </a:r>
                      <a:endParaRPr/>
                    </a:p>
                    <a:p>
                      <a:pPr marL="0" lvl="0" indent="0" algn="l" rtl="0">
                        <a:spcBef>
                          <a:spcPts val="0"/>
                        </a:spcBef>
                        <a:spcAft>
                          <a:spcPts val="0"/>
                        </a:spcAft>
                        <a:buNone/>
                      </a:pPr>
                      <a:r>
                        <a:rPr lang="es"/>
                        <a:t>   ( 23 )</a:t>
                      </a:r>
                      <a:endParaRPr/>
                    </a:p>
                  </a:txBody>
                  <a:tcPr marL="63500" marR="63500" marT="63500" marB="63500"/>
                </a:tc>
                <a:tc>
                  <a:txBody>
                    <a:bodyPr/>
                    <a:lstStyle/>
                    <a:p>
                      <a:pPr marL="0" lvl="0" indent="0" algn="l" rtl="0">
                        <a:spcBef>
                          <a:spcPts val="0"/>
                        </a:spcBef>
                        <a:spcAft>
                          <a:spcPts val="0"/>
                        </a:spcAft>
                        <a:buNone/>
                      </a:pPr>
                      <a:r>
                        <a:rPr lang="es"/>
                        <a:t>Reflexión de la causa y rediseño</a:t>
                      </a:r>
                      <a:endParaRPr/>
                    </a:p>
                  </a:txBody>
                  <a:tcPr marL="63500" marR="63500" marT="63500" marB="63500"/>
                </a:tc>
                <a:extLst>
                  <a:ext uri="{0D108BD9-81ED-4DB2-BD59-A6C34878D82A}">
                    <a16:rowId xmlns:a16="http://schemas.microsoft.com/office/drawing/2014/main" val="10000"/>
                  </a:ext>
                </a:extLst>
              </a:tr>
              <a:tr h="754925">
                <a:tc rowSpan="2">
                  <a:txBody>
                    <a:bodyPr/>
                    <a:lstStyle/>
                    <a:p>
                      <a:pPr marL="0" lvl="0" indent="0" algn="ctr" rtl="0">
                        <a:lnSpc>
                          <a:spcPct val="115000"/>
                        </a:lnSpc>
                        <a:spcBef>
                          <a:spcPts val="0"/>
                        </a:spcBef>
                        <a:spcAft>
                          <a:spcPts val="0"/>
                        </a:spcAft>
                        <a:buNone/>
                      </a:pPr>
                      <a:r>
                        <a:rPr lang="es" sz="1300"/>
                        <a:t>Descubrimiento</a:t>
                      </a:r>
                      <a:endParaRPr sz="1300"/>
                    </a:p>
                  </a:txBody>
                  <a:tcPr marL="63500" marR="63500" marT="63500" marB="63500"/>
                </a:tc>
                <a:tc>
                  <a:txBody>
                    <a:bodyPr/>
                    <a:lstStyle/>
                    <a:p>
                      <a:pPr marL="0" lvl="0" indent="0" algn="just" rtl="0">
                        <a:lnSpc>
                          <a:spcPct val="115000"/>
                        </a:lnSpc>
                        <a:spcBef>
                          <a:spcPts val="0"/>
                        </a:spcBef>
                        <a:spcAft>
                          <a:spcPts val="0"/>
                        </a:spcAft>
                        <a:buNone/>
                      </a:pPr>
                      <a:r>
                        <a:rPr lang="es" sz="1300"/>
                        <a:t>2</a:t>
                      </a:r>
                      <a:endParaRPr sz="1300"/>
                    </a:p>
                    <a:p>
                      <a:pPr marL="0" lvl="0" indent="0" algn="just" rtl="0">
                        <a:lnSpc>
                          <a:spcPct val="115000"/>
                        </a:lnSpc>
                        <a:spcBef>
                          <a:spcPts val="0"/>
                        </a:spcBef>
                        <a:spcAft>
                          <a:spcPts val="0"/>
                        </a:spcAft>
                        <a:buNone/>
                      </a:pPr>
                      <a:endParaRPr sz="1300"/>
                    </a:p>
                  </a:txBody>
                  <a:tcPr marL="63500" marR="63500" marT="63500" marB="63500"/>
                </a:tc>
                <a:tc>
                  <a:txBody>
                    <a:bodyPr/>
                    <a:lstStyle/>
                    <a:p>
                      <a:pPr marL="0" lvl="0" indent="0" algn="just" rtl="0">
                        <a:lnSpc>
                          <a:spcPct val="115000"/>
                        </a:lnSpc>
                        <a:spcBef>
                          <a:spcPts val="0"/>
                        </a:spcBef>
                        <a:spcAft>
                          <a:spcPts val="0"/>
                        </a:spcAft>
                        <a:buNone/>
                      </a:pPr>
                      <a:r>
                        <a:rPr lang="es" sz="1300"/>
                        <a:t>Número de alumnos que entregan su compromiso firmado.</a:t>
                      </a:r>
                      <a:endParaRPr sz="1300"/>
                    </a:p>
                  </a:txBody>
                  <a:tcPr marL="63500" marR="63500" marT="63500" marB="63500"/>
                </a:tc>
                <a:tc>
                  <a:txBody>
                    <a:bodyPr/>
                    <a:lstStyle/>
                    <a:p>
                      <a:pPr marL="0" lvl="0" indent="0" algn="l" rtl="0">
                        <a:spcBef>
                          <a:spcPts val="0"/>
                        </a:spcBef>
                        <a:spcAft>
                          <a:spcPts val="0"/>
                        </a:spcAft>
                        <a:buNone/>
                      </a:pPr>
                      <a:r>
                        <a:rPr lang="es" sz="1300"/>
                        <a:t>23</a:t>
                      </a:r>
                      <a:endParaRPr sz="1300"/>
                    </a:p>
                  </a:txBody>
                  <a:tcPr marL="63500" marR="63500" marT="63500" marB="63500"/>
                </a:tc>
                <a:tc>
                  <a:txBody>
                    <a:bodyPr/>
                    <a:lstStyle/>
                    <a:p>
                      <a:pPr marL="0" lvl="0" indent="0" algn="l" rtl="0">
                        <a:spcBef>
                          <a:spcPts val="0"/>
                        </a:spcBef>
                        <a:spcAft>
                          <a:spcPts val="0"/>
                        </a:spcAft>
                        <a:buNone/>
                      </a:pPr>
                      <a:r>
                        <a:rPr lang="es" sz="1300"/>
                        <a:t>Prorrogar tiempo. Proporcionar ficha de creación de avatar con la entrega.</a:t>
                      </a:r>
                      <a:endParaRPr sz="1300"/>
                    </a:p>
                  </a:txBody>
                  <a:tcPr marL="63500" marR="63500" marT="63500" marB="63500"/>
                </a:tc>
                <a:extLst>
                  <a:ext uri="{0D108BD9-81ED-4DB2-BD59-A6C34878D82A}">
                    <a16:rowId xmlns:a16="http://schemas.microsoft.com/office/drawing/2014/main" val="10001"/>
                  </a:ext>
                </a:extLst>
              </a:tr>
              <a:tr h="640875">
                <a:tc vMerge="1">
                  <a:txBody>
                    <a:bodyPr/>
                    <a:lstStyle/>
                    <a:p>
                      <a:endParaRPr lang="es-ES"/>
                    </a:p>
                  </a:txBody>
                  <a:tcPr/>
                </a:tc>
                <a:tc>
                  <a:txBody>
                    <a:bodyPr/>
                    <a:lstStyle/>
                    <a:p>
                      <a:pPr marL="0" lvl="0" indent="0" algn="just" rtl="0">
                        <a:lnSpc>
                          <a:spcPct val="115000"/>
                        </a:lnSpc>
                        <a:spcBef>
                          <a:spcPts val="0"/>
                        </a:spcBef>
                        <a:spcAft>
                          <a:spcPts val="0"/>
                        </a:spcAft>
                        <a:buNone/>
                      </a:pPr>
                      <a:r>
                        <a:rPr lang="es" sz="1300"/>
                        <a:t>3</a:t>
                      </a:r>
                      <a:endParaRPr sz="1300"/>
                    </a:p>
                    <a:p>
                      <a:pPr marL="0" lvl="0" indent="0" algn="just" rtl="0">
                        <a:lnSpc>
                          <a:spcPct val="115000"/>
                        </a:lnSpc>
                        <a:spcBef>
                          <a:spcPts val="0"/>
                        </a:spcBef>
                        <a:spcAft>
                          <a:spcPts val="0"/>
                        </a:spcAft>
                        <a:buNone/>
                      </a:pPr>
                      <a:endParaRPr sz="1300"/>
                    </a:p>
                  </a:txBody>
                  <a:tcPr marL="63500" marR="63500" marT="63500" marB="63500"/>
                </a:tc>
                <a:tc>
                  <a:txBody>
                    <a:bodyPr/>
                    <a:lstStyle/>
                    <a:p>
                      <a:pPr marL="0" lvl="0" indent="0" algn="just" rtl="0">
                        <a:lnSpc>
                          <a:spcPct val="115000"/>
                        </a:lnSpc>
                        <a:spcBef>
                          <a:spcPts val="0"/>
                        </a:spcBef>
                        <a:spcAft>
                          <a:spcPts val="0"/>
                        </a:spcAft>
                        <a:buNone/>
                      </a:pPr>
                      <a:r>
                        <a:rPr lang="es" sz="1300"/>
                        <a:t>Número de alumnos que se han dado de alta en la plataforma.</a:t>
                      </a:r>
                      <a:endParaRPr sz="1300"/>
                    </a:p>
                  </a:txBody>
                  <a:tcPr marL="63500" marR="63500" marT="63500" marB="63500"/>
                </a:tc>
                <a:tc>
                  <a:txBody>
                    <a:bodyPr/>
                    <a:lstStyle/>
                    <a:p>
                      <a:pPr marL="0" lvl="0" indent="0" algn="l" rtl="0">
                        <a:spcBef>
                          <a:spcPts val="0"/>
                        </a:spcBef>
                        <a:spcAft>
                          <a:spcPts val="0"/>
                        </a:spcAft>
                        <a:buNone/>
                      </a:pPr>
                      <a:r>
                        <a:rPr lang="es" sz="1300"/>
                        <a:t>23</a:t>
                      </a:r>
                      <a:endParaRPr sz="1300"/>
                    </a:p>
                  </a:txBody>
                  <a:tcPr marL="63500" marR="63500" marT="63500" marB="63500"/>
                </a:tc>
                <a:tc>
                  <a:txBody>
                    <a:bodyPr/>
                    <a:lstStyle/>
                    <a:p>
                      <a:pPr marL="0" lvl="0" indent="0" algn="l" rtl="0">
                        <a:spcBef>
                          <a:spcPts val="0"/>
                        </a:spcBef>
                        <a:spcAft>
                          <a:spcPts val="0"/>
                        </a:spcAft>
                        <a:buNone/>
                      </a:pPr>
                      <a:endParaRPr sz="1300"/>
                    </a:p>
                  </a:txBody>
                  <a:tcPr marL="63500" marR="63500" marT="63500" marB="63500"/>
                </a:tc>
                <a:extLst>
                  <a:ext uri="{0D108BD9-81ED-4DB2-BD59-A6C34878D82A}">
                    <a16:rowId xmlns:a16="http://schemas.microsoft.com/office/drawing/2014/main" val="10002"/>
                  </a:ext>
                </a:extLst>
              </a:tr>
              <a:tr h="1699950">
                <a:tc>
                  <a:txBody>
                    <a:bodyPr/>
                    <a:lstStyle/>
                    <a:p>
                      <a:pPr marL="0" lvl="0" indent="0" algn="ctr" rtl="0">
                        <a:lnSpc>
                          <a:spcPct val="115000"/>
                        </a:lnSpc>
                        <a:spcBef>
                          <a:spcPts val="0"/>
                        </a:spcBef>
                        <a:spcAft>
                          <a:spcPts val="0"/>
                        </a:spcAft>
                        <a:buNone/>
                      </a:pPr>
                      <a:r>
                        <a:rPr lang="es" sz="1300"/>
                        <a:t>Onboarding</a:t>
                      </a:r>
                      <a:endParaRPr sz="1300"/>
                    </a:p>
                    <a:p>
                      <a:pPr marL="0" lvl="0" indent="0" algn="ctr" rtl="0">
                        <a:lnSpc>
                          <a:spcPct val="115000"/>
                        </a:lnSpc>
                        <a:spcBef>
                          <a:spcPts val="0"/>
                        </a:spcBef>
                        <a:spcAft>
                          <a:spcPts val="0"/>
                        </a:spcAft>
                        <a:buNone/>
                      </a:pPr>
                      <a:r>
                        <a:rPr lang="es" sz="1300"/>
                        <a:t>(entrenamiento)</a:t>
                      </a:r>
                      <a:endParaRPr sz="1300"/>
                    </a:p>
                  </a:txBody>
                  <a:tcPr marL="63500" marR="63500" marT="63500" marB="63500"/>
                </a:tc>
                <a:tc>
                  <a:txBody>
                    <a:bodyPr/>
                    <a:lstStyle/>
                    <a:p>
                      <a:pPr marL="0" lvl="0" indent="0" algn="just" rtl="0">
                        <a:lnSpc>
                          <a:spcPct val="115000"/>
                        </a:lnSpc>
                        <a:spcBef>
                          <a:spcPts val="0"/>
                        </a:spcBef>
                        <a:spcAft>
                          <a:spcPts val="0"/>
                        </a:spcAft>
                        <a:buNone/>
                      </a:pPr>
                      <a:r>
                        <a:rPr lang="es" sz="1300"/>
                        <a:t>4</a:t>
                      </a:r>
                      <a:endParaRPr sz="1300"/>
                    </a:p>
                    <a:p>
                      <a:pPr marL="0" lvl="0" indent="0" algn="just" rtl="0">
                        <a:lnSpc>
                          <a:spcPct val="115000"/>
                        </a:lnSpc>
                        <a:spcBef>
                          <a:spcPts val="0"/>
                        </a:spcBef>
                        <a:spcAft>
                          <a:spcPts val="0"/>
                        </a:spcAft>
                        <a:buNone/>
                      </a:pPr>
                      <a:endParaRPr sz="1300"/>
                    </a:p>
                    <a:p>
                      <a:pPr marL="0" lvl="0" indent="0" algn="just" rtl="0">
                        <a:lnSpc>
                          <a:spcPct val="115000"/>
                        </a:lnSpc>
                        <a:spcBef>
                          <a:spcPts val="0"/>
                        </a:spcBef>
                        <a:spcAft>
                          <a:spcPts val="0"/>
                        </a:spcAft>
                        <a:buNone/>
                      </a:pPr>
                      <a:r>
                        <a:rPr lang="es" sz="1300"/>
                        <a:t>4</a:t>
                      </a:r>
                      <a:endParaRPr sz="1300"/>
                    </a:p>
                    <a:p>
                      <a:pPr marL="0" lvl="0" indent="0" algn="just" rtl="0">
                        <a:lnSpc>
                          <a:spcPct val="115000"/>
                        </a:lnSpc>
                        <a:spcBef>
                          <a:spcPts val="0"/>
                        </a:spcBef>
                        <a:spcAft>
                          <a:spcPts val="0"/>
                        </a:spcAft>
                        <a:buNone/>
                      </a:pPr>
                      <a:endParaRPr sz="1300"/>
                    </a:p>
                    <a:p>
                      <a:pPr marL="0" lvl="0" indent="0" algn="just" rtl="0">
                        <a:lnSpc>
                          <a:spcPct val="115000"/>
                        </a:lnSpc>
                        <a:spcBef>
                          <a:spcPts val="0"/>
                        </a:spcBef>
                        <a:spcAft>
                          <a:spcPts val="0"/>
                        </a:spcAft>
                        <a:buNone/>
                      </a:pPr>
                      <a:endParaRPr sz="1300"/>
                    </a:p>
                    <a:p>
                      <a:pPr marL="0" lvl="0" indent="0" algn="just" rtl="0">
                        <a:lnSpc>
                          <a:spcPct val="115000"/>
                        </a:lnSpc>
                        <a:spcBef>
                          <a:spcPts val="0"/>
                        </a:spcBef>
                        <a:spcAft>
                          <a:spcPts val="0"/>
                        </a:spcAft>
                        <a:buNone/>
                      </a:pPr>
                      <a:r>
                        <a:rPr lang="es" sz="1300"/>
                        <a:t>5</a:t>
                      </a:r>
                      <a:endParaRPr sz="1300"/>
                    </a:p>
                    <a:p>
                      <a:pPr marL="0" lvl="0" indent="0" algn="just" rtl="0">
                        <a:lnSpc>
                          <a:spcPct val="115000"/>
                        </a:lnSpc>
                        <a:spcBef>
                          <a:spcPts val="0"/>
                        </a:spcBef>
                        <a:spcAft>
                          <a:spcPts val="0"/>
                        </a:spcAft>
                        <a:buNone/>
                      </a:pPr>
                      <a:endParaRPr sz="1300"/>
                    </a:p>
                  </a:txBody>
                  <a:tcPr marL="63500" marR="63500" marT="63500" marB="63500"/>
                </a:tc>
                <a:tc>
                  <a:txBody>
                    <a:bodyPr/>
                    <a:lstStyle/>
                    <a:p>
                      <a:pPr marL="0" lvl="0" indent="0" algn="just" rtl="0">
                        <a:lnSpc>
                          <a:spcPct val="115000"/>
                        </a:lnSpc>
                        <a:spcBef>
                          <a:spcPts val="0"/>
                        </a:spcBef>
                        <a:spcAft>
                          <a:spcPts val="0"/>
                        </a:spcAft>
                        <a:buNone/>
                      </a:pPr>
                      <a:r>
                        <a:rPr lang="es" sz="1300"/>
                        <a:t>Número de alumnos que han creado su avatar.</a:t>
                      </a:r>
                      <a:endParaRPr sz="1300"/>
                    </a:p>
                    <a:p>
                      <a:pPr marL="0" lvl="0" indent="0" algn="just" rtl="0">
                        <a:lnSpc>
                          <a:spcPct val="115000"/>
                        </a:lnSpc>
                        <a:spcBef>
                          <a:spcPts val="0"/>
                        </a:spcBef>
                        <a:spcAft>
                          <a:spcPts val="0"/>
                        </a:spcAft>
                        <a:buNone/>
                      </a:pPr>
                      <a:endParaRPr sz="1300"/>
                    </a:p>
                    <a:p>
                      <a:pPr marL="0" lvl="0" indent="0" algn="just" rtl="0">
                        <a:lnSpc>
                          <a:spcPct val="115000"/>
                        </a:lnSpc>
                        <a:spcBef>
                          <a:spcPts val="0"/>
                        </a:spcBef>
                        <a:spcAft>
                          <a:spcPts val="0"/>
                        </a:spcAft>
                        <a:buNone/>
                      </a:pPr>
                      <a:r>
                        <a:rPr lang="es" sz="1300"/>
                        <a:t>Número de alumnos que han superado el primer reto. (Entrega de mapa de conceptos)</a:t>
                      </a:r>
                      <a:endParaRPr sz="1300"/>
                    </a:p>
                    <a:p>
                      <a:pPr marL="0" lvl="0" indent="0" algn="just" rtl="0">
                        <a:lnSpc>
                          <a:spcPct val="115000"/>
                        </a:lnSpc>
                        <a:spcBef>
                          <a:spcPts val="0"/>
                        </a:spcBef>
                        <a:spcAft>
                          <a:spcPts val="0"/>
                        </a:spcAft>
                        <a:buNone/>
                      </a:pPr>
                      <a:endParaRPr sz="1300"/>
                    </a:p>
                    <a:p>
                      <a:pPr marL="0" lvl="0" indent="0" algn="just" rtl="0">
                        <a:lnSpc>
                          <a:spcPct val="115000"/>
                        </a:lnSpc>
                        <a:spcBef>
                          <a:spcPts val="0"/>
                        </a:spcBef>
                        <a:spcAft>
                          <a:spcPts val="0"/>
                        </a:spcAft>
                        <a:buNone/>
                      </a:pPr>
                      <a:r>
                        <a:rPr lang="es" sz="1300"/>
                        <a:t>Final del Onboarding. Número de alumnos con menos de 100 puntos XP. </a:t>
                      </a:r>
                      <a:endParaRPr sz="1300"/>
                    </a:p>
                  </a:txBody>
                  <a:tcPr marL="63500" marR="63500" marT="63500" marB="63500"/>
                </a:tc>
                <a:tc>
                  <a:txBody>
                    <a:bodyPr/>
                    <a:lstStyle/>
                    <a:p>
                      <a:pPr marL="0" lvl="0" indent="0" algn="l" rtl="0">
                        <a:spcBef>
                          <a:spcPts val="0"/>
                        </a:spcBef>
                        <a:spcAft>
                          <a:spcPts val="0"/>
                        </a:spcAft>
                        <a:buNone/>
                      </a:pPr>
                      <a:r>
                        <a:rPr lang="es" sz="1300"/>
                        <a:t>23</a:t>
                      </a: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l" rtl="0">
                        <a:spcBef>
                          <a:spcPts val="0"/>
                        </a:spcBef>
                        <a:spcAft>
                          <a:spcPts val="0"/>
                        </a:spcAft>
                        <a:buNone/>
                      </a:pPr>
                      <a:r>
                        <a:rPr lang="es" sz="1300"/>
                        <a:t>22</a:t>
                      </a: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l" rtl="0">
                        <a:spcBef>
                          <a:spcPts val="0"/>
                        </a:spcBef>
                        <a:spcAft>
                          <a:spcPts val="0"/>
                        </a:spcAft>
                        <a:buNone/>
                      </a:pPr>
                      <a:r>
                        <a:rPr lang="es" sz="1300"/>
                        <a:t>13</a:t>
                      </a:r>
                      <a:endParaRPr sz="1300"/>
                    </a:p>
                  </a:txBody>
                  <a:tcPr marL="63500" marR="63500" marT="63500" marB="63500"/>
                </a:tc>
                <a:tc>
                  <a:txBody>
                    <a:bodyPr/>
                    <a:lstStyle/>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l" rtl="0">
                        <a:spcBef>
                          <a:spcPts val="0"/>
                        </a:spcBef>
                        <a:spcAft>
                          <a:spcPts val="0"/>
                        </a:spcAft>
                        <a:buNone/>
                      </a:pPr>
                      <a:r>
                        <a:rPr lang="es" sz="1300"/>
                        <a:t>Problema importante en el diseño de los retos.</a:t>
                      </a:r>
                      <a:endParaRPr sz="1300"/>
                    </a:p>
                  </a:txBody>
                  <a:tcPr marL="63500" marR="63500" marT="63500" marB="63500"/>
                </a:tc>
                <a:extLst>
                  <a:ext uri="{0D108BD9-81ED-4DB2-BD59-A6C34878D82A}">
                    <a16:rowId xmlns:a16="http://schemas.microsoft.com/office/drawing/2014/main" val="10003"/>
                  </a:ext>
                </a:extLst>
              </a:tr>
              <a:tr h="504000">
                <a:tc>
                  <a:txBody>
                    <a:bodyPr/>
                    <a:lstStyle/>
                    <a:p>
                      <a:pPr marL="0" lvl="0" indent="0" algn="ctr" rtl="0">
                        <a:lnSpc>
                          <a:spcPct val="115000"/>
                        </a:lnSpc>
                        <a:spcBef>
                          <a:spcPts val="0"/>
                        </a:spcBef>
                        <a:spcAft>
                          <a:spcPts val="0"/>
                        </a:spcAft>
                        <a:buNone/>
                      </a:pPr>
                      <a:r>
                        <a:rPr lang="es" sz="1300"/>
                        <a:t>Andamiaje</a:t>
                      </a:r>
                      <a:endParaRPr sz="1300"/>
                    </a:p>
                  </a:txBody>
                  <a:tcPr marL="63500" marR="63500" marT="63500" marB="63500"/>
                </a:tc>
                <a:tc>
                  <a:txBody>
                    <a:bodyPr/>
                    <a:lstStyle/>
                    <a:p>
                      <a:pPr marL="0" lvl="0" indent="0" algn="l" rtl="0">
                        <a:spcBef>
                          <a:spcPts val="0"/>
                        </a:spcBef>
                        <a:spcAft>
                          <a:spcPts val="0"/>
                        </a:spcAft>
                        <a:buNone/>
                      </a:pPr>
                      <a:r>
                        <a:rPr lang="es" sz="1300"/>
                        <a:t>6</a:t>
                      </a:r>
                      <a:endParaRPr sz="1700"/>
                    </a:p>
                  </a:txBody>
                  <a:tcPr marL="63500" marR="63500" marT="63500" marB="63500"/>
                </a:tc>
                <a:tc>
                  <a:txBody>
                    <a:bodyPr/>
                    <a:lstStyle/>
                    <a:p>
                      <a:pPr marL="0" lvl="0" indent="0" algn="l" rtl="0">
                        <a:spcBef>
                          <a:spcPts val="0"/>
                        </a:spcBef>
                        <a:spcAft>
                          <a:spcPts val="0"/>
                        </a:spcAft>
                        <a:buNone/>
                      </a:pPr>
                      <a:r>
                        <a:rPr lang="es" sz="1300"/>
                        <a:t>Creación de la ficha de clan</a:t>
                      </a:r>
                      <a:endParaRPr sz="1300"/>
                    </a:p>
                  </a:txBody>
                  <a:tcPr marL="63500" marR="63500" marT="63500" marB="63500"/>
                </a:tc>
                <a:tc>
                  <a:txBody>
                    <a:bodyPr/>
                    <a:lstStyle/>
                    <a:p>
                      <a:pPr marL="0" lvl="0" indent="0" algn="l" rtl="0">
                        <a:spcBef>
                          <a:spcPts val="0"/>
                        </a:spcBef>
                        <a:spcAft>
                          <a:spcPts val="0"/>
                        </a:spcAft>
                        <a:buNone/>
                      </a:pPr>
                      <a:r>
                        <a:rPr lang="es" sz="1300"/>
                        <a:t>23</a:t>
                      </a:r>
                      <a:endParaRPr sz="1300"/>
                    </a:p>
                  </a:txBody>
                  <a:tcPr marL="63500" marR="63500" marT="63500" marB="63500"/>
                </a:tc>
                <a:tc>
                  <a:txBody>
                    <a:bodyPr/>
                    <a:lstStyle/>
                    <a:p>
                      <a:pPr marL="0" lvl="0" indent="0" algn="l" rtl="0">
                        <a:spcBef>
                          <a:spcPts val="0"/>
                        </a:spcBef>
                        <a:spcAft>
                          <a:spcPts val="0"/>
                        </a:spcAft>
                        <a:buNone/>
                      </a:pPr>
                      <a:endParaRPr sz="1700"/>
                    </a:p>
                  </a:txBody>
                  <a:tcPr marL="63500" marR="63500" marT="63500" marB="63500"/>
                </a:tc>
                <a:extLst>
                  <a:ext uri="{0D108BD9-81ED-4DB2-BD59-A6C34878D82A}">
                    <a16:rowId xmlns:a16="http://schemas.microsoft.com/office/drawing/2014/main" val="10004"/>
                  </a:ext>
                </a:extLst>
              </a:tr>
              <a:tr h="754925">
                <a:tc>
                  <a:txBody>
                    <a:bodyPr/>
                    <a:lstStyle/>
                    <a:p>
                      <a:pPr marL="0" lvl="0" indent="0" algn="ctr" rtl="0">
                        <a:lnSpc>
                          <a:spcPct val="115000"/>
                        </a:lnSpc>
                        <a:spcBef>
                          <a:spcPts val="0"/>
                        </a:spcBef>
                        <a:spcAft>
                          <a:spcPts val="0"/>
                        </a:spcAft>
                        <a:buNone/>
                      </a:pPr>
                      <a:r>
                        <a:rPr lang="es" sz="1300"/>
                        <a:t>Otras</a:t>
                      </a:r>
                      <a:endParaRPr sz="1300"/>
                    </a:p>
                  </a:txBody>
                  <a:tcPr marL="63500" marR="63500" marT="63500" marB="63500"/>
                </a:tc>
                <a:tc>
                  <a:txBody>
                    <a:bodyPr/>
                    <a:lstStyle/>
                    <a:p>
                      <a:pPr marL="0" lvl="0" indent="0" algn="just" rtl="0">
                        <a:lnSpc>
                          <a:spcPct val="115000"/>
                        </a:lnSpc>
                        <a:spcBef>
                          <a:spcPts val="0"/>
                        </a:spcBef>
                        <a:spcAft>
                          <a:spcPts val="0"/>
                        </a:spcAft>
                        <a:buNone/>
                      </a:pPr>
                      <a:r>
                        <a:rPr lang="es" sz="1300"/>
                        <a:t>7</a:t>
                      </a:r>
                      <a:endParaRPr sz="1700"/>
                    </a:p>
                  </a:txBody>
                  <a:tcPr marL="63500" marR="63500" marT="63500" marB="63500"/>
                </a:tc>
                <a:tc>
                  <a:txBody>
                    <a:bodyPr/>
                    <a:lstStyle/>
                    <a:p>
                      <a:pPr marL="0" lvl="0" indent="0" algn="just" rtl="0">
                        <a:lnSpc>
                          <a:spcPct val="115000"/>
                        </a:lnSpc>
                        <a:spcBef>
                          <a:spcPts val="0"/>
                        </a:spcBef>
                        <a:spcAft>
                          <a:spcPts val="0"/>
                        </a:spcAft>
                        <a:buNone/>
                      </a:pPr>
                      <a:r>
                        <a:rPr lang="es" sz="1300"/>
                        <a:t>Número de alumnos que han realizado un reto voluntario (con recompensa extra) en sesión 6</a:t>
                      </a:r>
                      <a:endParaRPr sz="1700"/>
                    </a:p>
                  </a:txBody>
                  <a:tcPr marL="63500" marR="63500" marT="63500" marB="63500"/>
                </a:tc>
                <a:tc>
                  <a:txBody>
                    <a:bodyPr/>
                    <a:lstStyle/>
                    <a:p>
                      <a:pPr marL="0" lvl="0" indent="0" algn="l" rtl="0">
                        <a:spcBef>
                          <a:spcPts val="0"/>
                        </a:spcBef>
                        <a:spcAft>
                          <a:spcPts val="0"/>
                        </a:spcAft>
                        <a:buNone/>
                      </a:pPr>
                      <a:r>
                        <a:rPr lang="es" sz="1300"/>
                        <a:t>13</a:t>
                      </a:r>
                      <a:endParaRPr sz="1700"/>
                    </a:p>
                  </a:txBody>
                  <a:tcPr marL="63500" marR="63500" marT="63500" marB="63500"/>
                </a:tc>
                <a:tc>
                  <a:txBody>
                    <a:bodyPr/>
                    <a:lstStyle/>
                    <a:p>
                      <a:pPr marL="0" lvl="0" indent="0" algn="l" rtl="0">
                        <a:spcBef>
                          <a:spcPts val="0"/>
                        </a:spcBef>
                        <a:spcAft>
                          <a:spcPts val="0"/>
                        </a:spcAft>
                        <a:buNone/>
                      </a:pPr>
                      <a:r>
                        <a:rPr lang="es" sz="1300"/>
                        <a:t>Nivel de éxito: 11 alumnos. Éxito conseguido.</a:t>
                      </a:r>
                      <a:br>
                        <a:rPr lang="es" sz="1300"/>
                      </a:br>
                      <a:endParaRPr sz="1300"/>
                    </a:p>
                  </a:txBody>
                  <a:tcPr marL="63500" marR="63500" marT="63500" marB="63500"/>
                </a:tc>
                <a:extLst>
                  <a:ext uri="{0D108BD9-81ED-4DB2-BD59-A6C34878D82A}">
                    <a16:rowId xmlns:a16="http://schemas.microsoft.com/office/drawing/2014/main" val="10005"/>
                  </a:ext>
                </a:extLst>
              </a:tr>
            </a:tbl>
          </a:graphicData>
        </a:graphic>
      </p:graphicFrame>
      <p:sp>
        <p:nvSpPr>
          <p:cNvPr id="1014" name="Google Shape;1014;p82"/>
          <p:cNvSpPr txBox="1"/>
          <p:nvPr/>
        </p:nvSpPr>
        <p:spPr>
          <a:xfrm>
            <a:off x="274425" y="72025"/>
            <a:ext cx="9016200" cy="2089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 sz="1600" b="1"/>
              <a:t>Evaluación de logros durante el proyecto.</a:t>
            </a:r>
            <a:endParaRPr sz="1600" b="1"/>
          </a:p>
          <a:p>
            <a:pPr marL="0" lvl="0" indent="0" algn="just" rtl="0">
              <a:lnSpc>
                <a:spcPct val="115000"/>
              </a:lnSpc>
              <a:spcBef>
                <a:spcPts val="0"/>
              </a:spcBef>
              <a:spcAft>
                <a:spcPts val="0"/>
              </a:spcAft>
              <a:buNone/>
            </a:pPr>
            <a:endParaRPr sz="1100"/>
          </a:p>
          <a:p>
            <a:pPr marL="0" lvl="0" indent="0" algn="just" rtl="0">
              <a:lnSpc>
                <a:spcPct val="115000"/>
              </a:lnSpc>
              <a:spcBef>
                <a:spcPts val="0"/>
              </a:spcBef>
              <a:spcAft>
                <a:spcPts val="0"/>
              </a:spcAft>
              <a:buNone/>
            </a:pPr>
            <a:r>
              <a:rPr lang="es" sz="1200"/>
              <a:t>En esta fase es muy importante establecer puntos de comprobación (o también denominados, checkpoints). Consisten en establecer indicadores del número de alumnos y alumnas que han realizado una serie de acciones obligatorias o voluntarias que les permiten seguir vinculados a la experiencia. Estos checkpoints nos sirven para validar el éxito del diseño durante las primeras fases (de descubrimiento, onboarding y andamiaje) y en el caso de no llegar a un número mínimo de alumnos que la han alcanzado realizar un rediseño de la experiencia si los indicadores se encuentran por debajo de lo esperado. Para poder realizar un chequeo adecuado de los indicadores puedes realizar una tabla:</a:t>
            </a:r>
            <a:endParaRPr sz="1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83"/>
          <p:cNvSpPr txBox="1"/>
          <p:nvPr/>
        </p:nvSpPr>
        <p:spPr>
          <a:xfrm>
            <a:off x="274425" y="72025"/>
            <a:ext cx="9016200" cy="2089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 sz="2100" b="1"/>
              <a:t>Evaluación de logros durante el proyecto.</a:t>
            </a:r>
            <a:endParaRPr sz="2100" b="1"/>
          </a:p>
          <a:p>
            <a:pPr marL="0" lvl="0" indent="0" algn="just" rtl="0">
              <a:lnSpc>
                <a:spcPct val="115000"/>
              </a:lnSpc>
              <a:spcBef>
                <a:spcPts val="0"/>
              </a:spcBef>
              <a:spcAft>
                <a:spcPts val="0"/>
              </a:spcAft>
              <a:buNone/>
            </a:pPr>
            <a:endParaRPr sz="1100"/>
          </a:p>
          <a:p>
            <a:pPr marL="0" lvl="0" indent="0" algn="just" rtl="0">
              <a:lnSpc>
                <a:spcPct val="115000"/>
              </a:lnSpc>
              <a:spcBef>
                <a:spcPts val="0"/>
              </a:spcBef>
              <a:spcAft>
                <a:spcPts val="0"/>
              </a:spcAft>
              <a:buNone/>
            </a:pPr>
            <a:r>
              <a:rPr lang="es" sz="1600"/>
              <a:t>Si representas con excel puedes ver donde ha caído la motivación de los alumnos y donde habría que incluir algún elemento de sorpresa o recompensa en tu gamificación</a:t>
            </a:r>
            <a:endParaRPr sz="1600"/>
          </a:p>
        </p:txBody>
      </p:sp>
      <p:pic>
        <p:nvPicPr>
          <p:cNvPr id="1020" name="Google Shape;1020;p83" title="Points scored"/>
          <p:cNvPicPr preferRelativeResize="0"/>
          <p:nvPr/>
        </p:nvPicPr>
        <p:blipFill>
          <a:blip r:embed="rId3">
            <a:alphaModFix/>
          </a:blip>
          <a:stretch>
            <a:fillRect/>
          </a:stretch>
        </p:blipFill>
        <p:spPr>
          <a:xfrm>
            <a:off x="152400" y="2313625"/>
            <a:ext cx="7974500" cy="4957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1"/>
          <p:cNvSpPr txBox="1"/>
          <p:nvPr/>
        </p:nvSpPr>
        <p:spPr>
          <a:xfrm>
            <a:off x="698850" y="236200"/>
            <a:ext cx="7555800" cy="519900"/>
          </a:xfrm>
          <a:prstGeom prst="rect">
            <a:avLst/>
          </a:prstGeom>
          <a:noFill/>
          <a:ln w="19050" cap="flat" cmpd="sng">
            <a:solidFill>
              <a:srgbClr val="000000"/>
            </a:solidFill>
            <a:prstDash val="solid"/>
            <a:round/>
            <a:headEnd type="none" w="sm" len="sm"/>
            <a:tailEnd type="none" w="sm" len="sm"/>
          </a:ln>
        </p:spPr>
        <p:txBody>
          <a:bodyPr spcFirstLastPara="1" wrap="square" lIns="117400" tIns="117400" rIns="117400" bIns="117400" anchor="t" anchorCtr="0">
            <a:noAutofit/>
          </a:bodyPr>
          <a:lstStyle/>
          <a:p>
            <a:pPr marL="0" lvl="0" indent="0" algn="ctr" rtl="0">
              <a:spcBef>
                <a:spcPts val="0"/>
              </a:spcBef>
              <a:spcAft>
                <a:spcPts val="0"/>
              </a:spcAft>
              <a:buNone/>
            </a:pPr>
            <a:r>
              <a:rPr lang="es" sz="1800" b="1">
                <a:solidFill>
                  <a:schemeClr val="dk1"/>
                </a:solidFill>
                <a:latin typeface="Dosis"/>
                <a:ea typeface="Dosis"/>
                <a:cs typeface="Dosis"/>
                <a:sym typeface="Dosis"/>
              </a:rPr>
              <a:t>RECOMPENSAS</a:t>
            </a:r>
            <a:endParaRPr sz="1800"/>
          </a:p>
        </p:txBody>
      </p:sp>
      <p:sp>
        <p:nvSpPr>
          <p:cNvPr id="454" name="Google Shape;454;p61"/>
          <p:cNvSpPr/>
          <p:nvPr/>
        </p:nvSpPr>
        <p:spPr>
          <a:xfrm>
            <a:off x="347350" y="1234825"/>
            <a:ext cx="2534700" cy="6325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t" anchorCtr="0">
            <a:noAutofit/>
          </a:bodyPr>
          <a:lstStyle/>
          <a:p>
            <a:pPr marL="0" lvl="0" indent="0" algn="l" rtl="0">
              <a:spcBef>
                <a:spcPts val="0"/>
              </a:spcBef>
              <a:spcAft>
                <a:spcPts val="0"/>
              </a:spcAft>
              <a:buNone/>
            </a:pPr>
            <a:r>
              <a:rPr lang="es" sz="2200" b="1">
                <a:latin typeface="Dosis"/>
                <a:ea typeface="Dosis"/>
                <a:cs typeface="Dosis"/>
                <a:sym typeface="Dosis"/>
              </a:rPr>
              <a:t>INDIVIDUALES</a:t>
            </a:r>
            <a:endParaRPr sz="2200" b="1">
              <a:latin typeface="Dosis"/>
              <a:ea typeface="Dosis"/>
              <a:cs typeface="Dosis"/>
              <a:sym typeface="Dosis"/>
            </a:endParaRPr>
          </a:p>
        </p:txBody>
      </p:sp>
      <p:sp>
        <p:nvSpPr>
          <p:cNvPr id="455" name="Google Shape;455;p61"/>
          <p:cNvSpPr/>
          <p:nvPr/>
        </p:nvSpPr>
        <p:spPr>
          <a:xfrm>
            <a:off x="3056968" y="1234698"/>
            <a:ext cx="2183100" cy="6325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t" anchorCtr="0">
            <a:noAutofit/>
          </a:bodyPr>
          <a:lstStyle/>
          <a:p>
            <a:pPr marL="0" lvl="0" indent="0" algn="ctr" rtl="0">
              <a:spcBef>
                <a:spcPts val="0"/>
              </a:spcBef>
              <a:spcAft>
                <a:spcPts val="0"/>
              </a:spcAft>
              <a:buNone/>
            </a:pPr>
            <a:r>
              <a:rPr lang="es" sz="2700" b="1">
                <a:latin typeface="Dosis"/>
                <a:ea typeface="Dosis"/>
                <a:cs typeface="Dosis"/>
                <a:sym typeface="Dosis"/>
              </a:rPr>
              <a:t>GRUPALES</a:t>
            </a:r>
            <a:endParaRPr sz="2700" b="1">
              <a:latin typeface="Dosis"/>
              <a:ea typeface="Dosis"/>
              <a:cs typeface="Dosis"/>
              <a:sym typeface="Dosis"/>
            </a:endParaRPr>
          </a:p>
          <a:p>
            <a:pPr marL="0" lvl="0" indent="0" algn="ctr" rtl="0">
              <a:spcBef>
                <a:spcPts val="0"/>
              </a:spcBef>
              <a:spcAft>
                <a:spcPts val="0"/>
              </a:spcAft>
              <a:buNone/>
            </a:pPr>
            <a:endParaRPr sz="1700" b="1">
              <a:latin typeface="Dosis"/>
              <a:ea typeface="Dosis"/>
              <a:cs typeface="Dosis"/>
              <a:sym typeface="Dosis"/>
            </a:endParaRPr>
          </a:p>
          <a:p>
            <a:pPr marL="0" lvl="0" indent="0" algn="ctr" rtl="0">
              <a:spcBef>
                <a:spcPts val="0"/>
              </a:spcBef>
              <a:spcAft>
                <a:spcPts val="0"/>
              </a:spcAft>
              <a:buNone/>
            </a:pPr>
            <a:endParaRPr sz="1700" b="1">
              <a:latin typeface="Dosis"/>
              <a:ea typeface="Dosis"/>
              <a:cs typeface="Dosis"/>
              <a:sym typeface="Dosis"/>
            </a:endParaRPr>
          </a:p>
          <a:p>
            <a:pPr marL="0" lvl="0" indent="0" algn="ctr" rtl="0">
              <a:spcBef>
                <a:spcPts val="0"/>
              </a:spcBef>
              <a:spcAft>
                <a:spcPts val="0"/>
              </a:spcAft>
              <a:buNone/>
            </a:pPr>
            <a:endParaRPr sz="1700" b="1">
              <a:latin typeface="Dosis"/>
              <a:ea typeface="Dosis"/>
              <a:cs typeface="Dosis"/>
              <a:sym typeface="Dosis"/>
            </a:endParaRPr>
          </a:p>
          <a:p>
            <a:pPr marL="0" lvl="0" indent="0" algn="ctr" rtl="0">
              <a:spcBef>
                <a:spcPts val="0"/>
              </a:spcBef>
              <a:spcAft>
                <a:spcPts val="0"/>
              </a:spcAft>
              <a:buNone/>
            </a:pPr>
            <a:endParaRPr sz="1700" b="1">
              <a:latin typeface="Dosis"/>
              <a:ea typeface="Dosis"/>
              <a:cs typeface="Dosis"/>
              <a:sym typeface="Dosis"/>
            </a:endParaRPr>
          </a:p>
          <a:p>
            <a:pPr marL="0" lvl="0" indent="0" algn="ctr" rtl="0">
              <a:spcBef>
                <a:spcPts val="0"/>
              </a:spcBef>
              <a:spcAft>
                <a:spcPts val="0"/>
              </a:spcAft>
              <a:buNone/>
            </a:pPr>
            <a:endParaRPr sz="1700" b="1">
              <a:latin typeface="Dosis"/>
              <a:ea typeface="Dosis"/>
              <a:cs typeface="Dosis"/>
              <a:sym typeface="Dosis"/>
            </a:endParaRPr>
          </a:p>
          <a:p>
            <a:pPr marL="0" lvl="0" indent="0" algn="ctr" rtl="0">
              <a:spcBef>
                <a:spcPts val="0"/>
              </a:spcBef>
              <a:spcAft>
                <a:spcPts val="0"/>
              </a:spcAft>
              <a:buNone/>
            </a:pPr>
            <a:endParaRPr sz="1700" b="1">
              <a:latin typeface="Dosis"/>
              <a:ea typeface="Dosis"/>
              <a:cs typeface="Dosis"/>
              <a:sym typeface="Dosis"/>
            </a:endParaRPr>
          </a:p>
          <a:p>
            <a:pPr marL="0" lvl="0" indent="0" algn="ctr" rtl="0">
              <a:spcBef>
                <a:spcPts val="0"/>
              </a:spcBef>
              <a:spcAft>
                <a:spcPts val="0"/>
              </a:spcAft>
              <a:buNone/>
            </a:pPr>
            <a:endParaRPr sz="1700" b="1">
              <a:latin typeface="Dosis"/>
              <a:ea typeface="Dosis"/>
              <a:cs typeface="Dosis"/>
              <a:sym typeface="Dosis"/>
            </a:endParaRPr>
          </a:p>
          <a:p>
            <a:pPr marL="0" lvl="0" indent="0" algn="ctr" rtl="0">
              <a:spcBef>
                <a:spcPts val="0"/>
              </a:spcBef>
              <a:spcAft>
                <a:spcPts val="0"/>
              </a:spcAft>
              <a:buNone/>
            </a:pPr>
            <a:endParaRPr sz="1700" b="1">
              <a:latin typeface="Dosis"/>
              <a:ea typeface="Dosis"/>
              <a:cs typeface="Dosis"/>
              <a:sym typeface="Dosis"/>
            </a:endParaRPr>
          </a:p>
          <a:p>
            <a:pPr marL="0" lvl="0" indent="0" algn="ctr" rtl="0">
              <a:spcBef>
                <a:spcPts val="0"/>
              </a:spcBef>
              <a:spcAft>
                <a:spcPts val="0"/>
              </a:spcAft>
              <a:buNone/>
            </a:pPr>
            <a:endParaRPr sz="1700" b="1">
              <a:latin typeface="Dosis"/>
              <a:ea typeface="Dosis"/>
              <a:cs typeface="Dosis"/>
              <a:sym typeface="Dosis"/>
            </a:endParaRPr>
          </a:p>
          <a:p>
            <a:pPr marL="0" lvl="0" indent="0" algn="ctr" rtl="0">
              <a:spcBef>
                <a:spcPts val="0"/>
              </a:spcBef>
              <a:spcAft>
                <a:spcPts val="0"/>
              </a:spcAft>
              <a:buNone/>
            </a:pPr>
            <a:endParaRPr sz="1700" b="1">
              <a:latin typeface="Dosis"/>
              <a:ea typeface="Dosis"/>
              <a:cs typeface="Dosis"/>
              <a:sym typeface="Dosis"/>
            </a:endParaRPr>
          </a:p>
        </p:txBody>
      </p:sp>
      <p:sp>
        <p:nvSpPr>
          <p:cNvPr id="456" name="Google Shape;456;p61"/>
          <p:cNvSpPr/>
          <p:nvPr/>
        </p:nvSpPr>
        <p:spPr>
          <a:xfrm>
            <a:off x="5415075" y="1173050"/>
            <a:ext cx="2183100" cy="2931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t" anchorCtr="0">
            <a:noAutofit/>
          </a:bodyPr>
          <a:lstStyle/>
          <a:p>
            <a:pPr marL="0" lvl="0" indent="0" algn="ctr" rtl="0">
              <a:spcBef>
                <a:spcPts val="0"/>
              </a:spcBef>
              <a:spcAft>
                <a:spcPts val="0"/>
              </a:spcAft>
              <a:buNone/>
            </a:pPr>
            <a:r>
              <a:rPr lang="es" sz="2600" b="1">
                <a:latin typeface="Dosis"/>
                <a:ea typeface="Dosis"/>
                <a:cs typeface="Dosis"/>
                <a:sym typeface="Dosis"/>
              </a:rPr>
              <a:t>FIJAS</a:t>
            </a:r>
            <a:endParaRPr sz="2600" b="1">
              <a:latin typeface="Dosis"/>
              <a:ea typeface="Dosis"/>
              <a:cs typeface="Dosis"/>
              <a:sym typeface="Dosis"/>
            </a:endParaRPr>
          </a:p>
        </p:txBody>
      </p:sp>
      <p:sp>
        <p:nvSpPr>
          <p:cNvPr id="457" name="Google Shape;457;p61"/>
          <p:cNvSpPr/>
          <p:nvPr/>
        </p:nvSpPr>
        <p:spPr>
          <a:xfrm>
            <a:off x="7910575" y="1172975"/>
            <a:ext cx="2183100" cy="1701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t" anchorCtr="0">
            <a:noAutofit/>
          </a:bodyPr>
          <a:lstStyle/>
          <a:p>
            <a:pPr marL="0" lvl="0" indent="0" algn="ctr" rtl="0">
              <a:spcBef>
                <a:spcPts val="0"/>
              </a:spcBef>
              <a:spcAft>
                <a:spcPts val="0"/>
              </a:spcAft>
              <a:buNone/>
            </a:pPr>
            <a:r>
              <a:rPr lang="es" sz="2300" b="1">
                <a:latin typeface="Dosis"/>
                <a:ea typeface="Dosis"/>
                <a:cs typeface="Dosis"/>
                <a:sym typeface="Dosis"/>
              </a:rPr>
              <a:t>EASTER EGGS</a:t>
            </a:r>
            <a:endParaRPr sz="2300" b="1">
              <a:latin typeface="Dosis"/>
              <a:ea typeface="Dosis"/>
              <a:cs typeface="Dosis"/>
              <a:sym typeface="Dosis"/>
            </a:endParaRPr>
          </a:p>
        </p:txBody>
      </p:sp>
      <p:sp>
        <p:nvSpPr>
          <p:cNvPr id="458" name="Google Shape;458;p61"/>
          <p:cNvSpPr txBox="1"/>
          <p:nvPr/>
        </p:nvSpPr>
        <p:spPr>
          <a:xfrm>
            <a:off x="8843500" y="236200"/>
            <a:ext cx="1411800" cy="519900"/>
          </a:xfrm>
          <a:prstGeom prst="rect">
            <a:avLst/>
          </a:prstGeom>
          <a:noFill/>
          <a:ln w="19050" cap="flat" cmpd="sng">
            <a:solidFill>
              <a:srgbClr val="000000"/>
            </a:solidFill>
            <a:prstDash val="solid"/>
            <a:round/>
            <a:headEnd type="none" w="sm" len="sm"/>
            <a:tailEnd type="none" w="sm" len="sm"/>
          </a:ln>
        </p:spPr>
        <p:txBody>
          <a:bodyPr spcFirstLastPara="1" wrap="square" lIns="117400" tIns="117400" rIns="117400" bIns="117400" anchor="t" anchorCtr="0">
            <a:noAutofit/>
          </a:bodyPr>
          <a:lstStyle/>
          <a:p>
            <a:pPr marL="0" lvl="0" indent="0" algn="l" rtl="0">
              <a:spcBef>
                <a:spcPts val="0"/>
              </a:spcBef>
              <a:spcAft>
                <a:spcPts val="0"/>
              </a:spcAft>
              <a:buNone/>
            </a:pPr>
            <a:r>
              <a:rPr lang="es" sz="1800" b="1">
                <a:solidFill>
                  <a:schemeClr val="dk1"/>
                </a:solidFill>
                <a:latin typeface="Dosis"/>
                <a:ea typeface="Dosis"/>
                <a:cs typeface="Dosis"/>
                <a:sym typeface="Dosis"/>
              </a:rPr>
              <a:t>MECÁNICAS</a:t>
            </a:r>
            <a:endParaRPr sz="1800"/>
          </a:p>
        </p:txBody>
      </p:sp>
      <p:sp>
        <p:nvSpPr>
          <p:cNvPr id="459" name="Google Shape;459;p61"/>
          <p:cNvSpPr/>
          <p:nvPr/>
        </p:nvSpPr>
        <p:spPr>
          <a:xfrm>
            <a:off x="5483775" y="4104271"/>
            <a:ext cx="2183100" cy="3260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t" anchorCtr="0">
            <a:noAutofit/>
          </a:bodyPr>
          <a:lstStyle/>
          <a:p>
            <a:pPr marL="0" lvl="0" indent="0" algn="ctr" rtl="0">
              <a:spcBef>
                <a:spcPts val="0"/>
              </a:spcBef>
              <a:spcAft>
                <a:spcPts val="0"/>
              </a:spcAft>
              <a:buNone/>
            </a:pPr>
            <a:r>
              <a:rPr lang="es" sz="2600" b="1">
                <a:latin typeface="Dosis"/>
                <a:ea typeface="Dosis"/>
                <a:cs typeface="Dosis"/>
                <a:sym typeface="Dosis"/>
              </a:rPr>
              <a:t>ALEATORIAS</a:t>
            </a:r>
            <a:endParaRPr sz="2600" b="1">
              <a:latin typeface="Dosis"/>
              <a:ea typeface="Dosis"/>
              <a:cs typeface="Dosis"/>
              <a:sym typeface="Dosis"/>
            </a:endParaRPr>
          </a:p>
        </p:txBody>
      </p:sp>
      <p:sp>
        <p:nvSpPr>
          <p:cNvPr id="460" name="Google Shape;460;p61"/>
          <p:cNvSpPr/>
          <p:nvPr/>
        </p:nvSpPr>
        <p:spPr>
          <a:xfrm>
            <a:off x="7910575" y="6062500"/>
            <a:ext cx="2183100" cy="1302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t" anchorCtr="0">
            <a:noAutofit/>
          </a:bodyPr>
          <a:lstStyle/>
          <a:p>
            <a:pPr marL="0" lvl="0" indent="0" algn="ctr" rtl="0">
              <a:spcBef>
                <a:spcPts val="0"/>
              </a:spcBef>
              <a:spcAft>
                <a:spcPts val="0"/>
              </a:spcAft>
              <a:buNone/>
            </a:pPr>
            <a:r>
              <a:rPr lang="es" sz="2300" b="1">
                <a:latin typeface="Dosis"/>
                <a:ea typeface="Dosis"/>
                <a:cs typeface="Dosis"/>
                <a:sym typeface="Dosis"/>
              </a:rPr>
              <a:t>COLECCIÓN</a:t>
            </a:r>
            <a:endParaRPr sz="2300" b="1">
              <a:latin typeface="Dosis"/>
              <a:ea typeface="Dosis"/>
              <a:cs typeface="Dosis"/>
              <a:sym typeface="Dosis"/>
            </a:endParaRPr>
          </a:p>
        </p:txBody>
      </p:sp>
      <p:sp>
        <p:nvSpPr>
          <p:cNvPr id="461" name="Google Shape;461;p61"/>
          <p:cNvSpPr/>
          <p:nvPr/>
        </p:nvSpPr>
        <p:spPr>
          <a:xfrm>
            <a:off x="7910575" y="3135050"/>
            <a:ext cx="2183100" cy="1526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t" anchorCtr="0">
            <a:noAutofit/>
          </a:bodyPr>
          <a:lstStyle/>
          <a:p>
            <a:pPr marL="0" lvl="0" indent="0" algn="ctr" rtl="0">
              <a:spcBef>
                <a:spcPts val="0"/>
              </a:spcBef>
              <a:spcAft>
                <a:spcPts val="0"/>
              </a:spcAft>
              <a:buNone/>
            </a:pPr>
            <a:r>
              <a:rPr lang="es" sz="2300" b="1">
                <a:latin typeface="Dosis"/>
                <a:ea typeface="Dosis"/>
                <a:cs typeface="Dosis"/>
                <a:sym typeface="Dosis"/>
              </a:rPr>
              <a:t>LOTERIA</a:t>
            </a:r>
            <a:endParaRPr sz="2300" b="1">
              <a:latin typeface="Dosis"/>
              <a:ea typeface="Dosis"/>
              <a:cs typeface="Dosis"/>
              <a:sym typeface="Dosis"/>
            </a:endParaRPr>
          </a:p>
        </p:txBody>
      </p:sp>
      <p:sp>
        <p:nvSpPr>
          <p:cNvPr id="462" name="Google Shape;462;p61"/>
          <p:cNvSpPr/>
          <p:nvPr/>
        </p:nvSpPr>
        <p:spPr>
          <a:xfrm>
            <a:off x="7910575" y="4922525"/>
            <a:ext cx="2183100" cy="900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t" anchorCtr="0">
            <a:noAutofit/>
          </a:bodyPr>
          <a:lstStyle/>
          <a:p>
            <a:pPr marL="0" lvl="0" indent="0" algn="ctr" rtl="0">
              <a:spcBef>
                <a:spcPts val="0"/>
              </a:spcBef>
              <a:spcAft>
                <a:spcPts val="0"/>
              </a:spcAft>
              <a:buNone/>
            </a:pPr>
            <a:r>
              <a:rPr lang="es" sz="2300" b="1">
                <a:latin typeface="Dosis"/>
                <a:ea typeface="Dosis"/>
                <a:cs typeface="Dosis"/>
                <a:sym typeface="Dosis"/>
              </a:rPr>
              <a:t>SOCIAL</a:t>
            </a:r>
            <a:endParaRPr sz="2300" b="1">
              <a:latin typeface="Dosis"/>
              <a:ea typeface="Dosis"/>
              <a:cs typeface="Dosis"/>
              <a:sym typeface="Dosi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6"/>
        <p:cNvGrpSpPr/>
        <p:nvPr/>
      </p:nvGrpSpPr>
      <p:grpSpPr>
        <a:xfrm>
          <a:off x="0" y="0"/>
          <a:ext cx="0" cy="0"/>
          <a:chOff x="0" y="0"/>
          <a:chExt cx="0" cy="0"/>
        </a:xfrm>
      </p:grpSpPr>
      <p:sp>
        <p:nvSpPr>
          <p:cNvPr id="467" name="Google Shape;467;p62"/>
          <p:cNvSpPr/>
          <p:nvPr/>
        </p:nvSpPr>
        <p:spPr>
          <a:xfrm>
            <a:off x="334680" y="4445790"/>
            <a:ext cx="10099200" cy="1198800"/>
          </a:xfrm>
          <a:prstGeom prst="roundRect">
            <a:avLst>
              <a:gd name="adj" fmla="val 16667"/>
            </a:avLst>
          </a:prstGeom>
          <a:noFill/>
          <a:ln w="38100" cap="flat" cmpd="sng">
            <a:solidFill>
              <a:schemeClr val="dk2"/>
            </a:solidFill>
            <a:prstDash val="solid"/>
            <a:round/>
            <a:headEnd type="none" w="sm" len="sm"/>
            <a:tailEnd type="none" w="sm" len="sm"/>
          </a:ln>
        </p:spPr>
        <p:txBody>
          <a:bodyPr spcFirstLastPara="1" wrap="square" lIns="117400" tIns="117400" rIns="117400" bIns="117400" anchor="t" anchorCtr="0">
            <a:noAutofit/>
          </a:bodyPr>
          <a:lstStyle/>
          <a:p>
            <a:pPr marL="0" lvl="0" indent="0" algn="l" rtl="0">
              <a:spcBef>
                <a:spcPts val="0"/>
              </a:spcBef>
              <a:spcAft>
                <a:spcPts val="0"/>
              </a:spcAft>
              <a:buClr>
                <a:schemeClr val="dk1"/>
              </a:buClr>
              <a:buSzPts val="1400"/>
              <a:buFont typeface="Arial"/>
              <a:buNone/>
            </a:pPr>
            <a:r>
              <a:rPr lang="es" sz="1000" b="1">
                <a:solidFill>
                  <a:schemeClr val="dk1"/>
                </a:solidFill>
                <a:latin typeface="Dosis"/>
                <a:ea typeface="Dosis"/>
                <a:cs typeface="Dosis"/>
                <a:sym typeface="Dosis"/>
              </a:rPr>
              <a:t>COMPLETA CADA PREGUNTA</a:t>
            </a:r>
            <a:endParaRPr sz="1000" b="1">
              <a:solidFill>
                <a:schemeClr val="dk1"/>
              </a:solidFill>
              <a:latin typeface="Dosis"/>
              <a:ea typeface="Dosis"/>
              <a:cs typeface="Dosis"/>
              <a:sym typeface="Dosis"/>
            </a:endParaRPr>
          </a:p>
          <a:p>
            <a:pPr marL="0" lvl="0" indent="0" algn="l" rtl="0">
              <a:spcBef>
                <a:spcPts val="0"/>
              </a:spcBef>
              <a:spcAft>
                <a:spcPts val="0"/>
              </a:spcAft>
              <a:buNone/>
            </a:pPr>
            <a:endParaRPr sz="1800" b="1">
              <a:latin typeface="Dosis"/>
              <a:ea typeface="Dosis"/>
              <a:cs typeface="Dosis"/>
              <a:sym typeface="Dosis"/>
            </a:endParaRPr>
          </a:p>
        </p:txBody>
      </p:sp>
      <p:sp>
        <p:nvSpPr>
          <p:cNvPr id="468" name="Google Shape;468;p62"/>
          <p:cNvSpPr/>
          <p:nvPr/>
        </p:nvSpPr>
        <p:spPr>
          <a:xfrm>
            <a:off x="334680" y="5794310"/>
            <a:ext cx="10099200" cy="1422600"/>
          </a:xfrm>
          <a:prstGeom prst="roundRect">
            <a:avLst>
              <a:gd name="adj" fmla="val 16667"/>
            </a:avLst>
          </a:prstGeom>
          <a:noFill/>
          <a:ln w="38100" cap="flat" cmpd="sng">
            <a:solidFill>
              <a:schemeClr val="dk2"/>
            </a:solidFill>
            <a:prstDash val="solid"/>
            <a:round/>
            <a:headEnd type="none" w="sm" len="sm"/>
            <a:tailEnd type="none" w="sm" len="sm"/>
          </a:ln>
        </p:spPr>
        <p:txBody>
          <a:bodyPr spcFirstLastPara="1" wrap="square" lIns="117400" tIns="117400" rIns="117400" bIns="117400" anchor="t" anchorCtr="0">
            <a:noAutofit/>
          </a:bodyPr>
          <a:lstStyle/>
          <a:p>
            <a:pPr marL="0" lvl="0" indent="0" algn="l" rtl="0">
              <a:spcBef>
                <a:spcPts val="0"/>
              </a:spcBef>
              <a:spcAft>
                <a:spcPts val="0"/>
              </a:spcAft>
              <a:buNone/>
            </a:pPr>
            <a:r>
              <a:rPr lang="es" sz="1000" b="1">
                <a:latin typeface="Dosis"/>
                <a:ea typeface="Dosis"/>
                <a:cs typeface="Dosis"/>
                <a:sym typeface="Dosis"/>
              </a:rPr>
              <a:t>ELIGE SOLO 4. LAS MÁS APTAS PARA TU SISTEMA</a:t>
            </a:r>
            <a:endParaRPr sz="1000" b="1">
              <a:latin typeface="Dosis"/>
              <a:ea typeface="Dosis"/>
              <a:cs typeface="Dosis"/>
              <a:sym typeface="Dosis"/>
            </a:endParaRPr>
          </a:p>
        </p:txBody>
      </p:sp>
      <p:sp>
        <p:nvSpPr>
          <p:cNvPr id="469" name="Google Shape;469;p62"/>
          <p:cNvSpPr/>
          <p:nvPr/>
        </p:nvSpPr>
        <p:spPr>
          <a:xfrm>
            <a:off x="50893" y="193648"/>
            <a:ext cx="10383000" cy="2319900"/>
          </a:xfrm>
          <a:prstGeom prst="roundRect">
            <a:avLst>
              <a:gd name="adj" fmla="val 16667"/>
            </a:avLst>
          </a:prstGeom>
          <a:noFill/>
          <a:ln w="38100" cap="flat" cmpd="sng">
            <a:solidFill>
              <a:schemeClr val="dk2"/>
            </a:solidFill>
            <a:prstDash val="dot"/>
            <a:round/>
            <a:headEnd type="none" w="sm" len="sm"/>
            <a:tailEnd type="none" w="sm" len="sm"/>
          </a:ln>
        </p:spPr>
        <p:txBody>
          <a:bodyPr spcFirstLastPara="1" wrap="square" lIns="117400" tIns="117400" rIns="117400" bIns="117400" anchor="t" anchorCtr="0">
            <a:noAutofit/>
          </a:bodyPr>
          <a:lstStyle/>
          <a:p>
            <a:pPr marL="0" lvl="0" indent="0" algn="l" rtl="0">
              <a:spcBef>
                <a:spcPts val="0"/>
              </a:spcBef>
              <a:spcAft>
                <a:spcPts val="0"/>
              </a:spcAft>
              <a:buNone/>
            </a:pPr>
            <a:r>
              <a:rPr lang="es" sz="1800" b="1">
                <a:latin typeface="Dosis"/>
                <a:ea typeface="Dosis"/>
                <a:cs typeface="Dosis"/>
                <a:sym typeface="Dosis"/>
              </a:rPr>
              <a:t>UUDD:</a:t>
            </a:r>
            <a:endParaRPr sz="1800" b="1">
              <a:latin typeface="Dosis"/>
              <a:ea typeface="Dosis"/>
              <a:cs typeface="Dosis"/>
              <a:sym typeface="Dosis"/>
            </a:endParaRPr>
          </a:p>
        </p:txBody>
      </p:sp>
      <p:sp>
        <p:nvSpPr>
          <p:cNvPr id="470" name="Google Shape;470;p62"/>
          <p:cNvSpPr/>
          <p:nvPr/>
        </p:nvSpPr>
        <p:spPr>
          <a:xfrm>
            <a:off x="3732758" y="382685"/>
            <a:ext cx="2528400" cy="3399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117400" tIns="117400" rIns="117400" bIns="117400" anchor="ctr" anchorCtr="0">
            <a:noAutofit/>
          </a:bodyPr>
          <a:lstStyle/>
          <a:p>
            <a:pPr marL="0" lvl="0" indent="0" algn="l" rtl="0">
              <a:spcBef>
                <a:spcPts val="0"/>
              </a:spcBef>
              <a:spcAft>
                <a:spcPts val="0"/>
              </a:spcAft>
              <a:buNone/>
            </a:pPr>
            <a:r>
              <a:rPr lang="es" sz="1800">
                <a:latin typeface="Dosis"/>
                <a:ea typeface="Dosis"/>
                <a:cs typeface="Dosis"/>
                <a:sym typeface="Dosis"/>
              </a:rPr>
              <a:t>CURSO</a:t>
            </a:r>
            <a:endParaRPr sz="1800">
              <a:latin typeface="Dosis"/>
              <a:ea typeface="Dosis"/>
              <a:cs typeface="Dosis"/>
              <a:sym typeface="Dosis"/>
            </a:endParaRPr>
          </a:p>
        </p:txBody>
      </p:sp>
      <p:sp>
        <p:nvSpPr>
          <p:cNvPr id="471" name="Google Shape;471;p62"/>
          <p:cNvSpPr/>
          <p:nvPr/>
        </p:nvSpPr>
        <p:spPr>
          <a:xfrm>
            <a:off x="6916709" y="382703"/>
            <a:ext cx="2145000" cy="3399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117400" tIns="117400" rIns="117400" bIns="117400" anchor="ctr" anchorCtr="0">
            <a:noAutofit/>
          </a:bodyPr>
          <a:lstStyle/>
          <a:p>
            <a:pPr marL="0" lvl="0" indent="0" algn="l" rtl="0">
              <a:spcBef>
                <a:spcPts val="0"/>
              </a:spcBef>
              <a:spcAft>
                <a:spcPts val="0"/>
              </a:spcAft>
              <a:buNone/>
            </a:pPr>
            <a:r>
              <a:rPr lang="es" sz="1800">
                <a:latin typeface="Dosis"/>
                <a:ea typeface="Dosis"/>
                <a:cs typeface="Dosis"/>
                <a:sym typeface="Dosis"/>
              </a:rPr>
              <a:t>Nº ALUMNOS</a:t>
            </a:r>
            <a:endParaRPr sz="1800">
              <a:latin typeface="Dosis"/>
              <a:ea typeface="Dosis"/>
              <a:cs typeface="Dosis"/>
              <a:sym typeface="Dosis"/>
            </a:endParaRPr>
          </a:p>
        </p:txBody>
      </p:sp>
      <p:sp>
        <p:nvSpPr>
          <p:cNvPr id="472" name="Google Shape;472;p62"/>
          <p:cNvSpPr/>
          <p:nvPr/>
        </p:nvSpPr>
        <p:spPr>
          <a:xfrm>
            <a:off x="329214" y="879832"/>
            <a:ext cx="2691300" cy="3399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117400" tIns="117400" rIns="117400" bIns="117400" anchor="ctr" anchorCtr="0">
            <a:noAutofit/>
          </a:bodyPr>
          <a:lstStyle/>
          <a:p>
            <a:pPr marL="0" lvl="0" indent="0" algn="l" rtl="0">
              <a:spcBef>
                <a:spcPts val="0"/>
              </a:spcBef>
              <a:spcAft>
                <a:spcPts val="0"/>
              </a:spcAft>
              <a:buNone/>
            </a:pPr>
            <a:r>
              <a:rPr lang="es" sz="1800">
                <a:latin typeface="Dosis"/>
                <a:ea typeface="Dosis"/>
                <a:cs typeface="Dosis"/>
                <a:sym typeface="Dosis"/>
              </a:rPr>
              <a:t>MATERIA</a:t>
            </a:r>
            <a:endParaRPr sz="1800">
              <a:latin typeface="Dosis"/>
              <a:ea typeface="Dosis"/>
              <a:cs typeface="Dosis"/>
              <a:sym typeface="Dosis"/>
            </a:endParaRPr>
          </a:p>
        </p:txBody>
      </p:sp>
      <p:sp>
        <p:nvSpPr>
          <p:cNvPr id="473" name="Google Shape;473;p62"/>
          <p:cNvSpPr/>
          <p:nvPr/>
        </p:nvSpPr>
        <p:spPr>
          <a:xfrm>
            <a:off x="261892" y="1373029"/>
            <a:ext cx="2837100" cy="8793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117400" tIns="117400" rIns="117400" bIns="117400" anchor="t" anchorCtr="0">
            <a:noAutofit/>
          </a:bodyPr>
          <a:lstStyle/>
          <a:p>
            <a:pPr marL="0" lvl="0" indent="0" algn="l" rtl="0">
              <a:spcBef>
                <a:spcPts val="0"/>
              </a:spcBef>
              <a:spcAft>
                <a:spcPts val="0"/>
              </a:spcAft>
              <a:buNone/>
            </a:pPr>
            <a:r>
              <a:rPr lang="es" sz="1000" b="1">
                <a:latin typeface="Dosis"/>
                <a:ea typeface="Dosis"/>
                <a:cs typeface="Dosis"/>
                <a:sym typeface="Dosis"/>
              </a:rPr>
              <a:t>OBJETIVO</a:t>
            </a:r>
            <a:endParaRPr sz="1000" b="1">
              <a:latin typeface="Dosis"/>
              <a:ea typeface="Dosis"/>
              <a:cs typeface="Dosis"/>
              <a:sym typeface="Dosis"/>
            </a:endParaRPr>
          </a:p>
        </p:txBody>
      </p:sp>
      <p:sp>
        <p:nvSpPr>
          <p:cNvPr id="474" name="Google Shape;474;p62"/>
          <p:cNvSpPr/>
          <p:nvPr/>
        </p:nvSpPr>
        <p:spPr>
          <a:xfrm>
            <a:off x="3562801" y="879832"/>
            <a:ext cx="3000900" cy="14226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117400" tIns="117400" rIns="117400" bIns="117400" anchor="t" anchorCtr="0">
            <a:noAutofit/>
          </a:bodyPr>
          <a:lstStyle/>
          <a:p>
            <a:pPr marL="0" lvl="0" indent="0" algn="l" rtl="0">
              <a:spcBef>
                <a:spcPts val="0"/>
              </a:spcBef>
              <a:spcAft>
                <a:spcPts val="0"/>
              </a:spcAft>
              <a:buNone/>
            </a:pPr>
            <a:r>
              <a:rPr lang="es" sz="1000" b="1">
                <a:latin typeface="Dosis"/>
                <a:ea typeface="Dosis"/>
                <a:cs typeface="Dosis"/>
                <a:sym typeface="Dosis"/>
              </a:rPr>
              <a:t>CRITERIOS DE EVALUACIÓN</a:t>
            </a:r>
            <a:endParaRPr sz="1000" b="1">
              <a:latin typeface="Dosis"/>
              <a:ea typeface="Dosis"/>
              <a:cs typeface="Dosis"/>
              <a:sym typeface="Dosis"/>
            </a:endParaRPr>
          </a:p>
          <a:p>
            <a:pPr marL="0" lvl="0" indent="0" algn="l" rtl="0">
              <a:spcBef>
                <a:spcPts val="0"/>
              </a:spcBef>
              <a:spcAft>
                <a:spcPts val="0"/>
              </a:spcAft>
              <a:buNone/>
            </a:pPr>
            <a:endParaRPr sz="1000" b="1">
              <a:latin typeface="Dosis"/>
              <a:ea typeface="Dosis"/>
              <a:cs typeface="Dosis"/>
              <a:sym typeface="Dosis"/>
            </a:endParaRPr>
          </a:p>
        </p:txBody>
      </p:sp>
      <p:sp>
        <p:nvSpPr>
          <p:cNvPr id="475" name="Google Shape;475;p62"/>
          <p:cNvSpPr txBox="1"/>
          <p:nvPr/>
        </p:nvSpPr>
        <p:spPr>
          <a:xfrm>
            <a:off x="1699264" y="2912593"/>
            <a:ext cx="1066500" cy="570600"/>
          </a:xfrm>
          <a:prstGeom prst="rect">
            <a:avLst/>
          </a:prstGeom>
          <a:noFill/>
          <a:ln>
            <a:noFill/>
          </a:ln>
        </p:spPr>
        <p:txBody>
          <a:bodyPr spcFirstLastPara="1" wrap="square" lIns="117400" tIns="117400" rIns="117400" bIns="117400" anchor="ctr" anchorCtr="0">
            <a:noAutofit/>
          </a:bodyPr>
          <a:lstStyle/>
          <a:p>
            <a:pPr marL="0" lvl="0" indent="0" algn="l" rtl="0">
              <a:spcBef>
                <a:spcPts val="0"/>
              </a:spcBef>
              <a:spcAft>
                <a:spcPts val="0"/>
              </a:spcAft>
              <a:buNone/>
            </a:pPr>
            <a:endParaRPr sz="1800"/>
          </a:p>
        </p:txBody>
      </p:sp>
      <p:sp>
        <p:nvSpPr>
          <p:cNvPr id="476" name="Google Shape;476;p62"/>
          <p:cNvSpPr/>
          <p:nvPr/>
        </p:nvSpPr>
        <p:spPr>
          <a:xfrm>
            <a:off x="334680" y="3009045"/>
            <a:ext cx="10017000" cy="1287000"/>
          </a:xfrm>
          <a:prstGeom prst="roundRect">
            <a:avLst>
              <a:gd name="adj" fmla="val 16667"/>
            </a:avLst>
          </a:prstGeom>
          <a:noFill/>
          <a:ln w="38100" cap="flat" cmpd="sng">
            <a:solidFill>
              <a:schemeClr val="dk2"/>
            </a:solidFill>
            <a:prstDash val="solid"/>
            <a:round/>
            <a:headEnd type="none" w="sm" len="sm"/>
            <a:tailEnd type="none" w="sm" len="sm"/>
          </a:ln>
        </p:spPr>
        <p:txBody>
          <a:bodyPr spcFirstLastPara="1" wrap="square" lIns="117400" tIns="117400" rIns="117400" bIns="117400" anchor="t" anchorCtr="0">
            <a:noAutofit/>
          </a:bodyPr>
          <a:lstStyle/>
          <a:p>
            <a:pPr marL="0" lvl="0" indent="0" algn="l" rtl="0">
              <a:spcBef>
                <a:spcPts val="0"/>
              </a:spcBef>
              <a:spcAft>
                <a:spcPts val="0"/>
              </a:spcAft>
              <a:buClr>
                <a:schemeClr val="dk1"/>
              </a:buClr>
              <a:buSzPts val="1400"/>
              <a:buFont typeface="Arial"/>
              <a:buNone/>
            </a:pPr>
            <a:r>
              <a:rPr lang="es" sz="1800" b="1">
                <a:solidFill>
                  <a:schemeClr val="dk1"/>
                </a:solidFill>
                <a:latin typeface="Dosis"/>
                <a:ea typeface="Dosis"/>
                <a:cs typeface="Dosis"/>
                <a:sym typeface="Dosis"/>
              </a:rPr>
              <a:t>¿QUÉ AVENTURA VAN A VIVIR TUS ALUMNOS?</a:t>
            </a:r>
            <a:endParaRPr sz="1800" b="1">
              <a:solidFill>
                <a:schemeClr val="dk1"/>
              </a:solidFill>
              <a:latin typeface="Dosis"/>
              <a:ea typeface="Dosis"/>
              <a:cs typeface="Dosis"/>
              <a:sym typeface="Dosis"/>
            </a:endParaRPr>
          </a:p>
          <a:p>
            <a:pPr marL="0" lvl="0" indent="0" algn="l" rtl="0">
              <a:spcBef>
                <a:spcPts val="0"/>
              </a:spcBef>
              <a:spcAft>
                <a:spcPts val="0"/>
              </a:spcAft>
              <a:buClr>
                <a:schemeClr val="dk1"/>
              </a:buClr>
              <a:buSzPts val="1400"/>
              <a:buFont typeface="Arial"/>
              <a:buNone/>
            </a:pPr>
            <a:endParaRPr sz="1800" b="1">
              <a:solidFill>
                <a:schemeClr val="dk1"/>
              </a:solidFill>
              <a:latin typeface="Dosis"/>
              <a:ea typeface="Dosis"/>
              <a:cs typeface="Dosis"/>
              <a:sym typeface="Dosis"/>
            </a:endParaRPr>
          </a:p>
        </p:txBody>
      </p:sp>
      <p:sp>
        <p:nvSpPr>
          <p:cNvPr id="477" name="Google Shape;477;p62"/>
          <p:cNvSpPr/>
          <p:nvPr/>
        </p:nvSpPr>
        <p:spPr>
          <a:xfrm>
            <a:off x="6812204" y="879832"/>
            <a:ext cx="3283800" cy="15366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117400" tIns="117400" rIns="117400" bIns="117400" anchor="t" anchorCtr="0">
            <a:noAutofit/>
          </a:bodyPr>
          <a:lstStyle/>
          <a:p>
            <a:pPr marL="0" lvl="0" indent="0" algn="l" rtl="0">
              <a:spcBef>
                <a:spcPts val="0"/>
              </a:spcBef>
              <a:spcAft>
                <a:spcPts val="0"/>
              </a:spcAft>
              <a:buNone/>
            </a:pPr>
            <a:r>
              <a:rPr lang="es" sz="1000" b="1">
                <a:latin typeface="Dosis"/>
                <a:ea typeface="Dosis"/>
                <a:cs typeface="Dosis"/>
                <a:sym typeface="Dosis"/>
              </a:rPr>
              <a:t>                                           INTERESES</a:t>
            </a:r>
            <a:endParaRPr sz="1000" b="1">
              <a:latin typeface="Dosis"/>
              <a:ea typeface="Dosis"/>
              <a:cs typeface="Dosis"/>
              <a:sym typeface="Dosis"/>
            </a:endParaRPr>
          </a:p>
          <a:p>
            <a:pPr marL="0" lvl="0" indent="0" algn="l" rtl="0">
              <a:spcBef>
                <a:spcPts val="0"/>
              </a:spcBef>
              <a:spcAft>
                <a:spcPts val="0"/>
              </a:spcAft>
              <a:buNone/>
            </a:pPr>
            <a:endParaRPr sz="1000" b="1">
              <a:latin typeface="Dosis"/>
              <a:ea typeface="Dosis"/>
              <a:cs typeface="Dosis"/>
              <a:sym typeface="Dosis"/>
            </a:endParaRPr>
          </a:p>
          <a:p>
            <a:pPr marL="0" lvl="0" indent="0" algn="l" rtl="0">
              <a:spcBef>
                <a:spcPts val="0"/>
              </a:spcBef>
              <a:spcAft>
                <a:spcPts val="0"/>
              </a:spcAft>
              <a:buNone/>
            </a:pPr>
            <a:endParaRPr sz="1000" b="1">
              <a:latin typeface="Dosis"/>
              <a:ea typeface="Dosis"/>
              <a:cs typeface="Dosis"/>
              <a:sym typeface="Dosis"/>
            </a:endParaRPr>
          </a:p>
          <a:p>
            <a:pPr marL="0" lvl="0" indent="0" algn="l" rtl="0">
              <a:spcBef>
                <a:spcPts val="0"/>
              </a:spcBef>
              <a:spcAft>
                <a:spcPts val="0"/>
              </a:spcAft>
              <a:buNone/>
            </a:pPr>
            <a:endParaRPr sz="1000" b="1">
              <a:latin typeface="Dosis"/>
              <a:ea typeface="Dosis"/>
              <a:cs typeface="Dosis"/>
              <a:sym typeface="Dosis"/>
            </a:endParaRPr>
          </a:p>
        </p:txBody>
      </p:sp>
      <p:sp>
        <p:nvSpPr>
          <p:cNvPr id="478" name="Google Shape;478;p62"/>
          <p:cNvSpPr txBox="1"/>
          <p:nvPr/>
        </p:nvSpPr>
        <p:spPr>
          <a:xfrm rot="-5400000">
            <a:off x="-720679" y="3252728"/>
            <a:ext cx="1709400" cy="453900"/>
          </a:xfrm>
          <a:prstGeom prst="rect">
            <a:avLst/>
          </a:prstGeom>
          <a:noFill/>
          <a:ln>
            <a:noFill/>
          </a:ln>
        </p:spPr>
        <p:txBody>
          <a:bodyPr spcFirstLastPara="1" wrap="square" lIns="117400" tIns="117400" rIns="117400" bIns="117400" anchor="t" anchorCtr="0">
            <a:noAutofit/>
          </a:bodyPr>
          <a:lstStyle/>
          <a:p>
            <a:pPr marL="0" lvl="0" indent="0" algn="l" rtl="0">
              <a:spcBef>
                <a:spcPts val="0"/>
              </a:spcBef>
              <a:spcAft>
                <a:spcPts val="0"/>
              </a:spcAft>
              <a:buNone/>
            </a:pPr>
            <a:r>
              <a:rPr lang="es" sz="1800" b="1">
                <a:solidFill>
                  <a:schemeClr val="dk1"/>
                </a:solidFill>
                <a:latin typeface="Dosis"/>
                <a:ea typeface="Dosis"/>
                <a:cs typeface="Dosis"/>
                <a:sym typeface="Dosis"/>
              </a:rPr>
              <a:t>NARRATIVA.</a:t>
            </a:r>
            <a:endParaRPr sz="1800"/>
          </a:p>
        </p:txBody>
      </p:sp>
      <p:sp>
        <p:nvSpPr>
          <p:cNvPr id="479" name="Google Shape;479;p62"/>
          <p:cNvSpPr txBox="1"/>
          <p:nvPr/>
        </p:nvSpPr>
        <p:spPr>
          <a:xfrm rot="-5400000">
            <a:off x="-609320" y="4827097"/>
            <a:ext cx="1486800" cy="401400"/>
          </a:xfrm>
          <a:prstGeom prst="rect">
            <a:avLst/>
          </a:prstGeom>
          <a:noFill/>
          <a:ln>
            <a:noFill/>
          </a:ln>
        </p:spPr>
        <p:txBody>
          <a:bodyPr spcFirstLastPara="1" wrap="square" lIns="117400" tIns="117400" rIns="117400" bIns="117400" anchor="t" anchorCtr="0">
            <a:noAutofit/>
          </a:bodyPr>
          <a:lstStyle/>
          <a:p>
            <a:pPr marL="0" lvl="0" indent="0" algn="l" rtl="0">
              <a:spcBef>
                <a:spcPts val="0"/>
              </a:spcBef>
              <a:spcAft>
                <a:spcPts val="0"/>
              </a:spcAft>
              <a:buNone/>
            </a:pPr>
            <a:r>
              <a:rPr lang="es" sz="1300" b="1">
                <a:solidFill>
                  <a:schemeClr val="dk1"/>
                </a:solidFill>
                <a:latin typeface="Dosis"/>
                <a:ea typeface="Dosis"/>
                <a:cs typeface="Dosis"/>
                <a:sym typeface="Dosis"/>
              </a:rPr>
              <a:t>DINÁMICAS Y MECÁNICAS</a:t>
            </a:r>
            <a:endParaRPr sz="1300"/>
          </a:p>
        </p:txBody>
      </p:sp>
      <p:sp>
        <p:nvSpPr>
          <p:cNvPr id="480" name="Google Shape;480;p62"/>
          <p:cNvSpPr txBox="1"/>
          <p:nvPr/>
        </p:nvSpPr>
        <p:spPr>
          <a:xfrm rot="-5400000">
            <a:off x="-638779" y="6301893"/>
            <a:ext cx="1545600" cy="453900"/>
          </a:xfrm>
          <a:prstGeom prst="rect">
            <a:avLst/>
          </a:prstGeom>
          <a:noFill/>
          <a:ln>
            <a:noFill/>
          </a:ln>
        </p:spPr>
        <p:txBody>
          <a:bodyPr spcFirstLastPara="1" wrap="square" lIns="117400" tIns="117400" rIns="117400" bIns="117400" anchor="t" anchorCtr="0">
            <a:noAutofit/>
          </a:bodyPr>
          <a:lstStyle/>
          <a:p>
            <a:pPr marL="0" lvl="0" indent="0" algn="l" rtl="0">
              <a:spcBef>
                <a:spcPts val="0"/>
              </a:spcBef>
              <a:spcAft>
                <a:spcPts val="0"/>
              </a:spcAft>
              <a:buNone/>
            </a:pPr>
            <a:r>
              <a:rPr lang="es" sz="1500" b="1">
                <a:solidFill>
                  <a:schemeClr val="dk1"/>
                </a:solidFill>
                <a:latin typeface="Dosis"/>
                <a:ea typeface="Dosis"/>
                <a:cs typeface="Dosis"/>
                <a:sym typeface="Dosis"/>
              </a:rPr>
              <a:t>COMPONENTES</a:t>
            </a:r>
            <a:endParaRPr sz="1200"/>
          </a:p>
        </p:txBody>
      </p:sp>
      <p:sp>
        <p:nvSpPr>
          <p:cNvPr id="481" name="Google Shape;481;p62"/>
          <p:cNvSpPr/>
          <p:nvPr/>
        </p:nvSpPr>
        <p:spPr>
          <a:xfrm>
            <a:off x="536471" y="4816919"/>
            <a:ext cx="1411800" cy="723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ctr" anchorCtr="0">
            <a:noAutofit/>
          </a:bodyPr>
          <a:lstStyle/>
          <a:p>
            <a:pPr marL="0" lvl="0" indent="0" algn="l" rtl="0">
              <a:spcBef>
                <a:spcPts val="0"/>
              </a:spcBef>
              <a:spcAft>
                <a:spcPts val="0"/>
              </a:spcAft>
              <a:buNone/>
            </a:pPr>
            <a:r>
              <a:rPr lang="es" sz="1000" b="1">
                <a:latin typeface="Dosis"/>
                <a:ea typeface="Dosis"/>
                <a:cs typeface="Dosis"/>
                <a:sym typeface="Dosis"/>
              </a:rPr>
              <a:t>EXPERIENCIA DEL PARTICIPANTE. ¿QUÉ CUENTAN CUANDO LLEGAN A CASA?</a:t>
            </a:r>
            <a:endParaRPr sz="1000" b="1">
              <a:latin typeface="Dosis"/>
              <a:ea typeface="Dosis"/>
              <a:cs typeface="Dosis"/>
              <a:sym typeface="Dosis"/>
            </a:endParaRPr>
          </a:p>
        </p:txBody>
      </p:sp>
      <p:sp>
        <p:nvSpPr>
          <p:cNvPr id="482" name="Google Shape;482;p62"/>
          <p:cNvSpPr/>
          <p:nvPr/>
        </p:nvSpPr>
        <p:spPr>
          <a:xfrm>
            <a:off x="2061344" y="4660824"/>
            <a:ext cx="1411800" cy="879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ctr" anchorCtr="0">
            <a:noAutofit/>
          </a:bodyPr>
          <a:lstStyle/>
          <a:p>
            <a:pPr marL="0" lvl="0" indent="0" algn="ctr" rtl="0">
              <a:spcBef>
                <a:spcPts val="0"/>
              </a:spcBef>
              <a:spcAft>
                <a:spcPts val="0"/>
              </a:spcAft>
              <a:buNone/>
            </a:pPr>
            <a:r>
              <a:rPr lang="es" sz="1800" b="1">
                <a:latin typeface="Dosis"/>
                <a:ea typeface="Dosis"/>
                <a:cs typeface="Dosis"/>
                <a:sym typeface="Dosis"/>
              </a:rPr>
              <a:t>COOPERAN O COMPITEN</a:t>
            </a:r>
            <a:endParaRPr sz="1800" b="1">
              <a:latin typeface="Dosis"/>
              <a:ea typeface="Dosis"/>
              <a:cs typeface="Dosis"/>
              <a:sym typeface="Dosis"/>
            </a:endParaRPr>
          </a:p>
        </p:txBody>
      </p:sp>
      <p:sp>
        <p:nvSpPr>
          <p:cNvPr id="483" name="Google Shape;483;p62"/>
          <p:cNvSpPr/>
          <p:nvPr/>
        </p:nvSpPr>
        <p:spPr>
          <a:xfrm>
            <a:off x="3586217" y="4605614"/>
            <a:ext cx="1411800" cy="879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ctr" anchorCtr="0">
            <a:noAutofit/>
          </a:bodyPr>
          <a:lstStyle/>
          <a:p>
            <a:pPr marL="0" lvl="0" indent="0" algn="ctr" rtl="0">
              <a:spcBef>
                <a:spcPts val="0"/>
              </a:spcBef>
              <a:spcAft>
                <a:spcPts val="0"/>
              </a:spcAft>
              <a:buNone/>
            </a:pPr>
            <a:r>
              <a:rPr lang="es" sz="1000" b="1">
                <a:latin typeface="Dosis"/>
                <a:ea typeface="Dosis"/>
                <a:cs typeface="Dosis"/>
                <a:sym typeface="Dosis"/>
              </a:rPr>
              <a:t>¿SE IDENTIFICAN CON LOS PERSONAJES?</a:t>
            </a:r>
            <a:endParaRPr sz="1000" b="1">
              <a:latin typeface="Dosis"/>
              <a:ea typeface="Dosis"/>
              <a:cs typeface="Dosis"/>
              <a:sym typeface="Dosis"/>
            </a:endParaRPr>
          </a:p>
          <a:p>
            <a:pPr marL="0" lvl="0" indent="0" algn="ctr" rtl="0">
              <a:spcBef>
                <a:spcPts val="0"/>
              </a:spcBef>
              <a:spcAft>
                <a:spcPts val="0"/>
              </a:spcAft>
              <a:buNone/>
            </a:pPr>
            <a:r>
              <a:rPr lang="es" sz="1000" b="1">
                <a:latin typeface="Dosis"/>
                <a:ea typeface="Dosis"/>
                <a:cs typeface="Dosis"/>
                <a:sym typeface="Dosis"/>
              </a:rPr>
              <a:t>¿EN PRIMERA O TERCERA PERSONA?</a:t>
            </a:r>
            <a:endParaRPr sz="1000" b="1">
              <a:latin typeface="Dosis"/>
              <a:ea typeface="Dosis"/>
              <a:cs typeface="Dosis"/>
              <a:sym typeface="Dosis"/>
            </a:endParaRPr>
          </a:p>
        </p:txBody>
      </p:sp>
      <p:sp>
        <p:nvSpPr>
          <p:cNvPr id="484" name="Google Shape;484;p62"/>
          <p:cNvSpPr/>
          <p:nvPr/>
        </p:nvSpPr>
        <p:spPr>
          <a:xfrm>
            <a:off x="5199926" y="4605596"/>
            <a:ext cx="1411800" cy="879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ctr" anchorCtr="0">
            <a:noAutofit/>
          </a:bodyPr>
          <a:lstStyle/>
          <a:p>
            <a:pPr marL="0" lvl="0" indent="0" algn="ctr" rtl="0">
              <a:spcBef>
                <a:spcPts val="0"/>
              </a:spcBef>
              <a:spcAft>
                <a:spcPts val="0"/>
              </a:spcAft>
              <a:buNone/>
            </a:pPr>
            <a:r>
              <a:rPr lang="es" sz="1000" b="1">
                <a:latin typeface="Dosis"/>
                <a:ea typeface="Dosis"/>
                <a:cs typeface="Dosis"/>
                <a:sym typeface="Dosis"/>
              </a:rPr>
              <a:t>¿RECEPTORES O CREADORES DE LA NARRATIVA?</a:t>
            </a:r>
            <a:endParaRPr sz="1000" b="1">
              <a:latin typeface="Dosis"/>
              <a:ea typeface="Dosis"/>
              <a:cs typeface="Dosis"/>
              <a:sym typeface="Dosis"/>
            </a:endParaRPr>
          </a:p>
        </p:txBody>
      </p:sp>
      <p:sp>
        <p:nvSpPr>
          <p:cNvPr id="485" name="Google Shape;485;p62"/>
          <p:cNvSpPr/>
          <p:nvPr/>
        </p:nvSpPr>
        <p:spPr>
          <a:xfrm>
            <a:off x="6737866" y="4445790"/>
            <a:ext cx="1919400" cy="1038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ctr" anchorCtr="0">
            <a:noAutofit/>
          </a:bodyPr>
          <a:lstStyle/>
          <a:p>
            <a:pPr marL="0" lvl="0" indent="0" algn="ctr" rtl="0">
              <a:spcBef>
                <a:spcPts val="0"/>
              </a:spcBef>
              <a:spcAft>
                <a:spcPts val="0"/>
              </a:spcAft>
              <a:buNone/>
            </a:pPr>
            <a:r>
              <a:rPr lang="es" sz="1000" b="1">
                <a:latin typeface="Dosis"/>
                <a:ea typeface="Dosis"/>
                <a:cs typeface="Dosis"/>
                <a:sym typeface="Dosis"/>
              </a:rPr>
              <a:t>¿QUÉ TIPO DE ACCIONES TENDRÁN QUE HACER?</a:t>
            </a:r>
            <a:endParaRPr sz="1000" b="1">
              <a:latin typeface="Dosis"/>
              <a:ea typeface="Dosis"/>
              <a:cs typeface="Dosis"/>
              <a:sym typeface="Dosis"/>
            </a:endParaRPr>
          </a:p>
          <a:p>
            <a:pPr marL="0" lvl="0" indent="0" algn="ctr" rtl="0">
              <a:spcBef>
                <a:spcPts val="0"/>
              </a:spcBef>
              <a:spcAft>
                <a:spcPts val="0"/>
              </a:spcAft>
              <a:buNone/>
            </a:pPr>
            <a:r>
              <a:rPr lang="es" sz="1000" b="1">
                <a:solidFill>
                  <a:schemeClr val="dk1"/>
                </a:solidFill>
                <a:latin typeface="Dosis"/>
                <a:ea typeface="Dosis"/>
                <a:cs typeface="Dosis"/>
                <a:sym typeface="Dosis"/>
              </a:rPr>
              <a:t>¿QUÉ TIPO DE ACCIONES TENDRÁN QUE HACER?¿ESTÁN ASOCIADAS CON EL CURRÍCULO?</a:t>
            </a:r>
            <a:endParaRPr sz="1000" b="1">
              <a:latin typeface="Dosis"/>
              <a:ea typeface="Dosis"/>
              <a:cs typeface="Dosis"/>
              <a:sym typeface="Dosis"/>
            </a:endParaRPr>
          </a:p>
        </p:txBody>
      </p:sp>
      <p:sp>
        <p:nvSpPr>
          <p:cNvPr id="486" name="Google Shape;486;p62"/>
          <p:cNvSpPr/>
          <p:nvPr/>
        </p:nvSpPr>
        <p:spPr>
          <a:xfrm>
            <a:off x="8763020" y="4605614"/>
            <a:ext cx="1411800" cy="879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ctr" anchorCtr="0">
            <a:noAutofit/>
          </a:bodyPr>
          <a:lstStyle/>
          <a:p>
            <a:pPr marL="0" lvl="0" indent="0" algn="ctr" rtl="0">
              <a:spcBef>
                <a:spcPts val="0"/>
              </a:spcBef>
              <a:spcAft>
                <a:spcPts val="0"/>
              </a:spcAft>
              <a:buNone/>
            </a:pPr>
            <a:r>
              <a:rPr lang="es" sz="1000" b="1">
                <a:latin typeface="Dosis"/>
                <a:ea typeface="Dosis"/>
                <a:cs typeface="Dosis"/>
                <a:sym typeface="Dosis"/>
              </a:rPr>
              <a:t>¿QUÉ COMPORTAMIENTOS SON LOS ESPERADOS?</a:t>
            </a:r>
            <a:endParaRPr sz="1000" b="1">
              <a:latin typeface="Dosis"/>
              <a:ea typeface="Dosis"/>
              <a:cs typeface="Dosis"/>
              <a:sym typeface="Dosis"/>
            </a:endParaRPr>
          </a:p>
        </p:txBody>
      </p:sp>
      <p:sp>
        <p:nvSpPr>
          <p:cNvPr id="487" name="Google Shape;487;p62"/>
          <p:cNvSpPr/>
          <p:nvPr/>
        </p:nvSpPr>
        <p:spPr>
          <a:xfrm>
            <a:off x="2366880" y="6199612"/>
            <a:ext cx="1411800" cy="879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ctr" anchorCtr="0">
            <a:noAutofit/>
          </a:bodyPr>
          <a:lstStyle/>
          <a:p>
            <a:pPr marL="0" lvl="0" indent="0" algn="l" rtl="0">
              <a:spcBef>
                <a:spcPts val="0"/>
              </a:spcBef>
              <a:spcAft>
                <a:spcPts val="0"/>
              </a:spcAft>
              <a:buNone/>
            </a:pPr>
            <a:endParaRPr sz="1800" b="1">
              <a:latin typeface="Dosis"/>
              <a:ea typeface="Dosis"/>
              <a:cs typeface="Dosis"/>
              <a:sym typeface="Dosis"/>
            </a:endParaRPr>
          </a:p>
        </p:txBody>
      </p:sp>
      <p:sp>
        <p:nvSpPr>
          <p:cNvPr id="488" name="Google Shape;488;p62"/>
          <p:cNvSpPr/>
          <p:nvPr/>
        </p:nvSpPr>
        <p:spPr>
          <a:xfrm>
            <a:off x="3954280" y="6199612"/>
            <a:ext cx="1411800" cy="879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ctr" anchorCtr="0">
            <a:noAutofit/>
          </a:bodyPr>
          <a:lstStyle/>
          <a:p>
            <a:pPr marL="0" lvl="0" indent="0" algn="l" rtl="0">
              <a:spcBef>
                <a:spcPts val="0"/>
              </a:spcBef>
              <a:spcAft>
                <a:spcPts val="0"/>
              </a:spcAft>
              <a:buNone/>
            </a:pPr>
            <a:endParaRPr sz="1800" b="1">
              <a:latin typeface="Dosis"/>
              <a:ea typeface="Dosis"/>
              <a:cs typeface="Dosis"/>
              <a:sym typeface="Dosis"/>
            </a:endParaRPr>
          </a:p>
        </p:txBody>
      </p:sp>
      <p:sp>
        <p:nvSpPr>
          <p:cNvPr id="489" name="Google Shape;489;p62"/>
          <p:cNvSpPr/>
          <p:nvPr/>
        </p:nvSpPr>
        <p:spPr>
          <a:xfrm>
            <a:off x="5541681" y="6199612"/>
            <a:ext cx="1411800" cy="879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ctr" anchorCtr="0">
            <a:noAutofit/>
          </a:bodyPr>
          <a:lstStyle/>
          <a:p>
            <a:pPr marL="0" lvl="0" indent="0" algn="l" rtl="0">
              <a:spcBef>
                <a:spcPts val="0"/>
              </a:spcBef>
              <a:spcAft>
                <a:spcPts val="0"/>
              </a:spcAft>
              <a:buNone/>
            </a:pPr>
            <a:endParaRPr sz="1800" b="1">
              <a:latin typeface="Dosis"/>
              <a:ea typeface="Dosis"/>
              <a:cs typeface="Dosis"/>
              <a:sym typeface="Dosis"/>
            </a:endParaRPr>
          </a:p>
        </p:txBody>
      </p:sp>
      <p:sp>
        <p:nvSpPr>
          <p:cNvPr id="490" name="Google Shape;490;p62"/>
          <p:cNvSpPr/>
          <p:nvPr/>
        </p:nvSpPr>
        <p:spPr>
          <a:xfrm>
            <a:off x="7129082" y="6199612"/>
            <a:ext cx="1411800" cy="879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7400" tIns="117400" rIns="117400" bIns="117400" anchor="ctr" anchorCtr="0">
            <a:noAutofit/>
          </a:bodyPr>
          <a:lstStyle/>
          <a:p>
            <a:pPr marL="0" lvl="0" indent="0" algn="l" rtl="0">
              <a:spcBef>
                <a:spcPts val="0"/>
              </a:spcBef>
              <a:spcAft>
                <a:spcPts val="0"/>
              </a:spcAft>
              <a:buNone/>
            </a:pPr>
            <a:endParaRPr sz="1800" b="1">
              <a:latin typeface="Dosis"/>
              <a:ea typeface="Dosis"/>
              <a:cs typeface="Dosis"/>
              <a:sym typeface="Dosis"/>
            </a:endParaRPr>
          </a:p>
        </p:txBody>
      </p:sp>
      <p:pic>
        <p:nvPicPr>
          <p:cNvPr id="491" name="Google Shape;491;p62"/>
          <p:cNvPicPr preferRelativeResize="0"/>
          <p:nvPr/>
        </p:nvPicPr>
        <p:blipFill>
          <a:blip r:embed="rId3">
            <a:alphaModFix/>
          </a:blip>
          <a:stretch>
            <a:fillRect/>
          </a:stretch>
        </p:blipFill>
        <p:spPr>
          <a:xfrm>
            <a:off x="0" y="6819062"/>
            <a:ext cx="639963" cy="6399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5"/>
        <p:cNvGrpSpPr/>
        <p:nvPr/>
      </p:nvGrpSpPr>
      <p:grpSpPr>
        <a:xfrm>
          <a:off x="0" y="0"/>
          <a:ext cx="0" cy="0"/>
          <a:chOff x="0" y="0"/>
          <a:chExt cx="0" cy="0"/>
        </a:xfrm>
      </p:grpSpPr>
      <p:sp>
        <p:nvSpPr>
          <p:cNvPr id="496" name="Google Shape;496;p63"/>
          <p:cNvSpPr/>
          <p:nvPr/>
        </p:nvSpPr>
        <p:spPr>
          <a:xfrm>
            <a:off x="2675134" y="273349"/>
            <a:ext cx="5440500" cy="917700"/>
          </a:xfrm>
          <a:prstGeom prst="roundRect">
            <a:avLst>
              <a:gd name="adj" fmla="val 16667"/>
            </a:avLst>
          </a:prstGeom>
          <a:solidFill>
            <a:srgbClr val="FFFFFF"/>
          </a:solidFill>
          <a:ln w="9525" cap="flat" cmpd="sng">
            <a:solidFill>
              <a:schemeClr val="dk2"/>
            </a:solidFill>
            <a:prstDash val="dot"/>
            <a:round/>
            <a:headEnd type="none" w="sm" len="sm"/>
            <a:tailEnd type="none" w="sm" len="sm"/>
          </a:ln>
        </p:spPr>
        <p:txBody>
          <a:bodyPr spcFirstLastPara="1" wrap="square" lIns="117400" tIns="117400" rIns="117400" bIns="117400" anchor="ctr" anchorCtr="0">
            <a:noAutofit/>
          </a:bodyPr>
          <a:lstStyle/>
          <a:p>
            <a:pPr marL="0" lvl="0" indent="0" algn="ctr" rtl="0">
              <a:spcBef>
                <a:spcPts val="0"/>
              </a:spcBef>
              <a:spcAft>
                <a:spcPts val="0"/>
              </a:spcAft>
              <a:buNone/>
            </a:pPr>
            <a:r>
              <a:rPr lang="es" sz="3000" b="1">
                <a:latin typeface="Dosis"/>
                <a:ea typeface="Dosis"/>
                <a:cs typeface="Dosis"/>
                <a:sym typeface="Dosis"/>
              </a:rPr>
              <a:t>SESIÓN PRESENCIAL MÓDULO 2.</a:t>
            </a:r>
            <a:endParaRPr sz="3000" b="1">
              <a:latin typeface="Dosis"/>
              <a:ea typeface="Dosis"/>
              <a:cs typeface="Dosis"/>
              <a:sym typeface="Dosis"/>
            </a:endParaRPr>
          </a:p>
        </p:txBody>
      </p:sp>
      <p:sp>
        <p:nvSpPr>
          <p:cNvPr id="497" name="Google Shape;497;p63"/>
          <p:cNvSpPr/>
          <p:nvPr/>
        </p:nvSpPr>
        <p:spPr>
          <a:xfrm>
            <a:off x="136106" y="2460766"/>
            <a:ext cx="1464600" cy="1941900"/>
          </a:xfrm>
          <a:prstGeom prst="roundRect">
            <a:avLst>
              <a:gd name="adj" fmla="val 16667"/>
            </a:avLst>
          </a:prstGeom>
          <a:solidFill>
            <a:srgbClr val="FCE5CD"/>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800" b="1">
                <a:latin typeface="Dosis"/>
                <a:ea typeface="Dosis"/>
                <a:cs typeface="Dosis"/>
                <a:sym typeface="Dosis"/>
              </a:rPr>
              <a:t>1</a:t>
            </a:r>
            <a:endParaRPr sz="1800" b="1">
              <a:latin typeface="Dosis"/>
              <a:ea typeface="Dosis"/>
              <a:cs typeface="Dosis"/>
              <a:sym typeface="Dosis"/>
            </a:endParaRPr>
          </a:p>
          <a:p>
            <a:pPr marL="0" lvl="0" indent="0" algn="ctr" rtl="0">
              <a:spcBef>
                <a:spcPts val="0"/>
              </a:spcBef>
              <a:spcAft>
                <a:spcPts val="0"/>
              </a:spcAft>
              <a:buNone/>
            </a:pPr>
            <a:r>
              <a:rPr lang="es" sz="1800" b="1">
                <a:latin typeface="Dosis"/>
                <a:ea typeface="Dosis"/>
                <a:cs typeface="Dosis"/>
                <a:sym typeface="Dosis"/>
              </a:rPr>
              <a:t>CONTENIDOS</a:t>
            </a:r>
            <a:endParaRPr sz="1800" b="1">
              <a:latin typeface="Dosis"/>
              <a:ea typeface="Dosis"/>
              <a:cs typeface="Dosis"/>
              <a:sym typeface="Dosis"/>
            </a:endParaRPr>
          </a:p>
        </p:txBody>
      </p:sp>
      <p:sp>
        <p:nvSpPr>
          <p:cNvPr id="498" name="Google Shape;498;p63">
            <a:hlinkClick r:id="" action="ppaction://noaction"/>
          </p:cNvPr>
          <p:cNvSpPr/>
          <p:nvPr/>
        </p:nvSpPr>
        <p:spPr>
          <a:xfrm>
            <a:off x="3021025" y="2460766"/>
            <a:ext cx="1608600" cy="1560900"/>
          </a:xfrm>
          <a:prstGeom prst="roundRect">
            <a:avLst>
              <a:gd name="adj" fmla="val 16667"/>
            </a:avLst>
          </a:prstGeom>
          <a:solidFill>
            <a:srgbClr val="D0E0E3"/>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800" b="1">
                <a:latin typeface="Dosis"/>
                <a:ea typeface="Dosis"/>
                <a:cs typeface="Dosis"/>
                <a:sym typeface="Dosis"/>
              </a:rPr>
              <a:t>3</a:t>
            </a:r>
            <a:endParaRPr sz="1800" b="1">
              <a:latin typeface="Dosis"/>
              <a:ea typeface="Dosis"/>
              <a:cs typeface="Dosis"/>
              <a:sym typeface="Dosis"/>
            </a:endParaRPr>
          </a:p>
          <a:p>
            <a:pPr marL="0" lvl="0" indent="0" algn="ctr" rtl="0">
              <a:spcBef>
                <a:spcPts val="0"/>
              </a:spcBef>
              <a:spcAft>
                <a:spcPts val="0"/>
              </a:spcAft>
              <a:buNone/>
            </a:pPr>
            <a:r>
              <a:rPr lang="es" sz="1800" b="1">
                <a:latin typeface="Dosis"/>
                <a:ea typeface="Dosis"/>
                <a:cs typeface="Dosis"/>
                <a:sym typeface="Dosis"/>
              </a:rPr>
              <a:t> PADLET</a:t>
            </a:r>
            <a:r>
              <a:rPr lang="es" sz="1800">
                <a:latin typeface="Dosis"/>
                <a:ea typeface="Dosis"/>
                <a:cs typeface="Dosis"/>
                <a:sym typeface="Dosis"/>
              </a:rPr>
              <a:t> </a:t>
            </a:r>
            <a:endParaRPr sz="1800">
              <a:latin typeface="Dosis"/>
              <a:ea typeface="Dosis"/>
              <a:cs typeface="Dosis"/>
              <a:sym typeface="Dosis"/>
            </a:endParaRPr>
          </a:p>
          <a:p>
            <a:pPr marL="0" lvl="0" indent="0" algn="ctr" rtl="0">
              <a:spcBef>
                <a:spcPts val="0"/>
              </a:spcBef>
              <a:spcAft>
                <a:spcPts val="0"/>
              </a:spcAft>
              <a:buNone/>
            </a:pPr>
            <a:r>
              <a:rPr lang="es" sz="1800">
                <a:latin typeface="Dosis"/>
                <a:ea typeface="Dosis"/>
                <a:cs typeface="Dosis"/>
                <a:sym typeface="Dosis"/>
              </a:rPr>
              <a:t>RECOGIDA MUNDOS NARRATIVOS</a:t>
            </a:r>
            <a:endParaRPr sz="1800">
              <a:latin typeface="Dosis"/>
              <a:ea typeface="Dosis"/>
              <a:cs typeface="Dosis"/>
              <a:sym typeface="Dosis"/>
            </a:endParaRPr>
          </a:p>
        </p:txBody>
      </p:sp>
      <p:sp>
        <p:nvSpPr>
          <p:cNvPr id="499" name="Google Shape;499;p63"/>
          <p:cNvSpPr txBox="1"/>
          <p:nvPr/>
        </p:nvSpPr>
        <p:spPr>
          <a:xfrm>
            <a:off x="136106" y="86499"/>
            <a:ext cx="433800" cy="5952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s" sz="1800" b="1">
                <a:solidFill>
                  <a:schemeClr val="dk1"/>
                </a:solidFill>
                <a:latin typeface="Special Elite"/>
                <a:ea typeface="Special Elite"/>
                <a:cs typeface="Special Elite"/>
                <a:sym typeface="Special Elite"/>
              </a:rPr>
              <a:t>0.</a:t>
            </a:r>
            <a:endParaRPr sz="1800" b="1">
              <a:solidFill>
                <a:schemeClr val="dk1"/>
              </a:solidFill>
              <a:latin typeface="Special Elite"/>
              <a:ea typeface="Special Elite"/>
              <a:cs typeface="Special Elite"/>
              <a:sym typeface="Special Elite"/>
            </a:endParaRPr>
          </a:p>
          <a:p>
            <a:pPr marL="0" lvl="0" indent="0" algn="l" rtl="0">
              <a:spcBef>
                <a:spcPts val="0"/>
              </a:spcBef>
              <a:spcAft>
                <a:spcPts val="0"/>
              </a:spcAft>
              <a:buNone/>
            </a:pPr>
            <a:endParaRPr sz="1800" b="1">
              <a:latin typeface="Special Elite"/>
              <a:ea typeface="Special Elite"/>
              <a:cs typeface="Special Elite"/>
              <a:sym typeface="Special Elite"/>
            </a:endParaRPr>
          </a:p>
        </p:txBody>
      </p:sp>
      <p:sp>
        <p:nvSpPr>
          <p:cNvPr id="500" name="Google Shape;500;p63">
            <a:hlinkClick r:id="" action="ppaction://noaction"/>
          </p:cNvPr>
          <p:cNvSpPr/>
          <p:nvPr/>
        </p:nvSpPr>
        <p:spPr>
          <a:xfrm>
            <a:off x="6314290" y="2460766"/>
            <a:ext cx="1373700" cy="1438500"/>
          </a:xfrm>
          <a:prstGeom prst="roundRect">
            <a:avLst>
              <a:gd name="adj" fmla="val 16667"/>
            </a:avLst>
          </a:prstGeom>
          <a:solidFill>
            <a:srgbClr val="C27BA0"/>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800" b="1">
                <a:latin typeface="Dosis"/>
                <a:ea typeface="Dosis"/>
                <a:cs typeface="Dosis"/>
                <a:sym typeface="Dosis"/>
              </a:rPr>
              <a:t>5</a:t>
            </a:r>
            <a:endParaRPr sz="1800" b="1">
              <a:latin typeface="Dosis"/>
              <a:ea typeface="Dosis"/>
              <a:cs typeface="Dosis"/>
              <a:sym typeface="Dosis"/>
            </a:endParaRPr>
          </a:p>
          <a:p>
            <a:pPr marL="0" lvl="0" indent="0" algn="ctr" rtl="0">
              <a:spcBef>
                <a:spcPts val="0"/>
              </a:spcBef>
              <a:spcAft>
                <a:spcPts val="0"/>
              </a:spcAft>
              <a:buNone/>
            </a:pPr>
            <a:r>
              <a:rPr lang="es" sz="1800" b="1">
                <a:latin typeface="Dosis"/>
                <a:ea typeface="Dosis"/>
                <a:cs typeface="Dosis"/>
                <a:sym typeface="Dosis"/>
              </a:rPr>
              <a:t>CREAR TRAMA</a:t>
            </a:r>
            <a:endParaRPr sz="1800" b="1">
              <a:latin typeface="Dosis"/>
              <a:ea typeface="Dosis"/>
              <a:cs typeface="Dosis"/>
              <a:sym typeface="Dosis"/>
            </a:endParaRPr>
          </a:p>
        </p:txBody>
      </p:sp>
      <p:sp>
        <p:nvSpPr>
          <p:cNvPr id="501" name="Google Shape;501;p63"/>
          <p:cNvSpPr txBox="1"/>
          <p:nvPr/>
        </p:nvSpPr>
        <p:spPr>
          <a:xfrm>
            <a:off x="310710" y="1366819"/>
            <a:ext cx="4297500" cy="600600"/>
          </a:xfrm>
          <a:prstGeom prst="rect">
            <a:avLst/>
          </a:prstGeom>
          <a:noFill/>
          <a:ln w="19050" cap="flat" cmpd="sng">
            <a:solidFill>
              <a:srgbClr val="000000"/>
            </a:solidFill>
            <a:prstDash val="solid"/>
            <a:round/>
            <a:headEnd type="none" w="sm" len="sm"/>
            <a:tailEnd type="none" w="sm" len="sm"/>
          </a:ln>
        </p:spPr>
        <p:txBody>
          <a:bodyPr spcFirstLastPara="1" wrap="square" lIns="116050" tIns="116050" rIns="116050" bIns="116050" anchor="t" anchorCtr="0">
            <a:noAutofit/>
          </a:bodyPr>
          <a:lstStyle/>
          <a:p>
            <a:pPr marL="0" lvl="0" indent="0" algn="ctr" rtl="0">
              <a:spcBef>
                <a:spcPts val="0"/>
              </a:spcBef>
              <a:spcAft>
                <a:spcPts val="0"/>
              </a:spcAft>
              <a:buClr>
                <a:schemeClr val="dk1"/>
              </a:buClr>
              <a:buSzPts val="1400"/>
              <a:buFont typeface="Arial"/>
              <a:buNone/>
            </a:pPr>
            <a:r>
              <a:rPr lang="es" sz="1800">
                <a:solidFill>
                  <a:schemeClr val="dk1"/>
                </a:solidFill>
                <a:latin typeface="Dosis"/>
                <a:ea typeface="Dosis"/>
                <a:cs typeface="Dosis"/>
                <a:sym typeface="Dosis"/>
              </a:rPr>
              <a:t>OBJETIVO: Diseñar una narrativa para tu materia</a:t>
            </a:r>
            <a:endParaRPr sz="1800"/>
          </a:p>
        </p:txBody>
      </p:sp>
      <p:pic>
        <p:nvPicPr>
          <p:cNvPr id="502" name="Google Shape;502;p63">
            <a:hlinkClick r:id="rId3"/>
          </p:cNvPr>
          <p:cNvPicPr preferRelativeResize="0"/>
          <p:nvPr/>
        </p:nvPicPr>
        <p:blipFill>
          <a:blip r:embed="rId4">
            <a:alphaModFix/>
          </a:blip>
          <a:stretch>
            <a:fillRect/>
          </a:stretch>
        </p:blipFill>
        <p:spPr>
          <a:xfrm>
            <a:off x="136106" y="4647707"/>
            <a:ext cx="801491" cy="801491"/>
          </a:xfrm>
          <a:prstGeom prst="rect">
            <a:avLst/>
          </a:prstGeom>
          <a:noFill/>
          <a:ln w="28575" cap="flat" cmpd="sng">
            <a:solidFill>
              <a:schemeClr val="dk2"/>
            </a:solidFill>
            <a:prstDash val="dot"/>
            <a:round/>
            <a:headEnd type="none" w="sm" len="sm"/>
            <a:tailEnd type="none" w="sm" len="sm"/>
          </a:ln>
        </p:spPr>
      </p:pic>
      <p:cxnSp>
        <p:nvCxnSpPr>
          <p:cNvPr id="503" name="Google Shape;503;p63"/>
          <p:cNvCxnSpPr>
            <a:stCxn id="502" idx="0"/>
            <a:endCxn id="497" idx="2"/>
          </p:cNvCxnSpPr>
          <p:nvPr/>
        </p:nvCxnSpPr>
        <p:spPr>
          <a:xfrm rot="10800000" flipH="1">
            <a:off x="536851" y="4402607"/>
            <a:ext cx="331500" cy="245100"/>
          </a:xfrm>
          <a:prstGeom prst="straightConnector1">
            <a:avLst/>
          </a:prstGeom>
          <a:noFill/>
          <a:ln w="9525" cap="flat" cmpd="sng">
            <a:solidFill>
              <a:schemeClr val="dk2"/>
            </a:solidFill>
            <a:prstDash val="dot"/>
            <a:round/>
            <a:headEnd type="none" w="med" len="med"/>
            <a:tailEnd type="none" w="med" len="med"/>
          </a:ln>
        </p:spPr>
      </p:cxnSp>
      <p:cxnSp>
        <p:nvCxnSpPr>
          <p:cNvPr id="504" name="Google Shape;504;p63"/>
          <p:cNvCxnSpPr>
            <a:stCxn id="497" idx="3"/>
            <a:endCxn id="498" idx="1"/>
          </p:cNvCxnSpPr>
          <p:nvPr/>
        </p:nvCxnSpPr>
        <p:spPr>
          <a:xfrm rot="10800000" flipH="1">
            <a:off x="1600706" y="3241216"/>
            <a:ext cx="1420200" cy="190500"/>
          </a:xfrm>
          <a:prstGeom prst="straightConnector1">
            <a:avLst/>
          </a:prstGeom>
          <a:noFill/>
          <a:ln w="19050" cap="flat" cmpd="sng">
            <a:solidFill>
              <a:schemeClr val="dk2"/>
            </a:solidFill>
            <a:prstDash val="dot"/>
            <a:round/>
            <a:headEnd type="none" w="med" len="med"/>
            <a:tailEnd type="none" w="med" len="med"/>
          </a:ln>
        </p:spPr>
      </p:cxnSp>
      <p:pic>
        <p:nvPicPr>
          <p:cNvPr id="505" name="Google Shape;505;p63">
            <a:hlinkClick r:id="rId5"/>
          </p:cNvPr>
          <p:cNvPicPr preferRelativeResize="0"/>
          <p:nvPr/>
        </p:nvPicPr>
        <p:blipFill>
          <a:blip r:embed="rId4">
            <a:alphaModFix/>
          </a:blip>
          <a:stretch>
            <a:fillRect/>
          </a:stretch>
        </p:blipFill>
        <p:spPr>
          <a:xfrm>
            <a:off x="3370278" y="4986701"/>
            <a:ext cx="801491" cy="801491"/>
          </a:xfrm>
          <a:prstGeom prst="rect">
            <a:avLst/>
          </a:prstGeom>
          <a:noFill/>
          <a:ln w="28575" cap="flat" cmpd="sng">
            <a:solidFill>
              <a:schemeClr val="dk2"/>
            </a:solidFill>
            <a:prstDash val="dot"/>
            <a:round/>
            <a:headEnd type="none" w="sm" len="sm"/>
            <a:tailEnd type="none" w="sm" len="sm"/>
          </a:ln>
        </p:spPr>
      </p:pic>
      <p:pic>
        <p:nvPicPr>
          <p:cNvPr id="506" name="Google Shape;506;p63">
            <a:hlinkClick r:id="rId5"/>
          </p:cNvPr>
          <p:cNvPicPr preferRelativeResize="0"/>
          <p:nvPr/>
        </p:nvPicPr>
        <p:blipFill>
          <a:blip r:embed="rId6">
            <a:alphaModFix/>
          </a:blip>
          <a:stretch>
            <a:fillRect/>
          </a:stretch>
        </p:blipFill>
        <p:spPr>
          <a:xfrm flipH="1">
            <a:off x="3440978" y="6378489"/>
            <a:ext cx="588474" cy="588474"/>
          </a:xfrm>
          <a:prstGeom prst="rect">
            <a:avLst/>
          </a:prstGeom>
          <a:noFill/>
          <a:ln>
            <a:noFill/>
          </a:ln>
        </p:spPr>
      </p:pic>
      <p:sp>
        <p:nvSpPr>
          <p:cNvPr id="507" name="Google Shape;507;p63">
            <a:hlinkClick r:id="" action="ppaction://noaction"/>
          </p:cNvPr>
          <p:cNvSpPr/>
          <p:nvPr/>
        </p:nvSpPr>
        <p:spPr>
          <a:xfrm>
            <a:off x="1684510" y="2497402"/>
            <a:ext cx="1110000" cy="1438500"/>
          </a:xfrm>
          <a:prstGeom prst="roundRect">
            <a:avLst>
              <a:gd name="adj" fmla="val 16667"/>
            </a:avLst>
          </a:prstGeom>
          <a:solidFill>
            <a:srgbClr val="D9EAD3"/>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800" b="1">
                <a:latin typeface="Dosis"/>
                <a:ea typeface="Dosis"/>
                <a:cs typeface="Dosis"/>
                <a:sym typeface="Dosis"/>
              </a:rPr>
              <a:t>2</a:t>
            </a:r>
            <a:endParaRPr sz="1800" b="1">
              <a:latin typeface="Dosis"/>
              <a:ea typeface="Dosis"/>
              <a:cs typeface="Dosis"/>
              <a:sym typeface="Dosis"/>
            </a:endParaRPr>
          </a:p>
          <a:p>
            <a:pPr marL="0" lvl="0" indent="0" algn="ctr" rtl="0">
              <a:spcBef>
                <a:spcPts val="0"/>
              </a:spcBef>
              <a:spcAft>
                <a:spcPts val="0"/>
              </a:spcAft>
              <a:buNone/>
            </a:pPr>
            <a:r>
              <a:rPr lang="es" sz="1800" b="1">
                <a:latin typeface="Dosis"/>
                <a:ea typeface="Dosis"/>
                <a:cs typeface="Dosis"/>
                <a:sym typeface="Dosis"/>
              </a:rPr>
              <a:t>LLUVIA IDEAS</a:t>
            </a:r>
            <a:endParaRPr sz="1800">
              <a:latin typeface="Dosis"/>
              <a:ea typeface="Dosis"/>
              <a:cs typeface="Dosis"/>
              <a:sym typeface="Dosis"/>
            </a:endParaRPr>
          </a:p>
        </p:txBody>
      </p:sp>
      <p:sp>
        <p:nvSpPr>
          <p:cNvPr id="508" name="Google Shape;508;p63"/>
          <p:cNvSpPr txBox="1"/>
          <p:nvPr/>
        </p:nvSpPr>
        <p:spPr>
          <a:xfrm>
            <a:off x="6090546" y="1330588"/>
            <a:ext cx="2625300" cy="595200"/>
          </a:xfrm>
          <a:prstGeom prst="rect">
            <a:avLst/>
          </a:prstGeom>
          <a:noFill/>
          <a:ln>
            <a:noFill/>
          </a:ln>
        </p:spPr>
        <p:txBody>
          <a:bodyPr spcFirstLastPara="1" wrap="square" lIns="116050" tIns="116050" rIns="116050" bIns="116050" anchor="t" anchorCtr="0">
            <a:noAutofit/>
          </a:bodyPr>
          <a:lstStyle/>
          <a:p>
            <a:pPr marL="0" lvl="0" indent="0" algn="ctr" rtl="0">
              <a:spcBef>
                <a:spcPts val="0"/>
              </a:spcBef>
              <a:spcAft>
                <a:spcPts val="0"/>
              </a:spcAft>
              <a:buNone/>
            </a:pPr>
            <a:endParaRPr sz="1800">
              <a:latin typeface="Dosis"/>
              <a:ea typeface="Dosis"/>
              <a:cs typeface="Dosis"/>
              <a:sym typeface="Dosis"/>
            </a:endParaRPr>
          </a:p>
        </p:txBody>
      </p:sp>
      <p:pic>
        <p:nvPicPr>
          <p:cNvPr id="509" name="Google Shape;509;p63"/>
          <p:cNvPicPr preferRelativeResize="0"/>
          <p:nvPr/>
        </p:nvPicPr>
        <p:blipFill>
          <a:blip r:embed="rId7">
            <a:alphaModFix/>
          </a:blip>
          <a:stretch>
            <a:fillRect/>
          </a:stretch>
        </p:blipFill>
        <p:spPr>
          <a:xfrm>
            <a:off x="1804977" y="4566555"/>
            <a:ext cx="989427" cy="989427"/>
          </a:xfrm>
          <a:prstGeom prst="rect">
            <a:avLst/>
          </a:prstGeom>
          <a:noFill/>
          <a:ln>
            <a:noFill/>
          </a:ln>
        </p:spPr>
      </p:pic>
      <p:sp>
        <p:nvSpPr>
          <p:cNvPr id="510" name="Google Shape;510;p63"/>
          <p:cNvSpPr txBox="1"/>
          <p:nvPr/>
        </p:nvSpPr>
        <p:spPr>
          <a:xfrm>
            <a:off x="3021040" y="4288373"/>
            <a:ext cx="1608600" cy="4317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s" sz="1000">
                <a:solidFill>
                  <a:schemeClr val="dk1"/>
                </a:solidFill>
              </a:rPr>
              <a:t>http://bit.ly/PADLETMOD2</a:t>
            </a:r>
            <a:endParaRPr sz="1000"/>
          </a:p>
        </p:txBody>
      </p:sp>
      <p:sp>
        <p:nvSpPr>
          <p:cNvPr id="511" name="Google Shape;511;p63">
            <a:hlinkClick r:id="" action="ppaction://noaction"/>
          </p:cNvPr>
          <p:cNvSpPr/>
          <p:nvPr/>
        </p:nvSpPr>
        <p:spPr>
          <a:xfrm>
            <a:off x="4770182" y="2460766"/>
            <a:ext cx="1373700" cy="1438500"/>
          </a:xfrm>
          <a:prstGeom prst="roundRect">
            <a:avLst>
              <a:gd name="adj" fmla="val 16667"/>
            </a:avLst>
          </a:prstGeom>
          <a:solidFill>
            <a:srgbClr val="8E7CC3"/>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800" b="1">
                <a:latin typeface="Dosis"/>
                <a:ea typeface="Dosis"/>
                <a:cs typeface="Dosis"/>
                <a:sym typeface="Dosis"/>
              </a:rPr>
              <a:t>4</a:t>
            </a:r>
            <a:endParaRPr sz="1800" b="1">
              <a:latin typeface="Dosis"/>
              <a:ea typeface="Dosis"/>
              <a:cs typeface="Dosis"/>
              <a:sym typeface="Dosis"/>
            </a:endParaRPr>
          </a:p>
          <a:p>
            <a:pPr marL="0" lvl="0" indent="0" algn="ctr" rtl="0">
              <a:spcBef>
                <a:spcPts val="0"/>
              </a:spcBef>
              <a:spcAft>
                <a:spcPts val="0"/>
              </a:spcAft>
              <a:buNone/>
            </a:pPr>
            <a:r>
              <a:rPr lang="es" sz="1800" b="1">
                <a:latin typeface="Dosis"/>
                <a:ea typeface="Dosis"/>
                <a:cs typeface="Dosis"/>
                <a:sym typeface="Dosis"/>
              </a:rPr>
              <a:t>ELEGIR MUNDO NARRATIVO</a:t>
            </a:r>
            <a:endParaRPr sz="1800" b="1">
              <a:latin typeface="Dosis"/>
              <a:ea typeface="Dosis"/>
              <a:cs typeface="Dosis"/>
              <a:sym typeface="Dosis"/>
            </a:endParaRPr>
          </a:p>
        </p:txBody>
      </p:sp>
      <p:sp>
        <p:nvSpPr>
          <p:cNvPr id="512" name="Google Shape;512;p63">
            <a:hlinkClick r:id="" action="ppaction://noaction"/>
          </p:cNvPr>
          <p:cNvSpPr/>
          <p:nvPr/>
        </p:nvSpPr>
        <p:spPr>
          <a:xfrm>
            <a:off x="4794387" y="4148005"/>
            <a:ext cx="1373700" cy="1370400"/>
          </a:xfrm>
          <a:prstGeom prst="roundRect">
            <a:avLst>
              <a:gd name="adj" fmla="val 16667"/>
            </a:avLst>
          </a:prstGeom>
          <a:solidFill>
            <a:srgbClr val="D9D2E9"/>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500">
                <a:latin typeface="Dosis"/>
                <a:ea typeface="Dosis"/>
                <a:cs typeface="Dosis"/>
                <a:sym typeface="Dosis"/>
              </a:rPr>
              <a:t>4.1.</a:t>
            </a:r>
            <a:endParaRPr sz="1500">
              <a:latin typeface="Dosis"/>
              <a:ea typeface="Dosis"/>
              <a:cs typeface="Dosis"/>
              <a:sym typeface="Dosis"/>
            </a:endParaRPr>
          </a:p>
          <a:p>
            <a:pPr marL="0" lvl="0" indent="0" algn="ctr" rtl="0">
              <a:spcBef>
                <a:spcPts val="0"/>
              </a:spcBef>
              <a:spcAft>
                <a:spcPts val="0"/>
              </a:spcAft>
              <a:buNone/>
            </a:pPr>
            <a:r>
              <a:rPr lang="es" sz="1500">
                <a:latin typeface="Dosis"/>
                <a:ea typeface="Dosis"/>
                <a:cs typeface="Dosis"/>
                <a:sym typeface="Dosis"/>
              </a:rPr>
              <a:t>DESARROLLA</a:t>
            </a:r>
            <a:endParaRPr sz="1500">
              <a:latin typeface="Dosis"/>
              <a:ea typeface="Dosis"/>
              <a:cs typeface="Dosis"/>
              <a:sym typeface="Dosis"/>
            </a:endParaRPr>
          </a:p>
          <a:p>
            <a:pPr marL="0" lvl="0" indent="0" algn="ctr" rtl="0">
              <a:spcBef>
                <a:spcPts val="0"/>
              </a:spcBef>
              <a:spcAft>
                <a:spcPts val="0"/>
              </a:spcAft>
              <a:buNone/>
            </a:pPr>
            <a:r>
              <a:rPr lang="es" sz="1500">
                <a:latin typeface="Dosis"/>
                <a:ea typeface="Dosis"/>
                <a:cs typeface="Dosis"/>
                <a:sym typeface="Dosis"/>
              </a:rPr>
              <a:t>MUNDO ELEGIDO</a:t>
            </a:r>
            <a:endParaRPr sz="1500">
              <a:latin typeface="Dosis"/>
              <a:ea typeface="Dosis"/>
              <a:cs typeface="Dosis"/>
              <a:sym typeface="Dosis"/>
            </a:endParaRPr>
          </a:p>
        </p:txBody>
      </p:sp>
      <p:sp>
        <p:nvSpPr>
          <p:cNvPr id="513" name="Google Shape;513;p63"/>
          <p:cNvSpPr/>
          <p:nvPr/>
        </p:nvSpPr>
        <p:spPr>
          <a:xfrm>
            <a:off x="4770182" y="5655192"/>
            <a:ext cx="1373700" cy="686100"/>
          </a:xfrm>
          <a:prstGeom prst="roundRect">
            <a:avLst>
              <a:gd name="adj" fmla="val 16667"/>
            </a:avLst>
          </a:prstGeom>
          <a:solidFill>
            <a:srgbClr val="D9D2E9"/>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000">
                <a:latin typeface="Dosis"/>
                <a:ea typeface="Dosis"/>
                <a:cs typeface="Dosis"/>
                <a:sym typeface="Dosis"/>
              </a:rPr>
              <a:t>¿Es adecuado para nuestro objetivo de aprendizaje?</a:t>
            </a:r>
            <a:endParaRPr sz="1000">
              <a:latin typeface="Dosis"/>
              <a:ea typeface="Dosis"/>
              <a:cs typeface="Dosis"/>
              <a:sym typeface="Dosis"/>
            </a:endParaRPr>
          </a:p>
        </p:txBody>
      </p:sp>
      <p:sp>
        <p:nvSpPr>
          <p:cNvPr id="514" name="Google Shape;514;p63">
            <a:hlinkClick r:id="" action="ppaction://noaction"/>
          </p:cNvPr>
          <p:cNvSpPr/>
          <p:nvPr/>
        </p:nvSpPr>
        <p:spPr>
          <a:xfrm>
            <a:off x="4794387" y="6478031"/>
            <a:ext cx="1373700" cy="917700"/>
          </a:xfrm>
          <a:prstGeom prst="roundRect">
            <a:avLst>
              <a:gd name="adj" fmla="val 16667"/>
            </a:avLst>
          </a:prstGeom>
          <a:solidFill>
            <a:srgbClr val="D9D2E9"/>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500">
                <a:latin typeface="Dosis"/>
                <a:ea typeface="Dosis"/>
                <a:cs typeface="Dosis"/>
                <a:sym typeface="Dosis"/>
              </a:rPr>
              <a:t>4.2.</a:t>
            </a:r>
            <a:endParaRPr sz="1500">
              <a:latin typeface="Dosis"/>
              <a:ea typeface="Dosis"/>
              <a:cs typeface="Dosis"/>
              <a:sym typeface="Dosis"/>
            </a:endParaRPr>
          </a:p>
          <a:p>
            <a:pPr marL="0" lvl="0" indent="0" algn="ctr" rtl="0">
              <a:spcBef>
                <a:spcPts val="0"/>
              </a:spcBef>
              <a:spcAft>
                <a:spcPts val="0"/>
              </a:spcAft>
              <a:buNone/>
            </a:pPr>
            <a:r>
              <a:rPr lang="es" sz="1500">
                <a:latin typeface="Dosis"/>
                <a:ea typeface="Dosis"/>
                <a:cs typeface="Dosis"/>
                <a:sym typeface="Dosis"/>
              </a:rPr>
              <a:t>SUBIR AL PADLET</a:t>
            </a:r>
            <a:endParaRPr sz="1500">
              <a:latin typeface="Dosis"/>
              <a:ea typeface="Dosis"/>
              <a:cs typeface="Dosis"/>
              <a:sym typeface="Dosis"/>
            </a:endParaRPr>
          </a:p>
        </p:txBody>
      </p:sp>
      <p:sp>
        <p:nvSpPr>
          <p:cNvPr id="515" name="Google Shape;515;p63"/>
          <p:cNvSpPr/>
          <p:nvPr/>
        </p:nvSpPr>
        <p:spPr>
          <a:xfrm>
            <a:off x="6332706" y="4148005"/>
            <a:ext cx="1373700" cy="1370400"/>
          </a:xfrm>
          <a:prstGeom prst="roundRect">
            <a:avLst>
              <a:gd name="adj" fmla="val 16667"/>
            </a:avLst>
          </a:prstGeom>
          <a:solidFill>
            <a:srgbClr val="D9D2E9"/>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500">
                <a:latin typeface="Dosis"/>
                <a:ea typeface="Dosis"/>
                <a:cs typeface="Dosis"/>
                <a:sym typeface="Dosis"/>
              </a:rPr>
              <a:t>5.1.</a:t>
            </a:r>
            <a:endParaRPr sz="1500">
              <a:latin typeface="Dosis"/>
              <a:ea typeface="Dosis"/>
              <a:cs typeface="Dosis"/>
              <a:sym typeface="Dosis"/>
            </a:endParaRPr>
          </a:p>
          <a:p>
            <a:pPr marL="0" lvl="0" indent="0" algn="ctr" rtl="0">
              <a:spcBef>
                <a:spcPts val="0"/>
              </a:spcBef>
              <a:spcAft>
                <a:spcPts val="0"/>
              </a:spcAft>
              <a:buNone/>
            </a:pPr>
            <a:r>
              <a:rPr lang="es" sz="1500">
                <a:latin typeface="Dosis"/>
                <a:ea typeface="Dosis"/>
                <a:cs typeface="Dosis"/>
                <a:sym typeface="Dosis"/>
              </a:rPr>
              <a:t>PROTAGONISTA</a:t>
            </a:r>
            <a:endParaRPr sz="1500">
              <a:latin typeface="Dosis"/>
              <a:ea typeface="Dosis"/>
              <a:cs typeface="Dosis"/>
              <a:sym typeface="Dosis"/>
            </a:endParaRPr>
          </a:p>
          <a:p>
            <a:pPr marL="0" lvl="0" indent="0" algn="ctr" rtl="0">
              <a:spcBef>
                <a:spcPts val="0"/>
              </a:spcBef>
              <a:spcAft>
                <a:spcPts val="0"/>
              </a:spcAft>
              <a:buNone/>
            </a:pPr>
            <a:r>
              <a:rPr lang="es" sz="1500">
                <a:latin typeface="Dosis"/>
                <a:ea typeface="Dosis"/>
                <a:cs typeface="Dosis"/>
                <a:sym typeface="Dosis"/>
              </a:rPr>
              <a:t>CONFLICTO </a:t>
            </a:r>
            <a:endParaRPr sz="1500">
              <a:latin typeface="Dosis"/>
              <a:ea typeface="Dosis"/>
              <a:cs typeface="Dosis"/>
              <a:sym typeface="Dosis"/>
            </a:endParaRPr>
          </a:p>
          <a:p>
            <a:pPr marL="0" lvl="0" indent="0" algn="ctr" rtl="0">
              <a:spcBef>
                <a:spcPts val="0"/>
              </a:spcBef>
              <a:spcAft>
                <a:spcPts val="0"/>
              </a:spcAft>
              <a:buNone/>
            </a:pPr>
            <a:r>
              <a:rPr lang="es" sz="1500">
                <a:latin typeface="Dosis"/>
                <a:ea typeface="Dosis"/>
                <a:cs typeface="Dosis"/>
                <a:sym typeface="Dosis"/>
              </a:rPr>
              <a:t>DESAFIO</a:t>
            </a:r>
            <a:endParaRPr sz="1500">
              <a:latin typeface="Dosis"/>
              <a:ea typeface="Dosis"/>
              <a:cs typeface="Dosis"/>
              <a:sym typeface="Dosis"/>
            </a:endParaRPr>
          </a:p>
        </p:txBody>
      </p:sp>
      <p:sp>
        <p:nvSpPr>
          <p:cNvPr id="516" name="Google Shape;516;p63"/>
          <p:cNvSpPr/>
          <p:nvPr/>
        </p:nvSpPr>
        <p:spPr>
          <a:xfrm>
            <a:off x="7746994" y="2474160"/>
            <a:ext cx="1373700" cy="1438500"/>
          </a:xfrm>
          <a:prstGeom prst="roundRect">
            <a:avLst>
              <a:gd name="adj" fmla="val 16667"/>
            </a:avLst>
          </a:prstGeom>
          <a:solidFill>
            <a:srgbClr val="CC4125"/>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800" b="1">
                <a:latin typeface="Dosis"/>
                <a:ea typeface="Dosis"/>
                <a:cs typeface="Dosis"/>
                <a:sym typeface="Dosis"/>
              </a:rPr>
              <a:t>6</a:t>
            </a:r>
            <a:endParaRPr sz="1800" b="1">
              <a:latin typeface="Dosis"/>
              <a:ea typeface="Dosis"/>
              <a:cs typeface="Dosis"/>
              <a:sym typeface="Dosis"/>
            </a:endParaRPr>
          </a:p>
          <a:p>
            <a:pPr marL="0" lvl="0" indent="0" algn="ctr" rtl="0">
              <a:spcBef>
                <a:spcPts val="0"/>
              </a:spcBef>
              <a:spcAft>
                <a:spcPts val="0"/>
              </a:spcAft>
              <a:buNone/>
            </a:pPr>
            <a:r>
              <a:rPr lang="es" sz="1300" b="1">
                <a:latin typeface="Dosis"/>
                <a:ea typeface="Dosis"/>
                <a:cs typeface="Dosis"/>
                <a:sym typeface="Dosis"/>
              </a:rPr>
              <a:t>DESARROLLAR HISTORIA</a:t>
            </a:r>
            <a:endParaRPr sz="1300" b="1">
              <a:latin typeface="Dosis"/>
              <a:ea typeface="Dosis"/>
              <a:cs typeface="Dosis"/>
              <a:sym typeface="Dosis"/>
            </a:endParaRPr>
          </a:p>
        </p:txBody>
      </p:sp>
      <p:sp>
        <p:nvSpPr>
          <p:cNvPr id="517" name="Google Shape;517;p63"/>
          <p:cNvSpPr/>
          <p:nvPr/>
        </p:nvSpPr>
        <p:spPr>
          <a:xfrm>
            <a:off x="6373310" y="6063157"/>
            <a:ext cx="1373700" cy="1370400"/>
          </a:xfrm>
          <a:prstGeom prst="roundRect">
            <a:avLst>
              <a:gd name="adj" fmla="val 16667"/>
            </a:avLst>
          </a:prstGeom>
          <a:solidFill>
            <a:srgbClr val="D9D2E9"/>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500">
                <a:latin typeface="Dosis"/>
                <a:ea typeface="Dosis"/>
                <a:cs typeface="Dosis"/>
                <a:sym typeface="Dosis"/>
              </a:rPr>
              <a:t>5.2.</a:t>
            </a:r>
            <a:endParaRPr sz="1500">
              <a:latin typeface="Dosis"/>
              <a:ea typeface="Dosis"/>
              <a:cs typeface="Dosis"/>
              <a:sym typeface="Dosis"/>
            </a:endParaRPr>
          </a:p>
          <a:p>
            <a:pPr marL="0" lvl="0" indent="0" algn="ctr" rtl="0">
              <a:spcBef>
                <a:spcPts val="0"/>
              </a:spcBef>
              <a:spcAft>
                <a:spcPts val="0"/>
              </a:spcAft>
              <a:buNone/>
            </a:pPr>
            <a:r>
              <a:rPr lang="es" sz="1500">
                <a:latin typeface="Dosis"/>
                <a:ea typeface="Dosis"/>
                <a:cs typeface="Dosis"/>
                <a:sym typeface="Dosis"/>
              </a:rPr>
              <a:t>REDUCIR A DOS FRASES</a:t>
            </a:r>
            <a:endParaRPr sz="1500">
              <a:latin typeface="Dosis"/>
              <a:ea typeface="Dosis"/>
              <a:cs typeface="Dosis"/>
              <a:sym typeface="Dosis"/>
            </a:endParaRPr>
          </a:p>
        </p:txBody>
      </p:sp>
      <p:pic>
        <p:nvPicPr>
          <p:cNvPr id="518" name="Google Shape;518;p63" descr="View the full video and lesson at: http://ed.ted.com/lessons/what-makes-a-hero-matthew-winkler&#10;&#10;To learn about how to leverage myth-making in marketing head over to the Ueber-Brands Blog-Cast at www.ueberbrands.com, read the summary bit.ly/UeberSummary or the book at http://bit.ly/UeberBk &#10;&#10;What trials unite not only Harry Potter or Frodo Baggins but many of literature's most interesting heroes? And what do ordinary people have in common with these literary heroes? Matthew Winkler takes us step-by-step through the crucial events that make or break a hero.&#10;&#10;Lesson by Matthew Winkler, animation by Kirill Yeretsky." title="The Hero's Journey according to Joseph Campbell - video by Matthew Winkler and Kirill Yeretsky">
            <a:hlinkClick r:id="rId8"/>
          </p:cNvPr>
          <p:cNvPicPr preferRelativeResize="0"/>
          <p:nvPr/>
        </p:nvPicPr>
        <p:blipFill>
          <a:blip r:embed="rId9">
            <a:alphaModFix/>
          </a:blip>
          <a:stretch>
            <a:fillRect/>
          </a:stretch>
        </p:blipFill>
        <p:spPr>
          <a:xfrm>
            <a:off x="8044841" y="4021711"/>
            <a:ext cx="1109891" cy="832424"/>
          </a:xfrm>
          <a:prstGeom prst="rect">
            <a:avLst/>
          </a:prstGeom>
          <a:noFill/>
          <a:ln>
            <a:noFill/>
          </a:ln>
        </p:spPr>
      </p:pic>
      <p:sp>
        <p:nvSpPr>
          <p:cNvPr id="519" name="Google Shape;519;p63">
            <a:hlinkClick r:id="" action="ppaction://noaction"/>
          </p:cNvPr>
          <p:cNvSpPr/>
          <p:nvPr/>
        </p:nvSpPr>
        <p:spPr>
          <a:xfrm>
            <a:off x="7952233" y="5195727"/>
            <a:ext cx="1280100" cy="1370400"/>
          </a:xfrm>
          <a:prstGeom prst="roundRect">
            <a:avLst>
              <a:gd name="adj" fmla="val 16667"/>
            </a:avLst>
          </a:prstGeom>
          <a:solidFill>
            <a:srgbClr val="E6B8AF"/>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500">
                <a:latin typeface="Dosis"/>
                <a:ea typeface="Dosis"/>
                <a:cs typeface="Dosis"/>
                <a:sym typeface="Dosis"/>
              </a:rPr>
              <a:t>6.1. FASES: VIAJE DEL HÉROE</a:t>
            </a:r>
            <a:endParaRPr sz="1500">
              <a:latin typeface="Dosis"/>
              <a:ea typeface="Dosis"/>
              <a:cs typeface="Dosis"/>
              <a:sym typeface="Dosis"/>
            </a:endParaRPr>
          </a:p>
        </p:txBody>
      </p:sp>
      <p:pic>
        <p:nvPicPr>
          <p:cNvPr id="520" name="Google Shape;520;p63">
            <a:hlinkClick r:id="rId10"/>
          </p:cNvPr>
          <p:cNvPicPr preferRelativeResize="0"/>
          <p:nvPr/>
        </p:nvPicPr>
        <p:blipFill>
          <a:blip r:embed="rId4">
            <a:alphaModFix/>
          </a:blip>
          <a:stretch>
            <a:fillRect/>
          </a:stretch>
        </p:blipFill>
        <p:spPr>
          <a:xfrm>
            <a:off x="6531369" y="5574948"/>
            <a:ext cx="343422" cy="343422"/>
          </a:xfrm>
          <a:prstGeom prst="rect">
            <a:avLst/>
          </a:prstGeom>
          <a:noFill/>
          <a:ln w="28575" cap="flat" cmpd="sng">
            <a:solidFill>
              <a:schemeClr val="dk2"/>
            </a:solidFill>
            <a:prstDash val="dot"/>
            <a:round/>
            <a:headEnd type="none" w="sm" len="sm"/>
            <a:tailEnd type="none" w="sm" len="sm"/>
          </a:ln>
        </p:spPr>
      </p:pic>
      <p:pic>
        <p:nvPicPr>
          <p:cNvPr id="521" name="Google Shape;521;p63">
            <a:hlinkClick r:id="rId11"/>
          </p:cNvPr>
          <p:cNvPicPr preferRelativeResize="0"/>
          <p:nvPr/>
        </p:nvPicPr>
        <p:blipFill>
          <a:blip r:embed="rId4">
            <a:alphaModFix/>
          </a:blip>
          <a:stretch>
            <a:fillRect/>
          </a:stretch>
        </p:blipFill>
        <p:spPr>
          <a:xfrm>
            <a:off x="7089501" y="5574966"/>
            <a:ext cx="343422" cy="343422"/>
          </a:xfrm>
          <a:prstGeom prst="rect">
            <a:avLst/>
          </a:prstGeom>
          <a:noFill/>
          <a:ln w="28575" cap="flat" cmpd="sng">
            <a:solidFill>
              <a:schemeClr val="dk2"/>
            </a:solidFill>
            <a:prstDash val="dot"/>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5"/>
        <p:cNvGrpSpPr/>
        <p:nvPr/>
      </p:nvGrpSpPr>
      <p:grpSpPr>
        <a:xfrm>
          <a:off x="0" y="0"/>
          <a:ext cx="0" cy="0"/>
          <a:chOff x="0" y="0"/>
          <a:chExt cx="0" cy="0"/>
        </a:xfrm>
      </p:grpSpPr>
      <p:sp>
        <p:nvSpPr>
          <p:cNvPr id="526" name="Google Shape;526;p64"/>
          <p:cNvSpPr/>
          <p:nvPr/>
        </p:nvSpPr>
        <p:spPr>
          <a:xfrm>
            <a:off x="136106" y="2840346"/>
            <a:ext cx="1464600" cy="2922000"/>
          </a:xfrm>
          <a:prstGeom prst="roundRect">
            <a:avLst>
              <a:gd name="adj" fmla="val 16667"/>
            </a:avLst>
          </a:prstGeom>
          <a:solidFill>
            <a:srgbClr val="FCE5CD"/>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800" b="1">
                <a:latin typeface="Dosis"/>
                <a:ea typeface="Dosis"/>
                <a:cs typeface="Dosis"/>
                <a:sym typeface="Dosis"/>
              </a:rPr>
              <a:t>1</a:t>
            </a:r>
            <a:endParaRPr sz="1800" b="1">
              <a:latin typeface="Dosis"/>
              <a:ea typeface="Dosis"/>
              <a:cs typeface="Dosis"/>
              <a:sym typeface="Dosis"/>
            </a:endParaRPr>
          </a:p>
          <a:p>
            <a:pPr marL="0" lvl="0" indent="0" algn="ctr" rtl="0">
              <a:spcBef>
                <a:spcPts val="0"/>
              </a:spcBef>
              <a:spcAft>
                <a:spcPts val="0"/>
              </a:spcAft>
              <a:buNone/>
            </a:pPr>
            <a:r>
              <a:rPr lang="es" sz="1800" b="1">
                <a:latin typeface="Dosis"/>
                <a:ea typeface="Dosis"/>
                <a:cs typeface="Dosis"/>
                <a:sym typeface="Dosis"/>
              </a:rPr>
              <a:t>OBJETIVO</a:t>
            </a:r>
            <a:endParaRPr sz="1800" b="1">
              <a:latin typeface="Dosis"/>
              <a:ea typeface="Dosis"/>
              <a:cs typeface="Dosis"/>
              <a:sym typeface="Dosis"/>
            </a:endParaRPr>
          </a:p>
          <a:p>
            <a:pPr marL="0" lvl="0" indent="0" algn="ctr" rtl="0">
              <a:spcBef>
                <a:spcPts val="0"/>
              </a:spcBef>
              <a:spcAft>
                <a:spcPts val="0"/>
              </a:spcAft>
              <a:buNone/>
            </a:pPr>
            <a:r>
              <a:rPr lang="es" sz="1800" b="1">
                <a:latin typeface="Dosis"/>
                <a:ea typeface="Dosis"/>
                <a:cs typeface="Dosis"/>
                <a:sym typeface="Dosis"/>
              </a:rPr>
              <a:t>O</a:t>
            </a:r>
            <a:endParaRPr sz="1800" b="1">
              <a:latin typeface="Dosis"/>
              <a:ea typeface="Dosis"/>
              <a:cs typeface="Dosis"/>
              <a:sym typeface="Dosis"/>
            </a:endParaRPr>
          </a:p>
          <a:p>
            <a:pPr marL="0" lvl="0" indent="0" algn="ctr" rtl="0">
              <a:spcBef>
                <a:spcPts val="0"/>
              </a:spcBef>
              <a:spcAft>
                <a:spcPts val="0"/>
              </a:spcAft>
              <a:buNone/>
            </a:pPr>
            <a:r>
              <a:rPr lang="es" sz="1800" b="1">
                <a:latin typeface="Dosis"/>
                <a:ea typeface="Dosis"/>
                <a:cs typeface="Dosis"/>
                <a:sym typeface="Dosis"/>
              </a:rPr>
              <a:t>RETO</a:t>
            </a:r>
            <a:endParaRPr sz="1800" b="1">
              <a:latin typeface="Dosis"/>
              <a:ea typeface="Dosis"/>
              <a:cs typeface="Dosis"/>
              <a:sym typeface="Dosis"/>
            </a:endParaRPr>
          </a:p>
        </p:txBody>
      </p:sp>
      <p:sp>
        <p:nvSpPr>
          <p:cNvPr id="527" name="Google Shape;527;p64"/>
          <p:cNvSpPr/>
          <p:nvPr/>
        </p:nvSpPr>
        <p:spPr>
          <a:xfrm>
            <a:off x="3146271" y="2191129"/>
            <a:ext cx="1464600" cy="3501900"/>
          </a:xfrm>
          <a:prstGeom prst="roundRect">
            <a:avLst>
              <a:gd name="adj" fmla="val 16667"/>
            </a:avLst>
          </a:prstGeom>
          <a:solidFill>
            <a:srgbClr val="D0E0E3"/>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800" b="1">
                <a:latin typeface="Dosis"/>
                <a:ea typeface="Dosis"/>
                <a:cs typeface="Dosis"/>
                <a:sym typeface="Dosis"/>
              </a:rPr>
              <a:t>3</a:t>
            </a:r>
            <a:endParaRPr sz="1800" b="1">
              <a:latin typeface="Dosis"/>
              <a:ea typeface="Dosis"/>
              <a:cs typeface="Dosis"/>
              <a:sym typeface="Dosis"/>
            </a:endParaRPr>
          </a:p>
          <a:p>
            <a:pPr marL="0" lvl="0" indent="0" algn="ctr" rtl="0">
              <a:spcBef>
                <a:spcPts val="0"/>
              </a:spcBef>
              <a:spcAft>
                <a:spcPts val="0"/>
              </a:spcAft>
              <a:buNone/>
            </a:pPr>
            <a:r>
              <a:rPr lang="es" sz="1800" b="1">
                <a:latin typeface="Dosis"/>
                <a:ea typeface="Dosis"/>
                <a:cs typeface="Dosis"/>
                <a:sym typeface="Dosis"/>
              </a:rPr>
              <a:t> PERSONAJE</a:t>
            </a:r>
            <a:r>
              <a:rPr lang="es" sz="1800">
                <a:latin typeface="Dosis"/>
                <a:ea typeface="Dosis"/>
                <a:cs typeface="Dosis"/>
                <a:sym typeface="Dosis"/>
              </a:rPr>
              <a:t> </a:t>
            </a:r>
            <a:endParaRPr sz="1800">
              <a:latin typeface="Dosis"/>
              <a:ea typeface="Dosis"/>
              <a:cs typeface="Dosis"/>
              <a:sym typeface="Dosis"/>
            </a:endParaRPr>
          </a:p>
          <a:p>
            <a:pPr marL="0" lvl="0" indent="0" algn="ctr" rtl="0">
              <a:spcBef>
                <a:spcPts val="0"/>
              </a:spcBef>
              <a:spcAft>
                <a:spcPts val="0"/>
              </a:spcAft>
              <a:buNone/>
            </a:pPr>
            <a:r>
              <a:rPr lang="es" sz="1800">
                <a:latin typeface="Dosis"/>
                <a:ea typeface="Dosis"/>
                <a:cs typeface="Dosis"/>
                <a:sym typeface="Dosis"/>
              </a:rPr>
              <a:t>Y </a:t>
            </a:r>
            <a:endParaRPr sz="1800">
              <a:latin typeface="Dosis"/>
              <a:ea typeface="Dosis"/>
              <a:cs typeface="Dosis"/>
              <a:sym typeface="Dosis"/>
            </a:endParaRPr>
          </a:p>
          <a:p>
            <a:pPr marL="0" lvl="0" indent="0" algn="ctr" rtl="0">
              <a:spcBef>
                <a:spcPts val="0"/>
              </a:spcBef>
              <a:spcAft>
                <a:spcPts val="0"/>
              </a:spcAft>
              <a:buNone/>
            </a:pPr>
            <a:r>
              <a:rPr lang="es" sz="1800">
                <a:latin typeface="Dosis"/>
                <a:ea typeface="Dosis"/>
                <a:cs typeface="Dosis"/>
                <a:sym typeface="Dosis"/>
              </a:rPr>
              <a:t>NARRADOR</a:t>
            </a:r>
            <a:endParaRPr sz="1800">
              <a:latin typeface="Dosis"/>
              <a:ea typeface="Dosis"/>
              <a:cs typeface="Dosis"/>
              <a:sym typeface="Dosis"/>
            </a:endParaRPr>
          </a:p>
        </p:txBody>
      </p:sp>
      <p:sp>
        <p:nvSpPr>
          <p:cNvPr id="528" name="Google Shape;528;p64"/>
          <p:cNvSpPr/>
          <p:nvPr/>
        </p:nvSpPr>
        <p:spPr>
          <a:xfrm>
            <a:off x="6122117" y="1708037"/>
            <a:ext cx="1373700" cy="3915900"/>
          </a:xfrm>
          <a:prstGeom prst="roundRect">
            <a:avLst>
              <a:gd name="adj" fmla="val 16667"/>
            </a:avLst>
          </a:prstGeom>
          <a:solidFill>
            <a:srgbClr val="C27BA0"/>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marR="0" lvl="0" indent="0" algn="ctr" rtl="0">
              <a:lnSpc>
                <a:spcPct val="100000"/>
              </a:lnSpc>
              <a:spcBef>
                <a:spcPts val="0"/>
              </a:spcBef>
              <a:spcAft>
                <a:spcPts val="0"/>
              </a:spcAft>
              <a:buNone/>
            </a:pPr>
            <a:r>
              <a:rPr lang="es" sz="1800" b="1">
                <a:latin typeface="Dosis"/>
                <a:ea typeface="Dosis"/>
                <a:cs typeface="Dosis"/>
                <a:sym typeface="Dosis"/>
              </a:rPr>
              <a:t>5</a:t>
            </a:r>
            <a:endParaRPr sz="1800" b="1">
              <a:latin typeface="Dosis"/>
              <a:ea typeface="Dosis"/>
              <a:cs typeface="Dosis"/>
              <a:sym typeface="Dosis"/>
            </a:endParaRPr>
          </a:p>
          <a:p>
            <a:pPr marL="0" marR="0" lvl="0" indent="0" algn="ctr" rtl="0">
              <a:lnSpc>
                <a:spcPct val="100000"/>
              </a:lnSpc>
              <a:spcBef>
                <a:spcPts val="0"/>
              </a:spcBef>
              <a:spcAft>
                <a:spcPts val="0"/>
              </a:spcAft>
              <a:buNone/>
            </a:pPr>
            <a:r>
              <a:rPr lang="es" sz="1800" b="1">
                <a:latin typeface="Dosis"/>
                <a:ea typeface="Dosis"/>
                <a:cs typeface="Dosis"/>
                <a:sym typeface="Dosis"/>
              </a:rPr>
              <a:t>CREAR TRAMA</a:t>
            </a:r>
            <a:endParaRPr sz="1800" b="1">
              <a:latin typeface="Dosis"/>
              <a:ea typeface="Dosis"/>
              <a:cs typeface="Dosis"/>
              <a:sym typeface="Dosis"/>
            </a:endParaRPr>
          </a:p>
        </p:txBody>
      </p:sp>
      <p:sp>
        <p:nvSpPr>
          <p:cNvPr id="529" name="Google Shape;529;p64"/>
          <p:cNvSpPr/>
          <p:nvPr/>
        </p:nvSpPr>
        <p:spPr>
          <a:xfrm>
            <a:off x="1670800" y="2460766"/>
            <a:ext cx="1373700" cy="3301800"/>
          </a:xfrm>
          <a:prstGeom prst="roundRect">
            <a:avLst>
              <a:gd name="adj" fmla="val 16667"/>
            </a:avLst>
          </a:prstGeom>
          <a:solidFill>
            <a:srgbClr val="D9EAD3"/>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800" b="1">
                <a:latin typeface="Dosis"/>
                <a:ea typeface="Dosis"/>
                <a:cs typeface="Dosis"/>
                <a:sym typeface="Dosis"/>
              </a:rPr>
              <a:t>2</a:t>
            </a:r>
            <a:endParaRPr sz="1800" b="1">
              <a:latin typeface="Dosis"/>
              <a:ea typeface="Dosis"/>
              <a:cs typeface="Dosis"/>
              <a:sym typeface="Dosis"/>
            </a:endParaRPr>
          </a:p>
          <a:p>
            <a:pPr marL="0" lvl="0" indent="0" algn="ctr" rtl="0">
              <a:spcBef>
                <a:spcPts val="0"/>
              </a:spcBef>
              <a:spcAft>
                <a:spcPts val="0"/>
              </a:spcAft>
              <a:buNone/>
            </a:pPr>
            <a:r>
              <a:rPr lang="es" sz="1800" b="1">
                <a:latin typeface="Dosis"/>
                <a:ea typeface="Dosis"/>
                <a:cs typeface="Dosis"/>
                <a:sym typeface="Dosis"/>
              </a:rPr>
              <a:t>MUNDO NARRATIVO</a:t>
            </a:r>
            <a:endParaRPr sz="1800">
              <a:latin typeface="Dosis"/>
              <a:ea typeface="Dosis"/>
              <a:cs typeface="Dosis"/>
              <a:sym typeface="Dosis"/>
            </a:endParaRPr>
          </a:p>
        </p:txBody>
      </p:sp>
      <p:sp>
        <p:nvSpPr>
          <p:cNvPr id="530" name="Google Shape;530;p64"/>
          <p:cNvSpPr/>
          <p:nvPr/>
        </p:nvSpPr>
        <p:spPr>
          <a:xfrm>
            <a:off x="4679621" y="1932331"/>
            <a:ext cx="1373700" cy="3760800"/>
          </a:xfrm>
          <a:prstGeom prst="roundRect">
            <a:avLst>
              <a:gd name="adj" fmla="val 16667"/>
            </a:avLst>
          </a:prstGeom>
          <a:solidFill>
            <a:srgbClr val="8E7CC3"/>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800" b="1">
                <a:latin typeface="Dosis"/>
                <a:ea typeface="Dosis"/>
                <a:cs typeface="Dosis"/>
                <a:sym typeface="Dosis"/>
              </a:rPr>
              <a:t>4</a:t>
            </a:r>
            <a:endParaRPr sz="1800" b="1">
              <a:latin typeface="Dosis"/>
              <a:ea typeface="Dosis"/>
              <a:cs typeface="Dosis"/>
              <a:sym typeface="Dosis"/>
            </a:endParaRPr>
          </a:p>
          <a:p>
            <a:pPr marL="0" lvl="0" indent="0" algn="ctr" rtl="0">
              <a:spcBef>
                <a:spcPts val="0"/>
              </a:spcBef>
              <a:spcAft>
                <a:spcPts val="0"/>
              </a:spcAft>
              <a:buNone/>
            </a:pPr>
            <a:r>
              <a:rPr lang="es" sz="1800" b="1">
                <a:latin typeface="Dosis"/>
                <a:ea typeface="Dosis"/>
                <a:cs typeface="Dosis"/>
                <a:sym typeface="Dosis"/>
              </a:rPr>
              <a:t>DESEO</a:t>
            </a:r>
            <a:endParaRPr sz="1800" b="1">
              <a:latin typeface="Dosis"/>
              <a:ea typeface="Dosis"/>
              <a:cs typeface="Dosis"/>
              <a:sym typeface="Dosis"/>
            </a:endParaRPr>
          </a:p>
          <a:p>
            <a:pPr marL="0" lvl="0" indent="0" algn="ctr" rtl="0">
              <a:spcBef>
                <a:spcPts val="0"/>
              </a:spcBef>
              <a:spcAft>
                <a:spcPts val="0"/>
              </a:spcAft>
              <a:buNone/>
            </a:pPr>
            <a:r>
              <a:rPr lang="es" sz="1800" b="1">
                <a:latin typeface="Dosis"/>
                <a:ea typeface="Dosis"/>
                <a:cs typeface="Dosis"/>
                <a:sym typeface="Dosis"/>
              </a:rPr>
              <a:t>Y</a:t>
            </a:r>
            <a:endParaRPr sz="1800" b="1">
              <a:latin typeface="Dosis"/>
              <a:ea typeface="Dosis"/>
              <a:cs typeface="Dosis"/>
              <a:sym typeface="Dosis"/>
            </a:endParaRPr>
          </a:p>
          <a:p>
            <a:pPr marL="0" lvl="0" indent="0" algn="ctr" rtl="0">
              <a:spcBef>
                <a:spcPts val="0"/>
              </a:spcBef>
              <a:spcAft>
                <a:spcPts val="0"/>
              </a:spcAft>
              <a:buNone/>
            </a:pPr>
            <a:r>
              <a:rPr lang="es" sz="1800" b="1">
                <a:latin typeface="Dosis"/>
                <a:ea typeface="Dosis"/>
                <a:cs typeface="Dosis"/>
                <a:sym typeface="Dosis"/>
              </a:rPr>
              <a:t>CONFLICTO</a:t>
            </a:r>
            <a:endParaRPr sz="1800" b="1">
              <a:latin typeface="Dosis"/>
              <a:ea typeface="Dosis"/>
              <a:cs typeface="Dosis"/>
              <a:sym typeface="Dosis"/>
            </a:endParaRPr>
          </a:p>
        </p:txBody>
      </p:sp>
      <p:sp>
        <p:nvSpPr>
          <p:cNvPr id="531" name="Google Shape;531;p64"/>
          <p:cNvSpPr/>
          <p:nvPr/>
        </p:nvSpPr>
        <p:spPr>
          <a:xfrm>
            <a:off x="181532" y="6289601"/>
            <a:ext cx="1464600" cy="917700"/>
          </a:xfrm>
          <a:prstGeom prst="roundRect">
            <a:avLst>
              <a:gd name="adj" fmla="val 16667"/>
            </a:avLst>
          </a:prstGeom>
          <a:solidFill>
            <a:srgbClr val="F9CB9C"/>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500">
                <a:latin typeface="Dosis"/>
                <a:ea typeface="Dosis"/>
                <a:cs typeface="Dosis"/>
                <a:sym typeface="Dosis"/>
              </a:rPr>
              <a:t>CURRÍCULO</a:t>
            </a:r>
            <a:endParaRPr sz="1500">
              <a:latin typeface="Dosis"/>
              <a:ea typeface="Dosis"/>
              <a:cs typeface="Dosis"/>
              <a:sym typeface="Dosis"/>
            </a:endParaRPr>
          </a:p>
        </p:txBody>
      </p:sp>
      <p:sp>
        <p:nvSpPr>
          <p:cNvPr id="532" name="Google Shape;532;p64"/>
          <p:cNvSpPr/>
          <p:nvPr/>
        </p:nvSpPr>
        <p:spPr>
          <a:xfrm>
            <a:off x="6155442" y="6222651"/>
            <a:ext cx="1373700" cy="884100"/>
          </a:xfrm>
          <a:prstGeom prst="roundRect">
            <a:avLst>
              <a:gd name="adj" fmla="val 16667"/>
            </a:avLst>
          </a:prstGeom>
          <a:solidFill>
            <a:srgbClr val="D9D2E9"/>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500">
                <a:latin typeface="Dosis"/>
                <a:ea typeface="Dosis"/>
                <a:cs typeface="Dosis"/>
                <a:sym typeface="Dosis"/>
              </a:rPr>
              <a:t>CAJA DE LAS IDEAS</a:t>
            </a:r>
            <a:endParaRPr sz="1500">
              <a:latin typeface="Dosis"/>
              <a:ea typeface="Dosis"/>
              <a:cs typeface="Dosis"/>
              <a:sym typeface="Dosis"/>
            </a:endParaRPr>
          </a:p>
        </p:txBody>
      </p:sp>
      <p:sp>
        <p:nvSpPr>
          <p:cNvPr id="533" name="Google Shape;533;p64"/>
          <p:cNvSpPr/>
          <p:nvPr/>
        </p:nvSpPr>
        <p:spPr>
          <a:xfrm>
            <a:off x="7564613" y="1414579"/>
            <a:ext cx="1373700" cy="4209600"/>
          </a:xfrm>
          <a:prstGeom prst="roundRect">
            <a:avLst>
              <a:gd name="adj" fmla="val 16667"/>
            </a:avLst>
          </a:prstGeom>
          <a:solidFill>
            <a:srgbClr val="CC4125"/>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800" b="1">
                <a:latin typeface="Dosis"/>
                <a:ea typeface="Dosis"/>
                <a:cs typeface="Dosis"/>
                <a:sym typeface="Dosis"/>
              </a:rPr>
              <a:t>6</a:t>
            </a:r>
            <a:endParaRPr sz="1800" b="1">
              <a:latin typeface="Dosis"/>
              <a:ea typeface="Dosis"/>
              <a:cs typeface="Dosis"/>
              <a:sym typeface="Dosis"/>
            </a:endParaRPr>
          </a:p>
          <a:p>
            <a:pPr marL="0" lvl="0" indent="0" algn="ctr" rtl="0">
              <a:spcBef>
                <a:spcPts val="0"/>
              </a:spcBef>
              <a:spcAft>
                <a:spcPts val="0"/>
              </a:spcAft>
              <a:buNone/>
            </a:pPr>
            <a:r>
              <a:rPr lang="es" sz="1300" b="1">
                <a:latin typeface="Dosis"/>
                <a:ea typeface="Dosis"/>
                <a:cs typeface="Dosis"/>
                <a:sym typeface="Dosis"/>
              </a:rPr>
              <a:t>DESARROLLO</a:t>
            </a:r>
            <a:endParaRPr sz="1300" b="1">
              <a:latin typeface="Dosis"/>
              <a:ea typeface="Dosis"/>
              <a:cs typeface="Dosis"/>
              <a:sym typeface="Dosis"/>
            </a:endParaRPr>
          </a:p>
          <a:p>
            <a:pPr marL="0" lvl="0" indent="0" algn="ctr" rtl="0">
              <a:spcBef>
                <a:spcPts val="0"/>
              </a:spcBef>
              <a:spcAft>
                <a:spcPts val="0"/>
              </a:spcAft>
              <a:buNone/>
            </a:pPr>
            <a:r>
              <a:rPr lang="es" sz="1300" b="1">
                <a:latin typeface="Dosis"/>
                <a:ea typeface="Dosis"/>
                <a:cs typeface="Dosis"/>
                <a:sym typeface="Dosis"/>
              </a:rPr>
              <a:t>HISTORIA</a:t>
            </a:r>
            <a:endParaRPr sz="1300" b="1">
              <a:latin typeface="Dosis"/>
              <a:ea typeface="Dosis"/>
              <a:cs typeface="Dosis"/>
              <a:sym typeface="Dosis"/>
            </a:endParaRPr>
          </a:p>
          <a:p>
            <a:pPr marL="0" lvl="0" indent="0" algn="ctr" rtl="0">
              <a:spcBef>
                <a:spcPts val="0"/>
              </a:spcBef>
              <a:spcAft>
                <a:spcPts val="0"/>
              </a:spcAft>
              <a:buNone/>
            </a:pPr>
            <a:r>
              <a:rPr lang="es" sz="1300" b="1">
                <a:latin typeface="Dosis"/>
                <a:ea typeface="Dosis"/>
                <a:cs typeface="Dosis"/>
                <a:sym typeface="Dosis"/>
              </a:rPr>
              <a:t>Y </a:t>
            </a:r>
            <a:endParaRPr sz="1300" b="1">
              <a:latin typeface="Dosis"/>
              <a:ea typeface="Dosis"/>
              <a:cs typeface="Dosis"/>
              <a:sym typeface="Dosis"/>
            </a:endParaRPr>
          </a:p>
          <a:p>
            <a:pPr marL="0" lvl="0" indent="0" algn="ctr" rtl="0">
              <a:spcBef>
                <a:spcPts val="0"/>
              </a:spcBef>
              <a:spcAft>
                <a:spcPts val="0"/>
              </a:spcAft>
              <a:buNone/>
            </a:pPr>
            <a:r>
              <a:rPr lang="es" sz="1300" b="1">
                <a:latin typeface="Dosis"/>
                <a:ea typeface="Dosis"/>
                <a:cs typeface="Dosis"/>
                <a:sym typeface="Dosis"/>
              </a:rPr>
              <a:t>PERSONAJES</a:t>
            </a:r>
            <a:endParaRPr sz="1300" b="1">
              <a:latin typeface="Dosis"/>
              <a:ea typeface="Dosis"/>
              <a:cs typeface="Dosis"/>
              <a:sym typeface="Dosis"/>
            </a:endParaRPr>
          </a:p>
        </p:txBody>
      </p:sp>
      <p:sp>
        <p:nvSpPr>
          <p:cNvPr id="534" name="Google Shape;534;p64"/>
          <p:cNvSpPr/>
          <p:nvPr/>
        </p:nvSpPr>
        <p:spPr>
          <a:xfrm>
            <a:off x="9007110" y="1293953"/>
            <a:ext cx="1373700" cy="4209600"/>
          </a:xfrm>
          <a:prstGeom prst="roundRect">
            <a:avLst>
              <a:gd name="adj" fmla="val 16667"/>
            </a:avLst>
          </a:prstGeom>
          <a:solidFill>
            <a:srgbClr val="E6B8AF"/>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800" b="1">
                <a:latin typeface="Dosis"/>
                <a:ea typeface="Dosis"/>
                <a:cs typeface="Dosis"/>
                <a:sym typeface="Dosis"/>
              </a:rPr>
              <a:t>7</a:t>
            </a:r>
            <a:endParaRPr sz="1800" b="1">
              <a:latin typeface="Dosis"/>
              <a:ea typeface="Dosis"/>
              <a:cs typeface="Dosis"/>
              <a:sym typeface="Dosis"/>
            </a:endParaRPr>
          </a:p>
          <a:p>
            <a:pPr marL="0" lvl="0" indent="0" algn="ctr" rtl="0">
              <a:spcBef>
                <a:spcPts val="0"/>
              </a:spcBef>
              <a:spcAft>
                <a:spcPts val="0"/>
              </a:spcAft>
              <a:buNone/>
            </a:pPr>
            <a:r>
              <a:rPr lang="es" sz="1300" b="1">
                <a:latin typeface="Dosis"/>
                <a:ea typeface="Dosis"/>
                <a:cs typeface="Dosis"/>
                <a:sym typeface="Dosis"/>
              </a:rPr>
              <a:t>TEMPORALIZAR</a:t>
            </a:r>
            <a:endParaRPr sz="1300" b="1">
              <a:latin typeface="Dosis"/>
              <a:ea typeface="Dosis"/>
              <a:cs typeface="Dosis"/>
              <a:sym typeface="Dosis"/>
            </a:endParaRPr>
          </a:p>
          <a:p>
            <a:pPr marL="0" lvl="0" indent="0" algn="ctr" rtl="0">
              <a:spcBef>
                <a:spcPts val="0"/>
              </a:spcBef>
              <a:spcAft>
                <a:spcPts val="0"/>
              </a:spcAft>
              <a:buNone/>
            </a:pPr>
            <a:r>
              <a:rPr lang="es" sz="1300" b="1">
                <a:latin typeface="Dosis"/>
                <a:ea typeface="Dosis"/>
                <a:cs typeface="Dosis"/>
                <a:sym typeface="Dosis"/>
              </a:rPr>
              <a:t>, </a:t>
            </a:r>
            <a:endParaRPr sz="1300" b="1">
              <a:latin typeface="Dosis"/>
              <a:ea typeface="Dosis"/>
              <a:cs typeface="Dosis"/>
              <a:sym typeface="Dosis"/>
            </a:endParaRPr>
          </a:p>
          <a:p>
            <a:pPr marL="0" lvl="0" indent="0" algn="ctr" rtl="0">
              <a:spcBef>
                <a:spcPts val="0"/>
              </a:spcBef>
              <a:spcAft>
                <a:spcPts val="0"/>
              </a:spcAft>
              <a:buNone/>
            </a:pPr>
            <a:r>
              <a:rPr lang="es" sz="1300" b="1">
                <a:latin typeface="Dosis"/>
                <a:ea typeface="Dosis"/>
                <a:cs typeface="Dosis"/>
                <a:sym typeface="Dosis"/>
              </a:rPr>
              <a:t>FINALIZAR</a:t>
            </a:r>
            <a:endParaRPr sz="1300" b="1">
              <a:latin typeface="Dosis"/>
              <a:ea typeface="Dosis"/>
              <a:cs typeface="Dosis"/>
              <a:sym typeface="Dosis"/>
            </a:endParaRPr>
          </a:p>
          <a:p>
            <a:pPr marL="0" lvl="0" indent="0" algn="ctr" rtl="0">
              <a:spcBef>
                <a:spcPts val="0"/>
              </a:spcBef>
              <a:spcAft>
                <a:spcPts val="0"/>
              </a:spcAft>
              <a:buNone/>
            </a:pPr>
            <a:r>
              <a:rPr lang="es" sz="1300" b="1">
                <a:latin typeface="Dosis"/>
                <a:ea typeface="Dosis"/>
                <a:cs typeface="Dosis"/>
                <a:sym typeface="Dosis"/>
              </a:rPr>
              <a:t>Y</a:t>
            </a:r>
            <a:endParaRPr sz="1300" b="1">
              <a:latin typeface="Dosis"/>
              <a:ea typeface="Dosis"/>
              <a:cs typeface="Dosis"/>
              <a:sym typeface="Dosis"/>
            </a:endParaRPr>
          </a:p>
          <a:p>
            <a:pPr marL="0" lvl="0" indent="0" algn="ctr" rtl="0">
              <a:spcBef>
                <a:spcPts val="0"/>
              </a:spcBef>
              <a:spcAft>
                <a:spcPts val="0"/>
              </a:spcAft>
              <a:buNone/>
            </a:pPr>
            <a:r>
              <a:rPr lang="es" sz="1300" b="1">
                <a:latin typeface="Dosis"/>
                <a:ea typeface="Dosis"/>
                <a:cs typeface="Dosis"/>
                <a:sym typeface="Dosis"/>
              </a:rPr>
              <a:t>EVALUAR</a:t>
            </a:r>
            <a:endParaRPr sz="1300" b="1">
              <a:latin typeface="Dosis"/>
              <a:ea typeface="Dosis"/>
              <a:cs typeface="Dosis"/>
              <a:sym typeface="Dosis"/>
            </a:endParaRPr>
          </a:p>
          <a:p>
            <a:pPr marL="0" lvl="0" indent="0" algn="ctr" rtl="0">
              <a:spcBef>
                <a:spcPts val="0"/>
              </a:spcBef>
              <a:spcAft>
                <a:spcPts val="0"/>
              </a:spcAft>
              <a:buNone/>
            </a:pPr>
            <a:r>
              <a:rPr lang="es" sz="1300" b="1">
                <a:latin typeface="Dosis"/>
                <a:ea typeface="Dosis"/>
                <a:cs typeface="Dosis"/>
                <a:sym typeface="Dosis"/>
              </a:rPr>
              <a:t>IDONEIDAD</a:t>
            </a:r>
            <a:endParaRPr sz="1300" b="1">
              <a:latin typeface="Dosis"/>
              <a:ea typeface="Dosis"/>
              <a:cs typeface="Dosis"/>
              <a:sym typeface="Dosis"/>
            </a:endParaRPr>
          </a:p>
        </p:txBody>
      </p:sp>
      <p:sp>
        <p:nvSpPr>
          <p:cNvPr id="535" name="Google Shape;535;p64"/>
          <p:cNvSpPr/>
          <p:nvPr/>
        </p:nvSpPr>
        <p:spPr>
          <a:xfrm>
            <a:off x="4732327" y="6205895"/>
            <a:ext cx="1373700" cy="917700"/>
          </a:xfrm>
          <a:prstGeom prst="roundRect">
            <a:avLst>
              <a:gd name="adj" fmla="val 16667"/>
            </a:avLst>
          </a:prstGeom>
          <a:solidFill>
            <a:srgbClr val="D9D2E9"/>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500">
                <a:latin typeface="Dosis"/>
                <a:ea typeface="Dosis"/>
                <a:cs typeface="Dosis"/>
                <a:sym typeface="Dosis"/>
              </a:rPr>
              <a:t>DESEOS DE WEISS</a:t>
            </a:r>
            <a:endParaRPr sz="1500">
              <a:latin typeface="Dosis"/>
              <a:ea typeface="Dosis"/>
              <a:cs typeface="Dosis"/>
              <a:sym typeface="Dosis"/>
            </a:endParaRPr>
          </a:p>
        </p:txBody>
      </p:sp>
      <p:sp>
        <p:nvSpPr>
          <p:cNvPr id="536" name="Google Shape;536;p64"/>
          <p:cNvSpPr/>
          <p:nvPr/>
        </p:nvSpPr>
        <p:spPr>
          <a:xfrm>
            <a:off x="7578557" y="6215339"/>
            <a:ext cx="1464600" cy="917700"/>
          </a:xfrm>
          <a:prstGeom prst="roundRect">
            <a:avLst>
              <a:gd name="adj" fmla="val 16667"/>
            </a:avLst>
          </a:prstGeom>
          <a:solidFill>
            <a:srgbClr val="CC4125"/>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marR="0" lvl="0" indent="0" algn="ctr" rtl="0">
              <a:lnSpc>
                <a:spcPct val="100000"/>
              </a:lnSpc>
              <a:spcBef>
                <a:spcPts val="0"/>
              </a:spcBef>
              <a:spcAft>
                <a:spcPts val="0"/>
              </a:spcAft>
              <a:buNone/>
            </a:pPr>
            <a:r>
              <a:rPr lang="es" sz="1300">
                <a:latin typeface="Dosis"/>
                <a:ea typeface="Dosis"/>
                <a:cs typeface="Dosis"/>
                <a:sym typeface="Dosis"/>
              </a:rPr>
              <a:t>VIAJE DEL HÉROE</a:t>
            </a:r>
            <a:endParaRPr sz="1300">
              <a:latin typeface="Dosis"/>
              <a:ea typeface="Dosis"/>
              <a:cs typeface="Dosis"/>
              <a:sym typeface="Dosis"/>
            </a:endParaRPr>
          </a:p>
          <a:p>
            <a:pPr marL="0" marR="0" lvl="0" indent="0" algn="ctr" rtl="0">
              <a:lnSpc>
                <a:spcPct val="100000"/>
              </a:lnSpc>
              <a:spcBef>
                <a:spcPts val="0"/>
              </a:spcBef>
              <a:spcAft>
                <a:spcPts val="0"/>
              </a:spcAft>
              <a:buNone/>
            </a:pPr>
            <a:r>
              <a:rPr lang="es" sz="1300">
                <a:latin typeface="Dosis"/>
                <a:ea typeface="Dosis"/>
                <a:cs typeface="Dosis"/>
                <a:sym typeface="Dosis"/>
              </a:rPr>
              <a:t>Y </a:t>
            </a:r>
            <a:endParaRPr sz="1300">
              <a:latin typeface="Dosis"/>
              <a:ea typeface="Dosis"/>
              <a:cs typeface="Dosis"/>
              <a:sym typeface="Dosis"/>
            </a:endParaRPr>
          </a:p>
          <a:p>
            <a:pPr marL="0" marR="0" lvl="0" indent="0" algn="ctr" rtl="0">
              <a:lnSpc>
                <a:spcPct val="100000"/>
              </a:lnSpc>
              <a:spcBef>
                <a:spcPts val="0"/>
              </a:spcBef>
              <a:spcAft>
                <a:spcPts val="0"/>
              </a:spcAft>
              <a:buNone/>
            </a:pPr>
            <a:r>
              <a:rPr lang="es" sz="1300">
                <a:latin typeface="Dosis"/>
                <a:ea typeface="Dosis"/>
                <a:cs typeface="Dosis"/>
                <a:sym typeface="Dosis"/>
              </a:rPr>
              <a:t>ARCO NARRATIVO</a:t>
            </a:r>
            <a:endParaRPr sz="1300">
              <a:latin typeface="Dosis"/>
              <a:ea typeface="Dosis"/>
              <a:cs typeface="Dosis"/>
              <a:sym typeface="Dosis"/>
            </a:endParaRPr>
          </a:p>
        </p:txBody>
      </p:sp>
      <p:sp>
        <p:nvSpPr>
          <p:cNvPr id="537" name="Google Shape;537;p64">
            <a:hlinkClick r:id="" action="ppaction://noaction"/>
          </p:cNvPr>
          <p:cNvSpPr/>
          <p:nvPr/>
        </p:nvSpPr>
        <p:spPr>
          <a:xfrm>
            <a:off x="9092702" y="6304188"/>
            <a:ext cx="1202400" cy="739800"/>
          </a:xfrm>
          <a:prstGeom prst="roundRect">
            <a:avLst>
              <a:gd name="adj" fmla="val 16667"/>
            </a:avLst>
          </a:prstGeom>
          <a:solidFill>
            <a:srgbClr val="E6B8AF"/>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marR="0" lvl="0" indent="0" algn="ctr" rtl="0">
              <a:lnSpc>
                <a:spcPct val="100000"/>
              </a:lnSpc>
              <a:spcBef>
                <a:spcPts val="0"/>
              </a:spcBef>
              <a:spcAft>
                <a:spcPts val="0"/>
              </a:spcAft>
              <a:buNone/>
            </a:pPr>
            <a:r>
              <a:rPr lang="es" sz="1400">
                <a:latin typeface="Dosis"/>
                <a:ea typeface="Dosis"/>
                <a:cs typeface="Dosis"/>
                <a:sym typeface="Dosis"/>
              </a:rPr>
              <a:t>FUNCIONES PROPP</a:t>
            </a:r>
            <a:endParaRPr sz="1400">
              <a:latin typeface="Dosis"/>
              <a:ea typeface="Dosis"/>
              <a:cs typeface="Dosis"/>
              <a:sym typeface="Dosis"/>
            </a:endParaRPr>
          </a:p>
        </p:txBody>
      </p:sp>
      <p:cxnSp>
        <p:nvCxnSpPr>
          <p:cNvPr id="538" name="Google Shape;538;p64"/>
          <p:cNvCxnSpPr>
            <a:stCxn id="526" idx="2"/>
            <a:endCxn id="531" idx="0"/>
          </p:cNvCxnSpPr>
          <p:nvPr/>
        </p:nvCxnSpPr>
        <p:spPr>
          <a:xfrm>
            <a:off x="868406" y="5762346"/>
            <a:ext cx="45300" cy="527400"/>
          </a:xfrm>
          <a:prstGeom prst="straightConnector1">
            <a:avLst/>
          </a:prstGeom>
          <a:noFill/>
          <a:ln w="9525" cap="flat" cmpd="sng">
            <a:solidFill>
              <a:schemeClr val="dk2"/>
            </a:solidFill>
            <a:prstDash val="solid"/>
            <a:round/>
            <a:headEnd type="none" w="med" len="med"/>
            <a:tailEnd type="none" w="med" len="med"/>
          </a:ln>
        </p:spPr>
      </p:cxnSp>
      <p:sp>
        <p:nvSpPr>
          <p:cNvPr id="539" name="Google Shape;539;p64"/>
          <p:cNvSpPr/>
          <p:nvPr/>
        </p:nvSpPr>
        <p:spPr>
          <a:xfrm>
            <a:off x="1670800" y="6255942"/>
            <a:ext cx="1373700" cy="917700"/>
          </a:xfrm>
          <a:prstGeom prst="roundRect">
            <a:avLst>
              <a:gd name="adj" fmla="val 16667"/>
            </a:avLst>
          </a:prstGeom>
          <a:solidFill>
            <a:srgbClr val="B6D7A8"/>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500">
                <a:latin typeface="Dosis"/>
                <a:ea typeface="Dosis"/>
                <a:cs typeface="Dosis"/>
                <a:sym typeface="Dosis"/>
              </a:rPr>
              <a:t>INTERESES</a:t>
            </a:r>
            <a:endParaRPr sz="1500">
              <a:latin typeface="Dosis"/>
              <a:ea typeface="Dosis"/>
              <a:cs typeface="Dosis"/>
              <a:sym typeface="Dosis"/>
            </a:endParaRPr>
          </a:p>
          <a:p>
            <a:pPr marL="0" lvl="0" indent="0" algn="ctr" rtl="0">
              <a:spcBef>
                <a:spcPts val="0"/>
              </a:spcBef>
              <a:spcAft>
                <a:spcPts val="0"/>
              </a:spcAft>
              <a:buNone/>
            </a:pPr>
            <a:r>
              <a:rPr lang="es" sz="1500">
                <a:latin typeface="Dosis"/>
                <a:ea typeface="Dosis"/>
                <a:cs typeface="Dosis"/>
                <a:sym typeface="Dosis"/>
              </a:rPr>
              <a:t>ALUMNADO</a:t>
            </a:r>
            <a:endParaRPr sz="1500">
              <a:latin typeface="Dosis"/>
              <a:ea typeface="Dosis"/>
              <a:cs typeface="Dosis"/>
              <a:sym typeface="Dosis"/>
            </a:endParaRPr>
          </a:p>
        </p:txBody>
      </p:sp>
      <p:cxnSp>
        <p:nvCxnSpPr>
          <p:cNvPr id="540" name="Google Shape;540;p64"/>
          <p:cNvCxnSpPr/>
          <p:nvPr/>
        </p:nvCxnSpPr>
        <p:spPr>
          <a:xfrm>
            <a:off x="2225746" y="5762488"/>
            <a:ext cx="0" cy="526800"/>
          </a:xfrm>
          <a:prstGeom prst="straightConnector1">
            <a:avLst/>
          </a:prstGeom>
          <a:noFill/>
          <a:ln w="9525" cap="flat" cmpd="sng">
            <a:solidFill>
              <a:schemeClr val="dk2"/>
            </a:solidFill>
            <a:prstDash val="solid"/>
            <a:round/>
            <a:headEnd type="none" w="med" len="med"/>
            <a:tailEnd type="none" w="med" len="med"/>
          </a:ln>
        </p:spPr>
      </p:cxnSp>
      <p:sp>
        <p:nvSpPr>
          <p:cNvPr id="541" name="Google Shape;541;p64"/>
          <p:cNvSpPr/>
          <p:nvPr/>
        </p:nvSpPr>
        <p:spPr>
          <a:xfrm>
            <a:off x="3074184" y="6255942"/>
            <a:ext cx="1608600" cy="917700"/>
          </a:xfrm>
          <a:prstGeom prst="roundRect">
            <a:avLst>
              <a:gd name="adj" fmla="val 16667"/>
            </a:avLst>
          </a:prstGeom>
          <a:solidFill>
            <a:srgbClr val="D0E0E3"/>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endParaRPr sz="1500">
              <a:solidFill>
                <a:schemeClr val="dk1"/>
              </a:solidFill>
              <a:latin typeface="Dosis"/>
              <a:ea typeface="Dosis"/>
              <a:cs typeface="Dosis"/>
              <a:sym typeface="Dosis"/>
            </a:endParaRPr>
          </a:p>
          <a:p>
            <a:pPr marL="0" lvl="0" indent="0" algn="ctr" rtl="0">
              <a:spcBef>
                <a:spcPts val="0"/>
              </a:spcBef>
              <a:spcAft>
                <a:spcPts val="0"/>
              </a:spcAft>
              <a:buNone/>
            </a:pPr>
            <a:r>
              <a:rPr lang="es" sz="1500">
                <a:solidFill>
                  <a:schemeClr val="dk1"/>
                </a:solidFill>
                <a:latin typeface="Dosis"/>
                <a:ea typeface="Dosis"/>
                <a:cs typeface="Dosis"/>
                <a:sym typeface="Dosis"/>
              </a:rPr>
              <a:t>PERSONAJES,</a:t>
            </a:r>
            <a:endParaRPr sz="1500">
              <a:solidFill>
                <a:schemeClr val="dk1"/>
              </a:solidFill>
              <a:latin typeface="Dosis"/>
              <a:ea typeface="Dosis"/>
              <a:cs typeface="Dosis"/>
              <a:sym typeface="Dosis"/>
            </a:endParaRPr>
          </a:p>
          <a:p>
            <a:pPr marL="0" lvl="0" indent="0" algn="ctr" rtl="0">
              <a:spcBef>
                <a:spcPts val="0"/>
              </a:spcBef>
              <a:spcAft>
                <a:spcPts val="0"/>
              </a:spcAft>
              <a:buNone/>
            </a:pPr>
            <a:r>
              <a:rPr lang="es" sz="1500">
                <a:solidFill>
                  <a:schemeClr val="dk1"/>
                </a:solidFill>
                <a:latin typeface="Dosis"/>
                <a:ea typeface="Dosis"/>
                <a:cs typeface="Dosis"/>
                <a:sym typeface="Dosis"/>
              </a:rPr>
              <a:t>ESCENARIOS,</a:t>
            </a:r>
            <a:endParaRPr sz="1500">
              <a:solidFill>
                <a:schemeClr val="dk1"/>
              </a:solidFill>
              <a:latin typeface="Dosis"/>
              <a:ea typeface="Dosis"/>
              <a:cs typeface="Dosis"/>
              <a:sym typeface="Dosis"/>
            </a:endParaRPr>
          </a:p>
          <a:p>
            <a:pPr marL="0" lvl="0" indent="0" algn="ctr" rtl="0">
              <a:spcBef>
                <a:spcPts val="0"/>
              </a:spcBef>
              <a:spcAft>
                <a:spcPts val="0"/>
              </a:spcAft>
              <a:buClr>
                <a:schemeClr val="dk1"/>
              </a:buClr>
              <a:buSzPts val="1400"/>
              <a:buFont typeface="Arial"/>
              <a:buNone/>
            </a:pPr>
            <a:r>
              <a:rPr lang="es" sz="1500">
                <a:solidFill>
                  <a:schemeClr val="dk1"/>
                </a:solidFill>
                <a:latin typeface="Dosis"/>
                <a:ea typeface="Dosis"/>
                <a:cs typeface="Dosis"/>
                <a:sym typeface="Dosis"/>
              </a:rPr>
              <a:t>ACCIONES...</a:t>
            </a:r>
            <a:endParaRPr sz="1500">
              <a:solidFill>
                <a:schemeClr val="dk1"/>
              </a:solidFill>
              <a:latin typeface="Dosis"/>
              <a:ea typeface="Dosis"/>
              <a:cs typeface="Dosis"/>
              <a:sym typeface="Dosis"/>
            </a:endParaRPr>
          </a:p>
          <a:p>
            <a:pPr marL="0" marR="0" lvl="0" indent="0" algn="l" rtl="0">
              <a:lnSpc>
                <a:spcPct val="100000"/>
              </a:lnSpc>
              <a:spcBef>
                <a:spcPts val="0"/>
              </a:spcBef>
              <a:spcAft>
                <a:spcPts val="0"/>
              </a:spcAft>
              <a:buNone/>
            </a:pPr>
            <a:endParaRPr sz="1800" b="1">
              <a:latin typeface="Dosis"/>
              <a:ea typeface="Dosis"/>
              <a:cs typeface="Dosis"/>
              <a:sym typeface="Dosi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45"/>
        <p:cNvGrpSpPr/>
        <p:nvPr/>
      </p:nvGrpSpPr>
      <p:grpSpPr>
        <a:xfrm>
          <a:off x="0" y="0"/>
          <a:ext cx="0" cy="0"/>
          <a:chOff x="0" y="0"/>
          <a:chExt cx="0" cy="0"/>
        </a:xfrm>
      </p:grpSpPr>
      <p:sp>
        <p:nvSpPr>
          <p:cNvPr id="546" name="Google Shape;546;p65"/>
          <p:cNvSpPr/>
          <p:nvPr/>
        </p:nvSpPr>
        <p:spPr>
          <a:xfrm>
            <a:off x="123886" y="1469890"/>
            <a:ext cx="10333200" cy="51489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116050" tIns="116050" rIns="116050" bIns="116050" anchor="t" anchorCtr="0">
            <a:noAutofit/>
          </a:bodyPr>
          <a:lstStyle/>
          <a:p>
            <a:pPr marL="0" lvl="0" indent="0" algn="ctr" rtl="0">
              <a:spcBef>
                <a:spcPts val="0"/>
              </a:spcBef>
              <a:spcAft>
                <a:spcPts val="0"/>
              </a:spcAft>
              <a:buNone/>
            </a:pPr>
            <a:r>
              <a:rPr lang="es" sz="1800" b="1">
                <a:latin typeface="Dosis"/>
                <a:ea typeface="Dosis"/>
                <a:cs typeface="Dosis"/>
                <a:sym typeface="Dosis"/>
              </a:rPr>
              <a:t>NARRATIVA</a:t>
            </a:r>
            <a:endParaRPr sz="1800" b="1">
              <a:latin typeface="Dosis"/>
              <a:ea typeface="Dosis"/>
              <a:cs typeface="Dosis"/>
              <a:sym typeface="Dosis"/>
            </a:endParaRPr>
          </a:p>
        </p:txBody>
      </p:sp>
      <p:sp>
        <p:nvSpPr>
          <p:cNvPr id="547" name="Google Shape;547;p65"/>
          <p:cNvSpPr txBox="1"/>
          <p:nvPr/>
        </p:nvSpPr>
        <p:spPr>
          <a:xfrm>
            <a:off x="1126224" y="536550"/>
            <a:ext cx="9050700" cy="10425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s" sz="3800" b="1">
                <a:latin typeface="Dosis"/>
                <a:ea typeface="Dosis"/>
                <a:cs typeface="Dosis"/>
                <a:sym typeface="Dosis"/>
              </a:rPr>
              <a:t>¿QUÉ ELEMENTOS TIENE UNA NARRATIVA?</a:t>
            </a:r>
            <a:endParaRPr sz="3800" b="1">
              <a:latin typeface="Dosis"/>
              <a:ea typeface="Dosis"/>
              <a:cs typeface="Dosis"/>
              <a:sym typeface="Dosis"/>
            </a:endParaRPr>
          </a:p>
        </p:txBody>
      </p:sp>
      <p:sp>
        <p:nvSpPr>
          <p:cNvPr id="548" name="Google Shape;548;p65"/>
          <p:cNvSpPr/>
          <p:nvPr/>
        </p:nvSpPr>
        <p:spPr>
          <a:xfrm>
            <a:off x="433252" y="2298021"/>
            <a:ext cx="3069000" cy="3857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6050" tIns="116050" rIns="116050" bIns="116050" anchor="ctr" anchorCtr="0">
            <a:noAutofit/>
          </a:bodyPr>
          <a:lstStyle/>
          <a:p>
            <a:pPr marL="0" lvl="0" indent="0" algn="l" rtl="0">
              <a:spcBef>
                <a:spcPts val="0"/>
              </a:spcBef>
              <a:spcAft>
                <a:spcPts val="0"/>
              </a:spcAft>
              <a:buNone/>
            </a:pPr>
            <a:r>
              <a:rPr lang="es" sz="3600" b="1">
                <a:latin typeface="Dosis"/>
                <a:ea typeface="Dosis"/>
                <a:cs typeface="Dosis"/>
                <a:sym typeface="Dosis"/>
              </a:rPr>
              <a:t>PERSONAJES</a:t>
            </a:r>
            <a:endParaRPr sz="3400" b="1">
              <a:latin typeface="Dosis"/>
              <a:ea typeface="Dosis"/>
              <a:cs typeface="Dosis"/>
              <a:sym typeface="Dosis"/>
            </a:endParaRPr>
          </a:p>
        </p:txBody>
      </p:sp>
      <p:sp>
        <p:nvSpPr>
          <p:cNvPr id="549" name="Google Shape;549;p65"/>
          <p:cNvSpPr/>
          <p:nvPr/>
        </p:nvSpPr>
        <p:spPr>
          <a:xfrm>
            <a:off x="3655702" y="2298021"/>
            <a:ext cx="3069000" cy="3857700"/>
          </a:xfrm>
          <a:prstGeom prst="roundRect">
            <a:avLst>
              <a:gd name="adj" fmla="val 16667"/>
            </a:avLst>
          </a:prstGeom>
          <a:solidFill>
            <a:srgbClr val="E06666"/>
          </a:solidFill>
          <a:ln w="9525" cap="flat" cmpd="sng">
            <a:solidFill>
              <a:schemeClr val="dk2"/>
            </a:solidFill>
            <a:prstDash val="solid"/>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3800" b="1">
                <a:latin typeface="Dosis"/>
                <a:ea typeface="Dosis"/>
                <a:cs typeface="Dosis"/>
                <a:sym typeface="Dosis"/>
              </a:rPr>
              <a:t>MUNDO</a:t>
            </a:r>
            <a:endParaRPr sz="3800" b="1">
              <a:latin typeface="Dosis"/>
              <a:ea typeface="Dosis"/>
              <a:cs typeface="Dosis"/>
              <a:sym typeface="Dosis"/>
            </a:endParaRPr>
          </a:p>
        </p:txBody>
      </p:sp>
      <p:sp>
        <p:nvSpPr>
          <p:cNvPr id="550" name="Google Shape;550;p65"/>
          <p:cNvSpPr/>
          <p:nvPr/>
        </p:nvSpPr>
        <p:spPr>
          <a:xfrm>
            <a:off x="6959944" y="2210898"/>
            <a:ext cx="3069000" cy="3857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3800" b="1">
                <a:latin typeface="Dosis"/>
                <a:ea typeface="Dosis"/>
                <a:cs typeface="Dosis"/>
                <a:sym typeface="Dosis"/>
              </a:rPr>
              <a:t>NARRADOR</a:t>
            </a:r>
            <a:endParaRPr sz="3800" b="1">
              <a:latin typeface="Dosis"/>
              <a:ea typeface="Dosis"/>
              <a:cs typeface="Dosis"/>
              <a:sym typeface="Dosi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4"/>
        <p:cNvGrpSpPr/>
        <p:nvPr/>
      </p:nvGrpSpPr>
      <p:grpSpPr>
        <a:xfrm>
          <a:off x="0" y="0"/>
          <a:ext cx="0" cy="0"/>
          <a:chOff x="0" y="0"/>
          <a:chExt cx="0" cy="0"/>
        </a:xfrm>
      </p:grpSpPr>
      <p:sp>
        <p:nvSpPr>
          <p:cNvPr id="555" name="Google Shape;555;p66"/>
          <p:cNvSpPr/>
          <p:nvPr/>
        </p:nvSpPr>
        <p:spPr>
          <a:xfrm rot="-5400000">
            <a:off x="-3214161" y="3537899"/>
            <a:ext cx="7134600" cy="270600"/>
          </a:xfrm>
          <a:prstGeom prst="roundRect">
            <a:avLst>
              <a:gd name="adj" fmla="val 16667"/>
            </a:avLst>
          </a:prstGeom>
          <a:solidFill>
            <a:srgbClr val="FFFFFF"/>
          </a:solidFill>
          <a:ln w="9525" cap="flat" cmpd="sng">
            <a:solidFill>
              <a:schemeClr val="dk2"/>
            </a:solidFill>
            <a:prstDash val="dot"/>
            <a:round/>
            <a:headEnd type="none" w="sm" len="sm"/>
            <a:tailEnd type="none" w="sm" len="sm"/>
          </a:ln>
        </p:spPr>
        <p:txBody>
          <a:bodyPr spcFirstLastPara="1" wrap="square" lIns="117400" tIns="117400" rIns="117400" bIns="117400" anchor="ctr" anchorCtr="0">
            <a:noAutofit/>
          </a:bodyPr>
          <a:lstStyle/>
          <a:p>
            <a:pPr marL="0" lvl="0" indent="0" algn="ctr" rtl="0">
              <a:spcBef>
                <a:spcPts val="0"/>
              </a:spcBef>
              <a:spcAft>
                <a:spcPts val="0"/>
              </a:spcAft>
              <a:buNone/>
            </a:pPr>
            <a:r>
              <a:rPr lang="es" sz="1800">
                <a:latin typeface="Dosis"/>
                <a:ea typeface="Dosis"/>
                <a:cs typeface="Dosis"/>
                <a:sym typeface="Dosis"/>
              </a:rPr>
              <a:t>DETECTIVES</a:t>
            </a:r>
            <a:endParaRPr sz="1800">
              <a:latin typeface="Dosis"/>
              <a:ea typeface="Dosis"/>
              <a:cs typeface="Dosis"/>
              <a:sym typeface="Dosis"/>
            </a:endParaRPr>
          </a:p>
        </p:txBody>
      </p:sp>
      <p:sp>
        <p:nvSpPr>
          <p:cNvPr id="556" name="Google Shape;556;p66"/>
          <p:cNvSpPr/>
          <p:nvPr/>
        </p:nvSpPr>
        <p:spPr>
          <a:xfrm>
            <a:off x="621128" y="49900"/>
            <a:ext cx="1875600" cy="1304700"/>
          </a:xfrm>
          <a:prstGeom prst="roundRect">
            <a:avLst>
              <a:gd name="adj" fmla="val 16667"/>
            </a:avLst>
          </a:prstGeom>
          <a:solidFill>
            <a:srgbClr val="FFFFFF"/>
          </a:solidFill>
          <a:ln w="952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800">
                <a:latin typeface="Dosis"/>
                <a:ea typeface="Dosis"/>
                <a:cs typeface="Dosis"/>
                <a:sym typeface="Dosis"/>
              </a:rPr>
              <a:t>PELIS</a:t>
            </a:r>
            <a:endParaRPr sz="1800">
              <a:latin typeface="Dosis"/>
              <a:ea typeface="Dosis"/>
              <a:cs typeface="Dosis"/>
              <a:sym typeface="Dosis"/>
            </a:endParaRPr>
          </a:p>
          <a:p>
            <a:pPr marL="0" lvl="0" indent="0" algn="ctr" rtl="0">
              <a:spcBef>
                <a:spcPts val="0"/>
              </a:spcBef>
              <a:spcAft>
                <a:spcPts val="0"/>
              </a:spcAft>
              <a:buNone/>
            </a:pPr>
            <a:r>
              <a:rPr lang="es" sz="1800">
                <a:latin typeface="Dosis"/>
                <a:ea typeface="Dosis"/>
                <a:cs typeface="Dosis"/>
                <a:sym typeface="Dosis"/>
              </a:rPr>
              <a:t>LIBROS</a:t>
            </a:r>
            <a:endParaRPr sz="1800">
              <a:latin typeface="Dosis"/>
              <a:ea typeface="Dosis"/>
              <a:cs typeface="Dosis"/>
              <a:sym typeface="Dosis"/>
            </a:endParaRPr>
          </a:p>
          <a:p>
            <a:pPr marL="0" lvl="0" indent="0" algn="ctr" rtl="0">
              <a:spcBef>
                <a:spcPts val="0"/>
              </a:spcBef>
              <a:spcAft>
                <a:spcPts val="0"/>
              </a:spcAft>
              <a:buNone/>
            </a:pPr>
            <a:r>
              <a:rPr lang="es" sz="1800">
                <a:latin typeface="Dosis"/>
                <a:ea typeface="Dosis"/>
                <a:cs typeface="Dosis"/>
                <a:sym typeface="Dosis"/>
              </a:rPr>
              <a:t>JUEGOS</a:t>
            </a:r>
            <a:endParaRPr sz="1800">
              <a:latin typeface="Dosis"/>
              <a:ea typeface="Dosis"/>
              <a:cs typeface="Dosis"/>
              <a:sym typeface="Dosis"/>
            </a:endParaRPr>
          </a:p>
          <a:p>
            <a:pPr marL="0" lvl="0" indent="0" algn="ctr" rtl="0">
              <a:spcBef>
                <a:spcPts val="0"/>
              </a:spcBef>
              <a:spcAft>
                <a:spcPts val="0"/>
              </a:spcAft>
              <a:buNone/>
            </a:pPr>
            <a:r>
              <a:rPr lang="es" sz="1800">
                <a:latin typeface="Dosis"/>
                <a:ea typeface="Dosis"/>
                <a:cs typeface="Dosis"/>
                <a:sym typeface="Dosis"/>
              </a:rPr>
              <a:t>VIDEOJUEGOS</a:t>
            </a:r>
            <a:endParaRPr sz="1800">
              <a:latin typeface="Dosis"/>
              <a:ea typeface="Dosis"/>
              <a:cs typeface="Dosis"/>
              <a:sym typeface="Dosis"/>
            </a:endParaRPr>
          </a:p>
        </p:txBody>
      </p:sp>
      <p:sp>
        <p:nvSpPr>
          <p:cNvPr id="557" name="Google Shape;557;p66"/>
          <p:cNvSpPr/>
          <p:nvPr/>
        </p:nvSpPr>
        <p:spPr>
          <a:xfrm>
            <a:off x="621128" y="1426567"/>
            <a:ext cx="1875600" cy="803700"/>
          </a:xfrm>
          <a:prstGeom prst="roundRect">
            <a:avLst>
              <a:gd name="adj" fmla="val 16667"/>
            </a:avLst>
          </a:prstGeom>
          <a:solidFill>
            <a:srgbClr val="FFFFFF"/>
          </a:solidFill>
          <a:ln w="952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800">
                <a:latin typeface="Dosis"/>
                <a:ea typeface="Dosis"/>
                <a:cs typeface="Dosis"/>
                <a:sym typeface="Dosis"/>
              </a:rPr>
              <a:t>PERSONAJES</a:t>
            </a:r>
            <a:endParaRPr sz="1800">
              <a:latin typeface="Dosis"/>
              <a:ea typeface="Dosis"/>
              <a:cs typeface="Dosis"/>
              <a:sym typeface="Dosis"/>
            </a:endParaRPr>
          </a:p>
        </p:txBody>
      </p:sp>
      <p:sp>
        <p:nvSpPr>
          <p:cNvPr id="558" name="Google Shape;558;p66"/>
          <p:cNvSpPr/>
          <p:nvPr/>
        </p:nvSpPr>
        <p:spPr>
          <a:xfrm>
            <a:off x="621128" y="2302320"/>
            <a:ext cx="1875600" cy="803700"/>
          </a:xfrm>
          <a:prstGeom prst="roundRect">
            <a:avLst>
              <a:gd name="adj" fmla="val 16667"/>
            </a:avLst>
          </a:prstGeom>
          <a:solidFill>
            <a:srgbClr val="FFFFFF"/>
          </a:solidFill>
          <a:ln w="952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800">
                <a:latin typeface="Dosis"/>
                <a:ea typeface="Dosis"/>
                <a:cs typeface="Dosis"/>
                <a:sym typeface="Dosis"/>
              </a:rPr>
              <a:t>OBJETOS</a:t>
            </a:r>
            <a:endParaRPr sz="1800">
              <a:latin typeface="Dosis"/>
              <a:ea typeface="Dosis"/>
              <a:cs typeface="Dosis"/>
              <a:sym typeface="Dosis"/>
            </a:endParaRPr>
          </a:p>
        </p:txBody>
      </p:sp>
      <p:sp>
        <p:nvSpPr>
          <p:cNvPr id="559" name="Google Shape;559;p66"/>
          <p:cNvSpPr/>
          <p:nvPr/>
        </p:nvSpPr>
        <p:spPr>
          <a:xfrm>
            <a:off x="621128" y="3258730"/>
            <a:ext cx="1969200" cy="803700"/>
          </a:xfrm>
          <a:prstGeom prst="roundRect">
            <a:avLst>
              <a:gd name="adj" fmla="val 16667"/>
            </a:avLst>
          </a:prstGeom>
          <a:solidFill>
            <a:srgbClr val="FFFFFF"/>
          </a:solidFill>
          <a:ln w="952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800">
                <a:latin typeface="Dosis"/>
                <a:ea typeface="Dosis"/>
                <a:cs typeface="Dosis"/>
                <a:sym typeface="Dosis"/>
              </a:rPr>
              <a:t>VERBOS(ACCIONES)</a:t>
            </a:r>
            <a:endParaRPr sz="1800">
              <a:latin typeface="Dosis"/>
              <a:ea typeface="Dosis"/>
              <a:cs typeface="Dosis"/>
              <a:sym typeface="Dosis"/>
            </a:endParaRPr>
          </a:p>
        </p:txBody>
      </p:sp>
      <p:sp>
        <p:nvSpPr>
          <p:cNvPr id="560" name="Google Shape;560;p66"/>
          <p:cNvSpPr/>
          <p:nvPr/>
        </p:nvSpPr>
        <p:spPr>
          <a:xfrm>
            <a:off x="621128" y="4213412"/>
            <a:ext cx="1969200" cy="803700"/>
          </a:xfrm>
          <a:prstGeom prst="roundRect">
            <a:avLst>
              <a:gd name="adj" fmla="val 16667"/>
            </a:avLst>
          </a:prstGeom>
          <a:solidFill>
            <a:srgbClr val="FFFFFF"/>
          </a:solidFill>
          <a:ln w="952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800">
                <a:latin typeface="Dosis"/>
                <a:ea typeface="Dosis"/>
                <a:cs typeface="Dosis"/>
                <a:sym typeface="Dosis"/>
              </a:rPr>
              <a:t>LUGARES</a:t>
            </a:r>
            <a:endParaRPr sz="1800">
              <a:latin typeface="Dosis"/>
              <a:ea typeface="Dosis"/>
              <a:cs typeface="Dosis"/>
              <a:sym typeface="Dosis"/>
            </a:endParaRPr>
          </a:p>
          <a:p>
            <a:pPr marL="0" lvl="0" indent="0" algn="ctr" rtl="0">
              <a:spcBef>
                <a:spcPts val="0"/>
              </a:spcBef>
              <a:spcAft>
                <a:spcPts val="0"/>
              </a:spcAft>
              <a:buNone/>
            </a:pPr>
            <a:r>
              <a:rPr lang="es" sz="1800">
                <a:latin typeface="Dosis"/>
                <a:ea typeface="Dosis"/>
                <a:cs typeface="Dosis"/>
                <a:sym typeface="Dosis"/>
              </a:rPr>
              <a:t>ESCENARIOS</a:t>
            </a:r>
            <a:endParaRPr sz="1800">
              <a:latin typeface="Dosis"/>
              <a:ea typeface="Dosis"/>
              <a:cs typeface="Dosis"/>
              <a:sym typeface="Dosis"/>
            </a:endParaRPr>
          </a:p>
        </p:txBody>
      </p:sp>
      <p:sp>
        <p:nvSpPr>
          <p:cNvPr id="561" name="Google Shape;561;p66"/>
          <p:cNvSpPr/>
          <p:nvPr/>
        </p:nvSpPr>
        <p:spPr>
          <a:xfrm>
            <a:off x="621128" y="5090892"/>
            <a:ext cx="1969200" cy="803700"/>
          </a:xfrm>
          <a:prstGeom prst="roundRect">
            <a:avLst>
              <a:gd name="adj" fmla="val 16667"/>
            </a:avLst>
          </a:prstGeom>
          <a:solidFill>
            <a:srgbClr val="FFFFFF"/>
          </a:solidFill>
          <a:ln w="952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800">
                <a:latin typeface="Dosis"/>
                <a:ea typeface="Dosis"/>
                <a:cs typeface="Dosis"/>
                <a:sym typeface="Dosis"/>
              </a:rPr>
              <a:t>VESTUARIO</a:t>
            </a:r>
            <a:endParaRPr sz="1800">
              <a:latin typeface="Dosis"/>
              <a:ea typeface="Dosis"/>
              <a:cs typeface="Dosis"/>
              <a:sym typeface="Dosis"/>
            </a:endParaRPr>
          </a:p>
        </p:txBody>
      </p:sp>
      <p:sp>
        <p:nvSpPr>
          <p:cNvPr id="562" name="Google Shape;562;p66"/>
          <p:cNvSpPr/>
          <p:nvPr/>
        </p:nvSpPr>
        <p:spPr>
          <a:xfrm>
            <a:off x="621128" y="5968373"/>
            <a:ext cx="1969200" cy="803700"/>
          </a:xfrm>
          <a:prstGeom prst="roundRect">
            <a:avLst>
              <a:gd name="adj" fmla="val 16667"/>
            </a:avLst>
          </a:prstGeom>
          <a:solidFill>
            <a:srgbClr val="FFFFFF"/>
          </a:solidFill>
          <a:ln w="952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800">
                <a:latin typeface="Dosis"/>
                <a:ea typeface="Dosis"/>
                <a:cs typeface="Dosis"/>
                <a:sym typeface="Dosis"/>
              </a:rPr>
              <a:t>TRANSPORTE</a:t>
            </a:r>
            <a:endParaRPr sz="1800">
              <a:latin typeface="Dosis"/>
              <a:ea typeface="Dosis"/>
              <a:cs typeface="Dosis"/>
              <a:sym typeface="Dosis"/>
            </a:endParaRPr>
          </a:p>
        </p:txBody>
      </p:sp>
      <p:sp>
        <p:nvSpPr>
          <p:cNvPr id="563" name="Google Shape;563;p66"/>
          <p:cNvSpPr/>
          <p:nvPr/>
        </p:nvSpPr>
        <p:spPr>
          <a:xfrm>
            <a:off x="621128" y="6845853"/>
            <a:ext cx="1969200" cy="551700"/>
          </a:xfrm>
          <a:prstGeom prst="roundRect">
            <a:avLst>
              <a:gd name="adj" fmla="val 16667"/>
            </a:avLst>
          </a:prstGeom>
          <a:solidFill>
            <a:srgbClr val="FFFFFF"/>
          </a:solidFill>
          <a:ln w="952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r>
              <a:rPr lang="es" sz="1800">
                <a:latin typeface="Dosis"/>
                <a:ea typeface="Dosis"/>
                <a:cs typeface="Dosis"/>
                <a:sym typeface="Dosis"/>
              </a:rPr>
              <a:t>ANIMALES</a:t>
            </a:r>
            <a:endParaRPr sz="1800">
              <a:latin typeface="Dosis"/>
              <a:ea typeface="Dosis"/>
              <a:cs typeface="Dosis"/>
              <a:sym typeface="Dosis"/>
            </a:endParaRPr>
          </a:p>
        </p:txBody>
      </p:sp>
      <p:sp>
        <p:nvSpPr>
          <p:cNvPr id="564" name="Google Shape;564;p66"/>
          <p:cNvSpPr/>
          <p:nvPr/>
        </p:nvSpPr>
        <p:spPr>
          <a:xfrm>
            <a:off x="2710330" y="49900"/>
            <a:ext cx="7747200" cy="1304700"/>
          </a:xfrm>
          <a:prstGeom prst="roundRect">
            <a:avLst>
              <a:gd name="adj" fmla="val 16667"/>
            </a:avLst>
          </a:prstGeom>
          <a:solidFill>
            <a:srgbClr val="FFFFFF"/>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endParaRPr sz="1800" dirty="0">
              <a:latin typeface="Dosis"/>
              <a:ea typeface="Dosis"/>
              <a:cs typeface="Dosis"/>
              <a:sym typeface="Dosis"/>
            </a:endParaRPr>
          </a:p>
        </p:txBody>
      </p:sp>
      <p:cxnSp>
        <p:nvCxnSpPr>
          <p:cNvPr id="565" name="Google Shape;565;p66"/>
          <p:cNvCxnSpPr/>
          <p:nvPr/>
        </p:nvCxnSpPr>
        <p:spPr>
          <a:xfrm>
            <a:off x="3017122" y="361759"/>
            <a:ext cx="7129800" cy="0"/>
          </a:xfrm>
          <a:prstGeom prst="straightConnector1">
            <a:avLst/>
          </a:prstGeom>
          <a:noFill/>
          <a:ln w="9525" cap="flat" cmpd="sng">
            <a:solidFill>
              <a:schemeClr val="dk2"/>
            </a:solidFill>
            <a:prstDash val="dot"/>
            <a:round/>
            <a:headEnd type="none" w="med" len="med"/>
            <a:tailEnd type="none" w="med" len="med"/>
          </a:ln>
        </p:spPr>
      </p:cxnSp>
      <p:cxnSp>
        <p:nvCxnSpPr>
          <p:cNvPr id="567" name="Google Shape;567;p66"/>
          <p:cNvCxnSpPr/>
          <p:nvPr/>
        </p:nvCxnSpPr>
        <p:spPr>
          <a:xfrm>
            <a:off x="3019023" y="1041438"/>
            <a:ext cx="7129800" cy="0"/>
          </a:xfrm>
          <a:prstGeom prst="straightConnector1">
            <a:avLst/>
          </a:prstGeom>
          <a:noFill/>
          <a:ln w="9525" cap="flat" cmpd="sng">
            <a:solidFill>
              <a:schemeClr val="dk2"/>
            </a:solidFill>
            <a:prstDash val="dot"/>
            <a:round/>
            <a:headEnd type="none" w="med" len="med"/>
            <a:tailEnd type="none" w="med" len="med"/>
          </a:ln>
        </p:spPr>
      </p:cxnSp>
      <p:sp>
        <p:nvSpPr>
          <p:cNvPr id="568" name="Google Shape;568;p66"/>
          <p:cNvSpPr/>
          <p:nvPr/>
        </p:nvSpPr>
        <p:spPr>
          <a:xfrm>
            <a:off x="2710330" y="1426567"/>
            <a:ext cx="7747200" cy="803700"/>
          </a:xfrm>
          <a:prstGeom prst="roundRect">
            <a:avLst>
              <a:gd name="adj" fmla="val 16667"/>
            </a:avLst>
          </a:prstGeom>
          <a:solidFill>
            <a:srgbClr val="FFFFFF"/>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endParaRPr sz="1800">
              <a:latin typeface="Dosis"/>
              <a:ea typeface="Dosis"/>
              <a:cs typeface="Dosis"/>
              <a:sym typeface="Dosis"/>
            </a:endParaRPr>
          </a:p>
        </p:txBody>
      </p:sp>
      <p:cxnSp>
        <p:nvCxnSpPr>
          <p:cNvPr id="569" name="Google Shape;569;p66"/>
          <p:cNvCxnSpPr/>
          <p:nvPr/>
        </p:nvCxnSpPr>
        <p:spPr>
          <a:xfrm>
            <a:off x="3017122" y="1738425"/>
            <a:ext cx="7129800" cy="0"/>
          </a:xfrm>
          <a:prstGeom prst="straightConnector1">
            <a:avLst/>
          </a:prstGeom>
          <a:noFill/>
          <a:ln w="9525" cap="flat" cmpd="sng">
            <a:solidFill>
              <a:schemeClr val="dk2"/>
            </a:solidFill>
            <a:prstDash val="dot"/>
            <a:round/>
            <a:headEnd type="none" w="med" len="med"/>
            <a:tailEnd type="none" w="med" len="med"/>
          </a:ln>
        </p:spPr>
      </p:cxnSp>
      <p:cxnSp>
        <p:nvCxnSpPr>
          <p:cNvPr id="570" name="Google Shape;570;p66"/>
          <p:cNvCxnSpPr/>
          <p:nvPr/>
        </p:nvCxnSpPr>
        <p:spPr>
          <a:xfrm>
            <a:off x="3019023" y="2078945"/>
            <a:ext cx="7129800" cy="0"/>
          </a:xfrm>
          <a:prstGeom prst="straightConnector1">
            <a:avLst/>
          </a:prstGeom>
          <a:noFill/>
          <a:ln w="9525" cap="flat" cmpd="sng">
            <a:solidFill>
              <a:schemeClr val="dk2"/>
            </a:solidFill>
            <a:prstDash val="dot"/>
            <a:round/>
            <a:headEnd type="none" w="med" len="med"/>
            <a:tailEnd type="none" w="med" len="med"/>
          </a:ln>
        </p:spPr>
      </p:cxnSp>
      <p:sp>
        <p:nvSpPr>
          <p:cNvPr id="571" name="Google Shape;571;p66"/>
          <p:cNvSpPr txBox="1"/>
          <p:nvPr/>
        </p:nvSpPr>
        <p:spPr>
          <a:xfrm>
            <a:off x="3015222" y="1495428"/>
            <a:ext cx="6840300" cy="4185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endParaRPr sz="800" dirty="0">
              <a:latin typeface="Dosis"/>
              <a:ea typeface="Dosis"/>
              <a:cs typeface="Dosis"/>
              <a:sym typeface="Dosis"/>
            </a:endParaRPr>
          </a:p>
        </p:txBody>
      </p:sp>
      <p:sp>
        <p:nvSpPr>
          <p:cNvPr id="572" name="Google Shape;572;p66"/>
          <p:cNvSpPr txBox="1"/>
          <p:nvPr/>
        </p:nvSpPr>
        <p:spPr>
          <a:xfrm>
            <a:off x="3019023" y="1817869"/>
            <a:ext cx="3339600" cy="4185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s" sz="800" dirty="0">
                <a:latin typeface="Dosis"/>
                <a:ea typeface="Dosis"/>
                <a:cs typeface="Dosis"/>
                <a:sym typeface="Dosis"/>
              </a:rPr>
              <a:t>.</a:t>
            </a:r>
            <a:endParaRPr sz="800" dirty="0">
              <a:latin typeface="Dosis"/>
              <a:ea typeface="Dosis"/>
              <a:cs typeface="Dosis"/>
              <a:sym typeface="Dosis"/>
            </a:endParaRPr>
          </a:p>
        </p:txBody>
      </p:sp>
      <p:sp>
        <p:nvSpPr>
          <p:cNvPr id="573" name="Google Shape;573;p66"/>
          <p:cNvSpPr/>
          <p:nvPr/>
        </p:nvSpPr>
        <p:spPr>
          <a:xfrm>
            <a:off x="2706529" y="2302320"/>
            <a:ext cx="7684200" cy="803700"/>
          </a:xfrm>
          <a:prstGeom prst="roundRect">
            <a:avLst>
              <a:gd name="adj" fmla="val 16667"/>
            </a:avLst>
          </a:prstGeom>
          <a:solidFill>
            <a:srgbClr val="FFFFFF"/>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endParaRPr sz="1800" dirty="0">
              <a:latin typeface="Dosis"/>
              <a:ea typeface="Dosis"/>
              <a:cs typeface="Dosis"/>
              <a:sym typeface="Dosis"/>
            </a:endParaRPr>
          </a:p>
        </p:txBody>
      </p:sp>
      <p:cxnSp>
        <p:nvCxnSpPr>
          <p:cNvPr id="575" name="Google Shape;575;p66"/>
          <p:cNvCxnSpPr/>
          <p:nvPr/>
        </p:nvCxnSpPr>
        <p:spPr>
          <a:xfrm>
            <a:off x="2952344" y="2954698"/>
            <a:ext cx="7129800" cy="0"/>
          </a:xfrm>
          <a:prstGeom prst="straightConnector1">
            <a:avLst/>
          </a:prstGeom>
          <a:noFill/>
          <a:ln w="9525" cap="flat" cmpd="sng">
            <a:solidFill>
              <a:schemeClr val="dk2"/>
            </a:solidFill>
            <a:prstDash val="dot"/>
            <a:round/>
            <a:headEnd type="none" w="med" len="med"/>
            <a:tailEnd type="none" w="med" len="med"/>
          </a:ln>
        </p:spPr>
      </p:cxnSp>
      <p:sp>
        <p:nvSpPr>
          <p:cNvPr id="576" name="Google Shape;576;p66"/>
          <p:cNvSpPr/>
          <p:nvPr/>
        </p:nvSpPr>
        <p:spPr>
          <a:xfrm>
            <a:off x="2708430" y="3228856"/>
            <a:ext cx="7747200" cy="803700"/>
          </a:xfrm>
          <a:prstGeom prst="roundRect">
            <a:avLst>
              <a:gd name="adj" fmla="val 16667"/>
            </a:avLst>
          </a:prstGeom>
          <a:solidFill>
            <a:srgbClr val="FFFFFF"/>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endParaRPr sz="1800">
              <a:latin typeface="Dosis"/>
              <a:ea typeface="Dosis"/>
              <a:cs typeface="Dosis"/>
              <a:sym typeface="Dosis"/>
            </a:endParaRPr>
          </a:p>
        </p:txBody>
      </p:sp>
      <p:cxnSp>
        <p:nvCxnSpPr>
          <p:cNvPr id="577" name="Google Shape;577;p66"/>
          <p:cNvCxnSpPr/>
          <p:nvPr/>
        </p:nvCxnSpPr>
        <p:spPr>
          <a:xfrm>
            <a:off x="3015222" y="3540714"/>
            <a:ext cx="7129800" cy="0"/>
          </a:xfrm>
          <a:prstGeom prst="straightConnector1">
            <a:avLst/>
          </a:prstGeom>
          <a:noFill/>
          <a:ln w="9525" cap="flat" cmpd="sng">
            <a:solidFill>
              <a:schemeClr val="dk2"/>
            </a:solidFill>
            <a:prstDash val="dot"/>
            <a:round/>
            <a:headEnd type="none" w="med" len="med"/>
            <a:tailEnd type="none" w="med" len="med"/>
          </a:ln>
        </p:spPr>
      </p:cxnSp>
      <p:cxnSp>
        <p:nvCxnSpPr>
          <p:cNvPr id="578" name="Google Shape;578;p66"/>
          <p:cNvCxnSpPr/>
          <p:nvPr/>
        </p:nvCxnSpPr>
        <p:spPr>
          <a:xfrm>
            <a:off x="3017122" y="3881234"/>
            <a:ext cx="7129800" cy="0"/>
          </a:xfrm>
          <a:prstGeom prst="straightConnector1">
            <a:avLst/>
          </a:prstGeom>
          <a:noFill/>
          <a:ln w="9525" cap="flat" cmpd="sng">
            <a:solidFill>
              <a:schemeClr val="dk2"/>
            </a:solidFill>
            <a:prstDash val="dot"/>
            <a:round/>
            <a:headEnd type="none" w="med" len="med"/>
            <a:tailEnd type="none" w="med" len="med"/>
          </a:ln>
        </p:spPr>
      </p:cxnSp>
      <p:sp>
        <p:nvSpPr>
          <p:cNvPr id="579" name="Google Shape;579;p66"/>
          <p:cNvSpPr/>
          <p:nvPr/>
        </p:nvSpPr>
        <p:spPr>
          <a:xfrm>
            <a:off x="2723280" y="4155391"/>
            <a:ext cx="7747200" cy="803700"/>
          </a:xfrm>
          <a:prstGeom prst="roundRect">
            <a:avLst>
              <a:gd name="adj" fmla="val 16667"/>
            </a:avLst>
          </a:prstGeom>
          <a:solidFill>
            <a:srgbClr val="FFFFFF"/>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endParaRPr sz="1800">
              <a:latin typeface="Dosis"/>
              <a:ea typeface="Dosis"/>
              <a:cs typeface="Dosis"/>
              <a:sym typeface="Dosis"/>
            </a:endParaRPr>
          </a:p>
        </p:txBody>
      </p:sp>
      <p:cxnSp>
        <p:nvCxnSpPr>
          <p:cNvPr id="580" name="Google Shape;580;p66"/>
          <p:cNvCxnSpPr/>
          <p:nvPr/>
        </p:nvCxnSpPr>
        <p:spPr>
          <a:xfrm>
            <a:off x="3046004" y="4874131"/>
            <a:ext cx="7129800" cy="0"/>
          </a:xfrm>
          <a:prstGeom prst="straightConnector1">
            <a:avLst/>
          </a:prstGeom>
          <a:noFill/>
          <a:ln w="9525" cap="flat" cmpd="sng">
            <a:solidFill>
              <a:schemeClr val="dk2"/>
            </a:solidFill>
            <a:prstDash val="dot"/>
            <a:round/>
            <a:headEnd type="none" w="med" len="med"/>
            <a:tailEnd type="none" w="med" len="med"/>
          </a:ln>
        </p:spPr>
      </p:cxnSp>
      <p:sp>
        <p:nvSpPr>
          <p:cNvPr id="581" name="Google Shape;581;p66"/>
          <p:cNvSpPr/>
          <p:nvPr/>
        </p:nvSpPr>
        <p:spPr>
          <a:xfrm>
            <a:off x="2737311" y="5081927"/>
            <a:ext cx="7747200" cy="803700"/>
          </a:xfrm>
          <a:prstGeom prst="roundRect">
            <a:avLst>
              <a:gd name="adj" fmla="val 16667"/>
            </a:avLst>
          </a:prstGeom>
          <a:solidFill>
            <a:srgbClr val="FFFFFF"/>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endParaRPr sz="1800">
              <a:latin typeface="Dosis"/>
              <a:ea typeface="Dosis"/>
              <a:cs typeface="Dosis"/>
              <a:sym typeface="Dosis"/>
            </a:endParaRPr>
          </a:p>
        </p:txBody>
      </p:sp>
      <p:cxnSp>
        <p:nvCxnSpPr>
          <p:cNvPr id="582" name="Google Shape;582;p66"/>
          <p:cNvCxnSpPr/>
          <p:nvPr/>
        </p:nvCxnSpPr>
        <p:spPr>
          <a:xfrm>
            <a:off x="3044104" y="5393785"/>
            <a:ext cx="7129800" cy="0"/>
          </a:xfrm>
          <a:prstGeom prst="straightConnector1">
            <a:avLst/>
          </a:prstGeom>
          <a:noFill/>
          <a:ln w="9525" cap="flat" cmpd="sng">
            <a:solidFill>
              <a:schemeClr val="dk2"/>
            </a:solidFill>
            <a:prstDash val="dot"/>
            <a:round/>
            <a:headEnd type="none" w="med" len="med"/>
            <a:tailEnd type="none" w="med" len="med"/>
          </a:ln>
        </p:spPr>
      </p:cxnSp>
      <p:cxnSp>
        <p:nvCxnSpPr>
          <p:cNvPr id="583" name="Google Shape;583;p66"/>
          <p:cNvCxnSpPr/>
          <p:nvPr/>
        </p:nvCxnSpPr>
        <p:spPr>
          <a:xfrm>
            <a:off x="3046004" y="5734304"/>
            <a:ext cx="7129800" cy="0"/>
          </a:xfrm>
          <a:prstGeom prst="straightConnector1">
            <a:avLst/>
          </a:prstGeom>
          <a:noFill/>
          <a:ln w="9525" cap="flat" cmpd="sng">
            <a:solidFill>
              <a:schemeClr val="dk2"/>
            </a:solidFill>
            <a:prstDash val="dot"/>
            <a:round/>
            <a:headEnd type="none" w="med" len="med"/>
            <a:tailEnd type="none" w="med" len="med"/>
          </a:ln>
        </p:spPr>
      </p:cxnSp>
      <p:sp>
        <p:nvSpPr>
          <p:cNvPr id="584" name="Google Shape;584;p66"/>
          <p:cNvSpPr/>
          <p:nvPr/>
        </p:nvSpPr>
        <p:spPr>
          <a:xfrm>
            <a:off x="2737311" y="5942100"/>
            <a:ext cx="7747200" cy="803700"/>
          </a:xfrm>
          <a:prstGeom prst="roundRect">
            <a:avLst>
              <a:gd name="adj" fmla="val 16667"/>
            </a:avLst>
          </a:prstGeom>
          <a:solidFill>
            <a:srgbClr val="FFFFFF"/>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endParaRPr sz="1800">
              <a:latin typeface="Dosis"/>
              <a:ea typeface="Dosis"/>
              <a:cs typeface="Dosis"/>
              <a:sym typeface="Dosis"/>
            </a:endParaRPr>
          </a:p>
        </p:txBody>
      </p:sp>
      <p:cxnSp>
        <p:nvCxnSpPr>
          <p:cNvPr id="585" name="Google Shape;585;p66"/>
          <p:cNvCxnSpPr/>
          <p:nvPr/>
        </p:nvCxnSpPr>
        <p:spPr>
          <a:xfrm>
            <a:off x="3044104" y="6253958"/>
            <a:ext cx="7129800" cy="0"/>
          </a:xfrm>
          <a:prstGeom prst="straightConnector1">
            <a:avLst/>
          </a:prstGeom>
          <a:noFill/>
          <a:ln w="9525" cap="flat" cmpd="sng">
            <a:solidFill>
              <a:schemeClr val="dk2"/>
            </a:solidFill>
            <a:prstDash val="dot"/>
            <a:round/>
            <a:headEnd type="none" w="med" len="med"/>
            <a:tailEnd type="none" w="med" len="med"/>
          </a:ln>
        </p:spPr>
      </p:cxnSp>
      <p:cxnSp>
        <p:nvCxnSpPr>
          <p:cNvPr id="586" name="Google Shape;586;p66"/>
          <p:cNvCxnSpPr/>
          <p:nvPr/>
        </p:nvCxnSpPr>
        <p:spPr>
          <a:xfrm>
            <a:off x="3046004" y="6594478"/>
            <a:ext cx="7129800" cy="0"/>
          </a:xfrm>
          <a:prstGeom prst="straightConnector1">
            <a:avLst/>
          </a:prstGeom>
          <a:noFill/>
          <a:ln w="9525" cap="flat" cmpd="sng">
            <a:solidFill>
              <a:schemeClr val="dk2"/>
            </a:solidFill>
            <a:prstDash val="dot"/>
            <a:round/>
            <a:headEnd type="none" w="med" len="med"/>
            <a:tailEnd type="none" w="med" len="med"/>
          </a:ln>
        </p:spPr>
      </p:cxnSp>
      <p:sp>
        <p:nvSpPr>
          <p:cNvPr id="587" name="Google Shape;587;p66"/>
          <p:cNvSpPr/>
          <p:nvPr/>
        </p:nvSpPr>
        <p:spPr>
          <a:xfrm>
            <a:off x="2706529" y="6802273"/>
            <a:ext cx="7747200" cy="595200"/>
          </a:xfrm>
          <a:prstGeom prst="roundRect">
            <a:avLst>
              <a:gd name="adj" fmla="val 16667"/>
            </a:avLst>
          </a:prstGeom>
          <a:solidFill>
            <a:srgbClr val="FFFFFF"/>
          </a:solidFill>
          <a:ln w="28575" cap="flat" cmpd="sng">
            <a:solidFill>
              <a:schemeClr val="dk2"/>
            </a:solidFill>
            <a:prstDash val="dot"/>
            <a:round/>
            <a:headEnd type="none" w="sm" len="sm"/>
            <a:tailEnd type="none" w="sm" len="sm"/>
          </a:ln>
        </p:spPr>
        <p:txBody>
          <a:bodyPr spcFirstLastPara="1" wrap="square" lIns="116050" tIns="116050" rIns="116050" bIns="116050" anchor="ctr" anchorCtr="0">
            <a:noAutofit/>
          </a:bodyPr>
          <a:lstStyle/>
          <a:p>
            <a:pPr marL="0" lvl="0" indent="0" algn="ctr" rtl="0">
              <a:spcBef>
                <a:spcPts val="0"/>
              </a:spcBef>
              <a:spcAft>
                <a:spcPts val="0"/>
              </a:spcAft>
              <a:buNone/>
            </a:pPr>
            <a:endParaRPr sz="1800">
              <a:latin typeface="Dosis"/>
              <a:ea typeface="Dosis"/>
              <a:cs typeface="Dosis"/>
              <a:sym typeface="Dosis"/>
            </a:endParaRPr>
          </a:p>
        </p:txBody>
      </p:sp>
      <p:cxnSp>
        <p:nvCxnSpPr>
          <p:cNvPr id="588" name="Google Shape;588;p66"/>
          <p:cNvCxnSpPr/>
          <p:nvPr/>
        </p:nvCxnSpPr>
        <p:spPr>
          <a:xfrm>
            <a:off x="3015222" y="7240505"/>
            <a:ext cx="7129800" cy="0"/>
          </a:xfrm>
          <a:prstGeom prst="straightConnector1">
            <a:avLst/>
          </a:prstGeom>
          <a:noFill/>
          <a:ln w="9525" cap="flat" cmpd="sng">
            <a:solidFill>
              <a:schemeClr val="dk2"/>
            </a:solidFill>
            <a:prstDash val="dot"/>
            <a:round/>
            <a:headEnd type="none" w="med" len="med"/>
            <a:tailEnd type="none" w="med" len="med"/>
          </a:ln>
        </p:spPr>
      </p:cxnSp>
      <p:sp>
        <p:nvSpPr>
          <p:cNvPr id="589" name="Google Shape;589;p66"/>
          <p:cNvSpPr/>
          <p:nvPr/>
        </p:nvSpPr>
        <p:spPr>
          <a:xfrm>
            <a:off x="2202302" y="528766"/>
            <a:ext cx="582000" cy="347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590" name="Google Shape;590;p66"/>
          <p:cNvSpPr/>
          <p:nvPr/>
        </p:nvSpPr>
        <p:spPr>
          <a:xfrm>
            <a:off x="2155355" y="1654976"/>
            <a:ext cx="582000" cy="347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591" name="Google Shape;591;p66"/>
          <p:cNvSpPr/>
          <p:nvPr/>
        </p:nvSpPr>
        <p:spPr>
          <a:xfrm>
            <a:off x="2202302" y="2571076"/>
            <a:ext cx="433800" cy="347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592" name="Google Shape;592;p66"/>
          <p:cNvSpPr/>
          <p:nvPr/>
        </p:nvSpPr>
        <p:spPr>
          <a:xfrm>
            <a:off x="2276318" y="4450163"/>
            <a:ext cx="433800" cy="347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593" name="Google Shape;593;p66"/>
          <p:cNvSpPr/>
          <p:nvPr/>
        </p:nvSpPr>
        <p:spPr>
          <a:xfrm>
            <a:off x="2229371" y="5319302"/>
            <a:ext cx="433800" cy="347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594" name="Google Shape;594;p66"/>
          <p:cNvSpPr/>
          <p:nvPr/>
        </p:nvSpPr>
        <p:spPr>
          <a:xfrm>
            <a:off x="2276318" y="6196782"/>
            <a:ext cx="433800" cy="347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595" name="Google Shape;595;p66"/>
          <p:cNvSpPr/>
          <p:nvPr/>
        </p:nvSpPr>
        <p:spPr>
          <a:xfrm>
            <a:off x="2392838" y="6923055"/>
            <a:ext cx="270600" cy="347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596" name="Google Shape;596;p66"/>
          <p:cNvSpPr/>
          <p:nvPr/>
        </p:nvSpPr>
        <p:spPr>
          <a:xfrm>
            <a:off x="2436072" y="3486276"/>
            <a:ext cx="270600" cy="347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597" name="Google Shape;597;p66"/>
          <p:cNvSpPr txBox="1"/>
          <p:nvPr/>
        </p:nvSpPr>
        <p:spPr>
          <a:xfrm>
            <a:off x="136106" y="86499"/>
            <a:ext cx="433800" cy="5952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endParaRPr sz="1800" b="1">
              <a:solidFill>
                <a:schemeClr val="dk1"/>
              </a:solidFill>
              <a:latin typeface="Special Elite"/>
              <a:ea typeface="Special Elite"/>
              <a:cs typeface="Special Elite"/>
              <a:sym typeface="Special Elite"/>
            </a:endParaRPr>
          </a:p>
          <a:p>
            <a:pPr marL="0" lvl="0" indent="0" algn="l" rtl="0">
              <a:spcBef>
                <a:spcPts val="0"/>
              </a:spcBef>
              <a:spcAft>
                <a:spcPts val="0"/>
              </a:spcAft>
              <a:buNone/>
            </a:pPr>
            <a:endParaRPr sz="1800" b="1">
              <a:latin typeface="Special Elite"/>
              <a:ea typeface="Special Elite"/>
              <a:cs typeface="Special Elite"/>
              <a:sym typeface="Special Elite"/>
            </a:endParaRPr>
          </a:p>
        </p:txBody>
      </p:sp>
      <p:sp>
        <p:nvSpPr>
          <p:cNvPr id="598" name="Google Shape;598;p66"/>
          <p:cNvSpPr txBox="1"/>
          <p:nvPr/>
        </p:nvSpPr>
        <p:spPr>
          <a:xfrm>
            <a:off x="2952350" y="4297925"/>
            <a:ext cx="6669300" cy="4836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endParaRPr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2"/>
        <p:cNvGrpSpPr/>
        <p:nvPr/>
      </p:nvGrpSpPr>
      <p:grpSpPr>
        <a:xfrm>
          <a:off x="0" y="0"/>
          <a:ext cx="0" cy="0"/>
          <a:chOff x="0" y="0"/>
          <a:chExt cx="0" cy="0"/>
        </a:xfrm>
      </p:grpSpPr>
      <p:sp>
        <p:nvSpPr>
          <p:cNvPr id="603" name="Google Shape;603;p67"/>
          <p:cNvSpPr txBox="1"/>
          <p:nvPr/>
        </p:nvSpPr>
        <p:spPr>
          <a:xfrm>
            <a:off x="2559959" y="2255654"/>
            <a:ext cx="1736400" cy="15243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endParaRPr sz="1000"/>
          </a:p>
        </p:txBody>
      </p:sp>
      <p:sp>
        <p:nvSpPr>
          <p:cNvPr id="604" name="Google Shape;604;p67"/>
          <p:cNvSpPr txBox="1"/>
          <p:nvPr/>
        </p:nvSpPr>
        <p:spPr>
          <a:xfrm>
            <a:off x="4769773" y="2255654"/>
            <a:ext cx="1736400" cy="15243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endParaRPr sz="1000"/>
          </a:p>
        </p:txBody>
      </p:sp>
      <p:sp>
        <p:nvSpPr>
          <p:cNvPr id="605" name="Google Shape;605;p67"/>
          <p:cNvSpPr txBox="1"/>
          <p:nvPr/>
        </p:nvSpPr>
        <p:spPr>
          <a:xfrm>
            <a:off x="7235136" y="1075538"/>
            <a:ext cx="2970000" cy="11082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endParaRPr sz="1000"/>
          </a:p>
        </p:txBody>
      </p:sp>
      <p:sp>
        <p:nvSpPr>
          <p:cNvPr id="606" name="Google Shape;606;p67"/>
          <p:cNvSpPr txBox="1"/>
          <p:nvPr/>
        </p:nvSpPr>
        <p:spPr>
          <a:xfrm>
            <a:off x="7288982" y="3532630"/>
            <a:ext cx="2866500" cy="2475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endParaRPr sz="1000"/>
          </a:p>
        </p:txBody>
      </p:sp>
      <p:sp>
        <p:nvSpPr>
          <p:cNvPr id="607" name="Google Shape;607;p67"/>
          <p:cNvSpPr txBox="1"/>
          <p:nvPr/>
        </p:nvSpPr>
        <p:spPr>
          <a:xfrm>
            <a:off x="5479621" y="3925659"/>
            <a:ext cx="4927800" cy="5142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endParaRPr sz="1000"/>
          </a:p>
        </p:txBody>
      </p:sp>
      <p:sp>
        <p:nvSpPr>
          <p:cNvPr id="608" name="Google Shape;608;p67"/>
          <p:cNvSpPr txBox="1"/>
          <p:nvPr/>
        </p:nvSpPr>
        <p:spPr>
          <a:xfrm>
            <a:off x="225615" y="6442058"/>
            <a:ext cx="3528900" cy="5142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endParaRPr sz="1000"/>
          </a:p>
        </p:txBody>
      </p:sp>
      <p:sp>
        <p:nvSpPr>
          <p:cNvPr id="609" name="Google Shape;609;p67"/>
          <p:cNvSpPr txBox="1"/>
          <p:nvPr/>
        </p:nvSpPr>
        <p:spPr>
          <a:xfrm>
            <a:off x="136106" y="86499"/>
            <a:ext cx="1959600" cy="595200"/>
          </a:xfrm>
          <a:prstGeom prst="rect">
            <a:avLst/>
          </a:prstGeom>
          <a:noFill/>
          <a:ln>
            <a:noFill/>
          </a:ln>
        </p:spPr>
        <p:txBody>
          <a:bodyPr spcFirstLastPara="1" wrap="square" lIns="116050" tIns="116050" rIns="116050" bIns="116050" anchor="t" anchorCtr="0">
            <a:noAutofit/>
          </a:bodyPr>
          <a:lstStyle/>
          <a:p>
            <a:pPr marL="0" lvl="0" indent="0" algn="l" rtl="0">
              <a:spcBef>
                <a:spcPts val="0"/>
              </a:spcBef>
              <a:spcAft>
                <a:spcPts val="0"/>
              </a:spcAft>
              <a:buNone/>
            </a:pPr>
            <a:r>
              <a:rPr lang="es" sz="1800" b="1">
                <a:solidFill>
                  <a:schemeClr val="dk1"/>
                </a:solidFill>
                <a:latin typeface="Special Elite"/>
                <a:ea typeface="Special Elite"/>
                <a:cs typeface="Special Elite"/>
                <a:sym typeface="Special Elite"/>
              </a:rPr>
              <a:t>   </a:t>
            </a:r>
            <a:endParaRPr sz="1800" b="1">
              <a:solidFill>
                <a:schemeClr val="dk1"/>
              </a:solidFill>
              <a:latin typeface="Special Elite"/>
              <a:ea typeface="Special Elite"/>
              <a:cs typeface="Special Elite"/>
              <a:sym typeface="Special Elite"/>
            </a:endParaRPr>
          </a:p>
          <a:p>
            <a:pPr marL="0" lvl="0" indent="0" algn="l" rtl="0">
              <a:spcBef>
                <a:spcPts val="0"/>
              </a:spcBef>
              <a:spcAft>
                <a:spcPts val="0"/>
              </a:spcAft>
              <a:buNone/>
            </a:pPr>
            <a:r>
              <a:rPr lang="es" sz="1800" b="1">
                <a:latin typeface="Special Elite"/>
                <a:ea typeface="Special Elite"/>
                <a:cs typeface="Special Elite"/>
                <a:sym typeface="Special Elite"/>
              </a:rPr>
              <a:t> </a:t>
            </a:r>
            <a:endParaRPr sz="1800" b="1">
              <a:latin typeface="Special Elite"/>
              <a:ea typeface="Special Elite"/>
              <a:cs typeface="Special Elite"/>
              <a:sym typeface="Special Elite"/>
            </a:endParaRPr>
          </a:p>
        </p:txBody>
      </p:sp>
      <p:sp>
        <p:nvSpPr>
          <p:cNvPr id="610" name="Google Shape;610;p67"/>
          <p:cNvSpPr txBox="1"/>
          <p:nvPr/>
        </p:nvSpPr>
        <p:spPr>
          <a:xfrm>
            <a:off x="348925" y="2190450"/>
            <a:ext cx="173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t>HARRY</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1709</Words>
  <Application>Microsoft Office PowerPoint</Application>
  <PresentationFormat>Personalizado</PresentationFormat>
  <Paragraphs>510</Paragraphs>
  <Slides>23</Slides>
  <Notes>23</Notes>
  <HiddenSlides>0</HiddenSlides>
  <MMClips>0</MMClips>
  <ScaleCrop>false</ScaleCrop>
  <HeadingPairs>
    <vt:vector size="6" baseType="variant">
      <vt:variant>
        <vt:lpstr>Fuentes usadas</vt:lpstr>
      </vt:variant>
      <vt:variant>
        <vt:i4>7</vt:i4>
      </vt:variant>
      <vt:variant>
        <vt:lpstr>Tema</vt:lpstr>
      </vt:variant>
      <vt:variant>
        <vt:i4>4</vt:i4>
      </vt:variant>
      <vt:variant>
        <vt:lpstr>Títulos de diapositiva</vt:lpstr>
      </vt:variant>
      <vt:variant>
        <vt:i4>23</vt:i4>
      </vt:variant>
    </vt:vector>
  </HeadingPairs>
  <TitlesOfParts>
    <vt:vector size="34" baseType="lpstr">
      <vt:lpstr>Calibri</vt:lpstr>
      <vt:lpstr>Open Sans</vt:lpstr>
      <vt:lpstr>Dosis</vt:lpstr>
      <vt:lpstr>Arial</vt:lpstr>
      <vt:lpstr>Special Elite</vt:lpstr>
      <vt:lpstr>Verdana</vt:lpstr>
      <vt:lpstr>Righteous</vt:lpstr>
      <vt:lpstr>Simple Light</vt:lpstr>
      <vt:lpstr>simple-light-2</vt:lpstr>
      <vt:lpstr>simple-light-2</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¿Hacemos grupos?</vt:lpstr>
      <vt:lpstr>Presentación de PowerPoint</vt:lpstr>
      <vt:lpstr>Presentación de PowerPoint</vt:lpstr>
      <vt:lpstr>Presentación de PowerPoint</vt:lpstr>
      <vt:lpstr>Presentación de PowerPoint</vt:lpstr>
      <vt:lpstr>Seligman</vt:lpstr>
      <vt:lpstr>REVISIÓN DEL PROYECTO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ELISABET FERNANDEZ GONZALEZ</cp:lastModifiedBy>
  <cp:revision>1</cp:revision>
  <dcterms:modified xsi:type="dcterms:W3CDTF">2021-05-05T08:36:25Z</dcterms:modified>
</cp:coreProperties>
</file>