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4" r:id="rId6"/>
    <p:sldId id="260" r:id="rId7"/>
    <p:sldId id="261" r:id="rId8"/>
    <p:sldId id="268" r:id="rId9"/>
    <p:sldId id="310" r:id="rId10"/>
    <p:sldId id="262" r:id="rId11"/>
    <p:sldId id="269" r:id="rId12"/>
    <p:sldId id="285" r:id="rId13"/>
    <p:sldId id="277" r:id="rId14"/>
    <p:sldId id="263" r:id="rId15"/>
    <p:sldId id="280" r:id="rId16"/>
    <p:sldId id="281" r:id="rId17"/>
    <p:sldId id="309" r:id="rId18"/>
    <p:sldId id="279" r:id="rId19"/>
    <p:sldId id="286" r:id="rId20"/>
    <p:sldId id="278" r:id="rId21"/>
    <p:sldId id="273" r:id="rId22"/>
    <p:sldId id="299" r:id="rId23"/>
    <p:sldId id="302" r:id="rId24"/>
    <p:sldId id="264" r:id="rId25"/>
    <p:sldId id="282" r:id="rId26"/>
    <p:sldId id="272" r:id="rId27"/>
    <p:sldId id="298" r:id="rId28"/>
    <p:sldId id="265" r:id="rId29"/>
    <p:sldId id="275" r:id="rId30"/>
    <p:sldId id="276" r:id="rId31"/>
    <p:sldId id="294" r:id="rId32"/>
    <p:sldId id="295" r:id="rId33"/>
    <p:sldId id="300" r:id="rId34"/>
    <p:sldId id="301" r:id="rId35"/>
    <p:sldId id="305" r:id="rId36"/>
    <p:sldId id="311" r:id="rId37"/>
    <p:sldId id="267" r:id="rId38"/>
    <p:sldId id="297" r:id="rId39"/>
    <p:sldId id="306" r:id="rId40"/>
    <p:sldId id="307" r:id="rId41"/>
    <p:sldId id="308" r:id="rId42"/>
    <p:sldId id="270" r:id="rId43"/>
    <p:sldId id="271" r:id="rId44"/>
    <p:sldId id="287" r:id="rId45"/>
    <p:sldId id="288" r:id="rId46"/>
    <p:sldId id="283" r:id="rId47"/>
    <p:sldId id="289" r:id="rId48"/>
    <p:sldId id="290" r:id="rId49"/>
    <p:sldId id="291" r:id="rId50"/>
    <p:sldId id="292" r:id="rId51"/>
    <p:sldId id="293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8C8B6-0D82-4D14-A74F-7258C1484E68}" type="datetimeFigureOut">
              <a:rPr lang="es-ES" smtClean="0"/>
              <a:pPr/>
              <a:t>28/06/2017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F91D6-3C49-4F72-8390-4E28910E1AB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35696" y="764705"/>
            <a:ext cx="6622504" cy="2160240"/>
          </a:xfrm>
        </p:spPr>
        <p:txBody>
          <a:bodyPr>
            <a:noAutofit/>
          </a:bodyPr>
          <a:lstStyle/>
          <a:p>
            <a:r>
              <a:rPr lang="es-ES_tradnl" sz="7200" b="1" dirty="0" smtClean="0">
                <a:solidFill>
                  <a:srgbClr val="0070C0"/>
                </a:solidFill>
              </a:rPr>
              <a:t>MALVADOS DE CUENTOS</a:t>
            </a:r>
            <a:endParaRPr lang="es-ES" sz="7200" b="1" dirty="0">
              <a:solidFill>
                <a:srgbClr val="0070C0"/>
              </a:solidFill>
            </a:endParaRPr>
          </a:p>
        </p:txBody>
      </p:sp>
      <p:pic>
        <p:nvPicPr>
          <p:cNvPr id="3" name="2 Imagen" descr="https://vignette2.wikia.nocookie.net/disney/images/b/b2/LoboFeroz.png/revision/latest?cb=20131123093520&amp;path-prefix=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284984"/>
            <a:ext cx="1224136" cy="203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http://www.lahuelladigital.com/wp-content/uploads/2010/05/madrastr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1728193" cy="256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Rainha má: 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068960"/>
            <a:ext cx="1512168" cy="295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763688" y="609329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u="sng" dirty="0" smtClean="0"/>
              <a:t>GRUPO DE TRABAJO</a:t>
            </a:r>
            <a:r>
              <a:rPr lang="es-ES_tradnl" b="1" dirty="0" smtClean="0"/>
              <a:t>    C.R.A CAMPOS DE CASTILLA 2016-2017</a:t>
            </a:r>
            <a:endParaRPr lang="es-E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016224"/>
          </a:xfrm>
        </p:spPr>
        <p:txBody>
          <a:bodyPr>
            <a:noAutofit/>
          </a:bodyPr>
          <a:lstStyle/>
          <a:p>
            <a:r>
              <a:rPr lang="es-ES_tradnl" sz="9600" b="1" dirty="0" smtClean="0"/>
              <a:t>LOBOS</a:t>
            </a:r>
            <a:endParaRPr lang="es-ES" sz="9600" b="1" dirty="0"/>
          </a:p>
        </p:txBody>
      </p:sp>
      <p:pic>
        <p:nvPicPr>
          <p:cNvPr id="4" name="3 Imagen" descr="https://vignette2.wikia.nocookie.net/disney/images/b/b2/LoboFeroz.png/revision/latest?cb=20131123093520&amp;path-prefix=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420888"/>
            <a:ext cx="21602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uario\Desktop\MALVADOS DE CUENTO\IMG-20170505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35672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Desktop\MALVADOS DE CUENTO\IMG-20170503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32"/>
            <a:ext cx="8208912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uario\Desktop\blog\malvados cuento\IMG-20170509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568952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ario\Desktop\MALVADOS DE CUENTO\DSC_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4392488" cy="658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uario\Desktop\blog\malvados cuento\DSC_1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371185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ario\Desktop\blog\malvados cuento\IMG-20170509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40960" cy="5649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uario\Desktop\blog\IMG-20170522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800" y="908720"/>
            <a:ext cx="8320924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uario\Desktop\blog\malvados cuento\IMG-20170509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432048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Desktop\MALVADOS DE CUENTO\DSC_1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49694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8219256" cy="5217443"/>
          </a:xfrm>
        </p:spPr>
        <p:txBody>
          <a:bodyPr>
            <a:normAutofit fontScale="70000" lnSpcReduction="20000"/>
          </a:bodyPr>
          <a:lstStyle/>
          <a:p>
            <a:r>
              <a:rPr lang="es-ES" sz="2900" b="1" u="sng" dirty="0"/>
              <a:t>ESTIMADAS FAMILIAS:	</a:t>
            </a:r>
            <a:endParaRPr lang="es-ES" sz="2900" u="sng" dirty="0"/>
          </a:p>
          <a:p>
            <a:r>
              <a:rPr lang="es-ES" sz="2900" b="1" dirty="0"/>
              <a:t>ESTE TRIMESTRE COMENZAREMOS EL PROYECTO "MALVADOS DE CUENTO".</a:t>
            </a:r>
            <a:endParaRPr lang="es-ES" sz="2900" dirty="0"/>
          </a:p>
          <a:p>
            <a:r>
              <a:rPr lang="es-ES" sz="2900" b="1" dirty="0"/>
              <a:t>DESDE EL COLEGIO PEDIMOS VUESTRA  AYUDA Y ESTE CUADERNO NOS SERVIRÁ PARA RECOGER DIBUJOS, PERSONAJES, CUENTOS , HISTORIAS, FOTOS  O INFORMACIÓN RELACIONADA CON EL TEMA.</a:t>
            </a:r>
            <a:endParaRPr lang="es-ES" sz="2900" dirty="0"/>
          </a:p>
          <a:p>
            <a:r>
              <a:rPr lang="es-ES" sz="2900" b="1" dirty="0"/>
              <a:t>SE TRATA DE QUE CADA NIÑO/A PARTICIPE Y LOS PAPAS LES PRESTEN AYUDA.</a:t>
            </a:r>
            <a:endParaRPr lang="es-ES" sz="2900" dirty="0"/>
          </a:p>
          <a:p>
            <a:r>
              <a:rPr lang="es-ES" sz="2900" b="1" dirty="0"/>
              <a:t>EL OBJETIVO ES BUSCAR CON VUESTROS HIJOS INFORMACIÓN, CUENTOS, ETC,  PARA QUE ELLOS LO PLASMEN EN EL CUADERNO Y NOS LO CUENTEN A TODOS EN LA CLASE.</a:t>
            </a:r>
            <a:endParaRPr lang="es-ES" sz="2900" dirty="0"/>
          </a:p>
          <a:p>
            <a:r>
              <a:rPr lang="es-ES" sz="2900" b="1" dirty="0"/>
              <a:t>EL LIBRO SE LLEVARÁ A CASA LO LUNES, MIÉRCOLES Y VIERNES PARA QUE CADA FAMILIA DISPONGA DE VARIOS DÍAS PARA REALIZAR LA ACTIVIDAD.</a:t>
            </a:r>
            <a:endParaRPr lang="es-ES" sz="2900" dirty="0"/>
          </a:p>
          <a:p>
            <a:r>
              <a:rPr lang="es-ES" sz="2900" b="1" dirty="0"/>
              <a:t>ES IMPORTANTE RESPETAR EL DÍA DE ENTREGA DEL LIBRO, YA QUE ESTÁ CALCULADO PARA TERMINARLO LA SEMANA DE VACACIONES.</a:t>
            </a:r>
            <a:endParaRPr lang="es-ES" sz="2900" dirty="0"/>
          </a:p>
          <a:p>
            <a:r>
              <a:rPr lang="es-ES" sz="2900" b="1" dirty="0"/>
              <a:t>DE IGUAL MODO LAS PUERTAS DE NUESTRO COLE ESTÁN ABIERTAS SI QUERÉIS PARTICIPAR EN EL AULA.</a:t>
            </a:r>
            <a:endParaRPr lang="es-ES" sz="2900" dirty="0"/>
          </a:p>
          <a:p>
            <a:r>
              <a:rPr lang="es-ES" sz="2900" b="1" dirty="0"/>
              <a:t>GRACIAS POR VUESTRO TIEMPO, DEDICACIÓN Y COLABORACIÓN.</a:t>
            </a:r>
            <a:r>
              <a:rPr lang="es-ES" sz="2900" dirty="0"/>
              <a:t> </a:t>
            </a:r>
          </a:p>
          <a:p>
            <a:endParaRPr lang="es-ES" dirty="0"/>
          </a:p>
        </p:txBody>
      </p:sp>
      <p:pic>
        <p:nvPicPr>
          <p:cNvPr id="11" name="10 Imagen" descr="Resultado de imagen de DIBUJO HAD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92088" cy="66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Resultado de imagen de DIBUJO PETER À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5589240"/>
            <a:ext cx="77486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ario\Desktop\blog\malvados cuento\IMG-20170509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blog\malvados cuento\IMG-20170519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uario\Desktop\blog\DSC_1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73" y="620688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uario\Desktop\blog\IMG-20170522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4"/>
            <a:ext cx="344288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9600" b="1" dirty="0" smtClean="0"/>
              <a:t>BRUJAS</a:t>
            </a:r>
            <a:endParaRPr lang="es-ES" sz="9600" b="1" dirty="0"/>
          </a:p>
        </p:txBody>
      </p:sp>
      <p:pic>
        <p:nvPicPr>
          <p:cNvPr id="5" name="4 Marcador de contenido" descr="Rainha má: 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080" y="1600200"/>
            <a:ext cx="30498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Usuario\Desktop\blog\malvados cuento\DSC_1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8704967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s-ES" sz="4400" b="1" u="sng" dirty="0" smtClean="0"/>
              <a:t>HECHIZOS DE BRUJA</a:t>
            </a:r>
            <a:endParaRPr lang="es-ES" sz="4400" dirty="0" smtClean="0"/>
          </a:p>
          <a:p>
            <a:pPr lvl="0" algn="ctr"/>
            <a:r>
              <a:rPr lang="es-ES" b="1" dirty="0" smtClean="0">
                <a:solidFill>
                  <a:srgbClr val="00B050"/>
                </a:solidFill>
              </a:rPr>
              <a:t>Que me ponga más bonito/a</a:t>
            </a:r>
          </a:p>
          <a:p>
            <a:pPr algn="ctr"/>
            <a:r>
              <a:rPr lang="es-ES" b="1" dirty="0" smtClean="0">
                <a:solidFill>
                  <a:srgbClr val="00B050"/>
                </a:solidFill>
              </a:rPr>
              <a:t>sapo, sapito</a:t>
            </a:r>
          </a:p>
          <a:p>
            <a:pPr algn="ctr"/>
            <a:r>
              <a:rPr lang="es-ES" b="1" dirty="0" smtClean="0">
                <a:solidFill>
                  <a:srgbClr val="00B050"/>
                </a:solidFill>
              </a:rPr>
              <a:t>que me vaya mejorcito…</a:t>
            </a:r>
          </a:p>
          <a:p>
            <a:pPr algn="ctr"/>
            <a:r>
              <a:rPr lang="es-ES" b="1" dirty="0" smtClean="0">
                <a:solidFill>
                  <a:srgbClr val="00B050"/>
                </a:solidFill>
              </a:rPr>
              <a:t>caldero, </a:t>
            </a:r>
            <a:r>
              <a:rPr lang="es-ES" b="1" dirty="0" err="1" smtClean="0">
                <a:solidFill>
                  <a:srgbClr val="00B050"/>
                </a:solidFill>
              </a:rPr>
              <a:t>calderito</a:t>
            </a:r>
            <a:r>
              <a:rPr lang="es-ES" b="1" dirty="0" smtClean="0">
                <a:solidFill>
                  <a:srgbClr val="00B050"/>
                </a:solidFill>
              </a:rPr>
              <a:t>…</a:t>
            </a:r>
          </a:p>
          <a:p>
            <a:pPr algn="ctr"/>
            <a:r>
              <a:rPr lang="es-ES" b="1" dirty="0" smtClean="0">
                <a:solidFill>
                  <a:srgbClr val="00B050"/>
                </a:solidFill>
              </a:rPr>
              <a:t>que me abunde el dinerito.</a:t>
            </a:r>
          </a:p>
          <a:p>
            <a:pPr algn="ctr"/>
            <a:r>
              <a:rPr lang="es-ES" b="1" dirty="0" smtClean="0"/>
              <a:t> </a:t>
            </a:r>
          </a:p>
          <a:p>
            <a:pPr lvl="0" algn="ctr"/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Abracadraba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 pata de cabra</a:t>
            </a:r>
          </a:p>
          <a:p>
            <a:pPr algn="ctr"/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que este niño/a</a:t>
            </a:r>
          </a:p>
          <a:p>
            <a:pPr algn="ctr"/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se convierta … (en vaca, rana,…)</a:t>
            </a:r>
          </a:p>
          <a:p>
            <a:pPr algn="ctr"/>
            <a:r>
              <a:rPr lang="es-ES" b="1" dirty="0" smtClean="0"/>
              <a:t> </a:t>
            </a:r>
          </a:p>
          <a:p>
            <a:pPr lvl="0" algn="ctr"/>
            <a:r>
              <a:rPr lang="es-ES" b="1" dirty="0" smtClean="0">
                <a:solidFill>
                  <a:srgbClr val="FF0000"/>
                </a:solidFill>
              </a:rPr>
              <a:t>¡Que bailen los niños!</a:t>
            </a:r>
          </a:p>
          <a:p>
            <a:pPr algn="ctr"/>
            <a:r>
              <a:rPr lang="es-ES" b="1" dirty="0" smtClean="0">
                <a:solidFill>
                  <a:srgbClr val="FF0000"/>
                </a:solidFill>
              </a:rPr>
              <a:t>¡Que bailen los magos!</a:t>
            </a:r>
          </a:p>
          <a:p>
            <a:pPr algn="ctr"/>
            <a:r>
              <a:rPr lang="es-ES" b="1" dirty="0" smtClean="0">
                <a:solidFill>
                  <a:srgbClr val="FF0000"/>
                </a:solidFill>
              </a:rPr>
              <a:t>todos juntos (dando saltos, …)</a:t>
            </a:r>
          </a:p>
          <a:p>
            <a:pPr algn="ctr"/>
            <a:r>
              <a:rPr lang="es-ES" b="1" dirty="0" smtClean="0"/>
              <a:t> </a:t>
            </a:r>
          </a:p>
          <a:p>
            <a:pPr lvl="0" algn="ctr"/>
            <a:r>
              <a:rPr lang="es-ES" b="1" dirty="0" smtClean="0">
                <a:solidFill>
                  <a:srgbClr val="0070C0"/>
                </a:solidFill>
              </a:rPr>
              <a:t>¡Que bailen las brujas!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</a:rPr>
              <a:t>¡Que bailen las niñas!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</a:rPr>
              <a:t>Todas juntas …(a la pata coja,…)</a:t>
            </a:r>
          </a:p>
          <a:p>
            <a:pPr algn="ctr"/>
            <a:r>
              <a:rPr lang="es-ES" b="1" dirty="0" smtClean="0">
                <a:solidFill>
                  <a:srgbClr val="0070C0"/>
                </a:solidFill>
              </a:rPr>
              <a:t> </a:t>
            </a:r>
          </a:p>
          <a:p>
            <a:pPr lvl="0" algn="ctr"/>
            <a:r>
              <a:rPr lang="es-ES" b="1" dirty="0" smtClean="0">
                <a:solidFill>
                  <a:srgbClr val="7030A0"/>
                </a:solidFill>
              </a:rPr>
              <a:t>Pelos de araña y uñas de erizo son los ingredientes para este hechizo.</a:t>
            </a:r>
          </a:p>
          <a:p>
            <a:pPr algn="ctr"/>
            <a:r>
              <a:rPr lang="es-ES" b="1" dirty="0" smtClean="0">
                <a:solidFill>
                  <a:srgbClr val="7030A0"/>
                </a:solidFill>
              </a:rPr>
              <a:t>Legañas de zombi, medusas en salsa,…</a:t>
            </a:r>
          </a:p>
          <a:p>
            <a:pPr algn="ctr"/>
            <a:r>
              <a:rPr lang="es-ES" b="1" dirty="0" smtClean="0">
                <a:solidFill>
                  <a:srgbClr val="7030A0"/>
                </a:solidFill>
              </a:rPr>
              <a:t>Consigue (3 prendas) para completar este hechizo</a:t>
            </a:r>
            <a:endParaRPr lang="es-E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ario\Desktop\blog\DSC_1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6"/>
            <a:ext cx="3096344" cy="550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9600" b="1" dirty="0" smtClean="0"/>
              <a:t>OGROS</a:t>
            </a:r>
            <a:endParaRPr lang="es-ES" sz="9600" b="1" dirty="0"/>
          </a:p>
        </p:txBody>
      </p:sp>
      <p:pic>
        <p:nvPicPr>
          <p:cNvPr id="4" name="3 Marcador de contenido" descr="http://3.bp.blogspot.com/-l4gLN5uxqrM/UBC3UyMmjaI/AAAAAAAAEdg/SJHJ93vl7D8/s1600/selfgiant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150" y="2196306"/>
            <a:ext cx="29337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Desktop\blog\malvados cuento\IMG-20170511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24936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uario\Desktop\MALVADOS DE CUENTO\DSC_1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16766"/>
            <a:ext cx="3024336" cy="4910006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004048" y="1169403"/>
            <a:ext cx="3456384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HE VENIDO DE UN CUENTO Y HE TRAÍDO ESTA CESTA.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SI DESCUBRÍS QUIÉN SOY, OS INVITO A TOMAR LA MERIENDA. PENSAD MUY BIEN Y, CUANDO CREÁIS QUE LO SABÉIS , ABRID EL SOBRE.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SI ACERTÁIS MI NOMBRE PODÉIS TOMAR LAS TORTITAS CON MIEL, Y SI NO LO ACERTÁIS, LO SIENTO, OTRA VEZ SERÁ.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5576" y="620688"/>
            <a:ext cx="240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70C0"/>
                </a:solidFill>
              </a:rPr>
              <a:t>RUTA MOTIVACION    1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76056" y="6206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0070C0"/>
                </a:solidFill>
              </a:rPr>
              <a:t>RUTA MOTIVACION   2</a:t>
            </a:r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8" name="7 Imagen" descr="Resultado de imagen de huella lob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735380"/>
            <a:ext cx="1150540" cy="157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Desktop\blog\malvados cuento\IMG-20170511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5292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ario\Desktop\blog\DSC_1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uario\Desktop\blog\DSC_1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824" y="548680"/>
            <a:ext cx="8320924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uario\Desktop\blog\IMG-20170522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6641"/>
            <a:ext cx="3888432" cy="6256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uario\Desktop\blog\DSC_1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792" y="764704"/>
            <a:ext cx="8320924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uario\Desktop\blog\IMG-20170522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36645"/>
            <a:ext cx="3312368" cy="5888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ario\Desktop\blog\IMG-20170522-WA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9600" b="1" dirty="0" smtClean="0"/>
              <a:t>PIRATAS</a:t>
            </a:r>
            <a:endParaRPr lang="es-ES" sz="9600" b="1" dirty="0"/>
          </a:p>
        </p:txBody>
      </p:sp>
      <p:pic>
        <p:nvPicPr>
          <p:cNvPr id="5" name="4 Imagen" descr="Pirates, Buccaneers, Privateers for Kids and Teachers Illustrat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44824"/>
            <a:ext cx="3816424" cy="485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uario\Desktop\blog\IMG-20170522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uario\Desktop\blog\IMG-20170522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Usuario\Desktop\blog\malvados cuento\DSC_1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8832981" cy="4968552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971600" y="260648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/>
              <a:t>AMBIENTACIÓN    AULAS</a:t>
            </a:r>
            <a:endParaRPr lang="es-ES" sz="4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uario\Desktop\blog\IMG-20170522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3" y="332656"/>
            <a:ext cx="3321369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uario\Desktop\blog\IMG-20170522-WA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3312368" cy="5888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9600" b="1" dirty="0" smtClean="0"/>
              <a:t>Y MAS…</a:t>
            </a:r>
            <a:endParaRPr lang="es-ES" sz="9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554" name="Picture 2" descr="C:\Users\Usuario\Desktop\MALVADOS DE CUENTO\IMG-20170503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7500"/>
            <a:ext cx="8352928" cy="6357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ario\Desktop\blog\malvados cuento\DSC_1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88640"/>
            <a:ext cx="3645405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blog\malvados cuento\DSC_1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576952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uario\Desktop\blog\malvados cuento\DSC_1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blog\DSC_1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64096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uario\Desktop\blog\DSC_1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84" y="764704"/>
            <a:ext cx="8320924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uario\Desktop\blog\DSC_1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MALVADOS DE CUENTO\DSC_15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32981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uario\Desktop\blog\DSC_16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251" y="764704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uario\Desktop\blog\IMG-20170522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4664"/>
            <a:ext cx="3282293" cy="5835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Usuario\Desktop\MALVADOS DE CUENTO\IMG-20170421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0093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uario\Desktop\MALVADOS DE CUENTO\DSC_1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320925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Usuario\Desktop\MALVADOS DE CUENTO\IMG-20170503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6632"/>
            <a:ext cx="4968552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uario\Desktop\blog\IMG-20170522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1" y="260648"/>
            <a:ext cx="336187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118</Words>
  <Application>Microsoft Office PowerPoint</Application>
  <PresentationFormat>Presentación en pantalla (4:3)</PresentationFormat>
  <Paragraphs>44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MALVADOS DE CUENTOS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LOBOS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BRUJAS</vt:lpstr>
      <vt:lpstr>Diapositiva 25</vt:lpstr>
      <vt:lpstr>Diapositiva 26</vt:lpstr>
      <vt:lpstr>Diapositiva 27</vt:lpstr>
      <vt:lpstr>OGROS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PIRATAS</vt:lpstr>
      <vt:lpstr>Diapositiva 38</vt:lpstr>
      <vt:lpstr>Diapositiva 39</vt:lpstr>
      <vt:lpstr>Diapositiva 40</vt:lpstr>
      <vt:lpstr>Diapositiva 41</vt:lpstr>
      <vt:lpstr>Y MAS…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MALVADOS DE CUENTOS</dc:title>
  <dc:creator>Usuario</dc:creator>
  <cp:lastModifiedBy>artistica</cp:lastModifiedBy>
  <cp:revision>11</cp:revision>
  <dcterms:created xsi:type="dcterms:W3CDTF">2017-05-07T21:38:12Z</dcterms:created>
  <dcterms:modified xsi:type="dcterms:W3CDTF">2017-06-28T10:57:50Z</dcterms:modified>
</cp:coreProperties>
</file>