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4" r:id="rId6"/>
    <p:sldId id="260" r:id="rId7"/>
    <p:sldId id="261" r:id="rId8"/>
    <p:sldId id="268" r:id="rId9"/>
    <p:sldId id="310" r:id="rId10"/>
    <p:sldId id="262" r:id="rId11"/>
    <p:sldId id="269" r:id="rId12"/>
    <p:sldId id="285" r:id="rId13"/>
    <p:sldId id="277" r:id="rId14"/>
    <p:sldId id="263" r:id="rId15"/>
    <p:sldId id="280" r:id="rId16"/>
    <p:sldId id="281" r:id="rId17"/>
    <p:sldId id="309" r:id="rId18"/>
    <p:sldId id="279" r:id="rId19"/>
    <p:sldId id="286" r:id="rId20"/>
    <p:sldId id="278" r:id="rId21"/>
    <p:sldId id="273" r:id="rId22"/>
    <p:sldId id="299" r:id="rId23"/>
    <p:sldId id="302" r:id="rId24"/>
    <p:sldId id="264" r:id="rId25"/>
    <p:sldId id="282" r:id="rId26"/>
    <p:sldId id="272" r:id="rId27"/>
    <p:sldId id="298" r:id="rId28"/>
    <p:sldId id="265" r:id="rId29"/>
    <p:sldId id="275" r:id="rId30"/>
    <p:sldId id="276" r:id="rId31"/>
    <p:sldId id="294" r:id="rId32"/>
    <p:sldId id="295" r:id="rId33"/>
    <p:sldId id="300" r:id="rId34"/>
    <p:sldId id="301" r:id="rId35"/>
    <p:sldId id="305" r:id="rId36"/>
    <p:sldId id="311" r:id="rId37"/>
    <p:sldId id="267" r:id="rId38"/>
    <p:sldId id="297" r:id="rId39"/>
    <p:sldId id="306" r:id="rId40"/>
    <p:sldId id="307" r:id="rId41"/>
    <p:sldId id="308" r:id="rId42"/>
    <p:sldId id="270" r:id="rId43"/>
    <p:sldId id="271" r:id="rId44"/>
    <p:sldId id="287" r:id="rId45"/>
    <p:sldId id="288" r:id="rId46"/>
    <p:sldId id="283" r:id="rId47"/>
    <p:sldId id="289" r:id="rId48"/>
    <p:sldId id="290" r:id="rId49"/>
    <p:sldId id="291" r:id="rId50"/>
    <p:sldId id="292" r:id="rId51"/>
    <p:sldId id="293" r:id="rId5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8C8B6-0D82-4D14-A74F-7258C1484E68}" type="datetimeFigureOut">
              <a:rPr lang="es-ES" smtClean="0"/>
              <a:pPr/>
              <a:t>28/06/2017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F91D6-3C49-4F72-8390-4E28910E1ABF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35696" y="764705"/>
            <a:ext cx="6622504" cy="2160240"/>
          </a:xfrm>
        </p:spPr>
        <p:txBody>
          <a:bodyPr>
            <a:noAutofit/>
          </a:bodyPr>
          <a:lstStyle/>
          <a:p>
            <a:r>
              <a:rPr lang="es-ES_tradnl" sz="7200" b="1" dirty="0" smtClean="0">
                <a:solidFill>
                  <a:srgbClr val="0070C0"/>
                </a:solidFill>
              </a:rPr>
              <a:t>MALVADOS DE CUENTOS</a:t>
            </a:r>
            <a:endParaRPr lang="es-ES" sz="7200" b="1" dirty="0">
              <a:solidFill>
                <a:srgbClr val="0070C0"/>
              </a:solidFill>
            </a:endParaRPr>
          </a:p>
        </p:txBody>
      </p:sp>
      <p:pic>
        <p:nvPicPr>
          <p:cNvPr id="3" name="2 Imagen" descr="https://vignette2.wikia.nocookie.net/disney/images/b/b2/LoboFeroz.png/revision/latest?cb=20131123093520&amp;path-prefix=e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284984"/>
            <a:ext cx="1224136" cy="2039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Imagen" descr="http://www.lahuelladigital.com/wp-content/uploads/2010/05/madrastr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068960"/>
            <a:ext cx="1728193" cy="2568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 descr="Rainha má: 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3068960"/>
            <a:ext cx="1512168" cy="2956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CuadroTexto"/>
          <p:cNvSpPr txBox="1"/>
          <p:nvPr/>
        </p:nvSpPr>
        <p:spPr>
          <a:xfrm>
            <a:off x="1763688" y="6093296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u="sng" dirty="0" smtClean="0"/>
              <a:t>GRUPO DE TRABAJO</a:t>
            </a:r>
            <a:r>
              <a:rPr lang="es-ES_tradnl" b="1" dirty="0" smtClean="0"/>
              <a:t>    C.R.A CAMPOS DE CASTILLA 2016-2017</a:t>
            </a:r>
            <a:endParaRPr lang="es-E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2016224"/>
          </a:xfrm>
        </p:spPr>
        <p:txBody>
          <a:bodyPr>
            <a:noAutofit/>
          </a:bodyPr>
          <a:lstStyle/>
          <a:p>
            <a:r>
              <a:rPr lang="es-ES_tradnl" sz="9600" b="1" dirty="0" smtClean="0"/>
              <a:t>LOBOS</a:t>
            </a:r>
            <a:endParaRPr lang="es-ES" sz="9600" b="1" dirty="0"/>
          </a:p>
        </p:txBody>
      </p:sp>
      <p:pic>
        <p:nvPicPr>
          <p:cNvPr id="4" name="3 Imagen" descr="https://vignette2.wikia.nocookie.net/disney/images/b/b2/LoboFeroz.png/revision/latest?cb=20131123093520&amp;path-prefix=es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2420888"/>
            <a:ext cx="2160240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uario\Desktop\MALVADOS DE CUENTO\IMG-20170505-WA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35672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uario\Desktop\MALVADOS DE CUENTO\IMG-20170503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6632"/>
            <a:ext cx="8208912" cy="6408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uario\Desktop\blog\malvados cuento\IMG-20170509-WA00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8568952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uario\Desktop\MALVADOS DE CUENTO\DSC_15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16632"/>
            <a:ext cx="4392488" cy="658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uario\Desktop\blog\malvados cuento\DSC_16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4371185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uario\Desktop\blog\malvados cuento\IMG-20170509-WA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76672"/>
            <a:ext cx="8640960" cy="56494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Usuario\Desktop\blog\IMG-20170522-WA00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800" y="908720"/>
            <a:ext cx="832092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uario\Desktop\blog\malvados cuento\IMG-20170509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88640"/>
            <a:ext cx="4320480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uario\Desktop\MALVADOS DE CUENTO\DSC_15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496944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arcador de contenido"/>
          <p:cNvSpPr>
            <a:spLocks noGrp="1"/>
          </p:cNvSpPr>
          <p:nvPr>
            <p:ph idx="1"/>
          </p:nvPr>
        </p:nvSpPr>
        <p:spPr>
          <a:xfrm>
            <a:off x="467544" y="908720"/>
            <a:ext cx="8219256" cy="5217443"/>
          </a:xfrm>
        </p:spPr>
        <p:txBody>
          <a:bodyPr>
            <a:normAutofit fontScale="70000" lnSpcReduction="20000"/>
          </a:bodyPr>
          <a:lstStyle/>
          <a:p>
            <a:r>
              <a:rPr lang="es-ES" sz="2900" b="1" u="sng" dirty="0"/>
              <a:t>ESTIMADAS FAMILIAS:	</a:t>
            </a:r>
            <a:endParaRPr lang="es-ES" sz="2900" u="sng" dirty="0"/>
          </a:p>
          <a:p>
            <a:r>
              <a:rPr lang="es-ES" sz="2900" b="1" dirty="0"/>
              <a:t>ESTE TRIMESTRE COMENZAREMOS EL PROYECTO "MALVADOS DE CUENTO".</a:t>
            </a:r>
            <a:endParaRPr lang="es-ES" sz="2900" dirty="0"/>
          </a:p>
          <a:p>
            <a:r>
              <a:rPr lang="es-ES" sz="2900" b="1" dirty="0"/>
              <a:t>DESDE EL COLEGIO PEDIMOS VUESTRA  AYUDA Y ESTE CUADERNO NOS SERVIRÁ PARA RECOGER DIBUJOS, PERSONAJES, CUENTOS , HISTORIAS, FOTOS  O INFORMACIÓN RELACIONADA CON EL TEMA.</a:t>
            </a:r>
            <a:endParaRPr lang="es-ES" sz="2900" dirty="0"/>
          </a:p>
          <a:p>
            <a:r>
              <a:rPr lang="es-ES" sz="2900" b="1" dirty="0"/>
              <a:t>SE TRATA DE QUE CADA NIÑO/A PARTICIPE Y LOS PAPAS LES PRESTEN AYUDA.</a:t>
            </a:r>
            <a:endParaRPr lang="es-ES" sz="2900" dirty="0"/>
          </a:p>
          <a:p>
            <a:r>
              <a:rPr lang="es-ES" sz="2900" b="1" dirty="0"/>
              <a:t>EL OBJETIVO ES BUSCAR CON VUESTROS HIJOS INFORMACIÓN, CUENTOS, ETC,  PARA QUE ELLOS LO PLASMEN EN EL CUADERNO Y NOS LO CUENTEN A TODOS EN LA CLASE.</a:t>
            </a:r>
            <a:endParaRPr lang="es-ES" sz="2900" dirty="0"/>
          </a:p>
          <a:p>
            <a:r>
              <a:rPr lang="es-ES" sz="2900" b="1" dirty="0"/>
              <a:t>EL LIBRO SE LLEVARÁ A CASA LO LUNES, MIÉRCOLES Y VIERNES PARA QUE CADA FAMILIA DISPONGA DE VARIOS DÍAS PARA REALIZAR LA ACTIVIDAD.</a:t>
            </a:r>
            <a:endParaRPr lang="es-ES" sz="2900" dirty="0"/>
          </a:p>
          <a:p>
            <a:r>
              <a:rPr lang="es-ES" sz="2900" b="1" dirty="0"/>
              <a:t>ES IMPORTANTE RESPETAR EL DÍA DE ENTREGA DEL LIBRO, YA QUE ESTÁ CALCULADO PARA TERMINARLO LA SEMANA DE VACACIONES.</a:t>
            </a:r>
            <a:endParaRPr lang="es-ES" sz="2900" dirty="0"/>
          </a:p>
          <a:p>
            <a:r>
              <a:rPr lang="es-ES" sz="2900" b="1" dirty="0"/>
              <a:t>DE IGUAL MODO LAS PUERTAS DE NUESTRO COLE ESTÁN ABIERTAS SI QUERÉIS PARTICIPAR EN EL AULA.</a:t>
            </a:r>
            <a:endParaRPr lang="es-ES" sz="2900" dirty="0"/>
          </a:p>
          <a:p>
            <a:r>
              <a:rPr lang="es-ES" sz="2900" b="1" dirty="0"/>
              <a:t>GRACIAS POR VUESTRO TIEMPO, DEDICACIÓN Y COLABORACIÓN.</a:t>
            </a:r>
            <a:r>
              <a:rPr lang="es-ES" sz="2900" dirty="0"/>
              <a:t> </a:t>
            </a:r>
          </a:p>
          <a:p>
            <a:endParaRPr lang="es-ES" dirty="0"/>
          </a:p>
        </p:txBody>
      </p:sp>
      <p:pic>
        <p:nvPicPr>
          <p:cNvPr id="11" name="10 Imagen" descr="Resultado de imagen de DIBUJO HAD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792088" cy="669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11 Imagen" descr="Resultado de imagen de DIBUJO PETER À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72400" y="5589240"/>
            <a:ext cx="774860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uario\Desktop\blog\malvados cuento\IMG-20170509-WA00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568952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uario\Desktop\blog\malvados cuento\IMG-20170519-WA0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uario\Desktop\blog\DSC_16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773" y="620688"/>
            <a:ext cx="8704967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uario\Desktop\blog\IMG-20170522-WA00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04664"/>
            <a:ext cx="3442882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9600" b="1" dirty="0" smtClean="0"/>
              <a:t>BRUJAS</a:t>
            </a:r>
            <a:endParaRPr lang="es-ES" sz="9600" b="1" dirty="0"/>
          </a:p>
        </p:txBody>
      </p:sp>
      <p:pic>
        <p:nvPicPr>
          <p:cNvPr id="5" name="4 Marcador de contenido" descr="Rainha má: 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7080" y="1600200"/>
            <a:ext cx="304984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C:\Users\Usuario\Desktop\blog\malvados cuento\DSC_15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476672"/>
            <a:ext cx="8704967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s-ES" sz="4400" b="1" u="sng" dirty="0" smtClean="0"/>
              <a:t>HECHIZOS DE BRUJA</a:t>
            </a:r>
            <a:endParaRPr lang="es-ES" sz="4400" dirty="0" smtClean="0"/>
          </a:p>
          <a:p>
            <a:pPr lvl="0" algn="ctr"/>
            <a:r>
              <a:rPr lang="es-ES" b="1" dirty="0" smtClean="0">
                <a:solidFill>
                  <a:srgbClr val="00B050"/>
                </a:solidFill>
              </a:rPr>
              <a:t>Que me ponga más bonito/a</a:t>
            </a:r>
          </a:p>
          <a:p>
            <a:pPr algn="ctr"/>
            <a:r>
              <a:rPr lang="es-ES" b="1" dirty="0" smtClean="0">
                <a:solidFill>
                  <a:srgbClr val="00B050"/>
                </a:solidFill>
              </a:rPr>
              <a:t>sapo, sapito</a:t>
            </a:r>
          </a:p>
          <a:p>
            <a:pPr algn="ctr"/>
            <a:r>
              <a:rPr lang="es-ES" b="1" dirty="0" smtClean="0">
                <a:solidFill>
                  <a:srgbClr val="00B050"/>
                </a:solidFill>
              </a:rPr>
              <a:t>que me vaya mejorcito…</a:t>
            </a:r>
          </a:p>
          <a:p>
            <a:pPr algn="ctr"/>
            <a:r>
              <a:rPr lang="es-ES" b="1" dirty="0" smtClean="0">
                <a:solidFill>
                  <a:srgbClr val="00B050"/>
                </a:solidFill>
              </a:rPr>
              <a:t>caldero, </a:t>
            </a:r>
            <a:r>
              <a:rPr lang="es-ES" b="1" dirty="0" err="1" smtClean="0">
                <a:solidFill>
                  <a:srgbClr val="00B050"/>
                </a:solidFill>
              </a:rPr>
              <a:t>calderito</a:t>
            </a:r>
            <a:r>
              <a:rPr lang="es-ES" b="1" dirty="0" smtClean="0">
                <a:solidFill>
                  <a:srgbClr val="00B050"/>
                </a:solidFill>
              </a:rPr>
              <a:t>…</a:t>
            </a:r>
          </a:p>
          <a:p>
            <a:pPr algn="ctr"/>
            <a:r>
              <a:rPr lang="es-ES" b="1" dirty="0" smtClean="0">
                <a:solidFill>
                  <a:srgbClr val="00B050"/>
                </a:solidFill>
              </a:rPr>
              <a:t>que me abunde el dinerito.</a:t>
            </a:r>
          </a:p>
          <a:p>
            <a:pPr algn="ctr"/>
            <a:r>
              <a:rPr lang="es-ES" b="1" dirty="0" smtClean="0"/>
              <a:t> </a:t>
            </a:r>
          </a:p>
          <a:p>
            <a:pPr lvl="0" algn="ctr"/>
            <a:r>
              <a:rPr lang="es-ES" b="1" dirty="0" err="1" smtClean="0">
                <a:solidFill>
                  <a:schemeClr val="accent6">
                    <a:lumMod val="75000"/>
                  </a:schemeClr>
                </a:solidFill>
              </a:rPr>
              <a:t>Abracadraba</a:t>
            </a:r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 pata de cabra</a:t>
            </a:r>
          </a:p>
          <a:p>
            <a:pPr algn="ctr"/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que este niño/a</a:t>
            </a:r>
          </a:p>
          <a:p>
            <a:pPr algn="ctr"/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</a:rPr>
              <a:t>se convierta … (en vaca, rana,…)</a:t>
            </a:r>
          </a:p>
          <a:p>
            <a:pPr algn="ctr"/>
            <a:r>
              <a:rPr lang="es-ES" b="1" dirty="0" smtClean="0"/>
              <a:t> </a:t>
            </a:r>
          </a:p>
          <a:p>
            <a:pPr lvl="0" algn="ctr"/>
            <a:r>
              <a:rPr lang="es-ES" b="1" dirty="0" smtClean="0">
                <a:solidFill>
                  <a:srgbClr val="FF0000"/>
                </a:solidFill>
              </a:rPr>
              <a:t>¡Que bailen los niños!</a:t>
            </a:r>
          </a:p>
          <a:p>
            <a:pPr algn="ctr"/>
            <a:r>
              <a:rPr lang="es-ES" b="1" dirty="0" smtClean="0">
                <a:solidFill>
                  <a:srgbClr val="FF0000"/>
                </a:solidFill>
              </a:rPr>
              <a:t>¡Que bailen los magos!</a:t>
            </a:r>
          </a:p>
          <a:p>
            <a:pPr algn="ctr"/>
            <a:r>
              <a:rPr lang="es-ES" b="1" dirty="0" smtClean="0">
                <a:solidFill>
                  <a:srgbClr val="FF0000"/>
                </a:solidFill>
              </a:rPr>
              <a:t>todos juntos (dando saltos, …)</a:t>
            </a:r>
          </a:p>
          <a:p>
            <a:pPr algn="ctr"/>
            <a:r>
              <a:rPr lang="es-ES" b="1" dirty="0" smtClean="0"/>
              <a:t> </a:t>
            </a:r>
          </a:p>
          <a:p>
            <a:pPr lvl="0" algn="ctr"/>
            <a:r>
              <a:rPr lang="es-ES" b="1" dirty="0" smtClean="0">
                <a:solidFill>
                  <a:srgbClr val="0070C0"/>
                </a:solidFill>
              </a:rPr>
              <a:t>¡Que bailen las brujas!</a:t>
            </a:r>
          </a:p>
          <a:p>
            <a:pPr algn="ctr"/>
            <a:r>
              <a:rPr lang="es-ES" b="1" dirty="0" smtClean="0">
                <a:solidFill>
                  <a:srgbClr val="0070C0"/>
                </a:solidFill>
              </a:rPr>
              <a:t>¡Que bailen las niñas!</a:t>
            </a:r>
          </a:p>
          <a:p>
            <a:pPr algn="ctr"/>
            <a:r>
              <a:rPr lang="es-ES" b="1" dirty="0" smtClean="0">
                <a:solidFill>
                  <a:srgbClr val="0070C0"/>
                </a:solidFill>
              </a:rPr>
              <a:t>Todas juntas …(a la pata coja,…)</a:t>
            </a:r>
          </a:p>
          <a:p>
            <a:pPr algn="ctr"/>
            <a:r>
              <a:rPr lang="es-ES" b="1" dirty="0" smtClean="0">
                <a:solidFill>
                  <a:srgbClr val="0070C0"/>
                </a:solidFill>
              </a:rPr>
              <a:t> </a:t>
            </a:r>
          </a:p>
          <a:p>
            <a:pPr lvl="0" algn="ctr"/>
            <a:r>
              <a:rPr lang="es-ES" b="1" dirty="0" smtClean="0">
                <a:solidFill>
                  <a:srgbClr val="7030A0"/>
                </a:solidFill>
              </a:rPr>
              <a:t>Pelos de araña y uñas de erizo son los ingredientes para este hechizo.</a:t>
            </a:r>
          </a:p>
          <a:p>
            <a:pPr algn="ctr"/>
            <a:r>
              <a:rPr lang="es-ES" b="1" dirty="0" smtClean="0">
                <a:solidFill>
                  <a:srgbClr val="7030A0"/>
                </a:solidFill>
              </a:rPr>
              <a:t>Legañas de zombi, medusas en salsa,…</a:t>
            </a:r>
          </a:p>
          <a:p>
            <a:pPr algn="ctr"/>
            <a:r>
              <a:rPr lang="es-ES" b="1" dirty="0" smtClean="0">
                <a:solidFill>
                  <a:srgbClr val="7030A0"/>
                </a:solidFill>
              </a:rPr>
              <a:t>Consigue (3 prendas) para completar este hechizo</a:t>
            </a:r>
            <a:endParaRPr lang="es-ES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uario\Desktop\blog\DSC_16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32656"/>
            <a:ext cx="3096344" cy="5504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9600" b="1" dirty="0" smtClean="0"/>
              <a:t>OGROS</a:t>
            </a:r>
            <a:endParaRPr lang="es-ES" sz="9600" b="1" dirty="0"/>
          </a:p>
        </p:txBody>
      </p:sp>
      <p:pic>
        <p:nvPicPr>
          <p:cNvPr id="4" name="3 Marcador de contenido" descr="http://3.bp.blogspot.com/-l4gLN5uxqrM/UBC3UyMmjaI/AAAAAAAAEdg/SJHJ93vl7D8/s1600/selfgiant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05150" y="2196306"/>
            <a:ext cx="293370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uario\Desktop\blog\malvados cuento\IMG-20170511-WA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424936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Usuario\Desktop\MALVADOS DE CUENTO\DSC_15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16766"/>
            <a:ext cx="3024336" cy="4910006"/>
          </a:xfrm>
          <a:prstGeom prst="rect">
            <a:avLst/>
          </a:prstGeom>
          <a:noFill/>
        </p:spPr>
      </p:pic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004048" y="1169403"/>
            <a:ext cx="3456384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HE VENIDO DE UN CUENTO Y HE TRAÍDO ESTA CESTA.</a:t>
            </a: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SI DESCUBRÍS QUIÉN SOY, OS INVITO A TOMAR LA MERIENDA. PENSAD MUY BIEN Y, CUANDO CREÁIS QUE LO SABÉIS , ABRID EL SOBRE.</a:t>
            </a: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SI ACERTÁIS MI NOMBRE PODÉIS TOMAR LAS TORTITAS CON MIEL, Y SI NO LO ACERTÁIS, LO SIENTO, OTRA VEZ SERÁ.</a:t>
            </a:r>
            <a:endParaRPr kumimoji="0" lang="es-E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55576" y="620688"/>
            <a:ext cx="2407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b="1" dirty="0" smtClean="0">
                <a:solidFill>
                  <a:srgbClr val="0070C0"/>
                </a:solidFill>
              </a:rPr>
              <a:t>RUTA MOTIVACION    1</a:t>
            </a:r>
            <a:endParaRPr lang="es-ES" b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076056" y="62068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b="1" dirty="0" smtClean="0">
                <a:solidFill>
                  <a:srgbClr val="0070C0"/>
                </a:solidFill>
              </a:rPr>
              <a:t>RUTA MOTIVACION   2</a:t>
            </a:r>
            <a:endParaRPr lang="es-ES" b="1" dirty="0">
              <a:solidFill>
                <a:srgbClr val="0070C0"/>
              </a:solidFill>
            </a:endParaRPr>
          </a:p>
        </p:txBody>
      </p:sp>
      <p:pic>
        <p:nvPicPr>
          <p:cNvPr id="8" name="7 Imagen" descr="Resultado de imagen de huella lobo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735380"/>
            <a:ext cx="1150540" cy="1573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uario\Desktop\blog\malvados cuento\IMG-20170511-WA0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352928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uario\Desktop\blog\DSC_16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uario\Desktop\blog\DSC_16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824" y="548680"/>
            <a:ext cx="832092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uario\Desktop\blog\IMG-20170522-WA00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96641"/>
            <a:ext cx="3888432" cy="62566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uario\Desktop\blog\DSC_16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792" y="764704"/>
            <a:ext cx="832092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uario\Desktop\blog\IMG-20170522-WA00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36645"/>
            <a:ext cx="3312368" cy="5888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Usuario\Desktop\blog\IMG-20170522-WA00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9600" b="1" dirty="0" smtClean="0"/>
              <a:t>PIRATAS</a:t>
            </a:r>
            <a:endParaRPr lang="es-ES" sz="9600" b="1" dirty="0"/>
          </a:p>
        </p:txBody>
      </p:sp>
      <p:pic>
        <p:nvPicPr>
          <p:cNvPr id="5" name="4 Imagen" descr="Pirates, Buccaneers, Privateers for Kids and Teachers Illustra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44824"/>
            <a:ext cx="3816424" cy="4850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uario\Desktop\blog\IMG-20170522-WA0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764704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Usuario\Desktop\blog\IMG-20170522-WA00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C:\Users\Usuario\Desktop\blog\malvados cuento\DSC_14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96752"/>
            <a:ext cx="8832981" cy="496855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971600" y="260648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4400" b="1" dirty="0" smtClean="0"/>
              <a:t>AMBIENTACIÓN    AULAS</a:t>
            </a:r>
            <a:endParaRPr lang="es-ES" sz="44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uario\Desktop\blog\IMG-20170522-WA00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3" y="332656"/>
            <a:ext cx="3321369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uario\Desktop\blog\IMG-20170522-WA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260648"/>
            <a:ext cx="3312368" cy="58886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_tradnl" sz="9600" b="1" dirty="0" smtClean="0"/>
              <a:t>Y MAS…</a:t>
            </a:r>
            <a:endParaRPr lang="es-ES" sz="9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3554" name="Picture 2" descr="C:\Users\Usuario\Desktop\MALVADOS DE CUENTO\IMG-20170503-WA00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7500"/>
            <a:ext cx="8352928" cy="63578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uario\Desktop\blog\malvados cuento\DSC_16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88640"/>
            <a:ext cx="3645405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Desktop\blog\malvados cuento\DSC_16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36712"/>
            <a:ext cx="8576952" cy="5256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uario\Desktop\blog\malvados cuento\DSC_14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568952" cy="58326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uario\Desktop\blog\DSC_16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640960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uario\Desktop\blog\DSC_16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784" y="764704"/>
            <a:ext cx="8320924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uario\Desktop\blog\DSC_1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uario\Desktop\MALVADOS DE CUENTO\DSC_15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832981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uario\Desktop\blog\DSC_16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7251" y="764704"/>
            <a:ext cx="8704967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uario\Desktop\blog\IMG-20170522-WA00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04664"/>
            <a:ext cx="3282293" cy="5835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Usuario\Desktop\MALVADOS DE CUENTO\IMG-20170421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400932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uario\Desktop\MALVADOS DE CUENTO\DSC_15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8320925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 descr="C:\Users\Usuario\Desktop\MALVADOS DE CUENTO\IMG-20170503-WA00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6632"/>
            <a:ext cx="4968552" cy="6624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Usuario\Desktop\blog\IMG-20170522-WA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1" y="260648"/>
            <a:ext cx="3361874" cy="5976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118</Words>
  <Application>Microsoft Office PowerPoint</Application>
  <PresentationFormat>Presentación en pantalla (4:3)</PresentationFormat>
  <Paragraphs>44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52" baseType="lpstr">
      <vt:lpstr>Tema de Office</vt:lpstr>
      <vt:lpstr>MALVADOS DE CUENTOS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LOBOS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BRUJAS</vt:lpstr>
      <vt:lpstr>Diapositiva 25</vt:lpstr>
      <vt:lpstr>Diapositiva 26</vt:lpstr>
      <vt:lpstr>Diapositiva 27</vt:lpstr>
      <vt:lpstr>OGROS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PIRATAS</vt:lpstr>
      <vt:lpstr>Diapositiva 38</vt:lpstr>
      <vt:lpstr>Diapositiva 39</vt:lpstr>
      <vt:lpstr>Diapositiva 40</vt:lpstr>
      <vt:lpstr>Diapositiva 41</vt:lpstr>
      <vt:lpstr>Y MAS…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MALVADOS DE CUENTOS</dc:title>
  <dc:creator>Usuario</dc:creator>
  <cp:lastModifiedBy>artistica</cp:lastModifiedBy>
  <cp:revision>11</cp:revision>
  <dcterms:created xsi:type="dcterms:W3CDTF">2017-05-07T21:38:12Z</dcterms:created>
  <dcterms:modified xsi:type="dcterms:W3CDTF">2017-06-28T10:57:50Z</dcterms:modified>
</cp:coreProperties>
</file>