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2" r:id="rId16"/>
    <p:sldId id="270" r:id="rId17"/>
    <p:sldId id="273" r:id="rId18"/>
    <p:sldId id="266" r:id="rId19"/>
    <p:sldId id="279" r:id="rId20"/>
    <p:sldId id="274" r:id="rId21"/>
    <p:sldId id="275" r:id="rId22"/>
    <p:sldId id="276" r:id="rId23"/>
    <p:sldId id="277" r:id="rId24"/>
    <p:sldId id="278" r:id="rId2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riángulo isósceles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E6E0910D-185A-4EB5-AE26-60C8771D17F6}" type="datetimeFigureOut">
              <a:rPr lang="es-ES" smtClean="0"/>
              <a:t>06/06/2018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51596DED-5FD0-4AF9-A5C2-277C99A03CA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>
        <p:fade/>
        <p:sndAc>
          <p:stSnd loop="1">
            <p:snd r:embed="rId1" name="Las-Olas-Del-Mar.wav"/>
          </p:stSnd>
        </p:sndAc>
      </p:transition>
    </mc:Choice>
    <mc:Fallback xmlns="">
      <p:transition spd="slow" advClick="0" advTm="5000">
        <p:fade/>
        <p:sndAc>
          <p:stSnd loop="1">
            <p:snd r:embed="rId3" name="Las-Olas-Del-Mar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910D-185A-4EB5-AE26-60C8771D17F6}" type="datetimeFigureOut">
              <a:rPr lang="es-ES" smtClean="0"/>
              <a:t>06/06/2018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96DED-5FD0-4AF9-A5C2-277C99A03CA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>
        <p:fade/>
        <p:sndAc>
          <p:stSnd loop="1">
            <p:snd r:embed="rId1" name="Las-Olas-Del-Mar.wav"/>
          </p:stSnd>
        </p:sndAc>
      </p:transition>
    </mc:Choice>
    <mc:Fallback xmlns="">
      <p:transition spd="slow" advClick="0" advTm="5000">
        <p:fade/>
        <p:sndAc>
          <p:stSnd loop="1">
            <p:snd r:embed="rId3" name="Las-Olas-Del-Mar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910D-185A-4EB5-AE26-60C8771D17F6}" type="datetimeFigureOut">
              <a:rPr lang="es-ES" smtClean="0"/>
              <a:t>06/06/2018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96DED-5FD0-4AF9-A5C2-277C99A03CA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>
        <p:fade/>
        <p:sndAc>
          <p:stSnd loop="1">
            <p:snd r:embed="rId1" name="Las-Olas-Del-Mar.wav"/>
          </p:stSnd>
        </p:sndAc>
      </p:transition>
    </mc:Choice>
    <mc:Fallback xmlns="">
      <p:transition spd="slow" advClick="0" advTm="5000">
        <p:fade/>
        <p:sndAc>
          <p:stSnd loop="1">
            <p:snd r:embed="rId3" name="Las-Olas-Del-Mar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E6E0910D-185A-4EB5-AE26-60C8771D17F6}" type="datetimeFigureOut">
              <a:rPr lang="es-ES" smtClean="0"/>
              <a:t>06/06/2018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96DED-5FD0-4AF9-A5C2-277C99A03CA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>
        <p:fade/>
        <p:sndAc>
          <p:stSnd loop="1">
            <p:snd r:embed="rId1" name="Las-Olas-Del-Mar.wav"/>
          </p:stSnd>
        </p:sndAc>
      </p:transition>
    </mc:Choice>
    <mc:Fallback xmlns="">
      <p:transition spd="slow" advClick="0" advTm="5000">
        <p:fade/>
        <p:sndAc>
          <p:stSnd loop="1">
            <p:snd r:embed="rId3" name="Las-Olas-Del-Mar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riángulo rectángulo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Triángulo isósceles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E6E0910D-185A-4EB5-AE26-60C8771D17F6}" type="datetimeFigureOut">
              <a:rPr lang="es-ES" smtClean="0"/>
              <a:t>06/06/2018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51596DED-5FD0-4AF9-A5C2-277C99A03CA9}" type="slidenum">
              <a:rPr lang="es-ES" smtClean="0"/>
              <a:t>‹Nº›</a:t>
            </a:fld>
            <a:endParaRPr lang="es-ES"/>
          </a:p>
        </p:txBody>
      </p:sp>
      <p:cxnSp>
        <p:nvCxnSpPr>
          <p:cNvPr id="11" name="10 Conector recto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>
        <p:fade/>
        <p:sndAc>
          <p:stSnd loop="1">
            <p:snd r:embed="rId1" name="Las-Olas-Del-Mar.wav"/>
          </p:stSnd>
        </p:sndAc>
      </p:transition>
    </mc:Choice>
    <mc:Fallback xmlns="">
      <p:transition spd="slow" advClick="0" advTm="5000">
        <p:fade/>
        <p:sndAc>
          <p:stSnd loop="1">
            <p:snd r:embed="rId3" name="Las-Olas-Del-Mar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6E0910D-185A-4EB5-AE26-60C8771D17F6}" type="datetimeFigureOut">
              <a:rPr lang="es-ES" smtClean="0"/>
              <a:t>06/06/2018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51596DED-5FD0-4AF9-A5C2-277C99A03CA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>
        <p:fade/>
        <p:sndAc>
          <p:stSnd loop="1">
            <p:snd r:embed="rId1" name="Las-Olas-Del-Mar.wav"/>
          </p:stSnd>
        </p:sndAc>
      </p:transition>
    </mc:Choice>
    <mc:Fallback xmlns="">
      <p:transition spd="slow" advClick="0" advTm="5000">
        <p:fade/>
        <p:sndAc>
          <p:stSnd loop="1">
            <p:snd r:embed="rId3" name="Las-Olas-Del-Mar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E6E0910D-185A-4EB5-AE26-60C8771D17F6}" type="datetimeFigureOut">
              <a:rPr lang="es-ES" smtClean="0"/>
              <a:t>06/06/2018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51596DED-5FD0-4AF9-A5C2-277C99A03CA9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>
        <p:fade/>
        <p:sndAc>
          <p:stSnd loop="1">
            <p:snd r:embed="rId1" name="Las-Olas-Del-Mar.wav"/>
          </p:stSnd>
        </p:sndAc>
      </p:transition>
    </mc:Choice>
    <mc:Fallback xmlns="">
      <p:transition spd="slow" advClick="0" advTm="5000">
        <p:fade/>
        <p:sndAc>
          <p:stSnd loop="1">
            <p:snd r:embed="rId3" name="Las-Olas-Del-Mar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910D-185A-4EB5-AE26-60C8771D17F6}" type="datetimeFigureOut">
              <a:rPr lang="es-ES" smtClean="0"/>
              <a:t>06/06/2018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96DED-5FD0-4AF9-A5C2-277C99A03CA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>
        <p:fade/>
        <p:sndAc>
          <p:stSnd loop="1">
            <p:snd r:embed="rId1" name="Las-Olas-Del-Mar.wav"/>
          </p:stSnd>
        </p:sndAc>
      </p:transition>
    </mc:Choice>
    <mc:Fallback xmlns="">
      <p:transition spd="slow" advClick="0" advTm="5000">
        <p:fade/>
        <p:sndAc>
          <p:stSnd loop="1">
            <p:snd r:embed="rId3" name="Las-Olas-Del-Mar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6E0910D-185A-4EB5-AE26-60C8771D17F6}" type="datetimeFigureOut">
              <a:rPr lang="es-ES" smtClean="0"/>
              <a:t>06/06/2018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51596DED-5FD0-4AF9-A5C2-277C99A03CA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>
        <p:fade/>
        <p:sndAc>
          <p:stSnd loop="1">
            <p:snd r:embed="rId1" name="Las-Olas-Del-Mar.wav"/>
          </p:stSnd>
        </p:sndAc>
      </p:transition>
    </mc:Choice>
    <mc:Fallback xmlns="">
      <p:transition spd="slow" advClick="0" advTm="5000">
        <p:fade/>
        <p:sndAc>
          <p:stSnd loop="1">
            <p:snd r:embed="rId3" name="Las-Olas-Del-Mar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E6E0910D-185A-4EB5-AE26-60C8771D17F6}" type="datetimeFigureOut">
              <a:rPr lang="es-ES" smtClean="0"/>
              <a:t>06/06/2018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51596DED-5FD0-4AF9-A5C2-277C99A03CA9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>
        <p:fade/>
        <p:sndAc>
          <p:stSnd loop="1">
            <p:snd r:embed="rId1" name="Las-Olas-Del-Mar.wav"/>
          </p:stSnd>
        </p:sndAc>
      </p:transition>
    </mc:Choice>
    <mc:Fallback xmlns="">
      <p:transition spd="slow" advClick="0" advTm="5000">
        <p:fade/>
        <p:sndAc>
          <p:stSnd loop="1">
            <p:snd r:embed="rId3" name="Las-Olas-Del-Mar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E6E0910D-185A-4EB5-AE26-60C8771D17F6}" type="datetimeFigureOut">
              <a:rPr lang="es-ES" smtClean="0"/>
              <a:t>06/06/2018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51596DED-5FD0-4AF9-A5C2-277C99A03CA9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>
        <p:fade/>
        <p:sndAc>
          <p:stSnd loop="1">
            <p:snd r:embed="rId1" name="Las-Olas-Del-Mar.wav"/>
          </p:stSnd>
        </p:sndAc>
      </p:transition>
    </mc:Choice>
    <mc:Fallback xmlns="">
      <p:transition spd="slow" advClick="0" advTm="5000">
        <p:fade/>
        <p:sndAc>
          <p:stSnd loop="1">
            <p:snd r:embed="rId3" name="Las-Olas-Del-Mar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riángulo rectángulo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E6E0910D-185A-4EB5-AE26-60C8771D17F6}" type="datetimeFigureOut">
              <a:rPr lang="es-ES" smtClean="0"/>
              <a:t>06/06/2018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51596DED-5FD0-4AF9-A5C2-277C99A03CA9}" type="slidenum">
              <a:rPr lang="es-ES" smtClean="0"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Click="0" advTm="5000">
        <p:fade/>
        <p:sndAc>
          <p:stSnd loop="1">
            <p:snd r:embed="rId13" name="Las-Olas-Del-Mar.wav"/>
          </p:stSnd>
        </p:sndAc>
      </p:transition>
    </mc:Choice>
    <mc:Fallback xmlns="">
      <p:transition spd="slow" advClick="0" advTm="5000">
        <p:fade/>
        <p:sndAc>
          <p:stSnd loop="1">
            <p:snd r:embed="rId14" name="Las-Olas-Del-Mar.wav"/>
          </p:stSnd>
        </p:sndAc>
      </p:transition>
    </mc:Fallback>
  </mc:AlternateConten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HIDROTERAPIA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CURSO 2017-18</a:t>
            </a:r>
          </a:p>
          <a:p>
            <a:r>
              <a:rPr lang="es-ES" dirty="0" smtClean="0"/>
              <a:t>Pan y Guindas – Marqués de Santillana</a:t>
            </a:r>
            <a:endParaRPr lang="es-ES" dirty="0"/>
          </a:p>
        </p:txBody>
      </p:sp>
      <p:pic>
        <p:nvPicPr>
          <p:cNvPr id="5" name="Vamos-a-nadar-Canciones-infantiles-LittleBabyBum 00_00_00-00_01_4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373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2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playEvt time="4498" objId="6"/>
        <p14:stopEvt time="8452" objId="6"/>
        <p14:playEvt time="8452" objId="6"/>
        <p14:stopEvt time="11123" objId="6"/>
        <p14:playEvt time="11123" objId="6"/>
        <p14:stopEvt time="13006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08" y="260648"/>
            <a:ext cx="4091947" cy="306896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225" y="3487667"/>
            <a:ext cx="4235961" cy="3176971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87667"/>
            <a:ext cx="4235962" cy="31769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6792205" y="548680"/>
            <a:ext cx="2117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INTERACCIONAMOS,</a:t>
            </a:r>
          </a:p>
          <a:p>
            <a:r>
              <a:rPr lang="es-ES" dirty="0" smtClean="0"/>
              <a:t>NOS RELACIONAMOS, NOS AYUDAMOS, COMPARTIMOS EXPERIENCIAS…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6997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995936" cy="2996952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28" y="3645024"/>
            <a:ext cx="3995936" cy="2996952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5" y="1891374"/>
            <a:ext cx="4539711" cy="3404783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4788024" y="692696"/>
            <a:ext cx="410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TAMBIÉN TRABAJAMOS ASPECTOS CURRICULARES COMO LA NUMERACIÓN…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64770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4" y="198962"/>
            <a:ext cx="4273814" cy="3205361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352" y="3487612"/>
            <a:ext cx="4307972" cy="3230979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5220072" y="558676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NIÑOS SUSPENDIDOS ENTRE LAS TERAPEUTAS</a:t>
            </a:r>
            <a:endParaRPr lang="es-ES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32" y="3514399"/>
            <a:ext cx="4272256" cy="320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98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956043" cy="3717032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08920"/>
            <a:ext cx="5340085" cy="4005064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364088" y="548680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DESPLAZAMIENTOS EN DIFERENTES DIRECCIONES Y SENTIDOS, MIENTRAS CANTAMOS…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755576" y="4221088"/>
            <a:ext cx="2664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Que viene mamá pato…</a:t>
            </a:r>
            <a:r>
              <a:rPr lang="es-ES" dirty="0" err="1" smtClean="0"/>
              <a:t>Pachín</a:t>
            </a:r>
            <a:r>
              <a:rPr lang="es-ES" dirty="0" smtClean="0"/>
              <a:t>.</a:t>
            </a:r>
          </a:p>
          <a:p>
            <a:r>
              <a:rPr lang="es-ES" dirty="0" smtClean="0"/>
              <a:t>Que viene mamá tortuga…</a:t>
            </a:r>
            <a:r>
              <a:rPr lang="es-ES" dirty="0" err="1" smtClean="0"/>
              <a:t>Pachín</a:t>
            </a:r>
            <a:r>
              <a:rPr lang="es-ES" dirty="0" smtClean="0"/>
              <a:t>.</a:t>
            </a:r>
          </a:p>
          <a:p>
            <a:r>
              <a:rPr lang="es-ES" dirty="0" smtClean="0"/>
              <a:t>Que viene mamá canguro…</a:t>
            </a:r>
            <a:r>
              <a:rPr lang="es-ES" dirty="0" err="1" smtClean="0"/>
              <a:t>Pachín</a:t>
            </a:r>
            <a:r>
              <a:rPr lang="es-ES" dirty="0" smtClean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97827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5252"/>
            <a:ext cx="8784976" cy="658873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259632" y="476672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AL CORRO DE LAS PATATAS Y A ESTIRAR A ESTIRAR…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9975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60031" cy="3645024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96952"/>
            <a:ext cx="5148064" cy="3861048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220072" y="980728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TRABAJAMOS PEQUEÑAS SUMAS, EL NÚMERO DE ANTES, EL DE DESPUÉS…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9510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48072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899592" y="548680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AL PAÑUELITO EN FLOTACIÓN CON LOS CHURROS A CABALLITO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477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5" y="0"/>
            <a:ext cx="9144000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79512" y="188640"/>
            <a:ext cx="528994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CADA UNO RECOGE LAS PELOTAS DEL COLOR QUE LE CORRESPONE Y LAS COLOCA EN SU CASITA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98341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77" y="115725"/>
            <a:ext cx="4254477" cy="3190858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373" y="3473120"/>
            <a:ext cx="4228727" cy="3171545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928" y="115725"/>
            <a:ext cx="4313619" cy="323521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78" y="3473120"/>
            <a:ext cx="4254476" cy="319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38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1"/>
            <a:ext cx="4188313" cy="314123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716016" y="332656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ACABAMOS CON LA RELAJACIÓN ACOMPAÑADA DE DIFERENTES MELODÍAS SEGÚN LA TEMÁTICA TRABAJADA DURANTE LA SESIÓN</a:t>
            </a:r>
            <a:endParaRPr lang="es-E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1" y="3429000"/>
            <a:ext cx="4187957" cy="3140968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716016" y="3257866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Y NOS DESPEDIMOS CANTANDO NUESTRA CANCIÓN: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4742121" y="4365104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Ya es hora de ir a casa,</a:t>
            </a:r>
          </a:p>
          <a:p>
            <a:r>
              <a:rPr lang="es-ES" dirty="0"/>
              <a:t>s</a:t>
            </a:r>
            <a:r>
              <a:rPr lang="es-ES" dirty="0" smtClean="0"/>
              <a:t>alir de la piscina, secarnos la barriga y ponernos la ropita.</a:t>
            </a:r>
          </a:p>
          <a:p>
            <a:r>
              <a:rPr lang="es-ES" dirty="0" smtClean="0"/>
              <a:t>Ha sido divertido jugar con los amigos, disfrutar con el agua y volver a la calma.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4882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566" y="193158"/>
            <a:ext cx="3881831" cy="2911373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3158"/>
            <a:ext cx="3881830" cy="2911373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372670" y="3140968"/>
            <a:ext cx="8951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EMPEZAMOS LA SESIÓN DE LOS MAYORES, PRESENTÁNDONOS SEGÚN LA TEMÁTICA A TRATAR</a:t>
            </a:r>
          </a:p>
          <a:p>
            <a:r>
              <a:rPr lang="es-ES" dirty="0" smtClean="0"/>
              <a:t>TRATAR </a:t>
            </a:r>
            <a:endParaRPr lang="es-ES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70" y="3782452"/>
            <a:ext cx="3875290" cy="2906468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566" y="3782452"/>
            <a:ext cx="3875291" cy="290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45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860032" cy="3645024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194974"/>
            <a:ext cx="4751512" cy="3563634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5220072" y="33265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SESIÓN DE LOS PEQUEÑOS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5364088" y="1196752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Contacto inicial con el agua de forma progresiva, manos hombros cuello y cabeza.</a:t>
            </a:r>
          </a:p>
          <a:p>
            <a:r>
              <a:rPr lang="es-ES" dirty="0" smtClean="0"/>
              <a:t>Nos presentamos con una canción de bienvenida.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23924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5656"/>
            <a:ext cx="4291380" cy="3218535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38" y="2852936"/>
            <a:ext cx="4403982" cy="330298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36" y="3501008"/>
            <a:ext cx="4274256" cy="320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7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5628117" cy="4221088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24944"/>
            <a:ext cx="5052053" cy="378904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6084168" y="476672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DESPLAZAMIENTO LATERAL DESDE CÍRCULO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539552" y="4819464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Tic tac, tic tac hace el reloj,</a:t>
            </a:r>
          </a:p>
          <a:p>
            <a:r>
              <a:rPr lang="es-ES" dirty="0"/>
              <a:t>p</a:t>
            </a:r>
            <a:r>
              <a:rPr lang="es-ES" dirty="0" smtClean="0"/>
              <a:t>in pon, pin pon mi corazón,</a:t>
            </a:r>
          </a:p>
          <a:p>
            <a:r>
              <a:rPr lang="es-ES" dirty="0" smtClean="0"/>
              <a:t>Chas </a:t>
            </a:r>
            <a:r>
              <a:rPr lang="es-ES" dirty="0" err="1" smtClean="0"/>
              <a:t>chas</a:t>
            </a:r>
            <a:r>
              <a:rPr lang="es-ES" dirty="0" smtClean="0"/>
              <a:t>, chas </a:t>
            </a:r>
            <a:r>
              <a:rPr lang="es-ES" dirty="0" err="1" smtClean="0"/>
              <a:t>chas</a:t>
            </a:r>
            <a:r>
              <a:rPr lang="es-ES" dirty="0" smtClean="0"/>
              <a:t> hacen mis pies… y empezamos otra vez.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1995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050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886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" y="1628800"/>
            <a:ext cx="4300736" cy="3225552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01008"/>
            <a:ext cx="4279371" cy="3209527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16632"/>
            <a:ext cx="4279371" cy="326896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395536" y="404664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REALIZAMOS DIFERENTES DINÁMICAS EN FORMA DE JUEGOS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496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9921"/>
            <a:ext cx="4876800" cy="36576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068960"/>
            <a:ext cx="4876800" cy="36576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724128" y="836712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TRABAJO DESPLAZAMIENTO ANTERO-POSTERIOR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60528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876800" cy="36576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996952"/>
            <a:ext cx="4876800" cy="36576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436096" y="692696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EJERCICIOS RESPIRATORIOS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1541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8305"/>
            <a:ext cx="3995936" cy="2996952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166" y="3601943"/>
            <a:ext cx="4067944" cy="3050958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619672" y="3227203"/>
            <a:ext cx="7118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OTRAS FORMAS DE TRABAJAR EL ASPECTO RESPIRATORIO</a:t>
            </a:r>
            <a:endParaRPr lang="es-E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63" y="3623483"/>
            <a:ext cx="4010503" cy="3007877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166" y="164555"/>
            <a:ext cx="3937070" cy="295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97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3" y="246350"/>
            <a:ext cx="4248472" cy="3186354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059" y="254841"/>
            <a:ext cx="4248472" cy="3186354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94" y="3549714"/>
            <a:ext cx="4207532" cy="3155649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753295" y="3861048"/>
            <a:ext cx="2283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APROVECHAMOS LA TURBULENCIA EN NUESTRAS ACTIVIDADES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60744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232915" cy="6174686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619672" y="692696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CON EL TUNEL HACEMOS TRABAJO RESPIRATORIO Y DE FLOTACIÓN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3989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1"/>
            <a:ext cx="4134087" cy="3100565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937" y="3565175"/>
            <a:ext cx="4135047" cy="3101285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69736"/>
            <a:ext cx="4203105" cy="3152329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937" y="99119"/>
            <a:ext cx="4135047" cy="3101285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246554" y="3200404"/>
            <a:ext cx="675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TRABAJAMOS MIENTRAS NOS DIVERTIMOS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97105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ío">
  <a:themeElements>
    <a:clrScheme name="Brío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Brí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207</TotalTime>
  <Words>283</Words>
  <Application>Microsoft Office PowerPoint</Application>
  <PresentationFormat>Presentación en pantalla (4:3)</PresentationFormat>
  <Paragraphs>36</Paragraphs>
  <Slides>24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Brío</vt:lpstr>
      <vt:lpstr>HIDROTERAPIA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HIDROTERAPIA</dc:title>
  <dc:creator>Usuario</dc:creator>
  <cp:lastModifiedBy>Usuario</cp:lastModifiedBy>
  <cp:revision>27</cp:revision>
  <dcterms:created xsi:type="dcterms:W3CDTF">2018-05-30T11:49:42Z</dcterms:created>
  <dcterms:modified xsi:type="dcterms:W3CDTF">2018-06-06T10:21:19Z</dcterms:modified>
</cp:coreProperties>
</file>