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3" r:id="rId9"/>
    <p:sldId id="261" r:id="rId10"/>
    <p:sldId id="266" r:id="rId11"/>
    <p:sldId id="267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B8F-D18C-4F36-BC3D-84BFBD2565B3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FEB-6EC9-4239-8281-417114ABF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832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B8F-D18C-4F36-BC3D-84BFBD2565B3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FEB-6EC9-4239-8281-417114ABF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21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B8F-D18C-4F36-BC3D-84BFBD2565B3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FEB-6EC9-4239-8281-417114ABF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086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B8F-D18C-4F36-BC3D-84BFBD2565B3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FEB-6EC9-4239-8281-417114ABF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12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B8F-D18C-4F36-BC3D-84BFBD2565B3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FEB-6EC9-4239-8281-417114ABF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86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B8F-D18C-4F36-BC3D-84BFBD2565B3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FEB-6EC9-4239-8281-417114ABF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24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B8F-D18C-4F36-BC3D-84BFBD2565B3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FEB-6EC9-4239-8281-417114ABF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6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B8F-D18C-4F36-BC3D-84BFBD2565B3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FEB-6EC9-4239-8281-417114ABF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165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B8F-D18C-4F36-BC3D-84BFBD2565B3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FEB-6EC9-4239-8281-417114ABF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687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B8F-D18C-4F36-BC3D-84BFBD2565B3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FEB-6EC9-4239-8281-417114ABF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417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B8F-D18C-4F36-BC3D-84BFBD2565B3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FEB-6EC9-4239-8281-417114ABF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99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F3B8F-D18C-4F36-BC3D-84BFBD2565B3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6FEB-6EC9-4239-8281-417114ABF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79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49" y="783018"/>
            <a:ext cx="10404143" cy="482187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018787" y="1364776"/>
            <a:ext cx="79713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  <a:t>NUMANCIA</a:t>
            </a:r>
            <a:endParaRPr lang="es-ES" sz="5400" b="0" cap="none" spc="0" dirty="0">
              <a:ln w="0"/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919243" y="2627269"/>
            <a:ext cx="87487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Escolar1" panose="00000400000000000000" pitchFamily="2" charset="0"/>
              </a:rPr>
              <a:t>Ya sabemos muchas cosas de los numantinos , pero ahora vamos a ver lo importante que era la naturaleza para ellos. Las plantas y los animales que vivían en el cerro de la Muela y cerca de ella eran  muy importante para ellos</a:t>
            </a:r>
            <a:endParaRPr lang="es-ES" sz="3600" dirty="0">
              <a:solidFill>
                <a:schemeClr val="bg1"/>
              </a:solidFill>
              <a:latin typeface="Escolar1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61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    </a:t>
            </a:r>
            <a:r>
              <a:rPr lang="es-ES" sz="8800" b="1" dirty="0" smtClean="0">
                <a:latin typeface="Constantia" panose="02030602050306030303" pitchFamily="18" charset="0"/>
              </a:rPr>
              <a:t>PINO</a:t>
            </a:r>
            <a:endParaRPr lang="es-ES" sz="8800" b="1" dirty="0">
              <a:latin typeface="Constantia" panose="02030602050306030303" pitchFamily="18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61870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ROBLE</a:t>
            </a:r>
            <a:endParaRPr lang="es-ES" sz="72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42" y="1429386"/>
            <a:ext cx="4441370" cy="5401004"/>
          </a:xfrm>
        </p:spPr>
      </p:pic>
    </p:spTree>
    <p:extLst>
      <p:ext uri="{BB962C8B-B14F-4D97-AF65-F5344CB8AC3E}">
        <p14:creationId xmlns:p14="http://schemas.microsoft.com/office/powerpoint/2010/main" val="134995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7023" y="-95245"/>
            <a:ext cx="12903101" cy="804172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19116" y="436728"/>
            <a:ext cx="8488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Escolar1" panose="00000400000000000000" pitchFamily="2" charset="0"/>
              </a:rPr>
              <a:t>Los arboles en Numancia eran muy importantes , los usaban para…..</a:t>
            </a:r>
            <a:endParaRPr lang="es-ES" sz="4000" b="1" dirty="0">
              <a:solidFill>
                <a:schemeClr val="accent1">
                  <a:lumMod val="40000"/>
                  <a:lumOff val="60000"/>
                </a:schemeClr>
              </a:solidFill>
              <a:latin typeface="Escolar1" panose="00000400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415653" y="1760167"/>
            <a:ext cx="66055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scolar1" panose="00000400000000000000" pitchFamily="2" charset="0"/>
              </a:rPr>
              <a:t>Comer frutos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scolar1" panose="00000400000000000000" pitchFamily="2" charset="0"/>
              </a:rPr>
              <a:t>Leña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scolar1" panose="00000400000000000000" pitchFamily="2" charset="0"/>
              </a:rPr>
              <a:t>Fabricar </a:t>
            </a:r>
            <a:r>
              <a:rPr lang="es-ES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Escolar1" panose="00000400000000000000" pitchFamily="2" charset="0"/>
              </a:rPr>
              <a:t>b</a:t>
            </a:r>
            <a:r>
              <a:rPr lang="es-E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scolar1" panose="00000400000000000000" pitchFamily="2" charset="0"/>
              </a:rPr>
              <a:t>ancos camas muebles..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scolar1" panose="00000400000000000000" pitchFamily="2" charset="0"/>
              </a:rPr>
              <a:t>Tejado, puertas ventanas..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scolar1" panose="00000400000000000000" pitchFamily="2" charset="0"/>
              </a:rPr>
              <a:t>Utensilios domésticos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scolar1" panose="00000400000000000000" pitchFamily="2" charset="0"/>
              </a:rPr>
              <a:t>Curar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scolar1" panose="00000400000000000000" pitchFamily="2" charset="0"/>
              </a:rPr>
              <a:t>Armas , murallas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scolar1" panose="00000400000000000000" pitchFamily="2" charset="0"/>
              </a:rPr>
              <a:t>Etc…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3600" dirty="0" smtClean="0">
              <a:latin typeface="Escolar1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01160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365125"/>
            <a:ext cx="10515600" cy="647599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ernard MT Condensed" panose="02050806060905020404" pitchFamily="18" charset="0"/>
              </a:rPr>
              <a:t>Algunos arboles que usaban estaban cerca de los ríos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838200" y="5523722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bg1">
                    <a:lumMod val="95000"/>
                  </a:schemeClr>
                </a:solidFill>
                <a:latin typeface="Bernard MT Condensed" panose="02050806060905020404" pitchFamily="18" charset="0"/>
              </a:rPr>
              <a:t>Como los de este  sitio que se llama Soto de </a:t>
            </a:r>
            <a:r>
              <a:rPr lang="es-ES" sz="4000" dirty="0" err="1" smtClean="0">
                <a:solidFill>
                  <a:schemeClr val="bg1">
                    <a:lumMod val="95000"/>
                  </a:schemeClr>
                </a:solidFill>
                <a:latin typeface="Bernard MT Condensed" panose="02050806060905020404" pitchFamily="18" charset="0"/>
              </a:rPr>
              <a:t>Garray</a:t>
            </a:r>
            <a:endParaRPr lang="es-ES" sz="4000" dirty="0">
              <a:solidFill>
                <a:schemeClr val="bg1">
                  <a:lumMod val="95000"/>
                </a:schemeClr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7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757" y="1446550"/>
            <a:ext cx="8201240" cy="504755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-1" y="0"/>
            <a:ext cx="114424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latin typeface="Bell MT" panose="02020503060305020303" pitchFamily="18" charset="0"/>
              </a:rPr>
              <a:t>Otros los encontraban en bosques como este que veis que se llama la Junta de los Ríos</a:t>
            </a:r>
            <a:endParaRPr lang="es-ES" sz="44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3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8800" dirty="0" smtClean="0">
                <a:latin typeface="Magneto" panose="04030805050802020D02" pitchFamily="82" charset="0"/>
              </a:rPr>
              <a:t>Veamos algunos de los arboles</a:t>
            </a:r>
            <a:endParaRPr lang="es-ES" sz="8800" dirty="0">
              <a:latin typeface="Magneto" panose="040308050508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716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/>
              <a:t>   </a:t>
            </a:r>
            <a:r>
              <a:rPr lang="es-ES" sz="4800" dirty="0">
                <a:latin typeface="Gill Sans Ultra Bold" panose="020B0A02020104020203" pitchFamily="34" charset="0"/>
              </a:rPr>
              <a:t> </a:t>
            </a:r>
            <a:r>
              <a:rPr lang="es-ES" sz="4800" dirty="0" smtClean="0">
                <a:latin typeface="Gill Sans Ultra Bold" panose="020B0A02020104020203" pitchFamily="34" charset="0"/>
              </a:rPr>
              <a:t> SAUCE CENIZO/ VERGAZA</a:t>
            </a:r>
            <a:endParaRPr lang="es-ES" sz="4800" dirty="0">
              <a:latin typeface="Gill Sans Ultra Bold" panose="020B0A02020104020203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0008"/>
            <a:ext cx="4038600" cy="302895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01" y="169068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78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         </a:t>
            </a:r>
            <a:r>
              <a:rPr lang="es-ES" sz="7200" dirty="0" smtClean="0">
                <a:latin typeface="Arial Black" panose="020B0A04020102020204" pitchFamily="34" charset="0"/>
              </a:rPr>
              <a:t>ABEDUL</a:t>
            </a:r>
            <a:endParaRPr lang="es-ES" sz="7200" dirty="0">
              <a:latin typeface="Arial Black" panose="020B0A040201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099" y="1690688"/>
            <a:ext cx="7436285" cy="4534320"/>
          </a:xfrm>
        </p:spPr>
      </p:pic>
    </p:spTree>
    <p:extLst>
      <p:ext uri="{BB962C8B-B14F-4D97-AF65-F5344CB8AC3E}">
        <p14:creationId xmlns:p14="http://schemas.microsoft.com/office/powerpoint/2010/main" val="294251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8800" dirty="0" smtClean="0">
                <a:latin typeface="MV Boli" panose="02000500030200090000" pitchFamily="2" charset="0"/>
                <a:cs typeface="MV Boli" panose="02000500030200090000" pitchFamily="2" charset="0"/>
              </a:rPr>
              <a:t>SAUCE </a:t>
            </a:r>
            <a:endParaRPr lang="es-ES" sz="8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51" y="1617182"/>
            <a:ext cx="6979298" cy="5240818"/>
          </a:xfrm>
        </p:spPr>
      </p:pic>
    </p:spTree>
    <p:extLst>
      <p:ext uri="{BB962C8B-B14F-4D97-AF65-F5344CB8AC3E}">
        <p14:creationId xmlns:p14="http://schemas.microsoft.com/office/powerpoint/2010/main" val="216123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</a:t>
            </a:r>
            <a:r>
              <a:rPr lang="es-ES" sz="7200" b="1" dirty="0" smtClean="0">
                <a:latin typeface="Sitka Banner" panose="02000505000000020004" pitchFamily="2" charset="0"/>
              </a:rPr>
              <a:t>ENCINA / CARRASCA</a:t>
            </a:r>
            <a:endParaRPr lang="es-ES" sz="7200" b="1" dirty="0">
              <a:latin typeface="Sitka Banner" panose="02000505000000020004" pitchFamily="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26" y="1409905"/>
            <a:ext cx="8034748" cy="5448095"/>
          </a:xfrm>
        </p:spPr>
      </p:pic>
    </p:spTree>
    <p:extLst>
      <p:ext uri="{BB962C8B-B14F-4D97-AF65-F5344CB8AC3E}">
        <p14:creationId xmlns:p14="http://schemas.microsoft.com/office/powerpoint/2010/main" val="374727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137</Words>
  <Application>Microsoft Office PowerPoint</Application>
  <PresentationFormat>Panorámica</PresentationFormat>
  <Paragraphs>22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5" baseType="lpstr">
      <vt:lpstr>Arial</vt:lpstr>
      <vt:lpstr>Arial Black</vt:lpstr>
      <vt:lpstr>Arimo</vt:lpstr>
      <vt:lpstr>Bell MT</vt:lpstr>
      <vt:lpstr>Bernard MT Condensed</vt:lpstr>
      <vt:lpstr>Calibri</vt:lpstr>
      <vt:lpstr>Calibri Light</vt:lpstr>
      <vt:lpstr>Constantia</vt:lpstr>
      <vt:lpstr>Escolar1</vt:lpstr>
      <vt:lpstr>Gill Sans Ultra Bold</vt:lpstr>
      <vt:lpstr>Magneto</vt:lpstr>
      <vt:lpstr>MV Boli</vt:lpstr>
      <vt:lpstr>Sitka Banner</vt:lpstr>
      <vt:lpstr>Tema de Office</vt:lpstr>
      <vt:lpstr>Presentación de PowerPoint</vt:lpstr>
      <vt:lpstr>Presentación de PowerPoint</vt:lpstr>
      <vt:lpstr>Algunos arboles que usaban estaban cerca de los ríos. </vt:lpstr>
      <vt:lpstr>Presentación de PowerPoint</vt:lpstr>
      <vt:lpstr>Presentación de PowerPoint</vt:lpstr>
      <vt:lpstr>     SAUCE CENIZO/ VERGAZA</vt:lpstr>
      <vt:lpstr>         ABEDUL</vt:lpstr>
      <vt:lpstr>SAUCE </vt:lpstr>
      <vt:lpstr>          ENCINA / CARRASCA</vt:lpstr>
      <vt:lpstr>    PINO</vt:lpstr>
      <vt:lpstr> ROBLE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13</cp:revision>
  <dcterms:created xsi:type="dcterms:W3CDTF">2017-05-23T08:12:55Z</dcterms:created>
  <dcterms:modified xsi:type="dcterms:W3CDTF">2017-06-02T10:48:49Z</dcterms:modified>
</cp:coreProperties>
</file>