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 snapToGrid="0">
      <p:cViewPr varScale="1">
        <p:scale>
          <a:sx n="104" d="100"/>
          <a:sy n="104" d="100"/>
        </p:scale>
        <p:origin x="14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BF7DB-0630-49BB-BC0F-005B3B3B39B9}" type="datetimeFigureOut">
              <a:rPr lang="fr-BE" smtClean="0"/>
              <a:t>20-03-18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FAED1-EF2D-4046-BD25-EC75F617B33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54689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FAED1-EF2D-4046-BD25-EC75F617B330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39326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7" name="Picture 6"/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24" r="1343" b="4671"/>
          <a:stretch/>
        </p:blipFill>
        <p:spPr>
          <a:xfrm rot="-60000">
            <a:off x="848737" y="151406"/>
            <a:ext cx="10206635" cy="6614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347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FB0F-24D3-48DE-AF1C-8CDF822563F2}" type="datetimeFigureOut">
              <a:rPr lang="fr-BE" smtClean="0"/>
              <a:t>20-03-18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B2C4-100E-428D-A73F-0CB46F0464B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7015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FB0F-24D3-48DE-AF1C-8CDF822563F2}" type="datetimeFigureOut">
              <a:rPr lang="fr-BE" smtClean="0"/>
              <a:t>20-03-18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B2C4-100E-428D-A73F-0CB46F0464B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3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 userDrawn="1"/>
        </p:nvSpPr>
        <p:spPr>
          <a:xfrm>
            <a:off x="838200" y="5616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Instructions:</a:t>
            </a:r>
            <a:br>
              <a:rPr lang="en-US" dirty="0" smtClean="0"/>
            </a:br>
            <a:r>
              <a:rPr lang="en-US" dirty="0" smtClean="0"/>
              <a:t>cut each text box and paste it in the first slide</a:t>
            </a:r>
            <a:br>
              <a:rPr lang="en-US" dirty="0" smtClean="0"/>
            </a:br>
            <a:endParaRPr lang="fr-BE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054128" y="353799"/>
            <a:ext cx="65505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Questions to place in first slide</a:t>
            </a:r>
            <a:endParaRPr lang="fr-BE" sz="4000" dirty="0"/>
          </a:p>
        </p:txBody>
      </p:sp>
      <p:pic>
        <p:nvPicPr>
          <p:cNvPr id="2050" name="Picture 2" descr="http://www.europeanschoolnetacademy.eu/documents/3648645/0/Amgen-Teach-small.jpg/a3d9c388-7073-4264-b2bc-68a0407796d7?t=151861013406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04" y="63286"/>
            <a:ext cx="1905000" cy="581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europeanschoolnetacademy.eu/documents/3648645/0/eun-small.PNG/cde1c40e-47bf-414f-b67a-c54ea40279c8?t=1518610080806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0" y="0"/>
            <a:ext cx="1143000" cy="581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65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FB0F-24D3-48DE-AF1C-8CDF822563F2}" type="datetimeFigureOut">
              <a:rPr lang="fr-BE" smtClean="0"/>
              <a:t>20-03-18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B2C4-100E-428D-A73F-0CB46F0464B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3977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FB0F-24D3-48DE-AF1C-8CDF822563F2}" type="datetimeFigureOut">
              <a:rPr lang="fr-BE" smtClean="0"/>
              <a:t>20-03-18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B2C4-100E-428D-A73F-0CB46F0464B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0254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FB0F-24D3-48DE-AF1C-8CDF822563F2}" type="datetimeFigureOut">
              <a:rPr lang="fr-BE" smtClean="0"/>
              <a:t>20-03-18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B2C4-100E-428D-A73F-0CB46F0464B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1893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FB0F-24D3-48DE-AF1C-8CDF822563F2}" type="datetimeFigureOut">
              <a:rPr lang="fr-BE" smtClean="0"/>
              <a:t>20-03-18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B2C4-100E-428D-A73F-0CB46F0464B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7925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FB0F-24D3-48DE-AF1C-8CDF822563F2}" type="datetimeFigureOut">
              <a:rPr lang="fr-BE" smtClean="0"/>
              <a:t>20-03-18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B2C4-100E-428D-A73F-0CB46F0464B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7871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FB0F-24D3-48DE-AF1C-8CDF822563F2}" type="datetimeFigureOut">
              <a:rPr lang="fr-BE" smtClean="0"/>
              <a:t>20-03-18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B2C4-100E-428D-A73F-0CB46F0464B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87688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FB0F-24D3-48DE-AF1C-8CDF822563F2}" type="datetimeFigureOut">
              <a:rPr lang="fr-BE" smtClean="0"/>
              <a:t>20-03-18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B2C4-100E-428D-A73F-0CB46F0464B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3097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BFB0F-24D3-48DE-AF1C-8CDF822563F2}" type="datetimeFigureOut">
              <a:rPr lang="fr-BE" smtClean="0"/>
              <a:t>20-03-18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5B2C4-100E-428D-A73F-0CB46F0464B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99695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194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0843" y="1690688"/>
            <a:ext cx="2068451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 Does </a:t>
            </a:r>
            <a:r>
              <a:rPr lang="en-US" sz="1200" dirty="0"/>
              <a:t>our biology define us</a:t>
            </a:r>
            <a:r>
              <a:rPr lang="en-US" sz="1200" dirty="0" smtClean="0"/>
              <a:t>?</a:t>
            </a:r>
            <a:endParaRPr lang="fr-BE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90843" y="2060020"/>
            <a:ext cx="4159985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2. Do </a:t>
            </a:r>
            <a:r>
              <a:rPr lang="en-US" sz="1200" dirty="0"/>
              <a:t>parents have the right to choose their children's genetics?</a:t>
            </a:r>
            <a:endParaRPr lang="fr-BE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590843" y="2429352"/>
            <a:ext cx="5061963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3. If </a:t>
            </a:r>
            <a:r>
              <a:rPr lang="en-US" sz="1200" dirty="0"/>
              <a:t>everyone can get genetically engineered, will we not all end up the same?</a:t>
            </a:r>
            <a:endParaRPr lang="fr-BE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90843" y="2747992"/>
            <a:ext cx="4341317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4. Does </a:t>
            </a:r>
            <a:r>
              <a:rPr lang="en-US" sz="1200" dirty="0"/>
              <a:t>the government have the right to our genetic information?</a:t>
            </a:r>
            <a:endParaRPr lang="fr-BE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90843" y="4241736"/>
            <a:ext cx="1936299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8. What </a:t>
            </a:r>
            <a:r>
              <a:rPr lang="en-US" sz="1200" dirty="0"/>
              <a:t>is the perfect child?</a:t>
            </a:r>
            <a:endParaRPr lang="fr-BE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590843" y="3142670"/>
            <a:ext cx="4140236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5. Is </a:t>
            </a:r>
            <a:r>
              <a:rPr lang="en-US" sz="1200" dirty="0"/>
              <a:t>it right to use peoples genetic information to solve crimes?</a:t>
            </a:r>
            <a:endParaRPr lang="fr-BE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590843" y="3872404"/>
            <a:ext cx="3755580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7. Is </a:t>
            </a:r>
            <a:r>
              <a:rPr lang="en-US" sz="1200" dirty="0"/>
              <a:t>it OK to choose some kinds of genes and not others?</a:t>
            </a:r>
            <a:endParaRPr lang="fr-BE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590843" y="3486656"/>
            <a:ext cx="3406061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6. Is </a:t>
            </a:r>
            <a:r>
              <a:rPr lang="en-US" sz="1200" dirty="0"/>
              <a:t>it possible to genetically engineer people now?</a:t>
            </a:r>
            <a:endParaRPr lang="fr-BE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5916161" y="1659418"/>
            <a:ext cx="3900363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9. Do </a:t>
            </a:r>
            <a:r>
              <a:rPr lang="en-US" sz="1200" dirty="0"/>
              <a:t>parents already choose the genetics of their children?</a:t>
            </a:r>
            <a:endParaRPr lang="fr-BE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5900163" y="3102470"/>
            <a:ext cx="3779753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13. Can an interview be replaced by a DNA sample alone?</a:t>
            </a:r>
            <a:endParaRPr lang="fr-BE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5900163" y="2003404"/>
            <a:ext cx="3704476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10. Can doctors change the genetics of children already?</a:t>
            </a:r>
            <a:endParaRPr lang="fr-BE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5900163" y="2733138"/>
            <a:ext cx="5716630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12. Why would you have a child naturally when you can have the perfect child in the lab?</a:t>
            </a:r>
            <a:endParaRPr lang="fr-BE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5900163" y="2347390"/>
            <a:ext cx="2377702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11. Is it possible to clone a human?</a:t>
            </a:r>
            <a:endParaRPr lang="fr-BE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5900163" y="3495016"/>
            <a:ext cx="4349909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14. What would the world be like if we got rid of all imperfections?</a:t>
            </a:r>
            <a:endParaRPr lang="fr-BE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5900162" y="3887562"/>
            <a:ext cx="3479158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15. Is someone's genetics all that makes that person?</a:t>
            </a:r>
            <a:endParaRPr lang="fr-BE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5900161" y="4259595"/>
            <a:ext cx="3869457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16. Will genetically modified people be treated the same?</a:t>
            </a:r>
            <a:endParaRPr lang="fr-BE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5896566" y="4637548"/>
            <a:ext cx="3561552" cy="27699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lvl="0"/>
            <a:r>
              <a:rPr lang="en-US" sz="1200" dirty="0" smtClean="0"/>
              <a:t>17. Will genetically modified become the new norm?</a:t>
            </a:r>
            <a:endParaRPr lang="fr-BE" sz="1200" dirty="0"/>
          </a:p>
        </p:txBody>
      </p:sp>
    </p:spTree>
    <p:extLst>
      <p:ext uri="{BB962C8B-B14F-4D97-AF65-F5344CB8AC3E}">
        <p14:creationId xmlns:p14="http://schemas.microsoft.com/office/powerpoint/2010/main" val="2922721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215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 Perez</dc:creator>
  <cp:lastModifiedBy>Victor Perez</cp:lastModifiedBy>
  <cp:revision>4</cp:revision>
  <dcterms:created xsi:type="dcterms:W3CDTF">2018-03-20T17:53:41Z</dcterms:created>
  <dcterms:modified xsi:type="dcterms:W3CDTF">2018-03-20T18:17:58Z</dcterms:modified>
</cp:coreProperties>
</file>