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71" r:id="rId5"/>
    <p:sldId id="262" r:id="rId6"/>
    <p:sldId id="260" r:id="rId7"/>
    <p:sldId id="263" r:id="rId8"/>
    <p:sldId id="264" r:id="rId9"/>
    <p:sldId id="268" r:id="rId10"/>
    <p:sldId id="272" r:id="rId11"/>
    <p:sldId id="258" r:id="rId12"/>
    <p:sldId id="259" r:id="rId13"/>
    <p:sldId id="261" r:id="rId14"/>
    <p:sldId id="269" r:id="rId15"/>
    <p:sldId id="266" r:id="rId16"/>
    <p:sldId id="26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655343"/>
          </a:xfrm>
        </p:spPr>
        <p:txBody>
          <a:bodyPr/>
          <a:lstStyle/>
          <a:p>
            <a:r>
              <a:rPr lang="es-ES" dirty="0" err="1" smtClean="0"/>
              <a:t>p.a.p</a:t>
            </a:r>
            <a:r>
              <a:rPr lang="es-ES" dirty="0" smtClean="0"/>
              <a:t>. primeros auxilios psicológicos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366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Pequeños gestos, </a:t>
            </a:r>
          </a:p>
          <a:p>
            <a:r>
              <a:rPr lang="es-ES" sz="3200" dirty="0" smtClean="0"/>
              <a:t>grandes progresos</a:t>
            </a:r>
            <a:endParaRPr lang="es-ES" sz="3200" dirty="0"/>
          </a:p>
        </p:txBody>
      </p:sp>
      <p:pic>
        <p:nvPicPr>
          <p:cNvPr id="4" name="Picture 2" descr="Resultado de imagen para evolución de una flor en mac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1" y="3045125"/>
            <a:ext cx="5268770" cy="29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000" dirty="0" smtClean="0"/>
              <a:t>¿CON QUÉ?</a:t>
            </a:r>
            <a:endParaRPr lang="es-ES" sz="8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958" y="3865803"/>
            <a:ext cx="4047586" cy="2268500"/>
          </a:xfrm>
          <a:prstGeom prst="rect">
            <a:avLst/>
          </a:prstGeom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2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Juegos de mesa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Saca </a:t>
            </a:r>
            <a:r>
              <a:rPr lang="es-ES" dirty="0" smtClean="0"/>
              <a:t>emociones, habilidades sociales de afrontamiento de diversas situaciones…</a:t>
            </a:r>
          </a:p>
          <a:p>
            <a:r>
              <a:rPr lang="es-ES" dirty="0" smtClean="0"/>
              <a:t>Crea lazos: de mayores recuerdan esos juegos en familia…</a:t>
            </a:r>
          </a:p>
          <a:p>
            <a:r>
              <a:rPr lang="es-ES" dirty="0" smtClean="0"/>
              <a:t>Entrena la frustración.</a:t>
            </a:r>
            <a:endParaRPr lang="es-ES" dirty="0"/>
          </a:p>
        </p:txBody>
      </p:sp>
      <p:pic>
        <p:nvPicPr>
          <p:cNvPr id="2050" name="Picture 2" descr="Resultado de imagen para parch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13829" r="8057" b="13829"/>
          <a:stretch/>
        </p:blipFill>
        <p:spPr bwMode="auto">
          <a:xfrm>
            <a:off x="5667555" y="3864633"/>
            <a:ext cx="3674853" cy="23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juegos de m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46" y="4514512"/>
            <a:ext cx="2262009" cy="16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19" y="6015755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música- baile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La música: gran variedad, podemos conseguir calma, relaja estrés… “nos toca”, hace aflorar sentimientos, favorece la comunicación, cambia estados de ánimo…</a:t>
            </a:r>
          </a:p>
          <a:p>
            <a:r>
              <a:rPr lang="es-ES" dirty="0" smtClean="0"/>
              <a:t>Acompañada de movimientos podemos mejorar motricidad fina importante para muchas actividades escolares, artísticas… Vídeos de </a:t>
            </a:r>
            <a:r>
              <a:rPr lang="es-ES" dirty="0" err="1" smtClean="0"/>
              <a:t>youtube</a:t>
            </a:r>
            <a:r>
              <a:rPr lang="es-ES" dirty="0" smtClean="0"/>
              <a:t> de las rimas de Tamara </a:t>
            </a:r>
            <a:r>
              <a:rPr lang="es-ES" dirty="0" err="1" smtClean="0"/>
              <a:t>Chubarovsky</a:t>
            </a:r>
            <a:r>
              <a:rPr lang="es-ES" dirty="0" smtClean="0"/>
              <a:t>, los hay para todas las edades.</a:t>
            </a:r>
          </a:p>
          <a:p>
            <a:r>
              <a:rPr lang="es-ES" dirty="0" smtClean="0"/>
              <a:t>Bailar: además del ánimo, mejora la coordinación y otras muchos aspectos de motricidad gruesa.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Resultado de imagen para musica y ba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604" r="612" b="-604"/>
          <a:stretch/>
        </p:blipFill>
        <p:spPr bwMode="auto">
          <a:xfrm>
            <a:off x="6737230" y="403725"/>
            <a:ext cx="2122098" cy="15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Escribir/dibujar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Escribir o dibujar lo que nos preocupa, lo que nos alegra… ayuda al </a:t>
            </a:r>
            <a:r>
              <a:rPr lang="es-ES" dirty="0" err="1" smtClean="0"/>
              <a:t>niñ</a:t>
            </a:r>
            <a:r>
              <a:rPr lang="es-ES" dirty="0" smtClean="0"/>
              <a:t>@ a proyectar lo que NO es capaz de verbalizar…</a:t>
            </a:r>
          </a:p>
          <a:p>
            <a:r>
              <a:rPr lang="es-ES" dirty="0" smtClean="0"/>
              <a:t>Ejemplos: escribe/dibuja tu recuerdo más triste de cuando eras pequeñito, el más alegre, la casa de tus sueños, lo que quieres ser de mayor…MI MEJOR CURSO/ MI MEJOR AÑO… lo que le ha alterado (positiva o negativamente) en un momento dado.</a:t>
            </a:r>
          </a:p>
          <a:p>
            <a:r>
              <a:rPr lang="es-ES" dirty="0" smtClean="0"/>
              <a:t>No exijamos que luego lo comparta. Preguntárselo, pedirle permiso y RESPETAR su respuesta.</a:t>
            </a:r>
          </a:p>
          <a:p>
            <a:endParaRPr lang="es-ES" dirty="0"/>
          </a:p>
        </p:txBody>
      </p:sp>
      <p:pic>
        <p:nvPicPr>
          <p:cNvPr id="7170" name="Picture 2" descr="Resultado de imagen para te cuento  y me cue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26" y="618518"/>
            <a:ext cx="4519186" cy="14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Parar para reparar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Momentos de silencio</a:t>
            </a:r>
            <a:r>
              <a:rPr lang="es-ES" dirty="0" smtClean="0"/>
              <a:t>:</a:t>
            </a:r>
          </a:p>
          <a:p>
            <a:pPr>
              <a:buFontTx/>
              <a:buChar char="-"/>
            </a:pPr>
            <a:r>
              <a:rPr lang="es-ES" dirty="0" smtClean="0"/>
              <a:t>Favorece la creación de nuevas neuronas y la creatividad.</a:t>
            </a:r>
          </a:p>
          <a:p>
            <a:pPr>
              <a:buFontTx/>
              <a:buChar char="-"/>
            </a:pPr>
            <a:r>
              <a:rPr lang="es-ES" dirty="0" smtClean="0"/>
              <a:t>Beneficioso para la salud cerebral.</a:t>
            </a:r>
          </a:p>
          <a:p>
            <a:pPr>
              <a:buFontTx/>
              <a:buChar char="-"/>
            </a:pPr>
            <a:r>
              <a:rPr lang="es-ES" dirty="0" smtClean="0"/>
              <a:t>Meditar ayuda a que el cerebro libere toxinas.</a:t>
            </a:r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4" name="Imagen 3" descr="Resultado de imagen para silenci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46" y="4020344"/>
            <a:ext cx="2580005" cy="145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frase para acabar…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Pedirles las cosas no mandárselas.</a:t>
            </a:r>
          </a:p>
          <a:p>
            <a:r>
              <a:rPr lang="es-ES" dirty="0" smtClean="0"/>
              <a:t>La crítica en privado, el halago en público.</a:t>
            </a:r>
          </a:p>
          <a:p>
            <a:r>
              <a:rPr lang="es-ES" dirty="0" smtClean="0"/>
              <a:t>Preguntar mejor que sermonear (Técnica de Colombo).</a:t>
            </a:r>
          </a:p>
          <a:p>
            <a:r>
              <a:rPr lang="es-ES" dirty="0" smtClean="0"/>
              <a:t>No caer en la hipercorrección: no ser policías del error.</a:t>
            </a:r>
          </a:p>
          <a:p>
            <a:r>
              <a:rPr lang="es-ES" dirty="0" smtClean="0"/>
              <a:t>Alternancia de actividad obligatoria con otra agradable.</a:t>
            </a:r>
          </a:p>
          <a:p>
            <a:r>
              <a:rPr lang="es-ES" dirty="0" smtClean="0"/>
              <a:t>Practicar un idioma sereno: “Yo no lo haría de esta manera, pero respeto que lo hagas así”.</a:t>
            </a:r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Resultado de imagen para respe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81" y="2249486"/>
            <a:ext cx="2863694" cy="181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 no nos “sale” a la primera…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Siempre se puede decir: “era la toma falsa… un momento, que ahora va a venir la toma buena”</a:t>
            </a:r>
          </a:p>
          <a:p>
            <a:r>
              <a:rPr lang="es-ES" sz="1800" dirty="0" smtClean="0"/>
              <a:t>Volvemos a entrar por la puerta, cambiamos la cara pasándonos la mano y poniendo otra expresión… y se lo decimos de otra forma más correcta…</a:t>
            </a:r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944" y="1094406"/>
            <a:ext cx="3015782" cy="2183632"/>
          </a:xfrm>
          <a:prstGeom prst="rect">
            <a:avLst/>
          </a:prstGeom>
        </p:spPr>
      </p:pic>
      <p:pic>
        <p:nvPicPr>
          <p:cNvPr id="10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/>
              <a:t>Referencias:</a:t>
            </a:r>
            <a:br>
              <a:rPr lang="es-ES" sz="6600" dirty="0" smtClean="0"/>
            </a:br>
            <a:endParaRPr lang="es-ES" sz="6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8666" y="2667001"/>
            <a:ext cx="9904459" cy="1371599"/>
          </a:xfrm>
        </p:spPr>
        <p:txBody>
          <a:bodyPr>
            <a:normAutofit/>
          </a:bodyPr>
          <a:lstStyle/>
          <a:p>
            <a:r>
              <a:rPr lang="es-ES" dirty="0"/>
              <a:t>Juan </a:t>
            </a:r>
            <a:r>
              <a:rPr lang="es-ES" dirty="0" smtClean="0"/>
              <a:t>Carlos </a:t>
            </a:r>
            <a:r>
              <a:rPr lang="es-ES" dirty="0"/>
              <a:t>López </a:t>
            </a:r>
            <a:r>
              <a:rPr lang="es-ES" dirty="0" smtClean="0"/>
              <a:t>Rodríguez</a:t>
            </a:r>
            <a:r>
              <a:rPr lang="es-ES" dirty="0"/>
              <a:t>, maestro, </a:t>
            </a:r>
            <a:r>
              <a:rPr lang="es-ES" dirty="0" smtClean="0"/>
              <a:t>pedagogo, psicoterapeuta humanista…</a:t>
            </a:r>
          </a:p>
          <a:p>
            <a:r>
              <a:rPr lang="es-ES" dirty="0" smtClean="0"/>
              <a:t>Carol </a:t>
            </a:r>
            <a:r>
              <a:rPr lang="es-ES" dirty="0" err="1" smtClean="0"/>
              <a:t>Dweck</a:t>
            </a:r>
            <a:r>
              <a:rPr lang="es-ES" dirty="0" smtClean="0"/>
              <a:t>,</a:t>
            </a:r>
            <a:r>
              <a:rPr lang="es-ES" dirty="0" smtClean="0">
                <a:effectLst/>
              </a:rPr>
              <a:t> profesora </a:t>
            </a:r>
            <a:r>
              <a:rPr lang="es-ES" dirty="0">
                <a:effectLst/>
              </a:rPr>
              <a:t>de </a:t>
            </a:r>
            <a:r>
              <a:rPr lang="es-ES" dirty="0" smtClean="0">
                <a:effectLst/>
              </a:rPr>
              <a:t>Psicología social</a:t>
            </a:r>
            <a:r>
              <a:rPr lang="es-ES" dirty="0">
                <a:effectLst/>
              </a:rPr>
              <a:t> en la </a:t>
            </a:r>
            <a:r>
              <a:rPr lang="es-ES" dirty="0" smtClean="0">
                <a:effectLst/>
              </a:rPr>
              <a:t>Universidad Stanford y autora del libro: La actitud del éxito. Editorial Sirio</a:t>
            </a:r>
          </a:p>
        </p:txBody>
      </p:sp>
      <p:pic>
        <p:nvPicPr>
          <p:cNvPr id="4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10386" y="5589159"/>
            <a:ext cx="609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RAQUEL MIGUEL CARDIEL</a:t>
            </a:r>
          </a:p>
          <a:p>
            <a:r>
              <a:rPr lang="es-ES" dirty="0"/>
              <a:t>Marzo 2020</a:t>
            </a:r>
          </a:p>
        </p:txBody>
      </p:sp>
    </p:spTree>
    <p:extLst>
      <p:ext uri="{BB962C8B-B14F-4D97-AF65-F5344CB8AC3E}">
        <p14:creationId xmlns:p14="http://schemas.microsoft.com/office/powerpoint/2010/main" val="20856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Para cuando no sabes qué hacer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68" y="555990"/>
            <a:ext cx="5870505" cy="3534044"/>
          </a:xfrm>
          <a:prstGeom prst="rect">
            <a:avLst/>
          </a:prstGeom>
        </p:spPr>
      </p:pic>
      <p:pic>
        <p:nvPicPr>
          <p:cNvPr id="8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justificación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Tenemos ahora una gran oportunidad de reforzar lazos familiares.</a:t>
            </a:r>
          </a:p>
          <a:p>
            <a:r>
              <a:rPr lang="es-ES" dirty="0" smtClean="0"/>
              <a:t>Me gustaría resaltar la utilidad de los P.A.P. en el día a día, no sólo en estos momentos de incertidumbre, miedos…</a:t>
            </a:r>
          </a:p>
          <a:p>
            <a:r>
              <a:rPr lang="es-ES" dirty="0" smtClean="0"/>
              <a:t>Cuidemos no sólo de lo físico también de lo mental.</a:t>
            </a:r>
          </a:p>
          <a:p>
            <a:r>
              <a:rPr lang="es-ES" dirty="0" smtClean="0"/>
              <a:t>Hay que hacer personas no sólo universitarios.</a:t>
            </a:r>
          </a:p>
          <a:p>
            <a:r>
              <a:rPr lang="es-ES" dirty="0" smtClean="0"/>
              <a:t>A veces los niños con su conducta negativa piden ayuda al no poder hacerlo de manera hablada, de forma más pausada.</a:t>
            </a:r>
          </a:p>
          <a:p>
            <a:endParaRPr lang="es-ES" dirty="0"/>
          </a:p>
        </p:txBody>
      </p:sp>
      <p:pic>
        <p:nvPicPr>
          <p:cNvPr id="1026" name="Picture 2" descr="Resultado de imagen para cerebro y emoci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4"/>
          <a:stretch/>
        </p:blipFill>
        <p:spPr bwMode="auto">
          <a:xfrm>
            <a:off x="5918020" y="425001"/>
            <a:ext cx="2346086" cy="16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000" dirty="0" smtClean="0"/>
              <a:t>¿COMO?</a:t>
            </a:r>
            <a:endParaRPr lang="es-ES" sz="8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840" y="3419379"/>
            <a:ext cx="4495081" cy="2354566"/>
          </a:xfrm>
          <a:prstGeom prst="rect">
            <a:avLst/>
          </a:prstGeom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6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“Padres cerca pero no encima”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292619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“Usar TERNENCIA: mitad ternura y mitad paciencia”</a:t>
            </a:r>
          </a:p>
          <a:p>
            <a:r>
              <a:rPr lang="es-ES" dirty="0" smtClean="0"/>
              <a:t>“Usar DULCURA: mitad dulzura y mitad locura”</a:t>
            </a:r>
          </a:p>
          <a:p>
            <a:r>
              <a:rPr lang="es-ES" dirty="0" smtClean="0"/>
              <a:t>“Cuando un niño se porta mal, se SIENTE mal”. Cuando alguien está mal es cuando hay que aprovechar para crear vínculos, evitaremos problemas posteriores.</a:t>
            </a:r>
          </a:p>
          <a:p>
            <a:r>
              <a:rPr lang="es-ES" dirty="0" smtClean="0"/>
              <a:t>Hasta para discutir hay que estar tranquilos. Cuando nos alteramos, nuestro pulso se altera y vuelve a su estado normal en 20 segundos. Tengamos esto en cuenta.</a:t>
            </a:r>
          </a:p>
          <a:p>
            <a:r>
              <a:rPr lang="es-ES" dirty="0" smtClean="0"/>
              <a:t>Cuando tengamos que corregir algo comenzar la frase con “Todavía no…”, NUNCA utilizar el “pero”.</a:t>
            </a:r>
          </a:p>
        </p:txBody>
      </p:sp>
      <p:pic>
        <p:nvPicPr>
          <p:cNvPr id="4" name="Picture 2" descr="■Hoy lanza polvos mágicos de la gratitud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48" y="225401"/>
            <a:ext cx="2995514" cy="18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“Las tres –</a:t>
            </a:r>
            <a:r>
              <a:rPr lang="es-ES" dirty="0" err="1" smtClean="0"/>
              <a:t>or</a:t>
            </a:r>
            <a:r>
              <a:rPr lang="es-ES" dirty="0" smtClean="0"/>
              <a:t> y una </a:t>
            </a:r>
            <a:r>
              <a:rPr lang="es-ES" dirty="0" err="1" smtClean="0"/>
              <a:t>op</a:t>
            </a:r>
            <a:r>
              <a:rPr lang="es-ES" dirty="0" smtClean="0"/>
              <a:t>-”</a:t>
            </a:r>
            <a:endParaRPr lang="es-ES" sz="1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3131389"/>
            <a:ext cx="9905999" cy="265981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Humor- amor- dolor y Optimismo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Ver vídeos en </a:t>
            </a:r>
            <a:r>
              <a:rPr lang="es-ES" dirty="0" err="1" smtClean="0"/>
              <a:t>youtube</a:t>
            </a:r>
            <a:r>
              <a:rPr lang="es-ES" dirty="0" smtClean="0"/>
              <a:t> que nos hagan reír, que nos emocionen, que nos hagan valorar lo que tenemos y que nos alienten… es muy reconfortante.</a:t>
            </a:r>
          </a:p>
          <a:p>
            <a:r>
              <a:rPr lang="es-ES" dirty="0" smtClean="0"/>
              <a:t>Con el fin de dar las gracias, la gente feliz agradece lo que tiene a menudo.</a:t>
            </a:r>
          </a:p>
        </p:txBody>
      </p:sp>
      <p:pic>
        <p:nvPicPr>
          <p:cNvPr id="4102" name="Picture 6" descr="Resultado de imagen para optim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942471"/>
            <a:ext cx="2945403" cy="19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523627"/>
            <a:ext cx="9905998" cy="1478570"/>
          </a:xfrm>
        </p:spPr>
        <p:txBody>
          <a:bodyPr/>
          <a:lstStyle/>
          <a:p>
            <a:r>
              <a:rPr lang="es-ES" dirty="0" smtClean="0"/>
              <a:t>ALTERNATIVAS A SACAR LA RABIA      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9050" y="2629050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Dibujar, escribir, arrugar, pisar, lo rompemos, lo tiramos a la basura…</a:t>
            </a:r>
          </a:p>
          <a:p>
            <a:r>
              <a:rPr lang="es-ES" dirty="0" smtClean="0"/>
              <a:t>Retorcer una toalla/trapo entre dos: uno gira para una lado y otro para el contrario gritando alguna pareja de antónimos: si/no, blanco/negro…</a:t>
            </a:r>
          </a:p>
          <a:p>
            <a:r>
              <a:rPr lang="es-ES" dirty="0" smtClean="0"/>
              <a:t>Soplando tirar de la mesa dos pañuelos/papeles en forma de fantasma</a:t>
            </a:r>
          </a:p>
          <a:p>
            <a:r>
              <a:rPr lang="es-ES" dirty="0" smtClean="0"/>
              <a:t>Jugar a los monstruos con dos calcetines (en la mano a modo de marioneta) con bocas de papel pegadas.</a:t>
            </a:r>
          </a:p>
          <a:p>
            <a:r>
              <a:rPr lang="es-ES" dirty="0" smtClean="0"/>
              <a:t>No tomar la ira como algo personal para no reaccionar con más ira, lo que fomentaría una conducta hostil del niño dolido.</a:t>
            </a:r>
            <a:endParaRPr lang="es-ES" dirty="0"/>
          </a:p>
        </p:txBody>
      </p:sp>
      <p:sp>
        <p:nvSpPr>
          <p:cNvPr id="4" name="AutoShape 10" descr="Resultado de imagen para algo r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516" y="523627"/>
            <a:ext cx="2466975" cy="1847850"/>
          </a:xfrm>
          <a:prstGeom prst="rect">
            <a:avLst/>
          </a:prstGeom>
        </p:spPr>
      </p:pic>
      <p:pic>
        <p:nvPicPr>
          <p:cNvPr id="12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Alternativas al miedo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Si preguntan hablar del tema con cuidado y protección, ser honestos con la información, no mentir, no decir “no pasa nada”.</a:t>
            </a:r>
          </a:p>
          <a:p>
            <a:r>
              <a:rPr lang="es-ES" dirty="0" smtClean="0"/>
              <a:t>Los niños necesitan la seguridad de sus seres queridos.</a:t>
            </a:r>
          </a:p>
          <a:p>
            <a:r>
              <a:rPr lang="es-ES" dirty="0" smtClean="0"/>
              <a:t>De los padres deben recibir el mensaje: “Es normal sentir miedo y se puede hablar de ello para calmarse”</a:t>
            </a:r>
          </a:p>
          <a:p>
            <a:r>
              <a:rPr lang="es-ES" dirty="0" smtClean="0"/>
              <a:t>No ridiculizar miedos presentes o pasados: “Aquí estoy a tu lado y no me voy a ir, no te va a pasar nada”</a:t>
            </a:r>
          </a:p>
          <a:p>
            <a:r>
              <a:rPr lang="es-ES" dirty="0" smtClean="0"/>
              <a:t>Dibujar/escribir el miedo es sacarlo fuera.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907" y="573088"/>
            <a:ext cx="2847975" cy="1600200"/>
          </a:xfrm>
          <a:prstGeom prst="rect">
            <a:avLst/>
          </a:prstGeom>
        </p:spPr>
      </p:pic>
      <p:pic>
        <p:nvPicPr>
          <p:cNvPr id="5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Frases que ayudan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“Puedes llorar”</a:t>
            </a:r>
          </a:p>
          <a:p>
            <a:r>
              <a:rPr lang="es-ES" dirty="0" smtClean="0"/>
              <a:t>“Eso debe ser muy duro”</a:t>
            </a:r>
          </a:p>
          <a:p>
            <a:r>
              <a:rPr lang="es-ES" dirty="0" smtClean="0"/>
              <a:t>“Está bien que lo veas así”</a:t>
            </a:r>
          </a:p>
          <a:p>
            <a:r>
              <a:rPr lang="es-ES" dirty="0" smtClean="0"/>
              <a:t>“¿Necesitas algo de mi?”</a:t>
            </a:r>
          </a:p>
          <a:p>
            <a:r>
              <a:rPr lang="es-ES" dirty="0" smtClean="0"/>
              <a:t>“Que lo hayas compartido es un regalo para mi”</a:t>
            </a:r>
            <a:endParaRPr lang="es-ES" dirty="0"/>
          </a:p>
        </p:txBody>
      </p:sp>
      <p:pic>
        <p:nvPicPr>
          <p:cNvPr id="5" name="Imagen 4" descr="Resultado de imagen para empat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90" y="2346385"/>
            <a:ext cx="3433313" cy="220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527</TotalTime>
  <Words>900</Words>
  <Application>Microsoft Office PowerPoint</Application>
  <PresentationFormat>Panorámica</PresentationFormat>
  <Paragraphs>74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Circuito</vt:lpstr>
      <vt:lpstr>p.a.p. primeros auxilios psicológicos</vt:lpstr>
      <vt:lpstr>Para cuando no sabes qué hacer</vt:lpstr>
      <vt:lpstr>justificación</vt:lpstr>
      <vt:lpstr>¿COMO?</vt:lpstr>
      <vt:lpstr>“Padres cerca pero no encima”</vt:lpstr>
      <vt:lpstr>“Las tres –or y una op-”</vt:lpstr>
      <vt:lpstr>ALTERNATIVAS A SACAR LA RABIA        </vt:lpstr>
      <vt:lpstr>Alternativas al miedo</vt:lpstr>
      <vt:lpstr>Frases que ayudan</vt:lpstr>
      <vt:lpstr>¿CON QUÉ?</vt:lpstr>
      <vt:lpstr>Juegos de mesa</vt:lpstr>
      <vt:lpstr>La música- baile</vt:lpstr>
      <vt:lpstr>Escribir/dibujar</vt:lpstr>
      <vt:lpstr>Parar para reparar</vt:lpstr>
      <vt:lpstr>Algunas frase para acabar…</vt:lpstr>
      <vt:lpstr>Si no nos “sale” a la primera…</vt:lpstr>
      <vt:lpstr>Referencias: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p.a.p. primeros auxilios psicológicos</dc:title>
  <dc:creator>Usuario</dc:creator>
  <cp:lastModifiedBy>Usuario</cp:lastModifiedBy>
  <cp:revision>34</cp:revision>
  <dcterms:created xsi:type="dcterms:W3CDTF">2020-03-17T10:24:02Z</dcterms:created>
  <dcterms:modified xsi:type="dcterms:W3CDTF">2020-03-20T13:55:08Z</dcterms:modified>
</cp:coreProperties>
</file>