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5" r:id="rId2"/>
    <p:sldId id="257" r:id="rId3"/>
    <p:sldId id="280" r:id="rId4"/>
    <p:sldId id="271" r:id="rId5"/>
    <p:sldId id="258" r:id="rId6"/>
    <p:sldId id="282" r:id="rId7"/>
    <p:sldId id="259" r:id="rId8"/>
    <p:sldId id="261" r:id="rId9"/>
    <p:sldId id="262" r:id="rId10"/>
    <p:sldId id="263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BF266-A854-4E1A-BC71-4A8C4D80771B}" type="doc">
      <dgm:prSet loTypeId="urn:microsoft.com/office/officeart/2005/8/layout/cycle2" loCatId="cycle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0E1EFBCD-C21F-4978-AE0D-B196A102205E}">
      <dgm:prSet phldrT="[Texto]"/>
      <dgm:spPr/>
      <dgm:t>
        <a:bodyPr/>
        <a:lstStyle/>
        <a:p>
          <a:r>
            <a:rPr lang="es-ES" dirty="0"/>
            <a:t>Ausencia de lenguaje oral</a:t>
          </a:r>
        </a:p>
      </dgm:t>
    </dgm:pt>
    <dgm:pt modelId="{78BA33FC-FCC9-4331-BE2A-40A23C4D1AB4}" type="parTrans" cxnId="{806541CC-B974-470F-B3D0-C6DF26366C8C}">
      <dgm:prSet/>
      <dgm:spPr/>
      <dgm:t>
        <a:bodyPr/>
        <a:lstStyle/>
        <a:p>
          <a:endParaRPr lang="es-ES"/>
        </a:p>
      </dgm:t>
    </dgm:pt>
    <dgm:pt modelId="{0B412792-3464-4735-83EF-8752CCBE043F}" type="sibTrans" cxnId="{806541CC-B974-470F-B3D0-C6DF26366C8C}">
      <dgm:prSet/>
      <dgm:spPr/>
      <dgm:t>
        <a:bodyPr/>
        <a:lstStyle/>
        <a:p>
          <a:endParaRPr lang="es-ES"/>
        </a:p>
      </dgm:t>
    </dgm:pt>
    <dgm:pt modelId="{9C6DF0D0-F562-450E-8C21-6FD6ED158B89}">
      <dgm:prSet phldrT="[Texto]"/>
      <dgm:spPr/>
      <dgm:t>
        <a:bodyPr/>
        <a:lstStyle/>
        <a:p>
          <a:r>
            <a:rPr lang="es-ES" dirty="0"/>
            <a:t>Con lenguaje oral altamente ecolalico</a:t>
          </a:r>
        </a:p>
      </dgm:t>
    </dgm:pt>
    <dgm:pt modelId="{4EC096C4-CA77-424A-AF15-E2C4E86B0A25}" type="parTrans" cxnId="{7748CF6A-84F0-4094-B5BF-13B8A5FC4481}">
      <dgm:prSet/>
      <dgm:spPr/>
      <dgm:t>
        <a:bodyPr/>
        <a:lstStyle/>
        <a:p>
          <a:endParaRPr lang="es-ES"/>
        </a:p>
      </dgm:t>
    </dgm:pt>
    <dgm:pt modelId="{ECD41C2A-CB1B-403B-9E51-2C285EAFEC2D}" type="sibTrans" cxnId="{7748CF6A-84F0-4094-B5BF-13B8A5FC4481}">
      <dgm:prSet/>
      <dgm:spPr/>
      <dgm:t>
        <a:bodyPr/>
        <a:lstStyle/>
        <a:p>
          <a:endParaRPr lang="es-ES"/>
        </a:p>
      </dgm:t>
    </dgm:pt>
    <dgm:pt modelId="{D127FC03-2584-40BF-88B7-3D27DDF3AAE4}">
      <dgm:prSet phldrT="[Texto]"/>
      <dgm:spPr/>
      <dgm:t>
        <a:bodyPr/>
        <a:lstStyle/>
        <a:p>
          <a:r>
            <a:rPr lang="es-ES" dirty="0"/>
            <a:t>Buen desarrollo del sintaxis y pragmática</a:t>
          </a:r>
        </a:p>
      </dgm:t>
    </dgm:pt>
    <dgm:pt modelId="{7442791E-7650-4244-90BB-65275CB2EF4C}" type="parTrans" cxnId="{EE1855A1-A0EA-4AC8-A4BA-1C202B421FD8}">
      <dgm:prSet/>
      <dgm:spPr/>
      <dgm:t>
        <a:bodyPr/>
        <a:lstStyle/>
        <a:p>
          <a:endParaRPr lang="es-ES"/>
        </a:p>
      </dgm:t>
    </dgm:pt>
    <dgm:pt modelId="{C3FABC6F-1C33-44CA-9296-A0F50CDC5DE6}" type="sibTrans" cxnId="{EE1855A1-A0EA-4AC8-A4BA-1C202B421FD8}">
      <dgm:prSet/>
      <dgm:spPr/>
      <dgm:t>
        <a:bodyPr/>
        <a:lstStyle/>
        <a:p>
          <a:endParaRPr lang="es-ES"/>
        </a:p>
      </dgm:t>
    </dgm:pt>
    <dgm:pt modelId="{E315AE33-DE85-42F9-B3C0-7CE00F47F069}" type="pres">
      <dgm:prSet presAssocID="{926BF266-A854-4E1A-BC71-4A8C4D80771B}" presName="cycle" presStyleCnt="0">
        <dgm:presLayoutVars>
          <dgm:dir/>
          <dgm:resizeHandles val="exact"/>
        </dgm:presLayoutVars>
      </dgm:prSet>
      <dgm:spPr/>
    </dgm:pt>
    <dgm:pt modelId="{918FC5AA-9F87-4590-A199-90362BF89E34}" type="pres">
      <dgm:prSet presAssocID="{0E1EFBCD-C21F-4978-AE0D-B196A102205E}" presName="node" presStyleLbl="node1" presStyleIdx="0" presStyleCnt="3">
        <dgm:presLayoutVars>
          <dgm:bulletEnabled val="1"/>
        </dgm:presLayoutVars>
      </dgm:prSet>
      <dgm:spPr/>
    </dgm:pt>
    <dgm:pt modelId="{1ECD2690-1EED-4329-9CF4-5B5BB7A98B0A}" type="pres">
      <dgm:prSet presAssocID="{0B412792-3464-4735-83EF-8752CCBE043F}" presName="sibTrans" presStyleLbl="sibTrans2D1" presStyleIdx="0" presStyleCnt="3"/>
      <dgm:spPr/>
    </dgm:pt>
    <dgm:pt modelId="{96E9B0F1-BF4F-401E-9D9B-9559B6324E84}" type="pres">
      <dgm:prSet presAssocID="{0B412792-3464-4735-83EF-8752CCBE043F}" presName="connectorText" presStyleLbl="sibTrans2D1" presStyleIdx="0" presStyleCnt="3"/>
      <dgm:spPr/>
    </dgm:pt>
    <dgm:pt modelId="{B45AEDCF-27C1-4D37-B291-D143153CA27E}" type="pres">
      <dgm:prSet presAssocID="{9C6DF0D0-F562-450E-8C21-6FD6ED158B89}" presName="node" presStyleLbl="node1" presStyleIdx="1" presStyleCnt="3">
        <dgm:presLayoutVars>
          <dgm:bulletEnabled val="1"/>
        </dgm:presLayoutVars>
      </dgm:prSet>
      <dgm:spPr/>
    </dgm:pt>
    <dgm:pt modelId="{CE56E39C-B434-4893-8B0B-79883224B159}" type="pres">
      <dgm:prSet presAssocID="{ECD41C2A-CB1B-403B-9E51-2C285EAFEC2D}" presName="sibTrans" presStyleLbl="sibTrans2D1" presStyleIdx="1" presStyleCnt="3"/>
      <dgm:spPr/>
    </dgm:pt>
    <dgm:pt modelId="{080EA651-B6F8-4B49-A726-68A2FDCF93D8}" type="pres">
      <dgm:prSet presAssocID="{ECD41C2A-CB1B-403B-9E51-2C285EAFEC2D}" presName="connectorText" presStyleLbl="sibTrans2D1" presStyleIdx="1" presStyleCnt="3"/>
      <dgm:spPr/>
    </dgm:pt>
    <dgm:pt modelId="{BEEEF8C4-28A0-44EC-96E1-2A92CB67A901}" type="pres">
      <dgm:prSet presAssocID="{D127FC03-2584-40BF-88B7-3D27DDF3AAE4}" presName="node" presStyleLbl="node1" presStyleIdx="2" presStyleCnt="3">
        <dgm:presLayoutVars>
          <dgm:bulletEnabled val="1"/>
        </dgm:presLayoutVars>
      </dgm:prSet>
      <dgm:spPr/>
    </dgm:pt>
    <dgm:pt modelId="{2A26906D-28E8-4675-9F4C-4751913BE159}" type="pres">
      <dgm:prSet presAssocID="{C3FABC6F-1C33-44CA-9296-A0F50CDC5DE6}" presName="sibTrans" presStyleLbl="sibTrans2D1" presStyleIdx="2" presStyleCnt="3"/>
      <dgm:spPr/>
    </dgm:pt>
    <dgm:pt modelId="{9C19455C-9117-49EF-AAA7-89C43A5ABD7E}" type="pres">
      <dgm:prSet presAssocID="{C3FABC6F-1C33-44CA-9296-A0F50CDC5DE6}" presName="connectorText" presStyleLbl="sibTrans2D1" presStyleIdx="2" presStyleCnt="3"/>
      <dgm:spPr/>
    </dgm:pt>
  </dgm:ptLst>
  <dgm:cxnLst>
    <dgm:cxn modelId="{6ACA1034-78AB-49FC-B9FD-3B9188A53816}" type="presOf" srcId="{C3FABC6F-1C33-44CA-9296-A0F50CDC5DE6}" destId="{9C19455C-9117-49EF-AAA7-89C43A5ABD7E}" srcOrd="1" destOrd="0" presId="urn:microsoft.com/office/officeart/2005/8/layout/cycle2"/>
    <dgm:cxn modelId="{506FA035-0121-47CC-AAA5-0321E5CD8C07}" type="presOf" srcId="{D127FC03-2584-40BF-88B7-3D27DDF3AAE4}" destId="{BEEEF8C4-28A0-44EC-96E1-2A92CB67A901}" srcOrd="0" destOrd="0" presId="urn:microsoft.com/office/officeart/2005/8/layout/cycle2"/>
    <dgm:cxn modelId="{BCFDB438-7BDE-40EB-B20D-297FED799012}" type="presOf" srcId="{C3FABC6F-1C33-44CA-9296-A0F50CDC5DE6}" destId="{2A26906D-28E8-4675-9F4C-4751913BE159}" srcOrd="0" destOrd="0" presId="urn:microsoft.com/office/officeart/2005/8/layout/cycle2"/>
    <dgm:cxn modelId="{7748CF6A-84F0-4094-B5BF-13B8A5FC4481}" srcId="{926BF266-A854-4E1A-BC71-4A8C4D80771B}" destId="{9C6DF0D0-F562-450E-8C21-6FD6ED158B89}" srcOrd="1" destOrd="0" parTransId="{4EC096C4-CA77-424A-AF15-E2C4E86B0A25}" sibTransId="{ECD41C2A-CB1B-403B-9E51-2C285EAFEC2D}"/>
    <dgm:cxn modelId="{32F5C188-9DF2-47F4-B96E-161B489A015E}" type="presOf" srcId="{0E1EFBCD-C21F-4978-AE0D-B196A102205E}" destId="{918FC5AA-9F87-4590-A199-90362BF89E34}" srcOrd="0" destOrd="0" presId="urn:microsoft.com/office/officeart/2005/8/layout/cycle2"/>
    <dgm:cxn modelId="{EE1855A1-A0EA-4AC8-A4BA-1C202B421FD8}" srcId="{926BF266-A854-4E1A-BC71-4A8C4D80771B}" destId="{D127FC03-2584-40BF-88B7-3D27DDF3AAE4}" srcOrd="2" destOrd="0" parTransId="{7442791E-7650-4244-90BB-65275CB2EF4C}" sibTransId="{C3FABC6F-1C33-44CA-9296-A0F50CDC5DE6}"/>
    <dgm:cxn modelId="{579BB6AC-9FD5-4885-9B13-23DBA3F8007A}" type="presOf" srcId="{0B412792-3464-4735-83EF-8752CCBE043F}" destId="{96E9B0F1-BF4F-401E-9D9B-9559B6324E84}" srcOrd="1" destOrd="0" presId="urn:microsoft.com/office/officeart/2005/8/layout/cycle2"/>
    <dgm:cxn modelId="{A9C0E9B5-4CC4-4FBF-965F-67DF08DA9596}" type="presOf" srcId="{ECD41C2A-CB1B-403B-9E51-2C285EAFEC2D}" destId="{080EA651-B6F8-4B49-A726-68A2FDCF93D8}" srcOrd="1" destOrd="0" presId="urn:microsoft.com/office/officeart/2005/8/layout/cycle2"/>
    <dgm:cxn modelId="{A8644FBF-C4A4-4422-9414-FFF2F3545DCB}" type="presOf" srcId="{0B412792-3464-4735-83EF-8752CCBE043F}" destId="{1ECD2690-1EED-4329-9CF4-5B5BB7A98B0A}" srcOrd="0" destOrd="0" presId="urn:microsoft.com/office/officeart/2005/8/layout/cycle2"/>
    <dgm:cxn modelId="{9255FDBF-8FF7-411F-9560-87391AB5701E}" type="presOf" srcId="{ECD41C2A-CB1B-403B-9E51-2C285EAFEC2D}" destId="{CE56E39C-B434-4893-8B0B-79883224B159}" srcOrd="0" destOrd="0" presId="urn:microsoft.com/office/officeart/2005/8/layout/cycle2"/>
    <dgm:cxn modelId="{806541CC-B974-470F-B3D0-C6DF26366C8C}" srcId="{926BF266-A854-4E1A-BC71-4A8C4D80771B}" destId="{0E1EFBCD-C21F-4978-AE0D-B196A102205E}" srcOrd="0" destOrd="0" parTransId="{78BA33FC-FCC9-4331-BE2A-40A23C4D1AB4}" sibTransId="{0B412792-3464-4735-83EF-8752CCBE043F}"/>
    <dgm:cxn modelId="{0D0CCECE-B384-44A3-A8BB-86AEEFEF834E}" type="presOf" srcId="{9C6DF0D0-F562-450E-8C21-6FD6ED158B89}" destId="{B45AEDCF-27C1-4D37-B291-D143153CA27E}" srcOrd="0" destOrd="0" presId="urn:microsoft.com/office/officeart/2005/8/layout/cycle2"/>
    <dgm:cxn modelId="{713D90D2-2A59-4FD0-AFD6-032111B4526A}" type="presOf" srcId="{926BF266-A854-4E1A-BC71-4A8C4D80771B}" destId="{E315AE33-DE85-42F9-B3C0-7CE00F47F069}" srcOrd="0" destOrd="0" presId="urn:microsoft.com/office/officeart/2005/8/layout/cycle2"/>
    <dgm:cxn modelId="{08C2183F-310F-45CB-8506-FE07C08C03E6}" type="presParOf" srcId="{E315AE33-DE85-42F9-B3C0-7CE00F47F069}" destId="{918FC5AA-9F87-4590-A199-90362BF89E34}" srcOrd="0" destOrd="0" presId="urn:microsoft.com/office/officeart/2005/8/layout/cycle2"/>
    <dgm:cxn modelId="{93BE64CB-9086-432E-82FC-DEF3A2461056}" type="presParOf" srcId="{E315AE33-DE85-42F9-B3C0-7CE00F47F069}" destId="{1ECD2690-1EED-4329-9CF4-5B5BB7A98B0A}" srcOrd="1" destOrd="0" presId="urn:microsoft.com/office/officeart/2005/8/layout/cycle2"/>
    <dgm:cxn modelId="{89C04927-DD6B-407F-8053-536175D12315}" type="presParOf" srcId="{1ECD2690-1EED-4329-9CF4-5B5BB7A98B0A}" destId="{96E9B0F1-BF4F-401E-9D9B-9559B6324E84}" srcOrd="0" destOrd="0" presId="urn:microsoft.com/office/officeart/2005/8/layout/cycle2"/>
    <dgm:cxn modelId="{9EFCE224-46B0-455E-A406-52AA9A2F325A}" type="presParOf" srcId="{E315AE33-DE85-42F9-B3C0-7CE00F47F069}" destId="{B45AEDCF-27C1-4D37-B291-D143153CA27E}" srcOrd="2" destOrd="0" presId="urn:microsoft.com/office/officeart/2005/8/layout/cycle2"/>
    <dgm:cxn modelId="{EB3393BD-B285-41B1-A688-46C2AAD9C074}" type="presParOf" srcId="{E315AE33-DE85-42F9-B3C0-7CE00F47F069}" destId="{CE56E39C-B434-4893-8B0B-79883224B159}" srcOrd="3" destOrd="0" presId="urn:microsoft.com/office/officeart/2005/8/layout/cycle2"/>
    <dgm:cxn modelId="{E40AA77D-D9C5-4760-85C3-DD8FC8527176}" type="presParOf" srcId="{CE56E39C-B434-4893-8B0B-79883224B159}" destId="{080EA651-B6F8-4B49-A726-68A2FDCF93D8}" srcOrd="0" destOrd="0" presId="urn:microsoft.com/office/officeart/2005/8/layout/cycle2"/>
    <dgm:cxn modelId="{26BBE0E0-0087-4E24-88A3-805E4ECE5DA1}" type="presParOf" srcId="{E315AE33-DE85-42F9-B3C0-7CE00F47F069}" destId="{BEEEF8C4-28A0-44EC-96E1-2A92CB67A901}" srcOrd="4" destOrd="0" presId="urn:microsoft.com/office/officeart/2005/8/layout/cycle2"/>
    <dgm:cxn modelId="{4C95BB97-1328-49AB-B078-156ADF8737CA}" type="presParOf" srcId="{E315AE33-DE85-42F9-B3C0-7CE00F47F069}" destId="{2A26906D-28E8-4675-9F4C-4751913BE159}" srcOrd="5" destOrd="0" presId="urn:microsoft.com/office/officeart/2005/8/layout/cycle2"/>
    <dgm:cxn modelId="{5A80A6B4-3F48-42FE-B624-CAD1C1EFC56E}" type="presParOf" srcId="{2A26906D-28E8-4675-9F4C-4751913BE159}" destId="{9C19455C-9117-49EF-AAA7-89C43A5ABD7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87E4D5-0F51-42CC-B5EA-65C2782CFE2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685B14-F850-4669-B261-9E68ADADA20C}">
      <dgm:prSet/>
      <dgm:spPr/>
      <dgm:t>
        <a:bodyPr/>
        <a:lstStyle/>
        <a:p>
          <a:r>
            <a:rPr lang="es-ES" dirty="0"/>
            <a:t>Alteración en atención conjunta .</a:t>
          </a:r>
          <a:endParaRPr lang="en-US" dirty="0"/>
        </a:p>
      </dgm:t>
    </dgm:pt>
    <dgm:pt modelId="{9840C600-BC18-442A-B456-61F4E177B4AA}" type="parTrans" cxnId="{37C8932A-E866-4593-ACFB-BBF3620D4DF8}">
      <dgm:prSet/>
      <dgm:spPr/>
      <dgm:t>
        <a:bodyPr/>
        <a:lstStyle/>
        <a:p>
          <a:endParaRPr lang="en-US"/>
        </a:p>
      </dgm:t>
    </dgm:pt>
    <dgm:pt modelId="{5E19FFA4-8CA3-4025-A917-A5626B6A574A}" type="sibTrans" cxnId="{37C8932A-E866-4593-ACFB-BBF3620D4DF8}">
      <dgm:prSet/>
      <dgm:spPr/>
      <dgm:t>
        <a:bodyPr/>
        <a:lstStyle/>
        <a:p>
          <a:endParaRPr lang="en-US"/>
        </a:p>
      </dgm:t>
    </dgm:pt>
    <dgm:pt modelId="{5930A357-2D48-41A6-9C44-D951E1A04976}">
      <dgm:prSet/>
      <dgm:spPr/>
      <dgm:t>
        <a:bodyPr/>
        <a:lstStyle/>
        <a:p>
          <a:r>
            <a:rPr lang="es-ES"/>
            <a:t>Ausencia o alteración en conductas de Señalado.</a:t>
          </a:r>
          <a:endParaRPr lang="en-US"/>
        </a:p>
      </dgm:t>
    </dgm:pt>
    <dgm:pt modelId="{59204C1C-6C40-4FBB-A379-89ABA6A858AB}" type="parTrans" cxnId="{A3439000-018D-4025-9E84-D68977A85750}">
      <dgm:prSet/>
      <dgm:spPr/>
      <dgm:t>
        <a:bodyPr/>
        <a:lstStyle/>
        <a:p>
          <a:endParaRPr lang="en-US"/>
        </a:p>
      </dgm:t>
    </dgm:pt>
    <dgm:pt modelId="{98B9E828-7A7B-4366-B90E-D4F80865F840}" type="sibTrans" cxnId="{A3439000-018D-4025-9E84-D68977A85750}">
      <dgm:prSet/>
      <dgm:spPr/>
      <dgm:t>
        <a:bodyPr/>
        <a:lstStyle/>
        <a:p>
          <a:endParaRPr lang="en-US"/>
        </a:p>
      </dgm:t>
    </dgm:pt>
    <dgm:pt modelId="{2EFA31ED-8B91-472A-A758-87FD507C7B74}">
      <dgm:prSet/>
      <dgm:spPr/>
      <dgm:t>
        <a:bodyPr/>
        <a:lstStyle/>
        <a:p>
          <a:r>
            <a:rPr lang="es-ES"/>
            <a:t>Alteración en gestos descriptivos, protodeclarativos.</a:t>
          </a:r>
          <a:endParaRPr lang="en-US"/>
        </a:p>
      </dgm:t>
    </dgm:pt>
    <dgm:pt modelId="{7FD3DA60-6A47-4E03-BCDB-3C880FE7A8ED}" type="parTrans" cxnId="{9A8D11E1-9891-4358-97F5-6F24F44742B0}">
      <dgm:prSet/>
      <dgm:spPr/>
      <dgm:t>
        <a:bodyPr/>
        <a:lstStyle/>
        <a:p>
          <a:endParaRPr lang="en-US"/>
        </a:p>
      </dgm:t>
    </dgm:pt>
    <dgm:pt modelId="{0B09605B-9D02-42DD-A40C-0819F99F798D}" type="sibTrans" cxnId="{9A8D11E1-9891-4358-97F5-6F24F44742B0}">
      <dgm:prSet/>
      <dgm:spPr/>
      <dgm:t>
        <a:bodyPr/>
        <a:lstStyle/>
        <a:p>
          <a:endParaRPr lang="en-US"/>
        </a:p>
      </dgm:t>
    </dgm:pt>
    <dgm:pt modelId="{B77EB2FD-EE27-48BB-8E7B-35AF8B4B5C5C}">
      <dgm:prSet/>
      <dgm:spPr/>
      <dgm:t>
        <a:bodyPr/>
        <a:lstStyle/>
        <a:p>
          <a:r>
            <a:rPr lang="es-ES"/>
            <a:t>Alteración en la respuesta al nombre.</a:t>
          </a:r>
          <a:endParaRPr lang="en-US"/>
        </a:p>
      </dgm:t>
    </dgm:pt>
    <dgm:pt modelId="{2D1FB2A4-336A-4D9C-A15B-C99036935870}" type="parTrans" cxnId="{171CA65F-E997-4E8D-81B7-F31F24287928}">
      <dgm:prSet/>
      <dgm:spPr/>
      <dgm:t>
        <a:bodyPr/>
        <a:lstStyle/>
        <a:p>
          <a:endParaRPr lang="en-US"/>
        </a:p>
      </dgm:t>
    </dgm:pt>
    <dgm:pt modelId="{4D73A826-F90E-4111-9949-F707E9AB1BE9}" type="sibTrans" cxnId="{171CA65F-E997-4E8D-81B7-F31F24287928}">
      <dgm:prSet/>
      <dgm:spPr/>
      <dgm:t>
        <a:bodyPr/>
        <a:lstStyle/>
        <a:p>
          <a:endParaRPr lang="en-US"/>
        </a:p>
      </dgm:t>
    </dgm:pt>
    <dgm:pt modelId="{0EB62C65-F624-4DF9-A267-0CBF013701DC}">
      <dgm:prSet/>
      <dgm:spPr/>
      <dgm:t>
        <a:bodyPr/>
        <a:lstStyle/>
        <a:p>
          <a:r>
            <a:rPr lang="es-ES"/>
            <a:t>Dificultad para mostrar aquello que le interesa</a:t>
          </a:r>
          <a:endParaRPr lang="en-US"/>
        </a:p>
      </dgm:t>
    </dgm:pt>
    <dgm:pt modelId="{3353CC8F-0652-42E0-9514-EEA59A1EB08C}" type="parTrans" cxnId="{1EBBFA26-20C0-41AE-A9E4-6F3BCBFD6AD5}">
      <dgm:prSet/>
      <dgm:spPr/>
      <dgm:t>
        <a:bodyPr/>
        <a:lstStyle/>
        <a:p>
          <a:endParaRPr lang="en-US"/>
        </a:p>
      </dgm:t>
    </dgm:pt>
    <dgm:pt modelId="{48A1E2BD-9CFD-4605-9BFC-631A34AE9DB1}" type="sibTrans" cxnId="{1EBBFA26-20C0-41AE-A9E4-6F3BCBFD6AD5}">
      <dgm:prSet/>
      <dgm:spPr/>
      <dgm:t>
        <a:bodyPr/>
        <a:lstStyle/>
        <a:p>
          <a:endParaRPr lang="en-US"/>
        </a:p>
      </dgm:t>
    </dgm:pt>
    <dgm:pt modelId="{98CAAD8A-B3C8-47BD-B062-B0DC6357CF5A}" type="pres">
      <dgm:prSet presAssocID="{E787E4D5-0F51-42CC-B5EA-65C2782CFE2A}" presName="diagram" presStyleCnt="0">
        <dgm:presLayoutVars>
          <dgm:dir/>
          <dgm:resizeHandles val="exact"/>
        </dgm:presLayoutVars>
      </dgm:prSet>
      <dgm:spPr/>
    </dgm:pt>
    <dgm:pt modelId="{4FB3BBDA-8B0E-481D-B577-E3E72CB674B2}" type="pres">
      <dgm:prSet presAssocID="{62685B14-F850-4669-B261-9E68ADADA20C}" presName="node" presStyleLbl="node1" presStyleIdx="0" presStyleCnt="5">
        <dgm:presLayoutVars>
          <dgm:bulletEnabled val="1"/>
        </dgm:presLayoutVars>
      </dgm:prSet>
      <dgm:spPr/>
    </dgm:pt>
    <dgm:pt modelId="{CE0BDBCA-1A45-4CEA-87FC-738926DF8E5C}" type="pres">
      <dgm:prSet presAssocID="{5E19FFA4-8CA3-4025-A917-A5626B6A574A}" presName="sibTrans" presStyleCnt="0"/>
      <dgm:spPr/>
    </dgm:pt>
    <dgm:pt modelId="{43EAA05A-8C6C-4900-9938-3EA6AA086459}" type="pres">
      <dgm:prSet presAssocID="{5930A357-2D48-41A6-9C44-D951E1A04976}" presName="node" presStyleLbl="node1" presStyleIdx="1" presStyleCnt="5">
        <dgm:presLayoutVars>
          <dgm:bulletEnabled val="1"/>
        </dgm:presLayoutVars>
      </dgm:prSet>
      <dgm:spPr/>
    </dgm:pt>
    <dgm:pt modelId="{80A6D424-4FDA-4568-BEF6-2791BC62CEB9}" type="pres">
      <dgm:prSet presAssocID="{98B9E828-7A7B-4366-B90E-D4F80865F840}" presName="sibTrans" presStyleCnt="0"/>
      <dgm:spPr/>
    </dgm:pt>
    <dgm:pt modelId="{679BC916-FF73-4ECB-86C4-69AFABE5C761}" type="pres">
      <dgm:prSet presAssocID="{2EFA31ED-8B91-472A-A758-87FD507C7B74}" presName="node" presStyleLbl="node1" presStyleIdx="2" presStyleCnt="5">
        <dgm:presLayoutVars>
          <dgm:bulletEnabled val="1"/>
        </dgm:presLayoutVars>
      </dgm:prSet>
      <dgm:spPr/>
    </dgm:pt>
    <dgm:pt modelId="{C6EB19A5-4D48-4A60-9CA3-67FC4D77B83D}" type="pres">
      <dgm:prSet presAssocID="{0B09605B-9D02-42DD-A40C-0819F99F798D}" presName="sibTrans" presStyleCnt="0"/>
      <dgm:spPr/>
    </dgm:pt>
    <dgm:pt modelId="{D4052ABC-68FF-472D-A544-90FC504028FF}" type="pres">
      <dgm:prSet presAssocID="{B77EB2FD-EE27-48BB-8E7B-35AF8B4B5C5C}" presName="node" presStyleLbl="node1" presStyleIdx="3" presStyleCnt="5">
        <dgm:presLayoutVars>
          <dgm:bulletEnabled val="1"/>
        </dgm:presLayoutVars>
      </dgm:prSet>
      <dgm:spPr/>
    </dgm:pt>
    <dgm:pt modelId="{DB4627C8-B292-4461-800F-E0A4010CE66C}" type="pres">
      <dgm:prSet presAssocID="{4D73A826-F90E-4111-9949-F707E9AB1BE9}" presName="sibTrans" presStyleCnt="0"/>
      <dgm:spPr/>
    </dgm:pt>
    <dgm:pt modelId="{988E6DA6-42A2-465E-864F-1A5861D78632}" type="pres">
      <dgm:prSet presAssocID="{0EB62C65-F624-4DF9-A267-0CBF013701DC}" presName="node" presStyleLbl="node1" presStyleIdx="4" presStyleCnt="5">
        <dgm:presLayoutVars>
          <dgm:bulletEnabled val="1"/>
        </dgm:presLayoutVars>
      </dgm:prSet>
      <dgm:spPr/>
    </dgm:pt>
  </dgm:ptLst>
  <dgm:cxnLst>
    <dgm:cxn modelId="{A3439000-018D-4025-9E84-D68977A85750}" srcId="{E787E4D5-0F51-42CC-B5EA-65C2782CFE2A}" destId="{5930A357-2D48-41A6-9C44-D951E1A04976}" srcOrd="1" destOrd="0" parTransId="{59204C1C-6C40-4FBB-A379-89ABA6A858AB}" sibTransId="{98B9E828-7A7B-4366-B90E-D4F80865F840}"/>
    <dgm:cxn modelId="{5EB11F0F-4F09-4539-8FD5-095F704F5E94}" type="presOf" srcId="{B77EB2FD-EE27-48BB-8E7B-35AF8B4B5C5C}" destId="{D4052ABC-68FF-472D-A544-90FC504028FF}" srcOrd="0" destOrd="0" presId="urn:microsoft.com/office/officeart/2005/8/layout/default"/>
    <dgm:cxn modelId="{1EBBFA26-20C0-41AE-A9E4-6F3BCBFD6AD5}" srcId="{E787E4D5-0F51-42CC-B5EA-65C2782CFE2A}" destId="{0EB62C65-F624-4DF9-A267-0CBF013701DC}" srcOrd="4" destOrd="0" parTransId="{3353CC8F-0652-42E0-9514-EEA59A1EB08C}" sibTransId="{48A1E2BD-9CFD-4605-9BFC-631A34AE9DB1}"/>
    <dgm:cxn modelId="{37C8932A-E866-4593-ACFB-BBF3620D4DF8}" srcId="{E787E4D5-0F51-42CC-B5EA-65C2782CFE2A}" destId="{62685B14-F850-4669-B261-9E68ADADA20C}" srcOrd="0" destOrd="0" parTransId="{9840C600-BC18-442A-B456-61F4E177B4AA}" sibTransId="{5E19FFA4-8CA3-4025-A917-A5626B6A574A}"/>
    <dgm:cxn modelId="{171CA65F-E997-4E8D-81B7-F31F24287928}" srcId="{E787E4D5-0F51-42CC-B5EA-65C2782CFE2A}" destId="{B77EB2FD-EE27-48BB-8E7B-35AF8B4B5C5C}" srcOrd="3" destOrd="0" parTransId="{2D1FB2A4-336A-4D9C-A15B-C99036935870}" sibTransId="{4D73A826-F90E-4111-9949-F707E9AB1BE9}"/>
    <dgm:cxn modelId="{13B10D6E-02F8-4399-B507-9500E7E6381B}" type="presOf" srcId="{0EB62C65-F624-4DF9-A267-0CBF013701DC}" destId="{988E6DA6-42A2-465E-864F-1A5861D78632}" srcOrd="0" destOrd="0" presId="urn:microsoft.com/office/officeart/2005/8/layout/default"/>
    <dgm:cxn modelId="{D17FD179-3D74-4EE3-B10A-03EA3CCBC58F}" type="presOf" srcId="{2EFA31ED-8B91-472A-A758-87FD507C7B74}" destId="{679BC916-FF73-4ECB-86C4-69AFABE5C761}" srcOrd="0" destOrd="0" presId="urn:microsoft.com/office/officeart/2005/8/layout/default"/>
    <dgm:cxn modelId="{A662737B-54A0-4BF8-B261-5B0669F8F33A}" type="presOf" srcId="{E787E4D5-0F51-42CC-B5EA-65C2782CFE2A}" destId="{98CAAD8A-B3C8-47BD-B062-B0DC6357CF5A}" srcOrd="0" destOrd="0" presId="urn:microsoft.com/office/officeart/2005/8/layout/default"/>
    <dgm:cxn modelId="{7F82C2DA-43D4-40D1-B254-7CDD750C43D8}" type="presOf" srcId="{62685B14-F850-4669-B261-9E68ADADA20C}" destId="{4FB3BBDA-8B0E-481D-B577-E3E72CB674B2}" srcOrd="0" destOrd="0" presId="urn:microsoft.com/office/officeart/2005/8/layout/default"/>
    <dgm:cxn modelId="{9A8D11E1-9891-4358-97F5-6F24F44742B0}" srcId="{E787E4D5-0F51-42CC-B5EA-65C2782CFE2A}" destId="{2EFA31ED-8B91-472A-A758-87FD507C7B74}" srcOrd="2" destOrd="0" parTransId="{7FD3DA60-6A47-4E03-BCDB-3C880FE7A8ED}" sibTransId="{0B09605B-9D02-42DD-A40C-0819F99F798D}"/>
    <dgm:cxn modelId="{59245CE4-CC5F-47EE-9290-7C1DB9150D06}" type="presOf" srcId="{5930A357-2D48-41A6-9C44-D951E1A04976}" destId="{43EAA05A-8C6C-4900-9938-3EA6AA086459}" srcOrd="0" destOrd="0" presId="urn:microsoft.com/office/officeart/2005/8/layout/default"/>
    <dgm:cxn modelId="{0F1818F3-AA37-4652-B1A1-27A76C0496B5}" type="presParOf" srcId="{98CAAD8A-B3C8-47BD-B062-B0DC6357CF5A}" destId="{4FB3BBDA-8B0E-481D-B577-E3E72CB674B2}" srcOrd="0" destOrd="0" presId="urn:microsoft.com/office/officeart/2005/8/layout/default"/>
    <dgm:cxn modelId="{9A90E12D-11C9-4721-947F-C83BDCB24567}" type="presParOf" srcId="{98CAAD8A-B3C8-47BD-B062-B0DC6357CF5A}" destId="{CE0BDBCA-1A45-4CEA-87FC-738926DF8E5C}" srcOrd="1" destOrd="0" presId="urn:microsoft.com/office/officeart/2005/8/layout/default"/>
    <dgm:cxn modelId="{0CD9FC0F-714B-4709-9AC1-DAC72E32F102}" type="presParOf" srcId="{98CAAD8A-B3C8-47BD-B062-B0DC6357CF5A}" destId="{43EAA05A-8C6C-4900-9938-3EA6AA086459}" srcOrd="2" destOrd="0" presId="urn:microsoft.com/office/officeart/2005/8/layout/default"/>
    <dgm:cxn modelId="{3405813C-9F09-42C6-BC91-089716D7B924}" type="presParOf" srcId="{98CAAD8A-B3C8-47BD-B062-B0DC6357CF5A}" destId="{80A6D424-4FDA-4568-BEF6-2791BC62CEB9}" srcOrd="3" destOrd="0" presId="urn:microsoft.com/office/officeart/2005/8/layout/default"/>
    <dgm:cxn modelId="{20F38A8A-DAC9-4494-80D0-EBBDCA6ED420}" type="presParOf" srcId="{98CAAD8A-B3C8-47BD-B062-B0DC6357CF5A}" destId="{679BC916-FF73-4ECB-86C4-69AFABE5C761}" srcOrd="4" destOrd="0" presId="urn:microsoft.com/office/officeart/2005/8/layout/default"/>
    <dgm:cxn modelId="{A783C9EB-302A-473E-BD49-710394D6F189}" type="presParOf" srcId="{98CAAD8A-B3C8-47BD-B062-B0DC6357CF5A}" destId="{C6EB19A5-4D48-4A60-9CA3-67FC4D77B83D}" srcOrd="5" destOrd="0" presId="urn:microsoft.com/office/officeart/2005/8/layout/default"/>
    <dgm:cxn modelId="{F9CB0D19-8AF9-439D-962B-7C58A0C766AC}" type="presParOf" srcId="{98CAAD8A-B3C8-47BD-B062-B0DC6357CF5A}" destId="{D4052ABC-68FF-472D-A544-90FC504028FF}" srcOrd="6" destOrd="0" presId="urn:microsoft.com/office/officeart/2005/8/layout/default"/>
    <dgm:cxn modelId="{C56E40E9-9321-41C4-9C2F-96EE40EA7D1D}" type="presParOf" srcId="{98CAAD8A-B3C8-47BD-B062-B0DC6357CF5A}" destId="{DB4627C8-B292-4461-800F-E0A4010CE66C}" srcOrd="7" destOrd="0" presId="urn:microsoft.com/office/officeart/2005/8/layout/default"/>
    <dgm:cxn modelId="{06C5E6C6-B38A-4024-911A-900106007198}" type="presParOf" srcId="{98CAAD8A-B3C8-47BD-B062-B0DC6357CF5A}" destId="{988E6DA6-42A2-465E-864F-1A5861D7863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69AE10-30B3-40E6-8F43-AF3805A9094E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34D64262-1F36-4694-981D-D8CE7F921AAD}">
      <dgm:prSet phldrT="[Texto]"/>
      <dgm:spPr/>
      <dgm:t>
        <a:bodyPr/>
        <a:lstStyle/>
        <a:p>
          <a:r>
            <a:rPr lang="es-ES" dirty="0"/>
            <a:t>INMEDIATAS</a:t>
          </a:r>
        </a:p>
      </dgm:t>
    </dgm:pt>
    <dgm:pt modelId="{A0CB409A-0F81-4D35-B3F5-E851C685BA30}" type="parTrans" cxnId="{56EBE57F-7D73-46CB-97C3-56DB57CBCA60}">
      <dgm:prSet/>
      <dgm:spPr/>
      <dgm:t>
        <a:bodyPr/>
        <a:lstStyle/>
        <a:p>
          <a:endParaRPr lang="es-ES"/>
        </a:p>
      </dgm:t>
    </dgm:pt>
    <dgm:pt modelId="{EDB16CBD-AE48-4F9B-B583-A7A3364A9226}" type="sibTrans" cxnId="{56EBE57F-7D73-46CB-97C3-56DB57CBCA60}">
      <dgm:prSet/>
      <dgm:spPr/>
      <dgm:t>
        <a:bodyPr/>
        <a:lstStyle/>
        <a:p>
          <a:endParaRPr lang="es-ES"/>
        </a:p>
      </dgm:t>
    </dgm:pt>
    <dgm:pt modelId="{AB6F19DC-07B6-4220-8D7B-E2CC8F70A1EF}">
      <dgm:prSet phldrT="[Texto]"/>
      <dgm:spPr/>
      <dgm:t>
        <a:bodyPr/>
        <a:lstStyle/>
        <a:p>
          <a:r>
            <a:rPr lang="es-ES" dirty="0"/>
            <a:t>DEMORADAS</a:t>
          </a:r>
        </a:p>
      </dgm:t>
    </dgm:pt>
    <dgm:pt modelId="{AE04EB80-2581-427B-93A3-9A971C84D526}" type="parTrans" cxnId="{83F9FA01-D697-4241-93A6-5820863112C8}">
      <dgm:prSet/>
      <dgm:spPr/>
      <dgm:t>
        <a:bodyPr/>
        <a:lstStyle/>
        <a:p>
          <a:endParaRPr lang="es-ES"/>
        </a:p>
      </dgm:t>
    </dgm:pt>
    <dgm:pt modelId="{AF6DCAA7-6005-417F-A85F-2FA479086944}" type="sibTrans" cxnId="{83F9FA01-D697-4241-93A6-5820863112C8}">
      <dgm:prSet/>
      <dgm:spPr/>
      <dgm:t>
        <a:bodyPr/>
        <a:lstStyle/>
        <a:p>
          <a:endParaRPr lang="es-ES"/>
        </a:p>
      </dgm:t>
    </dgm:pt>
    <dgm:pt modelId="{F0273813-6B3E-4025-A642-A485A1E54757}">
      <dgm:prSet phldrT="[Texto]"/>
      <dgm:spPr/>
      <dgm:t>
        <a:bodyPr/>
        <a:lstStyle/>
        <a:p>
          <a:r>
            <a:rPr lang="es-ES" dirty="0"/>
            <a:t>FUNCIONALES</a:t>
          </a:r>
        </a:p>
      </dgm:t>
    </dgm:pt>
    <dgm:pt modelId="{AA19488B-C59A-4AF5-B3B4-19D4D7A6C8E2}" type="parTrans" cxnId="{4D122E5F-4991-4A19-969D-08C6B30CB4E7}">
      <dgm:prSet/>
      <dgm:spPr/>
      <dgm:t>
        <a:bodyPr/>
        <a:lstStyle/>
        <a:p>
          <a:endParaRPr lang="es-ES"/>
        </a:p>
      </dgm:t>
    </dgm:pt>
    <dgm:pt modelId="{83E64300-5CF6-423C-AB30-8220BEA6ED12}" type="sibTrans" cxnId="{4D122E5F-4991-4A19-969D-08C6B30CB4E7}">
      <dgm:prSet/>
      <dgm:spPr/>
      <dgm:t>
        <a:bodyPr/>
        <a:lstStyle/>
        <a:p>
          <a:endParaRPr lang="es-ES"/>
        </a:p>
      </dgm:t>
    </dgm:pt>
    <dgm:pt modelId="{A6626A83-A762-47A1-9E64-D6C125728153}">
      <dgm:prSet phldrT="[Texto]"/>
      <dgm:spPr/>
      <dgm:t>
        <a:bodyPr/>
        <a:lstStyle/>
        <a:p>
          <a:r>
            <a:rPr lang="es-ES" dirty="0"/>
            <a:t>NO FUNCIONALES, PLACENTERAS</a:t>
          </a:r>
        </a:p>
      </dgm:t>
    </dgm:pt>
    <dgm:pt modelId="{27A483ED-C6D4-4F8A-8556-90F931CA7A6A}" type="parTrans" cxnId="{71832558-5D62-401A-B141-87319F861DC8}">
      <dgm:prSet/>
      <dgm:spPr/>
      <dgm:t>
        <a:bodyPr/>
        <a:lstStyle/>
        <a:p>
          <a:endParaRPr lang="es-ES"/>
        </a:p>
      </dgm:t>
    </dgm:pt>
    <dgm:pt modelId="{A0EE06B9-248D-4370-87A9-2630049B7A9E}" type="sibTrans" cxnId="{71832558-5D62-401A-B141-87319F861DC8}">
      <dgm:prSet/>
      <dgm:spPr/>
      <dgm:t>
        <a:bodyPr/>
        <a:lstStyle/>
        <a:p>
          <a:endParaRPr lang="es-ES"/>
        </a:p>
      </dgm:t>
    </dgm:pt>
    <dgm:pt modelId="{3EB23FCC-784A-42C3-91DE-383C54E5E3CF}" type="pres">
      <dgm:prSet presAssocID="{0669AE10-30B3-40E6-8F43-AF3805A9094E}" presName="outerComposite" presStyleCnt="0">
        <dgm:presLayoutVars>
          <dgm:chMax val="5"/>
          <dgm:dir/>
          <dgm:resizeHandles val="exact"/>
        </dgm:presLayoutVars>
      </dgm:prSet>
      <dgm:spPr/>
    </dgm:pt>
    <dgm:pt modelId="{02983721-BA09-405B-8071-64A26BA684F2}" type="pres">
      <dgm:prSet presAssocID="{0669AE10-30B3-40E6-8F43-AF3805A9094E}" presName="dummyMaxCanvas" presStyleCnt="0">
        <dgm:presLayoutVars/>
      </dgm:prSet>
      <dgm:spPr/>
    </dgm:pt>
    <dgm:pt modelId="{FC0BF9F9-C114-45B1-AFAE-D0CDFC016917}" type="pres">
      <dgm:prSet presAssocID="{0669AE10-30B3-40E6-8F43-AF3805A9094E}" presName="FourNodes_1" presStyleLbl="node1" presStyleIdx="0" presStyleCnt="4">
        <dgm:presLayoutVars>
          <dgm:bulletEnabled val="1"/>
        </dgm:presLayoutVars>
      </dgm:prSet>
      <dgm:spPr/>
    </dgm:pt>
    <dgm:pt modelId="{BBA8A583-7D64-47A0-8410-841BA469926E}" type="pres">
      <dgm:prSet presAssocID="{0669AE10-30B3-40E6-8F43-AF3805A9094E}" presName="FourNodes_2" presStyleLbl="node1" presStyleIdx="1" presStyleCnt="4">
        <dgm:presLayoutVars>
          <dgm:bulletEnabled val="1"/>
        </dgm:presLayoutVars>
      </dgm:prSet>
      <dgm:spPr/>
    </dgm:pt>
    <dgm:pt modelId="{FE598458-3DD6-4AF9-8EBD-378D6D34BA6D}" type="pres">
      <dgm:prSet presAssocID="{0669AE10-30B3-40E6-8F43-AF3805A9094E}" presName="FourNodes_3" presStyleLbl="node1" presStyleIdx="2" presStyleCnt="4">
        <dgm:presLayoutVars>
          <dgm:bulletEnabled val="1"/>
        </dgm:presLayoutVars>
      </dgm:prSet>
      <dgm:spPr/>
    </dgm:pt>
    <dgm:pt modelId="{8EB38DC1-63E0-47B8-9A2C-46953F1384DB}" type="pres">
      <dgm:prSet presAssocID="{0669AE10-30B3-40E6-8F43-AF3805A9094E}" presName="FourNodes_4" presStyleLbl="node1" presStyleIdx="3" presStyleCnt="4">
        <dgm:presLayoutVars>
          <dgm:bulletEnabled val="1"/>
        </dgm:presLayoutVars>
      </dgm:prSet>
      <dgm:spPr/>
    </dgm:pt>
    <dgm:pt modelId="{4C236036-F006-4F65-B548-BAA46B623F53}" type="pres">
      <dgm:prSet presAssocID="{0669AE10-30B3-40E6-8F43-AF3805A9094E}" presName="FourConn_1-2" presStyleLbl="fgAccFollowNode1" presStyleIdx="0" presStyleCnt="3">
        <dgm:presLayoutVars>
          <dgm:bulletEnabled val="1"/>
        </dgm:presLayoutVars>
      </dgm:prSet>
      <dgm:spPr/>
    </dgm:pt>
    <dgm:pt modelId="{946EC351-0EDA-482F-9910-FE6C50005FAC}" type="pres">
      <dgm:prSet presAssocID="{0669AE10-30B3-40E6-8F43-AF3805A9094E}" presName="FourConn_2-3" presStyleLbl="fgAccFollowNode1" presStyleIdx="1" presStyleCnt="3">
        <dgm:presLayoutVars>
          <dgm:bulletEnabled val="1"/>
        </dgm:presLayoutVars>
      </dgm:prSet>
      <dgm:spPr/>
    </dgm:pt>
    <dgm:pt modelId="{2842D58B-132C-4727-B201-1C57DC2CAB84}" type="pres">
      <dgm:prSet presAssocID="{0669AE10-30B3-40E6-8F43-AF3805A9094E}" presName="FourConn_3-4" presStyleLbl="fgAccFollowNode1" presStyleIdx="2" presStyleCnt="3">
        <dgm:presLayoutVars>
          <dgm:bulletEnabled val="1"/>
        </dgm:presLayoutVars>
      </dgm:prSet>
      <dgm:spPr/>
    </dgm:pt>
    <dgm:pt modelId="{293DB535-5467-497A-A4BC-96B0917E74E1}" type="pres">
      <dgm:prSet presAssocID="{0669AE10-30B3-40E6-8F43-AF3805A9094E}" presName="FourNodes_1_text" presStyleLbl="node1" presStyleIdx="3" presStyleCnt="4">
        <dgm:presLayoutVars>
          <dgm:bulletEnabled val="1"/>
        </dgm:presLayoutVars>
      </dgm:prSet>
      <dgm:spPr/>
    </dgm:pt>
    <dgm:pt modelId="{CAD655CC-9F33-49E5-A27C-0D5D4166FFD7}" type="pres">
      <dgm:prSet presAssocID="{0669AE10-30B3-40E6-8F43-AF3805A9094E}" presName="FourNodes_2_text" presStyleLbl="node1" presStyleIdx="3" presStyleCnt="4">
        <dgm:presLayoutVars>
          <dgm:bulletEnabled val="1"/>
        </dgm:presLayoutVars>
      </dgm:prSet>
      <dgm:spPr/>
    </dgm:pt>
    <dgm:pt modelId="{B6D1A37F-1ED3-4962-9FA3-8EBCCB2AE555}" type="pres">
      <dgm:prSet presAssocID="{0669AE10-30B3-40E6-8F43-AF3805A9094E}" presName="FourNodes_3_text" presStyleLbl="node1" presStyleIdx="3" presStyleCnt="4">
        <dgm:presLayoutVars>
          <dgm:bulletEnabled val="1"/>
        </dgm:presLayoutVars>
      </dgm:prSet>
      <dgm:spPr/>
    </dgm:pt>
    <dgm:pt modelId="{7BB6F84D-46BA-4EE6-9E73-4073F1205840}" type="pres">
      <dgm:prSet presAssocID="{0669AE10-30B3-40E6-8F43-AF3805A9094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3F9FA01-D697-4241-93A6-5820863112C8}" srcId="{0669AE10-30B3-40E6-8F43-AF3805A9094E}" destId="{AB6F19DC-07B6-4220-8D7B-E2CC8F70A1EF}" srcOrd="1" destOrd="0" parTransId="{AE04EB80-2581-427B-93A3-9A971C84D526}" sibTransId="{AF6DCAA7-6005-417F-A85F-2FA479086944}"/>
    <dgm:cxn modelId="{AB83C503-308C-42E2-8562-0DDD12B0BB9B}" type="presOf" srcId="{AB6F19DC-07B6-4220-8D7B-E2CC8F70A1EF}" destId="{CAD655CC-9F33-49E5-A27C-0D5D4166FFD7}" srcOrd="1" destOrd="0" presId="urn:microsoft.com/office/officeart/2005/8/layout/vProcess5"/>
    <dgm:cxn modelId="{400F3540-D764-4778-A536-49448A7F5278}" type="presOf" srcId="{83E64300-5CF6-423C-AB30-8220BEA6ED12}" destId="{2842D58B-132C-4727-B201-1C57DC2CAB84}" srcOrd="0" destOrd="0" presId="urn:microsoft.com/office/officeart/2005/8/layout/vProcess5"/>
    <dgm:cxn modelId="{1135E35D-9575-4E7D-9F34-89D49459590C}" type="presOf" srcId="{A6626A83-A762-47A1-9E64-D6C125728153}" destId="{7BB6F84D-46BA-4EE6-9E73-4073F1205840}" srcOrd="1" destOrd="0" presId="urn:microsoft.com/office/officeart/2005/8/layout/vProcess5"/>
    <dgm:cxn modelId="{4D122E5F-4991-4A19-969D-08C6B30CB4E7}" srcId="{0669AE10-30B3-40E6-8F43-AF3805A9094E}" destId="{F0273813-6B3E-4025-A642-A485A1E54757}" srcOrd="2" destOrd="0" parTransId="{AA19488B-C59A-4AF5-B3B4-19D4D7A6C8E2}" sibTransId="{83E64300-5CF6-423C-AB30-8220BEA6ED12}"/>
    <dgm:cxn modelId="{001F344C-A304-4DC3-B894-61A20E4A7C85}" type="presOf" srcId="{AB6F19DC-07B6-4220-8D7B-E2CC8F70A1EF}" destId="{BBA8A583-7D64-47A0-8410-841BA469926E}" srcOrd="0" destOrd="0" presId="urn:microsoft.com/office/officeart/2005/8/layout/vProcess5"/>
    <dgm:cxn modelId="{CA4BA94E-23D4-41BC-96D9-0D89B14F5B01}" type="presOf" srcId="{0669AE10-30B3-40E6-8F43-AF3805A9094E}" destId="{3EB23FCC-784A-42C3-91DE-383C54E5E3CF}" srcOrd="0" destOrd="0" presId="urn:microsoft.com/office/officeart/2005/8/layout/vProcess5"/>
    <dgm:cxn modelId="{71832558-5D62-401A-B141-87319F861DC8}" srcId="{0669AE10-30B3-40E6-8F43-AF3805A9094E}" destId="{A6626A83-A762-47A1-9E64-D6C125728153}" srcOrd="3" destOrd="0" parTransId="{27A483ED-C6D4-4F8A-8556-90F931CA7A6A}" sibTransId="{A0EE06B9-248D-4370-87A9-2630049B7A9E}"/>
    <dgm:cxn modelId="{97EEC67E-19E1-42EA-989C-C7DC32D14E8F}" type="presOf" srcId="{EDB16CBD-AE48-4F9B-B583-A7A3364A9226}" destId="{4C236036-F006-4F65-B548-BAA46B623F53}" srcOrd="0" destOrd="0" presId="urn:microsoft.com/office/officeart/2005/8/layout/vProcess5"/>
    <dgm:cxn modelId="{56EBE57F-7D73-46CB-97C3-56DB57CBCA60}" srcId="{0669AE10-30B3-40E6-8F43-AF3805A9094E}" destId="{34D64262-1F36-4694-981D-D8CE7F921AAD}" srcOrd="0" destOrd="0" parTransId="{A0CB409A-0F81-4D35-B3F5-E851C685BA30}" sibTransId="{EDB16CBD-AE48-4F9B-B583-A7A3364A9226}"/>
    <dgm:cxn modelId="{4CDDFAB5-208F-4C5B-A2BD-937FBBDC1C55}" type="presOf" srcId="{34D64262-1F36-4694-981D-D8CE7F921AAD}" destId="{FC0BF9F9-C114-45B1-AFAE-D0CDFC016917}" srcOrd="0" destOrd="0" presId="urn:microsoft.com/office/officeart/2005/8/layout/vProcess5"/>
    <dgm:cxn modelId="{AB0C69CC-F8CC-4C63-97EB-6E90E16A9F4C}" type="presOf" srcId="{AF6DCAA7-6005-417F-A85F-2FA479086944}" destId="{946EC351-0EDA-482F-9910-FE6C50005FAC}" srcOrd="0" destOrd="0" presId="urn:microsoft.com/office/officeart/2005/8/layout/vProcess5"/>
    <dgm:cxn modelId="{40A3B8EC-D502-40AA-B4B5-4F0CADC7EBA8}" type="presOf" srcId="{A6626A83-A762-47A1-9E64-D6C125728153}" destId="{8EB38DC1-63E0-47B8-9A2C-46953F1384DB}" srcOrd="0" destOrd="0" presId="urn:microsoft.com/office/officeart/2005/8/layout/vProcess5"/>
    <dgm:cxn modelId="{E5B644F1-CFF9-4A96-B1A7-985AA2C371F7}" type="presOf" srcId="{34D64262-1F36-4694-981D-D8CE7F921AAD}" destId="{293DB535-5467-497A-A4BC-96B0917E74E1}" srcOrd="1" destOrd="0" presId="urn:microsoft.com/office/officeart/2005/8/layout/vProcess5"/>
    <dgm:cxn modelId="{ACF0F7F8-0909-408E-B8E8-89B017732914}" type="presOf" srcId="{F0273813-6B3E-4025-A642-A485A1E54757}" destId="{B6D1A37F-1ED3-4962-9FA3-8EBCCB2AE555}" srcOrd="1" destOrd="0" presId="urn:microsoft.com/office/officeart/2005/8/layout/vProcess5"/>
    <dgm:cxn modelId="{106F9EF9-996C-43C6-A6A6-CC1F77C2FA0F}" type="presOf" srcId="{F0273813-6B3E-4025-A642-A485A1E54757}" destId="{FE598458-3DD6-4AF9-8EBD-378D6D34BA6D}" srcOrd="0" destOrd="0" presId="urn:microsoft.com/office/officeart/2005/8/layout/vProcess5"/>
    <dgm:cxn modelId="{6FA8E268-36E5-4BEE-99CA-0865CEFD0CEB}" type="presParOf" srcId="{3EB23FCC-784A-42C3-91DE-383C54E5E3CF}" destId="{02983721-BA09-405B-8071-64A26BA684F2}" srcOrd="0" destOrd="0" presId="urn:microsoft.com/office/officeart/2005/8/layout/vProcess5"/>
    <dgm:cxn modelId="{54C4B89D-BF2E-4245-85BA-0E5016F5D8B5}" type="presParOf" srcId="{3EB23FCC-784A-42C3-91DE-383C54E5E3CF}" destId="{FC0BF9F9-C114-45B1-AFAE-D0CDFC016917}" srcOrd="1" destOrd="0" presId="urn:microsoft.com/office/officeart/2005/8/layout/vProcess5"/>
    <dgm:cxn modelId="{5502C4C0-AC7B-4980-A82F-E474E7E1A73B}" type="presParOf" srcId="{3EB23FCC-784A-42C3-91DE-383C54E5E3CF}" destId="{BBA8A583-7D64-47A0-8410-841BA469926E}" srcOrd="2" destOrd="0" presId="urn:microsoft.com/office/officeart/2005/8/layout/vProcess5"/>
    <dgm:cxn modelId="{94DBB6C8-332D-4012-ADF6-34523B16064F}" type="presParOf" srcId="{3EB23FCC-784A-42C3-91DE-383C54E5E3CF}" destId="{FE598458-3DD6-4AF9-8EBD-378D6D34BA6D}" srcOrd="3" destOrd="0" presId="urn:microsoft.com/office/officeart/2005/8/layout/vProcess5"/>
    <dgm:cxn modelId="{54DAA286-BB6D-4469-9176-647A7E237C8C}" type="presParOf" srcId="{3EB23FCC-784A-42C3-91DE-383C54E5E3CF}" destId="{8EB38DC1-63E0-47B8-9A2C-46953F1384DB}" srcOrd="4" destOrd="0" presId="urn:microsoft.com/office/officeart/2005/8/layout/vProcess5"/>
    <dgm:cxn modelId="{A9C8C1B8-1516-460B-AC62-F8383AF58A98}" type="presParOf" srcId="{3EB23FCC-784A-42C3-91DE-383C54E5E3CF}" destId="{4C236036-F006-4F65-B548-BAA46B623F53}" srcOrd="5" destOrd="0" presId="urn:microsoft.com/office/officeart/2005/8/layout/vProcess5"/>
    <dgm:cxn modelId="{A2322AB6-28A0-42EB-A03A-130A2A796B40}" type="presParOf" srcId="{3EB23FCC-784A-42C3-91DE-383C54E5E3CF}" destId="{946EC351-0EDA-482F-9910-FE6C50005FAC}" srcOrd="6" destOrd="0" presId="urn:microsoft.com/office/officeart/2005/8/layout/vProcess5"/>
    <dgm:cxn modelId="{3EAE9F1D-79D2-4A9B-AD50-FAC8BFC3E37E}" type="presParOf" srcId="{3EB23FCC-784A-42C3-91DE-383C54E5E3CF}" destId="{2842D58B-132C-4727-B201-1C57DC2CAB84}" srcOrd="7" destOrd="0" presId="urn:microsoft.com/office/officeart/2005/8/layout/vProcess5"/>
    <dgm:cxn modelId="{167E1CA1-AAF9-4F68-A0AF-EA05A365477C}" type="presParOf" srcId="{3EB23FCC-784A-42C3-91DE-383C54E5E3CF}" destId="{293DB535-5467-497A-A4BC-96B0917E74E1}" srcOrd="8" destOrd="0" presId="urn:microsoft.com/office/officeart/2005/8/layout/vProcess5"/>
    <dgm:cxn modelId="{5D1C3856-4790-4164-B2CA-6D81B92B4D1F}" type="presParOf" srcId="{3EB23FCC-784A-42C3-91DE-383C54E5E3CF}" destId="{CAD655CC-9F33-49E5-A27C-0D5D4166FFD7}" srcOrd="9" destOrd="0" presId="urn:microsoft.com/office/officeart/2005/8/layout/vProcess5"/>
    <dgm:cxn modelId="{3C3EEA36-C1B8-4BCB-A489-A2926891A0B6}" type="presParOf" srcId="{3EB23FCC-784A-42C3-91DE-383C54E5E3CF}" destId="{B6D1A37F-1ED3-4962-9FA3-8EBCCB2AE555}" srcOrd="10" destOrd="0" presId="urn:microsoft.com/office/officeart/2005/8/layout/vProcess5"/>
    <dgm:cxn modelId="{2B3FBC7C-5963-4435-920C-80CD52068F79}" type="presParOf" srcId="{3EB23FCC-784A-42C3-91DE-383C54E5E3CF}" destId="{7BB6F84D-46BA-4EE6-9E73-4073F120584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8FC5AA-9F87-4590-A199-90362BF89E34}">
      <dsp:nvSpPr>
        <dsp:cNvPr id="0" name=""/>
        <dsp:cNvSpPr/>
      </dsp:nvSpPr>
      <dsp:spPr>
        <a:xfrm>
          <a:off x="2996984" y="456"/>
          <a:ext cx="1892730" cy="189273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Ausencia de lenguaje oral</a:t>
          </a:r>
        </a:p>
      </dsp:txBody>
      <dsp:txXfrm>
        <a:off x="3274168" y="277640"/>
        <a:ext cx="1338362" cy="1338362"/>
      </dsp:txXfrm>
    </dsp:sp>
    <dsp:sp modelId="{1ECD2690-1EED-4329-9CF4-5B5BB7A98B0A}">
      <dsp:nvSpPr>
        <dsp:cNvPr id="0" name=""/>
        <dsp:cNvSpPr/>
      </dsp:nvSpPr>
      <dsp:spPr>
        <a:xfrm rot="3600000">
          <a:off x="4395235" y="1844577"/>
          <a:ext cx="501677" cy="6387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>
        <a:off x="4432861" y="1907166"/>
        <a:ext cx="351174" cy="383278"/>
      </dsp:txXfrm>
    </dsp:sp>
    <dsp:sp modelId="{B45AEDCF-27C1-4D37-B291-D143153CA27E}">
      <dsp:nvSpPr>
        <dsp:cNvPr id="0" name=""/>
        <dsp:cNvSpPr/>
      </dsp:nvSpPr>
      <dsp:spPr>
        <a:xfrm>
          <a:off x="4416630" y="2459356"/>
          <a:ext cx="1892730" cy="189273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Con lenguaje oral altamente ecolalico</a:t>
          </a:r>
        </a:p>
      </dsp:txBody>
      <dsp:txXfrm>
        <a:off x="4693814" y="2736540"/>
        <a:ext cx="1338362" cy="1338362"/>
      </dsp:txXfrm>
    </dsp:sp>
    <dsp:sp modelId="{CE56E39C-B434-4893-8B0B-79883224B159}">
      <dsp:nvSpPr>
        <dsp:cNvPr id="0" name=""/>
        <dsp:cNvSpPr/>
      </dsp:nvSpPr>
      <dsp:spPr>
        <a:xfrm rot="10800000">
          <a:off x="3706709" y="3086323"/>
          <a:ext cx="501677" cy="6387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 rot="10800000">
        <a:off x="3857212" y="3214082"/>
        <a:ext cx="351174" cy="383278"/>
      </dsp:txXfrm>
    </dsp:sp>
    <dsp:sp modelId="{BEEEF8C4-28A0-44EC-96E1-2A92CB67A901}">
      <dsp:nvSpPr>
        <dsp:cNvPr id="0" name=""/>
        <dsp:cNvSpPr/>
      </dsp:nvSpPr>
      <dsp:spPr>
        <a:xfrm>
          <a:off x="1577338" y="2459356"/>
          <a:ext cx="1892730" cy="189273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Buen desarrollo del sintaxis y pragmática</a:t>
          </a:r>
        </a:p>
      </dsp:txBody>
      <dsp:txXfrm>
        <a:off x="1854522" y="2736540"/>
        <a:ext cx="1338362" cy="1338362"/>
      </dsp:txXfrm>
    </dsp:sp>
    <dsp:sp modelId="{2A26906D-28E8-4675-9F4C-4751913BE159}">
      <dsp:nvSpPr>
        <dsp:cNvPr id="0" name=""/>
        <dsp:cNvSpPr/>
      </dsp:nvSpPr>
      <dsp:spPr>
        <a:xfrm rot="18000000">
          <a:off x="2975588" y="1869169"/>
          <a:ext cx="501677" cy="6387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>
        <a:off x="3013214" y="2062098"/>
        <a:ext cx="351174" cy="383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3BBDA-8B0E-481D-B577-E3E72CB674B2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Alteración en atención conjunta .</a:t>
          </a:r>
          <a:endParaRPr lang="en-US" sz="2400" kern="1200" dirty="0"/>
        </a:p>
      </dsp:txBody>
      <dsp:txXfrm>
        <a:off x="0" y="431616"/>
        <a:ext cx="2561209" cy="1536725"/>
      </dsp:txXfrm>
    </dsp:sp>
    <dsp:sp modelId="{43EAA05A-8C6C-4900-9938-3EA6AA086459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Ausencia o alteración en conductas de Señalado.</a:t>
          </a:r>
          <a:endParaRPr lang="en-US" sz="2400" kern="1200"/>
        </a:p>
      </dsp:txBody>
      <dsp:txXfrm>
        <a:off x="2817330" y="431616"/>
        <a:ext cx="2561209" cy="1536725"/>
      </dsp:txXfrm>
    </dsp:sp>
    <dsp:sp modelId="{679BC916-FF73-4ECB-86C4-69AFABE5C761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Alteración en gestos descriptivos, protodeclarativos.</a:t>
          </a:r>
          <a:endParaRPr lang="en-US" sz="2400" kern="1200"/>
        </a:p>
      </dsp:txBody>
      <dsp:txXfrm>
        <a:off x="5634661" y="431616"/>
        <a:ext cx="2561209" cy="1536725"/>
      </dsp:txXfrm>
    </dsp:sp>
    <dsp:sp modelId="{D4052ABC-68FF-472D-A544-90FC504028FF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Alteración en la respuesta al nombre.</a:t>
          </a:r>
          <a:endParaRPr lang="en-US" sz="2400" kern="1200"/>
        </a:p>
      </dsp:txBody>
      <dsp:txXfrm>
        <a:off x="1408665" y="2224462"/>
        <a:ext cx="2561209" cy="1536725"/>
      </dsp:txXfrm>
    </dsp:sp>
    <dsp:sp modelId="{988E6DA6-42A2-465E-864F-1A5861D78632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Dificultad para mostrar aquello que le interesa</a:t>
          </a:r>
          <a:endParaRPr lang="en-US" sz="2400" kern="1200"/>
        </a:p>
      </dsp:txBody>
      <dsp:txXfrm>
        <a:off x="4225995" y="2224462"/>
        <a:ext cx="2561209" cy="15367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BF9F9-C114-45B1-AFAE-D0CDFC016917}">
      <dsp:nvSpPr>
        <dsp:cNvPr id="0" name=""/>
        <dsp:cNvSpPr/>
      </dsp:nvSpPr>
      <dsp:spPr>
        <a:xfrm>
          <a:off x="0" y="0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INMEDIATAS</a:t>
          </a:r>
        </a:p>
      </dsp:txBody>
      <dsp:txXfrm>
        <a:off x="27017" y="27017"/>
        <a:ext cx="5483391" cy="868383"/>
      </dsp:txXfrm>
    </dsp:sp>
    <dsp:sp modelId="{BBA8A583-7D64-47A0-8410-841BA469926E}">
      <dsp:nvSpPr>
        <dsp:cNvPr id="0" name=""/>
        <dsp:cNvSpPr/>
      </dsp:nvSpPr>
      <dsp:spPr>
        <a:xfrm>
          <a:off x="549123" y="1090129"/>
          <a:ext cx="6556696" cy="9224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DEMORADAS</a:t>
          </a:r>
        </a:p>
      </dsp:txBody>
      <dsp:txXfrm>
        <a:off x="576140" y="1117146"/>
        <a:ext cx="5353968" cy="868383"/>
      </dsp:txXfrm>
    </dsp:sp>
    <dsp:sp modelId="{FE598458-3DD6-4AF9-8EBD-378D6D34BA6D}">
      <dsp:nvSpPr>
        <dsp:cNvPr id="0" name=""/>
        <dsp:cNvSpPr/>
      </dsp:nvSpPr>
      <dsp:spPr>
        <a:xfrm>
          <a:off x="1090050" y="2180258"/>
          <a:ext cx="6556696" cy="9224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FUNCIONALES</a:t>
          </a:r>
        </a:p>
      </dsp:txBody>
      <dsp:txXfrm>
        <a:off x="1117067" y="2207275"/>
        <a:ext cx="5362164" cy="868383"/>
      </dsp:txXfrm>
    </dsp:sp>
    <dsp:sp modelId="{8EB38DC1-63E0-47B8-9A2C-46953F1384DB}">
      <dsp:nvSpPr>
        <dsp:cNvPr id="0" name=""/>
        <dsp:cNvSpPr/>
      </dsp:nvSpPr>
      <dsp:spPr>
        <a:xfrm>
          <a:off x="1639174" y="3270387"/>
          <a:ext cx="6556696" cy="9224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NO FUNCIONALES, PLACENTERAS</a:t>
          </a:r>
        </a:p>
      </dsp:txBody>
      <dsp:txXfrm>
        <a:off x="1666191" y="3297404"/>
        <a:ext cx="5353968" cy="868383"/>
      </dsp:txXfrm>
    </dsp:sp>
    <dsp:sp modelId="{4C236036-F006-4F65-B548-BAA46B623F53}">
      <dsp:nvSpPr>
        <dsp:cNvPr id="0" name=""/>
        <dsp:cNvSpPr/>
      </dsp:nvSpPr>
      <dsp:spPr>
        <a:xfrm>
          <a:off x="5957125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700" kern="1200"/>
        </a:p>
      </dsp:txBody>
      <dsp:txXfrm>
        <a:off x="6092028" y="706487"/>
        <a:ext cx="329765" cy="451177"/>
      </dsp:txXfrm>
    </dsp:sp>
    <dsp:sp modelId="{946EC351-0EDA-482F-9910-FE6C50005FAC}">
      <dsp:nvSpPr>
        <dsp:cNvPr id="0" name=""/>
        <dsp:cNvSpPr/>
      </dsp:nvSpPr>
      <dsp:spPr>
        <a:xfrm>
          <a:off x="6506249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700" kern="1200"/>
        </a:p>
      </dsp:txBody>
      <dsp:txXfrm>
        <a:off x="6641152" y="1796616"/>
        <a:ext cx="329765" cy="451177"/>
      </dsp:txXfrm>
    </dsp:sp>
    <dsp:sp modelId="{2842D58B-132C-4727-B201-1C57DC2CAB84}">
      <dsp:nvSpPr>
        <dsp:cNvPr id="0" name=""/>
        <dsp:cNvSpPr/>
      </dsp:nvSpPr>
      <dsp:spPr>
        <a:xfrm>
          <a:off x="7047176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700" kern="1200"/>
        </a:p>
      </dsp:txBody>
      <dsp:txXfrm>
        <a:off x="7182079" y="2886746"/>
        <a:ext cx="329765" cy="451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6FA82-6D75-4D24-8B77-86DFAA762925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4F3BE-8104-4553-93E8-5760F1FE3B8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539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7FEAB7-5E5E-4DD8-A570-36C1474F9754}" type="slidenum">
              <a:rPr lang="es-ES"/>
              <a:pPr/>
              <a:t>7</a:t>
            </a:fld>
            <a:endParaRPr lang="es-E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4343400"/>
            <a:ext cx="5029200" cy="4114800"/>
          </a:xfrm>
        </p:spPr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54909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B29A4-30E4-4A73-BE92-BC32B101EFEB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4693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10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730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96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36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746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434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1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298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272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36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01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17CBF-6127-48CF-AE16-783728A2429A}" type="datetimeFigureOut">
              <a:rPr lang="es-ES" smtClean="0"/>
              <a:t>01/10/2021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6560-9824-424F-B382-4E856ECBF21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094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A9BE4B6-5738-4C27-A282-C1901DBF8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383" y="1442650"/>
            <a:ext cx="3576566" cy="3624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82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6779096" cy="838200"/>
          </a:xfrm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endParaRPr lang="es-ES" sz="3200" dirty="0">
              <a:solidFill>
                <a:srgbClr val="9900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412776"/>
            <a:ext cx="8915400" cy="544522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800" dirty="0"/>
              <a:t>Inicio de la conversación con comentarios irrelevantes.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Dificultad en la “desconexión”.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Caso omiso a las consecuencias de su discurso.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Comentarios irrelevantes.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Los padres predicen lo que su hijo va a decir.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Interrumpen conversaciones.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Cambios bruscos de tema de conversación.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Dificultad para pedir aclaraciones.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Verbalización de pensamientos.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Alteración en la fluidez verbal (exceso o defecto).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ETC…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BD5DC31-49C3-4659-A513-80AC3116B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53336"/>
            <a:ext cx="970420" cy="404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3294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5419328" cy="667544"/>
          </a:xfrm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990000"/>
                </a:solidFill>
              </a:rPr>
              <a:t>alteración semántica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776"/>
            <a:ext cx="8686800" cy="52565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800" b="1" dirty="0"/>
              <a:t>Interpretación literal de lo que la otra persona dice.</a:t>
            </a:r>
          </a:p>
          <a:p>
            <a:pPr>
              <a:lnSpc>
                <a:spcPct val="90000"/>
              </a:lnSpc>
            </a:pPr>
            <a:r>
              <a:rPr lang="es-ES" sz="2800" b="1" dirty="0"/>
              <a:t>Uso idiosincrásico de las palabras o neologismos.</a:t>
            </a:r>
          </a:p>
          <a:p>
            <a:pPr>
              <a:lnSpc>
                <a:spcPct val="90000"/>
              </a:lnSpc>
            </a:pPr>
            <a:r>
              <a:rPr lang="es-ES" sz="2800" b="1" dirty="0"/>
              <a:t>No percibe múltiples significados escondidos o implícitos.</a:t>
            </a:r>
          </a:p>
          <a:p>
            <a:pPr>
              <a:lnSpc>
                <a:spcPct val="90000"/>
              </a:lnSpc>
            </a:pPr>
            <a:r>
              <a:rPr lang="es-ES" sz="2800" b="1" dirty="0"/>
              <a:t>Si no haces los deberes….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s-ES" sz="2800" b="1" dirty="0"/>
              <a:t>Ejemplos: 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Se te ha comido la lengua el gato.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Si las miradas matasen..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Ponte las pilas.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Vamos a estirar las piernas.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Le han lavado el cerebro.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Debes hincar los codos.</a:t>
            </a:r>
          </a:p>
          <a:p>
            <a:pPr lvl="2">
              <a:lnSpc>
                <a:spcPct val="90000"/>
              </a:lnSpc>
            </a:pPr>
            <a:r>
              <a:rPr lang="es-ES" sz="2000" b="1" dirty="0"/>
              <a:t> Si las miradas matasen.</a:t>
            </a:r>
          </a:p>
          <a:p>
            <a:pPr lvl="2">
              <a:lnSpc>
                <a:spcPct val="90000"/>
              </a:lnSpc>
            </a:pPr>
            <a:endParaRPr lang="es-ES" sz="1800" b="1" dirty="0"/>
          </a:p>
          <a:p>
            <a:pPr lvl="2">
              <a:lnSpc>
                <a:spcPct val="90000"/>
              </a:lnSpc>
            </a:pPr>
            <a:endParaRPr lang="es-ES" sz="1800" b="1" dirty="0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D7B59CAF-0ECA-44DD-8395-A66533CD1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Resultado de imagen de alteración semant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6096" y="4401108"/>
            <a:ext cx="3263208" cy="19082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35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4114800" cy="838200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s-ES" dirty="0">
                <a:solidFill>
                  <a:srgbClr val="990000"/>
                </a:solidFill>
              </a:rPr>
              <a:t>la prosodia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54162"/>
            <a:ext cx="8534400" cy="4755158"/>
          </a:xfrm>
        </p:spPr>
        <p:txBody>
          <a:bodyPr/>
          <a:lstStyle/>
          <a:p>
            <a:r>
              <a:rPr lang="es-ES" dirty="0"/>
              <a:t>Falta de variación del ritmo.</a:t>
            </a:r>
          </a:p>
          <a:p>
            <a:r>
              <a:rPr lang="es-ES" dirty="0"/>
              <a:t>Tono monótono.</a:t>
            </a:r>
          </a:p>
          <a:p>
            <a:r>
              <a:rPr lang="es-ES" dirty="0"/>
              <a:t>Volumen alto.</a:t>
            </a:r>
          </a:p>
          <a:p>
            <a:r>
              <a:rPr lang="es-ES" dirty="0"/>
              <a:t>Poco énfasis. </a:t>
            </a:r>
          </a:p>
          <a:p>
            <a:r>
              <a:rPr lang="es-ES" dirty="0"/>
              <a:t>Acentos extraños y con dificultad de cambio.</a:t>
            </a:r>
          </a:p>
          <a:p>
            <a:r>
              <a:rPr lang="es-ES" dirty="0"/>
              <a:t>Dificultad de comprensión de los aspectos anteriormente mencionados.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1472ACDE-E480-48FF-872A-E155EEFD6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638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543823"/>
            <a:ext cx="8686800" cy="45378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s-ES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1E395BE-D37C-4770-8FC2-0F48C9DEF82F}"/>
              </a:ext>
            </a:extLst>
          </p:cNvPr>
          <p:cNvSpPr txBox="1">
            <a:spLocks noChangeArrowheads="1"/>
          </p:cNvSpPr>
          <p:nvPr/>
        </p:nvSpPr>
        <p:spPr>
          <a:xfrm>
            <a:off x="431086" y="260648"/>
            <a:ext cx="8484314" cy="72008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b="1" dirty="0">
                <a:solidFill>
                  <a:srgbClr val="C00000"/>
                </a:solidFill>
                <a:ea typeface="ＭＳ Ｐゴシック" pitchFamily="-80" charset="-128"/>
              </a:rPr>
              <a:t>COMO SE SIENTEN LAS PERSONAS QUE LE RODEAN Y DESCONOCEN EL PROBLEMA</a:t>
            </a:r>
            <a:endParaRPr lang="es-ES_tradnl" sz="2800" b="1" dirty="0">
              <a:solidFill>
                <a:srgbClr val="C00000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04318F4-81DC-42D5-8DC4-5F465DF229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931" y1="23035" x2="19287" y2="87534"/>
                        <a14:foregroundMark x1="2516" y1="26558" x2="2516" y2="26558"/>
                        <a14:foregroundMark x1="6080" y1="24932" x2="6080" y2="24932"/>
                        <a14:foregroundMark x1="2935" y1="30894" x2="2935" y2="30894"/>
                        <a14:foregroundMark x1="4403" y1="36043" x2="4403" y2="36043"/>
                        <a14:foregroundMark x1="6499" y1="39837" x2="6499" y2="39837"/>
                        <a14:foregroundMark x1="8595" y1="42818" x2="8595" y2="42818"/>
                        <a14:foregroundMark x1="31447" y1="53388" x2="31447" y2="53388"/>
                        <a14:foregroundMark x1="35639" y1="52575" x2="35639" y2="52575"/>
                        <a14:foregroundMark x1="44025" y1="46883" x2="44025" y2="46883"/>
                        <a14:foregroundMark x1="48428" y1="35230" x2="48428" y2="35230"/>
                        <a14:foregroundMark x1="48428" y1="38753" x2="48428" y2="38753"/>
                        <a14:foregroundMark x1="46331" y1="43631" x2="46331" y2="43631"/>
                        <a14:foregroundMark x1="40671" y1="49593" x2="40671" y2="49593"/>
                        <a14:foregroundMark x1="38365" y1="51762" x2="38365" y2="51762"/>
                        <a14:foregroundMark x1="73795" y1="77507" x2="78197" y2="57995"/>
                        <a14:foregroundMark x1="86583" y1="52575" x2="86583" y2="52575"/>
                        <a14:foregroundMark x1="83438" y1="49593" x2="85744" y2="62331"/>
                        <a14:foregroundMark x1="64361" y1="59892" x2="67925" y2="43631"/>
                        <a14:foregroundMark x1="63522" y1="7588" x2="77358" y2="6775"/>
                        <a14:foregroundMark x1="62055" y1="31707" x2="62055" y2="31707"/>
                        <a14:foregroundMark x1="30189" y1="66125" x2="17610" y2="66938"/>
                        <a14:foregroundMark x1="28931" y1="51762" x2="28931" y2="51762"/>
                        <a14:foregroundMark x1="64780" y1="47696" x2="64780" y2="47696"/>
                        <a14:foregroundMark x1="63522" y1="48238" x2="62055" y2="58537"/>
                        <a14:foregroundMark x1="62264" y1="62331" x2="65828" y2="68022"/>
                        <a14:foregroundMark x1="87002" y1="62060" x2="87002" y2="62060"/>
                        <a14:foregroundMark x1="3354" y1="33875" x2="3354" y2="33875"/>
                        <a14:foregroundMark x1="28721" y1="87534" x2="28721" y2="87534"/>
                        <a14:foregroundMark x1="16352" y1="79675" x2="16352" y2="79675"/>
                        <a14:foregroundMark x1="16352" y1="74797" x2="16352" y2="74797"/>
                        <a14:foregroundMark x1="16562" y1="68564" x2="16562" y2="68564"/>
                        <a14:foregroundMark x1="30398" y1="79133" x2="30398" y2="79133"/>
                        <a14:foregroundMark x1="26205" y1="92683" x2="26205" y2="92683"/>
                        <a14:foregroundMark x1="62683" y1="50949" x2="62683" y2="50949"/>
                        <a14:foregroundMark x1="5031" y1="37669" x2="5031" y2="37669"/>
                        <a14:foregroundMark x1="50105" y1="36043" x2="50105" y2="36043"/>
                        <a14:foregroundMark x1="48428" y1="41192" x2="48428" y2="41192"/>
                        <a14:foregroundMark x1="47379" y1="42547" x2="47379" y2="42547"/>
                        <a14:foregroundMark x1="46541" y1="33604" x2="46541" y2="33604"/>
                        <a14:foregroundMark x1="49686" y1="31978" x2="49686" y2="31978"/>
                        <a14:foregroundMark x1="39413" y1="50407" x2="39413" y2="50407"/>
                        <a14:foregroundMark x1="33962" y1="53930" x2="33962" y2="53930"/>
                        <a14:foregroundMark x1="33962" y1="53930" x2="37526" y2="52304"/>
                        <a14:foregroundMark x1="42138" y1="47967" x2="42138" y2="47967"/>
                        <a14:foregroundMark x1="30398" y1="54472" x2="30398" y2="54472"/>
                        <a14:foregroundMark x1="31447" y1="54743" x2="31447" y2="54743"/>
                        <a14:foregroundMark x1="12159" y1="47696" x2="12159" y2="47696"/>
                        <a14:foregroundMark x1="49895" y1="37940" x2="49895" y2="37940"/>
                        <a14:foregroundMark x1="45702" y1="45257" x2="45702" y2="45257"/>
                        <a14:foregroundMark x1="16771" y1="87805" x2="16771" y2="8780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6096" y="1700808"/>
            <a:ext cx="3917032" cy="4781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Bocadillo: rectángulo con esquinas redondeadas 4">
            <a:extLst>
              <a:ext uri="{FF2B5EF4-FFF2-40B4-BE49-F238E27FC236}">
                <a16:creationId xmlns:a16="http://schemas.microsoft.com/office/drawing/2014/main" id="{981AC5D4-4553-4A71-A408-994D80704651}"/>
              </a:ext>
            </a:extLst>
          </p:cNvPr>
          <p:cNvSpPr/>
          <p:nvPr/>
        </p:nvSpPr>
        <p:spPr>
          <a:xfrm>
            <a:off x="228600" y="1543823"/>
            <a:ext cx="5063480" cy="4825194"/>
          </a:xfrm>
          <a:prstGeom prst="wedgeRoundRectCallout">
            <a:avLst>
              <a:gd name="adj1" fmla="val 70883"/>
              <a:gd name="adj2" fmla="val 37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Siempre me está hablando de lo mismo, está obsesionado con ese tema. Es que es un pesado!, no ve que no me interesa!”.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“Es egoísta porque no me escucha cuando le hablo, él sólo quiere hablar de lo suyo”.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“Ujjj!!! se me acerca demasiado cuando me habla”.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“ Es como tonto, se cree todo lo que le dices”.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“Pues hoy de repente explotó y no entiendo por qué..</a:t>
            </a:r>
            <a:r>
              <a:rPr lang="es-ES_tradnl" i="1" dirty="0">
                <a:solidFill>
                  <a:schemeClr val="tx1"/>
                </a:solidFill>
              </a:rPr>
              <a:t>. </a:t>
            </a:r>
            <a:r>
              <a:rPr lang="es-ES" i="1" dirty="0">
                <a:solidFill>
                  <a:schemeClr val="tx1"/>
                </a:solidFill>
              </a:rPr>
              <a:t>Lo tendrías que haber visto”.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s-ES" i="1" dirty="0">
                <a:solidFill>
                  <a:schemeClr val="tx1"/>
                </a:solidFill>
              </a:rPr>
              <a:t>“Por qué te pones tan nervioso porque hayamos cambiado los planes en el último momento; qué intransigente eres!!”.</a:t>
            </a:r>
          </a:p>
        </p:txBody>
      </p:sp>
      <p:pic>
        <p:nvPicPr>
          <p:cNvPr id="6" name="Imagen 4">
            <a:extLst>
              <a:ext uri="{FF2B5EF4-FFF2-40B4-BE49-F238E27FC236}">
                <a16:creationId xmlns:a16="http://schemas.microsoft.com/office/drawing/2014/main" id="{75955754-D676-4E94-A097-90AB97A24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239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933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539552" y="4725144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Alteraciones en comunicación y lenguaje</a:t>
            </a:r>
          </a:p>
        </p:txBody>
      </p:sp>
      <p:pic>
        <p:nvPicPr>
          <p:cNvPr id="2052" name="Picture 4" descr="Resultado de imagen de comunicación">
            <a:extLst>
              <a:ext uri="{FF2B5EF4-FFF2-40B4-BE49-F238E27FC236}">
                <a16:creationId xmlns:a16="http://schemas.microsoft.com/office/drawing/2014/main" id="{793D8408-E6C0-4430-AAAD-DA3B86DB8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56594"/>
            <a:ext cx="7061614" cy="37426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4">
            <a:extLst>
              <a:ext uri="{FF2B5EF4-FFF2-40B4-BE49-F238E27FC236}">
                <a16:creationId xmlns:a16="http://schemas.microsoft.com/office/drawing/2014/main" id="{0A5CDF98-9C57-4142-B139-C4E45337A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3694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48A2A6A-50FC-4048-954F-2594F1264CB0}"/>
              </a:ext>
            </a:extLst>
          </p:cNvPr>
          <p:cNvSpPr txBox="1"/>
          <p:nvPr/>
        </p:nvSpPr>
        <p:spPr>
          <a:xfrm>
            <a:off x="467544" y="476672"/>
            <a:ext cx="8064896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Deficiencias persistentes en la </a:t>
            </a:r>
            <a:r>
              <a:rPr lang="es-ES" b="1" i="0" u="sng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comunicación social</a:t>
            </a:r>
            <a:r>
              <a:rPr lang="es-ES" b="0" i="0" u="sng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y en la </a:t>
            </a:r>
            <a:r>
              <a:rPr lang="es-ES" b="1" i="0" u="sng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interacción social</a:t>
            </a:r>
            <a:r>
              <a:rPr lang="es-ES" b="0" i="0" u="sng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 diversos contextos, manifestado por lo siguiente, actualmente o por los antecedentes (los ejemplos son ilustrativos pero no exhaustivos):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Las deficiencias en la </a:t>
            </a:r>
            <a:r>
              <a:rPr lang="es-ES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reciprocidad socioemocional</a:t>
            </a: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varían, por ejemplo, desde un acercamiento social anormal y fracaso de la conversación normal en ambos sentidos pasando por la disminución en intereses, emociones o afectos compartidos hasta el fracaso en iniciar o responder a interacciones sociales.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Las deficiencias en las conductas comunicativas </a:t>
            </a:r>
            <a:r>
              <a:rPr lang="es-ES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 verbales</a:t>
            </a: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utilizadas en la interacción social, varían, por ejemplo, desde una comunicación verbal y no verbal poco integrada pasando por anomalías del contacto visual y del lenguaje corporal o deficiencias de la comprensión y el uso de gestos, hasta una falta total de expresión facial y de comunicación no verbal.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Las deficiencias en el </a:t>
            </a:r>
            <a:r>
              <a:rPr lang="es-ES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desarrollo, mantenimiento y comprensión de las relaciones</a:t>
            </a:r>
            <a:r>
              <a:rPr lang="es-E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varían, por ejemplo, desde dificultades para ajustar el comportamiento en diversos contextos sociales pasando por dificultades para compartir juegos imaginativos o para hacer amigos, hasta la ausencia de interés por otras personas.</a:t>
            </a:r>
          </a:p>
        </p:txBody>
      </p:sp>
    </p:spTree>
    <p:extLst>
      <p:ext uri="{BB962C8B-B14F-4D97-AF65-F5344CB8AC3E}">
        <p14:creationId xmlns:p14="http://schemas.microsoft.com/office/powerpoint/2010/main" val="178935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686800" cy="962744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0062AC"/>
                </a:solidFill>
              </a:rPr>
              <a:t>Temple </a:t>
            </a:r>
            <a:r>
              <a:rPr lang="es-ES" sz="4000" dirty="0" err="1">
                <a:solidFill>
                  <a:srgbClr val="0062AC"/>
                </a:solidFill>
              </a:rPr>
              <a:t>Grandin</a:t>
            </a:r>
            <a:r>
              <a:rPr lang="es-ES" sz="4000" dirty="0">
                <a:solidFill>
                  <a:srgbClr val="0062AC"/>
                </a:solidFill>
              </a:rPr>
              <a:t> 1995:</a:t>
            </a:r>
            <a:endParaRPr lang="es-E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776"/>
            <a:ext cx="7643192" cy="4896543"/>
          </a:xfrm>
          <a:ln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s-ES" i="1" dirty="0">
                <a:solidFill>
                  <a:srgbClr val="000000"/>
                </a:solidFill>
                <a:latin typeface="+mj-lt"/>
              </a:rPr>
              <a:t>Durante los dos últimos años, me he dado cuenta de que existe una especie de electricidad que va y viene entre la gente. He observado que cuando varias personas están juntas y pasan un buen rato su habla y sus risas siguen un buen ritmo. Todos ríen juntos y después hablan tranquilamente hasta el siguiente ciclo de risas. Siempre me ha costado seguir ese ritmo y normalmente interrumpo las conversaciones sin darme cuenta de        mi error.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A450ED4-E839-4747-80BA-6128FA7D1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876256" y="4365104"/>
            <a:ext cx="1944216" cy="2256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agen 4">
            <a:extLst>
              <a:ext uri="{FF2B5EF4-FFF2-40B4-BE49-F238E27FC236}">
                <a16:creationId xmlns:a16="http://schemas.microsoft.com/office/drawing/2014/main" id="{4AB341B3-8FE4-4F02-B4F5-F9A671DCE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4107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endParaRPr lang="es-ES" sz="450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85982910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72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1FFC74C-0931-487A-8434-8AC85CE2F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700" dirty="0">
                <a:solidFill>
                  <a:srgbClr val="FFFFFF"/>
                </a:solidFill>
              </a:rPr>
              <a:t>Ausencia de lenguaje oral y alteración grave en la comunicación.</a:t>
            </a: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3BA8D9FB-7296-4C48-9810-B7622B35C4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30736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327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s-ES_tradnl" sz="3500" b="1">
                <a:solidFill>
                  <a:srgbClr val="FFFFFF"/>
                </a:solidFill>
              </a:rPr>
              <a:t>D</a:t>
            </a:r>
            <a:r>
              <a:rPr lang="es-ES_tradnl" altLang="ja-JP" sz="3500" b="1">
                <a:solidFill>
                  <a:srgbClr val="FFFFFF"/>
                </a:solidFill>
                <a:ea typeface="ＭＳ Ｐゴシック" pitchFamily="-80" charset="-128"/>
              </a:rPr>
              <a:t>éficit en el uso de las conductas no verbales </a:t>
            </a:r>
            <a:endParaRPr lang="es-ES_tradnl" sz="3500" b="1">
              <a:solidFill>
                <a:srgbClr val="FFFFFF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s-ES_tradnl" sz="1700"/>
              <a:t>Evita el contacto ocular o es inapropiado.</a:t>
            </a:r>
          </a:p>
          <a:p>
            <a:r>
              <a:rPr lang="es-ES_tradnl" sz="1700"/>
              <a:t>Expresiones faciales limitadas: no se puede inferir el estado emocional.</a:t>
            </a:r>
          </a:p>
          <a:p>
            <a:r>
              <a:rPr lang="es-ES_tradnl" sz="1700"/>
              <a:t>Ausencia de sonrisa social. </a:t>
            </a:r>
          </a:p>
          <a:p>
            <a:r>
              <a:rPr lang="es-ES_tradnl" sz="1700"/>
              <a:t>No hay uso de gestos descriptivos, imperativos y protodeclarativos.</a:t>
            </a:r>
          </a:p>
          <a:p>
            <a:r>
              <a:rPr lang="es-ES_tradnl" sz="1700"/>
              <a:t>Falta de coordinaci</a:t>
            </a:r>
            <a:r>
              <a:rPr lang="es-ES_tradnl" altLang="ja-JP" sz="1700">
                <a:ea typeface="ＭＳ Ｐゴシック" pitchFamily="-80" charset="-128"/>
              </a:rPr>
              <a:t>ón entre conducta no verbal y lenguaje (gestos intempestivos y asincrónicos).</a:t>
            </a:r>
          </a:p>
          <a:p>
            <a:r>
              <a:rPr lang="es-ES_tradnl" altLang="ja-JP" sz="1700">
                <a:ea typeface="ＭＳ Ｐゴシック" pitchFamily="-80" charset="-128"/>
              </a:rPr>
              <a:t>Orientación espacial inapropiada.</a:t>
            </a:r>
          </a:p>
          <a:p>
            <a:r>
              <a:rPr lang="es-ES_tradnl" altLang="ja-JP" sz="1700">
                <a:ea typeface="ＭＳ Ｐゴシック" pitchFamily="-80" charset="-128"/>
              </a:rPr>
              <a:t>No comprende gestos de otros.</a:t>
            </a:r>
            <a:endParaRPr lang="es-ES_tradnl" sz="1700"/>
          </a:p>
          <a:p>
            <a:pPr>
              <a:buFontTx/>
              <a:buNone/>
            </a:pPr>
            <a:endParaRPr lang="es-ES_tradnl" sz="1700">
              <a:latin typeface="Chalkboard" pitchFamily="32" charset="0"/>
            </a:endParaRPr>
          </a:p>
        </p:txBody>
      </p:sp>
      <p:pic>
        <p:nvPicPr>
          <p:cNvPr id="4" name="Imagen 4" descr="Dibujo con letras blancas&#10;&#10;Descripción generada automáticamente con confianza media">
            <a:extLst>
              <a:ext uri="{FF2B5EF4-FFF2-40B4-BE49-F238E27FC236}">
                <a16:creationId xmlns:a16="http://schemas.microsoft.com/office/drawing/2014/main" id="{E9370F84-FC84-4DED-ADFC-52C7994B3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67962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53581" y="685800"/>
            <a:ext cx="3264837" cy="1474666"/>
          </a:xfrm>
        </p:spPr>
        <p:txBody>
          <a:bodyPr anchor="b">
            <a:normAutofit/>
          </a:bodyPr>
          <a:lstStyle/>
          <a:p>
            <a:r>
              <a:rPr lang="es-ES" sz="2800">
                <a:solidFill>
                  <a:srgbClr val="595959"/>
                </a:solidFill>
              </a:rPr>
              <a:t>alteración pragmática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53581" y="2447337"/>
            <a:ext cx="3264837" cy="3770434"/>
          </a:xfrm>
        </p:spPr>
        <p:txBody>
          <a:bodyPr anchor="t">
            <a:normAutofit fontScale="92500" lnSpcReduction="20000"/>
          </a:bodyPr>
          <a:lstStyle/>
          <a:p>
            <a:r>
              <a:rPr lang="es-ES" sz="1700" dirty="0">
                <a:solidFill>
                  <a:srgbClr val="595959"/>
                </a:solidFill>
              </a:rPr>
              <a:t>Alteración en la interpretación de las características no verbales.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Uso inadecuado del lenguaje.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Escasa motivación por el receptor.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Dificultad en realizar conversaciones recíprocas.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Cambios bruscos en los temas d </a:t>
            </a:r>
            <a:r>
              <a:rPr lang="es-ES" sz="1700" dirty="0" err="1">
                <a:solidFill>
                  <a:srgbClr val="595959"/>
                </a:solidFill>
              </a:rPr>
              <a:t>econversación</a:t>
            </a:r>
            <a:r>
              <a:rPr lang="es-ES" sz="1700" dirty="0">
                <a:solidFill>
                  <a:srgbClr val="595959"/>
                </a:solidFill>
              </a:rPr>
              <a:t>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Comentarios fuera de contexto.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Dificultad para pedir aclaraciones.</a:t>
            </a:r>
          </a:p>
          <a:p>
            <a:r>
              <a:rPr lang="es-ES" sz="1700" dirty="0">
                <a:solidFill>
                  <a:srgbClr val="595959"/>
                </a:solidFill>
              </a:rPr>
              <a:t>Rituales verbales</a:t>
            </a:r>
          </a:p>
          <a:p>
            <a:r>
              <a:rPr lang="es-ES" sz="1700" dirty="0">
                <a:solidFill>
                  <a:srgbClr val="595959"/>
                </a:solidFill>
              </a:rPr>
              <a:t>ECOLALIAS</a:t>
            </a:r>
          </a:p>
        </p:txBody>
      </p:sp>
      <p:pic>
        <p:nvPicPr>
          <p:cNvPr id="3074" name="Picture 2" descr="Resultado de imagen de comunicación">
            <a:extLst>
              <a:ext uri="{FF2B5EF4-FFF2-40B4-BE49-F238E27FC236}">
                <a16:creationId xmlns:a16="http://schemas.microsoft.com/office/drawing/2014/main" id="{CB448058-3419-4E07-B30C-EFCE04212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86350" y="1652889"/>
            <a:ext cx="3597792" cy="35977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088D720-B7C3-40B1-9D32-B8B827E9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9320"/>
            <a:ext cx="1315783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447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s-ES" sz="3500">
                <a:solidFill>
                  <a:srgbClr val="FFFFFF"/>
                </a:solidFill>
              </a:rPr>
              <a:t>ECOLALIAS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296872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5032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779</Words>
  <Application>Microsoft Office PowerPoint</Application>
  <PresentationFormat>Presentación en pantalla (4:3)</PresentationFormat>
  <Paragraphs>79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Chalkboard</vt:lpstr>
      <vt:lpstr>Open Sans</vt:lpstr>
      <vt:lpstr>Wingdings</vt:lpstr>
      <vt:lpstr>Tema de Office</vt:lpstr>
      <vt:lpstr>Presentación de PowerPoint</vt:lpstr>
      <vt:lpstr>Alteraciones en comunicación y lenguaje</vt:lpstr>
      <vt:lpstr>Presentación de PowerPoint</vt:lpstr>
      <vt:lpstr>Temple Grandin 1995:</vt:lpstr>
      <vt:lpstr>Presentación de PowerPoint</vt:lpstr>
      <vt:lpstr>Ausencia de lenguaje oral y alteración grave en la comunicación.</vt:lpstr>
      <vt:lpstr>Déficit en el uso de las conductas no verbales </vt:lpstr>
      <vt:lpstr>alteración pragmática</vt:lpstr>
      <vt:lpstr>ECOLALIAS</vt:lpstr>
      <vt:lpstr>Presentación de PowerPoint</vt:lpstr>
      <vt:lpstr>alteración semántica</vt:lpstr>
      <vt:lpstr>la prosodia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Alteraciones en comunicación y lenguaje</dc:title>
  <dc:creator>Usuario de Windows</dc:creator>
  <cp:lastModifiedBy>SABELA FUERTES FERNANDEZ</cp:lastModifiedBy>
  <cp:revision>8</cp:revision>
  <dcterms:created xsi:type="dcterms:W3CDTF">2021-09-23T14:13:29Z</dcterms:created>
  <dcterms:modified xsi:type="dcterms:W3CDTF">2021-10-01T08:09:09Z</dcterms:modified>
</cp:coreProperties>
</file>