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Comica" charset="1" panose="00000000000000000000"/>
      <p:regular r:id="rId14"/>
    </p:embeddedFont>
    <p:embeddedFont>
      <p:font typeface="Open Sans" charset="1" panose="020B0606030504020204"/>
      <p:regular r:id="rId15"/>
    </p:embeddedFont>
    <p:embeddedFont>
      <p:font typeface="Open Sans Bold" charset="1" panose="020B0806030504020204"/>
      <p:regular r:id="rId16"/>
    </p:embeddedFont>
    <p:embeddedFont>
      <p:font typeface="Open Sans Italics" charset="1" panose="020B0606030504020204"/>
      <p:regular r:id="rId17"/>
    </p:embeddedFont>
    <p:embeddedFont>
      <p:font typeface="Open Sans Bold Italics" charset="1" panose="020B0806030504020204"/>
      <p:regular r:id="rId18"/>
    </p:embeddedFont>
    <p:embeddedFont>
      <p:font typeface="Open Sans Light" charset="1" panose="020B0306030504020204"/>
      <p:regular r:id="rId19"/>
    </p:embeddedFont>
    <p:embeddedFont>
      <p:font typeface="Open Sans Light Italics" charset="1" panose="020B0306030504020204"/>
      <p:regular r:id="rId20"/>
    </p:embeddedFont>
    <p:embeddedFont>
      <p:font typeface="Open Sans Ultra-Bold" charset="1" panose="00000000000000000000"/>
      <p:regular r:id="rId21"/>
    </p:embeddedFont>
    <p:embeddedFont>
      <p:font typeface="Open Sans Ultra-Bold Italics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34" Target="slides/slide12.xml" Type="http://schemas.openxmlformats.org/officeDocument/2006/relationships/slide"/><Relationship Id="rId35" Target="slides/slide13.xml" Type="http://schemas.openxmlformats.org/officeDocument/2006/relationships/slide"/><Relationship Id="rId36" Target="slides/slide14.xml" Type="http://schemas.openxmlformats.org/officeDocument/2006/relationships/slide"/><Relationship Id="rId37" Target="slides/slide15.xml" Type="http://schemas.openxmlformats.org/officeDocument/2006/relationships/slide"/><Relationship Id="rId38" Target="slides/slide16.xml" Type="http://schemas.openxmlformats.org/officeDocument/2006/relationships/slide"/><Relationship Id="rId39" Target="slides/slide17.xml" Type="http://schemas.openxmlformats.org/officeDocument/2006/relationships/slide"/><Relationship Id="rId4" Target="theme/theme1.xml" Type="http://schemas.openxmlformats.org/officeDocument/2006/relationships/theme"/><Relationship Id="rId40" Target="slides/slide18.xml" Type="http://schemas.openxmlformats.org/officeDocument/2006/relationships/slide"/><Relationship Id="rId41" Target="slides/slide19.xml" Type="http://schemas.openxmlformats.org/officeDocument/2006/relationships/slide"/><Relationship Id="rId42" Target="slides/slide20.xml" Type="http://schemas.openxmlformats.org/officeDocument/2006/relationships/slide"/><Relationship Id="rId43" Target="slides/slide21.xml" Type="http://schemas.openxmlformats.org/officeDocument/2006/relationships/slide"/><Relationship Id="rId44" Target="slides/slide22.xml" Type="http://schemas.openxmlformats.org/officeDocument/2006/relationships/slide"/><Relationship Id="rId45" Target="slides/slide23.xml" Type="http://schemas.openxmlformats.org/officeDocument/2006/relationships/slide"/><Relationship Id="rId46" Target="slides/slide24.xml" Type="http://schemas.openxmlformats.org/officeDocument/2006/relationships/slide"/><Relationship Id="rId47" Target="slides/slide25.xml" Type="http://schemas.openxmlformats.org/officeDocument/2006/relationships/slide"/><Relationship Id="rId48" Target="slides/slide26.xml" Type="http://schemas.openxmlformats.org/officeDocument/2006/relationships/slide"/><Relationship Id="rId49" Target="slides/slide27.xml" Type="http://schemas.openxmlformats.org/officeDocument/2006/relationships/slide"/><Relationship Id="rId5" Target="tableStyles.xml" Type="http://schemas.openxmlformats.org/officeDocument/2006/relationships/tableStyles"/><Relationship Id="rId50" Target="slides/slide28.xml" Type="http://schemas.openxmlformats.org/officeDocument/2006/relationships/slide"/><Relationship Id="rId51" Target="slides/slide29.xml" Type="http://schemas.openxmlformats.org/officeDocument/2006/relationships/slide"/><Relationship Id="rId52" Target="slides/slide30.xml" Type="http://schemas.openxmlformats.org/officeDocument/2006/relationships/slide"/><Relationship Id="rId53" Target="slides/slide31.xml" Type="http://schemas.openxmlformats.org/officeDocument/2006/relationships/slide"/><Relationship Id="rId54" Target="slides/slide32.xml" Type="http://schemas.openxmlformats.org/officeDocument/2006/relationships/slide"/><Relationship Id="rId55" Target="slides/slide33.xml" Type="http://schemas.openxmlformats.org/officeDocument/2006/relationships/slide"/><Relationship Id="rId56" Target="slides/slide34.xml" Type="http://schemas.openxmlformats.org/officeDocument/2006/relationships/slide"/><Relationship Id="rId57" Target="slides/slide35.xml" Type="http://schemas.openxmlformats.org/officeDocument/2006/relationships/slide"/><Relationship Id="rId58" Target="slides/slide36.xml" Type="http://schemas.openxmlformats.org/officeDocument/2006/relationships/slide"/><Relationship Id="rId59" Target="slides/slide37.xml" Type="http://schemas.openxmlformats.org/officeDocument/2006/relationships/slide"/><Relationship Id="rId6" Target="fonts/font6.fntdata" Type="http://schemas.openxmlformats.org/officeDocument/2006/relationships/font"/><Relationship Id="rId60" Target="slides/slide38.xml" Type="http://schemas.openxmlformats.org/officeDocument/2006/relationships/slide"/><Relationship Id="rId61" Target="slides/slide39.xml" Type="http://schemas.openxmlformats.org/officeDocument/2006/relationships/slide"/><Relationship Id="rId62" Target="slides/slide40.xml" Type="http://schemas.openxmlformats.org/officeDocument/2006/relationships/slide"/><Relationship Id="rId63" Target="slides/slide41.xml" Type="http://schemas.openxmlformats.org/officeDocument/2006/relationships/slide"/><Relationship Id="rId64" Target="slides/slide42.xml" Type="http://schemas.openxmlformats.org/officeDocument/2006/relationships/slide"/><Relationship Id="rId65" Target="slides/slide43.xml" Type="http://schemas.openxmlformats.org/officeDocument/2006/relationships/slide"/><Relationship Id="rId66" Target="slides/slide44.xml" Type="http://schemas.openxmlformats.org/officeDocument/2006/relationships/slide"/><Relationship Id="rId67" Target="slides/slide45.xml" Type="http://schemas.openxmlformats.org/officeDocument/2006/relationships/slide"/><Relationship Id="rId68" Target="slides/slide46.xml" Type="http://schemas.openxmlformats.org/officeDocument/2006/relationships/slide"/><Relationship Id="rId69" Target="slides/slide47.xml" Type="http://schemas.openxmlformats.org/officeDocument/2006/relationships/slide"/><Relationship Id="rId7" Target="fonts/font7.fntdata" Type="http://schemas.openxmlformats.org/officeDocument/2006/relationships/font"/><Relationship Id="rId70" Target="slides/slide48.xml" Type="http://schemas.openxmlformats.org/officeDocument/2006/relationships/slide"/><Relationship Id="rId71" Target="slides/slide49.xml" Type="http://schemas.openxmlformats.org/officeDocument/2006/relationships/slide"/><Relationship Id="rId72" Target="slides/slide50.xml" Type="http://schemas.openxmlformats.org/officeDocument/2006/relationships/slide"/><Relationship Id="rId73" Target="slides/slide51.xml" Type="http://schemas.openxmlformats.org/officeDocument/2006/relationships/slide"/><Relationship Id="rId74" Target="slides/slide52.xml" Type="http://schemas.openxmlformats.org/officeDocument/2006/relationships/slide"/><Relationship Id="rId75" Target="slides/slide53.xml" Type="http://schemas.openxmlformats.org/officeDocument/2006/relationships/slide"/><Relationship Id="rId76" Target="slides/slide54.xml" Type="http://schemas.openxmlformats.org/officeDocument/2006/relationships/slide"/><Relationship Id="rId77" Target="slides/slide55.xml" Type="http://schemas.openxmlformats.org/officeDocument/2006/relationships/slide"/><Relationship Id="rId78" Target="slides/slide56.xml" Type="http://schemas.openxmlformats.org/officeDocument/2006/relationships/slide"/><Relationship Id="rId79" Target="slides/slide57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1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2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43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44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1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2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2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2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2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9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60.pn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61.pn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63.pn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65.pn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67.pn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69.pn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70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73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48.png" Type="http://schemas.openxmlformats.org/officeDocument/2006/relationships/image"/><Relationship Id="rId12" Target="../media/image49.svg" Type="http://schemas.openxmlformats.org/officeDocument/2006/relationships/image"/><Relationship Id="rId13" Target="../media/image32.png" Type="http://schemas.openxmlformats.org/officeDocument/2006/relationships/image"/><Relationship Id="rId14" Target="../media/image33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77.pn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65" y="3569168"/>
            <a:ext cx="16552869" cy="2612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7"/>
              </a:lnSpc>
            </a:pPr>
            <a:r>
              <a:rPr lang="en-US" sz="9975" spc="-319">
                <a:solidFill>
                  <a:srgbClr val="022033"/>
                </a:solidFill>
                <a:latin typeface="Comica"/>
              </a:rPr>
              <a:t>CREACIÓN, GRABACIÓN Y EDICIÓN DE PODCAST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-3298647" y="-38657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13916">
            <a:off x="-2916636" y="4846793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299222">
            <a:off x="13481601" y="-533519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7643598">
            <a:off x="8344729" y="772601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58296">
            <a:off x="2567670" y="824791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858296">
            <a:off x="5046823" y="-696910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123618" y="7122859"/>
            <a:ext cx="6850875" cy="751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4245" spc="437">
                <a:solidFill>
                  <a:srgbClr val="022033"/>
                </a:solidFill>
                <a:latin typeface="Roboto"/>
              </a:rPr>
              <a:t>POR VERÓNICA GARCÍA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11144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CANAL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42251" y="4179226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42251" y="5557837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86510" y="2885236"/>
            <a:ext cx="2081060" cy="4516528"/>
          </a:xfrm>
          <a:custGeom>
            <a:avLst/>
            <a:gdLst/>
            <a:ahLst/>
            <a:cxnLst/>
            <a:rect r="r" b="b" t="t" l="l"/>
            <a:pathLst>
              <a:path h="4516528" w="2081060">
                <a:moveTo>
                  <a:pt x="0" y="0"/>
                </a:moveTo>
                <a:lnTo>
                  <a:pt x="2081061" y="0"/>
                </a:lnTo>
                <a:lnTo>
                  <a:pt x="2081061" y="4516528"/>
                </a:lnTo>
                <a:lnTo>
                  <a:pt x="0" y="4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08182" t="-159823" r="-1615935" b="-38067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1560" y="2889575"/>
            <a:ext cx="3117048" cy="1751385"/>
          </a:xfrm>
          <a:custGeom>
            <a:avLst/>
            <a:gdLst/>
            <a:ahLst/>
            <a:cxnLst/>
            <a:rect r="r" b="b" t="t" l="l"/>
            <a:pathLst>
              <a:path h="1751385" w="3117048">
                <a:moveTo>
                  <a:pt x="0" y="0"/>
                </a:moveTo>
                <a:lnTo>
                  <a:pt x="3117047" y="0"/>
                </a:lnTo>
                <a:lnTo>
                  <a:pt x="3117047" y="1751384"/>
                </a:lnTo>
                <a:lnTo>
                  <a:pt x="0" y="175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38718" y="5499787"/>
            <a:ext cx="2161483" cy="2161483"/>
          </a:xfrm>
          <a:custGeom>
            <a:avLst/>
            <a:gdLst/>
            <a:ahLst/>
            <a:cxnLst/>
            <a:rect r="r" b="b" t="t" l="l"/>
            <a:pathLst>
              <a:path h="2161483" w="2161483">
                <a:moveTo>
                  <a:pt x="0" y="0"/>
                </a:moveTo>
                <a:lnTo>
                  <a:pt x="2161482" y="0"/>
                </a:lnTo>
                <a:lnTo>
                  <a:pt x="2161482" y="2161483"/>
                </a:lnTo>
                <a:lnTo>
                  <a:pt x="0" y="2161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15536" y="4036351"/>
            <a:ext cx="5355970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ENTRADA XLR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83194" y="5414962"/>
            <a:ext cx="567330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ENTRADA JACK O 6.3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1474" y="4739588"/>
            <a:ext cx="5355970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CABLE XLR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1474" y="7670795"/>
            <a:ext cx="5355970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CABLE JACK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11144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CANAL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5777242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38037" y="2795246"/>
            <a:ext cx="1863492" cy="5823413"/>
          </a:xfrm>
          <a:custGeom>
            <a:avLst/>
            <a:gdLst/>
            <a:ahLst/>
            <a:cxnLst/>
            <a:rect r="r" b="b" t="t" l="l"/>
            <a:pathLst>
              <a:path h="5823413" w="1863492">
                <a:moveTo>
                  <a:pt x="0" y="0"/>
                </a:moveTo>
                <a:lnTo>
                  <a:pt x="1863493" y="0"/>
                </a:lnTo>
                <a:lnTo>
                  <a:pt x="1863493" y="5823413"/>
                </a:lnTo>
                <a:lnTo>
                  <a:pt x="0" y="5823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7847" t="-175250" r="-1665487" b="-18141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18870" y="3593291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461" y="5706952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71761" y="4790927"/>
            <a:ext cx="566276" cy="2395784"/>
          </a:xfrm>
          <a:custGeom>
            <a:avLst/>
            <a:gdLst/>
            <a:ahLst/>
            <a:cxnLst/>
            <a:rect r="r" b="b" t="t" l="l"/>
            <a:pathLst>
              <a:path h="2395784" w="566276">
                <a:moveTo>
                  <a:pt x="0" y="0"/>
                </a:moveTo>
                <a:lnTo>
                  <a:pt x="566276" y="0"/>
                </a:lnTo>
                <a:lnTo>
                  <a:pt x="566276" y="2395785"/>
                </a:lnTo>
                <a:lnTo>
                  <a:pt x="0" y="23957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21409" y="3478278"/>
            <a:ext cx="5355970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GANANCIA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55529" y="5591939"/>
            <a:ext cx="567330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EQUALIZACIÓN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618870" y="7791739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60929" y="7676725"/>
            <a:ext cx="855578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ENVIAR AUDIO A OTRO CANAL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11144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CANAL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83465" y="2795246"/>
            <a:ext cx="1902359" cy="6463054"/>
          </a:xfrm>
          <a:custGeom>
            <a:avLst/>
            <a:gdLst/>
            <a:ahLst/>
            <a:cxnLst/>
            <a:rect r="r" b="b" t="t" l="l"/>
            <a:pathLst>
              <a:path h="6463054" w="1902359">
                <a:moveTo>
                  <a:pt x="0" y="0"/>
                </a:moveTo>
                <a:lnTo>
                  <a:pt x="1902360" y="0"/>
                </a:lnTo>
                <a:lnTo>
                  <a:pt x="1902360" y="6463054"/>
                </a:lnTo>
                <a:lnTo>
                  <a:pt x="0" y="6463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9036" t="-249847" r="-1659052" b="-6924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40473" y="3171034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40473" y="3892421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19075" y="4708028"/>
            <a:ext cx="864390" cy="3657035"/>
          </a:xfrm>
          <a:custGeom>
            <a:avLst/>
            <a:gdLst/>
            <a:ahLst/>
            <a:cxnLst/>
            <a:rect r="r" b="b" t="t" l="l"/>
            <a:pathLst>
              <a:path h="3657035" w="864390">
                <a:moveTo>
                  <a:pt x="0" y="0"/>
                </a:moveTo>
                <a:lnTo>
                  <a:pt x="864390" y="0"/>
                </a:lnTo>
                <a:lnTo>
                  <a:pt x="864390" y="3657035"/>
                </a:lnTo>
                <a:lnTo>
                  <a:pt x="0" y="3657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57875" y="3028159"/>
            <a:ext cx="2182599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PANEO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70342" y="3809342"/>
            <a:ext cx="197013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MUTE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111219" y="6261577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902175" y="6146564"/>
            <a:ext cx="2209043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FADER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93582" y="2552817"/>
            <a:ext cx="2525271" cy="2506905"/>
          </a:xfrm>
          <a:custGeom>
            <a:avLst/>
            <a:gdLst/>
            <a:ahLst/>
            <a:cxnLst/>
            <a:rect r="r" b="b" t="t" l="l"/>
            <a:pathLst>
              <a:path h="2506905" w="2525271">
                <a:moveTo>
                  <a:pt x="0" y="0"/>
                </a:moveTo>
                <a:lnTo>
                  <a:pt x="2525271" y="0"/>
                </a:lnTo>
                <a:lnTo>
                  <a:pt x="2525271" y="2506905"/>
                </a:lnTo>
                <a:lnTo>
                  <a:pt x="0" y="2506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920603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ENVÍOS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03393" y="4037746"/>
            <a:ext cx="6055546" cy="3717266"/>
          </a:xfrm>
          <a:custGeom>
            <a:avLst/>
            <a:gdLst/>
            <a:ahLst/>
            <a:cxnLst/>
            <a:rect r="r" b="b" t="t" l="l"/>
            <a:pathLst>
              <a:path h="3717266" w="6055546">
                <a:moveTo>
                  <a:pt x="0" y="0"/>
                </a:moveTo>
                <a:lnTo>
                  <a:pt x="6055546" y="0"/>
                </a:lnTo>
                <a:lnTo>
                  <a:pt x="6055546" y="3717266"/>
                </a:lnTo>
                <a:lnTo>
                  <a:pt x="0" y="371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8182" t="-172607" r="-151222" b="-41912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7013925" y="8204548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7635810" y="4056806"/>
            <a:ext cx="1725081" cy="753817"/>
          </a:xfrm>
          <a:custGeom>
            <a:avLst/>
            <a:gdLst/>
            <a:ahLst/>
            <a:cxnLst/>
            <a:rect r="r" b="b" t="t" l="l"/>
            <a:pathLst>
              <a:path h="753817" w="1725081">
                <a:moveTo>
                  <a:pt x="0" y="0"/>
                </a:moveTo>
                <a:lnTo>
                  <a:pt x="1725082" y="0"/>
                </a:lnTo>
                <a:lnTo>
                  <a:pt x="1725082" y="753817"/>
                </a:lnTo>
                <a:lnTo>
                  <a:pt x="0" y="7538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0056972" y="2966949"/>
            <a:ext cx="409423" cy="1732173"/>
          </a:xfrm>
          <a:custGeom>
            <a:avLst/>
            <a:gdLst/>
            <a:ahLst/>
            <a:cxnLst/>
            <a:rect r="r" b="b" t="t" l="l"/>
            <a:pathLst>
              <a:path h="1732173" w="409423">
                <a:moveTo>
                  <a:pt x="0" y="0"/>
                </a:moveTo>
                <a:lnTo>
                  <a:pt x="409423" y="0"/>
                </a:lnTo>
                <a:lnTo>
                  <a:pt x="409423" y="1732172"/>
                </a:lnTo>
                <a:lnTo>
                  <a:pt x="0" y="1732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716294" y="6274224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0288707" y="7093637"/>
            <a:ext cx="409423" cy="1732173"/>
          </a:xfrm>
          <a:custGeom>
            <a:avLst/>
            <a:gdLst/>
            <a:ahLst/>
            <a:cxnLst/>
            <a:rect r="r" b="b" t="t" l="l"/>
            <a:pathLst>
              <a:path h="1732173" w="409423">
                <a:moveTo>
                  <a:pt x="0" y="0"/>
                </a:moveTo>
                <a:lnTo>
                  <a:pt x="409422" y="0"/>
                </a:lnTo>
                <a:lnTo>
                  <a:pt x="409422" y="1732173"/>
                </a:lnTo>
                <a:lnTo>
                  <a:pt x="0" y="1732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74462" y="3833035"/>
            <a:ext cx="2401979" cy="2702226"/>
          </a:xfrm>
          <a:custGeom>
            <a:avLst/>
            <a:gdLst/>
            <a:ahLst/>
            <a:cxnLst/>
            <a:rect r="r" b="b" t="t" l="l"/>
            <a:pathLst>
              <a:path h="2702226" w="2401979">
                <a:moveTo>
                  <a:pt x="0" y="0"/>
                </a:moveTo>
                <a:lnTo>
                  <a:pt x="2401978" y="0"/>
                </a:lnTo>
                <a:lnTo>
                  <a:pt x="2401978" y="2702226"/>
                </a:lnTo>
                <a:lnTo>
                  <a:pt x="0" y="2702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890761" y="9061146"/>
            <a:ext cx="350483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AURICULARES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33222" y="4878412"/>
            <a:ext cx="250086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RETORNO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25045" y="6145280"/>
            <a:ext cx="2209043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ENVÍO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61684" y="2906224"/>
            <a:ext cx="5216936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ENVIAR MEZCLA XLR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93418" y="8075604"/>
            <a:ext cx="5587163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ENVIAR MEZCLA JACK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37743" y="2810974"/>
            <a:ext cx="5474118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ENVIAR MEZCLA RCA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984465" y="5870311"/>
            <a:ext cx="298831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CABLE RCA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4738863" y="5021287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0011522" y="7087192"/>
            <a:ext cx="4068928" cy="1376038"/>
          </a:xfrm>
          <a:custGeom>
            <a:avLst/>
            <a:gdLst/>
            <a:ahLst/>
            <a:cxnLst/>
            <a:rect r="r" b="b" t="t" l="l"/>
            <a:pathLst>
              <a:path h="1376038" w="4068928">
                <a:moveTo>
                  <a:pt x="0" y="0"/>
                </a:moveTo>
                <a:lnTo>
                  <a:pt x="4068928" y="0"/>
                </a:lnTo>
                <a:lnTo>
                  <a:pt x="4068928" y="1376038"/>
                </a:lnTo>
                <a:lnTo>
                  <a:pt x="0" y="137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11144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FADER EFECTOS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58035" y="2795246"/>
            <a:ext cx="1153661" cy="6777759"/>
          </a:xfrm>
          <a:custGeom>
            <a:avLst/>
            <a:gdLst/>
            <a:ahLst/>
            <a:cxnLst/>
            <a:rect r="r" b="b" t="t" l="l"/>
            <a:pathLst>
              <a:path h="6777759" w="1153661">
                <a:moveTo>
                  <a:pt x="0" y="0"/>
                </a:moveTo>
                <a:lnTo>
                  <a:pt x="1153661" y="0"/>
                </a:lnTo>
                <a:lnTo>
                  <a:pt x="1153661" y="6777758"/>
                </a:lnTo>
                <a:lnTo>
                  <a:pt x="0" y="677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18601" t="-154621" r="-940562" b="-4954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40504" y="3068865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640504" y="4852564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408589" y="5915969"/>
            <a:ext cx="649446" cy="2747655"/>
          </a:xfrm>
          <a:custGeom>
            <a:avLst/>
            <a:gdLst/>
            <a:ahLst/>
            <a:cxnLst/>
            <a:rect r="r" b="b" t="t" l="l"/>
            <a:pathLst>
              <a:path h="2747655" w="649446">
                <a:moveTo>
                  <a:pt x="0" y="0"/>
                </a:moveTo>
                <a:lnTo>
                  <a:pt x="649446" y="0"/>
                </a:lnTo>
                <a:lnTo>
                  <a:pt x="649446" y="2747655"/>
                </a:lnTo>
                <a:lnTo>
                  <a:pt x="0" y="27476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024988" y="2925990"/>
            <a:ext cx="461551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POTENCIOMETRO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68118" y="4769486"/>
            <a:ext cx="427238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VOLUMEN ENVÍO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976681" y="7014828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767637" y="6899815"/>
            <a:ext cx="2209043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FADER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640504" y="3944747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398646" y="3831771"/>
            <a:ext cx="2763474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ENVÍO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20027" y="4198635"/>
            <a:ext cx="2307984" cy="2291198"/>
          </a:xfrm>
          <a:custGeom>
            <a:avLst/>
            <a:gdLst/>
            <a:ahLst/>
            <a:cxnLst/>
            <a:rect r="r" b="b" t="t" l="l"/>
            <a:pathLst>
              <a:path h="2291198" w="2307984">
                <a:moveTo>
                  <a:pt x="0" y="0"/>
                </a:moveTo>
                <a:lnTo>
                  <a:pt x="2307984" y="0"/>
                </a:lnTo>
                <a:lnTo>
                  <a:pt x="2307984" y="2291199"/>
                </a:lnTo>
                <a:lnTo>
                  <a:pt x="0" y="22911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11144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EFECTOS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69592" y="2795246"/>
            <a:ext cx="6582841" cy="4278846"/>
          </a:xfrm>
          <a:custGeom>
            <a:avLst/>
            <a:gdLst/>
            <a:ahLst/>
            <a:cxnLst/>
            <a:rect r="r" b="b" t="t" l="l"/>
            <a:pathLst>
              <a:path h="4278846" w="6582841">
                <a:moveTo>
                  <a:pt x="0" y="0"/>
                </a:moveTo>
                <a:lnTo>
                  <a:pt x="6582841" y="0"/>
                </a:lnTo>
                <a:lnTo>
                  <a:pt x="6582841" y="4278846"/>
                </a:lnTo>
                <a:lnTo>
                  <a:pt x="0" y="4278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2464" t="-244641" r="-153735" b="-31516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9431758" y="7410723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11084" y="5930769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46997" y="3304649"/>
            <a:ext cx="376224" cy="1591719"/>
          </a:xfrm>
          <a:custGeom>
            <a:avLst/>
            <a:gdLst/>
            <a:ahLst/>
            <a:cxnLst/>
            <a:rect r="r" b="b" t="t" l="l"/>
            <a:pathLst>
              <a:path h="1591719" w="376224">
                <a:moveTo>
                  <a:pt x="0" y="0"/>
                </a:moveTo>
                <a:lnTo>
                  <a:pt x="376224" y="0"/>
                </a:lnTo>
                <a:lnTo>
                  <a:pt x="376224" y="1591718"/>
                </a:lnTo>
                <a:lnTo>
                  <a:pt x="0" y="159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08876" y="3416302"/>
            <a:ext cx="2931462" cy="127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LISTA DE EFECTOS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815756"/>
            <a:ext cx="4482384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EFECTO ELEGIDO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13510883" y="5902908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769392" y="5787894"/>
            <a:ext cx="1336366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USB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95282" y="8172071"/>
            <a:ext cx="2931462" cy="127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MODO ELEGIDO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93582" y="5344234"/>
            <a:ext cx="2556007" cy="2537418"/>
          </a:xfrm>
          <a:custGeom>
            <a:avLst/>
            <a:gdLst/>
            <a:ahLst/>
            <a:cxnLst/>
            <a:rect r="r" b="b" t="t" l="l"/>
            <a:pathLst>
              <a:path h="2537418" w="2556007">
                <a:moveTo>
                  <a:pt x="0" y="0"/>
                </a:moveTo>
                <a:lnTo>
                  <a:pt x="2556007" y="0"/>
                </a:lnTo>
                <a:lnTo>
                  <a:pt x="2556007" y="2537419"/>
                </a:lnTo>
                <a:lnTo>
                  <a:pt x="0" y="25374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6400" y="3817699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86400" y="5029747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86400" y="6244895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86400" y="7460042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86400" y="8675190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11560" y="373649"/>
            <a:ext cx="14864881" cy="254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31"/>
              </a:lnSpc>
            </a:pPr>
            <a:r>
              <a:rPr lang="en-US" sz="9708" spc="-805">
                <a:solidFill>
                  <a:srgbClr val="022033"/>
                </a:solidFill>
                <a:latin typeface="Comica"/>
              </a:rPr>
              <a:t>RESUMEN DE CONTENIDOS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8416634">
            <a:off x="-1207295" y="-2191133"/>
            <a:ext cx="4471991" cy="6439667"/>
          </a:xfrm>
          <a:custGeom>
            <a:avLst/>
            <a:gdLst/>
            <a:ahLst/>
            <a:cxnLst/>
            <a:rect r="r" b="b" t="t" l="l"/>
            <a:pathLst>
              <a:path h="6439667" w="4471991">
                <a:moveTo>
                  <a:pt x="0" y="0"/>
                </a:moveTo>
                <a:lnTo>
                  <a:pt x="4471990" y="0"/>
                </a:lnTo>
                <a:lnTo>
                  <a:pt x="4471990" y="6439666"/>
                </a:lnTo>
                <a:lnTo>
                  <a:pt x="0" y="6439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003101">
            <a:off x="15128246" y="392513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10508" y="4606150"/>
            <a:ext cx="3518717" cy="4652150"/>
          </a:xfrm>
          <a:custGeom>
            <a:avLst/>
            <a:gdLst/>
            <a:ahLst/>
            <a:cxnLst/>
            <a:rect r="r" b="b" t="t" l="l"/>
            <a:pathLst>
              <a:path h="4652150" w="3518717">
                <a:moveTo>
                  <a:pt x="0" y="0"/>
                </a:moveTo>
                <a:lnTo>
                  <a:pt x="3518717" y="0"/>
                </a:lnTo>
                <a:lnTo>
                  <a:pt x="3518717" y="4652150"/>
                </a:lnTo>
                <a:lnTo>
                  <a:pt x="0" y="4652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404997" y="4032595"/>
            <a:ext cx="3478005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PLANIFICACION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04997" y="5244643"/>
            <a:ext cx="3478005" cy="404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CREACIÓN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04997" y="6454445"/>
            <a:ext cx="3478005" cy="404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GRABACIÓN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04997" y="7679117"/>
            <a:ext cx="3478005" cy="404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EDICIÓN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04997" y="8890086"/>
            <a:ext cx="3478005" cy="404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PUBLICACIÓN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92392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REP/GRAB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39804" y="4171254"/>
            <a:ext cx="4786502" cy="4204717"/>
          </a:xfrm>
          <a:custGeom>
            <a:avLst/>
            <a:gdLst/>
            <a:ahLst/>
            <a:cxnLst/>
            <a:rect r="r" b="b" t="t" l="l"/>
            <a:pathLst>
              <a:path h="4204717" w="4786502">
                <a:moveTo>
                  <a:pt x="0" y="0"/>
                </a:moveTo>
                <a:lnTo>
                  <a:pt x="4786502" y="0"/>
                </a:lnTo>
                <a:lnTo>
                  <a:pt x="4786502" y="4204717"/>
                </a:lnTo>
                <a:lnTo>
                  <a:pt x="0" y="420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7031" t="-342818" r="-215915" b="-22806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57173" y="7567144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876780">
            <a:off x="9403380" y="4246937"/>
            <a:ext cx="977482" cy="427135"/>
          </a:xfrm>
          <a:custGeom>
            <a:avLst/>
            <a:gdLst/>
            <a:ahLst/>
            <a:cxnLst/>
            <a:rect r="r" b="b" t="t" l="l"/>
            <a:pathLst>
              <a:path h="427135" w="977482">
                <a:moveTo>
                  <a:pt x="0" y="0"/>
                </a:moveTo>
                <a:lnTo>
                  <a:pt x="977482" y="0"/>
                </a:lnTo>
                <a:lnTo>
                  <a:pt x="977482" y="427135"/>
                </a:lnTo>
                <a:lnTo>
                  <a:pt x="0" y="427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1726306" y="5463659"/>
            <a:ext cx="497188" cy="2103486"/>
          </a:xfrm>
          <a:custGeom>
            <a:avLst/>
            <a:gdLst/>
            <a:ahLst/>
            <a:cxnLst/>
            <a:rect r="r" b="b" t="t" l="l"/>
            <a:pathLst>
              <a:path h="2103486" w="497188">
                <a:moveTo>
                  <a:pt x="0" y="0"/>
                </a:moveTo>
                <a:lnTo>
                  <a:pt x="497188" y="0"/>
                </a:lnTo>
                <a:lnTo>
                  <a:pt x="497188" y="2103485"/>
                </a:lnTo>
                <a:lnTo>
                  <a:pt x="0" y="21034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1726306" y="4718819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81747" y="5757973"/>
            <a:ext cx="358057" cy="1514857"/>
          </a:xfrm>
          <a:custGeom>
            <a:avLst/>
            <a:gdLst/>
            <a:ahLst/>
            <a:cxnLst/>
            <a:rect r="r" b="b" t="t" l="l"/>
            <a:pathLst>
              <a:path h="1514857" w="358057">
                <a:moveTo>
                  <a:pt x="0" y="0"/>
                </a:moveTo>
                <a:lnTo>
                  <a:pt x="358057" y="0"/>
                </a:lnTo>
                <a:lnTo>
                  <a:pt x="358057" y="1514857"/>
                </a:lnTo>
                <a:lnTo>
                  <a:pt x="0" y="1514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910031" y="2652371"/>
            <a:ext cx="3028831" cy="127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MODO</a:t>
            </a:r>
          </a:p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GRAB/REP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14181" y="7424269"/>
            <a:ext cx="197013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MUTE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726306" y="5806539"/>
            <a:ext cx="3213944" cy="127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NIVEL DE AUDIO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84815" y="4603805"/>
            <a:ext cx="378068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ALIMENTACIÓN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3957119">
            <a:off x="8450121" y="3513554"/>
            <a:ext cx="977482" cy="427135"/>
          </a:xfrm>
          <a:custGeom>
            <a:avLst/>
            <a:gdLst/>
            <a:ahLst/>
            <a:cxnLst/>
            <a:rect r="r" b="b" t="t" l="l"/>
            <a:pathLst>
              <a:path h="427135" w="977482">
                <a:moveTo>
                  <a:pt x="0" y="0"/>
                </a:moveTo>
                <a:lnTo>
                  <a:pt x="977482" y="0"/>
                </a:lnTo>
                <a:lnTo>
                  <a:pt x="977482" y="427135"/>
                </a:lnTo>
                <a:lnTo>
                  <a:pt x="0" y="427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172224" y="3323209"/>
            <a:ext cx="3108165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GRABACIÓN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36006" y="6130737"/>
            <a:ext cx="94574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EQ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22504" y="4438685"/>
            <a:ext cx="406587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REPRODUCTOR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636006" y="4567629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528432">
            <a:off x="9760818" y="7006199"/>
            <a:ext cx="1803849" cy="788236"/>
          </a:xfrm>
          <a:custGeom>
            <a:avLst/>
            <a:gdLst/>
            <a:ahLst/>
            <a:cxnLst/>
            <a:rect r="r" b="b" t="t" l="l"/>
            <a:pathLst>
              <a:path h="788236" w="1803849">
                <a:moveTo>
                  <a:pt x="0" y="0"/>
                </a:moveTo>
                <a:lnTo>
                  <a:pt x="1803849" y="0"/>
                </a:lnTo>
                <a:lnTo>
                  <a:pt x="1803849" y="788236"/>
                </a:lnTo>
                <a:lnTo>
                  <a:pt x="0" y="788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8956738" y="8104810"/>
            <a:ext cx="933163" cy="407769"/>
          </a:xfrm>
          <a:custGeom>
            <a:avLst/>
            <a:gdLst/>
            <a:ahLst/>
            <a:cxnLst/>
            <a:rect r="r" b="b" t="t" l="l"/>
            <a:pathLst>
              <a:path h="407769" w="933163">
                <a:moveTo>
                  <a:pt x="0" y="0"/>
                </a:moveTo>
                <a:lnTo>
                  <a:pt x="933163" y="0"/>
                </a:lnTo>
                <a:lnTo>
                  <a:pt x="933163" y="407768"/>
                </a:lnTo>
                <a:lnTo>
                  <a:pt x="0" y="407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046737" y="8233096"/>
            <a:ext cx="2617647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VOL. AUR.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60776" y="8632400"/>
            <a:ext cx="3881103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VOL. RETORNO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39328" y="7272257"/>
            <a:ext cx="2556007" cy="2537418"/>
          </a:xfrm>
          <a:custGeom>
            <a:avLst/>
            <a:gdLst/>
            <a:ahLst/>
            <a:cxnLst/>
            <a:rect r="r" b="b" t="t" l="l"/>
            <a:pathLst>
              <a:path h="2537418" w="2556007">
                <a:moveTo>
                  <a:pt x="0" y="0"/>
                </a:moveTo>
                <a:lnTo>
                  <a:pt x="2556007" y="0"/>
                </a:lnTo>
                <a:lnTo>
                  <a:pt x="2556007" y="2537418"/>
                </a:lnTo>
                <a:lnTo>
                  <a:pt x="0" y="2537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95575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FADERS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38005" y="2795246"/>
            <a:ext cx="5327298" cy="6421297"/>
          </a:xfrm>
          <a:custGeom>
            <a:avLst/>
            <a:gdLst/>
            <a:ahLst/>
            <a:cxnLst/>
            <a:rect r="r" b="b" t="t" l="l"/>
            <a:pathLst>
              <a:path h="6421297" w="5327298">
                <a:moveTo>
                  <a:pt x="0" y="0"/>
                </a:moveTo>
                <a:lnTo>
                  <a:pt x="5327298" y="0"/>
                </a:lnTo>
                <a:lnTo>
                  <a:pt x="5327298" y="6421297"/>
                </a:lnTo>
                <a:lnTo>
                  <a:pt x="0" y="642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6358" t="-305562" r="-215257" b="-8268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15244" y="4826775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79496" y="3014526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89653" y="4683900"/>
            <a:ext cx="392559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REPRODUCTOR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09365" y="2931448"/>
            <a:ext cx="1970131" cy="6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MUTE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0800000">
            <a:off x="12992357" y="4826775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189303" y="4392880"/>
            <a:ext cx="2209043" cy="127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MEZCLA TOTAL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839944" y="4185586"/>
            <a:ext cx="6608113" cy="2308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EDICIÓN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486400" y="752983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140">
            <a:off x="-1995329" y="692815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145" y="1316610"/>
            <a:ext cx="3273710" cy="2773725"/>
          </a:xfrm>
          <a:custGeom>
            <a:avLst/>
            <a:gdLst/>
            <a:ahLst/>
            <a:cxnLst/>
            <a:rect r="r" b="b" t="t" l="l"/>
            <a:pathLst>
              <a:path h="2773725" w="3273710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404997" y="7744730"/>
            <a:ext cx="3478005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3861608" y="626191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17433" y="4319131"/>
            <a:ext cx="11053133" cy="4234642"/>
          </a:xfrm>
          <a:custGeom>
            <a:avLst/>
            <a:gdLst/>
            <a:ahLst/>
            <a:cxnLst/>
            <a:rect r="r" b="b" t="t" l="l"/>
            <a:pathLst>
              <a:path h="4234642" w="11053133">
                <a:moveTo>
                  <a:pt x="0" y="0"/>
                </a:moveTo>
                <a:lnTo>
                  <a:pt x="11053134" y="0"/>
                </a:lnTo>
                <a:lnTo>
                  <a:pt x="11053134" y="4234642"/>
                </a:lnTo>
                <a:lnTo>
                  <a:pt x="0" y="4234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37" t="-85593" r="-5552" b="-4751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6869" y="1112235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55883" y="2802079"/>
            <a:ext cx="12776233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ONLINE-AUDIO-CONVERTER.COM/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40362" y="2793056"/>
            <a:ext cx="7207275" cy="5798580"/>
          </a:xfrm>
          <a:custGeom>
            <a:avLst/>
            <a:gdLst/>
            <a:ahLst/>
            <a:cxnLst/>
            <a:rect r="r" b="b" t="t" l="l"/>
            <a:pathLst>
              <a:path h="5798580" w="7207275">
                <a:moveTo>
                  <a:pt x="0" y="0"/>
                </a:moveTo>
                <a:lnTo>
                  <a:pt x="7207276" y="0"/>
                </a:lnTo>
                <a:lnTo>
                  <a:pt x="7207276" y="5798580"/>
                </a:lnTo>
                <a:lnTo>
                  <a:pt x="0" y="5798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4570" t="-27136" r="-25476" b="-2826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6869" y="1112235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68517" y="8570251"/>
            <a:ext cx="5550966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AUDACITY.ES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65990" y="1771746"/>
            <a:ext cx="2702128" cy="2682476"/>
          </a:xfrm>
          <a:custGeom>
            <a:avLst/>
            <a:gdLst/>
            <a:ahLst/>
            <a:cxnLst/>
            <a:rect r="r" b="b" t="t" l="l"/>
            <a:pathLst>
              <a:path h="2682476" w="2702128">
                <a:moveTo>
                  <a:pt x="0" y="0"/>
                </a:moveTo>
                <a:lnTo>
                  <a:pt x="2702128" y="0"/>
                </a:lnTo>
                <a:lnTo>
                  <a:pt x="2702128" y="2682476"/>
                </a:lnTo>
                <a:lnTo>
                  <a:pt x="0" y="26824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29997" y="2382696"/>
            <a:ext cx="8628007" cy="5343739"/>
          </a:xfrm>
          <a:custGeom>
            <a:avLst/>
            <a:gdLst/>
            <a:ahLst/>
            <a:cxnLst/>
            <a:rect r="r" b="b" t="t" l="l"/>
            <a:pathLst>
              <a:path h="5343739" w="8628007">
                <a:moveTo>
                  <a:pt x="0" y="0"/>
                </a:moveTo>
                <a:lnTo>
                  <a:pt x="8628006" y="0"/>
                </a:lnTo>
                <a:lnTo>
                  <a:pt x="8628006" y="5343739"/>
                </a:lnTo>
                <a:lnTo>
                  <a:pt x="0" y="5343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48891" b="-45390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82368" y="8409012"/>
            <a:ext cx="5550966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REPRODUCTOR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400000">
            <a:off x="8495475" y="3167448"/>
            <a:ext cx="1574816" cy="6662682"/>
          </a:xfrm>
          <a:custGeom>
            <a:avLst/>
            <a:gdLst/>
            <a:ahLst/>
            <a:cxnLst/>
            <a:rect r="r" b="b" t="t" l="l"/>
            <a:pathLst>
              <a:path h="6662682" w="1574816">
                <a:moveTo>
                  <a:pt x="0" y="0"/>
                </a:moveTo>
                <a:lnTo>
                  <a:pt x="1574816" y="0"/>
                </a:lnTo>
                <a:lnTo>
                  <a:pt x="1574816" y="6662683"/>
                </a:lnTo>
                <a:lnTo>
                  <a:pt x="0" y="6662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8928597" y="7599433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9" y="0"/>
                </a:lnTo>
                <a:lnTo>
                  <a:pt x="1258509" y="549937"/>
                </a:lnTo>
                <a:lnTo>
                  <a:pt x="0" y="5499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3959023" y="2882475"/>
            <a:ext cx="2818188" cy="953060"/>
          </a:xfrm>
          <a:custGeom>
            <a:avLst/>
            <a:gdLst/>
            <a:ahLst/>
            <a:cxnLst/>
            <a:rect r="r" b="b" t="t" l="l"/>
            <a:pathLst>
              <a:path h="953060" w="2818188">
                <a:moveTo>
                  <a:pt x="0" y="0"/>
                </a:moveTo>
                <a:lnTo>
                  <a:pt x="2818189" y="0"/>
                </a:lnTo>
                <a:lnTo>
                  <a:pt x="2818189" y="953060"/>
                </a:lnTo>
                <a:lnTo>
                  <a:pt x="0" y="953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96640" y="4185586"/>
            <a:ext cx="12094720" cy="31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PLANIFICACIÓN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486400" y="752983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140">
            <a:off x="-1995329" y="692815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145" y="1316610"/>
            <a:ext cx="3273710" cy="2773725"/>
          </a:xfrm>
          <a:custGeom>
            <a:avLst/>
            <a:gdLst/>
            <a:ahLst/>
            <a:cxnLst/>
            <a:rect r="r" b="b" t="t" l="l"/>
            <a:pathLst>
              <a:path h="2773725" w="3273710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61216" y="7745960"/>
            <a:ext cx="4165569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PODCAST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86144" y="2813861"/>
            <a:ext cx="5915711" cy="4659277"/>
          </a:xfrm>
          <a:custGeom>
            <a:avLst/>
            <a:gdLst/>
            <a:ahLst/>
            <a:cxnLst/>
            <a:rect r="r" b="b" t="t" l="l"/>
            <a:pathLst>
              <a:path h="4659277" w="5915711">
                <a:moveTo>
                  <a:pt x="0" y="0"/>
                </a:moveTo>
                <a:lnTo>
                  <a:pt x="5915712" y="0"/>
                </a:lnTo>
                <a:lnTo>
                  <a:pt x="5915712" y="4659278"/>
                </a:lnTo>
                <a:lnTo>
                  <a:pt x="0" y="4659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991" t="0" r="-262480" b="-20906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7604452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ENTRADA AUDIO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7899293" y="2803141"/>
            <a:ext cx="2818188" cy="953060"/>
          </a:xfrm>
          <a:custGeom>
            <a:avLst/>
            <a:gdLst/>
            <a:ahLst/>
            <a:cxnLst/>
            <a:rect r="r" b="b" t="t" l="l"/>
            <a:pathLst>
              <a:path h="953060" w="2818188">
                <a:moveTo>
                  <a:pt x="0" y="0"/>
                </a:moveTo>
                <a:lnTo>
                  <a:pt x="2818188" y="0"/>
                </a:lnTo>
                <a:lnTo>
                  <a:pt x="2818188" y="953060"/>
                </a:lnTo>
                <a:lnTo>
                  <a:pt x="0" y="953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50685" y="3042681"/>
            <a:ext cx="6786631" cy="4603106"/>
          </a:xfrm>
          <a:custGeom>
            <a:avLst/>
            <a:gdLst/>
            <a:ahLst/>
            <a:cxnLst/>
            <a:rect r="r" b="b" t="t" l="l"/>
            <a:pathLst>
              <a:path h="4603106" w="6786631">
                <a:moveTo>
                  <a:pt x="0" y="0"/>
                </a:moveTo>
                <a:lnTo>
                  <a:pt x="6786630" y="0"/>
                </a:lnTo>
                <a:lnTo>
                  <a:pt x="6786630" y="4603106"/>
                </a:lnTo>
                <a:lnTo>
                  <a:pt x="0" y="460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4347" t="-20512" r="-138350" b="-2321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7604452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SALIDA AUDIO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30444" y="1952887"/>
            <a:ext cx="1428366" cy="859617"/>
          </a:xfrm>
          <a:custGeom>
            <a:avLst/>
            <a:gdLst/>
            <a:ahLst/>
            <a:cxnLst/>
            <a:rect r="r" b="b" t="t" l="l"/>
            <a:pathLst>
              <a:path h="859617" w="1428366">
                <a:moveTo>
                  <a:pt x="0" y="0"/>
                </a:moveTo>
                <a:lnTo>
                  <a:pt x="1428366" y="0"/>
                </a:lnTo>
                <a:lnTo>
                  <a:pt x="1428366" y="859617"/>
                </a:lnTo>
                <a:lnTo>
                  <a:pt x="0" y="859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66268" y="2603858"/>
            <a:ext cx="6155465" cy="5480754"/>
          </a:xfrm>
          <a:custGeom>
            <a:avLst/>
            <a:gdLst/>
            <a:ahLst/>
            <a:cxnLst/>
            <a:rect r="r" b="b" t="t" l="l"/>
            <a:pathLst>
              <a:path h="5480754" w="6155465">
                <a:moveTo>
                  <a:pt x="0" y="0"/>
                </a:moveTo>
                <a:lnTo>
                  <a:pt x="6155464" y="0"/>
                </a:lnTo>
                <a:lnTo>
                  <a:pt x="6155464" y="5480753"/>
                </a:lnTo>
                <a:lnTo>
                  <a:pt x="0" y="5480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01370" b="-11154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7973571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CREACIÓN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236056" y="1952887"/>
            <a:ext cx="1132062" cy="681295"/>
          </a:xfrm>
          <a:custGeom>
            <a:avLst/>
            <a:gdLst/>
            <a:ahLst/>
            <a:cxnLst/>
            <a:rect r="r" b="b" t="t" l="l"/>
            <a:pathLst>
              <a:path h="681295" w="1132062">
                <a:moveTo>
                  <a:pt x="0" y="0"/>
                </a:moveTo>
                <a:lnTo>
                  <a:pt x="1132062" y="0"/>
                </a:lnTo>
                <a:lnTo>
                  <a:pt x="1132062" y="681296"/>
                </a:lnTo>
                <a:lnTo>
                  <a:pt x="0" y="681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2077" y="2634183"/>
            <a:ext cx="1311885" cy="789516"/>
          </a:xfrm>
          <a:custGeom>
            <a:avLst/>
            <a:gdLst/>
            <a:ahLst/>
            <a:cxnLst/>
            <a:rect r="r" b="b" t="t" l="l"/>
            <a:pathLst>
              <a:path h="789516" w="1311885">
                <a:moveTo>
                  <a:pt x="0" y="0"/>
                </a:moveTo>
                <a:lnTo>
                  <a:pt x="1311885" y="0"/>
                </a:lnTo>
                <a:lnTo>
                  <a:pt x="1311885" y="789516"/>
                </a:lnTo>
                <a:lnTo>
                  <a:pt x="0" y="78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20041" y="2627953"/>
            <a:ext cx="3999476" cy="5031093"/>
          </a:xfrm>
          <a:custGeom>
            <a:avLst/>
            <a:gdLst/>
            <a:ahLst/>
            <a:cxnLst/>
            <a:rect r="r" b="b" t="t" l="l"/>
            <a:pathLst>
              <a:path h="5031093" w="3999476">
                <a:moveTo>
                  <a:pt x="0" y="0"/>
                </a:moveTo>
                <a:lnTo>
                  <a:pt x="3999476" y="0"/>
                </a:lnTo>
                <a:lnTo>
                  <a:pt x="3999476" y="5031094"/>
                </a:lnTo>
                <a:lnTo>
                  <a:pt x="0" y="5031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015" t="0" r="-290296" b="-1083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19008" y="4171960"/>
            <a:ext cx="3924403" cy="2242516"/>
          </a:xfrm>
          <a:custGeom>
            <a:avLst/>
            <a:gdLst/>
            <a:ahLst/>
            <a:cxnLst/>
            <a:rect r="r" b="b" t="t" l="l"/>
            <a:pathLst>
              <a:path h="2242516" w="3924403">
                <a:moveTo>
                  <a:pt x="0" y="0"/>
                </a:moveTo>
                <a:lnTo>
                  <a:pt x="3924403" y="0"/>
                </a:lnTo>
                <a:lnTo>
                  <a:pt x="3924403" y="2242516"/>
                </a:lnTo>
                <a:lnTo>
                  <a:pt x="0" y="2242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4642" t="-50195" r="-319103" b="-68515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720620" y="7604452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EDICIÓN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58989" y="2060726"/>
            <a:ext cx="984428" cy="592447"/>
          </a:xfrm>
          <a:custGeom>
            <a:avLst/>
            <a:gdLst/>
            <a:ahLst/>
            <a:cxnLst/>
            <a:rect r="r" b="b" t="t" l="l"/>
            <a:pathLst>
              <a:path h="592447" w="984428">
                <a:moveTo>
                  <a:pt x="0" y="0"/>
                </a:moveTo>
                <a:lnTo>
                  <a:pt x="984428" y="0"/>
                </a:lnTo>
                <a:lnTo>
                  <a:pt x="984428" y="592447"/>
                </a:lnTo>
                <a:lnTo>
                  <a:pt x="0" y="59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34221" y="2096964"/>
            <a:ext cx="4819558" cy="6494541"/>
          </a:xfrm>
          <a:custGeom>
            <a:avLst/>
            <a:gdLst/>
            <a:ahLst/>
            <a:cxnLst/>
            <a:rect r="r" b="b" t="t" l="l"/>
            <a:pathLst>
              <a:path h="6494541" w="4819558">
                <a:moveTo>
                  <a:pt x="0" y="0"/>
                </a:moveTo>
                <a:lnTo>
                  <a:pt x="4819558" y="0"/>
                </a:lnTo>
                <a:lnTo>
                  <a:pt x="4819558" y="6494541"/>
                </a:lnTo>
                <a:lnTo>
                  <a:pt x="0" y="6494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502" t="0" r="-62130" b="-743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8401005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EFECTOS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26615" y="4013034"/>
            <a:ext cx="3255111" cy="1930468"/>
          </a:xfrm>
          <a:custGeom>
            <a:avLst/>
            <a:gdLst/>
            <a:ahLst/>
            <a:cxnLst/>
            <a:rect r="r" b="b" t="t" l="l"/>
            <a:pathLst>
              <a:path h="1930468" w="3255111">
                <a:moveTo>
                  <a:pt x="0" y="0"/>
                </a:moveTo>
                <a:lnTo>
                  <a:pt x="3255111" y="0"/>
                </a:lnTo>
                <a:lnTo>
                  <a:pt x="3255111" y="1930467"/>
                </a:lnTo>
                <a:lnTo>
                  <a:pt x="0" y="1930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650" t="-8764" r="-134107" b="-2977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02733" y="4528707"/>
            <a:ext cx="984428" cy="592447"/>
          </a:xfrm>
          <a:custGeom>
            <a:avLst/>
            <a:gdLst/>
            <a:ahLst/>
            <a:cxnLst/>
            <a:rect r="r" b="b" t="t" l="l"/>
            <a:pathLst>
              <a:path h="592447" w="984428">
                <a:moveTo>
                  <a:pt x="0" y="0"/>
                </a:moveTo>
                <a:lnTo>
                  <a:pt x="984428" y="0"/>
                </a:lnTo>
                <a:lnTo>
                  <a:pt x="984428" y="592446"/>
                </a:lnTo>
                <a:lnTo>
                  <a:pt x="0" y="59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44125" y="2813650"/>
            <a:ext cx="7999922" cy="4022560"/>
          </a:xfrm>
          <a:custGeom>
            <a:avLst/>
            <a:gdLst/>
            <a:ahLst/>
            <a:cxnLst/>
            <a:rect r="r" b="b" t="t" l="l"/>
            <a:pathLst>
              <a:path h="4022560" w="7999922">
                <a:moveTo>
                  <a:pt x="0" y="0"/>
                </a:moveTo>
                <a:lnTo>
                  <a:pt x="7999923" y="0"/>
                </a:lnTo>
                <a:lnTo>
                  <a:pt x="7999923" y="4022560"/>
                </a:lnTo>
                <a:lnTo>
                  <a:pt x="0" y="4022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4042" t="-97789" r="-74603" b="-11127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61952" y="7235333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AMPLIFICAR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06655" y="3387591"/>
            <a:ext cx="5223667" cy="2118976"/>
            <a:chOff x="0" y="0"/>
            <a:chExt cx="1375781" cy="5580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5781" cy="558084"/>
            </a:xfrm>
            <a:custGeom>
              <a:avLst/>
              <a:gdLst/>
              <a:ahLst/>
              <a:cxnLst/>
              <a:rect r="r" b="b" t="t" l="l"/>
              <a:pathLst>
                <a:path h="558084" w="1375781">
                  <a:moveTo>
                    <a:pt x="0" y="0"/>
                  </a:moveTo>
                  <a:lnTo>
                    <a:pt x="1375781" y="0"/>
                  </a:lnTo>
                  <a:lnTo>
                    <a:pt x="1375781" y="558084"/>
                  </a:lnTo>
                  <a:lnTo>
                    <a:pt x="0" y="558084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75781" cy="596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486280" y="3387591"/>
            <a:ext cx="5223667" cy="2118976"/>
            <a:chOff x="0" y="0"/>
            <a:chExt cx="1375781" cy="5580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75781" cy="558084"/>
            </a:xfrm>
            <a:custGeom>
              <a:avLst/>
              <a:gdLst/>
              <a:ahLst/>
              <a:cxnLst/>
              <a:rect r="r" b="b" t="t" l="l"/>
              <a:pathLst>
                <a:path h="558084" w="1375781">
                  <a:moveTo>
                    <a:pt x="0" y="0"/>
                  </a:moveTo>
                  <a:lnTo>
                    <a:pt x="1375781" y="0"/>
                  </a:lnTo>
                  <a:lnTo>
                    <a:pt x="1375781" y="558084"/>
                  </a:lnTo>
                  <a:lnTo>
                    <a:pt x="0" y="558084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75781" cy="596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806655" y="6777930"/>
            <a:ext cx="5223667" cy="2041712"/>
            <a:chOff x="0" y="0"/>
            <a:chExt cx="1375781" cy="5377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75781" cy="537735"/>
            </a:xfrm>
            <a:custGeom>
              <a:avLst/>
              <a:gdLst/>
              <a:ahLst/>
              <a:cxnLst/>
              <a:rect r="r" b="b" t="t" l="l"/>
              <a:pathLst>
                <a:path h="537735" w="1375781">
                  <a:moveTo>
                    <a:pt x="0" y="0"/>
                  </a:moveTo>
                  <a:lnTo>
                    <a:pt x="1375781" y="0"/>
                  </a:lnTo>
                  <a:lnTo>
                    <a:pt x="1375781" y="537735"/>
                  </a:lnTo>
                  <a:lnTo>
                    <a:pt x="0" y="537735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75781" cy="575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486280" y="6777930"/>
            <a:ext cx="5223667" cy="2041712"/>
            <a:chOff x="0" y="0"/>
            <a:chExt cx="1375781" cy="5377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5781" cy="537735"/>
            </a:xfrm>
            <a:custGeom>
              <a:avLst/>
              <a:gdLst/>
              <a:ahLst/>
              <a:cxnLst/>
              <a:rect r="r" b="b" t="t" l="l"/>
              <a:pathLst>
                <a:path h="537735" w="1375781">
                  <a:moveTo>
                    <a:pt x="0" y="0"/>
                  </a:moveTo>
                  <a:lnTo>
                    <a:pt x="1375781" y="0"/>
                  </a:lnTo>
                  <a:lnTo>
                    <a:pt x="1375781" y="537735"/>
                  </a:lnTo>
                  <a:lnTo>
                    <a:pt x="0" y="537735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375781" cy="575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11560" y="812905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PLANIFICACION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371883" y="2675121"/>
            <a:ext cx="465843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BUSCAR UN TEMA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2040061">
            <a:off x="-3717814" y="5844044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813916">
            <a:off x="16275478" y="295971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813916">
            <a:off x="-2269947" y="-6205288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842774" y="3277338"/>
            <a:ext cx="2812052" cy="2331447"/>
          </a:xfrm>
          <a:custGeom>
            <a:avLst/>
            <a:gdLst/>
            <a:ahLst/>
            <a:cxnLst/>
            <a:rect r="r" b="b" t="t" l="l"/>
            <a:pathLst>
              <a:path h="2331447" w="2812052">
                <a:moveTo>
                  <a:pt x="0" y="0"/>
                </a:moveTo>
                <a:lnTo>
                  <a:pt x="2812052" y="0"/>
                </a:lnTo>
                <a:lnTo>
                  <a:pt x="2812052" y="2331447"/>
                </a:lnTo>
                <a:lnTo>
                  <a:pt x="0" y="2331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982643" y="6529298"/>
            <a:ext cx="2324150" cy="2290344"/>
          </a:xfrm>
          <a:custGeom>
            <a:avLst/>
            <a:gdLst/>
            <a:ahLst/>
            <a:cxnLst/>
            <a:rect r="r" b="b" t="t" l="l"/>
            <a:pathLst>
              <a:path h="2290344" w="2324150">
                <a:moveTo>
                  <a:pt x="0" y="0"/>
                </a:moveTo>
                <a:lnTo>
                  <a:pt x="2324150" y="0"/>
                </a:lnTo>
                <a:lnTo>
                  <a:pt x="2324150" y="2290344"/>
                </a:lnTo>
                <a:lnTo>
                  <a:pt x="0" y="229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105259" y="6281548"/>
            <a:ext cx="1924337" cy="2538095"/>
          </a:xfrm>
          <a:custGeom>
            <a:avLst/>
            <a:gdLst/>
            <a:ahLst/>
            <a:cxnLst/>
            <a:rect r="r" b="b" t="t" l="l"/>
            <a:pathLst>
              <a:path h="2538095" w="1924337">
                <a:moveTo>
                  <a:pt x="0" y="0"/>
                </a:moveTo>
                <a:lnTo>
                  <a:pt x="1924337" y="0"/>
                </a:lnTo>
                <a:lnTo>
                  <a:pt x="1924337" y="2538094"/>
                </a:lnTo>
                <a:lnTo>
                  <a:pt x="0" y="2538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422960" y="3387591"/>
            <a:ext cx="2584117" cy="2118976"/>
          </a:xfrm>
          <a:custGeom>
            <a:avLst/>
            <a:gdLst/>
            <a:ahLst/>
            <a:cxnLst/>
            <a:rect r="r" b="b" t="t" l="l"/>
            <a:pathLst>
              <a:path h="2118976" w="2584117">
                <a:moveTo>
                  <a:pt x="0" y="0"/>
                </a:moveTo>
                <a:lnTo>
                  <a:pt x="2584116" y="0"/>
                </a:lnTo>
                <a:lnTo>
                  <a:pt x="2584116" y="2118976"/>
                </a:lnTo>
                <a:lnTo>
                  <a:pt x="0" y="2118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71767" y="3788584"/>
            <a:ext cx="3930666" cy="1259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 spc="78">
                <a:solidFill>
                  <a:srgbClr val="022033"/>
                </a:solidFill>
                <a:latin typeface="Comica"/>
              </a:rPr>
              <a:t>BUSCAR UN TEMA INTERESANTE, QUE INTERESE A LOS NIÑOS, A LOS PROFES, Y A LOS POSIBLES OYENTES.</a:t>
            </a:r>
          </a:p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 spc="78">
                <a:solidFill>
                  <a:srgbClr val="022033"/>
                </a:solidFill>
                <a:latin typeface="Comica"/>
              </a:rPr>
              <a:t>TAMBIEN ES IMPORTANTE QUE SEA UN TEMA EXTENSO.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03643" y="6952499"/>
            <a:ext cx="3598790" cy="175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 spc="78">
                <a:solidFill>
                  <a:srgbClr val="022033"/>
                </a:solidFill>
                <a:latin typeface="Comica"/>
              </a:rPr>
              <a:t>UNA ESCALETA ES UNA LISTA DONDE SE INDICA QUE SECCIONES VA A TENER EL PODCAST, QUIEN SE VA A ENCARGAR DE CADA SECCION, Y UNA ESTIMACION DE LA DURACION DE CADA UNA Y DEL PODCAST COMPLETO.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50123" y="4032216"/>
            <a:ext cx="3872837" cy="764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 spc="78">
                <a:solidFill>
                  <a:srgbClr val="022033"/>
                </a:solidFill>
                <a:latin typeface="Comica"/>
              </a:rPr>
              <a:t>DECIDIR SI VA A HABER UNA O MAS DE UNA. TAMBIEN DIVIDIR EL TRABAJO ENTRE CADA NIÑO.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550123" y="7264116"/>
            <a:ext cx="3211375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 spc="78">
                <a:solidFill>
                  <a:srgbClr val="022033"/>
                </a:solidFill>
                <a:latin typeface="Comica"/>
              </a:rPr>
              <a:t>PONERSE UN OBJETIVO REAL Y A LARGO PLAZO PARA NO PERDER LA MOTIVACION NI LA CONSISTENCIA.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371883" y="6064235"/>
            <a:ext cx="465843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HACER UNA ESCALETA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486280" y="2675121"/>
            <a:ext cx="465843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ELEGIR SECCIONES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486280" y="6064235"/>
            <a:ext cx="3671869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OBJETIVO REAL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98103" y="2697366"/>
            <a:ext cx="6235349" cy="6199513"/>
          </a:xfrm>
          <a:custGeom>
            <a:avLst/>
            <a:gdLst/>
            <a:ahLst/>
            <a:cxnLst/>
            <a:rect r="r" b="b" t="t" l="l"/>
            <a:pathLst>
              <a:path h="6199513" w="6235349">
                <a:moveTo>
                  <a:pt x="0" y="0"/>
                </a:moveTo>
                <a:lnTo>
                  <a:pt x="6235349" y="0"/>
                </a:lnTo>
                <a:lnTo>
                  <a:pt x="6235349" y="6199513"/>
                </a:lnTo>
                <a:lnTo>
                  <a:pt x="0" y="619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916" t="-26199" r="-74203" b="-3354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1352" y="2697366"/>
            <a:ext cx="6748544" cy="6199513"/>
          </a:xfrm>
          <a:custGeom>
            <a:avLst/>
            <a:gdLst/>
            <a:ahLst/>
            <a:cxnLst/>
            <a:rect r="r" b="b" t="t" l="l"/>
            <a:pathLst>
              <a:path h="6199513" w="6748544">
                <a:moveTo>
                  <a:pt x="0" y="0"/>
                </a:moveTo>
                <a:lnTo>
                  <a:pt x="6748545" y="0"/>
                </a:lnTo>
                <a:lnTo>
                  <a:pt x="6748545" y="6199513"/>
                </a:lnTo>
                <a:lnTo>
                  <a:pt x="0" y="6199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0607" r="-137822" b="-31195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62649" y="4104532"/>
            <a:ext cx="3810937" cy="2479405"/>
          </a:xfrm>
          <a:custGeom>
            <a:avLst/>
            <a:gdLst/>
            <a:ahLst/>
            <a:cxnLst/>
            <a:rect r="r" b="b" t="t" l="l"/>
            <a:pathLst>
              <a:path h="2479405" w="3810937">
                <a:moveTo>
                  <a:pt x="0" y="0"/>
                </a:moveTo>
                <a:lnTo>
                  <a:pt x="3810937" y="0"/>
                </a:lnTo>
                <a:lnTo>
                  <a:pt x="3810937" y="2479405"/>
                </a:lnTo>
                <a:lnTo>
                  <a:pt x="0" y="2479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370" t="-105007" r="-205245" b="-28359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47762" y="4501575"/>
            <a:ext cx="1400188" cy="842659"/>
          </a:xfrm>
          <a:custGeom>
            <a:avLst/>
            <a:gdLst/>
            <a:ahLst/>
            <a:cxnLst/>
            <a:rect r="r" b="b" t="t" l="l"/>
            <a:pathLst>
              <a:path h="842659" w="1400188">
                <a:moveTo>
                  <a:pt x="0" y="0"/>
                </a:moveTo>
                <a:lnTo>
                  <a:pt x="1400189" y="0"/>
                </a:lnTo>
                <a:lnTo>
                  <a:pt x="1400189" y="842659"/>
                </a:lnTo>
                <a:lnTo>
                  <a:pt x="0" y="842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73604" y="2224027"/>
            <a:ext cx="6678299" cy="6208809"/>
          </a:xfrm>
          <a:custGeom>
            <a:avLst/>
            <a:gdLst/>
            <a:ahLst/>
            <a:cxnLst/>
            <a:rect r="r" b="b" t="t" l="l"/>
            <a:pathLst>
              <a:path h="6208809" w="6678299">
                <a:moveTo>
                  <a:pt x="0" y="0"/>
                </a:moveTo>
                <a:lnTo>
                  <a:pt x="6678299" y="0"/>
                </a:lnTo>
                <a:lnTo>
                  <a:pt x="6678299" y="6208809"/>
                </a:lnTo>
                <a:lnTo>
                  <a:pt x="0" y="62088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896" t="-24259" r="-67390" b="-3391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20620" y="8401005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COMPRIMIR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91704" y="2936384"/>
            <a:ext cx="11704591" cy="4414232"/>
          </a:xfrm>
          <a:custGeom>
            <a:avLst/>
            <a:gdLst/>
            <a:ahLst/>
            <a:cxnLst/>
            <a:rect r="r" b="b" t="t" l="l"/>
            <a:pathLst>
              <a:path h="4414232" w="11704591">
                <a:moveTo>
                  <a:pt x="0" y="0"/>
                </a:moveTo>
                <a:lnTo>
                  <a:pt x="11704592" y="0"/>
                </a:lnTo>
                <a:lnTo>
                  <a:pt x="11704592" y="4414232"/>
                </a:lnTo>
                <a:lnTo>
                  <a:pt x="0" y="4414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7515124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COMPRIMIR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20620" y="8329562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EJEMPLO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79936" y="3811812"/>
            <a:ext cx="4201821" cy="2346471"/>
          </a:xfrm>
          <a:custGeom>
            <a:avLst/>
            <a:gdLst/>
            <a:ahLst/>
            <a:cxnLst/>
            <a:rect r="r" b="b" t="t" l="l"/>
            <a:pathLst>
              <a:path h="2346471" w="4201821">
                <a:moveTo>
                  <a:pt x="0" y="0"/>
                </a:moveTo>
                <a:lnTo>
                  <a:pt x="4201821" y="0"/>
                </a:lnTo>
                <a:lnTo>
                  <a:pt x="4201821" y="2346471"/>
                </a:lnTo>
                <a:lnTo>
                  <a:pt x="0" y="2346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8043" t="-293023" r="-196618" b="-1605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70852" y="4154598"/>
            <a:ext cx="2113817" cy="1272133"/>
          </a:xfrm>
          <a:custGeom>
            <a:avLst/>
            <a:gdLst/>
            <a:ahLst/>
            <a:cxnLst/>
            <a:rect r="r" b="b" t="t" l="l"/>
            <a:pathLst>
              <a:path h="1272133" w="2113817">
                <a:moveTo>
                  <a:pt x="0" y="0"/>
                </a:moveTo>
                <a:lnTo>
                  <a:pt x="2113817" y="0"/>
                </a:lnTo>
                <a:lnTo>
                  <a:pt x="2113817" y="1272133"/>
                </a:lnTo>
                <a:lnTo>
                  <a:pt x="0" y="1272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05637" y="2382696"/>
            <a:ext cx="6702427" cy="5422188"/>
          </a:xfrm>
          <a:custGeom>
            <a:avLst/>
            <a:gdLst/>
            <a:ahLst/>
            <a:cxnLst/>
            <a:rect r="r" b="b" t="t" l="l"/>
            <a:pathLst>
              <a:path h="5422188" w="6702427">
                <a:moveTo>
                  <a:pt x="0" y="0"/>
                </a:moveTo>
                <a:lnTo>
                  <a:pt x="6702427" y="0"/>
                </a:lnTo>
                <a:lnTo>
                  <a:pt x="6702427" y="5422188"/>
                </a:lnTo>
                <a:lnTo>
                  <a:pt x="0" y="54221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3064" t="-41689" r="-74183" b="-4932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27760" y="7970375"/>
            <a:ext cx="8645003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REDUCCIÓN DE RUIDO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54435" y="2565142"/>
            <a:ext cx="6579131" cy="6055851"/>
          </a:xfrm>
          <a:custGeom>
            <a:avLst/>
            <a:gdLst/>
            <a:ahLst/>
            <a:cxnLst/>
            <a:rect r="r" b="b" t="t" l="l"/>
            <a:pathLst>
              <a:path h="6055851" w="6579131">
                <a:moveTo>
                  <a:pt x="0" y="0"/>
                </a:moveTo>
                <a:lnTo>
                  <a:pt x="6579130" y="0"/>
                </a:lnTo>
                <a:lnTo>
                  <a:pt x="6579130" y="6055851"/>
                </a:lnTo>
                <a:lnTo>
                  <a:pt x="0" y="6055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2077" r="-334882" b="-6320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8698681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PISTA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45159" y="2224027"/>
            <a:ext cx="12397681" cy="7208672"/>
          </a:xfrm>
          <a:custGeom>
            <a:avLst/>
            <a:gdLst/>
            <a:ahLst/>
            <a:cxnLst/>
            <a:rect r="r" b="b" t="t" l="l"/>
            <a:pathLst>
              <a:path h="7208672" w="12397681">
                <a:moveTo>
                  <a:pt x="0" y="0"/>
                </a:moveTo>
                <a:lnTo>
                  <a:pt x="12397682" y="0"/>
                </a:lnTo>
                <a:lnTo>
                  <a:pt x="12397682" y="7208672"/>
                </a:lnTo>
                <a:lnTo>
                  <a:pt x="0" y="720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8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60050" y="2086472"/>
            <a:ext cx="984428" cy="592447"/>
          </a:xfrm>
          <a:custGeom>
            <a:avLst/>
            <a:gdLst/>
            <a:ahLst/>
            <a:cxnLst/>
            <a:rect r="r" b="b" t="t" l="l"/>
            <a:pathLst>
              <a:path h="592447" w="984428">
                <a:moveTo>
                  <a:pt x="0" y="0"/>
                </a:moveTo>
                <a:lnTo>
                  <a:pt x="984428" y="0"/>
                </a:lnTo>
                <a:lnTo>
                  <a:pt x="984428" y="592447"/>
                </a:lnTo>
                <a:lnTo>
                  <a:pt x="0" y="59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54320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AUDACITY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77381" y="2782102"/>
            <a:ext cx="10133238" cy="5381969"/>
          </a:xfrm>
          <a:custGeom>
            <a:avLst/>
            <a:gdLst/>
            <a:ahLst/>
            <a:cxnLst/>
            <a:rect r="r" b="b" t="t" l="l"/>
            <a:pathLst>
              <a:path h="5381969" w="10133238">
                <a:moveTo>
                  <a:pt x="0" y="0"/>
                </a:moveTo>
                <a:lnTo>
                  <a:pt x="10133238" y="0"/>
                </a:lnTo>
                <a:lnTo>
                  <a:pt x="10133238" y="5381969"/>
                </a:lnTo>
                <a:lnTo>
                  <a:pt x="0" y="538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82615" b="-11489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0620" y="8169786"/>
            <a:ext cx="6846759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EXPORTAR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84463" y="4185586"/>
            <a:ext cx="10919075" cy="2951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PUBLICACIÓN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486400" y="752983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140">
            <a:off x="-1995329" y="692815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145" y="1316610"/>
            <a:ext cx="3273710" cy="2773725"/>
          </a:xfrm>
          <a:custGeom>
            <a:avLst/>
            <a:gdLst/>
            <a:ahLst/>
            <a:cxnLst/>
            <a:rect r="r" b="b" t="t" l="l"/>
            <a:pathLst>
              <a:path h="2773725" w="3273710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404997" y="7744730"/>
            <a:ext cx="3478005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IVOOX / SPOTIFY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882479"/>
            <a:ext cx="11636951" cy="5526956"/>
          </a:xfrm>
          <a:custGeom>
            <a:avLst/>
            <a:gdLst/>
            <a:ahLst/>
            <a:cxnLst/>
            <a:rect r="r" b="b" t="t" l="l"/>
            <a:pathLst>
              <a:path h="5526956" w="11636951">
                <a:moveTo>
                  <a:pt x="0" y="0"/>
                </a:moveTo>
                <a:lnTo>
                  <a:pt x="11636951" y="0"/>
                </a:lnTo>
                <a:lnTo>
                  <a:pt x="11636951" y="5526956"/>
                </a:lnTo>
                <a:lnTo>
                  <a:pt x="0" y="5526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" t="-21514" r="0" b="-100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75954" y="3041148"/>
            <a:ext cx="4151828" cy="5209618"/>
          </a:xfrm>
          <a:custGeom>
            <a:avLst/>
            <a:gdLst/>
            <a:ahLst/>
            <a:cxnLst/>
            <a:rect r="r" b="b" t="t" l="l"/>
            <a:pathLst>
              <a:path h="5209618" w="4151828">
                <a:moveTo>
                  <a:pt x="0" y="0"/>
                </a:moveTo>
                <a:lnTo>
                  <a:pt x="4151828" y="0"/>
                </a:lnTo>
                <a:lnTo>
                  <a:pt x="4151828" y="5209618"/>
                </a:lnTo>
                <a:lnTo>
                  <a:pt x="0" y="5209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9358" t="-25797" r="-90962" b="-1382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65053" y="3252706"/>
            <a:ext cx="635338" cy="382358"/>
          </a:xfrm>
          <a:custGeom>
            <a:avLst/>
            <a:gdLst/>
            <a:ahLst/>
            <a:cxnLst/>
            <a:rect r="r" b="b" t="t" l="l"/>
            <a:pathLst>
              <a:path h="382358" w="635338">
                <a:moveTo>
                  <a:pt x="0" y="0"/>
                </a:moveTo>
                <a:lnTo>
                  <a:pt x="635339" y="0"/>
                </a:lnTo>
                <a:lnTo>
                  <a:pt x="635339" y="382358"/>
                </a:lnTo>
                <a:lnTo>
                  <a:pt x="0" y="382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IVOOX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8716" y="2803145"/>
            <a:ext cx="11638412" cy="5474066"/>
          </a:xfrm>
          <a:custGeom>
            <a:avLst/>
            <a:gdLst/>
            <a:ahLst/>
            <a:cxnLst/>
            <a:rect r="r" b="b" t="t" l="l"/>
            <a:pathLst>
              <a:path h="5474066" w="11638412">
                <a:moveTo>
                  <a:pt x="0" y="0"/>
                </a:moveTo>
                <a:lnTo>
                  <a:pt x="11638412" y="0"/>
                </a:lnTo>
                <a:lnTo>
                  <a:pt x="11638412" y="5474066"/>
                </a:lnTo>
                <a:lnTo>
                  <a:pt x="0" y="5474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720" r="0" b="-1016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7331" y="4323712"/>
            <a:ext cx="4522055" cy="1639575"/>
          </a:xfrm>
          <a:custGeom>
            <a:avLst/>
            <a:gdLst/>
            <a:ahLst/>
            <a:cxnLst/>
            <a:rect r="r" b="b" t="t" l="l"/>
            <a:pathLst>
              <a:path h="1639575" w="4522055">
                <a:moveTo>
                  <a:pt x="0" y="0"/>
                </a:moveTo>
                <a:lnTo>
                  <a:pt x="4522055" y="0"/>
                </a:lnTo>
                <a:lnTo>
                  <a:pt x="4522055" y="1639576"/>
                </a:lnTo>
                <a:lnTo>
                  <a:pt x="0" y="16395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8241" t="-70679" r="-29128" b="-27297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97266" y="4138599"/>
            <a:ext cx="1362185" cy="819788"/>
          </a:xfrm>
          <a:custGeom>
            <a:avLst/>
            <a:gdLst/>
            <a:ahLst/>
            <a:cxnLst/>
            <a:rect r="r" b="b" t="t" l="l"/>
            <a:pathLst>
              <a:path h="819788" w="1362185">
                <a:moveTo>
                  <a:pt x="0" y="0"/>
                </a:moveTo>
                <a:lnTo>
                  <a:pt x="1362185" y="0"/>
                </a:lnTo>
                <a:lnTo>
                  <a:pt x="1362185" y="819788"/>
                </a:lnTo>
                <a:lnTo>
                  <a:pt x="0" y="81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IVOOX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841485" y="4185586"/>
            <a:ext cx="8605031" cy="2567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CREACIÓN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486400" y="752983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140">
            <a:off x="-1995329" y="692815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145" y="1316610"/>
            <a:ext cx="3273710" cy="2773725"/>
          </a:xfrm>
          <a:custGeom>
            <a:avLst/>
            <a:gdLst/>
            <a:ahLst/>
            <a:cxnLst/>
            <a:rect r="r" b="b" t="t" l="l"/>
            <a:pathLst>
              <a:path h="2773725" w="3273710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61216" y="7745960"/>
            <a:ext cx="4165569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PODCAST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7369" y="3388778"/>
            <a:ext cx="6988766" cy="4752361"/>
          </a:xfrm>
          <a:custGeom>
            <a:avLst/>
            <a:gdLst/>
            <a:ahLst/>
            <a:cxnLst/>
            <a:rect r="r" b="b" t="t" l="l"/>
            <a:pathLst>
              <a:path h="4752361" w="6988766">
                <a:moveTo>
                  <a:pt x="0" y="0"/>
                </a:moveTo>
                <a:lnTo>
                  <a:pt x="6988766" y="0"/>
                </a:lnTo>
                <a:lnTo>
                  <a:pt x="6988766" y="4752361"/>
                </a:lnTo>
                <a:lnTo>
                  <a:pt x="0" y="4752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601" t="-55620" r="-42092" b="-1505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37254" y="3388778"/>
            <a:ext cx="8620993" cy="4707168"/>
          </a:xfrm>
          <a:custGeom>
            <a:avLst/>
            <a:gdLst/>
            <a:ahLst/>
            <a:cxnLst/>
            <a:rect r="r" b="b" t="t" l="l"/>
            <a:pathLst>
              <a:path h="4707168" w="8620993">
                <a:moveTo>
                  <a:pt x="0" y="0"/>
                </a:moveTo>
                <a:lnTo>
                  <a:pt x="8620993" y="0"/>
                </a:lnTo>
                <a:lnTo>
                  <a:pt x="8620993" y="4707168"/>
                </a:lnTo>
                <a:lnTo>
                  <a:pt x="0" y="4707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574" t="-40467" r="-17426" b="-1406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IVOOX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7681" y="3157302"/>
            <a:ext cx="7986319" cy="4733613"/>
          </a:xfrm>
          <a:custGeom>
            <a:avLst/>
            <a:gdLst/>
            <a:ahLst/>
            <a:cxnLst/>
            <a:rect r="r" b="b" t="t" l="l"/>
            <a:pathLst>
              <a:path h="4733613" w="7986319">
                <a:moveTo>
                  <a:pt x="0" y="0"/>
                </a:moveTo>
                <a:lnTo>
                  <a:pt x="7986319" y="0"/>
                </a:lnTo>
                <a:lnTo>
                  <a:pt x="7986319" y="4733612"/>
                </a:lnTo>
                <a:lnTo>
                  <a:pt x="0" y="4733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606" t="-39124" r="-24122" b="-1454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34996" y="4611764"/>
            <a:ext cx="6108740" cy="1824689"/>
          </a:xfrm>
          <a:custGeom>
            <a:avLst/>
            <a:gdLst/>
            <a:ahLst/>
            <a:cxnLst/>
            <a:rect r="r" b="b" t="t" l="l"/>
            <a:pathLst>
              <a:path h="1824689" w="6108740">
                <a:moveTo>
                  <a:pt x="0" y="0"/>
                </a:moveTo>
                <a:lnTo>
                  <a:pt x="6108740" y="0"/>
                </a:lnTo>
                <a:lnTo>
                  <a:pt x="6108740" y="1824688"/>
                </a:lnTo>
                <a:lnTo>
                  <a:pt x="0" y="18246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701" t="-266713" r="-45818" b="-3193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IVOOX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794" y="3831643"/>
            <a:ext cx="11638412" cy="5209618"/>
          </a:xfrm>
          <a:custGeom>
            <a:avLst/>
            <a:gdLst/>
            <a:ahLst/>
            <a:cxnLst/>
            <a:rect r="r" b="b" t="t" l="l"/>
            <a:pathLst>
              <a:path h="5209618" w="11638412">
                <a:moveTo>
                  <a:pt x="0" y="0"/>
                </a:moveTo>
                <a:lnTo>
                  <a:pt x="11638412" y="0"/>
                </a:lnTo>
                <a:lnTo>
                  <a:pt x="11638412" y="5209618"/>
                </a:lnTo>
                <a:lnTo>
                  <a:pt x="0" y="5209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3874" r="0" b="-1575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SPOTIFY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38049" y="2316499"/>
            <a:ext cx="9729238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PODCASTER.SPOTIFY.COM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24712" y="2612719"/>
            <a:ext cx="11838576" cy="6645581"/>
          </a:xfrm>
          <a:custGeom>
            <a:avLst/>
            <a:gdLst/>
            <a:ahLst/>
            <a:cxnLst/>
            <a:rect r="r" b="b" t="t" l="l"/>
            <a:pathLst>
              <a:path h="6645581" w="11838576">
                <a:moveTo>
                  <a:pt x="0" y="0"/>
                </a:moveTo>
                <a:lnTo>
                  <a:pt x="11838576" y="0"/>
                </a:lnTo>
                <a:lnTo>
                  <a:pt x="11838576" y="6645581"/>
                </a:lnTo>
                <a:lnTo>
                  <a:pt x="0" y="66455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603" t="-4781" r="-7422" b="-2328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42959" y="3112502"/>
            <a:ext cx="518397" cy="518397"/>
          </a:xfrm>
          <a:custGeom>
            <a:avLst/>
            <a:gdLst/>
            <a:ahLst/>
            <a:cxnLst/>
            <a:rect r="r" b="b" t="t" l="l"/>
            <a:pathLst>
              <a:path h="518397" w="518397">
                <a:moveTo>
                  <a:pt x="0" y="0"/>
                </a:moveTo>
                <a:lnTo>
                  <a:pt x="518397" y="0"/>
                </a:lnTo>
                <a:lnTo>
                  <a:pt x="518397" y="518397"/>
                </a:lnTo>
                <a:lnTo>
                  <a:pt x="0" y="5183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SPOTIFY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27219" y="2348331"/>
            <a:ext cx="4169238" cy="7497904"/>
          </a:xfrm>
          <a:custGeom>
            <a:avLst/>
            <a:gdLst/>
            <a:ahLst/>
            <a:cxnLst/>
            <a:rect r="r" b="b" t="t" l="l"/>
            <a:pathLst>
              <a:path h="7497904" w="4169238">
                <a:moveTo>
                  <a:pt x="0" y="0"/>
                </a:moveTo>
                <a:lnTo>
                  <a:pt x="4169238" y="0"/>
                </a:lnTo>
                <a:lnTo>
                  <a:pt x="4169238" y="7497904"/>
                </a:lnTo>
                <a:lnTo>
                  <a:pt x="0" y="7497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625" t="-8086" r="-232296" b="-1526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0901" y="4047407"/>
            <a:ext cx="8205789" cy="2816367"/>
          </a:xfrm>
          <a:custGeom>
            <a:avLst/>
            <a:gdLst/>
            <a:ahLst/>
            <a:cxnLst/>
            <a:rect r="r" b="b" t="t" l="l"/>
            <a:pathLst>
              <a:path h="2816367" w="8205789">
                <a:moveTo>
                  <a:pt x="0" y="0"/>
                </a:moveTo>
                <a:lnTo>
                  <a:pt x="8205789" y="0"/>
                </a:lnTo>
                <a:lnTo>
                  <a:pt x="8205789" y="2816367"/>
                </a:lnTo>
                <a:lnTo>
                  <a:pt x="0" y="28163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987" t="-17180" r="-165949" b="-3998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43066" y="5031112"/>
            <a:ext cx="729955" cy="729955"/>
          </a:xfrm>
          <a:custGeom>
            <a:avLst/>
            <a:gdLst/>
            <a:ahLst/>
            <a:cxnLst/>
            <a:rect r="r" b="b" t="t" l="l"/>
            <a:pathLst>
              <a:path h="729955" w="729955">
                <a:moveTo>
                  <a:pt x="0" y="0"/>
                </a:moveTo>
                <a:lnTo>
                  <a:pt x="729955" y="0"/>
                </a:lnTo>
                <a:lnTo>
                  <a:pt x="729955" y="729955"/>
                </a:lnTo>
                <a:lnTo>
                  <a:pt x="0" y="729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27219" y="9024091"/>
            <a:ext cx="3232134" cy="211558"/>
          </a:xfrm>
          <a:custGeom>
            <a:avLst/>
            <a:gdLst/>
            <a:ahLst/>
            <a:cxnLst/>
            <a:rect r="r" b="b" t="t" l="l"/>
            <a:pathLst>
              <a:path h="211558" w="3232134">
                <a:moveTo>
                  <a:pt x="0" y="0"/>
                </a:moveTo>
                <a:lnTo>
                  <a:pt x="3232133" y="0"/>
                </a:lnTo>
                <a:lnTo>
                  <a:pt x="3232133" y="211558"/>
                </a:lnTo>
                <a:lnTo>
                  <a:pt x="0" y="211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41193" y="8611472"/>
            <a:ext cx="518397" cy="518397"/>
          </a:xfrm>
          <a:custGeom>
            <a:avLst/>
            <a:gdLst/>
            <a:ahLst/>
            <a:cxnLst/>
            <a:rect r="r" b="b" t="t" l="l"/>
            <a:pathLst>
              <a:path h="518397" w="518397">
                <a:moveTo>
                  <a:pt x="0" y="0"/>
                </a:moveTo>
                <a:lnTo>
                  <a:pt x="518397" y="0"/>
                </a:lnTo>
                <a:lnTo>
                  <a:pt x="518397" y="518398"/>
                </a:lnTo>
                <a:lnTo>
                  <a:pt x="0" y="518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047534">
            <a:off x="1549501" y="5045696"/>
            <a:ext cx="1362185" cy="819788"/>
          </a:xfrm>
          <a:custGeom>
            <a:avLst/>
            <a:gdLst/>
            <a:ahLst/>
            <a:cxnLst/>
            <a:rect r="r" b="b" t="t" l="l"/>
            <a:pathLst>
              <a:path h="819788" w="1362185">
                <a:moveTo>
                  <a:pt x="0" y="0"/>
                </a:moveTo>
                <a:lnTo>
                  <a:pt x="1362185" y="0"/>
                </a:lnTo>
                <a:lnTo>
                  <a:pt x="1362185" y="819788"/>
                </a:lnTo>
                <a:lnTo>
                  <a:pt x="0" y="819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SPOTIFY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43066" y="5031112"/>
            <a:ext cx="729955" cy="729955"/>
          </a:xfrm>
          <a:custGeom>
            <a:avLst/>
            <a:gdLst/>
            <a:ahLst/>
            <a:cxnLst/>
            <a:rect r="r" b="b" t="t" l="l"/>
            <a:pathLst>
              <a:path h="729955" w="729955">
                <a:moveTo>
                  <a:pt x="0" y="0"/>
                </a:moveTo>
                <a:lnTo>
                  <a:pt x="729955" y="0"/>
                </a:lnTo>
                <a:lnTo>
                  <a:pt x="729955" y="729955"/>
                </a:lnTo>
                <a:lnTo>
                  <a:pt x="0" y="729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37495" y="2506999"/>
            <a:ext cx="12613011" cy="7240196"/>
          </a:xfrm>
          <a:custGeom>
            <a:avLst/>
            <a:gdLst/>
            <a:ahLst/>
            <a:cxnLst/>
            <a:rect r="r" b="b" t="t" l="l"/>
            <a:pathLst>
              <a:path h="7240196" w="12613011">
                <a:moveTo>
                  <a:pt x="0" y="0"/>
                </a:moveTo>
                <a:lnTo>
                  <a:pt x="12613010" y="0"/>
                </a:lnTo>
                <a:lnTo>
                  <a:pt x="12613010" y="7240196"/>
                </a:lnTo>
                <a:lnTo>
                  <a:pt x="0" y="7240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546" t="-4614" r="-6765" b="-1984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37495" y="5886516"/>
            <a:ext cx="1258509" cy="549937"/>
          </a:xfrm>
          <a:custGeom>
            <a:avLst/>
            <a:gdLst/>
            <a:ahLst/>
            <a:cxnLst/>
            <a:rect r="r" b="b" t="t" l="l"/>
            <a:pathLst>
              <a:path h="549937" w="1258509">
                <a:moveTo>
                  <a:pt x="0" y="0"/>
                </a:moveTo>
                <a:lnTo>
                  <a:pt x="1258508" y="0"/>
                </a:lnTo>
                <a:lnTo>
                  <a:pt x="1258508" y="549936"/>
                </a:lnTo>
                <a:lnTo>
                  <a:pt x="0" y="54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SPOTIFY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249363">
            <a:off x="-2883151" y="62325"/>
            <a:ext cx="10452435" cy="15051507"/>
          </a:xfrm>
          <a:custGeom>
            <a:avLst/>
            <a:gdLst/>
            <a:ahLst/>
            <a:cxnLst/>
            <a:rect r="r" b="b" t="t" l="l"/>
            <a:pathLst>
              <a:path h="15051507" w="10452435">
                <a:moveTo>
                  <a:pt x="0" y="0"/>
                </a:moveTo>
                <a:lnTo>
                  <a:pt x="10452435" y="0"/>
                </a:lnTo>
                <a:lnTo>
                  <a:pt x="10452435" y="15051507"/>
                </a:lnTo>
                <a:lnTo>
                  <a:pt x="0" y="1505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016">
            <a:off x="11389490" y="43798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8100000">
            <a:off x="12361408" y="-7604113"/>
            <a:ext cx="8871440" cy="12774874"/>
          </a:xfrm>
          <a:custGeom>
            <a:avLst/>
            <a:gdLst/>
            <a:ahLst/>
            <a:cxnLst/>
            <a:rect r="r" b="b" t="t" l="l"/>
            <a:pathLst>
              <a:path h="12774874" w="8871440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13271" y="3568475"/>
            <a:ext cx="3543598" cy="4574944"/>
          </a:xfrm>
          <a:custGeom>
            <a:avLst/>
            <a:gdLst/>
            <a:ahLst/>
            <a:cxnLst/>
            <a:rect r="r" b="b" t="t" l="l"/>
            <a:pathLst>
              <a:path h="4574944" w="3543598">
                <a:moveTo>
                  <a:pt x="0" y="0"/>
                </a:moveTo>
                <a:lnTo>
                  <a:pt x="3543598" y="0"/>
                </a:lnTo>
                <a:lnTo>
                  <a:pt x="3543598" y="4574944"/>
                </a:lnTo>
                <a:lnTo>
                  <a:pt x="0" y="45749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3921" t="-27186" r="-4513" b="-3181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87387" y="3277582"/>
            <a:ext cx="4707168" cy="4865836"/>
          </a:xfrm>
          <a:custGeom>
            <a:avLst/>
            <a:gdLst/>
            <a:ahLst/>
            <a:cxnLst/>
            <a:rect r="r" b="b" t="t" l="l"/>
            <a:pathLst>
              <a:path h="4865836" w="4707168">
                <a:moveTo>
                  <a:pt x="0" y="0"/>
                </a:moveTo>
                <a:lnTo>
                  <a:pt x="4707168" y="0"/>
                </a:lnTo>
                <a:lnTo>
                  <a:pt x="4707168" y="4865837"/>
                </a:lnTo>
                <a:lnTo>
                  <a:pt x="0" y="4865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502" t="-28278" r="-74745" b="-2121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6844" y="4295706"/>
            <a:ext cx="4680723" cy="2829590"/>
          </a:xfrm>
          <a:custGeom>
            <a:avLst/>
            <a:gdLst/>
            <a:ahLst/>
            <a:cxnLst/>
            <a:rect r="r" b="b" t="t" l="l"/>
            <a:pathLst>
              <a:path h="2829590" w="4680723">
                <a:moveTo>
                  <a:pt x="0" y="0"/>
                </a:moveTo>
                <a:lnTo>
                  <a:pt x="4680723" y="0"/>
                </a:lnTo>
                <a:lnTo>
                  <a:pt x="4680723" y="2829589"/>
                </a:lnTo>
                <a:lnTo>
                  <a:pt x="0" y="2829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2912" t="-89749" r="-75733" b="-6731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685070" y="5036159"/>
            <a:ext cx="1362185" cy="819788"/>
          </a:xfrm>
          <a:custGeom>
            <a:avLst/>
            <a:gdLst/>
            <a:ahLst/>
            <a:cxnLst/>
            <a:rect r="r" b="b" t="t" l="l"/>
            <a:pathLst>
              <a:path h="819788" w="1362185">
                <a:moveTo>
                  <a:pt x="0" y="0"/>
                </a:moveTo>
                <a:lnTo>
                  <a:pt x="1362185" y="0"/>
                </a:lnTo>
                <a:lnTo>
                  <a:pt x="1362185" y="819788"/>
                </a:lnTo>
                <a:lnTo>
                  <a:pt x="0" y="819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98760" y="3930340"/>
            <a:ext cx="868941" cy="522945"/>
          </a:xfrm>
          <a:custGeom>
            <a:avLst/>
            <a:gdLst/>
            <a:ahLst/>
            <a:cxnLst/>
            <a:rect r="r" b="b" t="t" l="l"/>
            <a:pathLst>
              <a:path h="522945" w="868941">
                <a:moveTo>
                  <a:pt x="0" y="0"/>
                </a:moveTo>
                <a:lnTo>
                  <a:pt x="868941" y="0"/>
                </a:lnTo>
                <a:lnTo>
                  <a:pt x="868941" y="522944"/>
                </a:lnTo>
                <a:lnTo>
                  <a:pt x="0" y="52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13515" y="5371018"/>
            <a:ext cx="5187380" cy="1754278"/>
          </a:xfrm>
          <a:custGeom>
            <a:avLst/>
            <a:gdLst/>
            <a:ahLst/>
            <a:cxnLst/>
            <a:rect r="r" b="b" t="t" l="l"/>
            <a:pathLst>
              <a:path h="1754278" w="5187380">
                <a:moveTo>
                  <a:pt x="0" y="0"/>
                </a:moveTo>
                <a:lnTo>
                  <a:pt x="5187380" y="0"/>
                </a:lnTo>
                <a:lnTo>
                  <a:pt x="5187380" y="1754277"/>
                </a:lnTo>
                <a:lnTo>
                  <a:pt x="0" y="17542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456869" y="826178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SPOTIFY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43944" y="8329562"/>
            <a:ext cx="3594053" cy="928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 spc="273">
                <a:solidFill>
                  <a:srgbClr val="022033"/>
                </a:solidFill>
                <a:latin typeface="Comica"/>
              </a:rPr>
              <a:t>EN IVOOX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65" y="2550013"/>
            <a:ext cx="16552869" cy="4707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36"/>
              </a:lnSpc>
            </a:pPr>
            <a:r>
              <a:rPr lang="en-US" sz="17973" spc="-1491">
                <a:solidFill>
                  <a:srgbClr val="022033"/>
                </a:solidFill>
                <a:latin typeface="Comica"/>
              </a:rPr>
              <a:t>¡MUCHAS GRACIAS!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-3298647" y="-38657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13916">
            <a:off x="-2916636" y="4846793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299222">
            <a:off x="13481601" y="-533519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7643598">
            <a:off x="8344729" y="8338748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16246">
            <a:off x="4021097" y="847186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858296">
            <a:off x="5046823" y="-696910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316868">
            <a:off x="-3988327" y="-446360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3853761"/>
            <a:ext cx="7315200" cy="1928553"/>
          </a:xfrm>
          <a:custGeom>
            <a:avLst/>
            <a:gdLst/>
            <a:ahLst/>
            <a:cxnLst/>
            <a:rect r="r" b="b" t="t" l="l"/>
            <a:pathLst>
              <a:path h="1928553" w="7315200">
                <a:moveTo>
                  <a:pt x="0" y="0"/>
                </a:moveTo>
                <a:lnTo>
                  <a:pt x="7315200" y="0"/>
                </a:lnTo>
                <a:lnTo>
                  <a:pt x="7315200" y="1928553"/>
                </a:lnTo>
                <a:lnTo>
                  <a:pt x="0" y="1928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44050" y="3851956"/>
            <a:ext cx="7315200" cy="1928553"/>
          </a:xfrm>
          <a:custGeom>
            <a:avLst/>
            <a:gdLst/>
            <a:ahLst/>
            <a:cxnLst/>
            <a:rect r="r" b="b" t="t" l="l"/>
            <a:pathLst>
              <a:path h="1928553" w="7315200">
                <a:moveTo>
                  <a:pt x="0" y="0"/>
                </a:moveTo>
                <a:lnTo>
                  <a:pt x="7315200" y="0"/>
                </a:lnTo>
                <a:lnTo>
                  <a:pt x="7315200" y="1928552"/>
                </a:lnTo>
                <a:lnTo>
                  <a:pt x="0" y="1928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8750" y="6178753"/>
            <a:ext cx="7315200" cy="1928553"/>
          </a:xfrm>
          <a:custGeom>
            <a:avLst/>
            <a:gdLst/>
            <a:ahLst/>
            <a:cxnLst/>
            <a:rect r="r" b="b" t="t" l="l"/>
            <a:pathLst>
              <a:path h="1928553" w="7315200">
                <a:moveTo>
                  <a:pt x="0" y="0"/>
                </a:moveTo>
                <a:lnTo>
                  <a:pt x="7315200" y="0"/>
                </a:lnTo>
                <a:lnTo>
                  <a:pt x="7315200" y="1928552"/>
                </a:lnTo>
                <a:lnTo>
                  <a:pt x="0" y="1928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003101">
            <a:off x="16346113" y="4669948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44050" y="6176947"/>
            <a:ext cx="7315200" cy="1928553"/>
          </a:xfrm>
          <a:custGeom>
            <a:avLst/>
            <a:gdLst/>
            <a:ahLst/>
            <a:cxnLst/>
            <a:rect r="r" b="b" t="t" l="l"/>
            <a:pathLst>
              <a:path h="1928553" w="7315200">
                <a:moveTo>
                  <a:pt x="0" y="0"/>
                </a:moveTo>
                <a:lnTo>
                  <a:pt x="7315200" y="0"/>
                </a:lnTo>
                <a:lnTo>
                  <a:pt x="7315200" y="1928553"/>
                </a:lnTo>
                <a:lnTo>
                  <a:pt x="0" y="1928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37610" y="2283876"/>
            <a:ext cx="2021640" cy="1915045"/>
          </a:xfrm>
          <a:custGeom>
            <a:avLst/>
            <a:gdLst/>
            <a:ahLst/>
            <a:cxnLst/>
            <a:rect r="r" b="b" t="t" l="l"/>
            <a:pathLst>
              <a:path h="1915045" w="2021640">
                <a:moveTo>
                  <a:pt x="0" y="0"/>
                </a:moveTo>
                <a:lnTo>
                  <a:pt x="2021640" y="0"/>
                </a:lnTo>
                <a:lnTo>
                  <a:pt x="2021640" y="1915045"/>
                </a:lnTo>
                <a:lnTo>
                  <a:pt x="0" y="1915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07370" y="6915789"/>
            <a:ext cx="2273159" cy="1954917"/>
          </a:xfrm>
          <a:custGeom>
            <a:avLst/>
            <a:gdLst/>
            <a:ahLst/>
            <a:cxnLst/>
            <a:rect r="r" b="b" t="t" l="l"/>
            <a:pathLst>
              <a:path h="1954917" w="2273159">
                <a:moveTo>
                  <a:pt x="0" y="0"/>
                </a:moveTo>
                <a:lnTo>
                  <a:pt x="2273160" y="0"/>
                </a:lnTo>
                <a:lnTo>
                  <a:pt x="2273160" y="1954917"/>
                </a:lnTo>
                <a:lnTo>
                  <a:pt x="0" y="1954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56869" y="603055"/>
            <a:ext cx="7374262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CREACIÓN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91335" y="4054200"/>
            <a:ext cx="3790029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ESCRIBIR EL GUION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32641" y="4049639"/>
            <a:ext cx="2538017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ENSAYAR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12029" y="6371058"/>
            <a:ext cx="3225581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ELEGIR MUSICA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19006" y="6374630"/>
            <a:ext cx="2934689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INICIO Y FINAL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05364" y="4541821"/>
            <a:ext cx="5961972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84">
                <a:solidFill>
                  <a:srgbClr val="022033"/>
                </a:solidFill>
                <a:latin typeface="Comica"/>
              </a:rPr>
              <a:t>QUE LOS NIÑOS ESCRIBAN ELLOS SUS PROPIOS GUIONES Y USEN SUS PROPIAS PALABRAS. SE NOTA CUANDO UN NIÑO ESTA CONTANDO ALGO QUE HA ESCRITO A CUANDO LEE ALGO QUE LE HAN ESCRITO.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20664" y="4541821"/>
            <a:ext cx="5961972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84">
                <a:solidFill>
                  <a:srgbClr val="022033"/>
                </a:solidFill>
                <a:latin typeface="Comica"/>
              </a:rPr>
              <a:t>PRACTICAR EN VOZ ALTA. TAMBIEN QUE LOS NIÑOS LO HAGAN ENTRE ELLOS, PARA QUE PIERDAN LA VERGÜENZA. PERO TAMPOCO EN EXCESO, SE PODRIA ESCUCHAR POCO NATURAL.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20664" y="6858661"/>
            <a:ext cx="5961972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84">
                <a:solidFill>
                  <a:srgbClr val="022033"/>
                </a:solidFill>
                <a:latin typeface="Comica"/>
              </a:rPr>
              <a:t>ES IMPORTANTE BUSCAR MUSICA SIN COPYRIGHT SI LO VAIS A SUBIR A PLATAFORMAS. EN YOUTUBE TENEIS MUCHA MUSICA SIN COPYRIGTH, SOLO TENEIS QUE BUSCAR “MUSIC NO COPY”.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05364" y="6862232"/>
            <a:ext cx="5961972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spc="84">
                <a:solidFill>
                  <a:srgbClr val="022033"/>
                </a:solidFill>
                <a:latin typeface="Comica"/>
              </a:rPr>
              <a:t>PRESENTARSE AL INICIO DEL PROGRAMA Y DE CADA SECCION PARA QUE EL OYENTE SEPA A QUIEN ESCUCHA. TAMBIEN RECORDAR EL DIA Y LA HORA A LA QUE TENDRAN EL SIGUIENTE PROGRAMA.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68098" y="4185586"/>
            <a:ext cx="9951805" cy="278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GRABACIÓN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486400" y="752983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081259">
            <a:off x="12621347" y="-6488196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140">
            <a:off x="-1995329" y="6928150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145" y="1316610"/>
            <a:ext cx="3273710" cy="2773725"/>
          </a:xfrm>
          <a:custGeom>
            <a:avLst/>
            <a:gdLst/>
            <a:ahLst/>
            <a:cxnLst/>
            <a:rect r="r" b="b" t="t" l="l"/>
            <a:pathLst>
              <a:path h="2773725" w="3273710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61216" y="7745960"/>
            <a:ext cx="4165569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Comica"/>
              </a:rPr>
              <a:t>MESA DE MEZCLAS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560" y="871996"/>
            <a:ext cx="14864881" cy="1680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MEZCLADORA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003101">
            <a:off x="16464806" y="3414019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03101">
            <a:off x="-3298647" y="-5187192"/>
            <a:ext cx="6597293" cy="9500102"/>
          </a:xfrm>
          <a:custGeom>
            <a:avLst/>
            <a:gdLst/>
            <a:ahLst/>
            <a:cxnLst/>
            <a:rect r="r" b="b" t="t" l="l"/>
            <a:pathLst>
              <a:path h="9500102" w="6597293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6427" y="2552817"/>
            <a:ext cx="11215145" cy="7256859"/>
          </a:xfrm>
          <a:custGeom>
            <a:avLst/>
            <a:gdLst/>
            <a:ahLst/>
            <a:cxnLst/>
            <a:rect r="r" b="b" t="t" l="l"/>
            <a:pathLst>
              <a:path h="7256859" w="11215145">
                <a:moveTo>
                  <a:pt x="0" y="0"/>
                </a:moveTo>
                <a:lnTo>
                  <a:pt x="11215146" y="0"/>
                </a:lnTo>
                <a:lnTo>
                  <a:pt x="11215146" y="7256858"/>
                </a:lnTo>
                <a:lnTo>
                  <a:pt x="0" y="725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514" t="-34090" r="-31287" b="-22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026988" y="5007054"/>
            <a:ext cx="6944146" cy="2348384"/>
          </a:xfrm>
          <a:custGeom>
            <a:avLst/>
            <a:gdLst/>
            <a:ahLst/>
            <a:cxnLst/>
            <a:rect r="r" b="b" t="t" l="l"/>
            <a:pathLst>
              <a:path h="2348384" w="6944146">
                <a:moveTo>
                  <a:pt x="0" y="0"/>
                </a:moveTo>
                <a:lnTo>
                  <a:pt x="6944146" y="0"/>
                </a:lnTo>
                <a:lnTo>
                  <a:pt x="6944146" y="2348384"/>
                </a:lnTo>
                <a:lnTo>
                  <a:pt x="0" y="2348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DAF812TbY0A</dc:identifier>
  <dcterms:modified xsi:type="dcterms:W3CDTF">2011-08-01T06:04:30Z</dcterms:modified>
  <cp:revision>1</cp:revision>
  <dc:title>Creación, grabación y edición de Podcast</dc:title>
</cp:coreProperties>
</file>