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81813" cy="100155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blo" initials="P" lastIdx="1" clrIdx="0">
    <p:extLst>
      <p:ext uri="{19B8F6BF-5375-455C-9EA6-DF929625EA0E}">
        <p15:presenceInfo xmlns:p15="http://schemas.microsoft.com/office/powerpoint/2012/main" userId="Pabl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AD076E-03C6-4778-BEDC-835E1997E4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BA80986-FA78-4056-8A4C-8F04644077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E5A9E0F-CF33-4E84-8938-23ED85B01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C85E2-A995-453C-9A75-37EF8A2D3FEA}" type="datetimeFigureOut">
              <a:rPr lang="es-ES" smtClean="0"/>
              <a:t>15/10/2019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01B4CDE-AFA2-49E1-B56A-AA436CCB7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EFAE21-06B6-47E8-BA44-E5E4F9076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25317-ECB3-47B0-9E45-6BB172DA32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3305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0FBFAF-F66B-42D9-8898-5C9DD6AA6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143B7C9-85AB-4416-871E-F5F6BCE0ED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DD5289-331D-4596-AB61-8905F6153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C85E2-A995-453C-9A75-37EF8A2D3FEA}" type="datetimeFigureOut">
              <a:rPr lang="es-ES" smtClean="0"/>
              <a:t>15/10/2019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2FF528-FFBD-4EBB-804F-628FA9CEA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E9F2BB-1997-4549-834C-0508B4A90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25317-ECB3-47B0-9E45-6BB172DA32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8064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E08970B-858F-435B-92E2-BC4AB73133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A741311-D740-410F-B89C-F1DFCE128B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29CB1D4-8FD6-4307-9ADF-43FC5C18F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C85E2-A995-453C-9A75-37EF8A2D3FEA}" type="datetimeFigureOut">
              <a:rPr lang="es-ES" smtClean="0"/>
              <a:t>15/10/2019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E1E870-A627-426C-9BAE-4882AA0CF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4F4F0AB-4EBA-4CAF-8D1F-D71135C2C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25317-ECB3-47B0-9E45-6BB172DA32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562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F1DEFF-093F-4EBD-B3F7-9F2737669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E568BE4-94C8-4059-B207-2366D1409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B72C1BD-26AD-46CB-AE35-81F4595B1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C85E2-A995-453C-9A75-37EF8A2D3FEA}" type="datetimeFigureOut">
              <a:rPr lang="es-ES" smtClean="0"/>
              <a:t>15/10/2019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AE64AD9-FE3F-4C9B-A238-EB0F8B6E8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7E3B51-8824-4D7B-9535-C3B89A84A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25317-ECB3-47B0-9E45-6BB172DA32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0949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E86522-6581-47D6-817C-2C2AD3B4B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0BD580C-63FD-4097-880C-7A29F177E4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B9F73D-857B-4A6E-8FC0-CD43360A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C85E2-A995-453C-9A75-37EF8A2D3FEA}" type="datetimeFigureOut">
              <a:rPr lang="es-ES" smtClean="0"/>
              <a:t>15/10/2019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48C04E-1FBF-4A01-8CE8-5A2B48E49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2B82BF-7A42-4053-9F42-C681DEDF6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25317-ECB3-47B0-9E45-6BB172DA32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241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077312-A4E3-445E-9A23-BCB37F4C1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4528E47-049D-4E29-9AAF-8D427755CF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F16489C-CC90-4DE7-8716-7C721504E9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278C0A5-602A-42C6-86EA-FFD3BBF55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C85E2-A995-453C-9A75-37EF8A2D3FEA}" type="datetimeFigureOut">
              <a:rPr lang="es-ES" smtClean="0"/>
              <a:t>15/10/2019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DB6E6C6-01B9-4CF8-A4C9-FCFF0FAAB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B1B785E-4F72-42BB-83E3-E9DE6441B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25317-ECB3-47B0-9E45-6BB172DA32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9803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F69A6C-378A-4CDE-BF76-706EDFDCB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1BF11FA-0B7B-4DFD-BC7A-78D937692E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D810BFE-4B9A-4E02-B98C-6E39822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2108C0E-A635-49CD-A69E-15C65E1C7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CA61010-FED7-4CC8-B32D-E6664BE421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1066563-9397-4022-A6E2-24F60D183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C85E2-A995-453C-9A75-37EF8A2D3FEA}" type="datetimeFigureOut">
              <a:rPr lang="es-ES" smtClean="0"/>
              <a:t>15/10/2019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7812F79-CAD8-4771-8F20-FEF97786D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E99ADA9-1326-48CB-9D52-7A18FFDBE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25317-ECB3-47B0-9E45-6BB172DA32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1451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DECD4B-A1B1-4500-8148-3A5AD1E41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3CD9451-38B4-44D1-984F-60C6FA613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C85E2-A995-453C-9A75-37EF8A2D3FEA}" type="datetimeFigureOut">
              <a:rPr lang="es-ES" smtClean="0"/>
              <a:t>15/10/2019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44CA737-7866-462B-85E4-B9205F9F1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00D15A7-D3BA-4CF4-8EA2-05879066D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25317-ECB3-47B0-9E45-6BB172DA32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379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5F84532-28CC-4511-9F54-A05E7A7DE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C85E2-A995-453C-9A75-37EF8A2D3FEA}" type="datetimeFigureOut">
              <a:rPr lang="es-ES" smtClean="0"/>
              <a:t>15/10/2019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CAAEA35-EC5C-4E25-8519-018BA4C44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BFC0FF-D434-48F1-A479-E95D7D54B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25317-ECB3-47B0-9E45-6BB172DA32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822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F65CA5-5641-46A0-81FE-19002370D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31B33EF-AE09-496E-ACC9-FF7F1DBDF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D2DA30D-8BE2-4401-A9B0-409F4A0177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E7B9416-6578-4866-BD51-C74E06080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C85E2-A995-453C-9A75-37EF8A2D3FEA}" type="datetimeFigureOut">
              <a:rPr lang="es-ES" smtClean="0"/>
              <a:t>15/10/2019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072824F-D0D1-4C6E-9B6D-1000ECE30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75DEF45-34CF-48EE-BCE0-86E02A888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25317-ECB3-47B0-9E45-6BB172DA32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834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4D6E70-D883-4E2D-8B88-150972194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449E058-4357-4D3C-A749-317B6BC7E2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942D435-ABF8-4945-8CAC-970E815C10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CF1774B-049E-4BAF-B426-0A9C3C283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C85E2-A995-453C-9A75-37EF8A2D3FEA}" type="datetimeFigureOut">
              <a:rPr lang="es-ES" smtClean="0"/>
              <a:t>15/10/2019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E235D38-B06F-4880-B42D-84F6ACA32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9DA1FE8-C93A-4B60-AC92-407E790BC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25317-ECB3-47B0-9E45-6BB172DA32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326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975B010-3C16-4733-BA44-E26CB8EAA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1501F7-C1EF-471B-89E7-42FDA1CDE2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AD52E5-F71A-406A-A452-B452FE1CD4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C85E2-A995-453C-9A75-37EF8A2D3FEA}" type="datetimeFigureOut">
              <a:rPr lang="es-ES" smtClean="0"/>
              <a:t>15/10/2019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CF5E163-CECF-4D32-AAC3-6B4D5339D8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479C48A-9733-434C-BBA1-D4A0264A22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25317-ECB3-47B0-9E45-6BB172DA32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3010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AE6E1-E311-4572-8CD0-84D4C75EE7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62801"/>
          </a:xfrm>
        </p:spPr>
        <p:txBody>
          <a:bodyPr>
            <a:normAutofit/>
          </a:bodyPr>
          <a:lstStyle/>
          <a:p>
            <a:r>
              <a:rPr lang="es-ES" sz="9600" dirty="0"/>
              <a:t>Ahorra energía, no la enciendas si es de día</a:t>
            </a:r>
          </a:p>
        </p:txBody>
      </p:sp>
    </p:spTree>
    <p:extLst>
      <p:ext uri="{BB962C8B-B14F-4D97-AF65-F5344CB8AC3E}">
        <p14:creationId xmlns:p14="http://schemas.microsoft.com/office/powerpoint/2010/main" val="19110834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AE6E1-E311-4572-8CD0-84D4C75EE7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62801"/>
          </a:xfrm>
        </p:spPr>
        <p:txBody>
          <a:bodyPr>
            <a:noAutofit/>
          </a:bodyPr>
          <a:lstStyle/>
          <a:p>
            <a:r>
              <a:rPr lang="es-ES" sz="7200" dirty="0"/>
              <a:t>Cada vez que vengas en bici en lugar del coche ahorras un volumen de CO2 que ocuparía 30 garrafas de agua</a:t>
            </a:r>
          </a:p>
        </p:txBody>
      </p:sp>
    </p:spTree>
    <p:extLst>
      <p:ext uri="{BB962C8B-B14F-4D97-AF65-F5344CB8AC3E}">
        <p14:creationId xmlns:p14="http://schemas.microsoft.com/office/powerpoint/2010/main" val="26486371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AE6E1-E311-4572-8CD0-84D4C75EE7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62801"/>
          </a:xfrm>
        </p:spPr>
        <p:txBody>
          <a:bodyPr>
            <a:noAutofit/>
          </a:bodyPr>
          <a:lstStyle/>
          <a:p>
            <a:r>
              <a:rPr lang="es-ES" sz="7200" dirty="0"/>
              <a:t>En esta puerta recibimos festejando a todos los que venís de casa andando</a:t>
            </a:r>
          </a:p>
        </p:txBody>
      </p:sp>
    </p:spTree>
    <p:extLst>
      <p:ext uri="{BB962C8B-B14F-4D97-AF65-F5344CB8AC3E}">
        <p14:creationId xmlns:p14="http://schemas.microsoft.com/office/powerpoint/2010/main" val="1110260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AE6E1-E311-4572-8CD0-84D4C75EE7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62801"/>
          </a:xfrm>
        </p:spPr>
        <p:txBody>
          <a:bodyPr>
            <a:noAutofit/>
          </a:bodyPr>
          <a:lstStyle/>
          <a:p>
            <a:r>
              <a:rPr lang="es-ES" sz="7200" dirty="0"/>
              <a:t>Si llegaste aquí es que  era necesario, pero ¿Imprimiste por las dos caras?</a:t>
            </a:r>
          </a:p>
        </p:txBody>
      </p:sp>
    </p:spTree>
    <p:extLst>
      <p:ext uri="{BB962C8B-B14F-4D97-AF65-F5344CB8AC3E}">
        <p14:creationId xmlns:p14="http://schemas.microsoft.com/office/powerpoint/2010/main" val="2869884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AE6E1-E311-4572-8CD0-84D4C75EE7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62801"/>
          </a:xfrm>
        </p:spPr>
        <p:txBody>
          <a:bodyPr>
            <a:noAutofit/>
          </a:bodyPr>
          <a:lstStyle/>
          <a:p>
            <a:r>
              <a:rPr lang="es-ES" sz="8000" dirty="0"/>
              <a:t>Papeles a medio uso, uno lo coge, otro lo puso</a:t>
            </a:r>
          </a:p>
        </p:txBody>
      </p:sp>
    </p:spTree>
    <p:extLst>
      <p:ext uri="{BB962C8B-B14F-4D97-AF65-F5344CB8AC3E}">
        <p14:creationId xmlns:p14="http://schemas.microsoft.com/office/powerpoint/2010/main" val="1912204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AE6E1-E311-4572-8CD0-84D4C75EE7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62801"/>
          </a:xfrm>
        </p:spPr>
        <p:txBody>
          <a:bodyPr>
            <a:noAutofit/>
          </a:bodyPr>
          <a:lstStyle/>
          <a:p>
            <a:r>
              <a:rPr lang="es-ES" sz="8000" dirty="0"/>
              <a:t>Pintura bajo el chorro mejor no que es un engorro</a:t>
            </a:r>
          </a:p>
        </p:txBody>
      </p:sp>
    </p:spTree>
    <p:extLst>
      <p:ext uri="{BB962C8B-B14F-4D97-AF65-F5344CB8AC3E}">
        <p14:creationId xmlns:p14="http://schemas.microsoft.com/office/powerpoint/2010/main" val="26202144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AE6E1-E311-4572-8CD0-84D4C75EE7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62801"/>
          </a:xfrm>
        </p:spPr>
        <p:txBody>
          <a:bodyPr>
            <a:noAutofit/>
          </a:bodyPr>
          <a:lstStyle/>
          <a:p>
            <a:r>
              <a:rPr lang="es-ES" sz="8000" dirty="0"/>
              <a:t>Subir por la escalera es cuidar tu corazón y reducir contaminación</a:t>
            </a:r>
          </a:p>
        </p:txBody>
      </p:sp>
    </p:spTree>
    <p:extLst>
      <p:ext uri="{BB962C8B-B14F-4D97-AF65-F5344CB8AC3E}">
        <p14:creationId xmlns:p14="http://schemas.microsoft.com/office/powerpoint/2010/main" val="9070880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AE6E1-E311-4572-8CD0-84D4C75EE7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62801"/>
          </a:xfrm>
        </p:spPr>
        <p:txBody>
          <a:bodyPr>
            <a:noAutofit/>
          </a:bodyPr>
          <a:lstStyle/>
          <a:p>
            <a:r>
              <a:rPr lang="es-ES" sz="8000" dirty="0"/>
              <a:t>¿Te vas a reunir? ¡Busca un ventanal con luz natural!</a:t>
            </a:r>
          </a:p>
        </p:txBody>
      </p:sp>
    </p:spTree>
    <p:extLst>
      <p:ext uri="{BB962C8B-B14F-4D97-AF65-F5344CB8AC3E}">
        <p14:creationId xmlns:p14="http://schemas.microsoft.com/office/powerpoint/2010/main" val="21748208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AE6E1-E311-4572-8CD0-84D4C75EE7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62801"/>
          </a:xfrm>
        </p:spPr>
        <p:txBody>
          <a:bodyPr>
            <a:noAutofit/>
          </a:bodyPr>
          <a:lstStyle/>
          <a:p>
            <a:r>
              <a:rPr lang="es-ES" sz="6600" dirty="0"/>
              <a:t>Oro parece….y lo es los aparatos electrónicos tienen metales y materias más preciados que el oro ¡haz que duren!</a:t>
            </a:r>
          </a:p>
        </p:txBody>
      </p:sp>
    </p:spTree>
    <p:extLst>
      <p:ext uri="{BB962C8B-B14F-4D97-AF65-F5344CB8AC3E}">
        <p14:creationId xmlns:p14="http://schemas.microsoft.com/office/powerpoint/2010/main" val="34608914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AE6E1-E311-4572-8CD0-84D4C75EE7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62801"/>
          </a:xfrm>
        </p:spPr>
        <p:txBody>
          <a:bodyPr>
            <a:noAutofit/>
          </a:bodyPr>
          <a:lstStyle/>
          <a:p>
            <a:r>
              <a:rPr lang="es-ES" sz="7200" dirty="0"/>
              <a:t>Explotación sostenible del bosque: cortar y usa, planta y crece así el bosque no decrece.</a:t>
            </a:r>
          </a:p>
        </p:txBody>
      </p:sp>
    </p:spTree>
    <p:extLst>
      <p:ext uri="{BB962C8B-B14F-4D97-AF65-F5344CB8AC3E}">
        <p14:creationId xmlns:p14="http://schemas.microsoft.com/office/powerpoint/2010/main" val="23891047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AE6E1-E311-4572-8CD0-84D4C75EE7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62801"/>
          </a:xfrm>
        </p:spPr>
        <p:txBody>
          <a:bodyPr>
            <a:noAutofit/>
          </a:bodyPr>
          <a:lstStyle/>
          <a:p>
            <a:r>
              <a:rPr lang="es-ES" sz="7200" dirty="0"/>
              <a:t>Desde África hasta Asia y desde América hasta Europa. Naturaleza de todos los colores hay en los ordenadores.</a:t>
            </a:r>
          </a:p>
        </p:txBody>
      </p:sp>
    </p:spTree>
    <p:extLst>
      <p:ext uri="{BB962C8B-B14F-4D97-AF65-F5344CB8AC3E}">
        <p14:creationId xmlns:p14="http://schemas.microsoft.com/office/powerpoint/2010/main" val="1752228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AE6E1-E311-4572-8CD0-84D4C75EE7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62801"/>
          </a:xfrm>
        </p:spPr>
        <p:txBody>
          <a:bodyPr>
            <a:normAutofit fontScale="90000"/>
          </a:bodyPr>
          <a:lstStyle/>
          <a:p>
            <a:r>
              <a:rPr lang="es-ES" sz="9600" dirty="0"/>
              <a:t>Cerrar el grifo es un 10 para no nadar en la escasez</a:t>
            </a:r>
          </a:p>
        </p:txBody>
      </p:sp>
    </p:spTree>
    <p:extLst>
      <p:ext uri="{BB962C8B-B14F-4D97-AF65-F5344CB8AC3E}">
        <p14:creationId xmlns:p14="http://schemas.microsoft.com/office/powerpoint/2010/main" val="19891778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AE6E1-E311-4572-8CD0-84D4C75EE7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62801"/>
          </a:xfrm>
        </p:spPr>
        <p:txBody>
          <a:bodyPr>
            <a:noAutofit/>
          </a:bodyPr>
          <a:lstStyle/>
          <a:p>
            <a:r>
              <a:rPr lang="es-ES" sz="7200" dirty="0"/>
              <a:t>¡Haz que tu ropa dure! la industria de la moda emite más C02 que todos los vuelos y envíos marítimos juntos.</a:t>
            </a:r>
          </a:p>
        </p:txBody>
      </p:sp>
    </p:spTree>
    <p:extLst>
      <p:ext uri="{BB962C8B-B14F-4D97-AF65-F5344CB8AC3E}">
        <p14:creationId xmlns:p14="http://schemas.microsoft.com/office/powerpoint/2010/main" val="17722882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AE6E1-E311-4572-8CD0-84D4C75EE7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62801"/>
          </a:xfrm>
        </p:spPr>
        <p:txBody>
          <a:bodyPr>
            <a:noAutofit/>
          </a:bodyPr>
          <a:lstStyle/>
          <a:p>
            <a:r>
              <a:rPr lang="es-ES" sz="7200" dirty="0"/>
              <a:t>¿De dónde sale el Yeso? Del suelo… ¡Pero no es infinito! </a:t>
            </a:r>
            <a:br>
              <a:rPr lang="es-ES" sz="7200" dirty="0"/>
            </a:br>
            <a:r>
              <a:rPr lang="es-ES" sz="7200" dirty="0"/>
              <a:t>CaSO</a:t>
            </a:r>
            <a:r>
              <a:rPr lang="es-ES" sz="7200" baseline="-25000" dirty="0"/>
              <a:t>4</a:t>
            </a:r>
            <a:r>
              <a:rPr lang="es-ES" sz="7200" dirty="0"/>
              <a:t>·2H</a:t>
            </a:r>
            <a:r>
              <a:rPr lang="es-ES" sz="7200" baseline="-25000" dirty="0"/>
              <a:t>2</a:t>
            </a:r>
            <a:r>
              <a:rPr lang="es-ES" sz="7200" dirty="0"/>
              <a:t>O </a:t>
            </a:r>
          </a:p>
        </p:txBody>
      </p:sp>
    </p:spTree>
    <p:extLst>
      <p:ext uri="{BB962C8B-B14F-4D97-AF65-F5344CB8AC3E}">
        <p14:creationId xmlns:p14="http://schemas.microsoft.com/office/powerpoint/2010/main" val="38354204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AE6E1-E311-4572-8CD0-84D4C75EE7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62801"/>
          </a:xfrm>
        </p:spPr>
        <p:txBody>
          <a:bodyPr>
            <a:noAutofit/>
          </a:bodyPr>
          <a:lstStyle/>
          <a:p>
            <a:r>
              <a:rPr lang="es-ES" sz="8000" dirty="0"/>
              <a:t>El pino en un fuego lanza piñones para que crezcan luego.</a:t>
            </a:r>
          </a:p>
        </p:txBody>
      </p:sp>
    </p:spTree>
    <p:extLst>
      <p:ext uri="{BB962C8B-B14F-4D97-AF65-F5344CB8AC3E}">
        <p14:creationId xmlns:p14="http://schemas.microsoft.com/office/powerpoint/2010/main" val="29686076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AE6E1-E311-4572-8CD0-84D4C75EE7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62801"/>
          </a:xfrm>
        </p:spPr>
        <p:txBody>
          <a:bodyPr>
            <a:noAutofit/>
          </a:bodyPr>
          <a:lstStyle/>
          <a:p>
            <a:r>
              <a:rPr lang="es-ES" sz="13800" dirty="0"/>
              <a:t>Hoy en la naturaleza…</a:t>
            </a:r>
          </a:p>
        </p:txBody>
      </p:sp>
    </p:spTree>
    <p:extLst>
      <p:ext uri="{BB962C8B-B14F-4D97-AF65-F5344CB8AC3E}">
        <p14:creationId xmlns:p14="http://schemas.microsoft.com/office/powerpoint/2010/main" val="2744059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AE6E1-E311-4572-8CD0-84D4C75EE7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62801"/>
          </a:xfrm>
        </p:spPr>
        <p:txBody>
          <a:bodyPr>
            <a:normAutofit/>
          </a:bodyPr>
          <a:lstStyle/>
          <a:p>
            <a:r>
              <a:rPr lang="es-ES" sz="9600" dirty="0"/>
              <a:t>Con ventana bien cerrada el calor no escapa nada</a:t>
            </a:r>
          </a:p>
        </p:txBody>
      </p:sp>
    </p:spTree>
    <p:extLst>
      <p:ext uri="{BB962C8B-B14F-4D97-AF65-F5344CB8AC3E}">
        <p14:creationId xmlns:p14="http://schemas.microsoft.com/office/powerpoint/2010/main" val="4138452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AE6E1-E311-4572-8CD0-84D4C75EE7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62801"/>
          </a:xfrm>
        </p:spPr>
        <p:txBody>
          <a:bodyPr>
            <a:normAutofit fontScale="90000"/>
          </a:bodyPr>
          <a:lstStyle/>
          <a:p>
            <a:r>
              <a:rPr lang="es-ES" sz="9600" dirty="0"/>
              <a:t>La proyección no es decorado si no lo usas déjalo apagado</a:t>
            </a:r>
          </a:p>
        </p:txBody>
      </p:sp>
    </p:spTree>
    <p:extLst>
      <p:ext uri="{BB962C8B-B14F-4D97-AF65-F5344CB8AC3E}">
        <p14:creationId xmlns:p14="http://schemas.microsoft.com/office/powerpoint/2010/main" val="3949043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AE6E1-E311-4572-8CD0-84D4C75EE7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62801"/>
          </a:xfrm>
        </p:spPr>
        <p:txBody>
          <a:bodyPr>
            <a:normAutofit fontScale="90000"/>
          </a:bodyPr>
          <a:lstStyle/>
          <a:p>
            <a:r>
              <a:rPr lang="es-ES" sz="9600" dirty="0"/>
              <a:t>Reduce y Reutiliza, pero si vas a </a:t>
            </a:r>
            <a:r>
              <a:rPr lang="es-ES" sz="9600" dirty="0" err="1"/>
              <a:t>recilar</a:t>
            </a:r>
            <a:r>
              <a:rPr lang="es-ES" sz="9600" dirty="0"/>
              <a:t>, con la separación vas a ganar.</a:t>
            </a:r>
          </a:p>
        </p:txBody>
      </p:sp>
    </p:spTree>
    <p:extLst>
      <p:ext uri="{BB962C8B-B14F-4D97-AF65-F5344CB8AC3E}">
        <p14:creationId xmlns:p14="http://schemas.microsoft.com/office/powerpoint/2010/main" val="431491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AE6E1-E311-4572-8CD0-84D4C75EE7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62801"/>
          </a:xfrm>
        </p:spPr>
        <p:txBody>
          <a:bodyPr>
            <a:normAutofit fontScale="90000"/>
          </a:bodyPr>
          <a:lstStyle/>
          <a:p>
            <a:r>
              <a:rPr lang="es-ES" sz="9600" dirty="0"/>
              <a:t>Ahorro en calefacción o tener abierto el portón ¿Qué eliges?</a:t>
            </a:r>
          </a:p>
        </p:txBody>
      </p:sp>
    </p:spTree>
    <p:extLst>
      <p:ext uri="{BB962C8B-B14F-4D97-AF65-F5344CB8AC3E}">
        <p14:creationId xmlns:p14="http://schemas.microsoft.com/office/powerpoint/2010/main" val="626493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AE6E1-E311-4572-8CD0-84D4C75EE7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62801"/>
          </a:xfrm>
        </p:spPr>
        <p:txBody>
          <a:bodyPr>
            <a:normAutofit fontScale="90000"/>
          </a:bodyPr>
          <a:lstStyle/>
          <a:p>
            <a:r>
              <a:rPr lang="es-ES" sz="9600" dirty="0"/>
              <a:t>22 – 20= 15, ¡con 2ºC un 15% de ahorro en energía!</a:t>
            </a:r>
          </a:p>
        </p:txBody>
      </p:sp>
    </p:spTree>
    <p:extLst>
      <p:ext uri="{BB962C8B-B14F-4D97-AF65-F5344CB8AC3E}">
        <p14:creationId xmlns:p14="http://schemas.microsoft.com/office/powerpoint/2010/main" val="491619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AE6E1-E311-4572-8CD0-84D4C75EE7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62801"/>
          </a:xfrm>
        </p:spPr>
        <p:txBody>
          <a:bodyPr>
            <a:normAutofit fontScale="90000"/>
          </a:bodyPr>
          <a:lstStyle/>
          <a:p>
            <a:r>
              <a:rPr lang="es-ES" sz="9600" dirty="0">
                <a:latin typeface="Stencil" panose="040409050D0802020404" pitchFamily="82" charset="0"/>
              </a:rPr>
              <a:t>El mar empieza aquí, la papelera está en la esquina</a:t>
            </a:r>
          </a:p>
        </p:txBody>
      </p:sp>
    </p:spTree>
    <p:extLst>
      <p:ext uri="{BB962C8B-B14F-4D97-AF65-F5344CB8AC3E}">
        <p14:creationId xmlns:p14="http://schemas.microsoft.com/office/powerpoint/2010/main" val="2224345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AE6E1-E311-4572-8CD0-84D4C75EE7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62801"/>
          </a:xfrm>
        </p:spPr>
        <p:txBody>
          <a:bodyPr>
            <a:normAutofit fontScale="90000"/>
          </a:bodyPr>
          <a:lstStyle/>
          <a:p>
            <a:r>
              <a:rPr lang="es-ES" sz="9600" dirty="0"/>
              <a:t>1x1=1000 </a:t>
            </a:r>
            <a:br>
              <a:rPr lang="es-ES" sz="9600" dirty="0"/>
            </a:br>
            <a:r>
              <a:rPr lang="es-ES" sz="9600" dirty="0"/>
              <a:t>¡No multipliques los problemas! 1L de aceite contamina 1000 L de agua</a:t>
            </a:r>
          </a:p>
        </p:txBody>
      </p:sp>
    </p:spTree>
    <p:extLst>
      <p:ext uri="{BB962C8B-B14F-4D97-AF65-F5344CB8AC3E}">
        <p14:creationId xmlns:p14="http://schemas.microsoft.com/office/powerpoint/2010/main" val="15753407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315</Words>
  <Application>Microsoft Office PowerPoint</Application>
  <PresentationFormat>Panorámica</PresentationFormat>
  <Paragraphs>23</Paragraphs>
  <Slides>23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Stencil</vt:lpstr>
      <vt:lpstr>Tema de Office</vt:lpstr>
      <vt:lpstr>Ahorra energía, no la enciendas si es de día</vt:lpstr>
      <vt:lpstr>Cerrar el grifo es un 10 para no nadar en la escasez</vt:lpstr>
      <vt:lpstr>Con ventana bien cerrada el calor no escapa nada</vt:lpstr>
      <vt:lpstr>La proyección no es decorado si no lo usas déjalo apagado</vt:lpstr>
      <vt:lpstr>Reduce y Reutiliza, pero si vas a recilar, con la separación vas a ganar.</vt:lpstr>
      <vt:lpstr>Ahorro en calefacción o tener abierto el portón ¿Qué eliges?</vt:lpstr>
      <vt:lpstr>22 – 20= 15, ¡con 2ºC un 15% de ahorro en energía!</vt:lpstr>
      <vt:lpstr>El mar empieza aquí, la papelera está en la esquina</vt:lpstr>
      <vt:lpstr>1x1=1000  ¡No multipliques los problemas! 1L de aceite contamina 1000 L de agua</vt:lpstr>
      <vt:lpstr>Cada vez que vengas en bici en lugar del coche ahorras un volumen de CO2 que ocuparía 30 garrafas de agua</vt:lpstr>
      <vt:lpstr>En esta puerta recibimos festejando a todos los que venís de casa andando</vt:lpstr>
      <vt:lpstr>Si llegaste aquí es que  era necesario, pero ¿Imprimiste por las dos caras?</vt:lpstr>
      <vt:lpstr>Papeles a medio uso, uno lo coge, otro lo puso</vt:lpstr>
      <vt:lpstr>Pintura bajo el chorro mejor no que es un engorro</vt:lpstr>
      <vt:lpstr>Subir por la escalera es cuidar tu corazón y reducir contaminación</vt:lpstr>
      <vt:lpstr>¿Te vas a reunir? ¡Busca un ventanal con luz natural!</vt:lpstr>
      <vt:lpstr>Oro parece….y lo es los aparatos electrónicos tienen metales y materias más preciados que el oro ¡haz que duren!</vt:lpstr>
      <vt:lpstr>Explotación sostenible del bosque: cortar y usa, planta y crece así el bosque no decrece.</vt:lpstr>
      <vt:lpstr>Desde África hasta Asia y desde América hasta Europa. Naturaleza de todos los colores hay en los ordenadores.</vt:lpstr>
      <vt:lpstr>¡Haz que tu ropa dure! la industria de la moda emite más C02 que todos los vuelos y envíos marítimos juntos.</vt:lpstr>
      <vt:lpstr>¿De dónde sale el Yeso? Del suelo… ¡Pero no es infinito!  CaSO4·2H2O </vt:lpstr>
      <vt:lpstr>El pino en un fuego lanza piñones para que crezcan luego.</vt:lpstr>
      <vt:lpstr>Hoy en la naturaleza…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Ahorra energía, no la enciendas si es de día</dc:title>
  <dc:creator>Pablo</dc:creator>
  <cp:lastModifiedBy>Pablo</cp:lastModifiedBy>
  <cp:revision>4</cp:revision>
  <cp:lastPrinted>2019-10-15T11:55:18Z</cp:lastPrinted>
  <dcterms:created xsi:type="dcterms:W3CDTF">2019-10-15T11:42:04Z</dcterms:created>
  <dcterms:modified xsi:type="dcterms:W3CDTF">2019-10-15T12:09:21Z</dcterms:modified>
</cp:coreProperties>
</file>