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66" r:id="rId2"/>
    <p:sldId id="265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7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3D6"/>
    <a:srgbClr val="FB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52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3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0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9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01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0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3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67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3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95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4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7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04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E0CFC7-F2F8-43FB-91D1-22A3CFA8A93F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BC55CC-6E27-43B1-AF28-201F9833A2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0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37b3cd3e-4a1e-4959-b0be-109d0972e56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33E3D0-98BE-444C-A5A9-E6E27C7E136F}"/>
              </a:ext>
            </a:extLst>
          </p:cNvPr>
          <p:cNvSpPr/>
          <p:nvPr/>
        </p:nvSpPr>
        <p:spPr>
          <a:xfrm>
            <a:off x="491741" y="889103"/>
            <a:ext cx="112085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</a:rPr>
              <a:t>PREPOSITIONS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DCA559-CB95-42C8-BB26-77F15247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8" b="95502" l="9140" r="89785">
                        <a14:foregroundMark x1="37097" y1="6574" x2="37097" y2="6574"/>
                        <a14:foregroundMark x1="52688" y1="48443" x2="52688" y2="48443"/>
                        <a14:foregroundMark x1="51075" y1="62630" x2="51075" y2="62630"/>
                        <a14:foregroundMark x1="52688" y1="52249" x2="52688" y2="69204"/>
                        <a14:foregroundMark x1="39785" y1="71972" x2="52688" y2="53979"/>
                        <a14:foregroundMark x1="52688" y1="53979" x2="52151" y2="46713"/>
                        <a14:foregroundMark x1="89785" y1="16263" x2="89785" y2="16263"/>
                        <a14:foregroundMark x1="10753" y1="69550" x2="10753" y2="69550"/>
                        <a14:foregroundMark x1="23118" y1="95502" x2="23118" y2="95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365" y="2828095"/>
            <a:ext cx="2241503" cy="3482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3F6974-3B5E-468F-9406-B6D538C2D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0" b="90000" l="3274" r="96726">
                        <a14:foregroundMark x1="15476" y1="8750" x2="15476" y2="8750"/>
                        <a14:foregroundMark x1="7440" y1="13750" x2="7440" y2="13750"/>
                        <a14:foregroundMark x1="9524" y1="36250" x2="9524" y2="36250"/>
                        <a14:foregroundMark x1="14583" y1="38750" x2="14583" y2="38750"/>
                        <a14:foregroundMark x1="3869" y1="28750" x2="3869" y2="28750"/>
                        <a14:foregroundMark x1="30357" y1="20000" x2="30357" y2="20000"/>
                        <a14:foregroundMark x1="36905" y1="22500" x2="36905" y2="22500"/>
                        <a14:foregroundMark x1="55655" y1="21250" x2="55655" y2="21250"/>
                        <a14:foregroundMark x1="83631" y1="13750" x2="83631" y2="13750"/>
                        <a14:foregroundMark x1="87798" y1="42500" x2="87798" y2="42500"/>
                        <a14:foregroundMark x1="89583" y1="53750" x2="89583" y2="53750"/>
                        <a14:foregroundMark x1="93750" y1="16250" x2="93750" y2="16250"/>
                        <a14:foregroundMark x1="96726" y1="41250" x2="96726" y2="41250"/>
                        <a14:foregroundMark x1="61905" y1="8750" x2="61905" y2="8750"/>
                        <a14:foregroundMark x1="37500" y1="50000" x2="3750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1" y="5526157"/>
            <a:ext cx="2725427" cy="6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8C489F-0F80-4893-954C-46A8D6BFE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56548"/>
              </p:ext>
            </p:extLst>
          </p:nvPr>
        </p:nvGraphicFramePr>
        <p:xfrm>
          <a:off x="1172190" y="1362158"/>
          <a:ext cx="9595892" cy="4133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973">
                  <a:extLst>
                    <a:ext uri="{9D8B030D-6E8A-4147-A177-3AD203B41FA5}">
                      <a16:colId xmlns:a16="http://schemas.microsoft.com/office/drawing/2014/main" val="1507445766"/>
                    </a:ext>
                  </a:extLst>
                </a:gridCol>
                <a:gridCol w="2398973">
                  <a:extLst>
                    <a:ext uri="{9D8B030D-6E8A-4147-A177-3AD203B41FA5}">
                      <a16:colId xmlns:a16="http://schemas.microsoft.com/office/drawing/2014/main" val="170469614"/>
                    </a:ext>
                  </a:extLst>
                </a:gridCol>
                <a:gridCol w="2398973">
                  <a:extLst>
                    <a:ext uri="{9D8B030D-6E8A-4147-A177-3AD203B41FA5}">
                      <a16:colId xmlns:a16="http://schemas.microsoft.com/office/drawing/2014/main" val="1779796595"/>
                    </a:ext>
                  </a:extLst>
                </a:gridCol>
                <a:gridCol w="2398973">
                  <a:extLst>
                    <a:ext uri="{9D8B030D-6E8A-4147-A177-3AD203B41FA5}">
                      <a16:colId xmlns:a16="http://schemas.microsoft.com/office/drawing/2014/main" val="786046043"/>
                    </a:ext>
                  </a:extLst>
                </a:gridCol>
              </a:tblGrid>
              <a:tr h="1671875">
                <a:tc>
                  <a:txBody>
                    <a:bodyPr/>
                    <a:lstStyle/>
                    <a:p>
                      <a:pPr algn="ctr"/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31727"/>
                  </a:ext>
                </a:extLst>
              </a:tr>
              <a:tr h="22896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5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erlin Sans FB" panose="020E0602020502020306" pitchFamily="34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1p</a:t>
                      </a:r>
                      <a:endParaRPr lang="es-ES" sz="115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9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64E522-E6C6-40A2-8C6C-35B22EE0BEA2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What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182B78-36AA-40FB-95BC-6EB1F3E7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69" y="968991"/>
            <a:ext cx="4484305" cy="14465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399C3A-7E85-41A0-A5CA-3DABF8685E01}"/>
              </a:ext>
            </a:extLst>
          </p:cNvPr>
          <p:cNvSpPr txBox="1"/>
          <p:nvPr/>
        </p:nvSpPr>
        <p:spPr>
          <a:xfrm>
            <a:off x="2431576" y="2415541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a)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UNDER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b)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IN</a:t>
            </a:r>
            <a:endParaRPr lang="es-ES" sz="72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4" action="ppaction://hlinksldjump"/>
              </a:rPr>
              <a:t>c) </a:t>
            </a:r>
            <a:r>
              <a:rPr lang="es-ES" sz="7200" dirty="0">
                <a:latin typeface="Berlin Sans FB" panose="020E0602020502020306" pitchFamily="34" charset="0"/>
                <a:hlinkClick r:id="rId4" action="ppaction://hlinksldjump"/>
              </a:rPr>
              <a:t>BETWEEN</a:t>
            </a:r>
            <a:endParaRPr lang="es-ES" sz="7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8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9F5FE5-D5F2-4A3D-AB0F-A18CA948FE00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What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E8E45-4BD8-4ABE-A214-6F92B3E9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18" y="785327"/>
            <a:ext cx="3110368" cy="23297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EFC45C4-D79F-476A-89A6-CF96F8BE02BA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a)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BETWEEN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4" action="ppaction://hlinksldjump"/>
              </a:rPr>
              <a:t>b) </a:t>
            </a:r>
            <a:r>
              <a:rPr lang="es-ES" sz="7200" dirty="0">
                <a:latin typeface="Berlin Sans FB" panose="020E0602020502020306" pitchFamily="34" charset="0"/>
                <a:hlinkClick r:id="rId4" action="ppaction://hlinksldjump"/>
              </a:rPr>
              <a:t>IN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c)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ON</a:t>
            </a:r>
            <a:endParaRPr lang="es-ES" sz="7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6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8DF607-B1EF-44AC-B5F7-45130D8686AB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What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C28DB-CD1E-45EC-80DF-2356AC6B0A4D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2" action="ppaction://hlinksldjump"/>
              </a:rPr>
              <a:t>a) </a:t>
            </a:r>
            <a:r>
              <a:rPr lang="es-ES" sz="7200" dirty="0">
                <a:latin typeface="Berlin Sans FB" panose="020E0602020502020306" pitchFamily="34" charset="0"/>
                <a:hlinkClick r:id="rId2" action="ppaction://hlinksldjump"/>
              </a:rPr>
              <a:t>BETWEEN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b)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UNDER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2" action="ppaction://hlinksldjump"/>
              </a:rPr>
              <a:t>c) </a:t>
            </a:r>
            <a:r>
              <a:rPr lang="es-ES" sz="7200" dirty="0">
                <a:latin typeface="Berlin Sans FB" panose="020E0602020502020306" pitchFamily="34" charset="0"/>
                <a:hlinkClick r:id="rId2" action="ppaction://hlinksldjump"/>
              </a:rPr>
              <a:t>IN</a:t>
            </a:r>
            <a:endParaRPr lang="es-ES" sz="7200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F3D786-0C35-4AF9-A552-5A1B4B059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701045"/>
            <a:ext cx="2958255" cy="30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C20C32-3134-478E-A12A-7209D90013D3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What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06BDE5-A917-4F57-BEB7-B8918E698D76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2" action="ppaction://hlinksldjump"/>
              </a:rPr>
              <a:t>a) </a:t>
            </a:r>
            <a:r>
              <a:rPr lang="es-ES" sz="7200" dirty="0">
                <a:latin typeface="Berlin Sans FB" panose="020E0602020502020306" pitchFamily="34" charset="0"/>
                <a:hlinkClick r:id="rId2" action="ppaction://hlinksldjump"/>
              </a:rPr>
              <a:t>ON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b)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BETWEEN</a:t>
            </a:r>
            <a:endParaRPr lang="es-ES" sz="7200" dirty="0">
              <a:latin typeface="Berlin Sans FB" panose="020E0602020502020306" pitchFamily="34" charset="0"/>
            </a:endParaRP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hlinkClick r:id="rId3" action="ppaction://hlinksldjump"/>
              </a:rPr>
              <a:t>c) </a:t>
            </a:r>
            <a:r>
              <a:rPr lang="es-ES" sz="7200" dirty="0">
                <a:latin typeface="Berlin Sans FB" panose="020E0602020502020306" pitchFamily="34" charset="0"/>
                <a:hlinkClick r:id="rId3" action="ppaction://hlinksldjump"/>
              </a:rPr>
              <a:t>IN</a:t>
            </a:r>
            <a:endParaRPr lang="es-ES" sz="7200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30D893-A1C1-42BF-AF79-B1861F1BC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1" y="755439"/>
            <a:ext cx="3155371" cy="33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A9F5EA-FCD7-40DE-80C2-FF180A9AA043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5B252D-9965-40FB-B46B-DD3D53A1E4A6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c) </a:t>
            </a:r>
            <a:endParaRPr lang="es-ES" sz="7200" dirty="0">
              <a:latin typeface="Berlin Sans FB" panose="020E0602020502020306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F07623-A766-43F5-B16D-0F4BCD1EB4F6}"/>
              </a:ext>
            </a:extLst>
          </p:cNvPr>
          <p:cNvSpPr txBox="1"/>
          <p:nvPr/>
        </p:nvSpPr>
        <p:spPr>
          <a:xfrm>
            <a:off x="7374340" y="842475"/>
            <a:ext cx="39169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solidFill>
                  <a:srgbClr val="FFC000"/>
                </a:solidFill>
                <a:latin typeface="Berlin Sans FB" panose="020E0602020502020306" pitchFamily="34" charset="0"/>
              </a:rPr>
              <a:t>IN</a:t>
            </a:r>
          </a:p>
        </p:txBody>
      </p:sp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F7F957DB-E57D-4377-8079-E64F5CD32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06" y="2415541"/>
            <a:ext cx="1150941" cy="121106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FCA99F32-CDDE-4A0B-95DA-91FA5A601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06" y="3810270"/>
            <a:ext cx="1057781" cy="1090204"/>
          </a:xfrm>
          <a:prstGeom prst="rect">
            <a:avLst/>
          </a:prstGeom>
        </p:spPr>
      </p:pic>
      <p:pic>
        <p:nvPicPr>
          <p:cNvPr id="7" name="Imagen 6">
            <a:hlinkClick r:id="rId5" action="ppaction://hlinksldjump"/>
            <a:extLst>
              <a:ext uri="{FF2B5EF4-FFF2-40B4-BE49-F238E27FC236}">
                <a16:creationId xmlns:a16="http://schemas.microsoft.com/office/drawing/2014/main" id="{0AFFA2F1-419C-4F6A-AC64-42DEBAFDB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06" y="5031405"/>
            <a:ext cx="1022502" cy="7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6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8E2C37-34C7-4841-B87B-A6CF50618076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B81AA3-C1B9-41A4-8D3D-B24168A18A11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c) </a:t>
            </a:r>
            <a:endParaRPr lang="es-ES" sz="7200" dirty="0">
              <a:latin typeface="Berlin Sans FB" panose="020E0602020502020306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66E05E-AF83-4AF1-BAF5-8E4C022094CA}"/>
              </a:ext>
            </a:extLst>
          </p:cNvPr>
          <p:cNvSpPr txBox="1"/>
          <p:nvPr/>
        </p:nvSpPr>
        <p:spPr>
          <a:xfrm>
            <a:off x="7374340" y="842475"/>
            <a:ext cx="39169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solidFill>
                  <a:srgbClr val="FFC000"/>
                </a:solidFill>
                <a:latin typeface="Berlin Sans FB" panose="020E0602020502020306" pitchFamily="34" charset="0"/>
              </a:rPr>
              <a:t>ON</a:t>
            </a:r>
          </a:p>
        </p:txBody>
      </p:sp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3E933FA5-0617-452E-8699-A011535AA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15" y="4760765"/>
            <a:ext cx="1150941" cy="1211065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984FFC62-FDE0-42E5-AA99-C802302BF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54" y="2873462"/>
            <a:ext cx="1022502" cy="765890"/>
          </a:xfrm>
          <a:prstGeom prst="rect">
            <a:avLst/>
          </a:prstGeom>
        </p:spPr>
      </p:pic>
      <p:pic>
        <p:nvPicPr>
          <p:cNvPr id="8" name="Imagen 7">
            <a:hlinkClick r:id="rId4" action="ppaction://hlinksldjump"/>
            <a:extLst>
              <a:ext uri="{FF2B5EF4-FFF2-40B4-BE49-F238E27FC236}">
                <a16:creationId xmlns:a16="http://schemas.microsoft.com/office/drawing/2014/main" id="{B3FF1575-3466-4EDD-B693-4DB1696D4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91" y="3954159"/>
            <a:ext cx="2514738" cy="8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DD1121-BF1D-4552-9454-FED16642F931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C0788B-3BFC-47D9-8196-50E4A205937E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c) </a:t>
            </a:r>
            <a:endParaRPr lang="es-ES" sz="7200" dirty="0">
              <a:latin typeface="Berlin Sans FB" panose="020E0602020502020306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9238EB-1567-4A91-9A5F-6CD60AFA91C4}"/>
              </a:ext>
            </a:extLst>
          </p:cNvPr>
          <p:cNvSpPr txBox="1"/>
          <p:nvPr/>
        </p:nvSpPr>
        <p:spPr>
          <a:xfrm>
            <a:off x="5158854" y="733293"/>
            <a:ext cx="79338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rgbClr val="FFC000"/>
                </a:solidFill>
                <a:latin typeface="Berlin Sans FB" panose="020E0602020502020306" pitchFamily="34" charset="0"/>
              </a:rPr>
              <a:t>UNDER</a:t>
            </a:r>
          </a:p>
        </p:txBody>
      </p:sp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32688C1D-FFA9-45C3-BFC6-B25CD26AD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27" y="2883898"/>
            <a:ext cx="1057781" cy="1090204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F0A3FE77-3B5F-4394-BB31-FC595B742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53" y="4013102"/>
            <a:ext cx="1022502" cy="765890"/>
          </a:xfrm>
          <a:prstGeom prst="rect">
            <a:avLst/>
          </a:prstGeom>
        </p:spPr>
      </p:pic>
      <p:pic>
        <p:nvPicPr>
          <p:cNvPr id="8" name="Imagen 7">
            <a:hlinkClick r:id="rId4" action="ppaction://hlinksldjump"/>
            <a:extLst>
              <a:ext uri="{FF2B5EF4-FFF2-40B4-BE49-F238E27FC236}">
                <a16:creationId xmlns:a16="http://schemas.microsoft.com/office/drawing/2014/main" id="{043A92D8-74A9-422B-8D5E-722C33739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9" y="5028808"/>
            <a:ext cx="2514738" cy="8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7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5DB3A0-993F-4015-9028-912300213EA4}"/>
              </a:ext>
            </a:extLst>
          </p:cNvPr>
          <p:cNvSpPr txBox="1"/>
          <p:nvPr/>
        </p:nvSpPr>
        <p:spPr>
          <a:xfrm>
            <a:off x="900752" y="968991"/>
            <a:ext cx="7820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This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ES" sz="8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es-ES" sz="8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100FC7-ADBA-46C1-9210-BE79F1F6DF8A}"/>
              </a:ext>
            </a:extLst>
          </p:cNvPr>
          <p:cNvSpPr txBox="1"/>
          <p:nvPr/>
        </p:nvSpPr>
        <p:spPr>
          <a:xfrm>
            <a:off x="2008495" y="2599205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b) </a:t>
            </a:r>
          </a:p>
          <a:p>
            <a:r>
              <a:rPr lang="es-ES" sz="7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c) </a:t>
            </a:r>
            <a:endParaRPr lang="es-ES" sz="7200" dirty="0">
              <a:latin typeface="Berlin Sans FB" panose="020E0602020502020306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301EC4-09EE-4E2B-AB9C-E42C4D7DB426}"/>
              </a:ext>
            </a:extLst>
          </p:cNvPr>
          <p:cNvSpPr txBox="1"/>
          <p:nvPr/>
        </p:nvSpPr>
        <p:spPr>
          <a:xfrm>
            <a:off x="4462818" y="1170021"/>
            <a:ext cx="72378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rgbClr val="FFC000"/>
                </a:solidFill>
                <a:latin typeface="Berlin Sans FB" panose="020E0602020502020306" pitchFamily="34" charset="0"/>
              </a:rPr>
              <a:t>BETWEEN</a:t>
            </a:r>
          </a:p>
        </p:txBody>
      </p:sp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37917DB0-D6BA-4BFC-A44B-E08BC707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74" y="3701832"/>
            <a:ext cx="1150941" cy="1211065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2291087C-2691-4100-BED6-5553DBA1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74" y="2796574"/>
            <a:ext cx="1022502" cy="765890"/>
          </a:xfrm>
          <a:prstGeom prst="rect">
            <a:avLst/>
          </a:prstGeom>
        </p:spPr>
      </p:pic>
      <p:pic>
        <p:nvPicPr>
          <p:cNvPr id="8" name="Imagen 7">
            <a:hlinkClick r:id="rId5" action="ppaction://hlinksldjump"/>
            <a:extLst>
              <a:ext uri="{FF2B5EF4-FFF2-40B4-BE49-F238E27FC236}">
                <a16:creationId xmlns:a16="http://schemas.microsoft.com/office/drawing/2014/main" id="{0D3B81EE-46DE-4B75-8E08-7F3615FA2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78" y="5040261"/>
            <a:ext cx="2514738" cy="8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6D20E7E5-811C-406B-894C-C34957DE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9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iteboard-explainer-prepositions">
            <a:hlinkClick r:id="" action="ppaction://media"/>
            <a:extLst>
              <a:ext uri="{FF2B5EF4-FFF2-40B4-BE49-F238E27FC236}">
                <a16:creationId xmlns:a16="http://schemas.microsoft.com/office/drawing/2014/main" id="{04AD008F-BC05-42CE-A6C4-74371254EF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082" y="361364"/>
            <a:ext cx="11341288" cy="60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C80369FD-8684-4BE0-BD67-CD5B1DA6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E89B3ABB-EF6D-4656-BEF8-7B083460D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8998920F-0629-47A9-BD86-6E4F1D5E1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19E3F704-83E8-4268-89D3-FE39154D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2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CB6E1AAC-2C59-4F81-B3E7-7D6449CAD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5979484D-583E-4930-A2AE-17FBA760B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9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21823-FC99-442E-827D-0FF2F30A0153}"/>
              </a:ext>
            </a:extLst>
          </p:cNvPr>
          <p:cNvSpPr txBox="1"/>
          <p:nvPr/>
        </p:nvSpPr>
        <p:spPr>
          <a:xfrm>
            <a:off x="955344" y="1883392"/>
            <a:ext cx="103859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500" dirty="0">
                <a:solidFill>
                  <a:srgbClr val="00B050"/>
                </a:solidFill>
                <a:latin typeface="Berlin Sans FB" panose="020E0602020502020306" pitchFamily="34" charset="0"/>
              </a:rPr>
              <a:t>CORRECT!</a:t>
            </a:r>
          </a:p>
        </p:txBody>
      </p:sp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B1AC7717-93A1-4CC0-984F-90D5B1BB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39" y="4668770"/>
            <a:ext cx="2609922" cy="1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85AFA3-D2DC-436E-87CA-C2C9D4285FE1}"/>
              </a:ext>
            </a:extLst>
          </p:cNvPr>
          <p:cNvSpPr txBox="1"/>
          <p:nvPr/>
        </p:nvSpPr>
        <p:spPr>
          <a:xfrm>
            <a:off x="5486400" y="3542015"/>
            <a:ext cx="26067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0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3D5D82-6F5B-4ADD-826F-D10A2C75D743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40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CDE8F4-5DF4-41FD-B1D1-67D22F5C8C5A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2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3BFA64E-C024-4975-987E-2A9EB4C99D86}"/>
              </a:ext>
            </a:extLst>
          </p:cNvPr>
          <p:cNvSpPr/>
          <p:nvPr/>
        </p:nvSpPr>
        <p:spPr>
          <a:xfrm>
            <a:off x="1203277" y="1597729"/>
            <a:ext cx="9785445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LOOK!</a:t>
            </a:r>
          </a:p>
        </p:txBody>
      </p:sp>
    </p:spTree>
    <p:extLst>
      <p:ext uri="{BB962C8B-B14F-4D97-AF65-F5344CB8AC3E}">
        <p14:creationId xmlns:p14="http://schemas.microsoft.com/office/powerpoint/2010/main" val="35309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F61C60-D8BA-475E-96FB-016E021508E3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A05037-9175-4485-BB1B-95575359EAE1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48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D3D3CA-FEA9-4DA5-B4E7-20A1E7B48226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72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F365F0-7873-4E2B-8266-1DA25BB9F874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30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BF1E21-B5B2-46DB-B61E-BC1E84723CD7}"/>
              </a:ext>
            </a:extLst>
          </p:cNvPr>
          <p:cNvSpPr txBox="1"/>
          <p:nvPr/>
        </p:nvSpPr>
        <p:spPr>
          <a:xfrm>
            <a:off x="766549" y="2019869"/>
            <a:ext cx="10658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F0000"/>
                </a:solidFill>
                <a:latin typeface="Berlin Sans FB" panose="020E0602020502020306" pitchFamily="34" charset="0"/>
              </a:rPr>
              <a:t>INCORRECT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31B018-AAB7-4DB2-BCD1-8441D2A28EE6}"/>
              </a:ext>
            </a:extLst>
          </p:cNvPr>
          <p:cNvSpPr txBox="1"/>
          <p:nvPr/>
        </p:nvSpPr>
        <p:spPr>
          <a:xfrm>
            <a:off x="5486400" y="3753134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latin typeface="Berlin Sans FB" panose="020E0602020502020306" pitchFamily="34" charset="0"/>
                <a:hlinkClick r:id="rId2" action="ppaction://hlinksldjump"/>
              </a:rPr>
              <a:t>?</a:t>
            </a:r>
            <a:endParaRPr lang="es-ES" sz="166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7A670A6-E544-49D3-9CC6-C2325250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268356"/>
            <a:ext cx="11237844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2F2CE39-0703-4762-A2E5-9440E74412C5}"/>
              </a:ext>
            </a:extLst>
          </p:cNvPr>
          <p:cNvSpPr/>
          <p:nvPr/>
        </p:nvSpPr>
        <p:spPr>
          <a:xfrm>
            <a:off x="-44356" y="968248"/>
            <a:ext cx="1228071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LET’S </a:t>
            </a:r>
          </a:p>
          <a:p>
            <a:pPr algn="ctr"/>
            <a:r>
              <a:rPr lang="es-E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PRACTICE…</a:t>
            </a:r>
            <a:endParaRPr lang="es-ES" sz="1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" panose="020E0602020502020306" pitchFamily="34" charset="0"/>
              <a:cs typeface="Browall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59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KAHOOT">
            <a:extLst>
              <a:ext uri="{FF2B5EF4-FFF2-40B4-BE49-F238E27FC236}">
                <a16:creationId xmlns:a16="http://schemas.microsoft.com/office/drawing/2014/main" id="{31B1CC2D-52D6-4D0F-B1C4-2863F5C5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7" y="716135"/>
            <a:ext cx="10684565" cy="36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KAHOOT">
            <a:hlinkClick r:id="rId3"/>
            <a:extLst>
              <a:ext uri="{FF2B5EF4-FFF2-40B4-BE49-F238E27FC236}">
                <a16:creationId xmlns:a16="http://schemas.microsoft.com/office/drawing/2014/main" id="{8F238FBC-FD15-4C6B-816B-503234181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/>
          <a:stretch/>
        </p:blipFill>
        <p:spPr bwMode="auto">
          <a:xfrm>
            <a:off x="4997937" y="3817179"/>
            <a:ext cx="2196123" cy="23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7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6DD0DD4-9365-4FEB-963E-0F51BB1DF957}"/>
              </a:ext>
            </a:extLst>
          </p:cNvPr>
          <p:cNvSpPr/>
          <p:nvPr/>
        </p:nvSpPr>
        <p:spPr>
          <a:xfrm>
            <a:off x="-44356" y="968248"/>
            <a:ext cx="1228071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READY </a:t>
            </a:r>
          </a:p>
          <a:p>
            <a:pPr algn="ctr"/>
            <a:r>
              <a:rPr lang="es-ES" sz="1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FOR…</a:t>
            </a:r>
            <a:endParaRPr lang="es-ES" sz="15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" panose="020E0602020502020306" pitchFamily="34" charset="0"/>
              <a:cs typeface="Browall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45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14F9AE2-E74F-4FC3-BFD5-5E95E6512DCF}"/>
              </a:ext>
            </a:extLst>
          </p:cNvPr>
          <p:cNvSpPr/>
          <p:nvPr/>
        </p:nvSpPr>
        <p:spPr>
          <a:xfrm>
            <a:off x="-44356" y="968248"/>
            <a:ext cx="1228071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THE GREAT CONTEST!</a:t>
            </a:r>
            <a:endParaRPr lang="es-ES" sz="15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" panose="020E0602020502020306" pitchFamily="34" charset="0"/>
              <a:cs typeface="Browall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37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ABC3F3A-F401-430A-B6DC-FDAE8134C9F0}"/>
              </a:ext>
            </a:extLst>
          </p:cNvPr>
          <p:cNvSpPr/>
          <p:nvPr/>
        </p:nvSpPr>
        <p:spPr>
          <a:xfrm>
            <a:off x="0" y="2087364"/>
            <a:ext cx="1228071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" panose="020E0602020502020306" pitchFamily="34" charset="0"/>
                <a:cs typeface="BrowalliaUPC" panose="020B0502040204020203" pitchFamily="34" charset="-34"/>
              </a:rPr>
              <a:t>JEOPARDY</a:t>
            </a:r>
            <a:endParaRPr lang="es-ES" sz="15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lin Sans FB" panose="020E0602020502020306" pitchFamily="34" charset="0"/>
              <a:cs typeface="Browall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90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316</TotalTime>
  <Words>146</Words>
  <Application>Microsoft Office PowerPoint</Application>
  <PresentationFormat>Panorámica</PresentationFormat>
  <Paragraphs>76</Paragraphs>
  <Slides>34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Berlin Sans FB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HERNANDEZ DEL ARCO</dc:creator>
  <cp:lastModifiedBy>PATRICIA HERNANDEZ DEL ARCO</cp:lastModifiedBy>
  <cp:revision>16</cp:revision>
  <dcterms:created xsi:type="dcterms:W3CDTF">2020-01-08T17:28:09Z</dcterms:created>
  <dcterms:modified xsi:type="dcterms:W3CDTF">2020-01-09T19:22:34Z</dcterms:modified>
</cp:coreProperties>
</file>