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diagrams/data12.xml" ContentType="application/vnd.openxmlformats-officedocument.drawingml.diagramData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diagrams/data13.xml" ContentType="application/vnd.openxmlformats-officedocument.drawingml.diagramData+xml"/>
  <Override PartName="/ppt/diagrams/data14.xml" ContentType="application/vnd.openxmlformats-officedocument.drawingml.diagramData+xml"/>
  <Override PartName="/ppt/diagrams/data15.xml" ContentType="application/vnd.openxmlformats-officedocument.drawingml.diagramData+xml"/>
  <Override PartName="/ppt/diagrams/data16.xml" ContentType="application/vnd.openxmlformats-officedocument.drawingml.diagramData+xml"/>
  <Override PartName="/ppt/diagrams/data17.xml" ContentType="application/vnd.openxmlformats-officedocument.drawingml.diagramData+xml"/>
  <Override PartName="/ppt/diagrams/data18.xml" ContentType="application/vnd.openxmlformats-officedocument.drawingml.diagramData+xml"/>
  <Override PartName="/ppt/diagrams/data19.xml" ContentType="application/vnd.openxmlformats-officedocument.drawingml.diagramData+xml"/>
  <Override PartName="/ppt/diagrams/data20.xml" ContentType="application/vnd.openxmlformats-officedocument.drawingml.diagramData+xml"/>
  <Override PartName="/ppt/diagrams/data1.xml" ContentType="application/vnd.openxmlformats-officedocument.drawingml.diagramData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data6.xml" ContentType="application/vnd.openxmlformats-officedocument.drawingml.diagramData+xml"/>
  <Override PartName="/ppt/diagrams/data7.xml" ContentType="application/vnd.openxmlformats-officedocument.drawingml.diagramData+xml"/>
  <Override PartName="/ppt/diagrams/data8.xml" ContentType="application/vnd.openxmlformats-officedocument.drawingml.diagramData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ppt/diagrams/data11.xml" ContentType="application/vnd.openxmlformats-officedocument.drawingml.diagramData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drawing13.xml" ContentType="application/vnd.ms-office.drawingml.diagramDrawing+xml"/>
  <Override PartName="/ppt/diagrams/colors10.xml" ContentType="application/vnd.openxmlformats-officedocument.drawingml.diagramColors+xml"/>
  <Override PartName="/ppt/diagrams/colors11.xml" ContentType="application/vnd.openxmlformats-officedocument.drawingml.diagramColors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rawing11.xml" ContentType="application/vnd.ms-office.drawingml.diagramDrawing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layout11.xml" ContentType="application/vnd.openxmlformats-officedocument.drawingml.diagramLayout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layout12.xml" ContentType="application/vnd.openxmlformats-officedocument.drawingml.diagramLayout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quickStyle12.xml" ContentType="application/vnd.openxmlformats-officedocument.drawingml.diagramStyle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colors12.xml" ContentType="application/vnd.openxmlformats-officedocument.drawingml.diagramColors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rawing12.xml" ContentType="application/vnd.ms-office.drawingml.diagramDrawing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rawing10.xml" ContentType="application/vnd.ms-office.drawingml.diagramDrawing+xml"/>
  <Override PartName="/ppt/diagrams/quickStyle11.xml" ContentType="application/vnd.openxmlformats-officedocument.drawingml.diagramStyle+xml"/>
  <Override PartName="/ppt/diagrams/layout13.xml" ContentType="application/vnd.openxmlformats-officedocument.drawingml.diagram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56"/>
  </p:notesMasterIdLst>
  <p:handoutMasterIdLst>
    <p:handoutMasterId r:id="rId57"/>
  </p:handoutMasterIdLst>
  <p:sldIdLst>
    <p:sldId id="256" r:id="rId2"/>
    <p:sldId id="326" r:id="rId3"/>
    <p:sldId id="318" r:id="rId4"/>
    <p:sldId id="319" r:id="rId5"/>
    <p:sldId id="258" r:id="rId6"/>
    <p:sldId id="321" r:id="rId7"/>
    <p:sldId id="320" r:id="rId8"/>
    <p:sldId id="322" r:id="rId9"/>
    <p:sldId id="297" r:id="rId10"/>
    <p:sldId id="298" r:id="rId11"/>
    <p:sldId id="310" r:id="rId12"/>
    <p:sldId id="311" r:id="rId13"/>
    <p:sldId id="312" r:id="rId14"/>
    <p:sldId id="313" r:id="rId15"/>
    <p:sldId id="314" r:id="rId16"/>
    <p:sldId id="315" r:id="rId17"/>
    <p:sldId id="323" r:id="rId18"/>
    <p:sldId id="324" r:id="rId19"/>
    <p:sldId id="276" r:id="rId20"/>
    <p:sldId id="260" r:id="rId21"/>
    <p:sldId id="325" r:id="rId22"/>
    <p:sldId id="270" r:id="rId23"/>
    <p:sldId id="327" r:id="rId24"/>
    <p:sldId id="333" r:id="rId25"/>
    <p:sldId id="328" r:id="rId26"/>
    <p:sldId id="329" r:id="rId27"/>
    <p:sldId id="330" r:id="rId28"/>
    <p:sldId id="352" r:id="rId29"/>
    <p:sldId id="351" r:id="rId30"/>
    <p:sldId id="331" r:id="rId31"/>
    <p:sldId id="337" r:id="rId32"/>
    <p:sldId id="336" r:id="rId33"/>
    <p:sldId id="335" r:id="rId34"/>
    <p:sldId id="334" r:id="rId35"/>
    <p:sldId id="339" r:id="rId36"/>
    <p:sldId id="340" r:id="rId37"/>
    <p:sldId id="338" r:id="rId38"/>
    <p:sldId id="341" r:id="rId39"/>
    <p:sldId id="342" r:id="rId40"/>
    <p:sldId id="343" r:id="rId41"/>
    <p:sldId id="344" r:id="rId42"/>
    <p:sldId id="345" r:id="rId43"/>
    <p:sldId id="346" r:id="rId44"/>
    <p:sldId id="347" r:id="rId45"/>
    <p:sldId id="348" r:id="rId46"/>
    <p:sldId id="349" r:id="rId47"/>
    <p:sldId id="350" r:id="rId48"/>
    <p:sldId id="353" r:id="rId49"/>
    <p:sldId id="354" r:id="rId50"/>
    <p:sldId id="358" r:id="rId51"/>
    <p:sldId id="357" r:id="rId52"/>
    <p:sldId id="355" r:id="rId53"/>
    <p:sldId id="356" r:id="rId54"/>
    <p:sldId id="305" r:id="rId5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CC"/>
    <a:srgbClr val="CCAC9A"/>
    <a:srgbClr val="CC6600"/>
    <a:srgbClr val="BA7B4C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customXml" Target="../customXml/item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tableStyles" Target="tableStyle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notesMaster" Target="notesMasters/notesMaster1.xml"/><Relationship Id="rId64" Type="http://schemas.openxmlformats.org/officeDocument/2006/relationships/customXml" Target="../customXml/item3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_rels/data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image" Target="../media/image8.jpeg"/><Relationship Id="rId4" Type="http://schemas.openxmlformats.org/officeDocument/2006/relationships/image" Target="../media/image11.png"/></Relationships>
</file>

<file path=ppt/diagrams/_rels/drawing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image" Target="../media/image8.jpeg"/><Relationship Id="rId4" Type="http://schemas.openxmlformats.org/officeDocument/2006/relationships/image" Target="../media/image11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6_3">
  <dgm:title val=""/>
  <dgm:desc val=""/>
  <dgm:catLst>
    <dgm:cat type="accent6" pri="11300"/>
  </dgm:catLst>
  <dgm:styleLbl name="node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shade val="80000"/>
      </a:schemeClr>
      <a:schemeClr val="accent6">
        <a:tint val="7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/>
    <dgm:txEffectClrLst/>
  </dgm:styleLbl>
  <dgm:styleLbl name="ln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9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8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6_4">
  <dgm:title val=""/>
  <dgm:desc val=""/>
  <dgm:catLst>
    <dgm:cat type="accent6" pri="11400"/>
  </dgm:catLst>
  <dgm:styleLbl name="node0">
    <dgm:fillClrLst meth="cycle">
      <a:schemeClr val="accent6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6">
        <a:shade val="50000"/>
      </a:schemeClr>
      <a:schemeClr val="accent6">
        <a:tint val="55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/>
    <dgm:txEffectClrLst/>
  </dgm:styleLbl>
  <dgm:styleLbl name="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6">
        <a:shade val="80000"/>
        <a:alpha val="5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55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6_4">
  <dgm:title val=""/>
  <dgm:desc val=""/>
  <dgm:catLst>
    <dgm:cat type="accent6" pri="11400"/>
  </dgm:catLst>
  <dgm:styleLbl name="node0">
    <dgm:fillClrLst meth="cycle">
      <a:schemeClr val="accent6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6">
        <a:shade val="50000"/>
      </a:schemeClr>
      <a:schemeClr val="accent6">
        <a:tint val="55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/>
    <dgm:txEffectClrLst/>
  </dgm:styleLbl>
  <dgm:styleLbl name="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6">
        <a:shade val="80000"/>
        <a:alpha val="5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55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071398F-B931-413B-B588-79DCDF27A1FE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20D1933A-2E8C-42F0-BEDA-A5C13CAAD578}">
      <dgm:prSet phldrT="[Texto]"/>
      <dgm:spPr/>
      <dgm:t>
        <a:bodyPr/>
        <a:lstStyle/>
        <a:p>
          <a:r>
            <a:rPr lang="es-ES" dirty="0">
              <a:latin typeface="Tempus Sans ITC" panose="04020404030D07020202" pitchFamily="82" charset="0"/>
            </a:rPr>
            <a:t>SABER DECIR</a:t>
          </a:r>
        </a:p>
        <a:p>
          <a:r>
            <a:rPr lang="es-ES" dirty="0">
              <a:latin typeface="Tempus Sans ITC" panose="04020404030D07020202" pitchFamily="82" charset="0"/>
            </a:rPr>
            <a:t>Conocimiento de base conceptual</a:t>
          </a:r>
        </a:p>
      </dgm:t>
    </dgm:pt>
    <dgm:pt modelId="{77382B99-AD3B-4F5B-8C97-1F0D0BB53A48}" type="parTrans" cxnId="{650DA731-D459-4457-9080-3B7858E34417}">
      <dgm:prSet/>
      <dgm:spPr/>
      <dgm:t>
        <a:bodyPr/>
        <a:lstStyle/>
        <a:p>
          <a:endParaRPr lang="es-ES"/>
        </a:p>
      </dgm:t>
    </dgm:pt>
    <dgm:pt modelId="{5F6B4037-30AB-418C-818C-C72EB807EDBC}" type="sibTrans" cxnId="{650DA731-D459-4457-9080-3B7858E34417}">
      <dgm:prSet/>
      <dgm:spPr/>
      <dgm:t>
        <a:bodyPr/>
        <a:lstStyle/>
        <a:p>
          <a:endParaRPr lang="es-ES"/>
        </a:p>
      </dgm:t>
    </dgm:pt>
    <dgm:pt modelId="{3EA43D11-8138-428F-BDFA-0F3C2ED88605}">
      <dgm:prSet phldrT="[Texto]"/>
      <dgm:spPr/>
      <dgm:t>
        <a:bodyPr/>
        <a:lstStyle/>
        <a:p>
          <a:r>
            <a:rPr lang="es-ES" dirty="0">
              <a:latin typeface="Tempus Sans ITC" panose="04020404030D07020202" pitchFamily="82" charset="0"/>
            </a:rPr>
            <a:t>SABER HACER</a:t>
          </a:r>
        </a:p>
        <a:p>
          <a:r>
            <a:rPr lang="es-ES" dirty="0">
              <a:latin typeface="Tempus Sans ITC" panose="04020404030D07020202" pitchFamily="82" charset="0"/>
            </a:rPr>
            <a:t>Conocimiento procedimental</a:t>
          </a:r>
        </a:p>
      </dgm:t>
    </dgm:pt>
    <dgm:pt modelId="{F85ED671-FB44-4ED9-8C3E-A4CEC545A89E}" type="parTrans" cxnId="{09B921AB-E057-4657-906C-4E18AFEB94C8}">
      <dgm:prSet/>
      <dgm:spPr/>
      <dgm:t>
        <a:bodyPr/>
        <a:lstStyle/>
        <a:p>
          <a:endParaRPr lang="es-ES"/>
        </a:p>
      </dgm:t>
    </dgm:pt>
    <dgm:pt modelId="{075625AB-5DA3-4684-8A5A-3E37C9EDDB06}" type="sibTrans" cxnId="{09B921AB-E057-4657-906C-4E18AFEB94C8}">
      <dgm:prSet/>
      <dgm:spPr/>
      <dgm:t>
        <a:bodyPr/>
        <a:lstStyle/>
        <a:p>
          <a:endParaRPr lang="es-ES"/>
        </a:p>
      </dgm:t>
    </dgm:pt>
    <dgm:pt modelId="{E62BC804-89B5-493B-95EC-2C6CB649959E}">
      <dgm:prSet phldrT="[Texto]"/>
      <dgm:spPr/>
      <dgm:t>
        <a:bodyPr/>
        <a:lstStyle/>
        <a:p>
          <a:r>
            <a:rPr lang="es-ES" dirty="0">
              <a:latin typeface="Tempus Sans ITC" panose="04020404030D07020202" pitchFamily="82" charset="0"/>
            </a:rPr>
            <a:t>SABER SER</a:t>
          </a:r>
        </a:p>
        <a:p>
          <a:r>
            <a:rPr lang="es-ES" dirty="0">
              <a:latin typeface="Tempus Sans ITC" panose="04020404030D07020202" pitchFamily="82" charset="0"/>
            </a:rPr>
            <a:t>Conocimiento ético introspectivo</a:t>
          </a:r>
        </a:p>
      </dgm:t>
    </dgm:pt>
    <dgm:pt modelId="{AA9D4C43-56C7-4002-8A0A-C1C6F987096D}" type="parTrans" cxnId="{E035A2DE-95E7-427E-BE4D-20867952C137}">
      <dgm:prSet/>
      <dgm:spPr/>
      <dgm:t>
        <a:bodyPr/>
        <a:lstStyle/>
        <a:p>
          <a:endParaRPr lang="es-ES"/>
        </a:p>
      </dgm:t>
    </dgm:pt>
    <dgm:pt modelId="{AECBE9D6-12B4-4EED-A4F5-4474C7BDACC2}" type="sibTrans" cxnId="{E035A2DE-95E7-427E-BE4D-20867952C137}">
      <dgm:prSet/>
      <dgm:spPr/>
      <dgm:t>
        <a:bodyPr/>
        <a:lstStyle/>
        <a:p>
          <a:endParaRPr lang="es-ES"/>
        </a:p>
      </dgm:t>
    </dgm:pt>
    <dgm:pt modelId="{097C76F9-DA00-4CE6-AA01-771AC9FEBD1F}" type="pres">
      <dgm:prSet presAssocID="{D071398F-B931-413B-B588-79DCDF27A1FE}" presName="Name0" presStyleCnt="0">
        <dgm:presLayoutVars>
          <dgm:chMax val="7"/>
          <dgm:chPref val="7"/>
          <dgm:dir/>
        </dgm:presLayoutVars>
      </dgm:prSet>
      <dgm:spPr/>
    </dgm:pt>
    <dgm:pt modelId="{3742DAD8-E0EE-4404-8309-CB49364BFF90}" type="pres">
      <dgm:prSet presAssocID="{D071398F-B931-413B-B588-79DCDF27A1FE}" presName="Name1" presStyleCnt="0"/>
      <dgm:spPr/>
    </dgm:pt>
    <dgm:pt modelId="{0A2EAC69-E033-495C-9242-1CBD6BDE67CF}" type="pres">
      <dgm:prSet presAssocID="{D071398F-B931-413B-B588-79DCDF27A1FE}" presName="cycle" presStyleCnt="0"/>
      <dgm:spPr/>
    </dgm:pt>
    <dgm:pt modelId="{DE0413F0-66BD-4E56-B779-F3ABE1CD473D}" type="pres">
      <dgm:prSet presAssocID="{D071398F-B931-413B-B588-79DCDF27A1FE}" presName="srcNode" presStyleLbl="node1" presStyleIdx="0" presStyleCnt="3"/>
      <dgm:spPr/>
    </dgm:pt>
    <dgm:pt modelId="{ABDBF71B-F6C5-4A66-BDF0-CCF18051F7DB}" type="pres">
      <dgm:prSet presAssocID="{D071398F-B931-413B-B588-79DCDF27A1FE}" presName="conn" presStyleLbl="parChTrans1D2" presStyleIdx="0" presStyleCnt="1"/>
      <dgm:spPr/>
    </dgm:pt>
    <dgm:pt modelId="{759520E6-F1F7-42DD-B118-E58FEC9228C5}" type="pres">
      <dgm:prSet presAssocID="{D071398F-B931-413B-B588-79DCDF27A1FE}" presName="extraNode" presStyleLbl="node1" presStyleIdx="0" presStyleCnt="3"/>
      <dgm:spPr/>
    </dgm:pt>
    <dgm:pt modelId="{42239E12-E706-4B13-A212-B2C563087705}" type="pres">
      <dgm:prSet presAssocID="{D071398F-B931-413B-B588-79DCDF27A1FE}" presName="dstNode" presStyleLbl="node1" presStyleIdx="0" presStyleCnt="3"/>
      <dgm:spPr/>
    </dgm:pt>
    <dgm:pt modelId="{224C4779-1BAA-4F22-A2C7-AAFF4D737A2A}" type="pres">
      <dgm:prSet presAssocID="{20D1933A-2E8C-42F0-BEDA-A5C13CAAD578}" presName="text_1" presStyleLbl="node1" presStyleIdx="0" presStyleCnt="3">
        <dgm:presLayoutVars>
          <dgm:bulletEnabled val="1"/>
        </dgm:presLayoutVars>
      </dgm:prSet>
      <dgm:spPr/>
    </dgm:pt>
    <dgm:pt modelId="{60298671-35D7-4015-BD82-234EB2CD4742}" type="pres">
      <dgm:prSet presAssocID="{20D1933A-2E8C-42F0-BEDA-A5C13CAAD578}" presName="accent_1" presStyleCnt="0"/>
      <dgm:spPr/>
    </dgm:pt>
    <dgm:pt modelId="{228945C0-63F6-417A-91C2-5A731E8C436E}" type="pres">
      <dgm:prSet presAssocID="{20D1933A-2E8C-42F0-BEDA-A5C13CAAD578}" presName="accentRepeatNode" presStyleLbl="solidFgAcc1" presStyleIdx="0" presStyleCnt="3"/>
      <dgm:spPr/>
    </dgm:pt>
    <dgm:pt modelId="{F3C74D59-8BA4-4690-9844-FDF41C7AA4A2}" type="pres">
      <dgm:prSet presAssocID="{3EA43D11-8138-428F-BDFA-0F3C2ED88605}" presName="text_2" presStyleLbl="node1" presStyleIdx="1" presStyleCnt="3">
        <dgm:presLayoutVars>
          <dgm:bulletEnabled val="1"/>
        </dgm:presLayoutVars>
      </dgm:prSet>
      <dgm:spPr/>
    </dgm:pt>
    <dgm:pt modelId="{A66EF1A6-13DC-49C4-975A-1C787EE89C5F}" type="pres">
      <dgm:prSet presAssocID="{3EA43D11-8138-428F-BDFA-0F3C2ED88605}" presName="accent_2" presStyleCnt="0"/>
      <dgm:spPr/>
    </dgm:pt>
    <dgm:pt modelId="{6DE9DC83-9A1A-4C23-B643-DD608276418F}" type="pres">
      <dgm:prSet presAssocID="{3EA43D11-8138-428F-BDFA-0F3C2ED88605}" presName="accentRepeatNode" presStyleLbl="solidFgAcc1" presStyleIdx="1" presStyleCnt="3"/>
      <dgm:spPr/>
    </dgm:pt>
    <dgm:pt modelId="{C8091253-FB7D-42C3-8F32-056BC92991AC}" type="pres">
      <dgm:prSet presAssocID="{E62BC804-89B5-493B-95EC-2C6CB649959E}" presName="text_3" presStyleLbl="node1" presStyleIdx="2" presStyleCnt="3">
        <dgm:presLayoutVars>
          <dgm:bulletEnabled val="1"/>
        </dgm:presLayoutVars>
      </dgm:prSet>
      <dgm:spPr/>
    </dgm:pt>
    <dgm:pt modelId="{1EBBB970-EAC3-4B5B-BFFC-A088D3B2A4A3}" type="pres">
      <dgm:prSet presAssocID="{E62BC804-89B5-493B-95EC-2C6CB649959E}" presName="accent_3" presStyleCnt="0"/>
      <dgm:spPr/>
    </dgm:pt>
    <dgm:pt modelId="{39F9057C-E5AC-49A4-806F-2364B301E496}" type="pres">
      <dgm:prSet presAssocID="{E62BC804-89B5-493B-95EC-2C6CB649959E}" presName="accentRepeatNode" presStyleLbl="solidFgAcc1" presStyleIdx="2" presStyleCnt="3"/>
      <dgm:spPr/>
    </dgm:pt>
  </dgm:ptLst>
  <dgm:cxnLst>
    <dgm:cxn modelId="{650DA731-D459-4457-9080-3B7858E34417}" srcId="{D071398F-B931-413B-B588-79DCDF27A1FE}" destId="{20D1933A-2E8C-42F0-BEDA-A5C13CAAD578}" srcOrd="0" destOrd="0" parTransId="{77382B99-AD3B-4F5B-8C97-1F0D0BB53A48}" sibTransId="{5F6B4037-30AB-418C-818C-C72EB807EDBC}"/>
    <dgm:cxn modelId="{0A073064-3CF4-4CAC-84F4-BBAA9B2726AA}" type="presOf" srcId="{20D1933A-2E8C-42F0-BEDA-A5C13CAAD578}" destId="{224C4779-1BAA-4F22-A2C7-AAFF4D737A2A}" srcOrd="0" destOrd="0" presId="urn:microsoft.com/office/officeart/2008/layout/VerticalCurvedList"/>
    <dgm:cxn modelId="{34AAAD47-A6E5-40BA-B3D2-7AEDAADE1BAE}" type="presOf" srcId="{3EA43D11-8138-428F-BDFA-0F3C2ED88605}" destId="{F3C74D59-8BA4-4690-9844-FDF41C7AA4A2}" srcOrd="0" destOrd="0" presId="urn:microsoft.com/office/officeart/2008/layout/VerticalCurvedList"/>
    <dgm:cxn modelId="{09B921AB-E057-4657-906C-4E18AFEB94C8}" srcId="{D071398F-B931-413B-B588-79DCDF27A1FE}" destId="{3EA43D11-8138-428F-BDFA-0F3C2ED88605}" srcOrd="1" destOrd="0" parTransId="{F85ED671-FB44-4ED9-8C3E-A4CEC545A89E}" sibTransId="{075625AB-5DA3-4684-8A5A-3E37C9EDDB06}"/>
    <dgm:cxn modelId="{6E2663B2-F003-4D8F-A102-5124FAE2DBE0}" type="presOf" srcId="{5F6B4037-30AB-418C-818C-C72EB807EDBC}" destId="{ABDBF71B-F6C5-4A66-BDF0-CCF18051F7DB}" srcOrd="0" destOrd="0" presId="urn:microsoft.com/office/officeart/2008/layout/VerticalCurvedList"/>
    <dgm:cxn modelId="{E035A2DE-95E7-427E-BE4D-20867952C137}" srcId="{D071398F-B931-413B-B588-79DCDF27A1FE}" destId="{E62BC804-89B5-493B-95EC-2C6CB649959E}" srcOrd="2" destOrd="0" parTransId="{AA9D4C43-56C7-4002-8A0A-C1C6F987096D}" sibTransId="{AECBE9D6-12B4-4EED-A4F5-4474C7BDACC2}"/>
    <dgm:cxn modelId="{AAF1C0EE-6063-462F-85E2-A8E3448472F1}" type="presOf" srcId="{D071398F-B931-413B-B588-79DCDF27A1FE}" destId="{097C76F9-DA00-4CE6-AA01-771AC9FEBD1F}" srcOrd="0" destOrd="0" presId="urn:microsoft.com/office/officeart/2008/layout/VerticalCurvedList"/>
    <dgm:cxn modelId="{7FCA79FB-8EBE-4303-BCEF-69EBECEB8187}" type="presOf" srcId="{E62BC804-89B5-493B-95EC-2C6CB649959E}" destId="{C8091253-FB7D-42C3-8F32-056BC92991AC}" srcOrd="0" destOrd="0" presId="urn:microsoft.com/office/officeart/2008/layout/VerticalCurvedList"/>
    <dgm:cxn modelId="{E623B565-1883-40BA-A265-67BA4107A534}" type="presParOf" srcId="{097C76F9-DA00-4CE6-AA01-771AC9FEBD1F}" destId="{3742DAD8-E0EE-4404-8309-CB49364BFF90}" srcOrd="0" destOrd="0" presId="urn:microsoft.com/office/officeart/2008/layout/VerticalCurvedList"/>
    <dgm:cxn modelId="{B4CC0346-865E-4D0E-8035-11C30B81D954}" type="presParOf" srcId="{3742DAD8-E0EE-4404-8309-CB49364BFF90}" destId="{0A2EAC69-E033-495C-9242-1CBD6BDE67CF}" srcOrd="0" destOrd="0" presId="urn:microsoft.com/office/officeart/2008/layout/VerticalCurvedList"/>
    <dgm:cxn modelId="{5FEB4906-94E5-4B74-AB93-13A1DD1D7D0E}" type="presParOf" srcId="{0A2EAC69-E033-495C-9242-1CBD6BDE67CF}" destId="{DE0413F0-66BD-4E56-B779-F3ABE1CD473D}" srcOrd="0" destOrd="0" presId="urn:microsoft.com/office/officeart/2008/layout/VerticalCurvedList"/>
    <dgm:cxn modelId="{5E1F36A5-B2AC-4344-868F-EE13CF941743}" type="presParOf" srcId="{0A2EAC69-E033-495C-9242-1CBD6BDE67CF}" destId="{ABDBF71B-F6C5-4A66-BDF0-CCF18051F7DB}" srcOrd="1" destOrd="0" presId="urn:microsoft.com/office/officeart/2008/layout/VerticalCurvedList"/>
    <dgm:cxn modelId="{3AAFE5F4-739A-4071-B52B-BE1A857B9A22}" type="presParOf" srcId="{0A2EAC69-E033-495C-9242-1CBD6BDE67CF}" destId="{759520E6-F1F7-42DD-B118-E58FEC9228C5}" srcOrd="2" destOrd="0" presId="urn:microsoft.com/office/officeart/2008/layout/VerticalCurvedList"/>
    <dgm:cxn modelId="{B0798F82-9325-4C4E-836F-7532DF2F26D3}" type="presParOf" srcId="{0A2EAC69-E033-495C-9242-1CBD6BDE67CF}" destId="{42239E12-E706-4B13-A212-B2C563087705}" srcOrd="3" destOrd="0" presId="urn:microsoft.com/office/officeart/2008/layout/VerticalCurvedList"/>
    <dgm:cxn modelId="{DA9279F5-55AA-42B3-9181-3A7DC281FB44}" type="presParOf" srcId="{3742DAD8-E0EE-4404-8309-CB49364BFF90}" destId="{224C4779-1BAA-4F22-A2C7-AAFF4D737A2A}" srcOrd="1" destOrd="0" presId="urn:microsoft.com/office/officeart/2008/layout/VerticalCurvedList"/>
    <dgm:cxn modelId="{019B64F8-A398-4FDC-AF1E-DD4A20453AB3}" type="presParOf" srcId="{3742DAD8-E0EE-4404-8309-CB49364BFF90}" destId="{60298671-35D7-4015-BD82-234EB2CD4742}" srcOrd="2" destOrd="0" presId="urn:microsoft.com/office/officeart/2008/layout/VerticalCurvedList"/>
    <dgm:cxn modelId="{6727AEBB-925D-46D1-9654-B3890BE267B8}" type="presParOf" srcId="{60298671-35D7-4015-BD82-234EB2CD4742}" destId="{228945C0-63F6-417A-91C2-5A731E8C436E}" srcOrd="0" destOrd="0" presId="urn:microsoft.com/office/officeart/2008/layout/VerticalCurvedList"/>
    <dgm:cxn modelId="{31C2890B-DA5E-47B8-B8A3-F644D0576935}" type="presParOf" srcId="{3742DAD8-E0EE-4404-8309-CB49364BFF90}" destId="{F3C74D59-8BA4-4690-9844-FDF41C7AA4A2}" srcOrd="3" destOrd="0" presId="urn:microsoft.com/office/officeart/2008/layout/VerticalCurvedList"/>
    <dgm:cxn modelId="{DF31E5BF-B961-4F34-A410-E8EAB826866C}" type="presParOf" srcId="{3742DAD8-E0EE-4404-8309-CB49364BFF90}" destId="{A66EF1A6-13DC-49C4-975A-1C787EE89C5F}" srcOrd="4" destOrd="0" presId="urn:microsoft.com/office/officeart/2008/layout/VerticalCurvedList"/>
    <dgm:cxn modelId="{6F14DD0B-3D19-41EB-BF95-377E7D81816B}" type="presParOf" srcId="{A66EF1A6-13DC-49C4-975A-1C787EE89C5F}" destId="{6DE9DC83-9A1A-4C23-B643-DD608276418F}" srcOrd="0" destOrd="0" presId="urn:microsoft.com/office/officeart/2008/layout/VerticalCurvedList"/>
    <dgm:cxn modelId="{49661100-8206-4345-BC17-98D97CFCFA06}" type="presParOf" srcId="{3742DAD8-E0EE-4404-8309-CB49364BFF90}" destId="{C8091253-FB7D-42C3-8F32-056BC92991AC}" srcOrd="5" destOrd="0" presId="urn:microsoft.com/office/officeart/2008/layout/VerticalCurvedList"/>
    <dgm:cxn modelId="{664FD2E0-BBE6-4B78-87C9-29B9E1C6B570}" type="presParOf" srcId="{3742DAD8-E0EE-4404-8309-CB49364BFF90}" destId="{1EBBB970-EAC3-4B5B-BFFC-A088D3B2A4A3}" srcOrd="6" destOrd="0" presId="urn:microsoft.com/office/officeart/2008/layout/VerticalCurvedList"/>
    <dgm:cxn modelId="{133304DF-E608-4864-8194-70115264E903}" type="presParOf" srcId="{1EBBB970-EAC3-4B5B-BFFC-A088D3B2A4A3}" destId="{39F9057C-E5AC-49A4-806F-2364B301E49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8259A36D-FAD5-4D97-925F-0194E36DB748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AD589E00-1822-40AF-BBF7-4C04B3E480C9}">
      <dgm:prSet phldrT="[Texto]" custT="1"/>
      <dgm:spPr/>
      <dgm:t>
        <a:bodyPr/>
        <a:lstStyle/>
        <a:p>
          <a:r>
            <a:rPr lang="es-ES" sz="2600" dirty="0">
              <a:latin typeface="Californian FB" pitchFamily="18" charset="0"/>
            </a:rPr>
            <a:t>COGNITIVO-REFLEXIVAS</a:t>
          </a:r>
        </a:p>
      </dgm:t>
    </dgm:pt>
    <dgm:pt modelId="{DCE45F21-D01D-4029-9CDA-1D89489F34ED}" type="parTrans" cxnId="{045F080D-32CB-4ACA-9B9E-FF4F67408748}">
      <dgm:prSet/>
      <dgm:spPr/>
      <dgm:t>
        <a:bodyPr/>
        <a:lstStyle/>
        <a:p>
          <a:endParaRPr lang="es-ES"/>
        </a:p>
      </dgm:t>
    </dgm:pt>
    <dgm:pt modelId="{90CCE7C4-0D56-4E99-99AD-5463B0F9A761}" type="sibTrans" cxnId="{045F080D-32CB-4ACA-9B9E-FF4F67408748}">
      <dgm:prSet/>
      <dgm:spPr/>
      <dgm:t>
        <a:bodyPr/>
        <a:lstStyle/>
        <a:p>
          <a:endParaRPr lang="es-ES"/>
        </a:p>
      </dgm:t>
    </dgm:pt>
    <dgm:pt modelId="{D5E732C4-040C-4689-B98D-D48A21B67E8E}">
      <dgm:prSet phldrT="[Texto]"/>
      <dgm:spPr/>
      <dgm:t>
        <a:bodyPr/>
        <a:lstStyle/>
        <a:p>
          <a:r>
            <a:rPr lang="es-ES" dirty="0">
              <a:latin typeface="Californian FB" pitchFamily="18" charset="0"/>
            </a:rPr>
            <a:t>CREATIVAS</a:t>
          </a:r>
        </a:p>
      </dgm:t>
    </dgm:pt>
    <dgm:pt modelId="{7E07524C-98BB-4F2B-8EED-F30BC1351CB0}" type="parTrans" cxnId="{3525121D-E7AF-48C9-ADA8-9FC12EFAD2C3}">
      <dgm:prSet/>
      <dgm:spPr/>
      <dgm:t>
        <a:bodyPr/>
        <a:lstStyle/>
        <a:p>
          <a:endParaRPr lang="es-ES"/>
        </a:p>
      </dgm:t>
    </dgm:pt>
    <dgm:pt modelId="{F7E230B6-5AF6-4A50-A973-94A0C92C619F}" type="sibTrans" cxnId="{3525121D-E7AF-48C9-ADA8-9FC12EFAD2C3}">
      <dgm:prSet/>
      <dgm:spPr/>
      <dgm:t>
        <a:bodyPr/>
        <a:lstStyle/>
        <a:p>
          <a:endParaRPr lang="es-ES"/>
        </a:p>
      </dgm:t>
    </dgm:pt>
    <dgm:pt modelId="{E0E833D3-2242-4645-9517-45A0A62055BD}">
      <dgm:prSet phldrT="[Texto]"/>
      <dgm:spPr/>
      <dgm:t>
        <a:bodyPr/>
        <a:lstStyle/>
        <a:p>
          <a:r>
            <a:rPr lang="es-ES" dirty="0">
              <a:latin typeface="Californian FB" pitchFamily="18" charset="0"/>
            </a:rPr>
            <a:t>INNOVADORAS </a:t>
          </a:r>
        </a:p>
      </dgm:t>
    </dgm:pt>
    <dgm:pt modelId="{9B0D67F8-A19F-44DA-98A4-B2E22634CD51}" type="parTrans" cxnId="{B58D584E-0FB9-4CE5-AC12-2F812B4DF3C2}">
      <dgm:prSet/>
      <dgm:spPr/>
      <dgm:t>
        <a:bodyPr/>
        <a:lstStyle/>
        <a:p>
          <a:endParaRPr lang="es-ES"/>
        </a:p>
      </dgm:t>
    </dgm:pt>
    <dgm:pt modelId="{595EF545-2C53-43B0-B96C-58F731BFFC2D}" type="sibTrans" cxnId="{B58D584E-0FB9-4CE5-AC12-2F812B4DF3C2}">
      <dgm:prSet/>
      <dgm:spPr/>
      <dgm:t>
        <a:bodyPr/>
        <a:lstStyle/>
        <a:p>
          <a:endParaRPr lang="es-ES"/>
        </a:p>
      </dgm:t>
    </dgm:pt>
    <dgm:pt modelId="{57233E05-CE40-4E00-86F4-D1B93A932190}" type="pres">
      <dgm:prSet presAssocID="{8259A36D-FAD5-4D97-925F-0194E36DB748}" presName="compositeShape" presStyleCnt="0">
        <dgm:presLayoutVars>
          <dgm:chMax val="7"/>
          <dgm:dir/>
          <dgm:resizeHandles val="exact"/>
        </dgm:presLayoutVars>
      </dgm:prSet>
      <dgm:spPr/>
    </dgm:pt>
    <dgm:pt modelId="{8C6E9337-02EB-427A-9247-F2E9A2C1DEBE}" type="pres">
      <dgm:prSet presAssocID="{AD589E00-1822-40AF-BBF7-4C04B3E480C9}" presName="circ1" presStyleLbl="vennNode1" presStyleIdx="0" presStyleCnt="3" custAng="0" custScaleX="123810" custLinFactNeighborX="-3942" custLinFactNeighborY="2083"/>
      <dgm:spPr/>
    </dgm:pt>
    <dgm:pt modelId="{E63F95E6-C5C4-4D34-9386-73D260448524}" type="pres">
      <dgm:prSet presAssocID="{AD589E00-1822-40AF-BBF7-4C04B3E480C9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8F10AB3A-FFF1-45FA-B8AC-5AFC5870B94A}" type="pres">
      <dgm:prSet presAssocID="{D5E732C4-040C-4689-B98D-D48A21B67E8E}" presName="circ2" presStyleLbl="vennNode1" presStyleIdx="1" presStyleCnt="3" custAng="0" custScaleX="113172" custLinFactNeighborX="8150" custLinFactNeighborY="-2083"/>
      <dgm:spPr/>
    </dgm:pt>
    <dgm:pt modelId="{48B7F0FD-23CD-4725-BA57-91400A6ED19D}" type="pres">
      <dgm:prSet presAssocID="{D5E732C4-040C-4689-B98D-D48A21B67E8E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365B580B-4AFD-4DD0-88C7-8A97F4B08574}" type="pres">
      <dgm:prSet presAssocID="{E0E833D3-2242-4645-9517-45A0A62055BD}" presName="circ3" presStyleLbl="vennNode1" presStyleIdx="2" presStyleCnt="3" custScaleX="108550"/>
      <dgm:spPr/>
    </dgm:pt>
    <dgm:pt modelId="{AF92FC84-8B8F-4470-93EC-D49189CE0F9E}" type="pres">
      <dgm:prSet presAssocID="{E0E833D3-2242-4645-9517-45A0A62055BD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045F080D-32CB-4ACA-9B9E-FF4F67408748}" srcId="{8259A36D-FAD5-4D97-925F-0194E36DB748}" destId="{AD589E00-1822-40AF-BBF7-4C04B3E480C9}" srcOrd="0" destOrd="0" parTransId="{DCE45F21-D01D-4029-9CDA-1D89489F34ED}" sibTransId="{90CCE7C4-0D56-4E99-99AD-5463B0F9A761}"/>
    <dgm:cxn modelId="{FA4CAC11-8381-4439-A5B0-78687EC9D7D1}" type="presOf" srcId="{E0E833D3-2242-4645-9517-45A0A62055BD}" destId="{AF92FC84-8B8F-4470-93EC-D49189CE0F9E}" srcOrd="1" destOrd="0" presId="urn:microsoft.com/office/officeart/2005/8/layout/venn1"/>
    <dgm:cxn modelId="{3525121D-E7AF-48C9-ADA8-9FC12EFAD2C3}" srcId="{8259A36D-FAD5-4D97-925F-0194E36DB748}" destId="{D5E732C4-040C-4689-B98D-D48A21B67E8E}" srcOrd="1" destOrd="0" parTransId="{7E07524C-98BB-4F2B-8EED-F30BC1351CB0}" sibTransId="{F7E230B6-5AF6-4A50-A973-94A0C92C619F}"/>
    <dgm:cxn modelId="{B58D584E-0FB9-4CE5-AC12-2F812B4DF3C2}" srcId="{8259A36D-FAD5-4D97-925F-0194E36DB748}" destId="{E0E833D3-2242-4645-9517-45A0A62055BD}" srcOrd="2" destOrd="0" parTransId="{9B0D67F8-A19F-44DA-98A4-B2E22634CD51}" sibTransId="{595EF545-2C53-43B0-B96C-58F731BFFC2D}"/>
    <dgm:cxn modelId="{AFCF5E57-5F2A-4865-8E90-B826195187C2}" type="presOf" srcId="{E0E833D3-2242-4645-9517-45A0A62055BD}" destId="{365B580B-4AFD-4DD0-88C7-8A97F4B08574}" srcOrd="0" destOrd="0" presId="urn:microsoft.com/office/officeart/2005/8/layout/venn1"/>
    <dgm:cxn modelId="{F54D8C58-19E6-4FCE-B202-485CD23280B3}" type="presOf" srcId="{D5E732C4-040C-4689-B98D-D48A21B67E8E}" destId="{48B7F0FD-23CD-4725-BA57-91400A6ED19D}" srcOrd="1" destOrd="0" presId="urn:microsoft.com/office/officeart/2005/8/layout/venn1"/>
    <dgm:cxn modelId="{801F20D0-4609-448E-9305-538697326CE9}" type="presOf" srcId="{AD589E00-1822-40AF-BBF7-4C04B3E480C9}" destId="{8C6E9337-02EB-427A-9247-F2E9A2C1DEBE}" srcOrd="0" destOrd="0" presId="urn:microsoft.com/office/officeart/2005/8/layout/venn1"/>
    <dgm:cxn modelId="{5282FDDF-D9AA-47EE-82BF-5A3264831A86}" type="presOf" srcId="{D5E732C4-040C-4689-B98D-D48A21B67E8E}" destId="{8F10AB3A-FFF1-45FA-B8AC-5AFC5870B94A}" srcOrd="0" destOrd="0" presId="urn:microsoft.com/office/officeart/2005/8/layout/venn1"/>
    <dgm:cxn modelId="{87B587E2-6D2E-4B17-9C8E-73CFDDDA21BE}" type="presOf" srcId="{8259A36D-FAD5-4D97-925F-0194E36DB748}" destId="{57233E05-CE40-4E00-86F4-D1B93A932190}" srcOrd="0" destOrd="0" presId="urn:microsoft.com/office/officeart/2005/8/layout/venn1"/>
    <dgm:cxn modelId="{8C35B3F3-F9B6-49A9-B37C-172049985CA7}" type="presOf" srcId="{AD589E00-1822-40AF-BBF7-4C04B3E480C9}" destId="{E63F95E6-C5C4-4D34-9386-73D260448524}" srcOrd="1" destOrd="0" presId="urn:microsoft.com/office/officeart/2005/8/layout/venn1"/>
    <dgm:cxn modelId="{8C7A3D6A-0AA9-4071-A115-43EA9B8F88EF}" type="presParOf" srcId="{57233E05-CE40-4E00-86F4-D1B93A932190}" destId="{8C6E9337-02EB-427A-9247-F2E9A2C1DEBE}" srcOrd="0" destOrd="0" presId="urn:microsoft.com/office/officeart/2005/8/layout/venn1"/>
    <dgm:cxn modelId="{5EB1559F-8C8D-4503-A65A-AA14B03F6509}" type="presParOf" srcId="{57233E05-CE40-4E00-86F4-D1B93A932190}" destId="{E63F95E6-C5C4-4D34-9386-73D260448524}" srcOrd="1" destOrd="0" presId="urn:microsoft.com/office/officeart/2005/8/layout/venn1"/>
    <dgm:cxn modelId="{E808B018-D537-4CBF-9F56-7ECF206A4128}" type="presParOf" srcId="{57233E05-CE40-4E00-86F4-D1B93A932190}" destId="{8F10AB3A-FFF1-45FA-B8AC-5AFC5870B94A}" srcOrd="2" destOrd="0" presId="urn:microsoft.com/office/officeart/2005/8/layout/venn1"/>
    <dgm:cxn modelId="{1D906E1E-A140-4A98-883C-D6EFCF77B62A}" type="presParOf" srcId="{57233E05-CE40-4E00-86F4-D1B93A932190}" destId="{48B7F0FD-23CD-4725-BA57-91400A6ED19D}" srcOrd="3" destOrd="0" presId="urn:microsoft.com/office/officeart/2005/8/layout/venn1"/>
    <dgm:cxn modelId="{240CD7A5-087D-4C4E-A932-CA5C432622A6}" type="presParOf" srcId="{57233E05-CE40-4E00-86F4-D1B93A932190}" destId="{365B580B-4AFD-4DD0-88C7-8A97F4B08574}" srcOrd="4" destOrd="0" presId="urn:microsoft.com/office/officeart/2005/8/layout/venn1"/>
    <dgm:cxn modelId="{D0886D75-7C5C-45A2-8314-A38FB89E317F}" type="presParOf" srcId="{57233E05-CE40-4E00-86F4-D1B93A932190}" destId="{AF92FC84-8B8F-4470-93EC-D49189CE0F9E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7EDC7A9-30D1-47E2-A619-795853C59602}" type="doc">
      <dgm:prSet loTypeId="urn:microsoft.com/office/officeart/2005/8/layout/cycle7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1FF2D7FA-556A-46DA-8346-E80F6D8A887C}">
      <dgm:prSet phldrT="[Texto]"/>
      <dgm:spPr/>
      <dgm:t>
        <a:bodyPr/>
        <a:lstStyle/>
        <a:p>
          <a:r>
            <a:rPr lang="es-ES" dirty="0"/>
            <a:t>EVALUACIÓN FORMATIVA</a:t>
          </a:r>
        </a:p>
      </dgm:t>
    </dgm:pt>
    <dgm:pt modelId="{A25A3F43-81E7-41E9-853E-1297A6D95C3F}" type="parTrans" cxnId="{DA935784-7E1D-480D-AE09-A3A881C8D4A0}">
      <dgm:prSet/>
      <dgm:spPr/>
      <dgm:t>
        <a:bodyPr/>
        <a:lstStyle/>
        <a:p>
          <a:endParaRPr lang="es-ES"/>
        </a:p>
      </dgm:t>
    </dgm:pt>
    <dgm:pt modelId="{6E27F93A-8378-4EAC-8123-ADD2DEE891C2}" type="sibTrans" cxnId="{DA935784-7E1D-480D-AE09-A3A881C8D4A0}">
      <dgm:prSet/>
      <dgm:spPr/>
      <dgm:t>
        <a:bodyPr/>
        <a:lstStyle/>
        <a:p>
          <a:endParaRPr lang="es-ES"/>
        </a:p>
      </dgm:t>
    </dgm:pt>
    <dgm:pt modelId="{261294B9-0646-409E-A6BE-F16D1732AF59}">
      <dgm:prSet phldrT="[Texto]"/>
      <dgm:spPr/>
      <dgm:t>
        <a:bodyPr/>
        <a:lstStyle/>
        <a:p>
          <a:r>
            <a:rPr lang="es-ES" dirty="0"/>
            <a:t>ALUMNO</a:t>
          </a:r>
        </a:p>
      </dgm:t>
    </dgm:pt>
    <dgm:pt modelId="{5C7657B1-BD81-4A0D-B07A-F80E52BC6C9D}" type="parTrans" cxnId="{032D5AC5-82D7-4E1B-9CDF-2AC633D8B6C3}">
      <dgm:prSet/>
      <dgm:spPr/>
      <dgm:t>
        <a:bodyPr/>
        <a:lstStyle/>
        <a:p>
          <a:endParaRPr lang="es-ES"/>
        </a:p>
      </dgm:t>
    </dgm:pt>
    <dgm:pt modelId="{66E71D00-E7A4-4B66-86EA-9B038F5AB103}" type="sibTrans" cxnId="{032D5AC5-82D7-4E1B-9CDF-2AC633D8B6C3}">
      <dgm:prSet/>
      <dgm:spPr/>
      <dgm:t>
        <a:bodyPr/>
        <a:lstStyle/>
        <a:p>
          <a:endParaRPr lang="es-ES"/>
        </a:p>
      </dgm:t>
    </dgm:pt>
    <dgm:pt modelId="{5B63EE6C-0600-441E-86E4-C23B85EF98FA}" type="pres">
      <dgm:prSet presAssocID="{57EDC7A9-30D1-47E2-A619-795853C59602}" presName="Name0" presStyleCnt="0">
        <dgm:presLayoutVars>
          <dgm:dir/>
          <dgm:resizeHandles val="exact"/>
        </dgm:presLayoutVars>
      </dgm:prSet>
      <dgm:spPr/>
    </dgm:pt>
    <dgm:pt modelId="{5D802961-E225-4672-A2C1-DA7F57C75E26}" type="pres">
      <dgm:prSet presAssocID="{1FF2D7FA-556A-46DA-8346-E80F6D8A887C}" presName="node" presStyleLbl="node1" presStyleIdx="0" presStyleCnt="2" custRadScaleRad="105554" custRadScaleInc="2675">
        <dgm:presLayoutVars>
          <dgm:bulletEnabled val="1"/>
        </dgm:presLayoutVars>
      </dgm:prSet>
      <dgm:spPr/>
    </dgm:pt>
    <dgm:pt modelId="{F70FE2A3-5852-4D5A-AAA8-AE8DED63EE6C}" type="pres">
      <dgm:prSet presAssocID="{6E27F93A-8378-4EAC-8123-ADD2DEE891C2}" presName="sibTrans" presStyleLbl="sibTrans2D1" presStyleIdx="0" presStyleCnt="2"/>
      <dgm:spPr/>
    </dgm:pt>
    <dgm:pt modelId="{782CF018-CCC4-4F18-A2BB-AA095B85D8F0}" type="pres">
      <dgm:prSet presAssocID="{6E27F93A-8378-4EAC-8123-ADD2DEE891C2}" presName="connectorText" presStyleLbl="sibTrans2D1" presStyleIdx="0" presStyleCnt="2"/>
      <dgm:spPr/>
    </dgm:pt>
    <dgm:pt modelId="{B0B7EA93-D60B-4ACB-AC51-89E050DDBB21}" type="pres">
      <dgm:prSet presAssocID="{261294B9-0646-409E-A6BE-F16D1732AF59}" presName="node" presStyleLbl="node1" presStyleIdx="1" presStyleCnt="2">
        <dgm:presLayoutVars>
          <dgm:bulletEnabled val="1"/>
        </dgm:presLayoutVars>
      </dgm:prSet>
      <dgm:spPr/>
    </dgm:pt>
    <dgm:pt modelId="{4E0211C3-3220-4E1C-BCB9-4F62C3B006E8}" type="pres">
      <dgm:prSet presAssocID="{66E71D00-E7A4-4B66-86EA-9B038F5AB103}" presName="sibTrans" presStyleLbl="sibTrans2D1" presStyleIdx="1" presStyleCnt="2" custAng="21314576" custScaleX="107747" custScaleY="88476"/>
      <dgm:spPr/>
    </dgm:pt>
    <dgm:pt modelId="{A885B36C-30CF-4019-BBED-83A2BD751DB8}" type="pres">
      <dgm:prSet presAssocID="{66E71D00-E7A4-4B66-86EA-9B038F5AB103}" presName="connectorText" presStyleLbl="sibTrans2D1" presStyleIdx="1" presStyleCnt="2"/>
      <dgm:spPr/>
    </dgm:pt>
  </dgm:ptLst>
  <dgm:cxnLst>
    <dgm:cxn modelId="{81EF2811-5AB4-409E-B7E1-935BBA1D39FD}" type="presOf" srcId="{66E71D00-E7A4-4B66-86EA-9B038F5AB103}" destId="{A885B36C-30CF-4019-BBED-83A2BD751DB8}" srcOrd="1" destOrd="0" presId="urn:microsoft.com/office/officeart/2005/8/layout/cycle7"/>
    <dgm:cxn modelId="{27A0EC3C-BA48-4E31-B626-FF203AF972D5}" type="presOf" srcId="{57EDC7A9-30D1-47E2-A619-795853C59602}" destId="{5B63EE6C-0600-441E-86E4-C23B85EF98FA}" srcOrd="0" destOrd="0" presId="urn:microsoft.com/office/officeart/2005/8/layout/cycle7"/>
    <dgm:cxn modelId="{512C475C-FBC1-4464-9701-EC8FFC99804B}" type="presOf" srcId="{66E71D00-E7A4-4B66-86EA-9B038F5AB103}" destId="{4E0211C3-3220-4E1C-BCB9-4F62C3B006E8}" srcOrd="0" destOrd="0" presId="urn:microsoft.com/office/officeart/2005/8/layout/cycle7"/>
    <dgm:cxn modelId="{2E1E6F69-0DC7-4D44-B9AC-4F604482E94F}" type="presOf" srcId="{6E27F93A-8378-4EAC-8123-ADD2DEE891C2}" destId="{F70FE2A3-5852-4D5A-AAA8-AE8DED63EE6C}" srcOrd="0" destOrd="0" presId="urn:microsoft.com/office/officeart/2005/8/layout/cycle7"/>
    <dgm:cxn modelId="{DA935784-7E1D-480D-AE09-A3A881C8D4A0}" srcId="{57EDC7A9-30D1-47E2-A619-795853C59602}" destId="{1FF2D7FA-556A-46DA-8346-E80F6D8A887C}" srcOrd="0" destOrd="0" parTransId="{A25A3F43-81E7-41E9-853E-1297A6D95C3F}" sibTransId="{6E27F93A-8378-4EAC-8123-ADD2DEE891C2}"/>
    <dgm:cxn modelId="{CC7990AB-FA12-427D-BC05-2C7A25131428}" type="presOf" srcId="{6E27F93A-8378-4EAC-8123-ADD2DEE891C2}" destId="{782CF018-CCC4-4F18-A2BB-AA095B85D8F0}" srcOrd="1" destOrd="0" presId="urn:microsoft.com/office/officeart/2005/8/layout/cycle7"/>
    <dgm:cxn modelId="{032D5AC5-82D7-4E1B-9CDF-2AC633D8B6C3}" srcId="{57EDC7A9-30D1-47E2-A619-795853C59602}" destId="{261294B9-0646-409E-A6BE-F16D1732AF59}" srcOrd="1" destOrd="0" parTransId="{5C7657B1-BD81-4A0D-B07A-F80E52BC6C9D}" sibTransId="{66E71D00-E7A4-4B66-86EA-9B038F5AB103}"/>
    <dgm:cxn modelId="{E0426AE9-7CBA-4DD6-83BD-646F6EE57123}" type="presOf" srcId="{1FF2D7FA-556A-46DA-8346-E80F6D8A887C}" destId="{5D802961-E225-4672-A2C1-DA7F57C75E26}" srcOrd="0" destOrd="0" presId="urn:microsoft.com/office/officeart/2005/8/layout/cycle7"/>
    <dgm:cxn modelId="{A7D7C0FF-DE9E-4533-A7D9-2BF262902095}" type="presOf" srcId="{261294B9-0646-409E-A6BE-F16D1732AF59}" destId="{B0B7EA93-D60B-4ACB-AC51-89E050DDBB21}" srcOrd="0" destOrd="0" presId="urn:microsoft.com/office/officeart/2005/8/layout/cycle7"/>
    <dgm:cxn modelId="{97A8992E-2231-4AC9-B949-FDF50556A643}" type="presParOf" srcId="{5B63EE6C-0600-441E-86E4-C23B85EF98FA}" destId="{5D802961-E225-4672-A2C1-DA7F57C75E26}" srcOrd="0" destOrd="0" presId="urn:microsoft.com/office/officeart/2005/8/layout/cycle7"/>
    <dgm:cxn modelId="{C1F9B06B-CF24-40E4-8BF2-0527174377AC}" type="presParOf" srcId="{5B63EE6C-0600-441E-86E4-C23B85EF98FA}" destId="{F70FE2A3-5852-4D5A-AAA8-AE8DED63EE6C}" srcOrd="1" destOrd="0" presId="urn:microsoft.com/office/officeart/2005/8/layout/cycle7"/>
    <dgm:cxn modelId="{7F816492-876D-4ECA-B7FB-EDB7364D8597}" type="presParOf" srcId="{F70FE2A3-5852-4D5A-AAA8-AE8DED63EE6C}" destId="{782CF018-CCC4-4F18-A2BB-AA095B85D8F0}" srcOrd="0" destOrd="0" presId="urn:microsoft.com/office/officeart/2005/8/layout/cycle7"/>
    <dgm:cxn modelId="{1CB62886-11FB-4712-AD75-C3D4818EE1B8}" type="presParOf" srcId="{5B63EE6C-0600-441E-86E4-C23B85EF98FA}" destId="{B0B7EA93-D60B-4ACB-AC51-89E050DDBB21}" srcOrd="2" destOrd="0" presId="urn:microsoft.com/office/officeart/2005/8/layout/cycle7"/>
    <dgm:cxn modelId="{42CA417E-BA9C-45AF-89A5-FAEA3C77313E}" type="presParOf" srcId="{5B63EE6C-0600-441E-86E4-C23B85EF98FA}" destId="{4E0211C3-3220-4E1C-BCB9-4F62C3B006E8}" srcOrd="3" destOrd="0" presId="urn:microsoft.com/office/officeart/2005/8/layout/cycle7"/>
    <dgm:cxn modelId="{2395DC2C-CA59-40B1-8258-8E2BBB2574EE}" type="presParOf" srcId="{4E0211C3-3220-4E1C-BCB9-4F62C3B006E8}" destId="{A885B36C-30CF-4019-BBED-83A2BD751DB8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E24AEB79-1FAE-47C8-8229-7714FB435DC0}" type="doc">
      <dgm:prSet loTypeId="urn:microsoft.com/office/officeart/2005/8/layout/radial6" loCatId="cycle" qsTypeId="urn:microsoft.com/office/officeart/2005/8/quickstyle/simple1" qsCatId="simple" csTypeId="urn:microsoft.com/office/officeart/2005/8/colors/accent6_3" csCatId="accent6" phldr="1"/>
      <dgm:spPr/>
      <dgm:t>
        <a:bodyPr/>
        <a:lstStyle/>
        <a:p>
          <a:endParaRPr lang="es-ES"/>
        </a:p>
      </dgm:t>
    </dgm:pt>
    <dgm:pt modelId="{6AF3D43C-E96C-4D83-A8BA-02D412B0722B}">
      <dgm:prSet phldrT="[Texto]"/>
      <dgm:spPr/>
      <dgm:t>
        <a:bodyPr/>
        <a:lstStyle/>
        <a:p>
          <a:endParaRPr lang="es-ES" dirty="0"/>
        </a:p>
      </dgm:t>
    </dgm:pt>
    <dgm:pt modelId="{7A21DB77-4F05-45F6-B10F-4A5BA3424603}" type="parTrans" cxnId="{35E3E7EB-DB79-4866-8D4D-05003237BBFF}">
      <dgm:prSet/>
      <dgm:spPr/>
      <dgm:t>
        <a:bodyPr/>
        <a:lstStyle/>
        <a:p>
          <a:endParaRPr lang="es-ES"/>
        </a:p>
      </dgm:t>
    </dgm:pt>
    <dgm:pt modelId="{0543A964-EA38-4643-A7D8-0E47C026FB47}" type="sibTrans" cxnId="{35E3E7EB-DB79-4866-8D4D-05003237BBFF}">
      <dgm:prSet/>
      <dgm:spPr/>
      <dgm:t>
        <a:bodyPr/>
        <a:lstStyle/>
        <a:p>
          <a:endParaRPr lang="es-ES"/>
        </a:p>
      </dgm:t>
    </dgm:pt>
    <dgm:pt modelId="{D756FAD1-AE99-4FF8-AF9D-4EB391B612FC}">
      <dgm:prSet phldrT="[Texto]"/>
      <dgm:spPr/>
      <dgm:t>
        <a:bodyPr/>
        <a:lstStyle/>
        <a:p>
          <a:r>
            <a:rPr lang="es-ES" dirty="0"/>
            <a:t>ORGANIZACIÓN DEL CURRÍCULUM</a:t>
          </a:r>
        </a:p>
      </dgm:t>
    </dgm:pt>
    <dgm:pt modelId="{9D456A69-0DB0-4C5C-AC44-D9BAD0D9EC90}" type="parTrans" cxnId="{D96C534B-749D-4D6F-BCDD-3AFAD1FABBC1}">
      <dgm:prSet/>
      <dgm:spPr/>
      <dgm:t>
        <a:bodyPr/>
        <a:lstStyle/>
        <a:p>
          <a:endParaRPr lang="es-ES"/>
        </a:p>
      </dgm:t>
    </dgm:pt>
    <dgm:pt modelId="{0912A415-D0A2-435D-B211-733964799F37}" type="sibTrans" cxnId="{D96C534B-749D-4D6F-BCDD-3AFAD1FABBC1}">
      <dgm:prSet/>
      <dgm:spPr/>
      <dgm:t>
        <a:bodyPr/>
        <a:lstStyle/>
        <a:p>
          <a:endParaRPr lang="es-ES"/>
        </a:p>
      </dgm:t>
    </dgm:pt>
    <dgm:pt modelId="{CFBC3D93-AB2C-4DB9-A033-A91057F29B4E}">
      <dgm:prSet phldrT="[Texto]"/>
      <dgm:spPr/>
      <dgm:t>
        <a:bodyPr/>
        <a:lstStyle/>
        <a:p>
          <a:r>
            <a:rPr lang="es-ES" dirty="0"/>
            <a:t>DINÁMICA DE ENSEÑANZA Y APRENDIZAJE</a:t>
          </a:r>
        </a:p>
      </dgm:t>
    </dgm:pt>
    <dgm:pt modelId="{1F615CEB-1D17-440C-880A-DC355C4D689F}" type="parTrans" cxnId="{6D284754-4B95-4EE1-B209-A8EB134F3A1F}">
      <dgm:prSet/>
      <dgm:spPr/>
      <dgm:t>
        <a:bodyPr/>
        <a:lstStyle/>
        <a:p>
          <a:endParaRPr lang="es-ES"/>
        </a:p>
      </dgm:t>
    </dgm:pt>
    <dgm:pt modelId="{73FC0ABD-CB76-48DC-A209-53B47F294812}" type="sibTrans" cxnId="{6D284754-4B95-4EE1-B209-A8EB134F3A1F}">
      <dgm:prSet/>
      <dgm:spPr/>
      <dgm:t>
        <a:bodyPr/>
        <a:lstStyle/>
        <a:p>
          <a:endParaRPr lang="es-ES"/>
        </a:p>
      </dgm:t>
    </dgm:pt>
    <dgm:pt modelId="{973D8F59-8674-425B-9D2A-C8A7A7D99A52}">
      <dgm:prSet phldrT="[Texto]"/>
      <dgm:spPr/>
      <dgm:t>
        <a:bodyPr/>
        <a:lstStyle/>
        <a:p>
          <a:r>
            <a:rPr lang="es-ES" dirty="0"/>
            <a:t>EVALUACIÓN</a:t>
          </a:r>
        </a:p>
      </dgm:t>
    </dgm:pt>
    <dgm:pt modelId="{3E1691F4-CDB7-47E8-A142-EC4A452793CA}" type="parTrans" cxnId="{28BCFC92-F872-42D6-8ED1-4E7AB8C51A82}">
      <dgm:prSet/>
      <dgm:spPr/>
      <dgm:t>
        <a:bodyPr/>
        <a:lstStyle/>
        <a:p>
          <a:endParaRPr lang="es-ES"/>
        </a:p>
      </dgm:t>
    </dgm:pt>
    <dgm:pt modelId="{A269DFC0-88B8-4CE2-BCE6-DC012165AFE1}" type="sibTrans" cxnId="{28BCFC92-F872-42D6-8ED1-4E7AB8C51A82}">
      <dgm:prSet/>
      <dgm:spPr/>
      <dgm:t>
        <a:bodyPr/>
        <a:lstStyle/>
        <a:p>
          <a:endParaRPr lang="es-ES"/>
        </a:p>
      </dgm:t>
    </dgm:pt>
    <dgm:pt modelId="{C6999AB6-4F6C-49BA-A63E-3467D59AF25F}" type="pres">
      <dgm:prSet presAssocID="{E24AEB79-1FAE-47C8-8229-7714FB435DC0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2B4572FB-9121-4FC2-9A37-37275AF90AAE}" type="pres">
      <dgm:prSet presAssocID="{6AF3D43C-E96C-4D83-A8BA-02D412B0722B}" presName="centerShape" presStyleLbl="node0" presStyleIdx="0" presStyleCnt="1"/>
      <dgm:spPr/>
    </dgm:pt>
    <dgm:pt modelId="{34038E2A-563F-47DD-9816-14FB9A7703AD}" type="pres">
      <dgm:prSet presAssocID="{D756FAD1-AE99-4FF8-AF9D-4EB391B612FC}" presName="node" presStyleLbl="node1" presStyleIdx="0" presStyleCnt="3">
        <dgm:presLayoutVars>
          <dgm:bulletEnabled val="1"/>
        </dgm:presLayoutVars>
      </dgm:prSet>
      <dgm:spPr/>
    </dgm:pt>
    <dgm:pt modelId="{4BF921F0-7208-4689-B9E3-AC14333F6DB5}" type="pres">
      <dgm:prSet presAssocID="{D756FAD1-AE99-4FF8-AF9D-4EB391B612FC}" presName="dummy" presStyleCnt="0"/>
      <dgm:spPr/>
    </dgm:pt>
    <dgm:pt modelId="{C4D707EC-41E0-4188-B310-F7A515EF8BC0}" type="pres">
      <dgm:prSet presAssocID="{0912A415-D0A2-435D-B211-733964799F37}" presName="sibTrans" presStyleLbl="sibTrans2D1" presStyleIdx="0" presStyleCnt="3"/>
      <dgm:spPr/>
    </dgm:pt>
    <dgm:pt modelId="{3A47C7E2-6EFF-45D2-9F4E-2F073A0DB5C4}" type="pres">
      <dgm:prSet presAssocID="{CFBC3D93-AB2C-4DB9-A033-A91057F29B4E}" presName="node" presStyleLbl="node1" presStyleIdx="1" presStyleCnt="3">
        <dgm:presLayoutVars>
          <dgm:bulletEnabled val="1"/>
        </dgm:presLayoutVars>
      </dgm:prSet>
      <dgm:spPr/>
    </dgm:pt>
    <dgm:pt modelId="{1FF7A081-A7E2-4694-84F9-ACF98BAA3248}" type="pres">
      <dgm:prSet presAssocID="{CFBC3D93-AB2C-4DB9-A033-A91057F29B4E}" presName="dummy" presStyleCnt="0"/>
      <dgm:spPr/>
    </dgm:pt>
    <dgm:pt modelId="{D693DB2A-066B-4C83-AD41-9AC9580CD59F}" type="pres">
      <dgm:prSet presAssocID="{73FC0ABD-CB76-48DC-A209-53B47F294812}" presName="sibTrans" presStyleLbl="sibTrans2D1" presStyleIdx="1" presStyleCnt="3"/>
      <dgm:spPr/>
    </dgm:pt>
    <dgm:pt modelId="{BE656471-CEDC-4856-B60C-5B9B06E1BA9E}" type="pres">
      <dgm:prSet presAssocID="{973D8F59-8674-425B-9D2A-C8A7A7D99A52}" presName="node" presStyleLbl="node1" presStyleIdx="2" presStyleCnt="3">
        <dgm:presLayoutVars>
          <dgm:bulletEnabled val="1"/>
        </dgm:presLayoutVars>
      </dgm:prSet>
      <dgm:spPr/>
    </dgm:pt>
    <dgm:pt modelId="{202F0B80-7EEC-4556-B40C-4359CD0CBC9C}" type="pres">
      <dgm:prSet presAssocID="{973D8F59-8674-425B-9D2A-C8A7A7D99A52}" presName="dummy" presStyleCnt="0"/>
      <dgm:spPr/>
    </dgm:pt>
    <dgm:pt modelId="{6E7DB08B-E825-49DA-AD84-917EDEA6E632}" type="pres">
      <dgm:prSet presAssocID="{A269DFC0-88B8-4CE2-BCE6-DC012165AFE1}" presName="sibTrans" presStyleLbl="sibTrans2D1" presStyleIdx="2" presStyleCnt="3"/>
      <dgm:spPr/>
    </dgm:pt>
  </dgm:ptLst>
  <dgm:cxnLst>
    <dgm:cxn modelId="{6F3AE003-C91A-4824-ADF1-7FB0FDD550E2}" type="presOf" srcId="{CFBC3D93-AB2C-4DB9-A033-A91057F29B4E}" destId="{3A47C7E2-6EFF-45D2-9F4E-2F073A0DB5C4}" srcOrd="0" destOrd="0" presId="urn:microsoft.com/office/officeart/2005/8/layout/radial6"/>
    <dgm:cxn modelId="{7053AA32-29D9-438C-A8B3-300FC2D89F1B}" type="presOf" srcId="{A269DFC0-88B8-4CE2-BCE6-DC012165AFE1}" destId="{6E7DB08B-E825-49DA-AD84-917EDEA6E632}" srcOrd="0" destOrd="0" presId="urn:microsoft.com/office/officeart/2005/8/layout/radial6"/>
    <dgm:cxn modelId="{5737A638-F19E-462A-8439-DCC0E5878C6C}" type="presOf" srcId="{973D8F59-8674-425B-9D2A-C8A7A7D99A52}" destId="{BE656471-CEDC-4856-B60C-5B9B06E1BA9E}" srcOrd="0" destOrd="0" presId="urn:microsoft.com/office/officeart/2005/8/layout/radial6"/>
    <dgm:cxn modelId="{E7A2865D-5A7A-4223-BB07-D2B3DA080608}" type="presOf" srcId="{0912A415-D0A2-435D-B211-733964799F37}" destId="{C4D707EC-41E0-4188-B310-F7A515EF8BC0}" srcOrd="0" destOrd="0" presId="urn:microsoft.com/office/officeart/2005/8/layout/radial6"/>
    <dgm:cxn modelId="{D96C534B-749D-4D6F-BCDD-3AFAD1FABBC1}" srcId="{6AF3D43C-E96C-4D83-A8BA-02D412B0722B}" destId="{D756FAD1-AE99-4FF8-AF9D-4EB391B612FC}" srcOrd="0" destOrd="0" parTransId="{9D456A69-0DB0-4C5C-AC44-D9BAD0D9EC90}" sibTransId="{0912A415-D0A2-435D-B211-733964799F37}"/>
    <dgm:cxn modelId="{B5FAA552-7D33-4A09-9EF3-7094C030AEBB}" type="presOf" srcId="{D756FAD1-AE99-4FF8-AF9D-4EB391B612FC}" destId="{34038E2A-563F-47DD-9816-14FB9A7703AD}" srcOrd="0" destOrd="0" presId="urn:microsoft.com/office/officeart/2005/8/layout/radial6"/>
    <dgm:cxn modelId="{6D284754-4B95-4EE1-B209-A8EB134F3A1F}" srcId="{6AF3D43C-E96C-4D83-A8BA-02D412B0722B}" destId="{CFBC3D93-AB2C-4DB9-A033-A91057F29B4E}" srcOrd="1" destOrd="0" parTransId="{1F615CEB-1D17-440C-880A-DC355C4D689F}" sibTransId="{73FC0ABD-CB76-48DC-A209-53B47F294812}"/>
    <dgm:cxn modelId="{59976377-1354-42B7-8EFB-468E2D09CEDB}" type="presOf" srcId="{73FC0ABD-CB76-48DC-A209-53B47F294812}" destId="{D693DB2A-066B-4C83-AD41-9AC9580CD59F}" srcOrd="0" destOrd="0" presId="urn:microsoft.com/office/officeart/2005/8/layout/radial6"/>
    <dgm:cxn modelId="{28BCFC92-F872-42D6-8ED1-4E7AB8C51A82}" srcId="{6AF3D43C-E96C-4D83-A8BA-02D412B0722B}" destId="{973D8F59-8674-425B-9D2A-C8A7A7D99A52}" srcOrd="2" destOrd="0" parTransId="{3E1691F4-CDB7-47E8-A142-EC4A452793CA}" sibTransId="{A269DFC0-88B8-4CE2-BCE6-DC012165AFE1}"/>
    <dgm:cxn modelId="{6FA38FB6-D8C5-46C8-9381-30FEC8C95450}" type="presOf" srcId="{6AF3D43C-E96C-4D83-A8BA-02D412B0722B}" destId="{2B4572FB-9121-4FC2-9A37-37275AF90AAE}" srcOrd="0" destOrd="0" presId="urn:microsoft.com/office/officeart/2005/8/layout/radial6"/>
    <dgm:cxn modelId="{35E3E7EB-DB79-4866-8D4D-05003237BBFF}" srcId="{E24AEB79-1FAE-47C8-8229-7714FB435DC0}" destId="{6AF3D43C-E96C-4D83-A8BA-02D412B0722B}" srcOrd="0" destOrd="0" parTransId="{7A21DB77-4F05-45F6-B10F-4A5BA3424603}" sibTransId="{0543A964-EA38-4643-A7D8-0E47C026FB47}"/>
    <dgm:cxn modelId="{127D59F0-1AFA-40A1-A157-0D7407ADB258}" type="presOf" srcId="{E24AEB79-1FAE-47C8-8229-7714FB435DC0}" destId="{C6999AB6-4F6C-49BA-A63E-3467D59AF25F}" srcOrd="0" destOrd="0" presId="urn:microsoft.com/office/officeart/2005/8/layout/radial6"/>
    <dgm:cxn modelId="{E19F5A9B-B4F9-491A-BE0A-E6E5D4A02C16}" type="presParOf" srcId="{C6999AB6-4F6C-49BA-A63E-3467D59AF25F}" destId="{2B4572FB-9121-4FC2-9A37-37275AF90AAE}" srcOrd="0" destOrd="0" presId="urn:microsoft.com/office/officeart/2005/8/layout/radial6"/>
    <dgm:cxn modelId="{35C26C4A-19BF-4F24-93C9-B2A05331F28A}" type="presParOf" srcId="{C6999AB6-4F6C-49BA-A63E-3467D59AF25F}" destId="{34038E2A-563F-47DD-9816-14FB9A7703AD}" srcOrd="1" destOrd="0" presId="urn:microsoft.com/office/officeart/2005/8/layout/radial6"/>
    <dgm:cxn modelId="{5337E2A4-4254-4BC2-A2AF-94E77CB1A22D}" type="presParOf" srcId="{C6999AB6-4F6C-49BA-A63E-3467D59AF25F}" destId="{4BF921F0-7208-4689-B9E3-AC14333F6DB5}" srcOrd="2" destOrd="0" presId="urn:microsoft.com/office/officeart/2005/8/layout/radial6"/>
    <dgm:cxn modelId="{B2E37A99-C82A-46E0-B63E-CE7AAA4A3068}" type="presParOf" srcId="{C6999AB6-4F6C-49BA-A63E-3467D59AF25F}" destId="{C4D707EC-41E0-4188-B310-F7A515EF8BC0}" srcOrd="3" destOrd="0" presId="urn:microsoft.com/office/officeart/2005/8/layout/radial6"/>
    <dgm:cxn modelId="{C0E1A66B-0DD4-463F-8A84-B8E33764120F}" type="presParOf" srcId="{C6999AB6-4F6C-49BA-A63E-3467D59AF25F}" destId="{3A47C7E2-6EFF-45D2-9F4E-2F073A0DB5C4}" srcOrd="4" destOrd="0" presId="urn:microsoft.com/office/officeart/2005/8/layout/radial6"/>
    <dgm:cxn modelId="{4A20343D-BE62-433A-A4C0-EADEA70AC8E2}" type="presParOf" srcId="{C6999AB6-4F6C-49BA-A63E-3467D59AF25F}" destId="{1FF7A081-A7E2-4694-84F9-ACF98BAA3248}" srcOrd="5" destOrd="0" presId="urn:microsoft.com/office/officeart/2005/8/layout/radial6"/>
    <dgm:cxn modelId="{C04D3602-0DF9-49C6-AE3C-CD38D098DBAF}" type="presParOf" srcId="{C6999AB6-4F6C-49BA-A63E-3467D59AF25F}" destId="{D693DB2A-066B-4C83-AD41-9AC9580CD59F}" srcOrd="6" destOrd="0" presId="urn:microsoft.com/office/officeart/2005/8/layout/radial6"/>
    <dgm:cxn modelId="{29C1FE7A-DAC1-47B0-BB56-044DBD60A855}" type="presParOf" srcId="{C6999AB6-4F6C-49BA-A63E-3467D59AF25F}" destId="{BE656471-CEDC-4856-B60C-5B9B06E1BA9E}" srcOrd="7" destOrd="0" presId="urn:microsoft.com/office/officeart/2005/8/layout/radial6"/>
    <dgm:cxn modelId="{A593A304-9841-4FA8-BAE9-215E784573A4}" type="presParOf" srcId="{C6999AB6-4F6C-49BA-A63E-3467D59AF25F}" destId="{202F0B80-7EEC-4556-B40C-4359CD0CBC9C}" srcOrd="8" destOrd="0" presId="urn:microsoft.com/office/officeart/2005/8/layout/radial6"/>
    <dgm:cxn modelId="{5D0AC018-7C8D-49F0-92C3-032F73F7ADD1}" type="presParOf" srcId="{C6999AB6-4F6C-49BA-A63E-3467D59AF25F}" destId="{6E7DB08B-E825-49DA-AD84-917EDEA6E632}" srcOrd="9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06E1A13E-AA14-4C35-B3AA-CCF1F3FB6FCD}" type="doc">
      <dgm:prSet loTypeId="urn:microsoft.com/office/officeart/2005/8/layout/radial5" loCatId="cycle" qsTypeId="urn:microsoft.com/office/officeart/2005/8/quickstyle/3d1" qsCatId="3D" csTypeId="urn:microsoft.com/office/officeart/2005/8/colors/accent1_5" csCatId="accent1" phldr="1"/>
      <dgm:spPr/>
      <dgm:t>
        <a:bodyPr/>
        <a:lstStyle/>
        <a:p>
          <a:endParaRPr lang="es-ES"/>
        </a:p>
      </dgm:t>
    </dgm:pt>
    <dgm:pt modelId="{9FE0DD81-258C-40C4-8D4A-62F574803532}">
      <dgm:prSet phldrT="[Texto]"/>
      <dgm:spPr/>
      <dgm:t>
        <a:bodyPr/>
        <a:lstStyle/>
        <a:p>
          <a:r>
            <a:rPr lang="es-ES" dirty="0"/>
            <a:t>CARACTERÍSTICAS EVALUACIÓN FORMATIVA</a:t>
          </a:r>
        </a:p>
      </dgm:t>
    </dgm:pt>
    <dgm:pt modelId="{2918DF8E-451D-47A7-8885-E5500C22A0C9}" type="parTrans" cxnId="{8A615AD8-ACF3-4C88-BED8-990CF41917AB}">
      <dgm:prSet/>
      <dgm:spPr/>
      <dgm:t>
        <a:bodyPr/>
        <a:lstStyle/>
        <a:p>
          <a:endParaRPr lang="es-ES"/>
        </a:p>
      </dgm:t>
    </dgm:pt>
    <dgm:pt modelId="{3D8172C5-D80D-40D9-BB2A-A2593DD868B9}" type="sibTrans" cxnId="{8A615AD8-ACF3-4C88-BED8-990CF41917AB}">
      <dgm:prSet/>
      <dgm:spPr/>
      <dgm:t>
        <a:bodyPr/>
        <a:lstStyle/>
        <a:p>
          <a:endParaRPr lang="es-ES"/>
        </a:p>
      </dgm:t>
    </dgm:pt>
    <dgm:pt modelId="{1071BEB2-9389-4B87-A4DC-180F8680E86E}">
      <dgm:prSet phldrT="[Texto]"/>
      <dgm:spPr/>
      <dgm:t>
        <a:bodyPr/>
        <a:lstStyle/>
        <a:p>
          <a:r>
            <a:rPr lang="es-ES" dirty="0"/>
            <a:t>OBJETIVO: MEJORAR EL APRENDIZAJE</a:t>
          </a:r>
        </a:p>
      </dgm:t>
    </dgm:pt>
    <dgm:pt modelId="{370E7926-964A-4D4F-8E5C-0351C155A2A6}" type="parTrans" cxnId="{6C2F6D8B-C394-46D4-9375-20F94DC8D613}">
      <dgm:prSet/>
      <dgm:spPr/>
      <dgm:t>
        <a:bodyPr/>
        <a:lstStyle/>
        <a:p>
          <a:endParaRPr lang="es-ES"/>
        </a:p>
      </dgm:t>
    </dgm:pt>
    <dgm:pt modelId="{210C3F2C-5696-460C-B491-BF372DEA598F}" type="sibTrans" cxnId="{6C2F6D8B-C394-46D4-9375-20F94DC8D613}">
      <dgm:prSet/>
      <dgm:spPr/>
      <dgm:t>
        <a:bodyPr/>
        <a:lstStyle/>
        <a:p>
          <a:endParaRPr lang="es-ES"/>
        </a:p>
      </dgm:t>
    </dgm:pt>
    <dgm:pt modelId="{D3B3EAFB-0706-4A57-A7C8-98412FB06B16}">
      <dgm:prSet phldrT="[Texto]"/>
      <dgm:spPr/>
      <dgm:t>
        <a:bodyPr/>
        <a:lstStyle/>
        <a:p>
          <a:r>
            <a:rPr lang="es-ES" dirty="0"/>
            <a:t>DEBILIDAD: REQUIERE PREPARACIÓN O FORMACIÓN DEL ALUMNO</a:t>
          </a:r>
        </a:p>
      </dgm:t>
    </dgm:pt>
    <dgm:pt modelId="{4AADE28F-7498-48B1-B9CC-7EF2ECBCB9AB}" type="parTrans" cxnId="{18C8ABDD-43EE-43CE-A836-7FFA91B9C074}">
      <dgm:prSet/>
      <dgm:spPr/>
      <dgm:t>
        <a:bodyPr/>
        <a:lstStyle/>
        <a:p>
          <a:endParaRPr lang="es-ES"/>
        </a:p>
      </dgm:t>
    </dgm:pt>
    <dgm:pt modelId="{8C40CD0E-3C9C-4947-857B-55AA593AFFA9}" type="sibTrans" cxnId="{18C8ABDD-43EE-43CE-A836-7FFA91B9C074}">
      <dgm:prSet/>
      <dgm:spPr/>
      <dgm:t>
        <a:bodyPr/>
        <a:lstStyle/>
        <a:p>
          <a:endParaRPr lang="es-ES"/>
        </a:p>
      </dgm:t>
    </dgm:pt>
    <dgm:pt modelId="{4DD07098-11AE-4A12-896A-5396489B35ED}">
      <dgm:prSet phldrT="[Texto]"/>
      <dgm:spPr/>
      <dgm:t>
        <a:bodyPr/>
        <a:lstStyle/>
        <a:p>
          <a:r>
            <a:rPr lang="es-ES" dirty="0"/>
            <a:t>UTILIDAD: INCLUIR INFORMACIÓN NO CUANTIFICABLE PROVENIENTE DE CUESTIONARIOS</a:t>
          </a:r>
        </a:p>
      </dgm:t>
    </dgm:pt>
    <dgm:pt modelId="{E0CA99A5-F90C-4A16-B605-D7072FB21B34}" type="parTrans" cxnId="{9F39E19F-68EE-4855-9567-4C7599E6BD45}">
      <dgm:prSet/>
      <dgm:spPr/>
      <dgm:t>
        <a:bodyPr/>
        <a:lstStyle/>
        <a:p>
          <a:endParaRPr lang="es-ES"/>
        </a:p>
      </dgm:t>
    </dgm:pt>
    <dgm:pt modelId="{2AC36DD9-5072-41D0-8FD2-39666DB124D9}" type="sibTrans" cxnId="{9F39E19F-68EE-4855-9567-4C7599E6BD45}">
      <dgm:prSet/>
      <dgm:spPr/>
      <dgm:t>
        <a:bodyPr/>
        <a:lstStyle/>
        <a:p>
          <a:endParaRPr lang="es-ES"/>
        </a:p>
      </dgm:t>
    </dgm:pt>
    <dgm:pt modelId="{D19EB038-24CD-46F8-A057-09A8DEC255E5}">
      <dgm:prSet phldrT="[Texto]"/>
      <dgm:spPr/>
      <dgm:t>
        <a:bodyPr/>
        <a:lstStyle/>
        <a:p>
          <a:r>
            <a:rPr lang="es-ES" dirty="0"/>
            <a:t>SIGNIFICADO: PROCESO CONTINUO DE ACOPLO DE INFORMACIÓN SOBRE EL ALCANCE DEL APRENDIZAJE</a:t>
          </a:r>
        </a:p>
      </dgm:t>
    </dgm:pt>
    <dgm:pt modelId="{7618C2C1-B1DC-4314-B195-EB901CC72362}" type="parTrans" cxnId="{27AC64BB-2857-4360-BD14-247864E6B7B1}">
      <dgm:prSet/>
      <dgm:spPr/>
      <dgm:t>
        <a:bodyPr/>
        <a:lstStyle/>
        <a:p>
          <a:endParaRPr lang="es-ES"/>
        </a:p>
      </dgm:t>
    </dgm:pt>
    <dgm:pt modelId="{4599633A-05FC-4B8F-A171-78BECAA4F501}" type="sibTrans" cxnId="{27AC64BB-2857-4360-BD14-247864E6B7B1}">
      <dgm:prSet/>
      <dgm:spPr/>
      <dgm:t>
        <a:bodyPr/>
        <a:lstStyle/>
        <a:p>
          <a:endParaRPr lang="es-ES"/>
        </a:p>
      </dgm:t>
    </dgm:pt>
    <dgm:pt modelId="{CDC62ABA-5666-4158-A581-7BD29EC695F8}" type="pres">
      <dgm:prSet presAssocID="{06E1A13E-AA14-4C35-B3AA-CCF1F3FB6FCD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6C530F5E-94D7-471C-B2B0-F8B43D52EB85}" type="pres">
      <dgm:prSet presAssocID="{9FE0DD81-258C-40C4-8D4A-62F574803532}" presName="centerShape" presStyleLbl="node0" presStyleIdx="0" presStyleCnt="1"/>
      <dgm:spPr/>
    </dgm:pt>
    <dgm:pt modelId="{BFC26124-48F5-4B7F-8C69-BF9624997017}" type="pres">
      <dgm:prSet presAssocID="{370E7926-964A-4D4F-8E5C-0351C155A2A6}" presName="parTrans" presStyleLbl="sibTrans2D1" presStyleIdx="0" presStyleCnt="4"/>
      <dgm:spPr/>
    </dgm:pt>
    <dgm:pt modelId="{762C73D3-5968-4A74-A51A-3D80F1306F89}" type="pres">
      <dgm:prSet presAssocID="{370E7926-964A-4D4F-8E5C-0351C155A2A6}" presName="connectorText" presStyleLbl="sibTrans2D1" presStyleIdx="0" presStyleCnt="4"/>
      <dgm:spPr/>
    </dgm:pt>
    <dgm:pt modelId="{9242C354-BCFC-4758-8226-34C5BCC47A10}" type="pres">
      <dgm:prSet presAssocID="{1071BEB2-9389-4B87-A4DC-180F8680E86E}" presName="node" presStyleLbl="node1" presStyleIdx="0" presStyleCnt="4">
        <dgm:presLayoutVars>
          <dgm:bulletEnabled val="1"/>
        </dgm:presLayoutVars>
      </dgm:prSet>
      <dgm:spPr/>
    </dgm:pt>
    <dgm:pt modelId="{589B9E00-951D-48EC-82D2-3C2B57F9ED37}" type="pres">
      <dgm:prSet presAssocID="{4AADE28F-7498-48B1-B9CC-7EF2ECBCB9AB}" presName="parTrans" presStyleLbl="sibTrans2D1" presStyleIdx="1" presStyleCnt="4"/>
      <dgm:spPr/>
    </dgm:pt>
    <dgm:pt modelId="{8E833381-C221-415E-95E4-CB1693C4AC93}" type="pres">
      <dgm:prSet presAssocID="{4AADE28F-7498-48B1-B9CC-7EF2ECBCB9AB}" presName="connectorText" presStyleLbl="sibTrans2D1" presStyleIdx="1" presStyleCnt="4"/>
      <dgm:spPr/>
    </dgm:pt>
    <dgm:pt modelId="{D267B923-19D7-4FE6-9106-1B6840A772B8}" type="pres">
      <dgm:prSet presAssocID="{D3B3EAFB-0706-4A57-A7C8-98412FB06B16}" presName="node" presStyleLbl="node1" presStyleIdx="1" presStyleCnt="4">
        <dgm:presLayoutVars>
          <dgm:bulletEnabled val="1"/>
        </dgm:presLayoutVars>
      </dgm:prSet>
      <dgm:spPr/>
    </dgm:pt>
    <dgm:pt modelId="{4A8A8697-5D34-4F10-9F0A-9ADD9756A7AF}" type="pres">
      <dgm:prSet presAssocID="{E0CA99A5-F90C-4A16-B605-D7072FB21B34}" presName="parTrans" presStyleLbl="sibTrans2D1" presStyleIdx="2" presStyleCnt="4"/>
      <dgm:spPr/>
    </dgm:pt>
    <dgm:pt modelId="{08E50849-0345-46FE-ACDB-3365EE25EEE4}" type="pres">
      <dgm:prSet presAssocID="{E0CA99A5-F90C-4A16-B605-D7072FB21B34}" presName="connectorText" presStyleLbl="sibTrans2D1" presStyleIdx="2" presStyleCnt="4"/>
      <dgm:spPr/>
    </dgm:pt>
    <dgm:pt modelId="{BAFCF6E7-5E4C-4ED6-92CD-C2E5F678BFB3}" type="pres">
      <dgm:prSet presAssocID="{4DD07098-11AE-4A12-896A-5396489B35ED}" presName="node" presStyleLbl="node1" presStyleIdx="2" presStyleCnt="4">
        <dgm:presLayoutVars>
          <dgm:bulletEnabled val="1"/>
        </dgm:presLayoutVars>
      </dgm:prSet>
      <dgm:spPr/>
    </dgm:pt>
    <dgm:pt modelId="{11BDBCDE-5423-474E-A615-F49B1318D961}" type="pres">
      <dgm:prSet presAssocID="{7618C2C1-B1DC-4314-B195-EB901CC72362}" presName="parTrans" presStyleLbl="sibTrans2D1" presStyleIdx="3" presStyleCnt="4"/>
      <dgm:spPr/>
    </dgm:pt>
    <dgm:pt modelId="{7096148C-7EC8-47DE-969C-DBECC039D1A8}" type="pres">
      <dgm:prSet presAssocID="{7618C2C1-B1DC-4314-B195-EB901CC72362}" presName="connectorText" presStyleLbl="sibTrans2D1" presStyleIdx="3" presStyleCnt="4"/>
      <dgm:spPr/>
    </dgm:pt>
    <dgm:pt modelId="{DCBB224E-2E94-4D4E-B264-633709109D85}" type="pres">
      <dgm:prSet presAssocID="{D19EB038-24CD-46F8-A057-09A8DEC255E5}" presName="node" presStyleLbl="node1" presStyleIdx="3" presStyleCnt="4">
        <dgm:presLayoutVars>
          <dgm:bulletEnabled val="1"/>
        </dgm:presLayoutVars>
      </dgm:prSet>
      <dgm:spPr/>
    </dgm:pt>
  </dgm:ptLst>
  <dgm:cxnLst>
    <dgm:cxn modelId="{0CBE1804-614D-45C9-B825-AB3DD0219136}" type="presOf" srcId="{4AADE28F-7498-48B1-B9CC-7EF2ECBCB9AB}" destId="{589B9E00-951D-48EC-82D2-3C2B57F9ED37}" srcOrd="0" destOrd="0" presId="urn:microsoft.com/office/officeart/2005/8/layout/radial5"/>
    <dgm:cxn modelId="{6CE81D3C-AFAF-47E2-BD7D-B4113370604B}" type="presOf" srcId="{370E7926-964A-4D4F-8E5C-0351C155A2A6}" destId="{762C73D3-5968-4A74-A51A-3D80F1306F89}" srcOrd="1" destOrd="0" presId="urn:microsoft.com/office/officeart/2005/8/layout/radial5"/>
    <dgm:cxn modelId="{9CBB3471-0CC2-4959-ADCC-9BC3C1DA88E1}" type="presOf" srcId="{E0CA99A5-F90C-4A16-B605-D7072FB21B34}" destId="{08E50849-0345-46FE-ACDB-3365EE25EEE4}" srcOrd="1" destOrd="0" presId="urn:microsoft.com/office/officeart/2005/8/layout/radial5"/>
    <dgm:cxn modelId="{494E4781-EC84-42C5-A6E1-3D63DFA9F09B}" type="presOf" srcId="{7618C2C1-B1DC-4314-B195-EB901CC72362}" destId="{7096148C-7EC8-47DE-969C-DBECC039D1A8}" srcOrd="1" destOrd="0" presId="urn:microsoft.com/office/officeart/2005/8/layout/radial5"/>
    <dgm:cxn modelId="{6C2F6D8B-C394-46D4-9375-20F94DC8D613}" srcId="{9FE0DD81-258C-40C4-8D4A-62F574803532}" destId="{1071BEB2-9389-4B87-A4DC-180F8680E86E}" srcOrd="0" destOrd="0" parTransId="{370E7926-964A-4D4F-8E5C-0351C155A2A6}" sibTransId="{210C3F2C-5696-460C-B491-BF372DEA598F}"/>
    <dgm:cxn modelId="{EDD83599-0A76-45E5-9575-ADD886A76306}" type="presOf" srcId="{4DD07098-11AE-4A12-896A-5396489B35ED}" destId="{BAFCF6E7-5E4C-4ED6-92CD-C2E5F678BFB3}" srcOrd="0" destOrd="0" presId="urn:microsoft.com/office/officeart/2005/8/layout/radial5"/>
    <dgm:cxn modelId="{9F39E19F-68EE-4855-9567-4C7599E6BD45}" srcId="{9FE0DD81-258C-40C4-8D4A-62F574803532}" destId="{4DD07098-11AE-4A12-896A-5396489B35ED}" srcOrd="2" destOrd="0" parTransId="{E0CA99A5-F90C-4A16-B605-D7072FB21B34}" sibTransId="{2AC36DD9-5072-41D0-8FD2-39666DB124D9}"/>
    <dgm:cxn modelId="{C293AEA0-5081-4915-9DF6-BFB9C2502605}" type="presOf" srcId="{D19EB038-24CD-46F8-A057-09A8DEC255E5}" destId="{DCBB224E-2E94-4D4E-B264-633709109D85}" srcOrd="0" destOrd="0" presId="urn:microsoft.com/office/officeart/2005/8/layout/radial5"/>
    <dgm:cxn modelId="{E7999BA7-88D6-4920-BB35-05E57912FD92}" type="presOf" srcId="{9FE0DD81-258C-40C4-8D4A-62F574803532}" destId="{6C530F5E-94D7-471C-B2B0-F8B43D52EB85}" srcOrd="0" destOrd="0" presId="urn:microsoft.com/office/officeart/2005/8/layout/radial5"/>
    <dgm:cxn modelId="{8D3F8BA9-A07F-481C-BD80-553D81631533}" type="presOf" srcId="{06E1A13E-AA14-4C35-B3AA-CCF1F3FB6FCD}" destId="{CDC62ABA-5666-4158-A581-7BD29EC695F8}" srcOrd="0" destOrd="0" presId="urn:microsoft.com/office/officeart/2005/8/layout/radial5"/>
    <dgm:cxn modelId="{27AC64BB-2857-4360-BD14-247864E6B7B1}" srcId="{9FE0DD81-258C-40C4-8D4A-62F574803532}" destId="{D19EB038-24CD-46F8-A057-09A8DEC255E5}" srcOrd="3" destOrd="0" parTransId="{7618C2C1-B1DC-4314-B195-EB901CC72362}" sibTransId="{4599633A-05FC-4B8F-A171-78BECAA4F501}"/>
    <dgm:cxn modelId="{2A2050C0-FDF4-4C91-8F29-7CFCD37801B9}" type="presOf" srcId="{370E7926-964A-4D4F-8E5C-0351C155A2A6}" destId="{BFC26124-48F5-4B7F-8C69-BF9624997017}" srcOrd="0" destOrd="0" presId="urn:microsoft.com/office/officeart/2005/8/layout/radial5"/>
    <dgm:cxn modelId="{7F817DD2-E1C9-41FA-9EDD-6C68C795187A}" type="presOf" srcId="{7618C2C1-B1DC-4314-B195-EB901CC72362}" destId="{11BDBCDE-5423-474E-A615-F49B1318D961}" srcOrd="0" destOrd="0" presId="urn:microsoft.com/office/officeart/2005/8/layout/radial5"/>
    <dgm:cxn modelId="{8A615AD8-ACF3-4C88-BED8-990CF41917AB}" srcId="{06E1A13E-AA14-4C35-B3AA-CCF1F3FB6FCD}" destId="{9FE0DD81-258C-40C4-8D4A-62F574803532}" srcOrd="0" destOrd="0" parTransId="{2918DF8E-451D-47A7-8885-E5500C22A0C9}" sibTransId="{3D8172C5-D80D-40D9-BB2A-A2593DD868B9}"/>
    <dgm:cxn modelId="{18C8ABDD-43EE-43CE-A836-7FFA91B9C074}" srcId="{9FE0DD81-258C-40C4-8D4A-62F574803532}" destId="{D3B3EAFB-0706-4A57-A7C8-98412FB06B16}" srcOrd="1" destOrd="0" parTransId="{4AADE28F-7498-48B1-B9CC-7EF2ECBCB9AB}" sibTransId="{8C40CD0E-3C9C-4947-857B-55AA593AFFA9}"/>
    <dgm:cxn modelId="{6A119AEB-B035-4D62-A906-0FC99F011827}" type="presOf" srcId="{D3B3EAFB-0706-4A57-A7C8-98412FB06B16}" destId="{D267B923-19D7-4FE6-9106-1B6840A772B8}" srcOrd="0" destOrd="0" presId="urn:microsoft.com/office/officeart/2005/8/layout/radial5"/>
    <dgm:cxn modelId="{14D372F5-4668-474B-A8FB-CE24901EACA8}" type="presOf" srcId="{4AADE28F-7498-48B1-B9CC-7EF2ECBCB9AB}" destId="{8E833381-C221-415E-95E4-CB1693C4AC93}" srcOrd="1" destOrd="0" presId="urn:microsoft.com/office/officeart/2005/8/layout/radial5"/>
    <dgm:cxn modelId="{A96297FA-6D54-4A6C-96D8-DC1C679E560A}" type="presOf" srcId="{E0CA99A5-F90C-4A16-B605-D7072FB21B34}" destId="{4A8A8697-5D34-4F10-9F0A-9ADD9756A7AF}" srcOrd="0" destOrd="0" presId="urn:microsoft.com/office/officeart/2005/8/layout/radial5"/>
    <dgm:cxn modelId="{93B4B1FB-3F3D-45CD-892B-05BF8C432FD5}" type="presOf" srcId="{1071BEB2-9389-4B87-A4DC-180F8680E86E}" destId="{9242C354-BCFC-4758-8226-34C5BCC47A10}" srcOrd="0" destOrd="0" presId="urn:microsoft.com/office/officeart/2005/8/layout/radial5"/>
    <dgm:cxn modelId="{FA4592CC-F70A-4566-9CF3-465D66545AE8}" type="presParOf" srcId="{CDC62ABA-5666-4158-A581-7BD29EC695F8}" destId="{6C530F5E-94D7-471C-B2B0-F8B43D52EB85}" srcOrd="0" destOrd="0" presId="urn:microsoft.com/office/officeart/2005/8/layout/radial5"/>
    <dgm:cxn modelId="{586CD093-058F-46F7-A67C-CE5DBEE43025}" type="presParOf" srcId="{CDC62ABA-5666-4158-A581-7BD29EC695F8}" destId="{BFC26124-48F5-4B7F-8C69-BF9624997017}" srcOrd="1" destOrd="0" presId="urn:microsoft.com/office/officeart/2005/8/layout/radial5"/>
    <dgm:cxn modelId="{BDA942EC-6059-4EEB-AA9D-F0D64344B80A}" type="presParOf" srcId="{BFC26124-48F5-4B7F-8C69-BF9624997017}" destId="{762C73D3-5968-4A74-A51A-3D80F1306F89}" srcOrd="0" destOrd="0" presId="urn:microsoft.com/office/officeart/2005/8/layout/radial5"/>
    <dgm:cxn modelId="{5984D502-B9FA-4F03-B5DC-CC41E9BE254F}" type="presParOf" srcId="{CDC62ABA-5666-4158-A581-7BD29EC695F8}" destId="{9242C354-BCFC-4758-8226-34C5BCC47A10}" srcOrd="2" destOrd="0" presId="urn:microsoft.com/office/officeart/2005/8/layout/radial5"/>
    <dgm:cxn modelId="{FF240B1C-5A76-4E61-8429-4B2F4E3DF2DE}" type="presParOf" srcId="{CDC62ABA-5666-4158-A581-7BD29EC695F8}" destId="{589B9E00-951D-48EC-82D2-3C2B57F9ED37}" srcOrd="3" destOrd="0" presId="urn:microsoft.com/office/officeart/2005/8/layout/radial5"/>
    <dgm:cxn modelId="{BA9D7748-0A1A-4BF7-BD49-C3BDED13C236}" type="presParOf" srcId="{589B9E00-951D-48EC-82D2-3C2B57F9ED37}" destId="{8E833381-C221-415E-95E4-CB1693C4AC93}" srcOrd="0" destOrd="0" presId="urn:microsoft.com/office/officeart/2005/8/layout/radial5"/>
    <dgm:cxn modelId="{7FFCB469-BF7E-4EA8-8C43-14B650262BBB}" type="presParOf" srcId="{CDC62ABA-5666-4158-A581-7BD29EC695F8}" destId="{D267B923-19D7-4FE6-9106-1B6840A772B8}" srcOrd="4" destOrd="0" presId="urn:microsoft.com/office/officeart/2005/8/layout/radial5"/>
    <dgm:cxn modelId="{9C1D4989-246B-4333-8759-5A526E2E26F0}" type="presParOf" srcId="{CDC62ABA-5666-4158-A581-7BD29EC695F8}" destId="{4A8A8697-5D34-4F10-9F0A-9ADD9756A7AF}" srcOrd="5" destOrd="0" presId="urn:microsoft.com/office/officeart/2005/8/layout/radial5"/>
    <dgm:cxn modelId="{EDEEB3EF-0D34-42FF-BF2C-068A0BC039F9}" type="presParOf" srcId="{4A8A8697-5D34-4F10-9F0A-9ADD9756A7AF}" destId="{08E50849-0345-46FE-ACDB-3365EE25EEE4}" srcOrd="0" destOrd="0" presId="urn:microsoft.com/office/officeart/2005/8/layout/radial5"/>
    <dgm:cxn modelId="{9B26D296-2BB3-420B-B85B-475C111146B2}" type="presParOf" srcId="{CDC62ABA-5666-4158-A581-7BD29EC695F8}" destId="{BAFCF6E7-5E4C-4ED6-92CD-C2E5F678BFB3}" srcOrd="6" destOrd="0" presId="urn:microsoft.com/office/officeart/2005/8/layout/radial5"/>
    <dgm:cxn modelId="{28F9A3B7-FDFC-4E8C-9C8E-22524B1EEC75}" type="presParOf" srcId="{CDC62ABA-5666-4158-A581-7BD29EC695F8}" destId="{11BDBCDE-5423-474E-A615-F49B1318D961}" srcOrd="7" destOrd="0" presId="urn:microsoft.com/office/officeart/2005/8/layout/radial5"/>
    <dgm:cxn modelId="{D0F2DEA4-6FA3-4FAB-8B80-BAFAF9A3CD46}" type="presParOf" srcId="{11BDBCDE-5423-474E-A615-F49B1318D961}" destId="{7096148C-7EC8-47DE-969C-DBECC039D1A8}" srcOrd="0" destOrd="0" presId="urn:microsoft.com/office/officeart/2005/8/layout/radial5"/>
    <dgm:cxn modelId="{CA07552B-E8A7-41BD-AD6C-54CD163A6DD0}" type="presParOf" srcId="{CDC62ABA-5666-4158-A581-7BD29EC695F8}" destId="{DCBB224E-2E94-4D4E-B264-633709109D85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06E1A13E-AA14-4C35-B3AA-CCF1F3FB6FCD}" type="doc">
      <dgm:prSet loTypeId="urn:microsoft.com/office/officeart/2005/8/layout/radial5" loCatId="cycle" qsTypeId="urn:microsoft.com/office/officeart/2005/8/quickstyle/simple3" qsCatId="simple" csTypeId="urn:microsoft.com/office/officeart/2005/8/colors/accent2_2" csCatId="accent2" phldr="1"/>
      <dgm:spPr/>
      <dgm:t>
        <a:bodyPr/>
        <a:lstStyle/>
        <a:p>
          <a:endParaRPr lang="es-ES"/>
        </a:p>
      </dgm:t>
    </dgm:pt>
    <dgm:pt modelId="{9FE0DD81-258C-40C4-8D4A-62F574803532}">
      <dgm:prSet phldrT="[Texto]"/>
      <dgm:spPr/>
      <dgm:t>
        <a:bodyPr/>
        <a:lstStyle/>
        <a:p>
          <a:r>
            <a:rPr lang="es-ES" dirty="0"/>
            <a:t>EVALUACIÓN POR COMPETENCIAS</a:t>
          </a:r>
        </a:p>
      </dgm:t>
    </dgm:pt>
    <dgm:pt modelId="{2918DF8E-451D-47A7-8885-E5500C22A0C9}" type="parTrans" cxnId="{8A615AD8-ACF3-4C88-BED8-990CF41917AB}">
      <dgm:prSet/>
      <dgm:spPr/>
      <dgm:t>
        <a:bodyPr/>
        <a:lstStyle/>
        <a:p>
          <a:endParaRPr lang="es-ES"/>
        </a:p>
      </dgm:t>
    </dgm:pt>
    <dgm:pt modelId="{3D8172C5-D80D-40D9-BB2A-A2593DD868B9}" type="sibTrans" cxnId="{8A615AD8-ACF3-4C88-BED8-990CF41917AB}">
      <dgm:prSet/>
      <dgm:spPr/>
      <dgm:t>
        <a:bodyPr/>
        <a:lstStyle/>
        <a:p>
          <a:endParaRPr lang="es-ES"/>
        </a:p>
      </dgm:t>
    </dgm:pt>
    <dgm:pt modelId="{1071BEB2-9389-4B87-A4DC-180F8680E86E}">
      <dgm:prSet phldrT="[Texto]"/>
      <dgm:spPr/>
      <dgm:t>
        <a:bodyPr/>
        <a:lstStyle/>
        <a:p>
          <a:r>
            <a:rPr lang="es-ES" dirty="0"/>
            <a:t>OBJETIVOS-CONTENIDOS-CRITERIOS-ESTÁNDARES</a:t>
          </a:r>
        </a:p>
      </dgm:t>
    </dgm:pt>
    <dgm:pt modelId="{370E7926-964A-4D4F-8E5C-0351C155A2A6}" type="parTrans" cxnId="{6C2F6D8B-C394-46D4-9375-20F94DC8D613}">
      <dgm:prSet/>
      <dgm:spPr/>
      <dgm:t>
        <a:bodyPr/>
        <a:lstStyle/>
        <a:p>
          <a:endParaRPr lang="es-ES"/>
        </a:p>
      </dgm:t>
    </dgm:pt>
    <dgm:pt modelId="{210C3F2C-5696-460C-B491-BF372DEA598F}" type="sibTrans" cxnId="{6C2F6D8B-C394-46D4-9375-20F94DC8D613}">
      <dgm:prSet/>
      <dgm:spPr/>
      <dgm:t>
        <a:bodyPr/>
        <a:lstStyle/>
        <a:p>
          <a:endParaRPr lang="es-ES"/>
        </a:p>
      </dgm:t>
    </dgm:pt>
    <dgm:pt modelId="{D3B3EAFB-0706-4A57-A7C8-98412FB06B16}">
      <dgm:prSet phldrT="[Texto]"/>
      <dgm:spPr/>
      <dgm:t>
        <a:bodyPr/>
        <a:lstStyle/>
        <a:p>
          <a:r>
            <a:rPr lang="es-ES" dirty="0"/>
            <a:t>ESTÁNDARES-SISTEMA CATEGORIAL</a:t>
          </a:r>
        </a:p>
      </dgm:t>
    </dgm:pt>
    <dgm:pt modelId="{4AADE28F-7498-48B1-B9CC-7EF2ECBCB9AB}" type="parTrans" cxnId="{18C8ABDD-43EE-43CE-A836-7FFA91B9C074}">
      <dgm:prSet/>
      <dgm:spPr/>
      <dgm:t>
        <a:bodyPr/>
        <a:lstStyle/>
        <a:p>
          <a:endParaRPr lang="es-ES"/>
        </a:p>
      </dgm:t>
    </dgm:pt>
    <dgm:pt modelId="{8C40CD0E-3C9C-4947-857B-55AA593AFFA9}" type="sibTrans" cxnId="{18C8ABDD-43EE-43CE-A836-7FFA91B9C074}">
      <dgm:prSet/>
      <dgm:spPr/>
      <dgm:t>
        <a:bodyPr/>
        <a:lstStyle/>
        <a:p>
          <a:endParaRPr lang="es-ES"/>
        </a:p>
      </dgm:t>
    </dgm:pt>
    <dgm:pt modelId="{4DD07098-11AE-4A12-896A-5396489B35ED}">
      <dgm:prSet phldrT="[Texto]"/>
      <dgm:spPr/>
      <dgm:t>
        <a:bodyPr/>
        <a:lstStyle/>
        <a:p>
          <a:r>
            <a:rPr lang="es-ES" dirty="0"/>
            <a:t>INSTRUMENTOS DE EVALUACIÓN COMPETENCIAL</a:t>
          </a:r>
        </a:p>
      </dgm:t>
    </dgm:pt>
    <dgm:pt modelId="{E0CA99A5-F90C-4A16-B605-D7072FB21B34}" type="parTrans" cxnId="{9F39E19F-68EE-4855-9567-4C7599E6BD45}">
      <dgm:prSet/>
      <dgm:spPr/>
      <dgm:t>
        <a:bodyPr/>
        <a:lstStyle/>
        <a:p>
          <a:endParaRPr lang="es-ES"/>
        </a:p>
      </dgm:t>
    </dgm:pt>
    <dgm:pt modelId="{2AC36DD9-5072-41D0-8FD2-39666DB124D9}" type="sibTrans" cxnId="{9F39E19F-68EE-4855-9567-4C7599E6BD45}">
      <dgm:prSet/>
      <dgm:spPr/>
      <dgm:t>
        <a:bodyPr/>
        <a:lstStyle/>
        <a:p>
          <a:endParaRPr lang="es-ES"/>
        </a:p>
      </dgm:t>
    </dgm:pt>
    <dgm:pt modelId="{D19EB038-24CD-46F8-A057-09A8DEC255E5}">
      <dgm:prSet phldrT="[Texto]"/>
      <dgm:spPr/>
      <dgm:t>
        <a:bodyPr/>
        <a:lstStyle/>
        <a:p>
          <a:r>
            <a:rPr lang="es-ES" dirty="0"/>
            <a:t>PORCENTAJES EN </a:t>
          </a:r>
        </a:p>
        <a:p>
          <a:r>
            <a:rPr lang="es-ES" dirty="0"/>
            <a:t>INSTRUMENTOS</a:t>
          </a:r>
        </a:p>
      </dgm:t>
    </dgm:pt>
    <dgm:pt modelId="{7618C2C1-B1DC-4314-B195-EB901CC72362}" type="parTrans" cxnId="{27AC64BB-2857-4360-BD14-247864E6B7B1}">
      <dgm:prSet/>
      <dgm:spPr/>
      <dgm:t>
        <a:bodyPr/>
        <a:lstStyle/>
        <a:p>
          <a:endParaRPr lang="es-ES"/>
        </a:p>
      </dgm:t>
    </dgm:pt>
    <dgm:pt modelId="{4599633A-05FC-4B8F-A171-78BECAA4F501}" type="sibTrans" cxnId="{27AC64BB-2857-4360-BD14-247864E6B7B1}">
      <dgm:prSet/>
      <dgm:spPr/>
      <dgm:t>
        <a:bodyPr/>
        <a:lstStyle/>
        <a:p>
          <a:endParaRPr lang="es-ES"/>
        </a:p>
      </dgm:t>
    </dgm:pt>
    <dgm:pt modelId="{CDC62ABA-5666-4158-A581-7BD29EC695F8}" type="pres">
      <dgm:prSet presAssocID="{06E1A13E-AA14-4C35-B3AA-CCF1F3FB6FCD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6C530F5E-94D7-471C-B2B0-F8B43D52EB85}" type="pres">
      <dgm:prSet presAssocID="{9FE0DD81-258C-40C4-8D4A-62F574803532}" presName="centerShape" presStyleLbl="node0" presStyleIdx="0" presStyleCnt="1" custLinFactNeighborX="1565" custLinFactNeighborY="94"/>
      <dgm:spPr/>
    </dgm:pt>
    <dgm:pt modelId="{BFC26124-48F5-4B7F-8C69-BF9624997017}" type="pres">
      <dgm:prSet presAssocID="{370E7926-964A-4D4F-8E5C-0351C155A2A6}" presName="parTrans" presStyleLbl="sibTrans2D1" presStyleIdx="0" presStyleCnt="4"/>
      <dgm:spPr/>
    </dgm:pt>
    <dgm:pt modelId="{762C73D3-5968-4A74-A51A-3D80F1306F89}" type="pres">
      <dgm:prSet presAssocID="{370E7926-964A-4D4F-8E5C-0351C155A2A6}" presName="connectorText" presStyleLbl="sibTrans2D1" presStyleIdx="0" presStyleCnt="4"/>
      <dgm:spPr/>
    </dgm:pt>
    <dgm:pt modelId="{9242C354-BCFC-4758-8226-34C5BCC47A10}" type="pres">
      <dgm:prSet presAssocID="{1071BEB2-9389-4B87-A4DC-180F8680E86E}" presName="node" presStyleLbl="node1" presStyleIdx="0" presStyleCnt="4">
        <dgm:presLayoutVars>
          <dgm:bulletEnabled val="1"/>
        </dgm:presLayoutVars>
      </dgm:prSet>
      <dgm:spPr/>
    </dgm:pt>
    <dgm:pt modelId="{589B9E00-951D-48EC-82D2-3C2B57F9ED37}" type="pres">
      <dgm:prSet presAssocID="{4AADE28F-7498-48B1-B9CC-7EF2ECBCB9AB}" presName="parTrans" presStyleLbl="sibTrans2D1" presStyleIdx="1" presStyleCnt="4"/>
      <dgm:spPr/>
    </dgm:pt>
    <dgm:pt modelId="{8E833381-C221-415E-95E4-CB1693C4AC93}" type="pres">
      <dgm:prSet presAssocID="{4AADE28F-7498-48B1-B9CC-7EF2ECBCB9AB}" presName="connectorText" presStyleLbl="sibTrans2D1" presStyleIdx="1" presStyleCnt="4"/>
      <dgm:spPr/>
    </dgm:pt>
    <dgm:pt modelId="{D267B923-19D7-4FE6-9106-1B6840A772B8}" type="pres">
      <dgm:prSet presAssocID="{D3B3EAFB-0706-4A57-A7C8-98412FB06B16}" presName="node" presStyleLbl="node1" presStyleIdx="1" presStyleCnt="4">
        <dgm:presLayoutVars>
          <dgm:bulletEnabled val="1"/>
        </dgm:presLayoutVars>
      </dgm:prSet>
      <dgm:spPr/>
    </dgm:pt>
    <dgm:pt modelId="{4A8A8697-5D34-4F10-9F0A-9ADD9756A7AF}" type="pres">
      <dgm:prSet presAssocID="{E0CA99A5-F90C-4A16-B605-D7072FB21B34}" presName="parTrans" presStyleLbl="sibTrans2D1" presStyleIdx="2" presStyleCnt="4"/>
      <dgm:spPr/>
    </dgm:pt>
    <dgm:pt modelId="{08E50849-0345-46FE-ACDB-3365EE25EEE4}" type="pres">
      <dgm:prSet presAssocID="{E0CA99A5-F90C-4A16-B605-D7072FB21B34}" presName="connectorText" presStyleLbl="sibTrans2D1" presStyleIdx="2" presStyleCnt="4"/>
      <dgm:spPr/>
    </dgm:pt>
    <dgm:pt modelId="{BAFCF6E7-5E4C-4ED6-92CD-C2E5F678BFB3}" type="pres">
      <dgm:prSet presAssocID="{4DD07098-11AE-4A12-896A-5396489B35ED}" presName="node" presStyleLbl="node1" presStyleIdx="2" presStyleCnt="4">
        <dgm:presLayoutVars>
          <dgm:bulletEnabled val="1"/>
        </dgm:presLayoutVars>
      </dgm:prSet>
      <dgm:spPr/>
    </dgm:pt>
    <dgm:pt modelId="{11BDBCDE-5423-474E-A615-F49B1318D961}" type="pres">
      <dgm:prSet presAssocID="{7618C2C1-B1DC-4314-B195-EB901CC72362}" presName="parTrans" presStyleLbl="sibTrans2D1" presStyleIdx="3" presStyleCnt="4"/>
      <dgm:spPr/>
    </dgm:pt>
    <dgm:pt modelId="{7096148C-7EC8-47DE-969C-DBECC039D1A8}" type="pres">
      <dgm:prSet presAssocID="{7618C2C1-B1DC-4314-B195-EB901CC72362}" presName="connectorText" presStyleLbl="sibTrans2D1" presStyleIdx="3" presStyleCnt="4"/>
      <dgm:spPr/>
    </dgm:pt>
    <dgm:pt modelId="{DCBB224E-2E94-4D4E-B264-633709109D85}" type="pres">
      <dgm:prSet presAssocID="{D19EB038-24CD-46F8-A057-09A8DEC255E5}" presName="node" presStyleLbl="node1" presStyleIdx="3" presStyleCnt="4">
        <dgm:presLayoutVars>
          <dgm:bulletEnabled val="1"/>
        </dgm:presLayoutVars>
      </dgm:prSet>
      <dgm:spPr/>
    </dgm:pt>
  </dgm:ptLst>
  <dgm:cxnLst>
    <dgm:cxn modelId="{F5658015-0871-40E9-B326-86A630A5619A}" type="presOf" srcId="{E0CA99A5-F90C-4A16-B605-D7072FB21B34}" destId="{08E50849-0345-46FE-ACDB-3365EE25EEE4}" srcOrd="1" destOrd="0" presId="urn:microsoft.com/office/officeart/2005/8/layout/radial5"/>
    <dgm:cxn modelId="{1992761A-5373-4CA8-8918-67CE20DA5EEA}" type="presOf" srcId="{370E7926-964A-4D4F-8E5C-0351C155A2A6}" destId="{BFC26124-48F5-4B7F-8C69-BF9624997017}" srcOrd="0" destOrd="0" presId="urn:microsoft.com/office/officeart/2005/8/layout/radial5"/>
    <dgm:cxn modelId="{E7CE8D23-90AF-4AFE-8610-67CBBEF35C28}" type="presOf" srcId="{7618C2C1-B1DC-4314-B195-EB901CC72362}" destId="{11BDBCDE-5423-474E-A615-F49B1318D961}" srcOrd="0" destOrd="0" presId="urn:microsoft.com/office/officeart/2005/8/layout/radial5"/>
    <dgm:cxn modelId="{5B73AB66-349A-4770-8937-A12B5D76BFDA}" type="presOf" srcId="{4DD07098-11AE-4A12-896A-5396489B35ED}" destId="{BAFCF6E7-5E4C-4ED6-92CD-C2E5F678BFB3}" srcOrd="0" destOrd="0" presId="urn:microsoft.com/office/officeart/2005/8/layout/radial5"/>
    <dgm:cxn modelId="{6C01CB4F-59AE-4CA8-8506-CE13A458A010}" type="presOf" srcId="{370E7926-964A-4D4F-8E5C-0351C155A2A6}" destId="{762C73D3-5968-4A74-A51A-3D80F1306F89}" srcOrd="1" destOrd="0" presId="urn:microsoft.com/office/officeart/2005/8/layout/radial5"/>
    <dgm:cxn modelId="{2D0E4D54-58DF-4397-8FAB-0619E0E7E300}" type="presOf" srcId="{D19EB038-24CD-46F8-A057-09A8DEC255E5}" destId="{DCBB224E-2E94-4D4E-B264-633709109D85}" srcOrd="0" destOrd="0" presId="urn:microsoft.com/office/officeart/2005/8/layout/radial5"/>
    <dgm:cxn modelId="{2802DD74-ADEF-4FE3-A9EF-ADA62880E488}" type="presOf" srcId="{06E1A13E-AA14-4C35-B3AA-CCF1F3FB6FCD}" destId="{CDC62ABA-5666-4158-A581-7BD29EC695F8}" srcOrd="0" destOrd="0" presId="urn:microsoft.com/office/officeart/2005/8/layout/radial5"/>
    <dgm:cxn modelId="{C6527F57-AA10-48CE-85A8-391E41281D87}" type="presOf" srcId="{4AADE28F-7498-48B1-B9CC-7EF2ECBCB9AB}" destId="{8E833381-C221-415E-95E4-CB1693C4AC93}" srcOrd="1" destOrd="0" presId="urn:microsoft.com/office/officeart/2005/8/layout/radial5"/>
    <dgm:cxn modelId="{766F1184-72DB-4B5A-838A-8216E2979FA4}" type="presOf" srcId="{4AADE28F-7498-48B1-B9CC-7EF2ECBCB9AB}" destId="{589B9E00-951D-48EC-82D2-3C2B57F9ED37}" srcOrd="0" destOrd="0" presId="urn:microsoft.com/office/officeart/2005/8/layout/radial5"/>
    <dgm:cxn modelId="{6C2F6D8B-C394-46D4-9375-20F94DC8D613}" srcId="{9FE0DD81-258C-40C4-8D4A-62F574803532}" destId="{1071BEB2-9389-4B87-A4DC-180F8680E86E}" srcOrd="0" destOrd="0" parTransId="{370E7926-964A-4D4F-8E5C-0351C155A2A6}" sibTransId="{210C3F2C-5696-460C-B491-BF372DEA598F}"/>
    <dgm:cxn modelId="{9F39E19F-68EE-4855-9567-4C7599E6BD45}" srcId="{9FE0DD81-258C-40C4-8D4A-62F574803532}" destId="{4DD07098-11AE-4A12-896A-5396489B35ED}" srcOrd="2" destOrd="0" parTransId="{E0CA99A5-F90C-4A16-B605-D7072FB21B34}" sibTransId="{2AC36DD9-5072-41D0-8FD2-39666DB124D9}"/>
    <dgm:cxn modelId="{53FEE3A0-15F5-40E9-BC0B-B8FED65AA698}" type="presOf" srcId="{9FE0DD81-258C-40C4-8D4A-62F574803532}" destId="{6C530F5E-94D7-471C-B2B0-F8B43D52EB85}" srcOrd="0" destOrd="0" presId="urn:microsoft.com/office/officeart/2005/8/layout/radial5"/>
    <dgm:cxn modelId="{9BD8DAA5-463E-4BA8-A284-FD6A8501D039}" type="presOf" srcId="{D3B3EAFB-0706-4A57-A7C8-98412FB06B16}" destId="{D267B923-19D7-4FE6-9106-1B6840A772B8}" srcOrd="0" destOrd="0" presId="urn:microsoft.com/office/officeart/2005/8/layout/radial5"/>
    <dgm:cxn modelId="{9DB001B1-DCCC-4454-92E5-6C9792022820}" type="presOf" srcId="{E0CA99A5-F90C-4A16-B605-D7072FB21B34}" destId="{4A8A8697-5D34-4F10-9F0A-9ADD9756A7AF}" srcOrd="0" destOrd="0" presId="urn:microsoft.com/office/officeart/2005/8/layout/radial5"/>
    <dgm:cxn modelId="{A50143B2-3598-4D6F-9C0E-36A7708C1042}" type="presOf" srcId="{7618C2C1-B1DC-4314-B195-EB901CC72362}" destId="{7096148C-7EC8-47DE-969C-DBECC039D1A8}" srcOrd="1" destOrd="0" presId="urn:microsoft.com/office/officeart/2005/8/layout/radial5"/>
    <dgm:cxn modelId="{27AC64BB-2857-4360-BD14-247864E6B7B1}" srcId="{9FE0DD81-258C-40C4-8D4A-62F574803532}" destId="{D19EB038-24CD-46F8-A057-09A8DEC255E5}" srcOrd="3" destOrd="0" parTransId="{7618C2C1-B1DC-4314-B195-EB901CC72362}" sibTransId="{4599633A-05FC-4B8F-A171-78BECAA4F501}"/>
    <dgm:cxn modelId="{8A615AD8-ACF3-4C88-BED8-990CF41917AB}" srcId="{06E1A13E-AA14-4C35-B3AA-CCF1F3FB6FCD}" destId="{9FE0DD81-258C-40C4-8D4A-62F574803532}" srcOrd="0" destOrd="0" parTransId="{2918DF8E-451D-47A7-8885-E5500C22A0C9}" sibTransId="{3D8172C5-D80D-40D9-BB2A-A2593DD868B9}"/>
    <dgm:cxn modelId="{18C8ABDD-43EE-43CE-A836-7FFA91B9C074}" srcId="{9FE0DD81-258C-40C4-8D4A-62F574803532}" destId="{D3B3EAFB-0706-4A57-A7C8-98412FB06B16}" srcOrd="1" destOrd="0" parTransId="{4AADE28F-7498-48B1-B9CC-7EF2ECBCB9AB}" sibTransId="{8C40CD0E-3C9C-4947-857B-55AA593AFFA9}"/>
    <dgm:cxn modelId="{ACB32EE8-951C-46BD-BE56-9E5D31B379A4}" type="presOf" srcId="{1071BEB2-9389-4B87-A4DC-180F8680E86E}" destId="{9242C354-BCFC-4758-8226-34C5BCC47A10}" srcOrd="0" destOrd="0" presId="urn:microsoft.com/office/officeart/2005/8/layout/radial5"/>
    <dgm:cxn modelId="{A19B0425-6D9E-4C1E-B10D-E89E794FB21D}" type="presParOf" srcId="{CDC62ABA-5666-4158-A581-7BD29EC695F8}" destId="{6C530F5E-94D7-471C-B2B0-F8B43D52EB85}" srcOrd="0" destOrd="0" presId="urn:microsoft.com/office/officeart/2005/8/layout/radial5"/>
    <dgm:cxn modelId="{77952172-9893-447E-AFE8-ADEBFD116140}" type="presParOf" srcId="{CDC62ABA-5666-4158-A581-7BD29EC695F8}" destId="{BFC26124-48F5-4B7F-8C69-BF9624997017}" srcOrd="1" destOrd="0" presId="urn:microsoft.com/office/officeart/2005/8/layout/radial5"/>
    <dgm:cxn modelId="{E41A4DB9-C5F3-476D-BBB6-0C6877AED208}" type="presParOf" srcId="{BFC26124-48F5-4B7F-8C69-BF9624997017}" destId="{762C73D3-5968-4A74-A51A-3D80F1306F89}" srcOrd="0" destOrd="0" presId="urn:microsoft.com/office/officeart/2005/8/layout/radial5"/>
    <dgm:cxn modelId="{47543565-FDFE-460E-931B-7563D8377DFB}" type="presParOf" srcId="{CDC62ABA-5666-4158-A581-7BD29EC695F8}" destId="{9242C354-BCFC-4758-8226-34C5BCC47A10}" srcOrd="2" destOrd="0" presId="urn:microsoft.com/office/officeart/2005/8/layout/radial5"/>
    <dgm:cxn modelId="{D1751989-B7AA-4985-BCCE-49D94AE101C5}" type="presParOf" srcId="{CDC62ABA-5666-4158-A581-7BD29EC695F8}" destId="{589B9E00-951D-48EC-82D2-3C2B57F9ED37}" srcOrd="3" destOrd="0" presId="urn:microsoft.com/office/officeart/2005/8/layout/radial5"/>
    <dgm:cxn modelId="{912C2FC3-53A2-4756-BB66-8F41EDF0F755}" type="presParOf" srcId="{589B9E00-951D-48EC-82D2-3C2B57F9ED37}" destId="{8E833381-C221-415E-95E4-CB1693C4AC93}" srcOrd="0" destOrd="0" presId="urn:microsoft.com/office/officeart/2005/8/layout/radial5"/>
    <dgm:cxn modelId="{5A2D95FB-B6C7-474A-B2DC-CCBC9BF2CF44}" type="presParOf" srcId="{CDC62ABA-5666-4158-A581-7BD29EC695F8}" destId="{D267B923-19D7-4FE6-9106-1B6840A772B8}" srcOrd="4" destOrd="0" presId="urn:microsoft.com/office/officeart/2005/8/layout/radial5"/>
    <dgm:cxn modelId="{D351FE18-FA85-4D0C-9B65-833104FD71A4}" type="presParOf" srcId="{CDC62ABA-5666-4158-A581-7BD29EC695F8}" destId="{4A8A8697-5D34-4F10-9F0A-9ADD9756A7AF}" srcOrd="5" destOrd="0" presId="urn:microsoft.com/office/officeart/2005/8/layout/radial5"/>
    <dgm:cxn modelId="{14251BE5-5A33-4AFE-B7EC-F4F7223A1C43}" type="presParOf" srcId="{4A8A8697-5D34-4F10-9F0A-9ADD9756A7AF}" destId="{08E50849-0345-46FE-ACDB-3365EE25EEE4}" srcOrd="0" destOrd="0" presId="urn:microsoft.com/office/officeart/2005/8/layout/radial5"/>
    <dgm:cxn modelId="{68C4B9F0-F3C9-464A-A8D9-A58DDD55EC98}" type="presParOf" srcId="{CDC62ABA-5666-4158-A581-7BD29EC695F8}" destId="{BAFCF6E7-5E4C-4ED6-92CD-C2E5F678BFB3}" srcOrd="6" destOrd="0" presId="urn:microsoft.com/office/officeart/2005/8/layout/radial5"/>
    <dgm:cxn modelId="{356CB529-1DA3-4D01-A6B3-9FA9B15C1C69}" type="presParOf" srcId="{CDC62ABA-5666-4158-A581-7BD29EC695F8}" destId="{11BDBCDE-5423-474E-A615-F49B1318D961}" srcOrd="7" destOrd="0" presId="urn:microsoft.com/office/officeart/2005/8/layout/radial5"/>
    <dgm:cxn modelId="{669C6605-3D9C-4599-A8B9-D3186961D990}" type="presParOf" srcId="{11BDBCDE-5423-474E-A615-F49B1318D961}" destId="{7096148C-7EC8-47DE-969C-DBECC039D1A8}" srcOrd="0" destOrd="0" presId="urn:microsoft.com/office/officeart/2005/8/layout/radial5"/>
    <dgm:cxn modelId="{15E7822D-2BB2-49AE-82E9-6706D4FDE944}" type="presParOf" srcId="{CDC62ABA-5666-4158-A581-7BD29EC695F8}" destId="{DCBB224E-2E94-4D4E-B264-633709109D85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12440C4E-9642-4995-8350-FCB874107D15}" type="doc">
      <dgm:prSet loTypeId="urn:microsoft.com/office/officeart/2005/8/layout/hList7#1" loCatId="relationship" qsTypeId="urn:microsoft.com/office/officeart/2005/8/quickstyle/3d3" qsCatId="3D" csTypeId="urn:microsoft.com/office/officeart/2005/8/colors/accent1_5" csCatId="accent1" phldr="1"/>
      <dgm:spPr/>
    </dgm:pt>
    <dgm:pt modelId="{63626221-111F-4479-B65C-312A29E70E9A}">
      <dgm:prSet phldrT="[Texto]"/>
      <dgm:spPr/>
      <dgm:t>
        <a:bodyPr/>
        <a:lstStyle/>
        <a:p>
          <a:r>
            <a:rPr lang="es-ES" dirty="0"/>
            <a:t>PORTFOLIO</a:t>
          </a:r>
        </a:p>
      </dgm:t>
    </dgm:pt>
    <dgm:pt modelId="{B6AC2512-AD58-425C-9C1E-63D0872008EC}" type="parTrans" cxnId="{80C6F93F-D9F7-4C14-A8ED-8C71F90ECB73}">
      <dgm:prSet/>
      <dgm:spPr/>
      <dgm:t>
        <a:bodyPr/>
        <a:lstStyle/>
        <a:p>
          <a:endParaRPr lang="es-ES"/>
        </a:p>
      </dgm:t>
    </dgm:pt>
    <dgm:pt modelId="{5189F29C-4980-471B-8B6F-59C798DABB6F}" type="sibTrans" cxnId="{80C6F93F-D9F7-4C14-A8ED-8C71F90ECB73}">
      <dgm:prSet/>
      <dgm:spPr/>
      <dgm:t>
        <a:bodyPr/>
        <a:lstStyle/>
        <a:p>
          <a:endParaRPr lang="es-ES"/>
        </a:p>
      </dgm:t>
    </dgm:pt>
    <dgm:pt modelId="{12D8B5DD-9B9B-44A2-BCEC-0C56401B2BA3}">
      <dgm:prSet phldrT="[Texto]"/>
      <dgm:spPr/>
      <dgm:t>
        <a:bodyPr/>
        <a:lstStyle/>
        <a:p>
          <a:r>
            <a:rPr lang="es-ES" dirty="0"/>
            <a:t>RÚBRICA </a:t>
          </a:r>
        </a:p>
      </dgm:t>
    </dgm:pt>
    <dgm:pt modelId="{4D5A246C-E2E7-469C-9B84-BB26F032EC0F}" type="parTrans" cxnId="{EF671F37-FB50-46B5-987E-06B91CB3EDEA}">
      <dgm:prSet/>
      <dgm:spPr/>
      <dgm:t>
        <a:bodyPr/>
        <a:lstStyle/>
        <a:p>
          <a:endParaRPr lang="es-ES"/>
        </a:p>
      </dgm:t>
    </dgm:pt>
    <dgm:pt modelId="{987E4964-C484-4488-9228-4492460D5FC6}" type="sibTrans" cxnId="{EF671F37-FB50-46B5-987E-06B91CB3EDEA}">
      <dgm:prSet/>
      <dgm:spPr/>
      <dgm:t>
        <a:bodyPr/>
        <a:lstStyle/>
        <a:p>
          <a:endParaRPr lang="es-ES"/>
        </a:p>
      </dgm:t>
    </dgm:pt>
    <dgm:pt modelId="{CD466E32-499C-40FD-8367-7F74981F673C}">
      <dgm:prSet phldrT="[Texto]"/>
      <dgm:spPr/>
      <dgm:t>
        <a:bodyPr/>
        <a:lstStyle/>
        <a:p>
          <a:r>
            <a:rPr lang="es-ES" dirty="0"/>
            <a:t>DIANA</a:t>
          </a:r>
        </a:p>
      </dgm:t>
    </dgm:pt>
    <dgm:pt modelId="{6548934E-B4C9-4EAC-A292-3C49F40EF6C8}" type="parTrans" cxnId="{73F5CA55-1BD2-42C0-BF7F-5B837BC99EC9}">
      <dgm:prSet/>
      <dgm:spPr/>
      <dgm:t>
        <a:bodyPr/>
        <a:lstStyle/>
        <a:p>
          <a:endParaRPr lang="es-ES"/>
        </a:p>
      </dgm:t>
    </dgm:pt>
    <dgm:pt modelId="{0AB9429E-096D-415A-9423-D48262AAA3A6}" type="sibTrans" cxnId="{73F5CA55-1BD2-42C0-BF7F-5B837BC99EC9}">
      <dgm:prSet/>
      <dgm:spPr/>
      <dgm:t>
        <a:bodyPr/>
        <a:lstStyle/>
        <a:p>
          <a:endParaRPr lang="es-ES"/>
        </a:p>
      </dgm:t>
    </dgm:pt>
    <dgm:pt modelId="{A906BC7E-3663-45D6-9A63-1A89DEC07503}">
      <dgm:prSet/>
      <dgm:spPr/>
      <dgm:t>
        <a:bodyPr/>
        <a:lstStyle/>
        <a:p>
          <a:r>
            <a:rPr lang="es-ES" dirty="0"/>
            <a:t>DIARIO</a:t>
          </a:r>
        </a:p>
      </dgm:t>
    </dgm:pt>
    <dgm:pt modelId="{2837C249-339A-4620-B333-9AA7918DCC41}" type="parTrans" cxnId="{8D9A065C-C7AB-4BDD-B007-1E45BC0778C6}">
      <dgm:prSet/>
      <dgm:spPr/>
      <dgm:t>
        <a:bodyPr/>
        <a:lstStyle/>
        <a:p>
          <a:endParaRPr lang="es-ES"/>
        </a:p>
      </dgm:t>
    </dgm:pt>
    <dgm:pt modelId="{97958C00-92EB-4B36-A29C-20E95730F41D}" type="sibTrans" cxnId="{8D9A065C-C7AB-4BDD-B007-1E45BC0778C6}">
      <dgm:prSet/>
      <dgm:spPr/>
      <dgm:t>
        <a:bodyPr/>
        <a:lstStyle/>
        <a:p>
          <a:endParaRPr lang="es-ES"/>
        </a:p>
      </dgm:t>
    </dgm:pt>
    <dgm:pt modelId="{6D66794C-B9F5-4CC8-AA04-EAB38FD8CC7F}" type="pres">
      <dgm:prSet presAssocID="{12440C4E-9642-4995-8350-FCB874107D15}" presName="Name0" presStyleCnt="0">
        <dgm:presLayoutVars>
          <dgm:dir/>
          <dgm:resizeHandles val="exact"/>
        </dgm:presLayoutVars>
      </dgm:prSet>
      <dgm:spPr/>
    </dgm:pt>
    <dgm:pt modelId="{5F48B471-B4F6-43F3-A450-D4703186F869}" type="pres">
      <dgm:prSet presAssocID="{12440C4E-9642-4995-8350-FCB874107D15}" presName="fgShape" presStyleLbl="fgShp" presStyleIdx="0" presStyleCnt="1"/>
      <dgm:spPr/>
    </dgm:pt>
    <dgm:pt modelId="{CDB0DAD7-AF3C-4A6C-9EAE-D7BDA0C47FF3}" type="pres">
      <dgm:prSet presAssocID="{12440C4E-9642-4995-8350-FCB874107D15}" presName="linComp" presStyleCnt="0"/>
      <dgm:spPr/>
    </dgm:pt>
    <dgm:pt modelId="{2EE7D872-9BD8-4F4E-9239-73D188B7EDFB}" type="pres">
      <dgm:prSet presAssocID="{63626221-111F-4479-B65C-312A29E70E9A}" presName="compNode" presStyleCnt="0"/>
      <dgm:spPr/>
    </dgm:pt>
    <dgm:pt modelId="{5328AC85-DBFA-4E7E-B428-5F932E878D5E}" type="pres">
      <dgm:prSet presAssocID="{63626221-111F-4479-B65C-312A29E70E9A}" presName="bkgdShape" presStyleLbl="node1" presStyleIdx="0" presStyleCnt="4"/>
      <dgm:spPr/>
    </dgm:pt>
    <dgm:pt modelId="{664BFADA-1CFB-45DD-935C-C35588FE5406}" type="pres">
      <dgm:prSet presAssocID="{63626221-111F-4479-B65C-312A29E70E9A}" presName="nodeTx" presStyleLbl="node1" presStyleIdx="0" presStyleCnt="4">
        <dgm:presLayoutVars>
          <dgm:bulletEnabled val="1"/>
        </dgm:presLayoutVars>
      </dgm:prSet>
      <dgm:spPr/>
    </dgm:pt>
    <dgm:pt modelId="{7E3387B4-B138-4FE5-8FFA-AEB63F988407}" type="pres">
      <dgm:prSet presAssocID="{63626221-111F-4479-B65C-312A29E70E9A}" presName="invisiNode" presStyleLbl="node1" presStyleIdx="0" presStyleCnt="4"/>
      <dgm:spPr/>
    </dgm:pt>
    <dgm:pt modelId="{A06FF74E-612E-4E25-8C2B-99791F69891B}" type="pres">
      <dgm:prSet presAssocID="{63626221-111F-4479-B65C-312A29E70E9A}" presName="imagNode" presStyleLbl="fgImgPlace1" presStyleIdx="0" presStyleCnt="4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B35FF940-21F4-4211-9AE9-D6230942C157}" type="pres">
      <dgm:prSet presAssocID="{5189F29C-4980-471B-8B6F-59C798DABB6F}" presName="sibTrans" presStyleLbl="sibTrans2D1" presStyleIdx="0" presStyleCnt="0"/>
      <dgm:spPr/>
    </dgm:pt>
    <dgm:pt modelId="{698A852A-8601-4DB1-9BF8-E29B58002516}" type="pres">
      <dgm:prSet presAssocID="{12D8B5DD-9B9B-44A2-BCEC-0C56401B2BA3}" presName="compNode" presStyleCnt="0"/>
      <dgm:spPr/>
    </dgm:pt>
    <dgm:pt modelId="{409D5943-E268-483C-993B-A97718AAAC10}" type="pres">
      <dgm:prSet presAssocID="{12D8B5DD-9B9B-44A2-BCEC-0C56401B2BA3}" presName="bkgdShape" presStyleLbl="node1" presStyleIdx="1" presStyleCnt="4"/>
      <dgm:spPr/>
    </dgm:pt>
    <dgm:pt modelId="{48109B2F-B2B2-4BE4-B642-562F0EFA4BBF}" type="pres">
      <dgm:prSet presAssocID="{12D8B5DD-9B9B-44A2-BCEC-0C56401B2BA3}" presName="nodeTx" presStyleLbl="node1" presStyleIdx="1" presStyleCnt="4">
        <dgm:presLayoutVars>
          <dgm:bulletEnabled val="1"/>
        </dgm:presLayoutVars>
      </dgm:prSet>
      <dgm:spPr/>
    </dgm:pt>
    <dgm:pt modelId="{2C0C4605-B302-426E-81DF-1A68E8355626}" type="pres">
      <dgm:prSet presAssocID="{12D8B5DD-9B9B-44A2-BCEC-0C56401B2BA3}" presName="invisiNode" presStyleLbl="node1" presStyleIdx="1" presStyleCnt="4"/>
      <dgm:spPr/>
    </dgm:pt>
    <dgm:pt modelId="{5532DA62-EA93-49B7-AE51-26DA3B79F543}" type="pres">
      <dgm:prSet presAssocID="{12D8B5DD-9B9B-44A2-BCEC-0C56401B2BA3}" presName="imagNode" presStyleLbl="fgImgPlace1" presStyleIdx="1" presStyleCnt="4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5BC4610A-02C1-496E-A5EC-74FB310524C3}" type="pres">
      <dgm:prSet presAssocID="{987E4964-C484-4488-9228-4492460D5FC6}" presName="sibTrans" presStyleLbl="sibTrans2D1" presStyleIdx="0" presStyleCnt="0"/>
      <dgm:spPr/>
    </dgm:pt>
    <dgm:pt modelId="{9184AF31-DD75-49C4-834E-CF70976E4FB9}" type="pres">
      <dgm:prSet presAssocID="{A906BC7E-3663-45D6-9A63-1A89DEC07503}" presName="compNode" presStyleCnt="0"/>
      <dgm:spPr/>
    </dgm:pt>
    <dgm:pt modelId="{6DB84D53-CD81-4641-A2E2-277734D5FB60}" type="pres">
      <dgm:prSet presAssocID="{A906BC7E-3663-45D6-9A63-1A89DEC07503}" presName="bkgdShape" presStyleLbl="node1" presStyleIdx="2" presStyleCnt="4"/>
      <dgm:spPr/>
    </dgm:pt>
    <dgm:pt modelId="{4B223C39-4733-45F8-88BE-0FB88C72F309}" type="pres">
      <dgm:prSet presAssocID="{A906BC7E-3663-45D6-9A63-1A89DEC07503}" presName="nodeTx" presStyleLbl="node1" presStyleIdx="2" presStyleCnt="4">
        <dgm:presLayoutVars>
          <dgm:bulletEnabled val="1"/>
        </dgm:presLayoutVars>
      </dgm:prSet>
      <dgm:spPr/>
    </dgm:pt>
    <dgm:pt modelId="{DC302ECD-AFDC-4834-9DBF-02E2EC7C9670}" type="pres">
      <dgm:prSet presAssocID="{A906BC7E-3663-45D6-9A63-1A89DEC07503}" presName="invisiNode" presStyleLbl="node1" presStyleIdx="2" presStyleCnt="4"/>
      <dgm:spPr/>
    </dgm:pt>
    <dgm:pt modelId="{AEF0919F-BF1F-4BA0-8182-2330310E8A90}" type="pres">
      <dgm:prSet presAssocID="{A906BC7E-3663-45D6-9A63-1A89DEC07503}" presName="imagNode" presStyleLbl="fgImgPlace1" presStyleIdx="2" presStyleCnt="4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  <dgm:pt modelId="{5B41DA0D-976C-477E-A9BA-9A0451BBD84F}" type="pres">
      <dgm:prSet presAssocID="{97958C00-92EB-4B36-A29C-20E95730F41D}" presName="sibTrans" presStyleLbl="sibTrans2D1" presStyleIdx="0" presStyleCnt="0"/>
      <dgm:spPr/>
    </dgm:pt>
    <dgm:pt modelId="{FB3F4C10-1DA8-4AA2-8835-394430C07635}" type="pres">
      <dgm:prSet presAssocID="{CD466E32-499C-40FD-8367-7F74981F673C}" presName="compNode" presStyleCnt="0"/>
      <dgm:spPr/>
    </dgm:pt>
    <dgm:pt modelId="{C35BE8E5-E23E-470A-BBAD-4819E97B58F6}" type="pres">
      <dgm:prSet presAssocID="{CD466E32-499C-40FD-8367-7F74981F673C}" presName="bkgdShape" presStyleLbl="node1" presStyleIdx="3" presStyleCnt="4"/>
      <dgm:spPr/>
    </dgm:pt>
    <dgm:pt modelId="{40DC674C-65C8-402E-9B51-06E42E26E854}" type="pres">
      <dgm:prSet presAssocID="{CD466E32-499C-40FD-8367-7F74981F673C}" presName="nodeTx" presStyleLbl="node1" presStyleIdx="3" presStyleCnt="4">
        <dgm:presLayoutVars>
          <dgm:bulletEnabled val="1"/>
        </dgm:presLayoutVars>
      </dgm:prSet>
      <dgm:spPr/>
    </dgm:pt>
    <dgm:pt modelId="{06889132-D260-438D-9702-51C9272450A8}" type="pres">
      <dgm:prSet presAssocID="{CD466E32-499C-40FD-8367-7F74981F673C}" presName="invisiNode" presStyleLbl="node1" presStyleIdx="3" presStyleCnt="4"/>
      <dgm:spPr/>
    </dgm:pt>
    <dgm:pt modelId="{C2EBF1F7-ED00-49DC-ABB5-847E5551FA82}" type="pres">
      <dgm:prSet presAssocID="{CD466E32-499C-40FD-8367-7F74981F673C}" presName="imagNode" presStyleLbl="fgImgPlace1" presStyleIdx="3" presStyleCnt="4"/>
      <dgm:spPr>
        <a:blipFill rotWithShape="0">
          <a:blip xmlns:r="http://schemas.openxmlformats.org/officeDocument/2006/relationships" r:embed="rId4"/>
          <a:stretch>
            <a:fillRect/>
          </a:stretch>
        </a:blipFill>
      </dgm:spPr>
    </dgm:pt>
  </dgm:ptLst>
  <dgm:cxnLst>
    <dgm:cxn modelId="{15FD4533-6199-4591-B50D-F43CE4A33F49}" type="presOf" srcId="{CD466E32-499C-40FD-8367-7F74981F673C}" destId="{C35BE8E5-E23E-470A-BBAD-4819E97B58F6}" srcOrd="0" destOrd="0" presId="urn:microsoft.com/office/officeart/2005/8/layout/hList7#1"/>
    <dgm:cxn modelId="{BD5C0036-E7FF-4511-AFFC-52814FBA724D}" type="presOf" srcId="{12440C4E-9642-4995-8350-FCB874107D15}" destId="{6D66794C-B9F5-4CC8-AA04-EAB38FD8CC7F}" srcOrd="0" destOrd="0" presId="urn:microsoft.com/office/officeart/2005/8/layout/hList7#1"/>
    <dgm:cxn modelId="{EF671F37-FB50-46B5-987E-06B91CB3EDEA}" srcId="{12440C4E-9642-4995-8350-FCB874107D15}" destId="{12D8B5DD-9B9B-44A2-BCEC-0C56401B2BA3}" srcOrd="1" destOrd="0" parTransId="{4D5A246C-E2E7-469C-9B84-BB26F032EC0F}" sibTransId="{987E4964-C484-4488-9228-4492460D5FC6}"/>
    <dgm:cxn modelId="{80C6F93F-D9F7-4C14-A8ED-8C71F90ECB73}" srcId="{12440C4E-9642-4995-8350-FCB874107D15}" destId="{63626221-111F-4479-B65C-312A29E70E9A}" srcOrd="0" destOrd="0" parTransId="{B6AC2512-AD58-425C-9C1E-63D0872008EC}" sibTransId="{5189F29C-4980-471B-8B6F-59C798DABB6F}"/>
    <dgm:cxn modelId="{8D9A065C-C7AB-4BDD-B007-1E45BC0778C6}" srcId="{12440C4E-9642-4995-8350-FCB874107D15}" destId="{A906BC7E-3663-45D6-9A63-1A89DEC07503}" srcOrd="2" destOrd="0" parTransId="{2837C249-339A-4620-B333-9AA7918DCC41}" sibTransId="{97958C00-92EB-4B36-A29C-20E95730F41D}"/>
    <dgm:cxn modelId="{3F04BD5F-B055-4FB9-AA11-88E8EF934A02}" type="presOf" srcId="{5189F29C-4980-471B-8B6F-59C798DABB6F}" destId="{B35FF940-21F4-4211-9AE9-D6230942C157}" srcOrd="0" destOrd="0" presId="urn:microsoft.com/office/officeart/2005/8/layout/hList7#1"/>
    <dgm:cxn modelId="{D723F060-7FB6-4525-97F7-A2A18D706C63}" type="presOf" srcId="{63626221-111F-4479-B65C-312A29E70E9A}" destId="{664BFADA-1CFB-45DD-935C-C35588FE5406}" srcOrd="1" destOrd="0" presId="urn:microsoft.com/office/officeart/2005/8/layout/hList7#1"/>
    <dgm:cxn modelId="{AF2D3A41-BB10-46AC-AE92-E3AB531471AC}" type="presOf" srcId="{63626221-111F-4479-B65C-312A29E70E9A}" destId="{5328AC85-DBFA-4E7E-B428-5F932E878D5E}" srcOrd="0" destOrd="0" presId="urn:microsoft.com/office/officeart/2005/8/layout/hList7#1"/>
    <dgm:cxn modelId="{CDC41754-A265-49FA-8826-99EA1F3A4A42}" type="presOf" srcId="{97958C00-92EB-4B36-A29C-20E95730F41D}" destId="{5B41DA0D-976C-477E-A9BA-9A0451BBD84F}" srcOrd="0" destOrd="0" presId="urn:microsoft.com/office/officeart/2005/8/layout/hList7#1"/>
    <dgm:cxn modelId="{7BA40D55-FD0E-479D-BE28-0EBD0E62BCC6}" type="presOf" srcId="{A906BC7E-3663-45D6-9A63-1A89DEC07503}" destId="{6DB84D53-CD81-4641-A2E2-277734D5FB60}" srcOrd="0" destOrd="0" presId="urn:microsoft.com/office/officeart/2005/8/layout/hList7#1"/>
    <dgm:cxn modelId="{73F5CA55-1BD2-42C0-BF7F-5B837BC99EC9}" srcId="{12440C4E-9642-4995-8350-FCB874107D15}" destId="{CD466E32-499C-40FD-8367-7F74981F673C}" srcOrd="3" destOrd="0" parTransId="{6548934E-B4C9-4EAC-A292-3C49F40EF6C8}" sibTransId="{0AB9429E-096D-415A-9423-D48262AAA3A6}"/>
    <dgm:cxn modelId="{F1D5F575-918F-4C4E-B784-C34D065CBE99}" type="presOf" srcId="{987E4964-C484-4488-9228-4492460D5FC6}" destId="{5BC4610A-02C1-496E-A5EC-74FB310524C3}" srcOrd="0" destOrd="0" presId="urn:microsoft.com/office/officeart/2005/8/layout/hList7#1"/>
    <dgm:cxn modelId="{8E79DC94-3B1B-447B-9DE9-01DA38BBEB7E}" type="presOf" srcId="{CD466E32-499C-40FD-8367-7F74981F673C}" destId="{40DC674C-65C8-402E-9B51-06E42E26E854}" srcOrd="1" destOrd="0" presId="urn:microsoft.com/office/officeart/2005/8/layout/hList7#1"/>
    <dgm:cxn modelId="{A1FA9A99-6650-42FE-8C73-EFF74EF509A1}" type="presOf" srcId="{12D8B5DD-9B9B-44A2-BCEC-0C56401B2BA3}" destId="{48109B2F-B2B2-4BE4-B642-562F0EFA4BBF}" srcOrd="1" destOrd="0" presId="urn:microsoft.com/office/officeart/2005/8/layout/hList7#1"/>
    <dgm:cxn modelId="{FEBFF7BC-DAB0-4C86-AFBA-789CD8335915}" type="presOf" srcId="{A906BC7E-3663-45D6-9A63-1A89DEC07503}" destId="{4B223C39-4733-45F8-88BE-0FB88C72F309}" srcOrd="1" destOrd="0" presId="urn:microsoft.com/office/officeart/2005/8/layout/hList7#1"/>
    <dgm:cxn modelId="{B18226E4-2480-47AD-8F09-4F0E94568AD9}" type="presOf" srcId="{12D8B5DD-9B9B-44A2-BCEC-0C56401B2BA3}" destId="{409D5943-E268-483C-993B-A97718AAAC10}" srcOrd="0" destOrd="0" presId="urn:microsoft.com/office/officeart/2005/8/layout/hList7#1"/>
    <dgm:cxn modelId="{C8FC8B39-60E1-4D4E-8C47-9A858E62BD6C}" type="presParOf" srcId="{6D66794C-B9F5-4CC8-AA04-EAB38FD8CC7F}" destId="{5F48B471-B4F6-43F3-A450-D4703186F869}" srcOrd="0" destOrd="0" presId="urn:microsoft.com/office/officeart/2005/8/layout/hList7#1"/>
    <dgm:cxn modelId="{CB2C8E73-C821-4860-9759-037D891D0D7E}" type="presParOf" srcId="{6D66794C-B9F5-4CC8-AA04-EAB38FD8CC7F}" destId="{CDB0DAD7-AF3C-4A6C-9EAE-D7BDA0C47FF3}" srcOrd="1" destOrd="0" presId="urn:microsoft.com/office/officeart/2005/8/layout/hList7#1"/>
    <dgm:cxn modelId="{19C348A2-48CA-48BF-9730-A01107DFCE07}" type="presParOf" srcId="{CDB0DAD7-AF3C-4A6C-9EAE-D7BDA0C47FF3}" destId="{2EE7D872-9BD8-4F4E-9239-73D188B7EDFB}" srcOrd="0" destOrd="0" presId="urn:microsoft.com/office/officeart/2005/8/layout/hList7#1"/>
    <dgm:cxn modelId="{3AC3C405-65FC-43A5-9902-D43C8D72B9AD}" type="presParOf" srcId="{2EE7D872-9BD8-4F4E-9239-73D188B7EDFB}" destId="{5328AC85-DBFA-4E7E-B428-5F932E878D5E}" srcOrd="0" destOrd="0" presId="urn:microsoft.com/office/officeart/2005/8/layout/hList7#1"/>
    <dgm:cxn modelId="{6AF5832C-9A74-4134-A70F-FECB5714B2F7}" type="presParOf" srcId="{2EE7D872-9BD8-4F4E-9239-73D188B7EDFB}" destId="{664BFADA-1CFB-45DD-935C-C35588FE5406}" srcOrd="1" destOrd="0" presId="urn:microsoft.com/office/officeart/2005/8/layout/hList7#1"/>
    <dgm:cxn modelId="{7EDFB889-0CB9-4BA3-B013-89AFF8539504}" type="presParOf" srcId="{2EE7D872-9BD8-4F4E-9239-73D188B7EDFB}" destId="{7E3387B4-B138-4FE5-8FFA-AEB63F988407}" srcOrd="2" destOrd="0" presId="urn:microsoft.com/office/officeart/2005/8/layout/hList7#1"/>
    <dgm:cxn modelId="{B5CF9EFC-7261-4964-8210-6DE34BD572BC}" type="presParOf" srcId="{2EE7D872-9BD8-4F4E-9239-73D188B7EDFB}" destId="{A06FF74E-612E-4E25-8C2B-99791F69891B}" srcOrd="3" destOrd="0" presId="urn:microsoft.com/office/officeart/2005/8/layout/hList7#1"/>
    <dgm:cxn modelId="{43C44407-5F1B-4B18-8059-ECF699A56924}" type="presParOf" srcId="{CDB0DAD7-AF3C-4A6C-9EAE-D7BDA0C47FF3}" destId="{B35FF940-21F4-4211-9AE9-D6230942C157}" srcOrd="1" destOrd="0" presId="urn:microsoft.com/office/officeart/2005/8/layout/hList7#1"/>
    <dgm:cxn modelId="{9AB580E7-6429-4133-8CC5-A044C8D53AFF}" type="presParOf" srcId="{CDB0DAD7-AF3C-4A6C-9EAE-D7BDA0C47FF3}" destId="{698A852A-8601-4DB1-9BF8-E29B58002516}" srcOrd="2" destOrd="0" presId="urn:microsoft.com/office/officeart/2005/8/layout/hList7#1"/>
    <dgm:cxn modelId="{D81F4B10-5D1D-4308-A326-09A2EE2253F1}" type="presParOf" srcId="{698A852A-8601-4DB1-9BF8-E29B58002516}" destId="{409D5943-E268-483C-993B-A97718AAAC10}" srcOrd="0" destOrd="0" presId="urn:microsoft.com/office/officeart/2005/8/layout/hList7#1"/>
    <dgm:cxn modelId="{358CE2B1-5D7C-4DD4-8D06-ADA49F7DA7B7}" type="presParOf" srcId="{698A852A-8601-4DB1-9BF8-E29B58002516}" destId="{48109B2F-B2B2-4BE4-B642-562F0EFA4BBF}" srcOrd="1" destOrd="0" presId="urn:microsoft.com/office/officeart/2005/8/layout/hList7#1"/>
    <dgm:cxn modelId="{3D2E0C42-5A2B-49D1-962D-9E8EEB9FD9A1}" type="presParOf" srcId="{698A852A-8601-4DB1-9BF8-E29B58002516}" destId="{2C0C4605-B302-426E-81DF-1A68E8355626}" srcOrd="2" destOrd="0" presId="urn:microsoft.com/office/officeart/2005/8/layout/hList7#1"/>
    <dgm:cxn modelId="{9E6AA37A-5260-4EA0-8301-333F3EB25075}" type="presParOf" srcId="{698A852A-8601-4DB1-9BF8-E29B58002516}" destId="{5532DA62-EA93-49B7-AE51-26DA3B79F543}" srcOrd="3" destOrd="0" presId="urn:microsoft.com/office/officeart/2005/8/layout/hList7#1"/>
    <dgm:cxn modelId="{245E2E3B-B9C5-4C13-B591-583782E3C54C}" type="presParOf" srcId="{CDB0DAD7-AF3C-4A6C-9EAE-D7BDA0C47FF3}" destId="{5BC4610A-02C1-496E-A5EC-74FB310524C3}" srcOrd="3" destOrd="0" presId="urn:microsoft.com/office/officeart/2005/8/layout/hList7#1"/>
    <dgm:cxn modelId="{1C5BD953-2DFE-4443-B6B0-BBE38074AC79}" type="presParOf" srcId="{CDB0DAD7-AF3C-4A6C-9EAE-D7BDA0C47FF3}" destId="{9184AF31-DD75-49C4-834E-CF70976E4FB9}" srcOrd="4" destOrd="0" presId="urn:microsoft.com/office/officeart/2005/8/layout/hList7#1"/>
    <dgm:cxn modelId="{B1E2E2DE-C77F-477F-B501-0024FDFAF970}" type="presParOf" srcId="{9184AF31-DD75-49C4-834E-CF70976E4FB9}" destId="{6DB84D53-CD81-4641-A2E2-277734D5FB60}" srcOrd="0" destOrd="0" presId="urn:microsoft.com/office/officeart/2005/8/layout/hList7#1"/>
    <dgm:cxn modelId="{9F786FDC-6AD4-487E-8E4E-D684E7E32C37}" type="presParOf" srcId="{9184AF31-DD75-49C4-834E-CF70976E4FB9}" destId="{4B223C39-4733-45F8-88BE-0FB88C72F309}" srcOrd="1" destOrd="0" presId="urn:microsoft.com/office/officeart/2005/8/layout/hList7#1"/>
    <dgm:cxn modelId="{579C2C86-88C1-4516-9CD3-F507360DCAF7}" type="presParOf" srcId="{9184AF31-DD75-49C4-834E-CF70976E4FB9}" destId="{DC302ECD-AFDC-4834-9DBF-02E2EC7C9670}" srcOrd="2" destOrd="0" presId="urn:microsoft.com/office/officeart/2005/8/layout/hList7#1"/>
    <dgm:cxn modelId="{CFF14541-4DD7-414B-BF9D-888C26912B71}" type="presParOf" srcId="{9184AF31-DD75-49C4-834E-CF70976E4FB9}" destId="{AEF0919F-BF1F-4BA0-8182-2330310E8A90}" srcOrd="3" destOrd="0" presId="urn:microsoft.com/office/officeart/2005/8/layout/hList7#1"/>
    <dgm:cxn modelId="{C336BBF4-C844-44F6-B089-FCBA3C1852C0}" type="presParOf" srcId="{CDB0DAD7-AF3C-4A6C-9EAE-D7BDA0C47FF3}" destId="{5B41DA0D-976C-477E-A9BA-9A0451BBD84F}" srcOrd="5" destOrd="0" presId="urn:microsoft.com/office/officeart/2005/8/layout/hList7#1"/>
    <dgm:cxn modelId="{80F728CC-C112-43BA-B5BF-8640915E8137}" type="presParOf" srcId="{CDB0DAD7-AF3C-4A6C-9EAE-D7BDA0C47FF3}" destId="{FB3F4C10-1DA8-4AA2-8835-394430C07635}" srcOrd="6" destOrd="0" presId="urn:microsoft.com/office/officeart/2005/8/layout/hList7#1"/>
    <dgm:cxn modelId="{7C990B6C-F653-4FE5-B1AC-5D9664AA0CB3}" type="presParOf" srcId="{FB3F4C10-1DA8-4AA2-8835-394430C07635}" destId="{C35BE8E5-E23E-470A-BBAD-4819E97B58F6}" srcOrd="0" destOrd="0" presId="urn:microsoft.com/office/officeart/2005/8/layout/hList7#1"/>
    <dgm:cxn modelId="{5CA0AC38-B3BC-4E93-84AE-93D26377D4FA}" type="presParOf" srcId="{FB3F4C10-1DA8-4AA2-8835-394430C07635}" destId="{40DC674C-65C8-402E-9B51-06E42E26E854}" srcOrd="1" destOrd="0" presId="urn:microsoft.com/office/officeart/2005/8/layout/hList7#1"/>
    <dgm:cxn modelId="{A4908F85-E886-4725-A547-F75AFB13FE1D}" type="presParOf" srcId="{FB3F4C10-1DA8-4AA2-8835-394430C07635}" destId="{06889132-D260-438D-9702-51C9272450A8}" srcOrd="2" destOrd="0" presId="urn:microsoft.com/office/officeart/2005/8/layout/hList7#1"/>
    <dgm:cxn modelId="{EA64ADA8-7E82-4C1F-8472-C53E8B143187}" type="presParOf" srcId="{FB3F4C10-1DA8-4AA2-8835-394430C07635}" destId="{C2EBF1F7-ED00-49DC-ABB5-847E5551FA82}" srcOrd="3" destOrd="0" presId="urn:microsoft.com/office/officeart/2005/8/layout/hList7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49009B56-B5AF-417A-BE41-D03EC67F4D3A}" type="doc">
      <dgm:prSet loTypeId="urn:microsoft.com/office/officeart/2005/8/layout/list1" loCatId="list" qsTypeId="urn:microsoft.com/office/officeart/2005/8/quickstyle/3d1" qsCatId="3D" csTypeId="urn:microsoft.com/office/officeart/2005/8/colors/accent6_4" csCatId="accent6" phldr="1"/>
      <dgm:spPr/>
      <dgm:t>
        <a:bodyPr/>
        <a:lstStyle/>
        <a:p>
          <a:endParaRPr lang="es-ES"/>
        </a:p>
      </dgm:t>
    </dgm:pt>
    <dgm:pt modelId="{5EA04C30-E3EA-4A47-B809-51655342DF2B}">
      <dgm:prSet phldrT="[Texto]"/>
      <dgm:spPr/>
      <dgm:t>
        <a:bodyPr/>
        <a:lstStyle/>
        <a:p>
          <a:r>
            <a:rPr lang="es-ES" dirty="0"/>
            <a:t>PERFIL</a:t>
          </a:r>
        </a:p>
      </dgm:t>
    </dgm:pt>
    <dgm:pt modelId="{429BFB30-3D10-4DB3-98D5-EC0F71A57401}" type="parTrans" cxnId="{129F36EC-AA99-463A-8FB1-C01A44AFB168}">
      <dgm:prSet/>
      <dgm:spPr/>
      <dgm:t>
        <a:bodyPr/>
        <a:lstStyle/>
        <a:p>
          <a:endParaRPr lang="es-ES"/>
        </a:p>
      </dgm:t>
    </dgm:pt>
    <dgm:pt modelId="{8C16664D-F323-40EE-AD79-55B528E36386}" type="sibTrans" cxnId="{129F36EC-AA99-463A-8FB1-C01A44AFB168}">
      <dgm:prSet/>
      <dgm:spPr/>
      <dgm:t>
        <a:bodyPr/>
        <a:lstStyle/>
        <a:p>
          <a:endParaRPr lang="es-ES"/>
        </a:p>
      </dgm:t>
    </dgm:pt>
    <dgm:pt modelId="{ACE8FA7C-D6E4-4E8A-B5EE-EE6E13C7DC96}">
      <dgm:prSet phldrT="[Texto]"/>
      <dgm:spPr/>
      <dgm:t>
        <a:bodyPr/>
        <a:lstStyle/>
        <a:p>
          <a:r>
            <a:rPr lang="es-ES" dirty="0"/>
            <a:t>OBJETIVOS</a:t>
          </a:r>
        </a:p>
      </dgm:t>
    </dgm:pt>
    <dgm:pt modelId="{98C4202D-73FA-421D-BE76-C49D9203965A}" type="parTrans" cxnId="{A76EF140-A5E0-4212-B84C-01BE22CCFB63}">
      <dgm:prSet/>
      <dgm:spPr/>
      <dgm:t>
        <a:bodyPr/>
        <a:lstStyle/>
        <a:p>
          <a:endParaRPr lang="es-ES"/>
        </a:p>
      </dgm:t>
    </dgm:pt>
    <dgm:pt modelId="{7BD3702B-A5E6-4498-ABD8-C9C9BF286421}" type="sibTrans" cxnId="{A76EF140-A5E0-4212-B84C-01BE22CCFB63}">
      <dgm:prSet/>
      <dgm:spPr/>
      <dgm:t>
        <a:bodyPr/>
        <a:lstStyle/>
        <a:p>
          <a:endParaRPr lang="es-ES"/>
        </a:p>
      </dgm:t>
    </dgm:pt>
    <dgm:pt modelId="{BAE560F4-F927-4747-BF9F-0398E736CA73}">
      <dgm:prSet phldrT="[Texto]"/>
      <dgm:spPr/>
      <dgm:t>
        <a:bodyPr/>
        <a:lstStyle/>
        <a:p>
          <a:r>
            <a:rPr lang="es-ES" dirty="0"/>
            <a:t>PRODUCCIONES</a:t>
          </a:r>
        </a:p>
      </dgm:t>
    </dgm:pt>
    <dgm:pt modelId="{3C78C4AA-5593-4E20-89D9-B69F733626AF}" type="parTrans" cxnId="{FC4FBD70-EAB9-4EF9-923A-A2BB5B8504C7}">
      <dgm:prSet/>
      <dgm:spPr/>
      <dgm:t>
        <a:bodyPr/>
        <a:lstStyle/>
        <a:p>
          <a:endParaRPr lang="es-ES"/>
        </a:p>
      </dgm:t>
    </dgm:pt>
    <dgm:pt modelId="{BE4DEA4D-5184-4A55-A314-B60367C37118}" type="sibTrans" cxnId="{FC4FBD70-EAB9-4EF9-923A-A2BB5B8504C7}">
      <dgm:prSet/>
      <dgm:spPr/>
      <dgm:t>
        <a:bodyPr/>
        <a:lstStyle/>
        <a:p>
          <a:endParaRPr lang="es-ES"/>
        </a:p>
      </dgm:t>
    </dgm:pt>
    <dgm:pt modelId="{AD148840-0137-4809-8CFE-86E47BA3D357}">
      <dgm:prSet/>
      <dgm:spPr/>
      <dgm:t>
        <a:bodyPr/>
        <a:lstStyle/>
        <a:p>
          <a:r>
            <a:rPr lang="es-ES" dirty="0"/>
            <a:t>Datos del alumno, curso, asignatura</a:t>
          </a:r>
        </a:p>
      </dgm:t>
    </dgm:pt>
    <dgm:pt modelId="{914950D4-3786-495B-AFFF-B2EC68492BAD}" type="parTrans" cxnId="{08C03B99-EBDE-4F8B-8AC2-F11754EC38BE}">
      <dgm:prSet/>
      <dgm:spPr/>
      <dgm:t>
        <a:bodyPr/>
        <a:lstStyle/>
        <a:p>
          <a:endParaRPr lang="es-ES"/>
        </a:p>
      </dgm:t>
    </dgm:pt>
    <dgm:pt modelId="{8DCA4792-A248-413F-B17A-278646489CC5}" type="sibTrans" cxnId="{08C03B99-EBDE-4F8B-8AC2-F11754EC38BE}">
      <dgm:prSet/>
      <dgm:spPr/>
      <dgm:t>
        <a:bodyPr/>
        <a:lstStyle/>
        <a:p>
          <a:endParaRPr lang="es-ES"/>
        </a:p>
      </dgm:t>
    </dgm:pt>
    <dgm:pt modelId="{C4AA399F-4FDE-4B84-AF67-FCC1F2376DE7}">
      <dgm:prSet/>
      <dgm:spPr/>
      <dgm:t>
        <a:bodyPr/>
        <a:lstStyle/>
        <a:p>
          <a:r>
            <a:rPr lang="es-ES" dirty="0"/>
            <a:t>De aprendizaje, expectativas…</a:t>
          </a:r>
        </a:p>
      </dgm:t>
    </dgm:pt>
    <dgm:pt modelId="{347E0734-E035-47BC-A44D-70B11D2B581B}" type="parTrans" cxnId="{3CD29149-660F-4052-B876-584208BFF3BC}">
      <dgm:prSet/>
      <dgm:spPr/>
      <dgm:t>
        <a:bodyPr/>
        <a:lstStyle/>
        <a:p>
          <a:endParaRPr lang="es-ES"/>
        </a:p>
      </dgm:t>
    </dgm:pt>
    <dgm:pt modelId="{0C1245D9-4298-4303-819C-7D8C32E21A9F}" type="sibTrans" cxnId="{3CD29149-660F-4052-B876-584208BFF3BC}">
      <dgm:prSet/>
      <dgm:spPr/>
      <dgm:t>
        <a:bodyPr/>
        <a:lstStyle/>
        <a:p>
          <a:endParaRPr lang="es-ES"/>
        </a:p>
      </dgm:t>
    </dgm:pt>
    <dgm:pt modelId="{80768BF1-8DBD-464C-B0A0-A919555202B6}">
      <dgm:prSet/>
      <dgm:spPr/>
      <dgm:t>
        <a:bodyPr/>
        <a:lstStyle/>
        <a:p>
          <a:r>
            <a:rPr lang="es-ES" dirty="0"/>
            <a:t>Investigaciones, proyectos, tareas</a:t>
          </a:r>
        </a:p>
      </dgm:t>
    </dgm:pt>
    <dgm:pt modelId="{4832D311-5A4A-40A9-A3E1-720CB7D7BA71}" type="parTrans" cxnId="{902768DB-6893-4375-9BBF-DA5BCCAF1C02}">
      <dgm:prSet/>
      <dgm:spPr/>
      <dgm:t>
        <a:bodyPr/>
        <a:lstStyle/>
        <a:p>
          <a:endParaRPr lang="es-ES"/>
        </a:p>
      </dgm:t>
    </dgm:pt>
    <dgm:pt modelId="{C0A0E861-04E1-4ECA-8F3D-34769BE31483}" type="sibTrans" cxnId="{902768DB-6893-4375-9BBF-DA5BCCAF1C02}">
      <dgm:prSet/>
      <dgm:spPr/>
      <dgm:t>
        <a:bodyPr/>
        <a:lstStyle/>
        <a:p>
          <a:endParaRPr lang="es-ES"/>
        </a:p>
      </dgm:t>
    </dgm:pt>
    <dgm:pt modelId="{1E91F36B-372F-4131-9C72-A3A9AFE70BE4}">
      <dgm:prSet/>
      <dgm:spPr/>
      <dgm:t>
        <a:bodyPr/>
        <a:lstStyle/>
        <a:p>
          <a:r>
            <a:rPr lang="es-ES" dirty="0"/>
            <a:t>REFLEXIÓN</a:t>
          </a:r>
        </a:p>
      </dgm:t>
    </dgm:pt>
    <dgm:pt modelId="{AD89C7D9-2295-4054-A4B0-AF32683A8F01}" type="parTrans" cxnId="{8C0BC462-96EE-495A-98D6-F18BE3E36A88}">
      <dgm:prSet/>
      <dgm:spPr/>
      <dgm:t>
        <a:bodyPr/>
        <a:lstStyle/>
        <a:p>
          <a:endParaRPr lang="es-ES"/>
        </a:p>
      </dgm:t>
    </dgm:pt>
    <dgm:pt modelId="{E2E61154-0B4E-4396-845C-F17B1023C66D}" type="sibTrans" cxnId="{8C0BC462-96EE-495A-98D6-F18BE3E36A88}">
      <dgm:prSet/>
      <dgm:spPr/>
      <dgm:t>
        <a:bodyPr/>
        <a:lstStyle/>
        <a:p>
          <a:endParaRPr lang="es-ES"/>
        </a:p>
      </dgm:t>
    </dgm:pt>
    <dgm:pt modelId="{B8E46DCF-0737-47F0-AACD-F0491121DB4F}">
      <dgm:prSet/>
      <dgm:spPr/>
      <dgm:t>
        <a:bodyPr/>
        <a:lstStyle/>
        <a:p>
          <a:r>
            <a:rPr lang="es-ES" dirty="0"/>
            <a:t>EVALUACIÓN</a:t>
          </a:r>
        </a:p>
      </dgm:t>
    </dgm:pt>
    <dgm:pt modelId="{69EE50A9-5841-4C43-9718-ED3ED1C38733}" type="parTrans" cxnId="{EBF9FF76-F3E3-47CA-9AD5-8BFC74311B23}">
      <dgm:prSet/>
      <dgm:spPr/>
      <dgm:t>
        <a:bodyPr/>
        <a:lstStyle/>
        <a:p>
          <a:endParaRPr lang="es-ES"/>
        </a:p>
      </dgm:t>
    </dgm:pt>
    <dgm:pt modelId="{4E711704-2F80-49A3-A14B-03E98C78CB2F}" type="sibTrans" cxnId="{EBF9FF76-F3E3-47CA-9AD5-8BFC74311B23}">
      <dgm:prSet/>
      <dgm:spPr/>
      <dgm:t>
        <a:bodyPr/>
        <a:lstStyle/>
        <a:p>
          <a:endParaRPr lang="es-ES"/>
        </a:p>
      </dgm:t>
    </dgm:pt>
    <dgm:pt modelId="{0BF22989-338C-443A-A128-8723BB21F2B2}">
      <dgm:prSet/>
      <dgm:spPr/>
      <dgm:t>
        <a:bodyPr/>
        <a:lstStyle/>
        <a:p>
          <a:r>
            <a:rPr lang="es-ES" dirty="0"/>
            <a:t>INTERACCIÓN</a:t>
          </a:r>
        </a:p>
      </dgm:t>
    </dgm:pt>
    <dgm:pt modelId="{3A1D0BE4-167B-4D10-A6F9-DA4E432FA163}" type="parTrans" cxnId="{332B4646-09C9-4689-8170-D2A1A8D75DA5}">
      <dgm:prSet/>
      <dgm:spPr/>
      <dgm:t>
        <a:bodyPr/>
        <a:lstStyle/>
        <a:p>
          <a:endParaRPr lang="es-ES"/>
        </a:p>
      </dgm:t>
    </dgm:pt>
    <dgm:pt modelId="{BE786CD1-0748-4692-8D0B-3033D08FCD8F}" type="sibTrans" cxnId="{332B4646-09C9-4689-8170-D2A1A8D75DA5}">
      <dgm:prSet/>
      <dgm:spPr/>
      <dgm:t>
        <a:bodyPr/>
        <a:lstStyle/>
        <a:p>
          <a:endParaRPr lang="es-ES"/>
        </a:p>
      </dgm:t>
    </dgm:pt>
    <dgm:pt modelId="{9B2D05A4-732D-421C-ABC4-2CBD26AD6419}">
      <dgm:prSet/>
      <dgm:spPr/>
      <dgm:t>
        <a:bodyPr/>
        <a:lstStyle/>
        <a:p>
          <a:r>
            <a:rPr lang="es-ES" b="1" dirty="0"/>
            <a:t>“´Qué he aprendido”</a:t>
          </a:r>
        </a:p>
      </dgm:t>
    </dgm:pt>
    <dgm:pt modelId="{08618A90-107B-4527-9B11-572B03530A7F}" type="parTrans" cxnId="{3BB942B1-1B4D-4F43-B1F4-8715D85C8506}">
      <dgm:prSet/>
      <dgm:spPr/>
      <dgm:t>
        <a:bodyPr/>
        <a:lstStyle/>
        <a:p>
          <a:endParaRPr lang="es-ES"/>
        </a:p>
      </dgm:t>
    </dgm:pt>
    <dgm:pt modelId="{24661226-FFB1-4749-974C-61E18045535A}" type="sibTrans" cxnId="{3BB942B1-1B4D-4F43-B1F4-8715D85C8506}">
      <dgm:prSet/>
      <dgm:spPr/>
      <dgm:t>
        <a:bodyPr/>
        <a:lstStyle/>
        <a:p>
          <a:endParaRPr lang="es-ES"/>
        </a:p>
      </dgm:t>
    </dgm:pt>
    <dgm:pt modelId="{AF23A3B3-C0E8-4136-AB4B-9BA48A776C31}">
      <dgm:prSet/>
      <dgm:spPr/>
      <dgm:t>
        <a:bodyPr/>
        <a:lstStyle/>
        <a:p>
          <a:r>
            <a:rPr lang="es-ES" dirty="0"/>
            <a:t>Del proceso de aprendizaje: dificultades, logros, autoevaluación del trabajo….</a:t>
          </a:r>
        </a:p>
      </dgm:t>
    </dgm:pt>
    <dgm:pt modelId="{C9F03E0D-0E35-4F95-A38F-32255319735D}" type="parTrans" cxnId="{113ED9A6-BC98-4235-858F-DD72B48F3D7C}">
      <dgm:prSet/>
      <dgm:spPr/>
      <dgm:t>
        <a:bodyPr/>
        <a:lstStyle/>
        <a:p>
          <a:endParaRPr lang="es-ES"/>
        </a:p>
      </dgm:t>
    </dgm:pt>
    <dgm:pt modelId="{D2BA442A-03CF-417D-8C13-C2A6A216106F}" type="sibTrans" cxnId="{113ED9A6-BC98-4235-858F-DD72B48F3D7C}">
      <dgm:prSet/>
      <dgm:spPr/>
      <dgm:t>
        <a:bodyPr/>
        <a:lstStyle/>
        <a:p>
          <a:endParaRPr lang="es-ES"/>
        </a:p>
      </dgm:t>
    </dgm:pt>
    <dgm:pt modelId="{193F9789-B561-403F-A474-67BB7E910C26}">
      <dgm:prSet/>
      <dgm:spPr/>
      <dgm:t>
        <a:bodyPr/>
        <a:lstStyle/>
        <a:p>
          <a:r>
            <a:rPr lang="es-ES" dirty="0"/>
            <a:t>Profesor – alumno: </a:t>
          </a:r>
          <a:r>
            <a:rPr lang="es-ES" dirty="0" err="1"/>
            <a:t>feedback</a:t>
          </a:r>
          <a:r>
            <a:rPr lang="es-ES" dirty="0"/>
            <a:t>…</a:t>
          </a:r>
        </a:p>
      </dgm:t>
    </dgm:pt>
    <dgm:pt modelId="{40CCEE81-5AF1-4726-9D06-73620706B16A}" type="parTrans" cxnId="{791A5AAC-94B3-4062-816C-FEADDAABB96D}">
      <dgm:prSet/>
      <dgm:spPr/>
      <dgm:t>
        <a:bodyPr/>
        <a:lstStyle/>
        <a:p>
          <a:endParaRPr lang="es-ES"/>
        </a:p>
      </dgm:t>
    </dgm:pt>
    <dgm:pt modelId="{8C1CD3C5-A9A0-48C8-99D8-4796C3F944E3}" type="sibTrans" cxnId="{791A5AAC-94B3-4062-816C-FEADDAABB96D}">
      <dgm:prSet/>
      <dgm:spPr/>
      <dgm:t>
        <a:bodyPr/>
        <a:lstStyle/>
        <a:p>
          <a:endParaRPr lang="es-ES"/>
        </a:p>
      </dgm:t>
    </dgm:pt>
    <dgm:pt modelId="{41C1CAF5-5649-41E4-BDAA-DD0EB0C01050}" type="pres">
      <dgm:prSet presAssocID="{49009B56-B5AF-417A-BE41-D03EC67F4D3A}" presName="linear" presStyleCnt="0">
        <dgm:presLayoutVars>
          <dgm:dir/>
          <dgm:animLvl val="lvl"/>
          <dgm:resizeHandles val="exact"/>
        </dgm:presLayoutVars>
      </dgm:prSet>
      <dgm:spPr/>
    </dgm:pt>
    <dgm:pt modelId="{09FF8B28-B627-4719-9EE2-48A7415BBC34}" type="pres">
      <dgm:prSet presAssocID="{5EA04C30-E3EA-4A47-B809-51655342DF2B}" presName="parentLin" presStyleCnt="0"/>
      <dgm:spPr/>
    </dgm:pt>
    <dgm:pt modelId="{30E6FB59-9D41-4AE6-B038-70A0E28044DE}" type="pres">
      <dgm:prSet presAssocID="{5EA04C30-E3EA-4A47-B809-51655342DF2B}" presName="parentLeftMargin" presStyleLbl="node1" presStyleIdx="0" presStyleCnt="6"/>
      <dgm:spPr/>
    </dgm:pt>
    <dgm:pt modelId="{2519AE0A-C2B8-4A02-AB3E-EF96B4067F1C}" type="pres">
      <dgm:prSet presAssocID="{5EA04C30-E3EA-4A47-B809-51655342DF2B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66FC2AE7-391B-45C9-BC4B-3E6E82E86B6C}" type="pres">
      <dgm:prSet presAssocID="{5EA04C30-E3EA-4A47-B809-51655342DF2B}" presName="negativeSpace" presStyleCnt="0"/>
      <dgm:spPr/>
    </dgm:pt>
    <dgm:pt modelId="{EB8B7A50-8899-4067-B004-1E1F19409CB8}" type="pres">
      <dgm:prSet presAssocID="{5EA04C30-E3EA-4A47-B809-51655342DF2B}" presName="childText" presStyleLbl="conFgAcc1" presStyleIdx="0" presStyleCnt="6">
        <dgm:presLayoutVars>
          <dgm:bulletEnabled val="1"/>
        </dgm:presLayoutVars>
      </dgm:prSet>
      <dgm:spPr/>
    </dgm:pt>
    <dgm:pt modelId="{0B1F28E3-2D29-451C-B068-10D7BF2F51DF}" type="pres">
      <dgm:prSet presAssocID="{8C16664D-F323-40EE-AD79-55B528E36386}" presName="spaceBetweenRectangles" presStyleCnt="0"/>
      <dgm:spPr/>
    </dgm:pt>
    <dgm:pt modelId="{BC3E8FD8-0D7D-4421-AE87-9AA0C887E6E2}" type="pres">
      <dgm:prSet presAssocID="{ACE8FA7C-D6E4-4E8A-B5EE-EE6E13C7DC96}" presName="parentLin" presStyleCnt="0"/>
      <dgm:spPr/>
    </dgm:pt>
    <dgm:pt modelId="{AE4867EE-BCE7-465B-923B-6A8964166430}" type="pres">
      <dgm:prSet presAssocID="{ACE8FA7C-D6E4-4E8A-B5EE-EE6E13C7DC96}" presName="parentLeftMargin" presStyleLbl="node1" presStyleIdx="0" presStyleCnt="6"/>
      <dgm:spPr/>
    </dgm:pt>
    <dgm:pt modelId="{B1AD5822-3ADB-458B-90D0-9974C1DE4BA7}" type="pres">
      <dgm:prSet presAssocID="{ACE8FA7C-D6E4-4E8A-B5EE-EE6E13C7DC96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09FEB8BC-27E3-4F57-A2A8-C75A0FE80932}" type="pres">
      <dgm:prSet presAssocID="{ACE8FA7C-D6E4-4E8A-B5EE-EE6E13C7DC96}" presName="negativeSpace" presStyleCnt="0"/>
      <dgm:spPr/>
    </dgm:pt>
    <dgm:pt modelId="{D2544D6B-A0E6-4483-8E2C-5350AE5312A6}" type="pres">
      <dgm:prSet presAssocID="{ACE8FA7C-D6E4-4E8A-B5EE-EE6E13C7DC96}" presName="childText" presStyleLbl="conFgAcc1" presStyleIdx="1" presStyleCnt="6">
        <dgm:presLayoutVars>
          <dgm:bulletEnabled val="1"/>
        </dgm:presLayoutVars>
      </dgm:prSet>
      <dgm:spPr/>
    </dgm:pt>
    <dgm:pt modelId="{B5A93CAE-2162-4B7B-A6B7-2FD7281933BF}" type="pres">
      <dgm:prSet presAssocID="{7BD3702B-A5E6-4498-ABD8-C9C9BF286421}" presName="spaceBetweenRectangles" presStyleCnt="0"/>
      <dgm:spPr/>
    </dgm:pt>
    <dgm:pt modelId="{E371CA6F-9E98-490D-AF39-55DAC0885ABB}" type="pres">
      <dgm:prSet presAssocID="{BAE560F4-F927-4747-BF9F-0398E736CA73}" presName="parentLin" presStyleCnt="0"/>
      <dgm:spPr/>
    </dgm:pt>
    <dgm:pt modelId="{F0CEC51F-D408-42B7-AB1B-1831D34E9387}" type="pres">
      <dgm:prSet presAssocID="{BAE560F4-F927-4747-BF9F-0398E736CA73}" presName="parentLeftMargin" presStyleLbl="node1" presStyleIdx="1" presStyleCnt="6"/>
      <dgm:spPr/>
    </dgm:pt>
    <dgm:pt modelId="{FE36E8A3-5AF2-489E-AE7B-4D9BBB119C0B}" type="pres">
      <dgm:prSet presAssocID="{BAE560F4-F927-4747-BF9F-0398E736CA73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6CC4584E-E297-410D-B7C3-06FED054343A}" type="pres">
      <dgm:prSet presAssocID="{BAE560F4-F927-4747-BF9F-0398E736CA73}" presName="negativeSpace" presStyleCnt="0"/>
      <dgm:spPr/>
    </dgm:pt>
    <dgm:pt modelId="{50E51449-E261-4639-938D-8F993CC1D191}" type="pres">
      <dgm:prSet presAssocID="{BAE560F4-F927-4747-BF9F-0398E736CA73}" presName="childText" presStyleLbl="conFgAcc1" presStyleIdx="2" presStyleCnt="6">
        <dgm:presLayoutVars>
          <dgm:bulletEnabled val="1"/>
        </dgm:presLayoutVars>
      </dgm:prSet>
      <dgm:spPr/>
    </dgm:pt>
    <dgm:pt modelId="{2A2E9679-56C3-4774-98D6-A418F0BB45B5}" type="pres">
      <dgm:prSet presAssocID="{BE4DEA4D-5184-4A55-A314-B60367C37118}" presName="spaceBetweenRectangles" presStyleCnt="0"/>
      <dgm:spPr/>
    </dgm:pt>
    <dgm:pt modelId="{71AE103F-1CE0-4ECE-996B-DF94BAC8771E}" type="pres">
      <dgm:prSet presAssocID="{1E91F36B-372F-4131-9C72-A3A9AFE70BE4}" presName="parentLin" presStyleCnt="0"/>
      <dgm:spPr/>
    </dgm:pt>
    <dgm:pt modelId="{B1EDB472-9FFC-48A1-9B76-7804A98754FF}" type="pres">
      <dgm:prSet presAssocID="{1E91F36B-372F-4131-9C72-A3A9AFE70BE4}" presName="parentLeftMargin" presStyleLbl="node1" presStyleIdx="2" presStyleCnt="6"/>
      <dgm:spPr/>
    </dgm:pt>
    <dgm:pt modelId="{E250B9FF-ABDC-4E61-873B-1C94AC3CFDF4}" type="pres">
      <dgm:prSet presAssocID="{1E91F36B-372F-4131-9C72-A3A9AFE70BE4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D60E95B2-B017-4DA7-8D85-02B4055D409B}" type="pres">
      <dgm:prSet presAssocID="{1E91F36B-372F-4131-9C72-A3A9AFE70BE4}" presName="negativeSpace" presStyleCnt="0"/>
      <dgm:spPr/>
    </dgm:pt>
    <dgm:pt modelId="{ECD2C21B-6BCA-401F-B09C-327A2462CE20}" type="pres">
      <dgm:prSet presAssocID="{1E91F36B-372F-4131-9C72-A3A9AFE70BE4}" presName="childText" presStyleLbl="conFgAcc1" presStyleIdx="3" presStyleCnt="6">
        <dgm:presLayoutVars>
          <dgm:bulletEnabled val="1"/>
        </dgm:presLayoutVars>
      </dgm:prSet>
      <dgm:spPr/>
    </dgm:pt>
    <dgm:pt modelId="{27B57870-7726-44BD-A6A1-D608721DE53D}" type="pres">
      <dgm:prSet presAssocID="{E2E61154-0B4E-4396-845C-F17B1023C66D}" presName="spaceBetweenRectangles" presStyleCnt="0"/>
      <dgm:spPr/>
    </dgm:pt>
    <dgm:pt modelId="{71AF73E6-FFFE-4A8E-BFA5-B1DEDA897997}" type="pres">
      <dgm:prSet presAssocID="{B8E46DCF-0737-47F0-AACD-F0491121DB4F}" presName="parentLin" presStyleCnt="0"/>
      <dgm:spPr/>
    </dgm:pt>
    <dgm:pt modelId="{075045E6-35B9-487B-A04D-106DD2DEFB3F}" type="pres">
      <dgm:prSet presAssocID="{B8E46DCF-0737-47F0-AACD-F0491121DB4F}" presName="parentLeftMargin" presStyleLbl="node1" presStyleIdx="3" presStyleCnt="6"/>
      <dgm:spPr/>
    </dgm:pt>
    <dgm:pt modelId="{D5E15731-B067-4748-AFBF-54A78D9243E5}" type="pres">
      <dgm:prSet presAssocID="{B8E46DCF-0737-47F0-AACD-F0491121DB4F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A7CDB1F1-30A5-4C0F-9BAB-002DEE534DE3}" type="pres">
      <dgm:prSet presAssocID="{B8E46DCF-0737-47F0-AACD-F0491121DB4F}" presName="negativeSpace" presStyleCnt="0"/>
      <dgm:spPr/>
    </dgm:pt>
    <dgm:pt modelId="{13EE88C0-0C85-48B3-855C-E88ACDCB7233}" type="pres">
      <dgm:prSet presAssocID="{B8E46DCF-0737-47F0-AACD-F0491121DB4F}" presName="childText" presStyleLbl="conFgAcc1" presStyleIdx="4" presStyleCnt="6">
        <dgm:presLayoutVars>
          <dgm:bulletEnabled val="1"/>
        </dgm:presLayoutVars>
      </dgm:prSet>
      <dgm:spPr/>
    </dgm:pt>
    <dgm:pt modelId="{A5223D10-0CFA-4BA7-B80D-A1A25DE1F63E}" type="pres">
      <dgm:prSet presAssocID="{4E711704-2F80-49A3-A14B-03E98C78CB2F}" presName="spaceBetweenRectangles" presStyleCnt="0"/>
      <dgm:spPr/>
    </dgm:pt>
    <dgm:pt modelId="{F8959E13-F552-45DA-AC01-69141794A170}" type="pres">
      <dgm:prSet presAssocID="{0BF22989-338C-443A-A128-8723BB21F2B2}" presName="parentLin" presStyleCnt="0"/>
      <dgm:spPr/>
    </dgm:pt>
    <dgm:pt modelId="{ECAB1461-BCBB-4C2E-9F59-AEA30E8E87DD}" type="pres">
      <dgm:prSet presAssocID="{0BF22989-338C-443A-A128-8723BB21F2B2}" presName="parentLeftMargin" presStyleLbl="node1" presStyleIdx="4" presStyleCnt="6"/>
      <dgm:spPr/>
    </dgm:pt>
    <dgm:pt modelId="{AE99D4DA-DF89-4C8A-8565-EF533DFCBDB8}" type="pres">
      <dgm:prSet presAssocID="{0BF22989-338C-443A-A128-8723BB21F2B2}" presName="parentText" presStyleLbl="node1" presStyleIdx="5" presStyleCnt="6">
        <dgm:presLayoutVars>
          <dgm:chMax val="0"/>
          <dgm:bulletEnabled val="1"/>
        </dgm:presLayoutVars>
      </dgm:prSet>
      <dgm:spPr/>
    </dgm:pt>
    <dgm:pt modelId="{8F845971-82D6-40DE-9444-92D6484424B6}" type="pres">
      <dgm:prSet presAssocID="{0BF22989-338C-443A-A128-8723BB21F2B2}" presName="negativeSpace" presStyleCnt="0"/>
      <dgm:spPr/>
    </dgm:pt>
    <dgm:pt modelId="{34CDBF29-38E0-4B5F-A6C5-90F3EB6AE416}" type="pres">
      <dgm:prSet presAssocID="{0BF22989-338C-443A-A128-8723BB21F2B2}" presName="childText" presStyleLbl="conFgAcc1" presStyleIdx="5" presStyleCnt="6">
        <dgm:presLayoutVars>
          <dgm:bulletEnabled val="1"/>
        </dgm:presLayoutVars>
      </dgm:prSet>
      <dgm:spPr/>
    </dgm:pt>
  </dgm:ptLst>
  <dgm:cxnLst>
    <dgm:cxn modelId="{15EEDA1D-CB10-4E7F-9670-3AABDAA79748}" type="presOf" srcId="{49009B56-B5AF-417A-BE41-D03EC67F4D3A}" destId="{41C1CAF5-5649-41E4-BDAA-DD0EB0C01050}" srcOrd="0" destOrd="0" presId="urn:microsoft.com/office/officeart/2005/8/layout/list1"/>
    <dgm:cxn modelId="{E2900522-8806-486E-A3C1-96A1C924C09F}" type="presOf" srcId="{0BF22989-338C-443A-A128-8723BB21F2B2}" destId="{AE99D4DA-DF89-4C8A-8565-EF533DFCBDB8}" srcOrd="1" destOrd="0" presId="urn:microsoft.com/office/officeart/2005/8/layout/list1"/>
    <dgm:cxn modelId="{BB4D5F33-AB83-4CA0-9226-86A5100B818A}" type="presOf" srcId="{BAE560F4-F927-4747-BF9F-0398E736CA73}" destId="{FE36E8A3-5AF2-489E-AE7B-4D9BBB119C0B}" srcOrd="1" destOrd="0" presId="urn:microsoft.com/office/officeart/2005/8/layout/list1"/>
    <dgm:cxn modelId="{66BC8D3D-0E58-4BDC-81D6-8AFC7DF3EB3D}" type="presOf" srcId="{5EA04C30-E3EA-4A47-B809-51655342DF2B}" destId="{30E6FB59-9D41-4AE6-B038-70A0E28044DE}" srcOrd="0" destOrd="0" presId="urn:microsoft.com/office/officeart/2005/8/layout/list1"/>
    <dgm:cxn modelId="{A76EF140-A5E0-4212-B84C-01BE22CCFB63}" srcId="{49009B56-B5AF-417A-BE41-D03EC67F4D3A}" destId="{ACE8FA7C-D6E4-4E8A-B5EE-EE6E13C7DC96}" srcOrd="1" destOrd="0" parTransId="{98C4202D-73FA-421D-BE76-C49D9203965A}" sibTransId="{7BD3702B-A5E6-4498-ABD8-C9C9BF286421}"/>
    <dgm:cxn modelId="{FA70D15B-2838-4EDA-8928-DF26026444EA}" type="presOf" srcId="{1E91F36B-372F-4131-9C72-A3A9AFE70BE4}" destId="{E250B9FF-ABDC-4E61-873B-1C94AC3CFDF4}" srcOrd="1" destOrd="0" presId="urn:microsoft.com/office/officeart/2005/8/layout/list1"/>
    <dgm:cxn modelId="{8C0BC462-96EE-495A-98D6-F18BE3E36A88}" srcId="{49009B56-B5AF-417A-BE41-D03EC67F4D3A}" destId="{1E91F36B-372F-4131-9C72-A3A9AFE70BE4}" srcOrd="3" destOrd="0" parTransId="{AD89C7D9-2295-4054-A4B0-AF32683A8F01}" sibTransId="{E2E61154-0B4E-4396-845C-F17B1023C66D}"/>
    <dgm:cxn modelId="{332B4646-09C9-4689-8170-D2A1A8D75DA5}" srcId="{49009B56-B5AF-417A-BE41-D03EC67F4D3A}" destId="{0BF22989-338C-443A-A128-8723BB21F2B2}" srcOrd="5" destOrd="0" parTransId="{3A1D0BE4-167B-4D10-A6F9-DA4E432FA163}" sibTransId="{BE786CD1-0748-4692-8D0B-3033D08FCD8F}"/>
    <dgm:cxn modelId="{3CD29149-660F-4052-B876-584208BFF3BC}" srcId="{ACE8FA7C-D6E4-4E8A-B5EE-EE6E13C7DC96}" destId="{C4AA399F-4FDE-4B84-AF67-FCC1F2376DE7}" srcOrd="0" destOrd="0" parTransId="{347E0734-E035-47BC-A44D-70B11D2B581B}" sibTransId="{0C1245D9-4298-4303-819C-7D8C32E21A9F}"/>
    <dgm:cxn modelId="{FC4FBD70-EAB9-4EF9-923A-A2BB5B8504C7}" srcId="{49009B56-B5AF-417A-BE41-D03EC67F4D3A}" destId="{BAE560F4-F927-4747-BF9F-0398E736CA73}" srcOrd="2" destOrd="0" parTransId="{3C78C4AA-5593-4E20-89D9-B69F733626AF}" sibTransId="{BE4DEA4D-5184-4A55-A314-B60367C37118}"/>
    <dgm:cxn modelId="{E6A34B74-D319-4615-8FF7-7CAD5CE66710}" type="presOf" srcId="{B8E46DCF-0737-47F0-AACD-F0491121DB4F}" destId="{D5E15731-B067-4748-AFBF-54A78D9243E5}" srcOrd="1" destOrd="0" presId="urn:microsoft.com/office/officeart/2005/8/layout/list1"/>
    <dgm:cxn modelId="{EBF9FF76-F3E3-47CA-9AD5-8BFC74311B23}" srcId="{49009B56-B5AF-417A-BE41-D03EC67F4D3A}" destId="{B8E46DCF-0737-47F0-AACD-F0491121DB4F}" srcOrd="4" destOrd="0" parTransId="{69EE50A9-5841-4C43-9718-ED3ED1C38733}" sibTransId="{4E711704-2F80-49A3-A14B-03E98C78CB2F}"/>
    <dgm:cxn modelId="{83770458-E3EE-4645-BF01-300B44913AF6}" type="presOf" srcId="{ACE8FA7C-D6E4-4E8A-B5EE-EE6E13C7DC96}" destId="{AE4867EE-BCE7-465B-923B-6A8964166430}" srcOrd="0" destOrd="0" presId="urn:microsoft.com/office/officeart/2005/8/layout/list1"/>
    <dgm:cxn modelId="{FC0A817D-9DD6-4EE0-A154-DE742ADC5FD6}" type="presOf" srcId="{B8E46DCF-0737-47F0-AACD-F0491121DB4F}" destId="{075045E6-35B9-487B-A04D-106DD2DEFB3F}" srcOrd="0" destOrd="0" presId="urn:microsoft.com/office/officeart/2005/8/layout/list1"/>
    <dgm:cxn modelId="{0E0D9E81-B57D-4D24-B160-2DAF4C2F52EF}" type="presOf" srcId="{AD148840-0137-4809-8CFE-86E47BA3D357}" destId="{EB8B7A50-8899-4067-B004-1E1F19409CB8}" srcOrd="0" destOrd="0" presId="urn:microsoft.com/office/officeart/2005/8/layout/list1"/>
    <dgm:cxn modelId="{08C03B99-EBDE-4F8B-8AC2-F11754EC38BE}" srcId="{5EA04C30-E3EA-4A47-B809-51655342DF2B}" destId="{AD148840-0137-4809-8CFE-86E47BA3D357}" srcOrd="0" destOrd="0" parTransId="{914950D4-3786-495B-AFFF-B2EC68492BAD}" sibTransId="{8DCA4792-A248-413F-B17A-278646489CC5}"/>
    <dgm:cxn modelId="{63514EA2-37FD-405C-A853-779D8A451649}" type="presOf" srcId="{193F9789-B561-403F-A474-67BB7E910C26}" destId="{34CDBF29-38E0-4B5F-A6C5-90F3EB6AE416}" srcOrd="0" destOrd="0" presId="urn:microsoft.com/office/officeart/2005/8/layout/list1"/>
    <dgm:cxn modelId="{113ED9A6-BC98-4235-858F-DD72B48F3D7C}" srcId="{B8E46DCF-0737-47F0-AACD-F0491121DB4F}" destId="{AF23A3B3-C0E8-4136-AB4B-9BA48A776C31}" srcOrd="0" destOrd="0" parTransId="{C9F03E0D-0E35-4F95-A38F-32255319735D}" sibTransId="{D2BA442A-03CF-417D-8C13-C2A6A216106F}"/>
    <dgm:cxn modelId="{50AA4FA7-4DD3-41C5-A451-D1BB2E751F0F}" type="presOf" srcId="{C4AA399F-4FDE-4B84-AF67-FCC1F2376DE7}" destId="{D2544D6B-A0E6-4483-8E2C-5350AE5312A6}" srcOrd="0" destOrd="0" presId="urn:microsoft.com/office/officeart/2005/8/layout/list1"/>
    <dgm:cxn modelId="{791A5AAC-94B3-4062-816C-FEADDAABB96D}" srcId="{0BF22989-338C-443A-A128-8723BB21F2B2}" destId="{193F9789-B561-403F-A474-67BB7E910C26}" srcOrd="0" destOrd="0" parTransId="{40CCEE81-5AF1-4726-9D06-73620706B16A}" sibTransId="{8C1CD3C5-A9A0-48C8-99D8-4796C3F944E3}"/>
    <dgm:cxn modelId="{3BB942B1-1B4D-4F43-B1F4-8715D85C8506}" srcId="{1E91F36B-372F-4131-9C72-A3A9AFE70BE4}" destId="{9B2D05A4-732D-421C-ABC4-2CBD26AD6419}" srcOrd="0" destOrd="0" parTransId="{08618A90-107B-4527-9B11-572B03530A7F}" sibTransId="{24661226-FFB1-4749-974C-61E18045535A}"/>
    <dgm:cxn modelId="{D91CE7B6-3214-483B-B4E2-FF3B436BB58C}" type="presOf" srcId="{ACE8FA7C-D6E4-4E8A-B5EE-EE6E13C7DC96}" destId="{B1AD5822-3ADB-458B-90D0-9974C1DE4BA7}" srcOrd="1" destOrd="0" presId="urn:microsoft.com/office/officeart/2005/8/layout/list1"/>
    <dgm:cxn modelId="{22E01CB8-75A3-4242-8532-D89B008004A3}" type="presOf" srcId="{0BF22989-338C-443A-A128-8723BB21F2B2}" destId="{ECAB1461-BCBB-4C2E-9F59-AEA30E8E87DD}" srcOrd="0" destOrd="0" presId="urn:microsoft.com/office/officeart/2005/8/layout/list1"/>
    <dgm:cxn modelId="{1A6442CF-5B8D-4F84-85B0-33D05E54BB9F}" type="presOf" srcId="{1E91F36B-372F-4131-9C72-A3A9AFE70BE4}" destId="{B1EDB472-9FFC-48A1-9B76-7804A98754FF}" srcOrd="0" destOrd="0" presId="urn:microsoft.com/office/officeart/2005/8/layout/list1"/>
    <dgm:cxn modelId="{902768DB-6893-4375-9BBF-DA5BCCAF1C02}" srcId="{BAE560F4-F927-4747-BF9F-0398E736CA73}" destId="{80768BF1-8DBD-464C-B0A0-A919555202B6}" srcOrd="0" destOrd="0" parTransId="{4832D311-5A4A-40A9-A3E1-720CB7D7BA71}" sibTransId="{C0A0E861-04E1-4ECA-8F3D-34769BE31483}"/>
    <dgm:cxn modelId="{6FA2E9DB-A03A-4A3B-809D-E411C678D78A}" type="presOf" srcId="{AF23A3B3-C0E8-4136-AB4B-9BA48A776C31}" destId="{13EE88C0-0C85-48B3-855C-E88ACDCB7233}" srcOrd="0" destOrd="0" presId="urn:microsoft.com/office/officeart/2005/8/layout/list1"/>
    <dgm:cxn modelId="{B54B74E0-4586-434F-93EC-2E526E7720EB}" type="presOf" srcId="{80768BF1-8DBD-464C-B0A0-A919555202B6}" destId="{50E51449-E261-4639-938D-8F993CC1D191}" srcOrd="0" destOrd="0" presId="urn:microsoft.com/office/officeart/2005/8/layout/list1"/>
    <dgm:cxn modelId="{C0608DE0-60B4-4C0E-BE26-1C8A482A6874}" type="presOf" srcId="{5EA04C30-E3EA-4A47-B809-51655342DF2B}" destId="{2519AE0A-C2B8-4A02-AB3E-EF96B4067F1C}" srcOrd="1" destOrd="0" presId="urn:microsoft.com/office/officeart/2005/8/layout/list1"/>
    <dgm:cxn modelId="{0C36D9E1-5F13-4FAD-89D3-C6D90D7B25C6}" type="presOf" srcId="{9B2D05A4-732D-421C-ABC4-2CBD26AD6419}" destId="{ECD2C21B-6BCA-401F-B09C-327A2462CE20}" srcOrd="0" destOrd="0" presId="urn:microsoft.com/office/officeart/2005/8/layout/list1"/>
    <dgm:cxn modelId="{7FB85CE4-BF24-43DA-9CB9-2BD1DC32AD3A}" type="presOf" srcId="{BAE560F4-F927-4747-BF9F-0398E736CA73}" destId="{F0CEC51F-D408-42B7-AB1B-1831D34E9387}" srcOrd="0" destOrd="0" presId="urn:microsoft.com/office/officeart/2005/8/layout/list1"/>
    <dgm:cxn modelId="{129F36EC-AA99-463A-8FB1-C01A44AFB168}" srcId="{49009B56-B5AF-417A-BE41-D03EC67F4D3A}" destId="{5EA04C30-E3EA-4A47-B809-51655342DF2B}" srcOrd="0" destOrd="0" parTransId="{429BFB30-3D10-4DB3-98D5-EC0F71A57401}" sibTransId="{8C16664D-F323-40EE-AD79-55B528E36386}"/>
    <dgm:cxn modelId="{51BB6411-B815-4EAF-B0A3-E20FA3AF9E3B}" type="presParOf" srcId="{41C1CAF5-5649-41E4-BDAA-DD0EB0C01050}" destId="{09FF8B28-B627-4719-9EE2-48A7415BBC34}" srcOrd="0" destOrd="0" presId="urn:microsoft.com/office/officeart/2005/8/layout/list1"/>
    <dgm:cxn modelId="{D8BBED2E-5735-4902-910F-33CB0E51E542}" type="presParOf" srcId="{09FF8B28-B627-4719-9EE2-48A7415BBC34}" destId="{30E6FB59-9D41-4AE6-B038-70A0E28044DE}" srcOrd="0" destOrd="0" presId="urn:microsoft.com/office/officeart/2005/8/layout/list1"/>
    <dgm:cxn modelId="{AAA77D33-E1EB-4241-B239-56FB7EF11A97}" type="presParOf" srcId="{09FF8B28-B627-4719-9EE2-48A7415BBC34}" destId="{2519AE0A-C2B8-4A02-AB3E-EF96B4067F1C}" srcOrd="1" destOrd="0" presId="urn:microsoft.com/office/officeart/2005/8/layout/list1"/>
    <dgm:cxn modelId="{FC2DF05B-62FA-404C-B8A1-DD258F99E641}" type="presParOf" srcId="{41C1CAF5-5649-41E4-BDAA-DD0EB0C01050}" destId="{66FC2AE7-391B-45C9-BC4B-3E6E82E86B6C}" srcOrd="1" destOrd="0" presId="urn:microsoft.com/office/officeart/2005/8/layout/list1"/>
    <dgm:cxn modelId="{8CA28053-4FE9-4524-AEEE-81D1DD775AF0}" type="presParOf" srcId="{41C1CAF5-5649-41E4-BDAA-DD0EB0C01050}" destId="{EB8B7A50-8899-4067-B004-1E1F19409CB8}" srcOrd="2" destOrd="0" presId="urn:microsoft.com/office/officeart/2005/8/layout/list1"/>
    <dgm:cxn modelId="{73A836C2-59D8-41CB-9975-54389FBD888D}" type="presParOf" srcId="{41C1CAF5-5649-41E4-BDAA-DD0EB0C01050}" destId="{0B1F28E3-2D29-451C-B068-10D7BF2F51DF}" srcOrd="3" destOrd="0" presId="urn:microsoft.com/office/officeart/2005/8/layout/list1"/>
    <dgm:cxn modelId="{A6C32DE0-3D5C-468F-907A-E859EC390188}" type="presParOf" srcId="{41C1CAF5-5649-41E4-BDAA-DD0EB0C01050}" destId="{BC3E8FD8-0D7D-4421-AE87-9AA0C887E6E2}" srcOrd="4" destOrd="0" presId="urn:microsoft.com/office/officeart/2005/8/layout/list1"/>
    <dgm:cxn modelId="{B2C0B718-81C7-4F7A-B45C-0617A6E32250}" type="presParOf" srcId="{BC3E8FD8-0D7D-4421-AE87-9AA0C887E6E2}" destId="{AE4867EE-BCE7-465B-923B-6A8964166430}" srcOrd="0" destOrd="0" presId="urn:microsoft.com/office/officeart/2005/8/layout/list1"/>
    <dgm:cxn modelId="{A47640D2-626C-4EA1-8193-8FDEAB3D20E8}" type="presParOf" srcId="{BC3E8FD8-0D7D-4421-AE87-9AA0C887E6E2}" destId="{B1AD5822-3ADB-458B-90D0-9974C1DE4BA7}" srcOrd="1" destOrd="0" presId="urn:microsoft.com/office/officeart/2005/8/layout/list1"/>
    <dgm:cxn modelId="{8B7CB56F-AB30-46FD-9B1F-1DF53313B8B0}" type="presParOf" srcId="{41C1CAF5-5649-41E4-BDAA-DD0EB0C01050}" destId="{09FEB8BC-27E3-4F57-A2A8-C75A0FE80932}" srcOrd="5" destOrd="0" presId="urn:microsoft.com/office/officeart/2005/8/layout/list1"/>
    <dgm:cxn modelId="{BD8F7CFA-AD00-4883-9BEC-87E74656FC99}" type="presParOf" srcId="{41C1CAF5-5649-41E4-BDAA-DD0EB0C01050}" destId="{D2544D6B-A0E6-4483-8E2C-5350AE5312A6}" srcOrd="6" destOrd="0" presId="urn:microsoft.com/office/officeart/2005/8/layout/list1"/>
    <dgm:cxn modelId="{2D3A1AA2-A1AA-4694-855B-65B02B9F1776}" type="presParOf" srcId="{41C1CAF5-5649-41E4-BDAA-DD0EB0C01050}" destId="{B5A93CAE-2162-4B7B-A6B7-2FD7281933BF}" srcOrd="7" destOrd="0" presId="urn:microsoft.com/office/officeart/2005/8/layout/list1"/>
    <dgm:cxn modelId="{C4C5A131-C1C5-4071-A136-DABD78B68F0D}" type="presParOf" srcId="{41C1CAF5-5649-41E4-BDAA-DD0EB0C01050}" destId="{E371CA6F-9E98-490D-AF39-55DAC0885ABB}" srcOrd="8" destOrd="0" presId="urn:microsoft.com/office/officeart/2005/8/layout/list1"/>
    <dgm:cxn modelId="{FBDDB6AD-D0E7-4EEA-8C35-D8F041BC0935}" type="presParOf" srcId="{E371CA6F-9E98-490D-AF39-55DAC0885ABB}" destId="{F0CEC51F-D408-42B7-AB1B-1831D34E9387}" srcOrd="0" destOrd="0" presId="urn:microsoft.com/office/officeart/2005/8/layout/list1"/>
    <dgm:cxn modelId="{41CE9132-836A-4185-A5F2-6433764C0CDD}" type="presParOf" srcId="{E371CA6F-9E98-490D-AF39-55DAC0885ABB}" destId="{FE36E8A3-5AF2-489E-AE7B-4D9BBB119C0B}" srcOrd="1" destOrd="0" presId="urn:microsoft.com/office/officeart/2005/8/layout/list1"/>
    <dgm:cxn modelId="{961F1DAA-8D78-483C-AEBF-5DEC583D8861}" type="presParOf" srcId="{41C1CAF5-5649-41E4-BDAA-DD0EB0C01050}" destId="{6CC4584E-E297-410D-B7C3-06FED054343A}" srcOrd="9" destOrd="0" presId="urn:microsoft.com/office/officeart/2005/8/layout/list1"/>
    <dgm:cxn modelId="{86618FE7-55EA-439D-BAF4-C3FC5E4BE682}" type="presParOf" srcId="{41C1CAF5-5649-41E4-BDAA-DD0EB0C01050}" destId="{50E51449-E261-4639-938D-8F993CC1D191}" srcOrd="10" destOrd="0" presId="urn:microsoft.com/office/officeart/2005/8/layout/list1"/>
    <dgm:cxn modelId="{784C847D-50D4-4F97-B27A-CA6DD91D7090}" type="presParOf" srcId="{41C1CAF5-5649-41E4-BDAA-DD0EB0C01050}" destId="{2A2E9679-56C3-4774-98D6-A418F0BB45B5}" srcOrd="11" destOrd="0" presId="urn:microsoft.com/office/officeart/2005/8/layout/list1"/>
    <dgm:cxn modelId="{740F6AFD-BE3D-494D-B246-509EF5B5403F}" type="presParOf" srcId="{41C1CAF5-5649-41E4-BDAA-DD0EB0C01050}" destId="{71AE103F-1CE0-4ECE-996B-DF94BAC8771E}" srcOrd="12" destOrd="0" presId="urn:microsoft.com/office/officeart/2005/8/layout/list1"/>
    <dgm:cxn modelId="{08C4EFE8-333D-4AB5-AAC8-5D4795FFCEC6}" type="presParOf" srcId="{71AE103F-1CE0-4ECE-996B-DF94BAC8771E}" destId="{B1EDB472-9FFC-48A1-9B76-7804A98754FF}" srcOrd="0" destOrd="0" presId="urn:microsoft.com/office/officeart/2005/8/layout/list1"/>
    <dgm:cxn modelId="{3D43CA74-EF24-4863-9F1A-5D3E5746EEF7}" type="presParOf" srcId="{71AE103F-1CE0-4ECE-996B-DF94BAC8771E}" destId="{E250B9FF-ABDC-4E61-873B-1C94AC3CFDF4}" srcOrd="1" destOrd="0" presId="urn:microsoft.com/office/officeart/2005/8/layout/list1"/>
    <dgm:cxn modelId="{4D84D1C7-86F4-4908-A294-DFD4B3FC6227}" type="presParOf" srcId="{41C1CAF5-5649-41E4-BDAA-DD0EB0C01050}" destId="{D60E95B2-B017-4DA7-8D85-02B4055D409B}" srcOrd="13" destOrd="0" presId="urn:microsoft.com/office/officeart/2005/8/layout/list1"/>
    <dgm:cxn modelId="{5C3090C1-7546-428C-A5A7-C18687C16DB3}" type="presParOf" srcId="{41C1CAF5-5649-41E4-BDAA-DD0EB0C01050}" destId="{ECD2C21B-6BCA-401F-B09C-327A2462CE20}" srcOrd="14" destOrd="0" presId="urn:microsoft.com/office/officeart/2005/8/layout/list1"/>
    <dgm:cxn modelId="{83062616-24E2-4337-9B51-25F2C4BAF279}" type="presParOf" srcId="{41C1CAF5-5649-41E4-BDAA-DD0EB0C01050}" destId="{27B57870-7726-44BD-A6A1-D608721DE53D}" srcOrd="15" destOrd="0" presId="urn:microsoft.com/office/officeart/2005/8/layout/list1"/>
    <dgm:cxn modelId="{4BA77531-31FB-4489-B65D-9BF94D3ACA12}" type="presParOf" srcId="{41C1CAF5-5649-41E4-BDAA-DD0EB0C01050}" destId="{71AF73E6-FFFE-4A8E-BFA5-B1DEDA897997}" srcOrd="16" destOrd="0" presId="urn:microsoft.com/office/officeart/2005/8/layout/list1"/>
    <dgm:cxn modelId="{33C88B3E-7E26-4D57-844E-AB9F532CE776}" type="presParOf" srcId="{71AF73E6-FFFE-4A8E-BFA5-B1DEDA897997}" destId="{075045E6-35B9-487B-A04D-106DD2DEFB3F}" srcOrd="0" destOrd="0" presId="urn:microsoft.com/office/officeart/2005/8/layout/list1"/>
    <dgm:cxn modelId="{5E1D33CB-06B7-433F-9176-A358BF7931D8}" type="presParOf" srcId="{71AF73E6-FFFE-4A8E-BFA5-B1DEDA897997}" destId="{D5E15731-B067-4748-AFBF-54A78D9243E5}" srcOrd="1" destOrd="0" presId="urn:microsoft.com/office/officeart/2005/8/layout/list1"/>
    <dgm:cxn modelId="{4840900A-97CC-479F-BA5F-0B6E2C06FF8C}" type="presParOf" srcId="{41C1CAF5-5649-41E4-BDAA-DD0EB0C01050}" destId="{A7CDB1F1-30A5-4C0F-9BAB-002DEE534DE3}" srcOrd="17" destOrd="0" presId="urn:microsoft.com/office/officeart/2005/8/layout/list1"/>
    <dgm:cxn modelId="{A4F0E212-5ABD-46AC-940E-03B4571E62EE}" type="presParOf" srcId="{41C1CAF5-5649-41E4-BDAA-DD0EB0C01050}" destId="{13EE88C0-0C85-48B3-855C-E88ACDCB7233}" srcOrd="18" destOrd="0" presId="urn:microsoft.com/office/officeart/2005/8/layout/list1"/>
    <dgm:cxn modelId="{181D3C76-150C-486C-B865-B0165E419057}" type="presParOf" srcId="{41C1CAF5-5649-41E4-BDAA-DD0EB0C01050}" destId="{A5223D10-0CFA-4BA7-B80D-A1A25DE1F63E}" srcOrd="19" destOrd="0" presId="urn:microsoft.com/office/officeart/2005/8/layout/list1"/>
    <dgm:cxn modelId="{B0748D22-3EEC-4A54-8BBB-A67C0D226363}" type="presParOf" srcId="{41C1CAF5-5649-41E4-BDAA-DD0EB0C01050}" destId="{F8959E13-F552-45DA-AC01-69141794A170}" srcOrd="20" destOrd="0" presId="urn:microsoft.com/office/officeart/2005/8/layout/list1"/>
    <dgm:cxn modelId="{F4743138-FB7C-4292-B1A4-CAFF028500DA}" type="presParOf" srcId="{F8959E13-F552-45DA-AC01-69141794A170}" destId="{ECAB1461-BCBB-4C2E-9F59-AEA30E8E87DD}" srcOrd="0" destOrd="0" presId="urn:microsoft.com/office/officeart/2005/8/layout/list1"/>
    <dgm:cxn modelId="{90EB0993-00BE-4EDA-A3DF-30D0CF02891C}" type="presParOf" srcId="{F8959E13-F552-45DA-AC01-69141794A170}" destId="{AE99D4DA-DF89-4C8A-8565-EF533DFCBDB8}" srcOrd="1" destOrd="0" presId="urn:microsoft.com/office/officeart/2005/8/layout/list1"/>
    <dgm:cxn modelId="{7E1B65D8-E968-4BAB-862D-90A9659E090A}" type="presParOf" srcId="{41C1CAF5-5649-41E4-BDAA-DD0EB0C01050}" destId="{8F845971-82D6-40DE-9444-92D6484424B6}" srcOrd="21" destOrd="0" presId="urn:microsoft.com/office/officeart/2005/8/layout/list1"/>
    <dgm:cxn modelId="{8DAB3016-1336-40BF-9FA6-67A11C9FF5C0}" type="presParOf" srcId="{41C1CAF5-5649-41E4-BDAA-DD0EB0C01050}" destId="{34CDBF29-38E0-4B5F-A6C5-90F3EB6AE416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96A4AA4B-5A6F-45C1-BFAB-9161ABF37027}" type="doc">
      <dgm:prSet loTypeId="urn:microsoft.com/office/officeart/2005/8/layout/vList2" loCatId="list" qsTypeId="urn:microsoft.com/office/officeart/2005/8/quickstyle/3d1" qsCatId="3D" csTypeId="urn:microsoft.com/office/officeart/2005/8/colors/accent6_4" csCatId="accent6" phldr="1"/>
      <dgm:spPr/>
      <dgm:t>
        <a:bodyPr/>
        <a:lstStyle/>
        <a:p>
          <a:endParaRPr lang="es-ES"/>
        </a:p>
      </dgm:t>
    </dgm:pt>
    <dgm:pt modelId="{E9BF2661-5430-4E96-84DA-D156C5473771}">
      <dgm:prSet phldrT="[Texto]"/>
      <dgm:spPr/>
      <dgm:t>
        <a:bodyPr/>
        <a:lstStyle/>
        <a:p>
          <a:r>
            <a:rPr lang="es-ES" dirty="0"/>
            <a:t>RECOGIDA DE EVIDENCIAS: </a:t>
          </a:r>
        </a:p>
        <a:p>
          <a:r>
            <a:rPr lang="es-ES" dirty="0"/>
            <a:t>a) Informaciones de distintos tipos de  contenido</a:t>
          </a:r>
        </a:p>
        <a:p>
          <a:r>
            <a:rPr lang="es-ES" dirty="0"/>
            <a:t>b) Tareas realizadas en clase o fuera de ella</a:t>
          </a:r>
        </a:p>
        <a:p>
          <a:r>
            <a:rPr lang="es-ES" dirty="0"/>
            <a:t>c) Documentos en distintos soportes</a:t>
          </a:r>
        </a:p>
      </dgm:t>
    </dgm:pt>
    <dgm:pt modelId="{4DF4031C-0050-4CFC-85C6-C3091D564974}" type="parTrans" cxnId="{28FD7A64-6CC8-4288-90ED-6940C84D418A}">
      <dgm:prSet/>
      <dgm:spPr/>
      <dgm:t>
        <a:bodyPr/>
        <a:lstStyle/>
        <a:p>
          <a:endParaRPr lang="es-ES"/>
        </a:p>
      </dgm:t>
    </dgm:pt>
    <dgm:pt modelId="{5D231772-781A-451B-B854-C76D07D964CF}" type="sibTrans" cxnId="{28FD7A64-6CC8-4288-90ED-6940C84D418A}">
      <dgm:prSet/>
      <dgm:spPr/>
      <dgm:t>
        <a:bodyPr/>
        <a:lstStyle/>
        <a:p>
          <a:endParaRPr lang="es-ES"/>
        </a:p>
      </dgm:t>
    </dgm:pt>
    <dgm:pt modelId="{C8C1F3F5-7EF6-436F-8F54-E83E959A0A11}">
      <dgm:prSet phldrT="[Texto]" phldr="1"/>
      <dgm:spPr/>
      <dgm:t>
        <a:bodyPr/>
        <a:lstStyle/>
        <a:p>
          <a:endParaRPr lang="es-ES"/>
        </a:p>
      </dgm:t>
    </dgm:pt>
    <dgm:pt modelId="{28053AB4-8C95-43AC-A625-EE8F19E0B300}" type="parTrans" cxnId="{1E77142E-81D9-4171-AF02-7665E28DB46F}">
      <dgm:prSet/>
      <dgm:spPr/>
      <dgm:t>
        <a:bodyPr/>
        <a:lstStyle/>
        <a:p>
          <a:endParaRPr lang="es-ES"/>
        </a:p>
      </dgm:t>
    </dgm:pt>
    <dgm:pt modelId="{247FAFD6-15A0-499C-A598-23187BC07F38}" type="sibTrans" cxnId="{1E77142E-81D9-4171-AF02-7665E28DB46F}">
      <dgm:prSet/>
      <dgm:spPr/>
      <dgm:t>
        <a:bodyPr/>
        <a:lstStyle/>
        <a:p>
          <a:endParaRPr lang="es-ES"/>
        </a:p>
      </dgm:t>
    </dgm:pt>
    <dgm:pt modelId="{18346D89-FEF7-4405-833B-38B34803EF8F}">
      <dgm:prSet phldrT="[Texto]"/>
      <dgm:spPr/>
      <dgm:t>
        <a:bodyPr/>
        <a:lstStyle/>
        <a:p>
          <a:r>
            <a:rPr lang="es-ES" dirty="0"/>
            <a:t>SELECCIÓN DE EVIDENCIAS</a:t>
          </a:r>
        </a:p>
      </dgm:t>
    </dgm:pt>
    <dgm:pt modelId="{C8143A16-E8F1-4DC9-9001-5DEC189AF1B7}" type="parTrans" cxnId="{B3A4FCFB-974E-4A20-963D-42FD46F1539E}">
      <dgm:prSet/>
      <dgm:spPr/>
      <dgm:t>
        <a:bodyPr/>
        <a:lstStyle/>
        <a:p>
          <a:endParaRPr lang="es-ES"/>
        </a:p>
      </dgm:t>
    </dgm:pt>
    <dgm:pt modelId="{C0B3E8BE-9CBA-4275-A01E-97EE37F60A3E}" type="sibTrans" cxnId="{B3A4FCFB-974E-4A20-963D-42FD46F1539E}">
      <dgm:prSet/>
      <dgm:spPr/>
      <dgm:t>
        <a:bodyPr/>
        <a:lstStyle/>
        <a:p>
          <a:endParaRPr lang="es-ES"/>
        </a:p>
      </dgm:t>
    </dgm:pt>
    <dgm:pt modelId="{21F74012-6CDB-4223-AA32-F4127FA9FF6B}">
      <dgm:prSet phldrT="[Texto]" phldr="1"/>
      <dgm:spPr/>
      <dgm:t>
        <a:bodyPr/>
        <a:lstStyle/>
        <a:p>
          <a:endParaRPr lang="es-ES" dirty="0"/>
        </a:p>
      </dgm:t>
    </dgm:pt>
    <dgm:pt modelId="{C98282AE-4E16-4BFF-B671-D2DF0F6DCE68}" type="parTrans" cxnId="{77C0CA51-E421-4084-8CD5-4F783BCB3930}">
      <dgm:prSet/>
      <dgm:spPr/>
      <dgm:t>
        <a:bodyPr/>
        <a:lstStyle/>
        <a:p>
          <a:endParaRPr lang="es-ES"/>
        </a:p>
      </dgm:t>
    </dgm:pt>
    <dgm:pt modelId="{95DCD10D-4018-46AA-AF8C-4940B764DA49}" type="sibTrans" cxnId="{77C0CA51-E421-4084-8CD5-4F783BCB3930}">
      <dgm:prSet/>
      <dgm:spPr/>
      <dgm:t>
        <a:bodyPr/>
        <a:lstStyle/>
        <a:p>
          <a:endParaRPr lang="es-ES"/>
        </a:p>
      </dgm:t>
    </dgm:pt>
    <dgm:pt modelId="{BDE4A8FF-C4FE-4917-867B-6C868F92DA18}">
      <dgm:prSet/>
      <dgm:spPr/>
      <dgm:t>
        <a:bodyPr/>
        <a:lstStyle/>
        <a:p>
          <a:r>
            <a:rPr lang="es-ES" dirty="0">
              <a:solidFill>
                <a:schemeClr val="accent6">
                  <a:lumMod val="50000"/>
                </a:schemeClr>
              </a:solidFill>
            </a:rPr>
            <a:t>REFLEXIÓN SOBRE LAS EVIDENCIAS</a:t>
          </a:r>
        </a:p>
        <a:p>
          <a:r>
            <a:rPr lang="es-ES" dirty="0">
              <a:solidFill>
                <a:schemeClr val="accent6">
                  <a:lumMod val="50000"/>
                </a:schemeClr>
              </a:solidFill>
            </a:rPr>
            <a:t>Se aconseja incluir puntos débiles y fuertes del proceso de aprendizaje y propuestas de mejora</a:t>
          </a:r>
        </a:p>
      </dgm:t>
    </dgm:pt>
    <dgm:pt modelId="{B0018DD5-948C-46AB-9CBF-5DF29D9528B8}" type="parTrans" cxnId="{F94C53ED-AB6B-48A4-8AFD-A7A047791D00}">
      <dgm:prSet/>
      <dgm:spPr/>
      <dgm:t>
        <a:bodyPr/>
        <a:lstStyle/>
        <a:p>
          <a:endParaRPr lang="es-ES"/>
        </a:p>
      </dgm:t>
    </dgm:pt>
    <dgm:pt modelId="{596FA35A-44B3-470E-B9D3-4EFC64EACEB3}" type="sibTrans" cxnId="{F94C53ED-AB6B-48A4-8AFD-A7A047791D00}">
      <dgm:prSet/>
      <dgm:spPr/>
      <dgm:t>
        <a:bodyPr/>
        <a:lstStyle/>
        <a:p>
          <a:endParaRPr lang="es-ES"/>
        </a:p>
      </dgm:t>
    </dgm:pt>
    <dgm:pt modelId="{5421704B-F99D-40BF-826A-01E912B61E06}">
      <dgm:prSet/>
      <dgm:spPr/>
      <dgm:t>
        <a:bodyPr/>
        <a:lstStyle/>
        <a:p>
          <a:r>
            <a:rPr lang="es-ES" dirty="0"/>
            <a:t>PUBLICACIÓN DEL PORTFOLIO: ordenación de evidencias con estructura ordenada y comprensible</a:t>
          </a:r>
        </a:p>
      </dgm:t>
    </dgm:pt>
    <dgm:pt modelId="{80B6B4CD-54FD-4D57-B668-509055B005B2}" type="parTrans" cxnId="{2C2B1EBF-7CF3-40FB-A9C6-8DCCFFCA8138}">
      <dgm:prSet/>
      <dgm:spPr/>
      <dgm:t>
        <a:bodyPr/>
        <a:lstStyle/>
        <a:p>
          <a:endParaRPr lang="es-ES"/>
        </a:p>
      </dgm:t>
    </dgm:pt>
    <dgm:pt modelId="{BEE4FEFA-DB08-4F03-8241-24BAB6B686A4}" type="sibTrans" cxnId="{2C2B1EBF-7CF3-40FB-A9C6-8DCCFFCA8138}">
      <dgm:prSet/>
      <dgm:spPr/>
      <dgm:t>
        <a:bodyPr/>
        <a:lstStyle/>
        <a:p>
          <a:endParaRPr lang="es-ES"/>
        </a:p>
      </dgm:t>
    </dgm:pt>
    <dgm:pt modelId="{BA34288D-E0D7-4A00-A7A6-1D94854720D8}" type="pres">
      <dgm:prSet presAssocID="{96A4AA4B-5A6F-45C1-BFAB-9161ABF37027}" presName="linear" presStyleCnt="0">
        <dgm:presLayoutVars>
          <dgm:animLvl val="lvl"/>
          <dgm:resizeHandles val="exact"/>
        </dgm:presLayoutVars>
      </dgm:prSet>
      <dgm:spPr/>
    </dgm:pt>
    <dgm:pt modelId="{433A1BF3-1C4C-4948-906F-95CA29F336EE}" type="pres">
      <dgm:prSet presAssocID="{E9BF2661-5430-4E96-84DA-D156C5473771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3B32874C-97BA-49D9-B996-5A86B4DE519E}" type="pres">
      <dgm:prSet presAssocID="{E9BF2661-5430-4E96-84DA-D156C5473771}" presName="childText" presStyleLbl="revTx" presStyleIdx="0" presStyleCnt="2">
        <dgm:presLayoutVars>
          <dgm:bulletEnabled val="1"/>
        </dgm:presLayoutVars>
      </dgm:prSet>
      <dgm:spPr/>
    </dgm:pt>
    <dgm:pt modelId="{471937C1-C789-4011-B60F-1F0F25846B8F}" type="pres">
      <dgm:prSet presAssocID="{18346D89-FEF7-4405-833B-38B34803EF8F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DA53371F-37D2-4D73-8F73-50CD7D4C5079}" type="pres">
      <dgm:prSet presAssocID="{18346D89-FEF7-4405-833B-38B34803EF8F}" presName="childText" presStyleLbl="revTx" presStyleIdx="1" presStyleCnt="2">
        <dgm:presLayoutVars>
          <dgm:bulletEnabled val="1"/>
        </dgm:presLayoutVars>
      </dgm:prSet>
      <dgm:spPr/>
    </dgm:pt>
    <dgm:pt modelId="{0CA864ED-5468-4BC3-8458-E19C613B1CF6}" type="pres">
      <dgm:prSet presAssocID="{BDE4A8FF-C4FE-4917-867B-6C868F92DA18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C4346DA6-4ACE-425F-9582-36F4FAF89676}" type="pres">
      <dgm:prSet presAssocID="{596FA35A-44B3-470E-B9D3-4EFC64EACEB3}" presName="spacer" presStyleCnt="0"/>
      <dgm:spPr/>
    </dgm:pt>
    <dgm:pt modelId="{A8C687D8-1E85-40C1-A594-17AEBA0E1F31}" type="pres">
      <dgm:prSet presAssocID="{5421704B-F99D-40BF-826A-01E912B61E06}" presName="parentText" presStyleLbl="node1" presStyleIdx="3" presStyleCnt="4" custLinFactY="1580" custLinFactNeighborX="-1563" custLinFactNeighborY="100000">
        <dgm:presLayoutVars>
          <dgm:chMax val="0"/>
          <dgm:bulletEnabled val="1"/>
        </dgm:presLayoutVars>
      </dgm:prSet>
      <dgm:spPr/>
    </dgm:pt>
  </dgm:ptLst>
  <dgm:cxnLst>
    <dgm:cxn modelId="{1E77142E-81D9-4171-AF02-7665E28DB46F}" srcId="{E9BF2661-5430-4E96-84DA-D156C5473771}" destId="{C8C1F3F5-7EF6-436F-8F54-E83E959A0A11}" srcOrd="0" destOrd="0" parTransId="{28053AB4-8C95-43AC-A625-EE8F19E0B300}" sibTransId="{247FAFD6-15A0-499C-A598-23187BC07F38}"/>
    <dgm:cxn modelId="{31519443-1BC9-4A1C-A6EC-F7130670AE5A}" type="presOf" srcId="{21F74012-6CDB-4223-AA32-F4127FA9FF6B}" destId="{DA53371F-37D2-4D73-8F73-50CD7D4C5079}" srcOrd="0" destOrd="0" presId="urn:microsoft.com/office/officeart/2005/8/layout/vList2"/>
    <dgm:cxn modelId="{28FD7A64-6CC8-4288-90ED-6940C84D418A}" srcId="{96A4AA4B-5A6F-45C1-BFAB-9161ABF37027}" destId="{E9BF2661-5430-4E96-84DA-D156C5473771}" srcOrd="0" destOrd="0" parTransId="{4DF4031C-0050-4CFC-85C6-C3091D564974}" sibTransId="{5D231772-781A-451B-B854-C76D07D964CF}"/>
    <dgm:cxn modelId="{84796C65-C3FE-4192-A65D-EB4D117E7928}" type="presOf" srcId="{E9BF2661-5430-4E96-84DA-D156C5473771}" destId="{433A1BF3-1C4C-4948-906F-95CA29F336EE}" srcOrd="0" destOrd="0" presId="urn:microsoft.com/office/officeart/2005/8/layout/vList2"/>
    <dgm:cxn modelId="{77C0CA51-E421-4084-8CD5-4F783BCB3930}" srcId="{18346D89-FEF7-4405-833B-38B34803EF8F}" destId="{21F74012-6CDB-4223-AA32-F4127FA9FF6B}" srcOrd="0" destOrd="0" parTransId="{C98282AE-4E16-4BFF-B671-D2DF0F6DCE68}" sibTransId="{95DCD10D-4018-46AA-AF8C-4940B764DA49}"/>
    <dgm:cxn modelId="{8EE52276-6F79-4CF1-B61E-2FB29EA58713}" type="presOf" srcId="{C8C1F3F5-7EF6-436F-8F54-E83E959A0A11}" destId="{3B32874C-97BA-49D9-B996-5A86B4DE519E}" srcOrd="0" destOrd="0" presId="urn:microsoft.com/office/officeart/2005/8/layout/vList2"/>
    <dgm:cxn modelId="{D197F858-BB2D-49DC-BADB-88A1820CEAAE}" type="presOf" srcId="{BDE4A8FF-C4FE-4917-867B-6C868F92DA18}" destId="{0CA864ED-5468-4BC3-8458-E19C613B1CF6}" srcOrd="0" destOrd="0" presId="urn:microsoft.com/office/officeart/2005/8/layout/vList2"/>
    <dgm:cxn modelId="{DF4FEF93-98D3-4938-99FA-7A50F8E6422B}" type="presOf" srcId="{96A4AA4B-5A6F-45C1-BFAB-9161ABF37027}" destId="{BA34288D-E0D7-4A00-A7A6-1D94854720D8}" srcOrd="0" destOrd="0" presId="urn:microsoft.com/office/officeart/2005/8/layout/vList2"/>
    <dgm:cxn modelId="{23F566A6-987C-4DB7-98B2-572636648511}" type="presOf" srcId="{18346D89-FEF7-4405-833B-38B34803EF8F}" destId="{471937C1-C789-4011-B60F-1F0F25846B8F}" srcOrd="0" destOrd="0" presId="urn:microsoft.com/office/officeart/2005/8/layout/vList2"/>
    <dgm:cxn modelId="{2C2B1EBF-7CF3-40FB-A9C6-8DCCFFCA8138}" srcId="{96A4AA4B-5A6F-45C1-BFAB-9161ABF37027}" destId="{5421704B-F99D-40BF-826A-01E912B61E06}" srcOrd="3" destOrd="0" parTransId="{80B6B4CD-54FD-4D57-B668-509055B005B2}" sibTransId="{BEE4FEFA-DB08-4F03-8241-24BAB6B686A4}"/>
    <dgm:cxn modelId="{F94C53ED-AB6B-48A4-8AFD-A7A047791D00}" srcId="{96A4AA4B-5A6F-45C1-BFAB-9161ABF37027}" destId="{BDE4A8FF-C4FE-4917-867B-6C868F92DA18}" srcOrd="2" destOrd="0" parTransId="{B0018DD5-948C-46AB-9CBF-5DF29D9528B8}" sibTransId="{596FA35A-44B3-470E-B9D3-4EFC64EACEB3}"/>
    <dgm:cxn modelId="{C33F88F0-0986-4361-8492-4874DC1D112D}" type="presOf" srcId="{5421704B-F99D-40BF-826A-01E912B61E06}" destId="{A8C687D8-1E85-40C1-A594-17AEBA0E1F31}" srcOrd="0" destOrd="0" presId="urn:microsoft.com/office/officeart/2005/8/layout/vList2"/>
    <dgm:cxn modelId="{B3A4FCFB-974E-4A20-963D-42FD46F1539E}" srcId="{96A4AA4B-5A6F-45C1-BFAB-9161ABF37027}" destId="{18346D89-FEF7-4405-833B-38B34803EF8F}" srcOrd="1" destOrd="0" parTransId="{C8143A16-E8F1-4DC9-9001-5DEC189AF1B7}" sibTransId="{C0B3E8BE-9CBA-4275-A01E-97EE37F60A3E}"/>
    <dgm:cxn modelId="{AE68F793-397B-41E8-805B-1EA5DA4C2D17}" type="presParOf" srcId="{BA34288D-E0D7-4A00-A7A6-1D94854720D8}" destId="{433A1BF3-1C4C-4948-906F-95CA29F336EE}" srcOrd="0" destOrd="0" presId="urn:microsoft.com/office/officeart/2005/8/layout/vList2"/>
    <dgm:cxn modelId="{F5FF9BE9-5F8A-44B0-A122-00279CBE22B2}" type="presParOf" srcId="{BA34288D-E0D7-4A00-A7A6-1D94854720D8}" destId="{3B32874C-97BA-49D9-B996-5A86B4DE519E}" srcOrd="1" destOrd="0" presId="urn:microsoft.com/office/officeart/2005/8/layout/vList2"/>
    <dgm:cxn modelId="{B6250D63-3DE7-4649-9DE2-7ABC9D1328A5}" type="presParOf" srcId="{BA34288D-E0D7-4A00-A7A6-1D94854720D8}" destId="{471937C1-C789-4011-B60F-1F0F25846B8F}" srcOrd="2" destOrd="0" presId="urn:microsoft.com/office/officeart/2005/8/layout/vList2"/>
    <dgm:cxn modelId="{B367AE21-62FC-43FD-85EE-693ED9D8DEB8}" type="presParOf" srcId="{BA34288D-E0D7-4A00-A7A6-1D94854720D8}" destId="{DA53371F-37D2-4D73-8F73-50CD7D4C5079}" srcOrd="3" destOrd="0" presId="urn:microsoft.com/office/officeart/2005/8/layout/vList2"/>
    <dgm:cxn modelId="{12B6394B-D71D-4FAD-815D-F8FCC8B688D5}" type="presParOf" srcId="{BA34288D-E0D7-4A00-A7A6-1D94854720D8}" destId="{0CA864ED-5468-4BC3-8458-E19C613B1CF6}" srcOrd="4" destOrd="0" presId="urn:microsoft.com/office/officeart/2005/8/layout/vList2"/>
    <dgm:cxn modelId="{DE99B9CF-A808-459A-901D-87069E02719A}" type="presParOf" srcId="{BA34288D-E0D7-4A00-A7A6-1D94854720D8}" destId="{C4346DA6-4ACE-425F-9582-36F4FAF89676}" srcOrd="5" destOrd="0" presId="urn:microsoft.com/office/officeart/2005/8/layout/vList2"/>
    <dgm:cxn modelId="{8BE033BE-DAE8-45CE-B7DF-76D568140C86}" type="presParOf" srcId="{BA34288D-E0D7-4A00-A7A6-1D94854720D8}" destId="{A8C687D8-1E85-40C1-A594-17AEBA0E1F31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0F6D37C7-33C2-4AB4-88AE-540AAA50CACA}" type="doc">
      <dgm:prSet loTypeId="urn:microsoft.com/office/officeart/2005/8/layout/vList6" loCatId="list" qsTypeId="urn:microsoft.com/office/officeart/2005/8/quickstyle/3d1" qsCatId="3D" csTypeId="urn:microsoft.com/office/officeart/2005/8/colors/accent1_3" csCatId="accent1" phldr="1"/>
      <dgm:spPr/>
      <dgm:t>
        <a:bodyPr/>
        <a:lstStyle/>
        <a:p>
          <a:endParaRPr lang="es-ES"/>
        </a:p>
      </dgm:t>
    </dgm:pt>
    <dgm:pt modelId="{B83A8236-5A2F-4CD5-A391-E63273E868BB}">
      <dgm:prSet phldrT="[Texto]"/>
      <dgm:spPr/>
      <dgm:t>
        <a:bodyPr/>
        <a:lstStyle/>
        <a:p>
          <a:r>
            <a:rPr lang="es-ES" dirty="0"/>
            <a:t>SINCRÓNICA</a:t>
          </a:r>
        </a:p>
      </dgm:t>
    </dgm:pt>
    <dgm:pt modelId="{DB67B34F-8FD6-4B12-95DB-1664A5B5842A}" type="parTrans" cxnId="{3B77286A-CC7D-4044-B2E9-15AF1DECD1F8}">
      <dgm:prSet/>
      <dgm:spPr/>
      <dgm:t>
        <a:bodyPr/>
        <a:lstStyle/>
        <a:p>
          <a:endParaRPr lang="es-ES"/>
        </a:p>
      </dgm:t>
    </dgm:pt>
    <dgm:pt modelId="{555ABCB7-8A51-4D66-9C46-0D9EAB62CDBA}" type="sibTrans" cxnId="{3B77286A-CC7D-4044-B2E9-15AF1DECD1F8}">
      <dgm:prSet/>
      <dgm:spPr/>
      <dgm:t>
        <a:bodyPr/>
        <a:lstStyle/>
        <a:p>
          <a:endParaRPr lang="es-ES"/>
        </a:p>
      </dgm:t>
    </dgm:pt>
    <dgm:pt modelId="{DA0D7C7B-0C9F-4EDE-92F2-AD64F0F788D2}">
      <dgm:prSet phldrT="[Texto]"/>
      <dgm:spPr/>
      <dgm:t>
        <a:bodyPr/>
        <a:lstStyle/>
        <a:p>
          <a:r>
            <a:rPr lang="es-ES" dirty="0"/>
            <a:t>Narra lo sucedido</a:t>
          </a:r>
        </a:p>
      </dgm:t>
    </dgm:pt>
    <dgm:pt modelId="{99DFED95-89B1-4422-9F24-65CAE0CCCD1D}" type="parTrans" cxnId="{6E752B2F-623B-4409-8C2D-CFCF37860729}">
      <dgm:prSet/>
      <dgm:spPr/>
      <dgm:t>
        <a:bodyPr/>
        <a:lstStyle/>
        <a:p>
          <a:endParaRPr lang="es-ES"/>
        </a:p>
      </dgm:t>
    </dgm:pt>
    <dgm:pt modelId="{F1E8CE76-DD1E-4339-B448-3954178D48E4}" type="sibTrans" cxnId="{6E752B2F-623B-4409-8C2D-CFCF37860729}">
      <dgm:prSet/>
      <dgm:spPr/>
      <dgm:t>
        <a:bodyPr/>
        <a:lstStyle/>
        <a:p>
          <a:endParaRPr lang="es-ES"/>
        </a:p>
      </dgm:t>
    </dgm:pt>
    <dgm:pt modelId="{DC048A65-1728-4A38-BBEA-E638A82A3995}">
      <dgm:prSet phldrT="[Texto]"/>
      <dgm:spPr/>
      <dgm:t>
        <a:bodyPr/>
        <a:lstStyle/>
        <a:p>
          <a:r>
            <a:rPr lang="es-ES" dirty="0"/>
            <a:t>DIACRÓNICA</a:t>
          </a:r>
        </a:p>
      </dgm:t>
    </dgm:pt>
    <dgm:pt modelId="{BB68F13A-9014-463A-9EFC-EEC18E3EC469}" type="parTrans" cxnId="{4CC9AF7F-E719-4ACF-9B90-6C869C06A6F2}">
      <dgm:prSet/>
      <dgm:spPr/>
      <dgm:t>
        <a:bodyPr/>
        <a:lstStyle/>
        <a:p>
          <a:endParaRPr lang="es-ES"/>
        </a:p>
      </dgm:t>
    </dgm:pt>
    <dgm:pt modelId="{FB2ECE94-6FC3-467D-A7BD-C5E93EB74EF3}" type="sibTrans" cxnId="{4CC9AF7F-E719-4ACF-9B90-6C869C06A6F2}">
      <dgm:prSet/>
      <dgm:spPr/>
      <dgm:t>
        <a:bodyPr/>
        <a:lstStyle/>
        <a:p>
          <a:endParaRPr lang="es-ES"/>
        </a:p>
      </dgm:t>
    </dgm:pt>
    <dgm:pt modelId="{E194DB2E-39CA-4FF9-82F6-86B5A00F698E}">
      <dgm:prSet phldrT="[Texto]"/>
      <dgm:spPr/>
      <dgm:t>
        <a:bodyPr/>
        <a:lstStyle/>
        <a:p>
          <a:r>
            <a:rPr lang="es-ES" dirty="0"/>
            <a:t>Refleja la evolución de los hechos que se narran en el tiempo</a:t>
          </a:r>
        </a:p>
      </dgm:t>
    </dgm:pt>
    <dgm:pt modelId="{31774606-A589-44D8-A764-B04D636111F5}" type="parTrans" cxnId="{EA18E587-3C91-47CB-AB04-133EE2A336D9}">
      <dgm:prSet/>
      <dgm:spPr/>
      <dgm:t>
        <a:bodyPr/>
        <a:lstStyle/>
        <a:p>
          <a:endParaRPr lang="es-ES"/>
        </a:p>
      </dgm:t>
    </dgm:pt>
    <dgm:pt modelId="{A98FAD47-9FA3-4B4F-86E3-5AE4F296BF13}" type="sibTrans" cxnId="{EA18E587-3C91-47CB-AB04-133EE2A336D9}">
      <dgm:prSet/>
      <dgm:spPr/>
      <dgm:t>
        <a:bodyPr/>
        <a:lstStyle/>
        <a:p>
          <a:endParaRPr lang="es-ES"/>
        </a:p>
      </dgm:t>
    </dgm:pt>
    <dgm:pt modelId="{5C284732-6878-4571-BF73-EB4F6D1192B8}" type="pres">
      <dgm:prSet presAssocID="{0F6D37C7-33C2-4AB4-88AE-540AAA50CACA}" presName="Name0" presStyleCnt="0">
        <dgm:presLayoutVars>
          <dgm:dir/>
          <dgm:animLvl val="lvl"/>
          <dgm:resizeHandles/>
        </dgm:presLayoutVars>
      </dgm:prSet>
      <dgm:spPr/>
    </dgm:pt>
    <dgm:pt modelId="{7E18791B-21DA-4298-8127-91E3469A8D19}" type="pres">
      <dgm:prSet presAssocID="{B83A8236-5A2F-4CD5-A391-E63273E868BB}" presName="linNode" presStyleCnt="0"/>
      <dgm:spPr/>
    </dgm:pt>
    <dgm:pt modelId="{835F732C-59A0-4886-A069-A13B748B2203}" type="pres">
      <dgm:prSet presAssocID="{B83A8236-5A2F-4CD5-A391-E63273E868BB}" presName="parentShp" presStyleLbl="node1" presStyleIdx="0" presStyleCnt="2" custLinFactNeighborX="1401" custLinFactNeighborY="-26">
        <dgm:presLayoutVars>
          <dgm:bulletEnabled val="1"/>
        </dgm:presLayoutVars>
      </dgm:prSet>
      <dgm:spPr/>
    </dgm:pt>
    <dgm:pt modelId="{C819A0C5-CA16-4E49-BE9E-EF692EC1B324}" type="pres">
      <dgm:prSet presAssocID="{B83A8236-5A2F-4CD5-A391-E63273E868BB}" presName="childShp" presStyleLbl="bgAccFollowNode1" presStyleIdx="0" presStyleCnt="2">
        <dgm:presLayoutVars>
          <dgm:bulletEnabled val="1"/>
        </dgm:presLayoutVars>
      </dgm:prSet>
      <dgm:spPr/>
    </dgm:pt>
    <dgm:pt modelId="{CC0B7C2A-AC3F-452B-B70E-A5EB869D1DD5}" type="pres">
      <dgm:prSet presAssocID="{555ABCB7-8A51-4D66-9C46-0D9EAB62CDBA}" presName="spacing" presStyleCnt="0"/>
      <dgm:spPr/>
    </dgm:pt>
    <dgm:pt modelId="{41CD90F3-2F37-48AA-931B-95E1868F7B23}" type="pres">
      <dgm:prSet presAssocID="{DC048A65-1728-4A38-BBEA-E638A82A3995}" presName="linNode" presStyleCnt="0"/>
      <dgm:spPr/>
    </dgm:pt>
    <dgm:pt modelId="{6276943C-35AC-4FD3-AABE-04812C19A080}" type="pres">
      <dgm:prSet presAssocID="{DC048A65-1728-4A38-BBEA-E638A82A3995}" presName="parentShp" presStyleLbl="node1" presStyleIdx="1" presStyleCnt="2">
        <dgm:presLayoutVars>
          <dgm:bulletEnabled val="1"/>
        </dgm:presLayoutVars>
      </dgm:prSet>
      <dgm:spPr/>
    </dgm:pt>
    <dgm:pt modelId="{060448CF-9E13-46F8-A24E-763CBCCB7448}" type="pres">
      <dgm:prSet presAssocID="{DC048A65-1728-4A38-BBEA-E638A82A3995}" presName="childShp" presStyleLbl="bgAccFollowNode1" presStyleIdx="1" presStyleCnt="2">
        <dgm:presLayoutVars>
          <dgm:bulletEnabled val="1"/>
        </dgm:presLayoutVars>
      </dgm:prSet>
      <dgm:spPr/>
    </dgm:pt>
  </dgm:ptLst>
  <dgm:cxnLst>
    <dgm:cxn modelId="{6E752B2F-623B-4409-8C2D-CFCF37860729}" srcId="{B83A8236-5A2F-4CD5-A391-E63273E868BB}" destId="{DA0D7C7B-0C9F-4EDE-92F2-AD64F0F788D2}" srcOrd="0" destOrd="0" parTransId="{99DFED95-89B1-4422-9F24-65CAE0CCCD1D}" sibTransId="{F1E8CE76-DD1E-4339-B448-3954178D48E4}"/>
    <dgm:cxn modelId="{67502B40-C46E-4857-9B6E-E81335DA1BE5}" type="presOf" srcId="{E194DB2E-39CA-4FF9-82F6-86B5A00F698E}" destId="{060448CF-9E13-46F8-A24E-763CBCCB7448}" srcOrd="0" destOrd="0" presId="urn:microsoft.com/office/officeart/2005/8/layout/vList6"/>
    <dgm:cxn modelId="{3B77286A-CC7D-4044-B2E9-15AF1DECD1F8}" srcId="{0F6D37C7-33C2-4AB4-88AE-540AAA50CACA}" destId="{B83A8236-5A2F-4CD5-A391-E63273E868BB}" srcOrd="0" destOrd="0" parTransId="{DB67B34F-8FD6-4B12-95DB-1664A5B5842A}" sibTransId="{555ABCB7-8A51-4D66-9C46-0D9EAB62CDBA}"/>
    <dgm:cxn modelId="{1F391F58-D3AD-48E1-B88D-97B856B06A75}" type="presOf" srcId="{DA0D7C7B-0C9F-4EDE-92F2-AD64F0F788D2}" destId="{C819A0C5-CA16-4E49-BE9E-EF692EC1B324}" srcOrd="0" destOrd="0" presId="urn:microsoft.com/office/officeart/2005/8/layout/vList6"/>
    <dgm:cxn modelId="{4CC9AF7F-E719-4ACF-9B90-6C869C06A6F2}" srcId="{0F6D37C7-33C2-4AB4-88AE-540AAA50CACA}" destId="{DC048A65-1728-4A38-BBEA-E638A82A3995}" srcOrd="1" destOrd="0" parTransId="{BB68F13A-9014-463A-9EFC-EEC18E3EC469}" sibTransId="{FB2ECE94-6FC3-467D-A7BD-C5E93EB74EF3}"/>
    <dgm:cxn modelId="{EA18E587-3C91-47CB-AB04-133EE2A336D9}" srcId="{DC048A65-1728-4A38-BBEA-E638A82A3995}" destId="{E194DB2E-39CA-4FF9-82F6-86B5A00F698E}" srcOrd="0" destOrd="0" parTransId="{31774606-A589-44D8-A764-B04D636111F5}" sibTransId="{A98FAD47-9FA3-4B4F-86E3-5AE4F296BF13}"/>
    <dgm:cxn modelId="{FBAE208E-AF0A-40BA-88A5-D5469BB63D78}" type="presOf" srcId="{B83A8236-5A2F-4CD5-A391-E63273E868BB}" destId="{835F732C-59A0-4886-A069-A13B748B2203}" srcOrd="0" destOrd="0" presId="urn:microsoft.com/office/officeart/2005/8/layout/vList6"/>
    <dgm:cxn modelId="{EC85ACDF-DE44-4404-A917-7247933068D8}" type="presOf" srcId="{0F6D37C7-33C2-4AB4-88AE-540AAA50CACA}" destId="{5C284732-6878-4571-BF73-EB4F6D1192B8}" srcOrd="0" destOrd="0" presId="urn:microsoft.com/office/officeart/2005/8/layout/vList6"/>
    <dgm:cxn modelId="{01CB66F0-A70E-42D7-AD07-B3069970070E}" type="presOf" srcId="{DC048A65-1728-4A38-BBEA-E638A82A3995}" destId="{6276943C-35AC-4FD3-AABE-04812C19A080}" srcOrd="0" destOrd="0" presId="urn:microsoft.com/office/officeart/2005/8/layout/vList6"/>
    <dgm:cxn modelId="{D9A5468E-D51D-4433-8928-E4899B970176}" type="presParOf" srcId="{5C284732-6878-4571-BF73-EB4F6D1192B8}" destId="{7E18791B-21DA-4298-8127-91E3469A8D19}" srcOrd="0" destOrd="0" presId="urn:microsoft.com/office/officeart/2005/8/layout/vList6"/>
    <dgm:cxn modelId="{AA8021BA-CF0F-4E82-B990-02D8AE154879}" type="presParOf" srcId="{7E18791B-21DA-4298-8127-91E3469A8D19}" destId="{835F732C-59A0-4886-A069-A13B748B2203}" srcOrd="0" destOrd="0" presId="urn:microsoft.com/office/officeart/2005/8/layout/vList6"/>
    <dgm:cxn modelId="{BD7B1FF1-16E3-495C-B86A-7B8381CD82EE}" type="presParOf" srcId="{7E18791B-21DA-4298-8127-91E3469A8D19}" destId="{C819A0C5-CA16-4E49-BE9E-EF692EC1B324}" srcOrd="1" destOrd="0" presId="urn:microsoft.com/office/officeart/2005/8/layout/vList6"/>
    <dgm:cxn modelId="{59CD03CC-378B-4D7F-8DE6-9A7E6920AE06}" type="presParOf" srcId="{5C284732-6878-4571-BF73-EB4F6D1192B8}" destId="{CC0B7C2A-AC3F-452B-B70E-A5EB869D1DD5}" srcOrd="1" destOrd="0" presId="urn:microsoft.com/office/officeart/2005/8/layout/vList6"/>
    <dgm:cxn modelId="{71C04B0C-4408-46C2-BC48-189F2BFC369A}" type="presParOf" srcId="{5C284732-6878-4571-BF73-EB4F6D1192B8}" destId="{41CD90F3-2F37-48AA-931B-95E1868F7B23}" srcOrd="2" destOrd="0" presId="urn:microsoft.com/office/officeart/2005/8/layout/vList6"/>
    <dgm:cxn modelId="{62F4E34E-DF67-4234-A0AB-F3B7E60DF0BB}" type="presParOf" srcId="{41CD90F3-2F37-48AA-931B-95E1868F7B23}" destId="{6276943C-35AC-4FD3-AABE-04812C19A080}" srcOrd="0" destOrd="0" presId="urn:microsoft.com/office/officeart/2005/8/layout/vList6"/>
    <dgm:cxn modelId="{DB79265B-E134-40ED-930E-D1C987296994}" type="presParOf" srcId="{41CD90F3-2F37-48AA-931B-95E1868F7B23}" destId="{060448CF-9E13-46F8-A24E-763CBCCB7448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7878EABD-7B87-497F-A9D7-645A130E11DE}" type="doc">
      <dgm:prSet loTypeId="urn:microsoft.com/office/officeart/2005/8/layout/hList1" loCatId="list" qsTypeId="urn:microsoft.com/office/officeart/2005/8/quickstyle/3d1" qsCatId="3D" csTypeId="urn:microsoft.com/office/officeart/2005/8/colors/accent1_4" csCatId="accent1" phldr="1"/>
      <dgm:spPr/>
      <dgm:t>
        <a:bodyPr/>
        <a:lstStyle/>
        <a:p>
          <a:endParaRPr lang="es-ES"/>
        </a:p>
      </dgm:t>
    </dgm:pt>
    <dgm:pt modelId="{BE92EF2E-B09A-42BC-8F7C-42A90BEE4392}">
      <dgm:prSet phldrT="[Texto]"/>
      <dgm:spPr/>
      <dgm:t>
        <a:bodyPr/>
        <a:lstStyle/>
        <a:p>
          <a:r>
            <a:rPr lang="es-ES" dirty="0"/>
            <a:t>EVALUATIVO	</a:t>
          </a:r>
        </a:p>
      </dgm:t>
    </dgm:pt>
    <dgm:pt modelId="{57B7FCDB-0EC8-4082-94C3-8569D458AC49}" type="parTrans" cxnId="{5B0795FB-4623-43D3-8985-DEA6211D70C2}">
      <dgm:prSet/>
      <dgm:spPr/>
      <dgm:t>
        <a:bodyPr/>
        <a:lstStyle/>
        <a:p>
          <a:endParaRPr lang="es-ES"/>
        </a:p>
      </dgm:t>
    </dgm:pt>
    <dgm:pt modelId="{E1BDB752-73F7-489B-8F0F-CAD9E07AE1CA}" type="sibTrans" cxnId="{5B0795FB-4623-43D3-8985-DEA6211D70C2}">
      <dgm:prSet/>
      <dgm:spPr/>
      <dgm:t>
        <a:bodyPr/>
        <a:lstStyle/>
        <a:p>
          <a:endParaRPr lang="es-ES"/>
        </a:p>
      </dgm:t>
    </dgm:pt>
    <dgm:pt modelId="{446ECE3B-A176-4CC7-B945-C9943C6BA0B6}">
      <dgm:prSet phldrT="[Texto]"/>
      <dgm:spPr/>
      <dgm:t>
        <a:bodyPr/>
        <a:lstStyle/>
        <a:p>
          <a:r>
            <a:rPr lang="es-ES" dirty="0"/>
            <a:t>La narración conlleva una evaluación del proceso que cuente en el mismo</a:t>
          </a:r>
        </a:p>
      </dgm:t>
    </dgm:pt>
    <dgm:pt modelId="{FB801DA7-0433-4FAA-9694-5309BD5AAA3C}" type="parTrans" cxnId="{73E931F8-9736-4473-8D92-F6356CAB3773}">
      <dgm:prSet/>
      <dgm:spPr/>
      <dgm:t>
        <a:bodyPr/>
        <a:lstStyle/>
        <a:p>
          <a:endParaRPr lang="es-ES"/>
        </a:p>
      </dgm:t>
    </dgm:pt>
    <dgm:pt modelId="{CBBE7879-926F-4399-BA76-D8EDCC9F2885}" type="sibTrans" cxnId="{73E931F8-9736-4473-8D92-F6356CAB3773}">
      <dgm:prSet/>
      <dgm:spPr/>
      <dgm:t>
        <a:bodyPr/>
        <a:lstStyle/>
        <a:p>
          <a:endParaRPr lang="es-ES"/>
        </a:p>
      </dgm:t>
    </dgm:pt>
    <dgm:pt modelId="{74261224-415A-4853-AAD2-CA0582C5D3C5}">
      <dgm:prSet phldrT="[Texto]"/>
      <dgm:spPr/>
      <dgm:t>
        <a:bodyPr/>
        <a:lstStyle/>
        <a:p>
          <a:r>
            <a:rPr lang="es-ES" dirty="0"/>
            <a:t>REFLEXIVO</a:t>
          </a:r>
        </a:p>
      </dgm:t>
    </dgm:pt>
    <dgm:pt modelId="{896F7343-C5F5-47D7-B3B4-3626F3AB1C25}" type="parTrans" cxnId="{9C9CB327-9A7A-4C08-98A0-BF2ACE70BE6B}">
      <dgm:prSet/>
      <dgm:spPr/>
      <dgm:t>
        <a:bodyPr/>
        <a:lstStyle/>
        <a:p>
          <a:endParaRPr lang="es-ES"/>
        </a:p>
      </dgm:t>
    </dgm:pt>
    <dgm:pt modelId="{FCC91F06-626B-4E7C-9AC2-867688E9C106}" type="sibTrans" cxnId="{9C9CB327-9A7A-4C08-98A0-BF2ACE70BE6B}">
      <dgm:prSet/>
      <dgm:spPr/>
      <dgm:t>
        <a:bodyPr/>
        <a:lstStyle/>
        <a:p>
          <a:endParaRPr lang="es-ES"/>
        </a:p>
      </dgm:t>
    </dgm:pt>
    <dgm:pt modelId="{527FAE68-33BA-4B24-A0C2-0983E2DF66B5}">
      <dgm:prSet phldrT="[Texto]"/>
      <dgm:spPr/>
      <dgm:t>
        <a:bodyPr/>
        <a:lstStyle/>
        <a:p>
          <a:r>
            <a:rPr lang="es-ES" dirty="0"/>
            <a:t>El contenido se fundamenta principalmente en las reflexiones que realiza el docente sobre su práctica </a:t>
          </a:r>
        </a:p>
      </dgm:t>
    </dgm:pt>
    <dgm:pt modelId="{6F093301-E3B3-4816-9AD7-0D0F58E010B8}" type="parTrans" cxnId="{38403D81-24AA-4FFB-8EB7-2624D743CDE2}">
      <dgm:prSet/>
      <dgm:spPr/>
      <dgm:t>
        <a:bodyPr/>
        <a:lstStyle/>
        <a:p>
          <a:endParaRPr lang="es-ES"/>
        </a:p>
      </dgm:t>
    </dgm:pt>
    <dgm:pt modelId="{AC4F83C4-0991-445E-9C61-1DCDF5878A77}" type="sibTrans" cxnId="{38403D81-24AA-4FFB-8EB7-2624D743CDE2}">
      <dgm:prSet/>
      <dgm:spPr/>
      <dgm:t>
        <a:bodyPr/>
        <a:lstStyle/>
        <a:p>
          <a:endParaRPr lang="es-ES"/>
        </a:p>
      </dgm:t>
    </dgm:pt>
    <dgm:pt modelId="{0A9D61A7-8A60-446C-B45D-F40DF20AFCD9}">
      <dgm:prSet phldrT="[Texto]"/>
      <dgm:spPr/>
      <dgm:t>
        <a:bodyPr/>
        <a:lstStyle/>
        <a:p>
          <a:r>
            <a:rPr lang="es-ES" dirty="0"/>
            <a:t>INTROSPECTIVO</a:t>
          </a:r>
        </a:p>
      </dgm:t>
    </dgm:pt>
    <dgm:pt modelId="{D4B39EE5-C88A-4796-8633-774E04AC8266}" type="parTrans" cxnId="{9084FECF-D0C4-402C-A096-D365C239DA0A}">
      <dgm:prSet/>
      <dgm:spPr/>
      <dgm:t>
        <a:bodyPr/>
        <a:lstStyle/>
        <a:p>
          <a:endParaRPr lang="es-ES"/>
        </a:p>
      </dgm:t>
    </dgm:pt>
    <dgm:pt modelId="{E7C013EF-A50A-45E3-9F3B-72EC750F7059}" type="sibTrans" cxnId="{9084FECF-D0C4-402C-A096-D365C239DA0A}">
      <dgm:prSet/>
      <dgm:spPr/>
      <dgm:t>
        <a:bodyPr/>
        <a:lstStyle/>
        <a:p>
          <a:endParaRPr lang="es-ES"/>
        </a:p>
      </dgm:t>
    </dgm:pt>
    <dgm:pt modelId="{5DC73500-E6F4-42B6-8001-DF9361B0C525}">
      <dgm:prSet phldrT="[Texto]"/>
      <dgm:spPr/>
      <dgm:t>
        <a:bodyPr/>
        <a:lstStyle/>
        <a:p>
          <a:r>
            <a:rPr lang="es-ES" dirty="0"/>
            <a:t>Narra contenidos relacionados con el “yo” íntimo, los pensamientos y los sentimientos</a:t>
          </a:r>
        </a:p>
      </dgm:t>
    </dgm:pt>
    <dgm:pt modelId="{FB9A8FCA-B54B-4375-9D4A-582794C9D4A3}" type="parTrans" cxnId="{1E36E79F-B84E-4F9C-AF09-538789C2B061}">
      <dgm:prSet/>
      <dgm:spPr/>
      <dgm:t>
        <a:bodyPr/>
        <a:lstStyle/>
        <a:p>
          <a:endParaRPr lang="es-ES"/>
        </a:p>
      </dgm:t>
    </dgm:pt>
    <dgm:pt modelId="{0A5455A5-6D30-4FA8-9671-98C6AA1DBE72}" type="sibTrans" cxnId="{1E36E79F-B84E-4F9C-AF09-538789C2B061}">
      <dgm:prSet/>
      <dgm:spPr/>
      <dgm:t>
        <a:bodyPr/>
        <a:lstStyle/>
        <a:p>
          <a:endParaRPr lang="es-ES"/>
        </a:p>
      </dgm:t>
    </dgm:pt>
    <dgm:pt modelId="{F72A265F-8CCE-4F14-844F-CBC31FD5C6AA}">
      <dgm:prSet/>
      <dgm:spPr/>
      <dgm:t>
        <a:bodyPr/>
        <a:lstStyle/>
        <a:p>
          <a:r>
            <a:rPr lang="es-ES" dirty="0"/>
            <a:t>TERAPEÚTICO</a:t>
          </a:r>
        </a:p>
      </dgm:t>
    </dgm:pt>
    <dgm:pt modelId="{669B3AC9-EBED-44CD-84D3-1D94988099EB}" type="parTrans" cxnId="{FADEEC3D-258E-4262-9DB1-16BFA52C202B}">
      <dgm:prSet/>
      <dgm:spPr/>
      <dgm:t>
        <a:bodyPr/>
        <a:lstStyle/>
        <a:p>
          <a:endParaRPr lang="es-ES"/>
        </a:p>
      </dgm:t>
    </dgm:pt>
    <dgm:pt modelId="{214DE126-474D-46D3-97C1-E2C63FBB2C88}" type="sibTrans" cxnId="{FADEEC3D-258E-4262-9DB1-16BFA52C202B}">
      <dgm:prSet/>
      <dgm:spPr/>
      <dgm:t>
        <a:bodyPr/>
        <a:lstStyle/>
        <a:p>
          <a:endParaRPr lang="es-ES"/>
        </a:p>
      </dgm:t>
    </dgm:pt>
    <dgm:pt modelId="{613213E0-14C1-46AB-9441-8A3C15E33897}">
      <dgm:prSet/>
      <dgm:spPr/>
      <dgm:t>
        <a:bodyPr/>
        <a:lstStyle/>
        <a:p>
          <a:r>
            <a:rPr lang="es-ES" dirty="0"/>
            <a:t>ETNOGRÁFICO</a:t>
          </a:r>
        </a:p>
      </dgm:t>
    </dgm:pt>
    <dgm:pt modelId="{7CECC18C-7171-45B7-8239-195E8AADFAAF}" type="parTrans" cxnId="{4C95BCE5-CF1B-4341-8C47-68758DB59256}">
      <dgm:prSet/>
      <dgm:spPr/>
      <dgm:t>
        <a:bodyPr/>
        <a:lstStyle/>
        <a:p>
          <a:endParaRPr lang="es-ES"/>
        </a:p>
      </dgm:t>
    </dgm:pt>
    <dgm:pt modelId="{8BC665E2-BA3B-4F7D-9ACD-38CFF7B9D1AC}" type="sibTrans" cxnId="{4C95BCE5-CF1B-4341-8C47-68758DB59256}">
      <dgm:prSet/>
      <dgm:spPr/>
      <dgm:t>
        <a:bodyPr/>
        <a:lstStyle/>
        <a:p>
          <a:endParaRPr lang="es-ES"/>
        </a:p>
      </dgm:t>
    </dgm:pt>
    <dgm:pt modelId="{4D985A51-E3F1-46B8-8536-132C069A9B38}">
      <dgm:prSet/>
      <dgm:spPr/>
      <dgm:t>
        <a:bodyPr/>
        <a:lstStyle/>
        <a:p>
          <a:r>
            <a:rPr lang="es-ES" dirty="0"/>
            <a:t>El contenido de lo narrado tiene como finalidad el servir al escritor de válvula sobre la que descargar tensiones</a:t>
          </a:r>
        </a:p>
      </dgm:t>
    </dgm:pt>
    <dgm:pt modelId="{EACF5763-BC0A-41C2-B881-1EE896798895}" type="parTrans" cxnId="{43106965-0311-4F96-9687-37A9ED230499}">
      <dgm:prSet/>
      <dgm:spPr/>
      <dgm:t>
        <a:bodyPr/>
        <a:lstStyle/>
        <a:p>
          <a:endParaRPr lang="es-ES"/>
        </a:p>
      </dgm:t>
    </dgm:pt>
    <dgm:pt modelId="{F9962FB5-DCA0-46CD-AA72-060E5208CD1F}" type="sibTrans" cxnId="{43106965-0311-4F96-9687-37A9ED230499}">
      <dgm:prSet/>
      <dgm:spPr/>
      <dgm:t>
        <a:bodyPr/>
        <a:lstStyle/>
        <a:p>
          <a:endParaRPr lang="es-ES"/>
        </a:p>
      </dgm:t>
    </dgm:pt>
    <dgm:pt modelId="{BEDBB537-CC47-4B81-856E-8355B090C976}">
      <dgm:prSet/>
      <dgm:spPr/>
      <dgm:t>
        <a:bodyPr/>
        <a:lstStyle/>
        <a:p>
          <a:r>
            <a:rPr lang="es-ES" dirty="0"/>
            <a:t>El contenido de lo narrado se enmarca en un contexto cultural y físico determinado en el que el mismo cobra importancia</a:t>
          </a:r>
        </a:p>
      </dgm:t>
    </dgm:pt>
    <dgm:pt modelId="{AA6E5F77-8D88-46EC-82A0-66F776F6D936}" type="parTrans" cxnId="{2475FE7A-73CA-4072-ABB9-FC692EB69EA3}">
      <dgm:prSet/>
      <dgm:spPr/>
      <dgm:t>
        <a:bodyPr/>
        <a:lstStyle/>
        <a:p>
          <a:endParaRPr lang="es-ES"/>
        </a:p>
      </dgm:t>
    </dgm:pt>
    <dgm:pt modelId="{84D54307-F435-43E4-9D59-A7876DB3B7C0}" type="sibTrans" cxnId="{2475FE7A-73CA-4072-ABB9-FC692EB69EA3}">
      <dgm:prSet/>
      <dgm:spPr/>
      <dgm:t>
        <a:bodyPr/>
        <a:lstStyle/>
        <a:p>
          <a:endParaRPr lang="es-ES"/>
        </a:p>
      </dgm:t>
    </dgm:pt>
    <dgm:pt modelId="{A71CA671-4573-4DF5-AD86-7AA391C172B3}" type="pres">
      <dgm:prSet presAssocID="{7878EABD-7B87-497F-A9D7-645A130E11DE}" presName="Name0" presStyleCnt="0">
        <dgm:presLayoutVars>
          <dgm:dir/>
          <dgm:animLvl val="lvl"/>
          <dgm:resizeHandles val="exact"/>
        </dgm:presLayoutVars>
      </dgm:prSet>
      <dgm:spPr/>
    </dgm:pt>
    <dgm:pt modelId="{0ABB0AC6-33DA-4EC2-9342-A3213727FEF9}" type="pres">
      <dgm:prSet presAssocID="{BE92EF2E-B09A-42BC-8F7C-42A90BEE4392}" presName="composite" presStyleCnt="0"/>
      <dgm:spPr/>
    </dgm:pt>
    <dgm:pt modelId="{FCC805BC-23CB-42D9-BE2E-6264735C181B}" type="pres">
      <dgm:prSet presAssocID="{BE92EF2E-B09A-42BC-8F7C-42A90BEE4392}" presName="parTx" presStyleLbl="alignNode1" presStyleIdx="0" presStyleCnt="5">
        <dgm:presLayoutVars>
          <dgm:chMax val="0"/>
          <dgm:chPref val="0"/>
          <dgm:bulletEnabled val="1"/>
        </dgm:presLayoutVars>
      </dgm:prSet>
      <dgm:spPr/>
    </dgm:pt>
    <dgm:pt modelId="{12336AF7-D124-4090-A2B4-46CC3950A185}" type="pres">
      <dgm:prSet presAssocID="{BE92EF2E-B09A-42BC-8F7C-42A90BEE4392}" presName="desTx" presStyleLbl="alignAccFollowNode1" presStyleIdx="0" presStyleCnt="5">
        <dgm:presLayoutVars>
          <dgm:bulletEnabled val="1"/>
        </dgm:presLayoutVars>
      </dgm:prSet>
      <dgm:spPr/>
    </dgm:pt>
    <dgm:pt modelId="{07068D52-A131-4B97-B847-733255B4EFE5}" type="pres">
      <dgm:prSet presAssocID="{E1BDB752-73F7-489B-8F0F-CAD9E07AE1CA}" presName="space" presStyleCnt="0"/>
      <dgm:spPr/>
    </dgm:pt>
    <dgm:pt modelId="{01694372-8519-433A-ABB5-9D132962D446}" type="pres">
      <dgm:prSet presAssocID="{613213E0-14C1-46AB-9441-8A3C15E33897}" presName="composite" presStyleCnt="0"/>
      <dgm:spPr/>
    </dgm:pt>
    <dgm:pt modelId="{EA374142-D087-4D7D-9837-34B0D30C9775}" type="pres">
      <dgm:prSet presAssocID="{613213E0-14C1-46AB-9441-8A3C15E33897}" presName="parTx" presStyleLbl="alignNode1" presStyleIdx="1" presStyleCnt="5">
        <dgm:presLayoutVars>
          <dgm:chMax val="0"/>
          <dgm:chPref val="0"/>
          <dgm:bulletEnabled val="1"/>
        </dgm:presLayoutVars>
      </dgm:prSet>
      <dgm:spPr/>
    </dgm:pt>
    <dgm:pt modelId="{5DCDEDD5-372C-425D-906D-539B878B98BE}" type="pres">
      <dgm:prSet presAssocID="{613213E0-14C1-46AB-9441-8A3C15E33897}" presName="desTx" presStyleLbl="alignAccFollowNode1" presStyleIdx="1" presStyleCnt="5">
        <dgm:presLayoutVars>
          <dgm:bulletEnabled val="1"/>
        </dgm:presLayoutVars>
      </dgm:prSet>
      <dgm:spPr/>
    </dgm:pt>
    <dgm:pt modelId="{67911238-1304-4DDF-880F-7B0ECC62D5E8}" type="pres">
      <dgm:prSet presAssocID="{8BC665E2-BA3B-4F7D-9ACD-38CFF7B9D1AC}" presName="space" presStyleCnt="0"/>
      <dgm:spPr/>
    </dgm:pt>
    <dgm:pt modelId="{E13A7AE5-00F6-43F2-AA02-4517C22EDBFF}" type="pres">
      <dgm:prSet presAssocID="{F72A265F-8CCE-4F14-844F-CBC31FD5C6AA}" presName="composite" presStyleCnt="0"/>
      <dgm:spPr/>
    </dgm:pt>
    <dgm:pt modelId="{2ACACD0E-85CB-48FD-A4E7-7AC18F0B6ED5}" type="pres">
      <dgm:prSet presAssocID="{F72A265F-8CCE-4F14-844F-CBC31FD5C6AA}" presName="parTx" presStyleLbl="alignNode1" presStyleIdx="2" presStyleCnt="5" custLinFactNeighborX="-2174" custLinFactNeighborY="-12005">
        <dgm:presLayoutVars>
          <dgm:chMax val="0"/>
          <dgm:chPref val="0"/>
          <dgm:bulletEnabled val="1"/>
        </dgm:presLayoutVars>
      </dgm:prSet>
      <dgm:spPr/>
    </dgm:pt>
    <dgm:pt modelId="{3741368F-AEFF-4670-8A2C-66BDF2011EF9}" type="pres">
      <dgm:prSet presAssocID="{F72A265F-8CCE-4F14-844F-CBC31FD5C6AA}" presName="desTx" presStyleLbl="alignAccFollowNode1" presStyleIdx="2" presStyleCnt="5">
        <dgm:presLayoutVars>
          <dgm:bulletEnabled val="1"/>
        </dgm:presLayoutVars>
      </dgm:prSet>
      <dgm:spPr/>
    </dgm:pt>
    <dgm:pt modelId="{85D141B6-8C61-4CD2-AE0A-42B38D0A4108}" type="pres">
      <dgm:prSet presAssocID="{214DE126-474D-46D3-97C1-E2C63FBB2C88}" presName="space" presStyleCnt="0"/>
      <dgm:spPr/>
    </dgm:pt>
    <dgm:pt modelId="{88090721-EE8B-47DD-892B-16B2861A7DFC}" type="pres">
      <dgm:prSet presAssocID="{74261224-415A-4853-AAD2-CA0582C5D3C5}" presName="composite" presStyleCnt="0"/>
      <dgm:spPr/>
    </dgm:pt>
    <dgm:pt modelId="{40F1FBC6-989E-4C6D-8988-87889CBFA28D}" type="pres">
      <dgm:prSet presAssocID="{74261224-415A-4853-AAD2-CA0582C5D3C5}" presName="parTx" presStyleLbl="alignNode1" presStyleIdx="3" presStyleCnt="5" custScaleX="102437" custScaleY="130889">
        <dgm:presLayoutVars>
          <dgm:chMax val="0"/>
          <dgm:chPref val="0"/>
          <dgm:bulletEnabled val="1"/>
        </dgm:presLayoutVars>
      </dgm:prSet>
      <dgm:spPr/>
    </dgm:pt>
    <dgm:pt modelId="{F1649AF2-ECCB-4E67-968E-69CECF9FFE85}" type="pres">
      <dgm:prSet presAssocID="{74261224-415A-4853-AAD2-CA0582C5D3C5}" presName="desTx" presStyleLbl="alignAccFollowNode1" presStyleIdx="3" presStyleCnt="5">
        <dgm:presLayoutVars>
          <dgm:bulletEnabled val="1"/>
        </dgm:presLayoutVars>
      </dgm:prSet>
      <dgm:spPr/>
    </dgm:pt>
    <dgm:pt modelId="{34F4D03E-FAF3-491E-B928-9D8E8FCD11F7}" type="pres">
      <dgm:prSet presAssocID="{FCC91F06-626B-4E7C-9AC2-867688E9C106}" presName="space" presStyleCnt="0"/>
      <dgm:spPr/>
    </dgm:pt>
    <dgm:pt modelId="{D01DDF38-0D9D-4E7F-ABA8-CF5621037398}" type="pres">
      <dgm:prSet presAssocID="{0A9D61A7-8A60-446C-B45D-F40DF20AFCD9}" presName="composite" presStyleCnt="0"/>
      <dgm:spPr/>
    </dgm:pt>
    <dgm:pt modelId="{12D62D63-EA9A-462D-BF43-FF659DBDBA7C}" type="pres">
      <dgm:prSet presAssocID="{0A9D61A7-8A60-446C-B45D-F40DF20AFCD9}" presName="parTx" presStyleLbl="alignNode1" presStyleIdx="4" presStyleCnt="5">
        <dgm:presLayoutVars>
          <dgm:chMax val="0"/>
          <dgm:chPref val="0"/>
          <dgm:bulletEnabled val="1"/>
        </dgm:presLayoutVars>
      </dgm:prSet>
      <dgm:spPr/>
    </dgm:pt>
    <dgm:pt modelId="{80D79838-1280-474C-B84E-6C11ABCAE8F2}" type="pres">
      <dgm:prSet presAssocID="{0A9D61A7-8A60-446C-B45D-F40DF20AFCD9}" presName="desTx" presStyleLbl="alignAccFollowNode1" presStyleIdx="4" presStyleCnt="5">
        <dgm:presLayoutVars>
          <dgm:bulletEnabled val="1"/>
        </dgm:presLayoutVars>
      </dgm:prSet>
      <dgm:spPr/>
    </dgm:pt>
  </dgm:ptLst>
  <dgm:cxnLst>
    <dgm:cxn modelId="{74F6A610-F814-46FA-A2E5-BBD711334549}" type="presOf" srcId="{4D985A51-E3F1-46B8-8536-132C069A9B38}" destId="{3741368F-AEFF-4670-8A2C-66BDF2011EF9}" srcOrd="0" destOrd="0" presId="urn:microsoft.com/office/officeart/2005/8/layout/hList1"/>
    <dgm:cxn modelId="{291AF318-F1CF-4EF8-B35A-0F07AEE37E56}" type="presOf" srcId="{446ECE3B-A176-4CC7-B945-C9943C6BA0B6}" destId="{12336AF7-D124-4090-A2B4-46CC3950A185}" srcOrd="0" destOrd="0" presId="urn:microsoft.com/office/officeart/2005/8/layout/hList1"/>
    <dgm:cxn modelId="{9C9CB327-9A7A-4C08-98A0-BF2ACE70BE6B}" srcId="{7878EABD-7B87-497F-A9D7-645A130E11DE}" destId="{74261224-415A-4853-AAD2-CA0582C5D3C5}" srcOrd="3" destOrd="0" parTransId="{896F7343-C5F5-47D7-B3B4-3626F3AB1C25}" sibTransId="{FCC91F06-626B-4E7C-9AC2-867688E9C106}"/>
    <dgm:cxn modelId="{FADEEC3D-258E-4262-9DB1-16BFA52C202B}" srcId="{7878EABD-7B87-497F-A9D7-645A130E11DE}" destId="{F72A265F-8CCE-4F14-844F-CBC31FD5C6AA}" srcOrd="2" destOrd="0" parTransId="{669B3AC9-EBED-44CD-84D3-1D94988099EB}" sibTransId="{214DE126-474D-46D3-97C1-E2C63FBB2C88}"/>
    <dgm:cxn modelId="{11990D44-F5CD-4356-AC5B-AEA8DD6AF556}" type="presOf" srcId="{F72A265F-8CCE-4F14-844F-CBC31FD5C6AA}" destId="{2ACACD0E-85CB-48FD-A4E7-7AC18F0B6ED5}" srcOrd="0" destOrd="0" presId="urn:microsoft.com/office/officeart/2005/8/layout/hList1"/>
    <dgm:cxn modelId="{43106965-0311-4F96-9687-37A9ED230499}" srcId="{F72A265F-8CCE-4F14-844F-CBC31FD5C6AA}" destId="{4D985A51-E3F1-46B8-8536-132C069A9B38}" srcOrd="0" destOrd="0" parTransId="{EACF5763-BC0A-41C2-B881-1EE896798895}" sibTransId="{F9962FB5-DCA0-46CD-AA72-060E5208CD1F}"/>
    <dgm:cxn modelId="{2475FE7A-73CA-4072-ABB9-FC692EB69EA3}" srcId="{613213E0-14C1-46AB-9441-8A3C15E33897}" destId="{BEDBB537-CC47-4B81-856E-8355B090C976}" srcOrd="0" destOrd="0" parTransId="{AA6E5F77-8D88-46EC-82A0-66F776F6D936}" sibTransId="{84D54307-F435-43E4-9D59-A7876DB3B7C0}"/>
    <dgm:cxn modelId="{38403D81-24AA-4FFB-8EB7-2624D743CDE2}" srcId="{74261224-415A-4853-AAD2-CA0582C5D3C5}" destId="{527FAE68-33BA-4B24-A0C2-0983E2DF66B5}" srcOrd="0" destOrd="0" parTransId="{6F093301-E3B3-4816-9AD7-0D0F58E010B8}" sibTransId="{AC4F83C4-0991-445E-9C61-1DCDF5878A77}"/>
    <dgm:cxn modelId="{E8AC188D-6368-4ECC-BB6D-14D551C597BA}" type="presOf" srcId="{74261224-415A-4853-AAD2-CA0582C5D3C5}" destId="{40F1FBC6-989E-4C6D-8988-87889CBFA28D}" srcOrd="0" destOrd="0" presId="urn:microsoft.com/office/officeart/2005/8/layout/hList1"/>
    <dgm:cxn modelId="{1D0CE29A-6C57-4A10-A75D-B8FA1BA5914C}" type="presOf" srcId="{7878EABD-7B87-497F-A9D7-645A130E11DE}" destId="{A71CA671-4573-4DF5-AD86-7AA391C172B3}" srcOrd="0" destOrd="0" presId="urn:microsoft.com/office/officeart/2005/8/layout/hList1"/>
    <dgm:cxn modelId="{1E36E79F-B84E-4F9C-AF09-538789C2B061}" srcId="{0A9D61A7-8A60-446C-B45D-F40DF20AFCD9}" destId="{5DC73500-E6F4-42B6-8001-DF9361B0C525}" srcOrd="0" destOrd="0" parTransId="{FB9A8FCA-B54B-4375-9D4A-582794C9D4A3}" sibTransId="{0A5455A5-6D30-4FA8-9671-98C6AA1DBE72}"/>
    <dgm:cxn modelId="{C7C5EBB4-D801-4E55-A64A-083F5C829D37}" type="presOf" srcId="{5DC73500-E6F4-42B6-8001-DF9361B0C525}" destId="{80D79838-1280-474C-B84E-6C11ABCAE8F2}" srcOrd="0" destOrd="0" presId="urn:microsoft.com/office/officeart/2005/8/layout/hList1"/>
    <dgm:cxn modelId="{A6188DBA-C66C-49C0-874D-81A3A0CD4BBE}" type="presOf" srcId="{BE92EF2E-B09A-42BC-8F7C-42A90BEE4392}" destId="{FCC805BC-23CB-42D9-BE2E-6264735C181B}" srcOrd="0" destOrd="0" presId="urn:microsoft.com/office/officeart/2005/8/layout/hList1"/>
    <dgm:cxn modelId="{0041FBBE-FEF0-41FC-AE7D-2371C3135BEA}" type="presOf" srcId="{BEDBB537-CC47-4B81-856E-8355B090C976}" destId="{5DCDEDD5-372C-425D-906D-539B878B98BE}" srcOrd="0" destOrd="0" presId="urn:microsoft.com/office/officeart/2005/8/layout/hList1"/>
    <dgm:cxn modelId="{ED0CADC0-9AAF-416F-AD35-690D6529C98B}" type="presOf" srcId="{0A9D61A7-8A60-446C-B45D-F40DF20AFCD9}" destId="{12D62D63-EA9A-462D-BF43-FF659DBDBA7C}" srcOrd="0" destOrd="0" presId="urn:microsoft.com/office/officeart/2005/8/layout/hList1"/>
    <dgm:cxn modelId="{36E766C7-6252-45C5-90A8-81E30F35568F}" type="presOf" srcId="{527FAE68-33BA-4B24-A0C2-0983E2DF66B5}" destId="{F1649AF2-ECCB-4E67-968E-69CECF9FFE85}" srcOrd="0" destOrd="0" presId="urn:microsoft.com/office/officeart/2005/8/layout/hList1"/>
    <dgm:cxn modelId="{9084FECF-D0C4-402C-A096-D365C239DA0A}" srcId="{7878EABD-7B87-497F-A9D7-645A130E11DE}" destId="{0A9D61A7-8A60-446C-B45D-F40DF20AFCD9}" srcOrd="4" destOrd="0" parTransId="{D4B39EE5-C88A-4796-8633-774E04AC8266}" sibTransId="{E7C013EF-A50A-45E3-9F3B-72EC750F7059}"/>
    <dgm:cxn modelId="{4C95BCE5-CF1B-4341-8C47-68758DB59256}" srcId="{7878EABD-7B87-497F-A9D7-645A130E11DE}" destId="{613213E0-14C1-46AB-9441-8A3C15E33897}" srcOrd="1" destOrd="0" parTransId="{7CECC18C-7171-45B7-8239-195E8AADFAAF}" sibTransId="{8BC665E2-BA3B-4F7D-9ACD-38CFF7B9D1AC}"/>
    <dgm:cxn modelId="{73E931F8-9736-4473-8D92-F6356CAB3773}" srcId="{BE92EF2E-B09A-42BC-8F7C-42A90BEE4392}" destId="{446ECE3B-A176-4CC7-B945-C9943C6BA0B6}" srcOrd="0" destOrd="0" parTransId="{FB801DA7-0433-4FAA-9694-5309BD5AAA3C}" sibTransId="{CBBE7879-926F-4399-BA76-D8EDCC9F2885}"/>
    <dgm:cxn modelId="{25D8AFFA-F950-4E82-B490-F07990B77B04}" type="presOf" srcId="{613213E0-14C1-46AB-9441-8A3C15E33897}" destId="{EA374142-D087-4D7D-9837-34B0D30C9775}" srcOrd="0" destOrd="0" presId="urn:microsoft.com/office/officeart/2005/8/layout/hList1"/>
    <dgm:cxn modelId="{5B0795FB-4623-43D3-8985-DEA6211D70C2}" srcId="{7878EABD-7B87-497F-A9D7-645A130E11DE}" destId="{BE92EF2E-B09A-42BC-8F7C-42A90BEE4392}" srcOrd="0" destOrd="0" parTransId="{57B7FCDB-0EC8-4082-94C3-8569D458AC49}" sibTransId="{E1BDB752-73F7-489B-8F0F-CAD9E07AE1CA}"/>
    <dgm:cxn modelId="{DAB96C70-D3C3-4C0E-92A4-73808D8622F1}" type="presParOf" srcId="{A71CA671-4573-4DF5-AD86-7AA391C172B3}" destId="{0ABB0AC6-33DA-4EC2-9342-A3213727FEF9}" srcOrd="0" destOrd="0" presId="urn:microsoft.com/office/officeart/2005/8/layout/hList1"/>
    <dgm:cxn modelId="{C8285E3D-3CB1-4760-904F-4236C5E1762C}" type="presParOf" srcId="{0ABB0AC6-33DA-4EC2-9342-A3213727FEF9}" destId="{FCC805BC-23CB-42D9-BE2E-6264735C181B}" srcOrd="0" destOrd="0" presId="urn:microsoft.com/office/officeart/2005/8/layout/hList1"/>
    <dgm:cxn modelId="{FAB23A44-B54D-4CD3-95CA-7A5CBD2EAA74}" type="presParOf" srcId="{0ABB0AC6-33DA-4EC2-9342-A3213727FEF9}" destId="{12336AF7-D124-4090-A2B4-46CC3950A185}" srcOrd="1" destOrd="0" presId="urn:microsoft.com/office/officeart/2005/8/layout/hList1"/>
    <dgm:cxn modelId="{80344AEB-F885-4411-8D24-D68DF4AF99DA}" type="presParOf" srcId="{A71CA671-4573-4DF5-AD86-7AA391C172B3}" destId="{07068D52-A131-4B97-B847-733255B4EFE5}" srcOrd="1" destOrd="0" presId="urn:microsoft.com/office/officeart/2005/8/layout/hList1"/>
    <dgm:cxn modelId="{F1966D12-246D-48FF-B1D0-F6B808643755}" type="presParOf" srcId="{A71CA671-4573-4DF5-AD86-7AA391C172B3}" destId="{01694372-8519-433A-ABB5-9D132962D446}" srcOrd="2" destOrd="0" presId="urn:microsoft.com/office/officeart/2005/8/layout/hList1"/>
    <dgm:cxn modelId="{00E52E7F-E96F-4299-81A9-84C230BA0DCD}" type="presParOf" srcId="{01694372-8519-433A-ABB5-9D132962D446}" destId="{EA374142-D087-4D7D-9837-34B0D30C9775}" srcOrd="0" destOrd="0" presId="urn:microsoft.com/office/officeart/2005/8/layout/hList1"/>
    <dgm:cxn modelId="{95278FFE-A827-42B1-8D28-60A0B2F37818}" type="presParOf" srcId="{01694372-8519-433A-ABB5-9D132962D446}" destId="{5DCDEDD5-372C-425D-906D-539B878B98BE}" srcOrd="1" destOrd="0" presId="urn:microsoft.com/office/officeart/2005/8/layout/hList1"/>
    <dgm:cxn modelId="{28CF89CC-0184-4201-BAF6-4D824EE9928A}" type="presParOf" srcId="{A71CA671-4573-4DF5-AD86-7AA391C172B3}" destId="{67911238-1304-4DDF-880F-7B0ECC62D5E8}" srcOrd="3" destOrd="0" presId="urn:microsoft.com/office/officeart/2005/8/layout/hList1"/>
    <dgm:cxn modelId="{DC533F72-67DE-442F-9035-11062592EA0F}" type="presParOf" srcId="{A71CA671-4573-4DF5-AD86-7AA391C172B3}" destId="{E13A7AE5-00F6-43F2-AA02-4517C22EDBFF}" srcOrd="4" destOrd="0" presId="urn:microsoft.com/office/officeart/2005/8/layout/hList1"/>
    <dgm:cxn modelId="{584C11EF-50A9-47AE-9BF7-447CE3311C71}" type="presParOf" srcId="{E13A7AE5-00F6-43F2-AA02-4517C22EDBFF}" destId="{2ACACD0E-85CB-48FD-A4E7-7AC18F0B6ED5}" srcOrd="0" destOrd="0" presId="urn:microsoft.com/office/officeart/2005/8/layout/hList1"/>
    <dgm:cxn modelId="{19270837-8144-4335-BE4F-70DDE9322ECE}" type="presParOf" srcId="{E13A7AE5-00F6-43F2-AA02-4517C22EDBFF}" destId="{3741368F-AEFF-4670-8A2C-66BDF2011EF9}" srcOrd="1" destOrd="0" presId="urn:microsoft.com/office/officeart/2005/8/layout/hList1"/>
    <dgm:cxn modelId="{6268AF3F-2BD0-4D5E-8235-A65D39314320}" type="presParOf" srcId="{A71CA671-4573-4DF5-AD86-7AA391C172B3}" destId="{85D141B6-8C61-4CD2-AE0A-42B38D0A4108}" srcOrd="5" destOrd="0" presId="urn:microsoft.com/office/officeart/2005/8/layout/hList1"/>
    <dgm:cxn modelId="{A7FF6558-A8DA-4D89-A0BF-E1226164A95A}" type="presParOf" srcId="{A71CA671-4573-4DF5-AD86-7AA391C172B3}" destId="{88090721-EE8B-47DD-892B-16B2861A7DFC}" srcOrd="6" destOrd="0" presId="urn:microsoft.com/office/officeart/2005/8/layout/hList1"/>
    <dgm:cxn modelId="{237DEAEC-2931-47E4-9023-71D11869F697}" type="presParOf" srcId="{88090721-EE8B-47DD-892B-16B2861A7DFC}" destId="{40F1FBC6-989E-4C6D-8988-87889CBFA28D}" srcOrd="0" destOrd="0" presId="urn:microsoft.com/office/officeart/2005/8/layout/hList1"/>
    <dgm:cxn modelId="{FBCA5A40-5FD6-47BE-8E05-F9512BD37190}" type="presParOf" srcId="{88090721-EE8B-47DD-892B-16B2861A7DFC}" destId="{F1649AF2-ECCB-4E67-968E-69CECF9FFE85}" srcOrd="1" destOrd="0" presId="urn:microsoft.com/office/officeart/2005/8/layout/hList1"/>
    <dgm:cxn modelId="{753AE8E1-32ED-47A1-B6FC-8F82572B4E39}" type="presParOf" srcId="{A71CA671-4573-4DF5-AD86-7AA391C172B3}" destId="{34F4D03E-FAF3-491E-B928-9D8E8FCD11F7}" srcOrd="7" destOrd="0" presId="urn:microsoft.com/office/officeart/2005/8/layout/hList1"/>
    <dgm:cxn modelId="{612DF332-DC53-4C95-8EBD-A3999FC9DDF5}" type="presParOf" srcId="{A71CA671-4573-4DF5-AD86-7AA391C172B3}" destId="{D01DDF38-0D9D-4E7F-ABA8-CF5621037398}" srcOrd="8" destOrd="0" presId="urn:microsoft.com/office/officeart/2005/8/layout/hList1"/>
    <dgm:cxn modelId="{3A4F5F57-D586-4410-A922-8CB90EBE6752}" type="presParOf" srcId="{D01DDF38-0D9D-4E7F-ABA8-CF5621037398}" destId="{12D62D63-EA9A-462D-BF43-FF659DBDBA7C}" srcOrd="0" destOrd="0" presId="urn:microsoft.com/office/officeart/2005/8/layout/hList1"/>
    <dgm:cxn modelId="{A40AC0A8-06A7-44B7-81CA-1A915E4BE503}" type="presParOf" srcId="{D01DDF38-0D9D-4E7F-ABA8-CF5621037398}" destId="{80D79838-1280-474C-B84E-6C11ABCAE8F2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8CACFE5-1197-41F7-AAEC-09A63BE74F67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</dgm:pt>
    <dgm:pt modelId="{62C3DF9D-B135-4F85-83A1-A90B49E16DFA}">
      <dgm:prSet phldrT="[Texto]"/>
      <dgm:spPr/>
      <dgm:t>
        <a:bodyPr/>
        <a:lstStyle/>
        <a:p>
          <a:r>
            <a:rPr lang="es-ES" dirty="0"/>
            <a:t>C. LINGÜÍSTICO</a:t>
          </a:r>
        </a:p>
      </dgm:t>
    </dgm:pt>
    <dgm:pt modelId="{93B65F80-00E0-4D37-82E4-4D2380519805}" type="parTrans" cxnId="{60740868-4045-4FC0-BBE5-924095780A52}">
      <dgm:prSet/>
      <dgm:spPr/>
      <dgm:t>
        <a:bodyPr/>
        <a:lstStyle/>
        <a:p>
          <a:endParaRPr lang="es-ES"/>
        </a:p>
      </dgm:t>
    </dgm:pt>
    <dgm:pt modelId="{6182C947-F8B8-4955-927E-C985EBF0E297}" type="sibTrans" cxnId="{60740868-4045-4FC0-BBE5-924095780A52}">
      <dgm:prSet/>
      <dgm:spPr/>
      <dgm:t>
        <a:bodyPr/>
        <a:lstStyle/>
        <a:p>
          <a:endParaRPr lang="es-ES"/>
        </a:p>
      </dgm:t>
    </dgm:pt>
    <dgm:pt modelId="{331B91A4-3AAF-4747-A208-9CF54C25B04E}">
      <dgm:prSet phldrT="[Texto]"/>
      <dgm:spPr/>
      <dgm:t>
        <a:bodyPr/>
        <a:lstStyle/>
        <a:p>
          <a:r>
            <a:rPr lang="es-ES" dirty="0"/>
            <a:t>C. PRAGMÁTICO - DISCURSIVO</a:t>
          </a:r>
        </a:p>
      </dgm:t>
    </dgm:pt>
    <dgm:pt modelId="{8F538E10-3942-456E-8479-D2C2D2C7AB08}" type="parTrans" cxnId="{AEBA87FC-A265-40DA-ABAD-1818BBD53528}">
      <dgm:prSet/>
      <dgm:spPr/>
      <dgm:t>
        <a:bodyPr/>
        <a:lstStyle/>
        <a:p>
          <a:endParaRPr lang="es-ES"/>
        </a:p>
      </dgm:t>
    </dgm:pt>
    <dgm:pt modelId="{AFBD7764-DDBD-497A-AFB9-766C799C091B}" type="sibTrans" cxnId="{AEBA87FC-A265-40DA-ABAD-1818BBD53528}">
      <dgm:prSet/>
      <dgm:spPr/>
      <dgm:t>
        <a:bodyPr/>
        <a:lstStyle/>
        <a:p>
          <a:endParaRPr lang="es-ES"/>
        </a:p>
      </dgm:t>
    </dgm:pt>
    <dgm:pt modelId="{8B150996-35F7-450F-946D-9FE730E08E44}">
      <dgm:prSet phldrT="[Texto]"/>
      <dgm:spPr/>
      <dgm:t>
        <a:bodyPr/>
        <a:lstStyle/>
        <a:p>
          <a:r>
            <a:rPr lang="es-ES" dirty="0"/>
            <a:t>C. PERSONAL: actitud, motivación</a:t>
          </a:r>
        </a:p>
      </dgm:t>
    </dgm:pt>
    <dgm:pt modelId="{98403638-C8D2-4F1F-9D44-D391D28F20BC}" type="parTrans" cxnId="{8559166A-5627-4104-AE58-A99212257053}">
      <dgm:prSet/>
      <dgm:spPr/>
      <dgm:t>
        <a:bodyPr/>
        <a:lstStyle/>
        <a:p>
          <a:endParaRPr lang="es-ES"/>
        </a:p>
      </dgm:t>
    </dgm:pt>
    <dgm:pt modelId="{7C30FFC4-6BA1-4725-B3B0-2A8157F6B63A}" type="sibTrans" cxnId="{8559166A-5627-4104-AE58-A99212257053}">
      <dgm:prSet/>
      <dgm:spPr/>
      <dgm:t>
        <a:bodyPr/>
        <a:lstStyle/>
        <a:p>
          <a:endParaRPr lang="es-ES"/>
        </a:p>
      </dgm:t>
    </dgm:pt>
    <dgm:pt modelId="{777B5775-2A1E-4673-BA1A-F573ACB584EA}">
      <dgm:prSet/>
      <dgm:spPr/>
      <dgm:t>
        <a:bodyPr/>
        <a:lstStyle/>
        <a:p>
          <a:r>
            <a:rPr lang="es-ES" dirty="0"/>
            <a:t>C. ESTRATÉGICO: acto comunicativo</a:t>
          </a:r>
        </a:p>
      </dgm:t>
    </dgm:pt>
    <dgm:pt modelId="{9A7C1D37-48E6-4E04-8A73-EF07F45B0E9F}" type="parTrans" cxnId="{528CD01A-B8BF-4BEF-B4A2-1DB282F118B5}">
      <dgm:prSet/>
      <dgm:spPr/>
      <dgm:t>
        <a:bodyPr/>
        <a:lstStyle/>
        <a:p>
          <a:endParaRPr lang="es-ES"/>
        </a:p>
      </dgm:t>
    </dgm:pt>
    <dgm:pt modelId="{709594ED-55FF-4652-B7B5-71C763458AFA}" type="sibTrans" cxnId="{528CD01A-B8BF-4BEF-B4A2-1DB282F118B5}">
      <dgm:prSet/>
      <dgm:spPr/>
      <dgm:t>
        <a:bodyPr/>
        <a:lstStyle/>
        <a:p>
          <a:endParaRPr lang="es-ES"/>
        </a:p>
      </dgm:t>
    </dgm:pt>
    <dgm:pt modelId="{CF977163-7190-4785-A124-6205A3042B17}">
      <dgm:prSet/>
      <dgm:spPr/>
      <dgm:t>
        <a:bodyPr/>
        <a:lstStyle/>
        <a:p>
          <a:r>
            <a:rPr lang="es-ES"/>
            <a:t>C. SOCIO - CULTURAL</a:t>
          </a:r>
          <a:endParaRPr lang="es-ES" dirty="0"/>
        </a:p>
      </dgm:t>
    </dgm:pt>
    <dgm:pt modelId="{1EF19FFF-4330-4148-9BB7-BA4A629ADFE9}" type="parTrans" cxnId="{B7F0C3D2-F307-41B0-B032-AEB9527A618C}">
      <dgm:prSet/>
      <dgm:spPr/>
      <dgm:t>
        <a:bodyPr/>
        <a:lstStyle/>
        <a:p>
          <a:endParaRPr lang="es-ES"/>
        </a:p>
      </dgm:t>
    </dgm:pt>
    <dgm:pt modelId="{1660D08B-E611-4B57-8602-DE49A88A7997}" type="sibTrans" cxnId="{B7F0C3D2-F307-41B0-B032-AEB9527A618C}">
      <dgm:prSet/>
      <dgm:spPr/>
      <dgm:t>
        <a:bodyPr/>
        <a:lstStyle/>
        <a:p>
          <a:endParaRPr lang="es-ES"/>
        </a:p>
      </dgm:t>
    </dgm:pt>
    <dgm:pt modelId="{42D93457-B1F5-4262-9CD6-B4108B2060FC}" type="pres">
      <dgm:prSet presAssocID="{E8CACFE5-1197-41F7-AAEC-09A63BE74F67}" presName="compositeShape" presStyleCnt="0">
        <dgm:presLayoutVars>
          <dgm:dir/>
          <dgm:resizeHandles/>
        </dgm:presLayoutVars>
      </dgm:prSet>
      <dgm:spPr/>
    </dgm:pt>
    <dgm:pt modelId="{4BE4D83C-8C76-43FA-B5A4-D57A8E5798F6}" type="pres">
      <dgm:prSet presAssocID="{E8CACFE5-1197-41F7-AAEC-09A63BE74F67}" presName="pyramid" presStyleLbl="node1" presStyleIdx="0" presStyleCnt="1"/>
      <dgm:spPr/>
    </dgm:pt>
    <dgm:pt modelId="{CEC49E01-4C54-47C5-809B-5B07EF562184}" type="pres">
      <dgm:prSet presAssocID="{E8CACFE5-1197-41F7-AAEC-09A63BE74F67}" presName="theList" presStyleCnt="0"/>
      <dgm:spPr/>
    </dgm:pt>
    <dgm:pt modelId="{DD648D74-6021-4ADA-BD4E-8A77AF89C83F}" type="pres">
      <dgm:prSet presAssocID="{62C3DF9D-B135-4F85-83A1-A90B49E16DFA}" presName="aNode" presStyleLbl="fgAcc1" presStyleIdx="0" presStyleCnt="5">
        <dgm:presLayoutVars>
          <dgm:bulletEnabled val="1"/>
        </dgm:presLayoutVars>
      </dgm:prSet>
      <dgm:spPr/>
    </dgm:pt>
    <dgm:pt modelId="{0D76AE35-569F-4BE3-8405-9C752D33F47B}" type="pres">
      <dgm:prSet presAssocID="{62C3DF9D-B135-4F85-83A1-A90B49E16DFA}" presName="aSpace" presStyleCnt="0"/>
      <dgm:spPr/>
    </dgm:pt>
    <dgm:pt modelId="{7C84E7E9-A88B-4402-99DF-CFDDA8FA9C59}" type="pres">
      <dgm:prSet presAssocID="{331B91A4-3AAF-4747-A208-9CF54C25B04E}" presName="aNode" presStyleLbl="fgAcc1" presStyleIdx="1" presStyleCnt="5">
        <dgm:presLayoutVars>
          <dgm:bulletEnabled val="1"/>
        </dgm:presLayoutVars>
      </dgm:prSet>
      <dgm:spPr/>
    </dgm:pt>
    <dgm:pt modelId="{72BC0861-21D6-4BF2-9941-0C65C470FF21}" type="pres">
      <dgm:prSet presAssocID="{331B91A4-3AAF-4747-A208-9CF54C25B04E}" presName="aSpace" presStyleCnt="0"/>
      <dgm:spPr/>
    </dgm:pt>
    <dgm:pt modelId="{0F92257F-7E93-4B8B-87B3-50EADA538F23}" type="pres">
      <dgm:prSet presAssocID="{777B5775-2A1E-4673-BA1A-F573ACB584EA}" presName="aNode" presStyleLbl="fgAcc1" presStyleIdx="2" presStyleCnt="5">
        <dgm:presLayoutVars>
          <dgm:bulletEnabled val="1"/>
        </dgm:presLayoutVars>
      </dgm:prSet>
      <dgm:spPr/>
    </dgm:pt>
    <dgm:pt modelId="{6FADD8BA-8967-4403-A94E-91E256F0437B}" type="pres">
      <dgm:prSet presAssocID="{777B5775-2A1E-4673-BA1A-F573ACB584EA}" presName="aSpace" presStyleCnt="0"/>
      <dgm:spPr/>
    </dgm:pt>
    <dgm:pt modelId="{D8216199-F233-4B17-B46F-FE8311C5908A}" type="pres">
      <dgm:prSet presAssocID="{CF977163-7190-4785-A124-6205A3042B17}" presName="aNode" presStyleLbl="fgAcc1" presStyleIdx="3" presStyleCnt="5">
        <dgm:presLayoutVars>
          <dgm:bulletEnabled val="1"/>
        </dgm:presLayoutVars>
      </dgm:prSet>
      <dgm:spPr/>
    </dgm:pt>
    <dgm:pt modelId="{B0F14B73-827D-49A8-96D9-63353715A6D3}" type="pres">
      <dgm:prSet presAssocID="{CF977163-7190-4785-A124-6205A3042B17}" presName="aSpace" presStyleCnt="0"/>
      <dgm:spPr/>
    </dgm:pt>
    <dgm:pt modelId="{1271DA10-500A-4A56-8649-0B1B03A483A4}" type="pres">
      <dgm:prSet presAssocID="{8B150996-35F7-450F-946D-9FE730E08E44}" presName="aNode" presStyleLbl="fgAcc1" presStyleIdx="4" presStyleCnt="5">
        <dgm:presLayoutVars>
          <dgm:bulletEnabled val="1"/>
        </dgm:presLayoutVars>
      </dgm:prSet>
      <dgm:spPr/>
    </dgm:pt>
    <dgm:pt modelId="{4DE1C5C7-F420-4163-8F01-B676536BAE2F}" type="pres">
      <dgm:prSet presAssocID="{8B150996-35F7-450F-946D-9FE730E08E44}" presName="aSpace" presStyleCnt="0"/>
      <dgm:spPr/>
    </dgm:pt>
  </dgm:ptLst>
  <dgm:cxnLst>
    <dgm:cxn modelId="{528CD01A-B8BF-4BEF-B4A2-1DB282F118B5}" srcId="{E8CACFE5-1197-41F7-AAEC-09A63BE74F67}" destId="{777B5775-2A1E-4673-BA1A-F573ACB584EA}" srcOrd="2" destOrd="0" parTransId="{9A7C1D37-48E6-4E04-8A73-EF07F45B0E9F}" sibTransId="{709594ED-55FF-4652-B7B5-71C763458AFA}"/>
    <dgm:cxn modelId="{60740868-4045-4FC0-BBE5-924095780A52}" srcId="{E8CACFE5-1197-41F7-AAEC-09A63BE74F67}" destId="{62C3DF9D-B135-4F85-83A1-A90B49E16DFA}" srcOrd="0" destOrd="0" parTransId="{93B65F80-00E0-4D37-82E4-4D2380519805}" sibTransId="{6182C947-F8B8-4955-927E-C985EBF0E297}"/>
    <dgm:cxn modelId="{8559166A-5627-4104-AE58-A99212257053}" srcId="{E8CACFE5-1197-41F7-AAEC-09A63BE74F67}" destId="{8B150996-35F7-450F-946D-9FE730E08E44}" srcOrd="4" destOrd="0" parTransId="{98403638-C8D2-4F1F-9D44-D391D28F20BC}" sibTransId="{7C30FFC4-6BA1-4725-B3B0-2A8157F6B63A}"/>
    <dgm:cxn modelId="{931D724B-6A43-41B3-9A78-BC76CA9F60B7}" type="presOf" srcId="{E8CACFE5-1197-41F7-AAEC-09A63BE74F67}" destId="{42D93457-B1F5-4262-9CD6-B4108B2060FC}" srcOrd="0" destOrd="0" presId="urn:microsoft.com/office/officeart/2005/8/layout/pyramid2"/>
    <dgm:cxn modelId="{F255224F-0C82-487A-9288-07CAE8519034}" type="presOf" srcId="{331B91A4-3AAF-4747-A208-9CF54C25B04E}" destId="{7C84E7E9-A88B-4402-99DF-CFDDA8FA9C59}" srcOrd="0" destOrd="0" presId="urn:microsoft.com/office/officeart/2005/8/layout/pyramid2"/>
    <dgm:cxn modelId="{A36AE1B5-BFE9-46C6-BB9F-0AF1072EE1D6}" type="presOf" srcId="{8B150996-35F7-450F-946D-9FE730E08E44}" destId="{1271DA10-500A-4A56-8649-0B1B03A483A4}" srcOrd="0" destOrd="0" presId="urn:microsoft.com/office/officeart/2005/8/layout/pyramid2"/>
    <dgm:cxn modelId="{C33E27D0-1918-4CFF-879F-D7DAA9BF8D7D}" type="presOf" srcId="{777B5775-2A1E-4673-BA1A-F573ACB584EA}" destId="{0F92257F-7E93-4B8B-87B3-50EADA538F23}" srcOrd="0" destOrd="0" presId="urn:microsoft.com/office/officeart/2005/8/layout/pyramid2"/>
    <dgm:cxn modelId="{B7F0C3D2-F307-41B0-B032-AEB9527A618C}" srcId="{E8CACFE5-1197-41F7-AAEC-09A63BE74F67}" destId="{CF977163-7190-4785-A124-6205A3042B17}" srcOrd="3" destOrd="0" parTransId="{1EF19FFF-4330-4148-9BB7-BA4A629ADFE9}" sibTransId="{1660D08B-E611-4B57-8602-DE49A88A7997}"/>
    <dgm:cxn modelId="{CEABF7DF-4D61-42E0-9D3A-202F8A54FD06}" type="presOf" srcId="{CF977163-7190-4785-A124-6205A3042B17}" destId="{D8216199-F233-4B17-B46F-FE8311C5908A}" srcOrd="0" destOrd="0" presId="urn:microsoft.com/office/officeart/2005/8/layout/pyramid2"/>
    <dgm:cxn modelId="{B86B7FEB-48D8-4483-B1F6-1B458382EDDE}" type="presOf" srcId="{62C3DF9D-B135-4F85-83A1-A90B49E16DFA}" destId="{DD648D74-6021-4ADA-BD4E-8A77AF89C83F}" srcOrd="0" destOrd="0" presId="urn:microsoft.com/office/officeart/2005/8/layout/pyramid2"/>
    <dgm:cxn modelId="{AEBA87FC-A265-40DA-ABAD-1818BBD53528}" srcId="{E8CACFE5-1197-41F7-AAEC-09A63BE74F67}" destId="{331B91A4-3AAF-4747-A208-9CF54C25B04E}" srcOrd="1" destOrd="0" parTransId="{8F538E10-3942-456E-8479-D2C2D2C7AB08}" sibTransId="{AFBD7764-DDBD-497A-AFB9-766C799C091B}"/>
    <dgm:cxn modelId="{86EBE2E6-DA18-4439-B65D-5C05723F296B}" type="presParOf" srcId="{42D93457-B1F5-4262-9CD6-B4108B2060FC}" destId="{4BE4D83C-8C76-43FA-B5A4-D57A8E5798F6}" srcOrd="0" destOrd="0" presId="urn:microsoft.com/office/officeart/2005/8/layout/pyramid2"/>
    <dgm:cxn modelId="{E0F0B896-94DA-460A-88E8-37615039B94A}" type="presParOf" srcId="{42D93457-B1F5-4262-9CD6-B4108B2060FC}" destId="{CEC49E01-4C54-47C5-809B-5B07EF562184}" srcOrd="1" destOrd="0" presId="urn:microsoft.com/office/officeart/2005/8/layout/pyramid2"/>
    <dgm:cxn modelId="{B85BE157-E6BD-4E7D-88D4-573C5BC0D1F1}" type="presParOf" srcId="{CEC49E01-4C54-47C5-809B-5B07EF562184}" destId="{DD648D74-6021-4ADA-BD4E-8A77AF89C83F}" srcOrd="0" destOrd="0" presId="urn:microsoft.com/office/officeart/2005/8/layout/pyramid2"/>
    <dgm:cxn modelId="{4043061D-C11E-4FCE-9E16-5EFA0ACA82C2}" type="presParOf" srcId="{CEC49E01-4C54-47C5-809B-5B07EF562184}" destId="{0D76AE35-569F-4BE3-8405-9C752D33F47B}" srcOrd="1" destOrd="0" presId="urn:microsoft.com/office/officeart/2005/8/layout/pyramid2"/>
    <dgm:cxn modelId="{5B612E53-30B7-4720-B64B-2B06F2432CB7}" type="presParOf" srcId="{CEC49E01-4C54-47C5-809B-5B07EF562184}" destId="{7C84E7E9-A88B-4402-99DF-CFDDA8FA9C59}" srcOrd="2" destOrd="0" presId="urn:microsoft.com/office/officeart/2005/8/layout/pyramid2"/>
    <dgm:cxn modelId="{82ECDFF1-F59F-404E-9805-9E9459DD113E}" type="presParOf" srcId="{CEC49E01-4C54-47C5-809B-5B07EF562184}" destId="{72BC0861-21D6-4BF2-9941-0C65C470FF21}" srcOrd="3" destOrd="0" presId="urn:microsoft.com/office/officeart/2005/8/layout/pyramid2"/>
    <dgm:cxn modelId="{B318D34A-70D1-4086-A596-83BD65950FA6}" type="presParOf" srcId="{CEC49E01-4C54-47C5-809B-5B07EF562184}" destId="{0F92257F-7E93-4B8B-87B3-50EADA538F23}" srcOrd="4" destOrd="0" presId="urn:microsoft.com/office/officeart/2005/8/layout/pyramid2"/>
    <dgm:cxn modelId="{1D93DCA9-1387-4A10-AA30-4C02C5E67455}" type="presParOf" srcId="{CEC49E01-4C54-47C5-809B-5B07EF562184}" destId="{6FADD8BA-8967-4403-A94E-91E256F0437B}" srcOrd="5" destOrd="0" presId="urn:microsoft.com/office/officeart/2005/8/layout/pyramid2"/>
    <dgm:cxn modelId="{7BDC43F7-2C19-4FF3-A553-A6174DD0F93C}" type="presParOf" srcId="{CEC49E01-4C54-47C5-809B-5B07EF562184}" destId="{D8216199-F233-4B17-B46F-FE8311C5908A}" srcOrd="6" destOrd="0" presId="urn:microsoft.com/office/officeart/2005/8/layout/pyramid2"/>
    <dgm:cxn modelId="{62BD4492-70E8-4ECF-ACEA-CCBF444A8172}" type="presParOf" srcId="{CEC49E01-4C54-47C5-809B-5B07EF562184}" destId="{B0F14B73-827D-49A8-96D9-63353715A6D3}" srcOrd="7" destOrd="0" presId="urn:microsoft.com/office/officeart/2005/8/layout/pyramid2"/>
    <dgm:cxn modelId="{9C6EA77F-3245-4382-9F99-64A95E815BB4}" type="presParOf" srcId="{CEC49E01-4C54-47C5-809B-5B07EF562184}" destId="{1271DA10-500A-4A56-8649-0B1B03A483A4}" srcOrd="8" destOrd="0" presId="urn:microsoft.com/office/officeart/2005/8/layout/pyramid2"/>
    <dgm:cxn modelId="{E7FFE7A4-B9C9-49D1-954A-220133784859}" type="presParOf" srcId="{CEC49E01-4C54-47C5-809B-5B07EF562184}" destId="{4DE1C5C7-F420-4163-8F01-B676536BAE2F}" srcOrd="9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AC135BDF-4D5C-463A-B42E-36D73B3855DB}" type="doc">
      <dgm:prSet loTypeId="urn:microsoft.com/office/officeart/2005/8/layout/radial5" loCatId="cycle" qsTypeId="urn:microsoft.com/office/officeart/2005/8/quickstyle/simple2" qsCatId="simple" csTypeId="urn:microsoft.com/office/officeart/2005/8/colors/accent1_4" csCatId="accent1" phldr="1"/>
      <dgm:spPr/>
      <dgm:t>
        <a:bodyPr/>
        <a:lstStyle/>
        <a:p>
          <a:endParaRPr lang="es-ES"/>
        </a:p>
      </dgm:t>
    </dgm:pt>
    <dgm:pt modelId="{02C82ACE-DB95-4570-8F2D-03EC35F90346}">
      <dgm:prSet phldrT="[Texto]"/>
      <dgm:spPr/>
      <dgm:t>
        <a:bodyPr/>
        <a:lstStyle/>
        <a:p>
          <a:r>
            <a:rPr lang="es-ES" dirty="0"/>
            <a:t>DIARIOS</a:t>
          </a:r>
        </a:p>
      </dgm:t>
    </dgm:pt>
    <dgm:pt modelId="{3B4C0946-E99D-4762-B3D2-6B3A1FC56A20}" type="parTrans" cxnId="{77405179-99E9-40B6-873A-6277F01DB9D7}">
      <dgm:prSet/>
      <dgm:spPr/>
      <dgm:t>
        <a:bodyPr/>
        <a:lstStyle/>
        <a:p>
          <a:endParaRPr lang="es-ES"/>
        </a:p>
      </dgm:t>
    </dgm:pt>
    <dgm:pt modelId="{E97CF4E3-0738-4CAC-908E-53BD811C9CEB}" type="sibTrans" cxnId="{77405179-99E9-40B6-873A-6277F01DB9D7}">
      <dgm:prSet/>
      <dgm:spPr/>
      <dgm:t>
        <a:bodyPr/>
        <a:lstStyle/>
        <a:p>
          <a:endParaRPr lang="es-ES"/>
        </a:p>
      </dgm:t>
    </dgm:pt>
    <dgm:pt modelId="{1871879B-8BF3-4F5A-8ECD-274D4533798F}">
      <dgm:prSet phldrT="[Texto]"/>
      <dgm:spPr/>
      <dgm:t>
        <a:bodyPr/>
        <a:lstStyle/>
        <a:p>
          <a:r>
            <a:rPr lang="es-ES" dirty="0"/>
            <a:t>a. Acceso al mundo personal de los docentes</a:t>
          </a:r>
        </a:p>
      </dgm:t>
    </dgm:pt>
    <dgm:pt modelId="{1B9D5380-EC2A-4217-B97C-BC0A1B799C56}" type="parTrans" cxnId="{4EC3F9F1-2E00-4F5A-8AC8-82FFCF025F7E}">
      <dgm:prSet/>
      <dgm:spPr/>
      <dgm:t>
        <a:bodyPr/>
        <a:lstStyle/>
        <a:p>
          <a:endParaRPr lang="es-ES"/>
        </a:p>
      </dgm:t>
    </dgm:pt>
    <dgm:pt modelId="{6FA60B2C-DEC6-4F5B-9612-21894DC0087D}" type="sibTrans" cxnId="{4EC3F9F1-2E00-4F5A-8AC8-82FFCF025F7E}">
      <dgm:prSet/>
      <dgm:spPr/>
      <dgm:t>
        <a:bodyPr/>
        <a:lstStyle/>
        <a:p>
          <a:endParaRPr lang="es-ES"/>
        </a:p>
      </dgm:t>
    </dgm:pt>
    <dgm:pt modelId="{7E9C368A-F5BD-435D-B488-2CC3F3885543}">
      <dgm:prSet phldrT="[Texto]"/>
      <dgm:spPr/>
      <dgm:t>
        <a:bodyPr/>
        <a:lstStyle/>
        <a:p>
          <a:r>
            <a:rPr lang="es-ES" dirty="0"/>
            <a:t>B. Explicitar los propios dilemas</a:t>
          </a:r>
        </a:p>
      </dgm:t>
    </dgm:pt>
    <dgm:pt modelId="{AA8EBADA-FEA3-450A-9E7D-2CE8907B947D}" type="parTrans" cxnId="{D008B1DE-8846-4568-A0B2-07CE50497E27}">
      <dgm:prSet/>
      <dgm:spPr/>
      <dgm:t>
        <a:bodyPr/>
        <a:lstStyle/>
        <a:p>
          <a:endParaRPr lang="es-ES"/>
        </a:p>
      </dgm:t>
    </dgm:pt>
    <dgm:pt modelId="{7F68BE26-FAFB-47F7-A33F-9921AAE36AD7}" type="sibTrans" cxnId="{D008B1DE-8846-4568-A0B2-07CE50497E27}">
      <dgm:prSet/>
      <dgm:spPr/>
      <dgm:t>
        <a:bodyPr/>
        <a:lstStyle/>
        <a:p>
          <a:endParaRPr lang="es-ES"/>
        </a:p>
      </dgm:t>
    </dgm:pt>
    <dgm:pt modelId="{23DDBB78-8D78-4E89-B1D3-5921D55DA615}">
      <dgm:prSet phldrT="[Texto]"/>
      <dgm:spPr/>
      <dgm:t>
        <a:bodyPr/>
        <a:lstStyle/>
        <a:p>
          <a:r>
            <a:rPr lang="es-ES" dirty="0"/>
            <a:t>C. Evaluación y reajuste de procesos didácticos</a:t>
          </a:r>
        </a:p>
      </dgm:t>
    </dgm:pt>
    <dgm:pt modelId="{1556376D-9A43-4306-AC2F-AD1C3F01821D}" type="parTrans" cxnId="{5B77D9C9-BB91-48EF-AE5E-A225C5DB9EF9}">
      <dgm:prSet/>
      <dgm:spPr/>
      <dgm:t>
        <a:bodyPr/>
        <a:lstStyle/>
        <a:p>
          <a:endParaRPr lang="es-ES"/>
        </a:p>
      </dgm:t>
    </dgm:pt>
    <dgm:pt modelId="{5ADF25D1-00DD-4F24-BBB2-B2A91C62F07A}" type="sibTrans" cxnId="{5B77D9C9-BB91-48EF-AE5E-A225C5DB9EF9}">
      <dgm:prSet/>
      <dgm:spPr/>
      <dgm:t>
        <a:bodyPr/>
        <a:lstStyle/>
        <a:p>
          <a:endParaRPr lang="es-ES"/>
        </a:p>
      </dgm:t>
    </dgm:pt>
    <dgm:pt modelId="{5B30E53A-88EC-4348-8A32-FEDF73FE14ED}">
      <dgm:prSet phldrT="[Texto]"/>
      <dgm:spPr/>
      <dgm:t>
        <a:bodyPr/>
        <a:lstStyle/>
        <a:p>
          <a:r>
            <a:rPr lang="es-ES" dirty="0"/>
            <a:t>D. Desarrollo  profesional permanente</a:t>
          </a:r>
        </a:p>
      </dgm:t>
    </dgm:pt>
    <dgm:pt modelId="{B3CCA230-52BA-488F-AEC6-87D3636E2B3A}" type="parTrans" cxnId="{0497A9BF-2757-4131-9D11-ECA286F51698}">
      <dgm:prSet/>
      <dgm:spPr/>
      <dgm:t>
        <a:bodyPr/>
        <a:lstStyle/>
        <a:p>
          <a:endParaRPr lang="es-ES"/>
        </a:p>
      </dgm:t>
    </dgm:pt>
    <dgm:pt modelId="{88DD562D-E2FF-4EB4-8822-F0F237FCF9BE}" type="sibTrans" cxnId="{0497A9BF-2757-4131-9D11-ECA286F51698}">
      <dgm:prSet/>
      <dgm:spPr/>
      <dgm:t>
        <a:bodyPr/>
        <a:lstStyle/>
        <a:p>
          <a:endParaRPr lang="es-ES"/>
        </a:p>
      </dgm:t>
    </dgm:pt>
    <dgm:pt modelId="{32588EB5-D134-4AD6-810E-12EAA4A24411}" type="pres">
      <dgm:prSet presAssocID="{AC135BDF-4D5C-463A-B42E-36D73B3855DB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20455B4D-FF1D-419C-B4C7-D0ACFF9C299E}" type="pres">
      <dgm:prSet presAssocID="{02C82ACE-DB95-4570-8F2D-03EC35F90346}" presName="centerShape" presStyleLbl="node0" presStyleIdx="0" presStyleCnt="1"/>
      <dgm:spPr/>
    </dgm:pt>
    <dgm:pt modelId="{868F9798-5CC9-47C9-9CFA-2E794D5DD734}" type="pres">
      <dgm:prSet presAssocID="{1B9D5380-EC2A-4217-B97C-BC0A1B799C56}" presName="parTrans" presStyleLbl="sibTrans2D1" presStyleIdx="0" presStyleCnt="4"/>
      <dgm:spPr/>
    </dgm:pt>
    <dgm:pt modelId="{388FFA10-DCFD-4C5D-BE98-CBD710AE201F}" type="pres">
      <dgm:prSet presAssocID="{1B9D5380-EC2A-4217-B97C-BC0A1B799C56}" presName="connectorText" presStyleLbl="sibTrans2D1" presStyleIdx="0" presStyleCnt="4"/>
      <dgm:spPr/>
    </dgm:pt>
    <dgm:pt modelId="{F2AB974E-8B4F-4408-973A-1A54AF1689F1}" type="pres">
      <dgm:prSet presAssocID="{1871879B-8BF3-4F5A-8ECD-274D4533798F}" presName="node" presStyleLbl="node1" presStyleIdx="0" presStyleCnt="4">
        <dgm:presLayoutVars>
          <dgm:bulletEnabled val="1"/>
        </dgm:presLayoutVars>
      </dgm:prSet>
      <dgm:spPr/>
    </dgm:pt>
    <dgm:pt modelId="{D836B935-B88C-484A-A190-7BB302D98EC0}" type="pres">
      <dgm:prSet presAssocID="{AA8EBADA-FEA3-450A-9E7D-2CE8907B947D}" presName="parTrans" presStyleLbl="sibTrans2D1" presStyleIdx="1" presStyleCnt="4"/>
      <dgm:spPr/>
    </dgm:pt>
    <dgm:pt modelId="{D3905169-BA7C-4A91-A6E6-528A1F372A83}" type="pres">
      <dgm:prSet presAssocID="{AA8EBADA-FEA3-450A-9E7D-2CE8907B947D}" presName="connectorText" presStyleLbl="sibTrans2D1" presStyleIdx="1" presStyleCnt="4"/>
      <dgm:spPr/>
    </dgm:pt>
    <dgm:pt modelId="{629995FD-D9CE-46BB-862B-AEA53511AC87}" type="pres">
      <dgm:prSet presAssocID="{7E9C368A-F5BD-435D-B488-2CC3F3885543}" presName="node" presStyleLbl="node1" presStyleIdx="1" presStyleCnt="4">
        <dgm:presLayoutVars>
          <dgm:bulletEnabled val="1"/>
        </dgm:presLayoutVars>
      </dgm:prSet>
      <dgm:spPr/>
    </dgm:pt>
    <dgm:pt modelId="{E2C58A4E-2A39-4DAC-954D-F36DC39C9D53}" type="pres">
      <dgm:prSet presAssocID="{1556376D-9A43-4306-AC2F-AD1C3F01821D}" presName="parTrans" presStyleLbl="sibTrans2D1" presStyleIdx="2" presStyleCnt="4"/>
      <dgm:spPr/>
    </dgm:pt>
    <dgm:pt modelId="{34D29499-D08A-4666-A4D4-30195ACE6265}" type="pres">
      <dgm:prSet presAssocID="{1556376D-9A43-4306-AC2F-AD1C3F01821D}" presName="connectorText" presStyleLbl="sibTrans2D1" presStyleIdx="2" presStyleCnt="4"/>
      <dgm:spPr/>
    </dgm:pt>
    <dgm:pt modelId="{3B936586-5B50-4C24-9A20-1ECB3B7BC364}" type="pres">
      <dgm:prSet presAssocID="{23DDBB78-8D78-4E89-B1D3-5921D55DA615}" presName="node" presStyleLbl="node1" presStyleIdx="2" presStyleCnt="4">
        <dgm:presLayoutVars>
          <dgm:bulletEnabled val="1"/>
        </dgm:presLayoutVars>
      </dgm:prSet>
      <dgm:spPr/>
    </dgm:pt>
    <dgm:pt modelId="{34FE8147-5FBE-4A4C-9936-2F34A57FE4C8}" type="pres">
      <dgm:prSet presAssocID="{B3CCA230-52BA-488F-AEC6-87D3636E2B3A}" presName="parTrans" presStyleLbl="sibTrans2D1" presStyleIdx="3" presStyleCnt="4"/>
      <dgm:spPr/>
    </dgm:pt>
    <dgm:pt modelId="{A04955D2-7C09-4E9D-A0CB-E54C2566ECA2}" type="pres">
      <dgm:prSet presAssocID="{B3CCA230-52BA-488F-AEC6-87D3636E2B3A}" presName="connectorText" presStyleLbl="sibTrans2D1" presStyleIdx="3" presStyleCnt="4"/>
      <dgm:spPr/>
    </dgm:pt>
    <dgm:pt modelId="{EFD8F8D6-BA93-4280-8293-B92CDFAD9481}" type="pres">
      <dgm:prSet presAssocID="{5B30E53A-88EC-4348-8A32-FEDF73FE14ED}" presName="node" presStyleLbl="node1" presStyleIdx="3" presStyleCnt="4">
        <dgm:presLayoutVars>
          <dgm:bulletEnabled val="1"/>
        </dgm:presLayoutVars>
      </dgm:prSet>
      <dgm:spPr/>
    </dgm:pt>
  </dgm:ptLst>
  <dgm:cxnLst>
    <dgm:cxn modelId="{100C1603-AB6B-49F0-94C1-4DE58A7AADD4}" type="presOf" srcId="{1871879B-8BF3-4F5A-8ECD-274D4533798F}" destId="{F2AB974E-8B4F-4408-973A-1A54AF1689F1}" srcOrd="0" destOrd="0" presId="urn:microsoft.com/office/officeart/2005/8/layout/radial5"/>
    <dgm:cxn modelId="{ACD8110E-67A4-4C1A-A5CA-7472994F6288}" type="presOf" srcId="{AA8EBADA-FEA3-450A-9E7D-2CE8907B947D}" destId="{D3905169-BA7C-4A91-A6E6-528A1F372A83}" srcOrd="1" destOrd="0" presId="urn:microsoft.com/office/officeart/2005/8/layout/radial5"/>
    <dgm:cxn modelId="{0F202B42-6022-4D6E-A5E8-B33F5E0E4B99}" type="presOf" srcId="{AA8EBADA-FEA3-450A-9E7D-2CE8907B947D}" destId="{D836B935-B88C-484A-A190-7BB302D98EC0}" srcOrd="0" destOrd="0" presId="urn:microsoft.com/office/officeart/2005/8/layout/radial5"/>
    <dgm:cxn modelId="{A64F8E6C-DECC-41E5-93C8-243372EFFC1B}" type="presOf" srcId="{23DDBB78-8D78-4E89-B1D3-5921D55DA615}" destId="{3B936586-5B50-4C24-9A20-1ECB3B7BC364}" srcOrd="0" destOrd="0" presId="urn:microsoft.com/office/officeart/2005/8/layout/radial5"/>
    <dgm:cxn modelId="{77405179-99E9-40B6-873A-6277F01DB9D7}" srcId="{AC135BDF-4D5C-463A-B42E-36D73B3855DB}" destId="{02C82ACE-DB95-4570-8F2D-03EC35F90346}" srcOrd="0" destOrd="0" parTransId="{3B4C0946-E99D-4762-B3D2-6B3A1FC56A20}" sibTransId="{E97CF4E3-0738-4CAC-908E-53BD811C9CEB}"/>
    <dgm:cxn modelId="{B9F2DF7A-D834-483D-8F31-C40D4FD098AE}" type="presOf" srcId="{AC135BDF-4D5C-463A-B42E-36D73B3855DB}" destId="{32588EB5-D134-4AD6-810E-12EAA4A24411}" srcOrd="0" destOrd="0" presId="urn:microsoft.com/office/officeart/2005/8/layout/radial5"/>
    <dgm:cxn modelId="{99A1E95A-78BA-40AC-ABE4-D324708D3847}" type="presOf" srcId="{1556376D-9A43-4306-AC2F-AD1C3F01821D}" destId="{E2C58A4E-2A39-4DAC-954D-F36DC39C9D53}" srcOrd="0" destOrd="0" presId="urn:microsoft.com/office/officeart/2005/8/layout/radial5"/>
    <dgm:cxn modelId="{564C6C9C-B5B9-44FA-B0AE-7A94DD7F5D46}" type="presOf" srcId="{1556376D-9A43-4306-AC2F-AD1C3F01821D}" destId="{34D29499-D08A-4666-A4D4-30195ACE6265}" srcOrd="1" destOrd="0" presId="urn:microsoft.com/office/officeart/2005/8/layout/radial5"/>
    <dgm:cxn modelId="{B73E8AAF-5B89-448A-AC95-2ACAC33367F6}" type="presOf" srcId="{B3CCA230-52BA-488F-AEC6-87D3636E2B3A}" destId="{34FE8147-5FBE-4A4C-9936-2F34A57FE4C8}" srcOrd="0" destOrd="0" presId="urn:microsoft.com/office/officeart/2005/8/layout/radial5"/>
    <dgm:cxn modelId="{0497A9BF-2757-4131-9D11-ECA286F51698}" srcId="{02C82ACE-DB95-4570-8F2D-03EC35F90346}" destId="{5B30E53A-88EC-4348-8A32-FEDF73FE14ED}" srcOrd="3" destOrd="0" parTransId="{B3CCA230-52BA-488F-AEC6-87D3636E2B3A}" sibTransId="{88DD562D-E2FF-4EB4-8822-F0F237FCF9BE}"/>
    <dgm:cxn modelId="{89606EC3-C5C5-4BE0-B629-84941AAC00B3}" type="presOf" srcId="{1B9D5380-EC2A-4217-B97C-BC0A1B799C56}" destId="{868F9798-5CC9-47C9-9CFA-2E794D5DD734}" srcOrd="0" destOrd="0" presId="urn:microsoft.com/office/officeart/2005/8/layout/radial5"/>
    <dgm:cxn modelId="{C6180DC8-A827-4B47-95A6-AF7390007BE1}" type="presOf" srcId="{02C82ACE-DB95-4570-8F2D-03EC35F90346}" destId="{20455B4D-FF1D-419C-B4C7-D0ACFF9C299E}" srcOrd="0" destOrd="0" presId="urn:microsoft.com/office/officeart/2005/8/layout/radial5"/>
    <dgm:cxn modelId="{5B77D9C9-BB91-48EF-AE5E-A225C5DB9EF9}" srcId="{02C82ACE-DB95-4570-8F2D-03EC35F90346}" destId="{23DDBB78-8D78-4E89-B1D3-5921D55DA615}" srcOrd="2" destOrd="0" parTransId="{1556376D-9A43-4306-AC2F-AD1C3F01821D}" sibTransId="{5ADF25D1-00DD-4F24-BBB2-B2A91C62F07A}"/>
    <dgm:cxn modelId="{6FA6A0CA-DBA9-4518-85B3-D13B6892FA28}" type="presOf" srcId="{1B9D5380-EC2A-4217-B97C-BC0A1B799C56}" destId="{388FFA10-DCFD-4C5D-BE98-CBD710AE201F}" srcOrd="1" destOrd="0" presId="urn:microsoft.com/office/officeart/2005/8/layout/radial5"/>
    <dgm:cxn modelId="{3C2EB6D7-FCD5-4373-B4A7-F8221F535F16}" type="presOf" srcId="{5B30E53A-88EC-4348-8A32-FEDF73FE14ED}" destId="{EFD8F8D6-BA93-4280-8293-B92CDFAD9481}" srcOrd="0" destOrd="0" presId="urn:microsoft.com/office/officeart/2005/8/layout/radial5"/>
    <dgm:cxn modelId="{D008B1DE-8846-4568-A0B2-07CE50497E27}" srcId="{02C82ACE-DB95-4570-8F2D-03EC35F90346}" destId="{7E9C368A-F5BD-435D-B488-2CC3F3885543}" srcOrd="1" destOrd="0" parTransId="{AA8EBADA-FEA3-450A-9E7D-2CE8907B947D}" sibTransId="{7F68BE26-FAFB-47F7-A33F-9921AAE36AD7}"/>
    <dgm:cxn modelId="{4EC3F9F1-2E00-4F5A-8AC8-82FFCF025F7E}" srcId="{02C82ACE-DB95-4570-8F2D-03EC35F90346}" destId="{1871879B-8BF3-4F5A-8ECD-274D4533798F}" srcOrd="0" destOrd="0" parTransId="{1B9D5380-EC2A-4217-B97C-BC0A1B799C56}" sibTransId="{6FA60B2C-DEC6-4F5B-9612-21894DC0087D}"/>
    <dgm:cxn modelId="{80EED2F5-C6B1-4F6C-9F28-7264815E60D4}" type="presOf" srcId="{B3CCA230-52BA-488F-AEC6-87D3636E2B3A}" destId="{A04955D2-7C09-4E9D-A0CB-E54C2566ECA2}" srcOrd="1" destOrd="0" presId="urn:microsoft.com/office/officeart/2005/8/layout/radial5"/>
    <dgm:cxn modelId="{A0CB35FD-2CBC-4906-9181-290D43E9185F}" type="presOf" srcId="{7E9C368A-F5BD-435D-B488-2CC3F3885543}" destId="{629995FD-D9CE-46BB-862B-AEA53511AC87}" srcOrd="0" destOrd="0" presId="urn:microsoft.com/office/officeart/2005/8/layout/radial5"/>
    <dgm:cxn modelId="{354D4A05-7E2E-473F-9DFE-18B9C99E29D0}" type="presParOf" srcId="{32588EB5-D134-4AD6-810E-12EAA4A24411}" destId="{20455B4D-FF1D-419C-B4C7-D0ACFF9C299E}" srcOrd="0" destOrd="0" presId="urn:microsoft.com/office/officeart/2005/8/layout/radial5"/>
    <dgm:cxn modelId="{25593326-A149-40AC-8F03-890E9EEB5505}" type="presParOf" srcId="{32588EB5-D134-4AD6-810E-12EAA4A24411}" destId="{868F9798-5CC9-47C9-9CFA-2E794D5DD734}" srcOrd="1" destOrd="0" presId="urn:microsoft.com/office/officeart/2005/8/layout/radial5"/>
    <dgm:cxn modelId="{7BEB88C6-B7EA-42ED-8D20-1811D1D17546}" type="presParOf" srcId="{868F9798-5CC9-47C9-9CFA-2E794D5DD734}" destId="{388FFA10-DCFD-4C5D-BE98-CBD710AE201F}" srcOrd="0" destOrd="0" presId="urn:microsoft.com/office/officeart/2005/8/layout/radial5"/>
    <dgm:cxn modelId="{F10328DA-CB6D-48D2-9D3F-4CF1ED54449D}" type="presParOf" srcId="{32588EB5-D134-4AD6-810E-12EAA4A24411}" destId="{F2AB974E-8B4F-4408-973A-1A54AF1689F1}" srcOrd="2" destOrd="0" presId="urn:microsoft.com/office/officeart/2005/8/layout/radial5"/>
    <dgm:cxn modelId="{3642F27B-C8A9-4921-B754-1B29C701AEDB}" type="presParOf" srcId="{32588EB5-D134-4AD6-810E-12EAA4A24411}" destId="{D836B935-B88C-484A-A190-7BB302D98EC0}" srcOrd="3" destOrd="0" presId="urn:microsoft.com/office/officeart/2005/8/layout/radial5"/>
    <dgm:cxn modelId="{CC168BBC-F652-4B40-A6E3-60F500238600}" type="presParOf" srcId="{D836B935-B88C-484A-A190-7BB302D98EC0}" destId="{D3905169-BA7C-4A91-A6E6-528A1F372A83}" srcOrd="0" destOrd="0" presId="urn:microsoft.com/office/officeart/2005/8/layout/radial5"/>
    <dgm:cxn modelId="{2EBB751D-FC72-4369-AF5E-9966F70A9589}" type="presParOf" srcId="{32588EB5-D134-4AD6-810E-12EAA4A24411}" destId="{629995FD-D9CE-46BB-862B-AEA53511AC87}" srcOrd="4" destOrd="0" presId="urn:microsoft.com/office/officeart/2005/8/layout/radial5"/>
    <dgm:cxn modelId="{8165F475-4B22-4A13-9123-7FF270A856B1}" type="presParOf" srcId="{32588EB5-D134-4AD6-810E-12EAA4A24411}" destId="{E2C58A4E-2A39-4DAC-954D-F36DC39C9D53}" srcOrd="5" destOrd="0" presId="urn:microsoft.com/office/officeart/2005/8/layout/radial5"/>
    <dgm:cxn modelId="{54F37618-AC05-4D01-8948-9A1B4EF08339}" type="presParOf" srcId="{E2C58A4E-2A39-4DAC-954D-F36DC39C9D53}" destId="{34D29499-D08A-4666-A4D4-30195ACE6265}" srcOrd="0" destOrd="0" presId="urn:microsoft.com/office/officeart/2005/8/layout/radial5"/>
    <dgm:cxn modelId="{AE1F85A5-ED10-4B4F-83E7-C3ED61A2BA99}" type="presParOf" srcId="{32588EB5-D134-4AD6-810E-12EAA4A24411}" destId="{3B936586-5B50-4C24-9A20-1ECB3B7BC364}" srcOrd="6" destOrd="0" presId="urn:microsoft.com/office/officeart/2005/8/layout/radial5"/>
    <dgm:cxn modelId="{D77E9799-17DF-4F58-8979-859595B318F3}" type="presParOf" srcId="{32588EB5-D134-4AD6-810E-12EAA4A24411}" destId="{34FE8147-5FBE-4A4C-9936-2F34A57FE4C8}" srcOrd="7" destOrd="0" presId="urn:microsoft.com/office/officeart/2005/8/layout/radial5"/>
    <dgm:cxn modelId="{8651A842-0162-4374-A4F5-0DC97B41520E}" type="presParOf" srcId="{34FE8147-5FBE-4A4C-9936-2F34A57FE4C8}" destId="{A04955D2-7C09-4E9D-A0CB-E54C2566ECA2}" srcOrd="0" destOrd="0" presId="urn:microsoft.com/office/officeart/2005/8/layout/radial5"/>
    <dgm:cxn modelId="{36BA5319-CC96-48F0-B7E1-CCE54B2D5E73}" type="presParOf" srcId="{32588EB5-D134-4AD6-810E-12EAA4A24411}" destId="{EFD8F8D6-BA93-4280-8293-B92CDFAD9481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8CACFE5-1197-41F7-AAEC-09A63BE74F67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</dgm:pt>
    <dgm:pt modelId="{62C3DF9D-B135-4F85-83A1-A90B49E16DFA}">
      <dgm:prSet phldrT="[Texto]"/>
      <dgm:spPr/>
      <dgm:t>
        <a:bodyPr/>
        <a:lstStyle/>
        <a:p>
          <a:r>
            <a:rPr lang="es-ES" dirty="0"/>
            <a:t>NÚMEROS</a:t>
          </a:r>
        </a:p>
      </dgm:t>
    </dgm:pt>
    <dgm:pt modelId="{93B65F80-00E0-4D37-82E4-4D2380519805}" type="parTrans" cxnId="{60740868-4045-4FC0-BBE5-924095780A52}">
      <dgm:prSet/>
      <dgm:spPr/>
      <dgm:t>
        <a:bodyPr/>
        <a:lstStyle/>
        <a:p>
          <a:endParaRPr lang="es-ES"/>
        </a:p>
      </dgm:t>
    </dgm:pt>
    <dgm:pt modelId="{6182C947-F8B8-4955-927E-C985EBF0E297}" type="sibTrans" cxnId="{60740868-4045-4FC0-BBE5-924095780A52}">
      <dgm:prSet/>
      <dgm:spPr/>
      <dgm:t>
        <a:bodyPr/>
        <a:lstStyle/>
        <a:p>
          <a:endParaRPr lang="es-ES"/>
        </a:p>
      </dgm:t>
    </dgm:pt>
    <dgm:pt modelId="{331B91A4-3AAF-4747-A208-9CF54C25B04E}">
      <dgm:prSet phldrT="[Texto]"/>
      <dgm:spPr/>
      <dgm:t>
        <a:bodyPr/>
        <a:lstStyle/>
        <a:p>
          <a:r>
            <a:rPr lang="es-ES" dirty="0"/>
            <a:t>ÁLGEBRA</a:t>
          </a:r>
        </a:p>
      </dgm:t>
    </dgm:pt>
    <dgm:pt modelId="{8F538E10-3942-456E-8479-D2C2D2C7AB08}" type="parTrans" cxnId="{AEBA87FC-A265-40DA-ABAD-1818BBD53528}">
      <dgm:prSet/>
      <dgm:spPr/>
      <dgm:t>
        <a:bodyPr/>
        <a:lstStyle/>
        <a:p>
          <a:endParaRPr lang="es-ES"/>
        </a:p>
      </dgm:t>
    </dgm:pt>
    <dgm:pt modelId="{AFBD7764-DDBD-497A-AFB9-766C799C091B}" type="sibTrans" cxnId="{AEBA87FC-A265-40DA-ABAD-1818BBD53528}">
      <dgm:prSet/>
      <dgm:spPr/>
      <dgm:t>
        <a:bodyPr/>
        <a:lstStyle/>
        <a:p>
          <a:endParaRPr lang="es-ES"/>
        </a:p>
      </dgm:t>
    </dgm:pt>
    <dgm:pt modelId="{8B150996-35F7-450F-946D-9FE730E08E44}">
      <dgm:prSet phldrT="[Texto]"/>
      <dgm:spPr/>
      <dgm:t>
        <a:bodyPr/>
        <a:lstStyle/>
        <a:p>
          <a:r>
            <a:rPr lang="es-ES" dirty="0"/>
            <a:t>GEOMETRÍA</a:t>
          </a:r>
        </a:p>
      </dgm:t>
    </dgm:pt>
    <dgm:pt modelId="{98403638-C8D2-4F1F-9D44-D391D28F20BC}" type="parTrans" cxnId="{8559166A-5627-4104-AE58-A99212257053}">
      <dgm:prSet/>
      <dgm:spPr/>
      <dgm:t>
        <a:bodyPr/>
        <a:lstStyle/>
        <a:p>
          <a:endParaRPr lang="es-ES"/>
        </a:p>
      </dgm:t>
    </dgm:pt>
    <dgm:pt modelId="{7C30FFC4-6BA1-4725-B3B0-2A8157F6B63A}" type="sibTrans" cxnId="{8559166A-5627-4104-AE58-A99212257053}">
      <dgm:prSet/>
      <dgm:spPr/>
      <dgm:t>
        <a:bodyPr/>
        <a:lstStyle/>
        <a:p>
          <a:endParaRPr lang="es-ES"/>
        </a:p>
      </dgm:t>
    </dgm:pt>
    <dgm:pt modelId="{F827552A-C7C9-4E4B-A69C-6167F5F844A5}">
      <dgm:prSet/>
      <dgm:spPr/>
      <dgm:t>
        <a:bodyPr/>
        <a:lstStyle/>
        <a:p>
          <a:r>
            <a:rPr lang="es-ES" dirty="0"/>
            <a:t>ESTADÍSTICA</a:t>
          </a:r>
        </a:p>
      </dgm:t>
    </dgm:pt>
    <dgm:pt modelId="{99D6A008-4487-45C9-B066-6E13A5B53418}" type="parTrans" cxnId="{428EA343-F9EA-4E6E-9DF9-9C503847B620}">
      <dgm:prSet/>
      <dgm:spPr/>
      <dgm:t>
        <a:bodyPr/>
        <a:lstStyle/>
        <a:p>
          <a:endParaRPr lang="es-ES"/>
        </a:p>
      </dgm:t>
    </dgm:pt>
    <dgm:pt modelId="{117434ED-E49A-4C97-9D0C-43C42C35542E}" type="sibTrans" cxnId="{428EA343-F9EA-4E6E-9DF9-9C503847B620}">
      <dgm:prSet/>
      <dgm:spPr/>
      <dgm:t>
        <a:bodyPr/>
        <a:lstStyle/>
        <a:p>
          <a:endParaRPr lang="es-ES"/>
        </a:p>
      </dgm:t>
    </dgm:pt>
    <dgm:pt modelId="{42D93457-B1F5-4262-9CD6-B4108B2060FC}" type="pres">
      <dgm:prSet presAssocID="{E8CACFE5-1197-41F7-AAEC-09A63BE74F67}" presName="compositeShape" presStyleCnt="0">
        <dgm:presLayoutVars>
          <dgm:dir/>
          <dgm:resizeHandles/>
        </dgm:presLayoutVars>
      </dgm:prSet>
      <dgm:spPr/>
    </dgm:pt>
    <dgm:pt modelId="{4BE4D83C-8C76-43FA-B5A4-D57A8E5798F6}" type="pres">
      <dgm:prSet presAssocID="{E8CACFE5-1197-41F7-AAEC-09A63BE74F67}" presName="pyramid" presStyleLbl="node1" presStyleIdx="0" presStyleCnt="1"/>
      <dgm:spPr/>
    </dgm:pt>
    <dgm:pt modelId="{CEC49E01-4C54-47C5-809B-5B07EF562184}" type="pres">
      <dgm:prSet presAssocID="{E8CACFE5-1197-41F7-AAEC-09A63BE74F67}" presName="theList" presStyleCnt="0"/>
      <dgm:spPr/>
    </dgm:pt>
    <dgm:pt modelId="{DD648D74-6021-4ADA-BD4E-8A77AF89C83F}" type="pres">
      <dgm:prSet presAssocID="{62C3DF9D-B135-4F85-83A1-A90B49E16DFA}" presName="aNode" presStyleLbl="fgAcc1" presStyleIdx="0" presStyleCnt="4">
        <dgm:presLayoutVars>
          <dgm:bulletEnabled val="1"/>
        </dgm:presLayoutVars>
      </dgm:prSet>
      <dgm:spPr/>
    </dgm:pt>
    <dgm:pt modelId="{0D76AE35-569F-4BE3-8405-9C752D33F47B}" type="pres">
      <dgm:prSet presAssocID="{62C3DF9D-B135-4F85-83A1-A90B49E16DFA}" presName="aSpace" presStyleCnt="0"/>
      <dgm:spPr/>
    </dgm:pt>
    <dgm:pt modelId="{7C84E7E9-A88B-4402-99DF-CFDDA8FA9C59}" type="pres">
      <dgm:prSet presAssocID="{331B91A4-3AAF-4747-A208-9CF54C25B04E}" presName="aNode" presStyleLbl="fgAcc1" presStyleIdx="1" presStyleCnt="4">
        <dgm:presLayoutVars>
          <dgm:bulletEnabled val="1"/>
        </dgm:presLayoutVars>
      </dgm:prSet>
      <dgm:spPr/>
    </dgm:pt>
    <dgm:pt modelId="{72BC0861-21D6-4BF2-9941-0C65C470FF21}" type="pres">
      <dgm:prSet presAssocID="{331B91A4-3AAF-4747-A208-9CF54C25B04E}" presName="aSpace" presStyleCnt="0"/>
      <dgm:spPr/>
    </dgm:pt>
    <dgm:pt modelId="{715D498B-219C-4B53-BEB5-DD1E7EF02335}" type="pres">
      <dgm:prSet presAssocID="{F827552A-C7C9-4E4B-A69C-6167F5F844A5}" presName="aNode" presStyleLbl="fgAcc1" presStyleIdx="2" presStyleCnt="4">
        <dgm:presLayoutVars>
          <dgm:bulletEnabled val="1"/>
        </dgm:presLayoutVars>
      </dgm:prSet>
      <dgm:spPr/>
    </dgm:pt>
    <dgm:pt modelId="{C68B85FB-3838-4247-A95B-1415AD6F2523}" type="pres">
      <dgm:prSet presAssocID="{F827552A-C7C9-4E4B-A69C-6167F5F844A5}" presName="aSpace" presStyleCnt="0"/>
      <dgm:spPr/>
    </dgm:pt>
    <dgm:pt modelId="{1271DA10-500A-4A56-8649-0B1B03A483A4}" type="pres">
      <dgm:prSet presAssocID="{8B150996-35F7-450F-946D-9FE730E08E44}" presName="aNode" presStyleLbl="fgAcc1" presStyleIdx="3" presStyleCnt="4">
        <dgm:presLayoutVars>
          <dgm:bulletEnabled val="1"/>
        </dgm:presLayoutVars>
      </dgm:prSet>
      <dgm:spPr/>
    </dgm:pt>
    <dgm:pt modelId="{4DE1C5C7-F420-4163-8F01-B676536BAE2F}" type="pres">
      <dgm:prSet presAssocID="{8B150996-35F7-450F-946D-9FE730E08E44}" presName="aSpace" presStyleCnt="0"/>
      <dgm:spPr/>
    </dgm:pt>
  </dgm:ptLst>
  <dgm:cxnLst>
    <dgm:cxn modelId="{8EF11409-B528-474E-820F-FE56EDD0C183}" type="presOf" srcId="{F827552A-C7C9-4E4B-A69C-6167F5F844A5}" destId="{715D498B-219C-4B53-BEB5-DD1E7EF02335}" srcOrd="0" destOrd="0" presId="urn:microsoft.com/office/officeart/2005/8/layout/pyramid2"/>
    <dgm:cxn modelId="{428EA343-F9EA-4E6E-9DF9-9C503847B620}" srcId="{E8CACFE5-1197-41F7-AAEC-09A63BE74F67}" destId="{F827552A-C7C9-4E4B-A69C-6167F5F844A5}" srcOrd="2" destOrd="0" parTransId="{99D6A008-4487-45C9-B066-6E13A5B53418}" sibTransId="{117434ED-E49A-4C97-9D0C-43C42C35542E}"/>
    <dgm:cxn modelId="{60740868-4045-4FC0-BBE5-924095780A52}" srcId="{E8CACFE5-1197-41F7-AAEC-09A63BE74F67}" destId="{62C3DF9D-B135-4F85-83A1-A90B49E16DFA}" srcOrd="0" destOrd="0" parTransId="{93B65F80-00E0-4D37-82E4-4D2380519805}" sibTransId="{6182C947-F8B8-4955-927E-C985EBF0E297}"/>
    <dgm:cxn modelId="{8559166A-5627-4104-AE58-A99212257053}" srcId="{E8CACFE5-1197-41F7-AAEC-09A63BE74F67}" destId="{8B150996-35F7-450F-946D-9FE730E08E44}" srcOrd="3" destOrd="0" parTransId="{98403638-C8D2-4F1F-9D44-D391D28F20BC}" sibTransId="{7C30FFC4-6BA1-4725-B3B0-2A8157F6B63A}"/>
    <dgm:cxn modelId="{B7C99C6A-6395-444E-9B00-18F106D63B74}" type="presOf" srcId="{E8CACFE5-1197-41F7-AAEC-09A63BE74F67}" destId="{42D93457-B1F5-4262-9CD6-B4108B2060FC}" srcOrd="0" destOrd="0" presId="urn:microsoft.com/office/officeart/2005/8/layout/pyramid2"/>
    <dgm:cxn modelId="{04A430AB-E23E-4802-B724-BE190E0C01E5}" type="presOf" srcId="{331B91A4-3AAF-4747-A208-9CF54C25B04E}" destId="{7C84E7E9-A88B-4402-99DF-CFDDA8FA9C59}" srcOrd="0" destOrd="0" presId="urn:microsoft.com/office/officeart/2005/8/layout/pyramid2"/>
    <dgm:cxn modelId="{DA94B3C9-B0C1-4112-9B6E-2F08AA10B399}" type="presOf" srcId="{8B150996-35F7-450F-946D-9FE730E08E44}" destId="{1271DA10-500A-4A56-8649-0B1B03A483A4}" srcOrd="0" destOrd="0" presId="urn:microsoft.com/office/officeart/2005/8/layout/pyramid2"/>
    <dgm:cxn modelId="{1EBEBECE-5140-4DFA-833A-56E24D44BE3D}" type="presOf" srcId="{62C3DF9D-B135-4F85-83A1-A90B49E16DFA}" destId="{DD648D74-6021-4ADA-BD4E-8A77AF89C83F}" srcOrd="0" destOrd="0" presId="urn:microsoft.com/office/officeart/2005/8/layout/pyramid2"/>
    <dgm:cxn modelId="{AEBA87FC-A265-40DA-ABAD-1818BBD53528}" srcId="{E8CACFE5-1197-41F7-AAEC-09A63BE74F67}" destId="{331B91A4-3AAF-4747-A208-9CF54C25B04E}" srcOrd="1" destOrd="0" parTransId="{8F538E10-3942-456E-8479-D2C2D2C7AB08}" sibTransId="{AFBD7764-DDBD-497A-AFB9-766C799C091B}"/>
    <dgm:cxn modelId="{228DE0BB-D6F9-4393-918C-904BAF873611}" type="presParOf" srcId="{42D93457-B1F5-4262-9CD6-B4108B2060FC}" destId="{4BE4D83C-8C76-43FA-B5A4-D57A8E5798F6}" srcOrd="0" destOrd="0" presId="urn:microsoft.com/office/officeart/2005/8/layout/pyramid2"/>
    <dgm:cxn modelId="{04F5C48C-9866-423A-A3F7-64DC86CF4C16}" type="presParOf" srcId="{42D93457-B1F5-4262-9CD6-B4108B2060FC}" destId="{CEC49E01-4C54-47C5-809B-5B07EF562184}" srcOrd="1" destOrd="0" presId="urn:microsoft.com/office/officeart/2005/8/layout/pyramid2"/>
    <dgm:cxn modelId="{26FFE6B6-5FAD-4C1C-9A76-AAB01DF299BA}" type="presParOf" srcId="{CEC49E01-4C54-47C5-809B-5B07EF562184}" destId="{DD648D74-6021-4ADA-BD4E-8A77AF89C83F}" srcOrd="0" destOrd="0" presId="urn:microsoft.com/office/officeart/2005/8/layout/pyramid2"/>
    <dgm:cxn modelId="{92819B7D-59E8-4BFE-A871-DB16B2ACB44C}" type="presParOf" srcId="{CEC49E01-4C54-47C5-809B-5B07EF562184}" destId="{0D76AE35-569F-4BE3-8405-9C752D33F47B}" srcOrd="1" destOrd="0" presId="urn:microsoft.com/office/officeart/2005/8/layout/pyramid2"/>
    <dgm:cxn modelId="{059E87A5-E7E2-4043-B82F-0F692895B13D}" type="presParOf" srcId="{CEC49E01-4C54-47C5-809B-5B07EF562184}" destId="{7C84E7E9-A88B-4402-99DF-CFDDA8FA9C59}" srcOrd="2" destOrd="0" presId="urn:microsoft.com/office/officeart/2005/8/layout/pyramid2"/>
    <dgm:cxn modelId="{C723CA57-A348-4A18-9164-20109F1437BB}" type="presParOf" srcId="{CEC49E01-4C54-47C5-809B-5B07EF562184}" destId="{72BC0861-21D6-4BF2-9941-0C65C470FF21}" srcOrd="3" destOrd="0" presId="urn:microsoft.com/office/officeart/2005/8/layout/pyramid2"/>
    <dgm:cxn modelId="{05664238-22D8-46B0-93EB-9DEE4587E202}" type="presParOf" srcId="{CEC49E01-4C54-47C5-809B-5B07EF562184}" destId="{715D498B-219C-4B53-BEB5-DD1E7EF02335}" srcOrd="4" destOrd="0" presId="urn:microsoft.com/office/officeart/2005/8/layout/pyramid2"/>
    <dgm:cxn modelId="{75C251EA-7FD0-471E-81F1-EF85BC92E84F}" type="presParOf" srcId="{CEC49E01-4C54-47C5-809B-5B07EF562184}" destId="{C68B85FB-3838-4247-A95B-1415AD6F2523}" srcOrd="5" destOrd="0" presId="urn:microsoft.com/office/officeart/2005/8/layout/pyramid2"/>
    <dgm:cxn modelId="{B4C640A8-DAFE-42FC-91B7-B90B2F3605E1}" type="presParOf" srcId="{CEC49E01-4C54-47C5-809B-5B07EF562184}" destId="{1271DA10-500A-4A56-8649-0B1B03A483A4}" srcOrd="6" destOrd="0" presId="urn:microsoft.com/office/officeart/2005/8/layout/pyramid2"/>
    <dgm:cxn modelId="{5FE6CD88-D6B0-4FDD-9E61-FC53BC562FB0}" type="presParOf" srcId="{CEC49E01-4C54-47C5-809B-5B07EF562184}" destId="{4DE1C5C7-F420-4163-8F01-B676536BAE2F}" srcOrd="7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8CACFE5-1197-41F7-AAEC-09A63BE74F67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</dgm:pt>
    <dgm:pt modelId="{62C3DF9D-B135-4F85-83A1-A90B49E16DFA}">
      <dgm:prSet phldrT="[Texto]"/>
      <dgm:spPr/>
      <dgm:t>
        <a:bodyPr/>
        <a:lstStyle/>
        <a:p>
          <a:r>
            <a:rPr lang="es-ES" dirty="0"/>
            <a:t>SISTEMAS FÍSICOS</a:t>
          </a:r>
        </a:p>
      </dgm:t>
    </dgm:pt>
    <dgm:pt modelId="{93B65F80-00E0-4D37-82E4-4D2380519805}" type="parTrans" cxnId="{60740868-4045-4FC0-BBE5-924095780A52}">
      <dgm:prSet/>
      <dgm:spPr/>
      <dgm:t>
        <a:bodyPr/>
        <a:lstStyle/>
        <a:p>
          <a:endParaRPr lang="es-ES"/>
        </a:p>
      </dgm:t>
    </dgm:pt>
    <dgm:pt modelId="{6182C947-F8B8-4955-927E-C985EBF0E297}" type="sibTrans" cxnId="{60740868-4045-4FC0-BBE5-924095780A52}">
      <dgm:prSet/>
      <dgm:spPr/>
      <dgm:t>
        <a:bodyPr/>
        <a:lstStyle/>
        <a:p>
          <a:endParaRPr lang="es-ES"/>
        </a:p>
      </dgm:t>
    </dgm:pt>
    <dgm:pt modelId="{331B91A4-3AAF-4747-A208-9CF54C25B04E}">
      <dgm:prSet phldrT="[Texto]"/>
      <dgm:spPr/>
      <dgm:t>
        <a:bodyPr/>
        <a:lstStyle/>
        <a:p>
          <a:r>
            <a:rPr lang="es-ES" dirty="0"/>
            <a:t>SISTEMAS BIOLÓGICOS</a:t>
          </a:r>
        </a:p>
      </dgm:t>
    </dgm:pt>
    <dgm:pt modelId="{8F538E10-3942-456E-8479-D2C2D2C7AB08}" type="parTrans" cxnId="{AEBA87FC-A265-40DA-ABAD-1818BBD53528}">
      <dgm:prSet/>
      <dgm:spPr/>
      <dgm:t>
        <a:bodyPr/>
        <a:lstStyle/>
        <a:p>
          <a:endParaRPr lang="es-ES"/>
        </a:p>
      </dgm:t>
    </dgm:pt>
    <dgm:pt modelId="{AFBD7764-DDBD-497A-AFB9-766C799C091B}" type="sibTrans" cxnId="{AEBA87FC-A265-40DA-ABAD-1818BBD53528}">
      <dgm:prSet/>
      <dgm:spPr/>
      <dgm:t>
        <a:bodyPr/>
        <a:lstStyle/>
        <a:p>
          <a:endParaRPr lang="es-ES"/>
        </a:p>
      </dgm:t>
    </dgm:pt>
    <dgm:pt modelId="{8B150996-35F7-450F-946D-9FE730E08E44}">
      <dgm:prSet phldrT="[Texto]"/>
      <dgm:spPr/>
      <dgm:t>
        <a:bodyPr/>
        <a:lstStyle/>
        <a:p>
          <a:r>
            <a:rPr lang="es-ES" dirty="0"/>
            <a:t>SISTEMAS TECNOLÓGICOS</a:t>
          </a:r>
        </a:p>
      </dgm:t>
    </dgm:pt>
    <dgm:pt modelId="{98403638-C8D2-4F1F-9D44-D391D28F20BC}" type="parTrans" cxnId="{8559166A-5627-4104-AE58-A99212257053}">
      <dgm:prSet/>
      <dgm:spPr/>
      <dgm:t>
        <a:bodyPr/>
        <a:lstStyle/>
        <a:p>
          <a:endParaRPr lang="es-ES"/>
        </a:p>
      </dgm:t>
    </dgm:pt>
    <dgm:pt modelId="{7C30FFC4-6BA1-4725-B3B0-2A8157F6B63A}" type="sibTrans" cxnId="{8559166A-5627-4104-AE58-A99212257053}">
      <dgm:prSet/>
      <dgm:spPr/>
      <dgm:t>
        <a:bodyPr/>
        <a:lstStyle/>
        <a:p>
          <a:endParaRPr lang="es-ES"/>
        </a:p>
      </dgm:t>
    </dgm:pt>
    <dgm:pt modelId="{F827552A-C7C9-4E4B-A69C-6167F5F844A5}">
      <dgm:prSet/>
      <dgm:spPr/>
      <dgm:t>
        <a:bodyPr/>
        <a:lstStyle/>
        <a:p>
          <a:r>
            <a:rPr lang="es-ES" dirty="0"/>
            <a:t>SISTEMAS DE LA TIERRA Y DEL ESPACIO</a:t>
          </a:r>
        </a:p>
      </dgm:t>
    </dgm:pt>
    <dgm:pt modelId="{99D6A008-4487-45C9-B066-6E13A5B53418}" type="parTrans" cxnId="{428EA343-F9EA-4E6E-9DF9-9C503847B620}">
      <dgm:prSet/>
      <dgm:spPr/>
      <dgm:t>
        <a:bodyPr/>
        <a:lstStyle/>
        <a:p>
          <a:endParaRPr lang="es-ES"/>
        </a:p>
      </dgm:t>
    </dgm:pt>
    <dgm:pt modelId="{117434ED-E49A-4C97-9D0C-43C42C35542E}" type="sibTrans" cxnId="{428EA343-F9EA-4E6E-9DF9-9C503847B620}">
      <dgm:prSet/>
      <dgm:spPr/>
      <dgm:t>
        <a:bodyPr/>
        <a:lstStyle/>
        <a:p>
          <a:endParaRPr lang="es-ES"/>
        </a:p>
      </dgm:t>
    </dgm:pt>
    <dgm:pt modelId="{169EFD81-1F78-4413-B406-F3AD83C98747}">
      <dgm:prSet/>
      <dgm:spPr/>
      <dgm:t>
        <a:bodyPr/>
        <a:lstStyle/>
        <a:p>
          <a:r>
            <a:rPr lang="es-ES" dirty="0"/>
            <a:t>INV. CIENTÍFICA</a:t>
          </a:r>
        </a:p>
      </dgm:t>
    </dgm:pt>
    <dgm:pt modelId="{8E18E3AB-D009-472A-87D3-DC1F1E04F425}" type="parTrans" cxnId="{B5D2FEAE-9C63-4B24-9D8C-EF7049DB9664}">
      <dgm:prSet/>
      <dgm:spPr/>
      <dgm:t>
        <a:bodyPr/>
        <a:lstStyle/>
        <a:p>
          <a:endParaRPr lang="es-ES"/>
        </a:p>
      </dgm:t>
    </dgm:pt>
    <dgm:pt modelId="{5E34A806-86E9-4641-AAAE-43872C7924E9}" type="sibTrans" cxnId="{B5D2FEAE-9C63-4B24-9D8C-EF7049DB9664}">
      <dgm:prSet/>
      <dgm:spPr/>
      <dgm:t>
        <a:bodyPr/>
        <a:lstStyle/>
        <a:p>
          <a:endParaRPr lang="es-ES"/>
        </a:p>
      </dgm:t>
    </dgm:pt>
    <dgm:pt modelId="{835FC2A4-991F-462F-B753-B3EB74634A2A}">
      <dgm:prSet/>
      <dgm:spPr/>
      <dgm:t>
        <a:bodyPr/>
        <a:lstStyle/>
        <a:p>
          <a:r>
            <a:rPr lang="es-ES" dirty="0"/>
            <a:t>COMUNICACIÓN DE LA CIENCIA</a:t>
          </a:r>
        </a:p>
      </dgm:t>
    </dgm:pt>
    <dgm:pt modelId="{406BA06B-23D0-4E61-B416-75A95DB52877}" type="parTrans" cxnId="{87CEA876-A753-486D-AA11-B80FA79A87BA}">
      <dgm:prSet/>
      <dgm:spPr/>
      <dgm:t>
        <a:bodyPr/>
        <a:lstStyle/>
        <a:p>
          <a:endParaRPr lang="es-ES"/>
        </a:p>
      </dgm:t>
    </dgm:pt>
    <dgm:pt modelId="{7C884D79-028D-4B5A-9CF8-745AA0062AD5}" type="sibTrans" cxnId="{87CEA876-A753-486D-AA11-B80FA79A87BA}">
      <dgm:prSet/>
      <dgm:spPr/>
      <dgm:t>
        <a:bodyPr/>
        <a:lstStyle/>
        <a:p>
          <a:endParaRPr lang="es-ES"/>
        </a:p>
      </dgm:t>
    </dgm:pt>
    <dgm:pt modelId="{42D93457-B1F5-4262-9CD6-B4108B2060FC}" type="pres">
      <dgm:prSet presAssocID="{E8CACFE5-1197-41F7-AAEC-09A63BE74F67}" presName="compositeShape" presStyleCnt="0">
        <dgm:presLayoutVars>
          <dgm:dir/>
          <dgm:resizeHandles/>
        </dgm:presLayoutVars>
      </dgm:prSet>
      <dgm:spPr/>
    </dgm:pt>
    <dgm:pt modelId="{4BE4D83C-8C76-43FA-B5A4-D57A8E5798F6}" type="pres">
      <dgm:prSet presAssocID="{E8CACFE5-1197-41F7-AAEC-09A63BE74F67}" presName="pyramid" presStyleLbl="node1" presStyleIdx="0" presStyleCnt="1"/>
      <dgm:spPr/>
    </dgm:pt>
    <dgm:pt modelId="{CEC49E01-4C54-47C5-809B-5B07EF562184}" type="pres">
      <dgm:prSet presAssocID="{E8CACFE5-1197-41F7-AAEC-09A63BE74F67}" presName="theList" presStyleCnt="0"/>
      <dgm:spPr/>
    </dgm:pt>
    <dgm:pt modelId="{DD648D74-6021-4ADA-BD4E-8A77AF89C83F}" type="pres">
      <dgm:prSet presAssocID="{62C3DF9D-B135-4F85-83A1-A90B49E16DFA}" presName="aNode" presStyleLbl="fgAcc1" presStyleIdx="0" presStyleCnt="6">
        <dgm:presLayoutVars>
          <dgm:bulletEnabled val="1"/>
        </dgm:presLayoutVars>
      </dgm:prSet>
      <dgm:spPr/>
    </dgm:pt>
    <dgm:pt modelId="{0D76AE35-569F-4BE3-8405-9C752D33F47B}" type="pres">
      <dgm:prSet presAssocID="{62C3DF9D-B135-4F85-83A1-A90B49E16DFA}" presName="aSpace" presStyleCnt="0"/>
      <dgm:spPr/>
    </dgm:pt>
    <dgm:pt modelId="{7C84E7E9-A88B-4402-99DF-CFDDA8FA9C59}" type="pres">
      <dgm:prSet presAssocID="{331B91A4-3AAF-4747-A208-9CF54C25B04E}" presName="aNode" presStyleLbl="fgAcc1" presStyleIdx="1" presStyleCnt="6">
        <dgm:presLayoutVars>
          <dgm:bulletEnabled val="1"/>
        </dgm:presLayoutVars>
      </dgm:prSet>
      <dgm:spPr/>
    </dgm:pt>
    <dgm:pt modelId="{72BC0861-21D6-4BF2-9941-0C65C470FF21}" type="pres">
      <dgm:prSet presAssocID="{331B91A4-3AAF-4747-A208-9CF54C25B04E}" presName="aSpace" presStyleCnt="0"/>
      <dgm:spPr/>
    </dgm:pt>
    <dgm:pt modelId="{715D498B-219C-4B53-BEB5-DD1E7EF02335}" type="pres">
      <dgm:prSet presAssocID="{F827552A-C7C9-4E4B-A69C-6167F5F844A5}" presName="aNode" presStyleLbl="fgAcc1" presStyleIdx="2" presStyleCnt="6">
        <dgm:presLayoutVars>
          <dgm:bulletEnabled val="1"/>
        </dgm:presLayoutVars>
      </dgm:prSet>
      <dgm:spPr/>
    </dgm:pt>
    <dgm:pt modelId="{C68B85FB-3838-4247-A95B-1415AD6F2523}" type="pres">
      <dgm:prSet presAssocID="{F827552A-C7C9-4E4B-A69C-6167F5F844A5}" presName="aSpace" presStyleCnt="0"/>
      <dgm:spPr/>
    </dgm:pt>
    <dgm:pt modelId="{C8DC44F2-FC76-43F0-8017-01F0BA8ACA27}" type="pres">
      <dgm:prSet presAssocID="{835FC2A4-991F-462F-B753-B3EB74634A2A}" presName="aNode" presStyleLbl="fgAcc1" presStyleIdx="3" presStyleCnt="6">
        <dgm:presLayoutVars>
          <dgm:bulletEnabled val="1"/>
        </dgm:presLayoutVars>
      </dgm:prSet>
      <dgm:spPr/>
    </dgm:pt>
    <dgm:pt modelId="{6AA3DEAE-A1A0-46FD-ACDC-50BED7D32D5D}" type="pres">
      <dgm:prSet presAssocID="{835FC2A4-991F-462F-B753-B3EB74634A2A}" presName="aSpace" presStyleCnt="0"/>
      <dgm:spPr/>
    </dgm:pt>
    <dgm:pt modelId="{415C22A1-75A9-4932-BBF3-D51A1A28D6AC}" type="pres">
      <dgm:prSet presAssocID="{169EFD81-1F78-4413-B406-F3AD83C98747}" presName="aNode" presStyleLbl="fgAcc1" presStyleIdx="4" presStyleCnt="6">
        <dgm:presLayoutVars>
          <dgm:bulletEnabled val="1"/>
        </dgm:presLayoutVars>
      </dgm:prSet>
      <dgm:spPr/>
    </dgm:pt>
    <dgm:pt modelId="{5CE988FE-244E-4EBA-834F-DA1D4F468E95}" type="pres">
      <dgm:prSet presAssocID="{169EFD81-1F78-4413-B406-F3AD83C98747}" presName="aSpace" presStyleCnt="0"/>
      <dgm:spPr/>
    </dgm:pt>
    <dgm:pt modelId="{1271DA10-500A-4A56-8649-0B1B03A483A4}" type="pres">
      <dgm:prSet presAssocID="{8B150996-35F7-450F-946D-9FE730E08E44}" presName="aNode" presStyleLbl="fgAcc1" presStyleIdx="5" presStyleCnt="6">
        <dgm:presLayoutVars>
          <dgm:bulletEnabled val="1"/>
        </dgm:presLayoutVars>
      </dgm:prSet>
      <dgm:spPr/>
    </dgm:pt>
    <dgm:pt modelId="{4DE1C5C7-F420-4163-8F01-B676536BAE2F}" type="pres">
      <dgm:prSet presAssocID="{8B150996-35F7-450F-946D-9FE730E08E44}" presName="aSpace" presStyleCnt="0"/>
      <dgm:spPr/>
    </dgm:pt>
  </dgm:ptLst>
  <dgm:cxnLst>
    <dgm:cxn modelId="{428EA343-F9EA-4E6E-9DF9-9C503847B620}" srcId="{E8CACFE5-1197-41F7-AAEC-09A63BE74F67}" destId="{F827552A-C7C9-4E4B-A69C-6167F5F844A5}" srcOrd="2" destOrd="0" parTransId="{99D6A008-4487-45C9-B066-6E13A5B53418}" sibTransId="{117434ED-E49A-4C97-9D0C-43C42C35542E}"/>
    <dgm:cxn modelId="{60740868-4045-4FC0-BBE5-924095780A52}" srcId="{E8CACFE5-1197-41F7-AAEC-09A63BE74F67}" destId="{62C3DF9D-B135-4F85-83A1-A90B49E16DFA}" srcOrd="0" destOrd="0" parTransId="{93B65F80-00E0-4D37-82E4-4D2380519805}" sibTransId="{6182C947-F8B8-4955-927E-C985EBF0E297}"/>
    <dgm:cxn modelId="{8559166A-5627-4104-AE58-A99212257053}" srcId="{E8CACFE5-1197-41F7-AAEC-09A63BE74F67}" destId="{8B150996-35F7-450F-946D-9FE730E08E44}" srcOrd="5" destOrd="0" parTransId="{98403638-C8D2-4F1F-9D44-D391D28F20BC}" sibTransId="{7C30FFC4-6BA1-4725-B3B0-2A8157F6B63A}"/>
    <dgm:cxn modelId="{C6B0B74F-7A58-412F-90CD-43A69228A17E}" type="presOf" srcId="{169EFD81-1F78-4413-B406-F3AD83C98747}" destId="{415C22A1-75A9-4932-BBF3-D51A1A28D6AC}" srcOrd="0" destOrd="0" presId="urn:microsoft.com/office/officeart/2005/8/layout/pyramid2"/>
    <dgm:cxn modelId="{0BD16854-376D-40CB-B94F-DB79294228AB}" type="presOf" srcId="{62C3DF9D-B135-4F85-83A1-A90B49E16DFA}" destId="{DD648D74-6021-4ADA-BD4E-8A77AF89C83F}" srcOrd="0" destOrd="0" presId="urn:microsoft.com/office/officeart/2005/8/layout/pyramid2"/>
    <dgm:cxn modelId="{87CEA876-A753-486D-AA11-B80FA79A87BA}" srcId="{E8CACFE5-1197-41F7-AAEC-09A63BE74F67}" destId="{835FC2A4-991F-462F-B753-B3EB74634A2A}" srcOrd="3" destOrd="0" parTransId="{406BA06B-23D0-4E61-B416-75A95DB52877}" sibTransId="{7C884D79-028D-4B5A-9CF8-745AA0062AD5}"/>
    <dgm:cxn modelId="{A4FCCE81-7DEA-4841-8D50-C389710258C8}" type="presOf" srcId="{F827552A-C7C9-4E4B-A69C-6167F5F844A5}" destId="{715D498B-219C-4B53-BEB5-DD1E7EF02335}" srcOrd="0" destOrd="0" presId="urn:microsoft.com/office/officeart/2005/8/layout/pyramid2"/>
    <dgm:cxn modelId="{8DD6C594-6120-4E02-A10C-43E91D68F937}" type="presOf" srcId="{835FC2A4-991F-462F-B753-B3EB74634A2A}" destId="{C8DC44F2-FC76-43F0-8017-01F0BA8ACA27}" srcOrd="0" destOrd="0" presId="urn:microsoft.com/office/officeart/2005/8/layout/pyramid2"/>
    <dgm:cxn modelId="{455E6E95-3F01-49D1-8BFB-05BBF3E67C57}" type="presOf" srcId="{8B150996-35F7-450F-946D-9FE730E08E44}" destId="{1271DA10-500A-4A56-8649-0B1B03A483A4}" srcOrd="0" destOrd="0" presId="urn:microsoft.com/office/officeart/2005/8/layout/pyramid2"/>
    <dgm:cxn modelId="{B5D2FEAE-9C63-4B24-9D8C-EF7049DB9664}" srcId="{E8CACFE5-1197-41F7-AAEC-09A63BE74F67}" destId="{169EFD81-1F78-4413-B406-F3AD83C98747}" srcOrd="4" destOrd="0" parTransId="{8E18E3AB-D009-472A-87D3-DC1F1E04F425}" sibTransId="{5E34A806-86E9-4641-AAAE-43872C7924E9}"/>
    <dgm:cxn modelId="{E3B5AADC-6FE7-4DDE-B67B-1BAB5D67366D}" type="presOf" srcId="{E8CACFE5-1197-41F7-AAEC-09A63BE74F67}" destId="{42D93457-B1F5-4262-9CD6-B4108B2060FC}" srcOrd="0" destOrd="0" presId="urn:microsoft.com/office/officeart/2005/8/layout/pyramid2"/>
    <dgm:cxn modelId="{159B2EF8-91C6-49BA-9450-9D9448A9B9D2}" type="presOf" srcId="{331B91A4-3AAF-4747-A208-9CF54C25B04E}" destId="{7C84E7E9-A88B-4402-99DF-CFDDA8FA9C59}" srcOrd="0" destOrd="0" presId="urn:microsoft.com/office/officeart/2005/8/layout/pyramid2"/>
    <dgm:cxn modelId="{AEBA87FC-A265-40DA-ABAD-1818BBD53528}" srcId="{E8CACFE5-1197-41F7-AAEC-09A63BE74F67}" destId="{331B91A4-3AAF-4747-A208-9CF54C25B04E}" srcOrd="1" destOrd="0" parTransId="{8F538E10-3942-456E-8479-D2C2D2C7AB08}" sibTransId="{AFBD7764-DDBD-497A-AFB9-766C799C091B}"/>
    <dgm:cxn modelId="{C5DF35D3-37EE-4704-A21B-7ED91510AF22}" type="presParOf" srcId="{42D93457-B1F5-4262-9CD6-B4108B2060FC}" destId="{4BE4D83C-8C76-43FA-B5A4-D57A8E5798F6}" srcOrd="0" destOrd="0" presId="urn:microsoft.com/office/officeart/2005/8/layout/pyramid2"/>
    <dgm:cxn modelId="{B4893061-D516-465D-A89F-F80838A9732B}" type="presParOf" srcId="{42D93457-B1F5-4262-9CD6-B4108B2060FC}" destId="{CEC49E01-4C54-47C5-809B-5B07EF562184}" srcOrd="1" destOrd="0" presId="urn:microsoft.com/office/officeart/2005/8/layout/pyramid2"/>
    <dgm:cxn modelId="{E63FEDD0-D0CF-421A-8B09-45E1486F5756}" type="presParOf" srcId="{CEC49E01-4C54-47C5-809B-5B07EF562184}" destId="{DD648D74-6021-4ADA-BD4E-8A77AF89C83F}" srcOrd="0" destOrd="0" presId="urn:microsoft.com/office/officeart/2005/8/layout/pyramid2"/>
    <dgm:cxn modelId="{1987DA97-4B93-42CB-A73F-6BB1A80C9A86}" type="presParOf" srcId="{CEC49E01-4C54-47C5-809B-5B07EF562184}" destId="{0D76AE35-569F-4BE3-8405-9C752D33F47B}" srcOrd="1" destOrd="0" presId="urn:microsoft.com/office/officeart/2005/8/layout/pyramid2"/>
    <dgm:cxn modelId="{2947370B-3921-4750-81A1-68F1D942C705}" type="presParOf" srcId="{CEC49E01-4C54-47C5-809B-5B07EF562184}" destId="{7C84E7E9-A88B-4402-99DF-CFDDA8FA9C59}" srcOrd="2" destOrd="0" presId="urn:microsoft.com/office/officeart/2005/8/layout/pyramid2"/>
    <dgm:cxn modelId="{85336E66-78F4-4024-BB51-62DE8AB677CB}" type="presParOf" srcId="{CEC49E01-4C54-47C5-809B-5B07EF562184}" destId="{72BC0861-21D6-4BF2-9941-0C65C470FF21}" srcOrd="3" destOrd="0" presId="urn:microsoft.com/office/officeart/2005/8/layout/pyramid2"/>
    <dgm:cxn modelId="{F4011CCC-DF61-4984-93AA-72A8A2350D48}" type="presParOf" srcId="{CEC49E01-4C54-47C5-809B-5B07EF562184}" destId="{715D498B-219C-4B53-BEB5-DD1E7EF02335}" srcOrd="4" destOrd="0" presId="urn:microsoft.com/office/officeart/2005/8/layout/pyramid2"/>
    <dgm:cxn modelId="{D3979C72-DE03-4E30-8380-C6852E799575}" type="presParOf" srcId="{CEC49E01-4C54-47C5-809B-5B07EF562184}" destId="{C68B85FB-3838-4247-A95B-1415AD6F2523}" srcOrd="5" destOrd="0" presId="urn:microsoft.com/office/officeart/2005/8/layout/pyramid2"/>
    <dgm:cxn modelId="{7BA05EF6-0EB7-466E-8943-AE040266B958}" type="presParOf" srcId="{CEC49E01-4C54-47C5-809B-5B07EF562184}" destId="{C8DC44F2-FC76-43F0-8017-01F0BA8ACA27}" srcOrd="6" destOrd="0" presId="urn:microsoft.com/office/officeart/2005/8/layout/pyramid2"/>
    <dgm:cxn modelId="{E9CA6B36-AB92-42EE-A68E-41A532C63065}" type="presParOf" srcId="{CEC49E01-4C54-47C5-809B-5B07EF562184}" destId="{6AA3DEAE-A1A0-46FD-ACDC-50BED7D32D5D}" srcOrd="7" destOrd="0" presId="urn:microsoft.com/office/officeart/2005/8/layout/pyramid2"/>
    <dgm:cxn modelId="{A5450C89-C399-42BF-854F-5AFF92E37A96}" type="presParOf" srcId="{CEC49E01-4C54-47C5-809B-5B07EF562184}" destId="{415C22A1-75A9-4932-BBF3-D51A1A28D6AC}" srcOrd="8" destOrd="0" presId="urn:microsoft.com/office/officeart/2005/8/layout/pyramid2"/>
    <dgm:cxn modelId="{78E339A4-90F0-429A-95A9-62186F7F1F6F}" type="presParOf" srcId="{CEC49E01-4C54-47C5-809B-5B07EF562184}" destId="{5CE988FE-244E-4EBA-834F-DA1D4F468E95}" srcOrd="9" destOrd="0" presId="urn:microsoft.com/office/officeart/2005/8/layout/pyramid2"/>
    <dgm:cxn modelId="{E9C08BA4-5B58-4019-AD23-B12B867BBB2C}" type="presParOf" srcId="{CEC49E01-4C54-47C5-809B-5B07EF562184}" destId="{1271DA10-500A-4A56-8649-0B1B03A483A4}" srcOrd="10" destOrd="0" presId="urn:microsoft.com/office/officeart/2005/8/layout/pyramid2"/>
    <dgm:cxn modelId="{CDC2BE81-D15C-4BD3-9FCA-1F487551F82A}" type="presParOf" srcId="{CEC49E01-4C54-47C5-809B-5B07EF562184}" destId="{4DE1C5C7-F420-4163-8F01-B676536BAE2F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8CACFE5-1197-41F7-AAEC-09A63BE74F67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</dgm:pt>
    <dgm:pt modelId="{62C3DF9D-B135-4F85-83A1-A90B49E16DFA}">
      <dgm:prSet phldrT="[Texto]"/>
      <dgm:spPr/>
      <dgm:t>
        <a:bodyPr/>
        <a:lstStyle/>
        <a:p>
          <a:r>
            <a:rPr lang="es-ES" dirty="0"/>
            <a:t>INFORMACIÓN</a:t>
          </a:r>
        </a:p>
      </dgm:t>
    </dgm:pt>
    <dgm:pt modelId="{93B65F80-00E0-4D37-82E4-4D2380519805}" type="parTrans" cxnId="{60740868-4045-4FC0-BBE5-924095780A52}">
      <dgm:prSet/>
      <dgm:spPr/>
      <dgm:t>
        <a:bodyPr/>
        <a:lstStyle/>
        <a:p>
          <a:endParaRPr lang="es-ES"/>
        </a:p>
      </dgm:t>
    </dgm:pt>
    <dgm:pt modelId="{6182C947-F8B8-4955-927E-C985EBF0E297}" type="sibTrans" cxnId="{60740868-4045-4FC0-BBE5-924095780A52}">
      <dgm:prSet/>
      <dgm:spPr/>
      <dgm:t>
        <a:bodyPr/>
        <a:lstStyle/>
        <a:p>
          <a:endParaRPr lang="es-ES"/>
        </a:p>
      </dgm:t>
    </dgm:pt>
    <dgm:pt modelId="{331B91A4-3AAF-4747-A208-9CF54C25B04E}">
      <dgm:prSet phldrT="[Texto]"/>
      <dgm:spPr/>
      <dgm:t>
        <a:bodyPr/>
        <a:lstStyle/>
        <a:p>
          <a:r>
            <a:rPr lang="es-ES" dirty="0"/>
            <a:t>ALF. INFORMACIONAL</a:t>
          </a:r>
        </a:p>
      </dgm:t>
    </dgm:pt>
    <dgm:pt modelId="{8F538E10-3942-456E-8479-D2C2D2C7AB08}" type="parTrans" cxnId="{AEBA87FC-A265-40DA-ABAD-1818BBD53528}">
      <dgm:prSet/>
      <dgm:spPr/>
      <dgm:t>
        <a:bodyPr/>
        <a:lstStyle/>
        <a:p>
          <a:endParaRPr lang="es-ES"/>
        </a:p>
      </dgm:t>
    </dgm:pt>
    <dgm:pt modelId="{AFBD7764-DDBD-497A-AFB9-766C799C091B}" type="sibTrans" cxnId="{AEBA87FC-A265-40DA-ABAD-1818BBD53528}">
      <dgm:prSet/>
      <dgm:spPr/>
      <dgm:t>
        <a:bodyPr/>
        <a:lstStyle/>
        <a:p>
          <a:endParaRPr lang="es-ES"/>
        </a:p>
      </dgm:t>
    </dgm:pt>
    <dgm:pt modelId="{8B150996-35F7-450F-946D-9FE730E08E44}">
      <dgm:prSet phldrT="[Texto]"/>
      <dgm:spPr/>
      <dgm:t>
        <a:bodyPr/>
        <a:lstStyle/>
        <a:p>
          <a:r>
            <a:rPr lang="es-ES" dirty="0"/>
            <a:t>COMUNICACIÓN</a:t>
          </a:r>
        </a:p>
      </dgm:t>
    </dgm:pt>
    <dgm:pt modelId="{98403638-C8D2-4F1F-9D44-D391D28F20BC}" type="parTrans" cxnId="{8559166A-5627-4104-AE58-A99212257053}">
      <dgm:prSet/>
      <dgm:spPr/>
      <dgm:t>
        <a:bodyPr/>
        <a:lstStyle/>
        <a:p>
          <a:endParaRPr lang="es-ES"/>
        </a:p>
      </dgm:t>
    </dgm:pt>
    <dgm:pt modelId="{7C30FFC4-6BA1-4725-B3B0-2A8157F6B63A}" type="sibTrans" cxnId="{8559166A-5627-4104-AE58-A99212257053}">
      <dgm:prSet/>
      <dgm:spPr/>
      <dgm:t>
        <a:bodyPr/>
        <a:lstStyle/>
        <a:p>
          <a:endParaRPr lang="es-ES"/>
        </a:p>
      </dgm:t>
    </dgm:pt>
    <dgm:pt modelId="{5F651CB2-4040-473F-B536-854F4F06A93F}">
      <dgm:prSet/>
      <dgm:spPr/>
      <dgm:t>
        <a:bodyPr/>
        <a:lstStyle/>
        <a:p>
          <a:r>
            <a:rPr lang="es-ES" dirty="0"/>
            <a:t>SEGURIDAD</a:t>
          </a:r>
        </a:p>
      </dgm:t>
    </dgm:pt>
    <dgm:pt modelId="{C2A46023-2C12-46EA-9CA4-EC6B51007A8A}" type="parTrans" cxnId="{75C0EE8B-1666-4975-8D22-32EB17EE194A}">
      <dgm:prSet/>
      <dgm:spPr/>
      <dgm:t>
        <a:bodyPr/>
        <a:lstStyle/>
        <a:p>
          <a:endParaRPr lang="es-ES"/>
        </a:p>
      </dgm:t>
    </dgm:pt>
    <dgm:pt modelId="{889AC897-5AEE-485E-879F-C23755B92145}" type="sibTrans" cxnId="{75C0EE8B-1666-4975-8D22-32EB17EE194A}">
      <dgm:prSet/>
      <dgm:spPr/>
      <dgm:t>
        <a:bodyPr/>
        <a:lstStyle/>
        <a:p>
          <a:endParaRPr lang="es-ES"/>
        </a:p>
      </dgm:t>
    </dgm:pt>
    <dgm:pt modelId="{5D8A7D0F-8B0C-42C4-A042-F1EB798B5478}">
      <dgm:prSet/>
      <dgm:spPr/>
      <dgm:t>
        <a:bodyPr/>
        <a:lstStyle/>
        <a:p>
          <a:r>
            <a:rPr lang="es-ES" dirty="0"/>
            <a:t>CREACIÓN DE CONTENIDOS</a:t>
          </a:r>
        </a:p>
      </dgm:t>
    </dgm:pt>
    <dgm:pt modelId="{9FECA4EB-6CDB-4554-939E-1B298D1618A9}" type="parTrans" cxnId="{BE0D63F2-8B6F-4C12-8FCC-BDFBAC074B59}">
      <dgm:prSet/>
      <dgm:spPr/>
      <dgm:t>
        <a:bodyPr/>
        <a:lstStyle/>
        <a:p>
          <a:endParaRPr lang="es-ES"/>
        </a:p>
      </dgm:t>
    </dgm:pt>
    <dgm:pt modelId="{FFFA2C67-2723-4662-9DD8-9E13939B78A8}" type="sibTrans" cxnId="{BE0D63F2-8B6F-4C12-8FCC-BDFBAC074B59}">
      <dgm:prSet/>
      <dgm:spPr/>
      <dgm:t>
        <a:bodyPr/>
        <a:lstStyle/>
        <a:p>
          <a:endParaRPr lang="es-ES"/>
        </a:p>
      </dgm:t>
    </dgm:pt>
    <dgm:pt modelId="{A34928AD-ED9C-4870-866A-66738A15CE67}">
      <dgm:prSet/>
      <dgm:spPr/>
      <dgm:t>
        <a:bodyPr/>
        <a:lstStyle/>
        <a:p>
          <a:r>
            <a:rPr lang="es-ES" dirty="0"/>
            <a:t>LA RESOLUCIÓN DE PROBLEMAS</a:t>
          </a:r>
        </a:p>
      </dgm:t>
    </dgm:pt>
    <dgm:pt modelId="{2DA9A031-3F50-4620-BF6C-5EE2EA7F471E}" type="parTrans" cxnId="{B648AA97-5225-4786-BDE4-4F6FB9A627A7}">
      <dgm:prSet/>
      <dgm:spPr/>
      <dgm:t>
        <a:bodyPr/>
        <a:lstStyle/>
        <a:p>
          <a:endParaRPr lang="es-ES"/>
        </a:p>
      </dgm:t>
    </dgm:pt>
    <dgm:pt modelId="{370CEACE-A1CF-4CDE-AB46-983AEB15E520}" type="sibTrans" cxnId="{B648AA97-5225-4786-BDE4-4F6FB9A627A7}">
      <dgm:prSet/>
      <dgm:spPr/>
      <dgm:t>
        <a:bodyPr/>
        <a:lstStyle/>
        <a:p>
          <a:endParaRPr lang="es-ES"/>
        </a:p>
      </dgm:t>
    </dgm:pt>
    <dgm:pt modelId="{42D93457-B1F5-4262-9CD6-B4108B2060FC}" type="pres">
      <dgm:prSet presAssocID="{E8CACFE5-1197-41F7-AAEC-09A63BE74F67}" presName="compositeShape" presStyleCnt="0">
        <dgm:presLayoutVars>
          <dgm:dir/>
          <dgm:resizeHandles/>
        </dgm:presLayoutVars>
      </dgm:prSet>
      <dgm:spPr/>
    </dgm:pt>
    <dgm:pt modelId="{4BE4D83C-8C76-43FA-B5A4-D57A8E5798F6}" type="pres">
      <dgm:prSet presAssocID="{E8CACFE5-1197-41F7-AAEC-09A63BE74F67}" presName="pyramid" presStyleLbl="node1" presStyleIdx="0" presStyleCnt="1"/>
      <dgm:spPr/>
    </dgm:pt>
    <dgm:pt modelId="{CEC49E01-4C54-47C5-809B-5B07EF562184}" type="pres">
      <dgm:prSet presAssocID="{E8CACFE5-1197-41F7-AAEC-09A63BE74F67}" presName="theList" presStyleCnt="0"/>
      <dgm:spPr/>
    </dgm:pt>
    <dgm:pt modelId="{DD648D74-6021-4ADA-BD4E-8A77AF89C83F}" type="pres">
      <dgm:prSet presAssocID="{62C3DF9D-B135-4F85-83A1-A90B49E16DFA}" presName="aNode" presStyleLbl="fgAcc1" presStyleIdx="0" presStyleCnt="6">
        <dgm:presLayoutVars>
          <dgm:bulletEnabled val="1"/>
        </dgm:presLayoutVars>
      </dgm:prSet>
      <dgm:spPr/>
    </dgm:pt>
    <dgm:pt modelId="{0D76AE35-569F-4BE3-8405-9C752D33F47B}" type="pres">
      <dgm:prSet presAssocID="{62C3DF9D-B135-4F85-83A1-A90B49E16DFA}" presName="aSpace" presStyleCnt="0"/>
      <dgm:spPr/>
    </dgm:pt>
    <dgm:pt modelId="{7C84E7E9-A88B-4402-99DF-CFDDA8FA9C59}" type="pres">
      <dgm:prSet presAssocID="{331B91A4-3AAF-4747-A208-9CF54C25B04E}" presName="aNode" presStyleLbl="fgAcc1" presStyleIdx="1" presStyleCnt="6">
        <dgm:presLayoutVars>
          <dgm:bulletEnabled val="1"/>
        </dgm:presLayoutVars>
      </dgm:prSet>
      <dgm:spPr/>
    </dgm:pt>
    <dgm:pt modelId="{72BC0861-21D6-4BF2-9941-0C65C470FF21}" type="pres">
      <dgm:prSet presAssocID="{331B91A4-3AAF-4747-A208-9CF54C25B04E}" presName="aSpace" presStyleCnt="0"/>
      <dgm:spPr/>
    </dgm:pt>
    <dgm:pt modelId="{FA3927E0-F8CD-4B97-AAA8-448C84EDEAFE}" type="pres">
      <dgm:prSet presAssocID="{5D8A7D0F-8B0C-42C4-A042-F1EB798B5478}" presName="aNode" presStyleLbl="fgAcc1" presStyleIdx="2" presStyleCnt="6">
        <dgm:presLayoutVars>
          <dgm:bulletEnabled val="1"/>
        </dgm:presLayoutVars>
      </dgm:prSet>
      <dgm:spPr/>
    </dgm:pt>
    <dgm:pt modelId="{E0B24639-E976-46DD-8054-D019A939A7E4}" type="pres">
      <dgm:prSet presAssocID="{5D8A7D0F-8B0C-42C4-A042-F1EB798B5478}" presName="aSpace" presStyleCnt="0"/>
      <dgm:spPr/>
    </dgm:pt>
    <dgm:pt modelId="{D0830568-9FB2-45C6-95C3-D2AD948CB89B}" type="pres">
      <dgm:prSet presAssocID="{5F651CB2-4040-473F-B536-854F4F06A93F}" presName="aNode" presStyleLbl="fgAcc1" presStyleIdx="3" presStyleCnt="6">
        <dgm:presLayoutVars>
          <dgm:bulletEnabled val="1"/>
        </dgm:presLayoutVars>
      </dgm:prSet>
      <dgm:spPr/>
    </dgm:pt>
    <dgm:pt modelId="{118A49DC-FA93-4776-8B19-EB41762B23F7}" type="pres">
      <dgm:prSet presAssocID="{5F651CB2-4040-473F-B536-854F4F06A93F}" presName="aSpace" presStyleCnt="0"/>
      <dgm:spPr/>
    </dgm:pt>
    <dgm:pt modelId="{0E353294-5A98-477A-B50D-46A98BCFBB04}" type="pres">
      <dgm:prSet presAssocID="{A34928AD-ED9C-4870-866A-66738A15CE67}" presName="aNode" presStyleLbl="fgAcc1" presStyleIdx="4" presStyleCnt="6">
        <dgm:presLayoutVars>
          <dgm:bulletEnabled val="1"/>
        </dgm:presLayoutVars>
      </dgm:prSet>
      <dgm:spPr/>
    </dgm:pt>
    <dgm:pt modelId="{7B2C3035-7557-4879-A4C7-F220BE11200A}" type="pres">
      <dgm:prSet presAssocID="{A34928AD-ED9C-4870-866A-66738A15CE67}" presName="aSpace" presStyleCnt="0"/>
      <dgm:spPr/>
    </dgm:pt>
    <dgm:pt modelId="{1271DA10-500A-4A56-8649-0B1B03A483A4}" type="pres">
      <dgm:prSet presAssocID="{8B150996-35F7-450F-946D-9FE730E08E44}" presName="aNode" presStyleLbl="fgAcc1" presStyleIdx="5" presStyleCnt="6">
        <dgm:presLayoutVars>
          <dgm:bulletEnabled val="1"/>
        </dgm:presLayoutVars>
      </dgm:prSet>
      <dgm:spPr/>
    </dgm:pt>
    <dgm:pt modelId="{4DE1C5C7-F420-4163-8F01-B676536BAE2F}" type="pres">
      <dgm:prSet presAssocID="{8B150996-35F7-450F-946D-9FE730E08E44}" presName="aSpace" presStyleCnt="0"/>
      <dgm:spPr/>
    </dgm:pt>
  </dgm:ptLst>
  <dgm:cxnLst>
    <dgm:cxn modelId="{60740868-4045-4FC0-BBE5-924095780A52}" srcId="{E8CACFE5-1197-41F7-AAEC-09A63BE74F67}" destId="{62C3DF9D-B135-4F85-83A1-A90B49E16DFA}" srcOrd="0" destOrd="0" parTransId="{93B65F80-00E0-4D37-82E4-4D2380519805}" sibTransId="{6182C947-F8B8-4955-927E-C985EBF0E297}"/>
    <dgm:cxn modelId="{8559166A-5627-4104-AE58-A99212257053}" srcId="{E8CACFE5-1197-41F7-AAEC-09A63BE74F67}" destId="{8B150996-35F7-450F-946D-9FE730E08E44}" srcOrd="5" destOrd="0" parTransId="{98403638-C8D2-4F1F-9D44-D391D28F20BC}" sibTransId="{7C30FFC4-6BA1-4725-B3B0-2A8157F6B63A}"/>
    <dgm:cxn modelId="{F65B414E-026F-4473-8445-ACBDC1AA0F03}" type="presOf" srcId="{A34928AD-ED9C-4870-866A-66738A15CE67}" destId="{0E353294-5A98-477A-B50D-46A98BCFBB04}" srcOrd="0" destOrd="0" presId="urn:microsoft.com/office/officeart/2005/8/layout/pyramid2"/>
    <dgm:cxn modelId="{5C0A9689-974C-41EA-B5F2-9243289EB958}" type="presOf" srcId="{331B91A4-3AAF-4747-A208-9CF54C25B04E}" destId="{7C84E7E9-A88B-4402-99DF-CFDDA8FA9C59}" srcOrd="0" destOrd="0" presId="urn:microsoft.com/office/officeart/2005/8/layout/pyramid2"/>
    <dgm:cxn modelId="{75C0EE8B-1666-4975-8D22-32EB17EE194A}" srcId="{E8CACFE5-1197-41F7-AAEC-09A63BE74F67}" destId="{5F651CB2-4040-473F-B536-854F4F06A93F}" srcOrd="3" destOrd="0" parTransId="{C2A46023-2C12-46EA-9CA4-EC6B51007A8A}" sibTransId="{889AC897-5AEE-485E-879F-C23755B92145}"/>
    <dgm:cxn modelId="{2A176D8E-58E9-4D92-B4AE-F1D35F67B508}" type="presOf" srcId="{5F651CB2-4040-473F-B536-854F4F06A93F}" destId="{D0830568-9FB2-45C6-95C3-D2AD948CB89B}" srcOrd="0" destOrd="0" presId="urn:microsoft.com/office/officeart/2005/8/layout/pyramid2"/>
    <dgm:cxn modelId="{BB32B390-D76C-4E4E-8756-7AE3116C964D}" type="presOf" srcId="{62C3DF9D-B135-4F85-83A1-A90B49E16DFA}" destId="{DD648D74-6021-4ADA-BD4E-8A77AF89C83F}" srcOrd="0" destOrd="0" presId="urn:microsoft.com/office/officeart/2005/8/layout/pyramid2"/>
    <dgm:cxn modelId="{B648AA97-5225-4786-BDE4-4F6FB9A627A7}" srcId="{E8CACFE5-1197-41F7-AAEC-09A63BE74F67}" destId="{A34928AD-ED9C-4870-866A-66738A15CE67}" srcOrd="4" destOrd="0" parTransId="{2DA9A031-3F50-4620-BF6C-5EE2EA7F471E}" sibTransId="{370CEACE-A1CF-4CDE-AB46-983AEB15E520}"/>
    <dgm:cxn modelId="{3EA0A5AE-47DA-4463-91B9-E7CE2147CEB2}" type="presOf" srcId="{E8CACFE5-1197-41F7-AAEC-09A63BE74F67}" destId="{42D93457-B1F5-4262-9CD6-B4108B2060FC}" srcOrd="0" destOrd="0" presId="urn:microsoft.com/office/officeart/2005/8/layout/pyramid2"/>
    <dgm:cxn modelId="{B19F2EB0-40F4-44A0-B86C-B4C0FF6A367F}" type="presOf" srcId="{8B150996-35F7-450F-946D-9FE730E08E44}" destId="{1271DA10-500A-4A56-8649-0B1B03A483A4}" srcOrd="0" destOrd="0" presId="urn:microsoft.com/office/officeart/2005/8/layout/pyramid2"/>
    <dgm:cxn modelId="{DC4FC3EE-15D2-4344-9A10-EE330A45B58B}" type="presOf" srcId="{5D8A7D0F-8B0C-42C4-A042-F1EB798B5478}" destId="{FA3927E0-F8CD-4B97-AAA8-448C84EDEAFE}" srcOrd="0" destOrd="0" presId="urn:microsoft.com/office/officeart/2005/8/layout/pyramid2"/>
    <dgm:cxn modelId="{BE0D63F2-8B6F-4C12-8FCC-BDFBAC074B59}" srcId="{E8CACFE5-1197-41F7-AAEC-09A63BE74F67}" destId="{5D8A7D0F-8B0C-42C4-A042-F1EB798B5478}" srcOrd="2" destOrd="0" parTransId="{9FECA4EB-6CDB-4554-939E-1B298D1618A9}" sibTransId="{FFFA2C67-2723-4662-9DD8-9E13939B78A8}"/>
    <dgm:cxn modelId="{AEBA87FC-A265-40DA-ABAD-1818BBD53528}" srcId="{E8CACFE5-1197-41F7-AAEC-09A63BE74F67}" destId="{331B91A4-3AAF-4747-A208-9CF54C25B04E}" srcOrd="1" destOrd="0" parTransId="{8F538E10-3942-456E-8479-D2C2D2C7AB08}" sibTransId="{AFBD7764-DDBD-497A-AFB9-766C799C091B}"/>
    <dgm:cxn modelId="{8C82125A-9244-4DAB-AA5E-64370BDA073C}" type="presParOf" srcId="{42D93457-B1F5-4262-9CD6-B4108B2060FC}" destId="{4BE4D83C-8C76-43FA-B5A4-D57A8E5798F6}" srcOrd="0" destOrd="0" presId="urn:microsoft.com/office/officeart/2005/8/layout/pyramid2"/>
    <dgm:cxn modelId="{7CE5D83D-4965-4C7E-B43C-53AE3DF11D21}" type="presParOf" srcId="{42D93457-B1F5-4262-9CD6-B4108B2060FC}" destId="{CEC49E01-4C54-47C5-809B-5B07EF562184}" srcOrd="1" destOrd="0" presId="urn:microsoft.com/office/officeart/2005/8/layout/pyramid2"/>
    <dgm:cxn modelId="{4ECC73EA-D40C-4C4A-97EA-BCDDE0108E7E}" type="presParOf" srcId="{CEC49E01-4C54-47C5-809B-5B07EF562184}" destId="{DD648D74-6021-4ADA-BD4E-8A77AF89C83F}" srcOrd="0" destOrd="0" presId="urn:microsoft.com/office/officeart/2005/8/layout/pyramid2"/>
    <dgm:cxn modelId="{16FD1F75-0E6E-4622-B513-E8C7165DFCD7}" type="presParOf" srcId="{CEC49E01-4C54-47C5-809B-5B07EF562184}" destId="{0D76AE35-569F-4BE3-8405-9C752D33F47B}" srcOrd="1" destOrd="0" presId="urn:microsoft.com/office/officeart/2005/8/layout/pyramid2"/>
    <dgm:cxn modelId="{855DE206-1FCC-4965-BDC8-A29687E7766C}" type="presParOf" srcId="{CEC49E01-4C54-47C5-809B-5B07EF562184}" destId="{7C84E7E9-A88B-4402-99DF-CFDDA8FA9C59}" srcOrd="2" destOrd="0" presId="urn:microsoft.com/office/officeart/2005/8/layout/pyramid2"/>
    <dgm:cxn modelId="{C980B7F8-AA9E-4FD9-B81A-A3A180280B74}" type="presParOf" srcId="{CEC49E01-4C54-47C5-809B-5B07EF562184}" destId="{72BC0861-21D6-4BF2-9941-0C65C470FF21}" srcOrd="3" destOrd="0" presId="urn:microsoft.com/office/officeart/2005/8/layout/pyramid2"/>
    <dgm:cxn modelId="{E226DF2D-2B95-416E-9B3D-4790224AAD9F}" type="presParOf" srcId="{CEC49E01-4C54-47C5-809B-5B07EF562184}" destId="{FA3927E0-F8CD-4B97-AAA8-448C84EDEAFE}" srcOrd="4" destOrd="0" presId="urn:microsoft.com/office/officeart/2005/8/layout/pyramid2"/>
    <dgm:cxn modelId="{F88EDB52-72F9-4447-81A0-3578A008C6B0}" type="presParOf" srcId="{CEC49E01-4C54-47C5-809B-5B07EF562184}" destId="{E0B24639-E976-46DD-8054-D019A939A7E4}" srcOrd="5" destOrd="0" presId="urn:microsoft.com/office/officeart/2005/8/layout/pyramid2"/>
    <dgm:cxn modelId="{94FD2CCC-DDA4-4911-B490-4B1137B324C9}" type="presParOf" srcId="{CEC49E01-4C54-47C5-809B-5B07EF562184}" destId="{D0830568-9FB2-45C6-95C3-D2AD948CB89B}" srcOrd="6" destOrd="0" presId="urn:microsoft.com/office/officeart/2005/8/layout/pyramid2"/>
    <dgm:cxn modelId="{9F486397-A545-4C49-9C41-B372C2E72A52}" type="presParOf" srcId="{CEC49E01-4C54-47C5-809B-5B07EF562184}" destId="{118A49DC-FA93-4776-8B19-EB41762B23F7}" srcOrd="7" destOrd="0" presId="urn:microsoft.com/office/officeart/2005/8/layout/pyramid2"/>
    <dgm:cxn modelId="{1F57CF2E-DC48-4CB0-8C51-75FEC6C30C61}" type="presParOf" srcId="{CEC49E01-4C54-47C5-809B-5B07EF562184}" destId="{0E353294-5A98-477A-B50D-46A98BCFBB04}" srcOrd="8" destOrd="0" presId="urn:microsoft.com/office/officeart/2005/8/layout/pyramid2"/>
    <dgm:cxn modelId="{7EA32D97-259C-4639-8E8F-CBA9DF127401}" type="presParOf" srcId="{CEC49E01-4C54-47C5-809B-5B07EF562184}" destId="{7B2C3035-7557-4879-A4C7-F220BE11200A}" srcOrd="9" destOrd="0" presId="urn:microsoft.com/office/officeart/2005/8/layout/pyramid2"/>
    <dgm:cxn modelId="{0BC8D501-9BA0-46CE-A963-664CAE53DE5B}" type="presParOf" srcId="{CEC49E01-4C54-47C5-809B-5B07EF562184}" destId="{1271DA10-500A-4A56-8649-0B1B03A483A4}" srcOrd="10" destOrd="0" presId="urn:microsoft.com/office/officeart/2005/8/layout/pyramid2"/>
    <dgm:cxn modelId="{45569CA7-AD20-4CBC-AB3D-244BF8DE8983}" type="presParOf" srcId="{CEC49E01-4C54-47C5-809B-5B07EF562184}" destId="{4DE1C5C7-F420-4163-8F01-B676536BAE2F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8CACFE5-1197-41F7-AAEC-09A63BE74F67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</dgm:pt>
    <dgm:pt modelId="{62C3DF9D-B135-4F85-83A1-A90B49E16DFA}">
      <dgm:prSet phldrT="[Texto]"/>
      <dgm:spPr/>
      <dgm:t>
        <a:bodyPr/>
        <a:lstStyle/>
        <a:p>
          <a:r>
            <a:rPr lang="es-ES" dirty="0"/>
            <a:t>EJE DE APREND. PERMANENTE</a:t>
          </a:r>
        </a:p>
      </dgm:t>
    </dgm:pt>
    <dgm:pt modelId="{93B65F80-00E0-4D37-82E4-4D2380519805}" type="parTrans" cxnId="{60740868-4045-4FC0-BBE5-924095780A52}">
      <dgm:prSet/>
      <dgm:spPr/>
      <dgm:t>
        <a:bodyPr/>
        <a:lstStyle/>
        <a:p>
          <a:endParaRPr lang="es-ES"/>
        </a:p>
      </dgm:t>
    </dgm:pt>
    <dgm:pt modelId="{6182C947-F8B8-4955-927E-C985EBF0E297}" type="sibTrans" cxnId="{60740868-4045-4FC0-BBE5-924095780A52}">
      <dgm:prSet/>
      <dgm:spPr/>
      <dgm:t>
        <a:bodyPr/>
        <a:lstStyle/>
        <a:p>
          <a:endParaRPr lang="es-ES"/>
        </a:p>
      </dgm:t>
    </dgm:pt>
    <dgm:pt modelId="{331B91A4-3AAF-4747-A208-9CF54C25B04E}">
      <dgm:prSet phldrT="[Texto]"/>
      <dgm:spPr/>
      <dgm:t>
        <a:bodyPr/>
        <a:lstStyle/>
        <a:p>
          <a:r>
            <a:rPr lang="es-ES" dirty="0"/>
            <a:t>AUTONOMÍA</a:t>
          </a:r>
        </a:p>
      </dgm:t>
    </dgm:pt>
    <dgm:pt modelId="{8F538E10-3942-456E-8479-D2C2D2C7AB08}" type="parTrans" cxnId="{AEBA87FC-A265-40DA-ABAD-1818BBD53528}">
      <dgm:prSet/>
      <dgm:spPr/>
      <dgm:t>
        <a:bodyPr/>
        <a:lstStyle/>
        <a:p>
          <a:endParaRPr lang="es-ES"/>
        </a:p>
      </dgm:t>
    </dgm:pt>
    <dgm:pt modelId="{AFBD7764-DDBD-497A-AFB9-766C799C091B}" type="sibTrans" cxnId="{AEBA87FC-A265-40DA-ABAD-1818BBD53528}">
      <dgm:prSet/>
      <dgm:spPr/>
      <dgm:t>
        <a:bodyPr/>
        <a:lstStyle/>
        <a:p>
          <a:endParaRPr lang="es-ES"/>
        </a:p>
      </dgm:t>
    </dgm:pt>
    <dgm:pt modelId="{8B150996-35F7-450F-946D-9FE730E08E44}">
      <dgm:prSet phldrT="[Texto]"/>
      <dgm:spPr/>
      <dgm:t>
        <a:bodyPr/>
        <a:lstStyle/>
        <a:p>
          <a:r>
            <a:rPr lang="es-ES" dirty="0"/>
            <a:t>REFLEXIÓN</a:t>
          </a:r>
        </a:p>
      </dgm:t>
    </dgm:pt>
    <dgm:pt modelId="{98403638-C8D2-4F1F-9D44-D391D28F20BC}" type="parTrans" cxnId="{8559166A-5627-4104-AE58-A99212257053}">
      <dgm:prSet/>
      <dgm:spPr/>
      <dgm:t>
        <a:bodyPr/>
        <a:lstStyle/>
        <a:p>
          <a:endParaRPr lang="es-ES"/>
        </a:p>
      </dgm:t>
    </dgm:pt>
    <dgm:pt modelId="{7C30FFC4-6BA1-4725-B3B0-2A8157F6B63A}" type="sibTrans" cxnId="{8559166A-5627-4104-AE58-A99212257053}">
      <dgm:prSet/>
      <dgm:spPr/>
      <dgm:t>
        <a:bodyPr/>
        <a:lstStyle/>
        <a:p>
          <a:endParaRPr lang="es-ES"/>
        </a:p>
      </dgm:t>
    </dgm:pt>
    <dgm:pt modelId="{93AF534D-AD20-4C87-812A-177151DB6C82}">
      <dgm:prSet/>
      <dgm:spPr/>
      <dgm:t>
        <a:bodyPr/>
        <a:lstStyle/>
        <a:p>
          <a:r>
            <a:rPr lang="es-ES" dirty="0"/>
            <a:t>PROCESO DE APRENDIZAJE. GESTIÓN</a:t>
          </a:r>
        </a:p>
      </dgm:t>
    </dgm:pt>
    <dgm:pt modelId="{9727480D-E7DA-4220-8E5D-F4C8D485BC74}" type="parTrans" cxnId="{F3ED758B-9F75-494B-813D-86C58B0B6C20}">
      <dgm:prSet/>
      <dgm:spPr/>
      <dgm:t>
        <a:bodyPr/>
        <a:lstStyle/>
        <a:p>
          <a:endParaRPr lang="es-ES"/>
        </a:p>
      </dgm:t>
    </dgm:pt>
    <dgm:pt modelId="{C047150E-0E28-4CD6-BA8E-1012CC0AA5EE}" type="sibTrans" cxnId="{F3ED758B-9F75-494B-813D-86C58B0B6C20}">
      <dgm:prSet/>
      <dgm:spPr/>
      <dgm:t>
        <a:bodyPr/>
        <a:lstStyle/>
        <a:p>
          <a:endParaRPr lang="es-ES"/>
        </a:p>
      </dgm:t>
    </dgm:pt>
    <dgm:pt modelId="{42D93457-B1F5-4262-9CD6-B4108B2060FC}" type="pres">
      <dgm:prSet presAssocID="{E8CACFE5-1197-41F7-AAEC-09A63BE74F67}" presName="compositeShape" presStyleCnt="0">
        <dgm:presLayoutVars>
          <dgm:dir/>
          <dgm:resizeHandles/>
        </dgm:presLayoutVars>
      </dgm:prSet>
      <dgm:spPr/>
    </dgm:pt>
    <dgm:pt modelId="{4BE4D83C-8C76-43FA-B5A4-D57A8E5798F6}" type="pres">
      <dgm:prSet presAssocID="{E8CACFE5-1197-41F7-AAEC-09A63BE74F67}" presName="pyramid" presStyleLbl="node1" presStyleIdx="0" presStyleCnt="1"/>
      <dgm:spPr/>
    </dgm:pt>
    <dgm:pt modelId="{CEC49E01-4C54-47C5-809B-5B07EF562184}" type="pres">
      <dgm:prSet presAssocID="{E8CACFE5-1197-41F7-AAEC-09A63BE74F67}" presName="theList" presStyleCnt="0"/>
      <dgm:spPr/>
    </dgm:pt>
    <dgm:pt modelId="{DD648D74-6021-4ADA-BD4E-8A77AF89C83F}" type="pres">
      <dgm:prSet presAssocID="{62C3DF9D-B135-4F85-83A1-A90B49E16DFA}" presName="aNode" presStyleLbl="fgAcc1" presStyleIdx="0" presStyleCnt="4">
        <dgm:presLayoutVars>
          <dgm:bulletEnabled val="1"/>
        </dgm:presLayoutVars>
      </dgm:prSet>
      <dgm:spPr/>
    </dgm:pt>
    <dgm:pt modelId="{0D76AE35-569F-4BE3-8405-9C752D33F47B}" type="pres">
      <dgm:prSet presAssocID="{62C3DF9D-B135-4F85-83A1-A90B49E16DFA}" presName="aSpace" presStyleCnt="0"/>
      <dgm:spPr/>
    </dgm:pt>
    <dgm:pt modelId="{6512BB3B-D47A-434B-8C30-954DE81389A6}" type="pres">
      <dgm:prSet presAssocID="{93AF534D-AD20-4C87-812A-177151DB6C82}" presName="aNode" presStyleLbl="fgAcc1" presStyleIdx="1" presStyleCnt="4">
        <dgm:presLayoutVars>
          <dgm:bulletEnabled val="1"/>
        </dgm:presLayoutVars>
      </dgm:prSet>
      <dgm:spPr/>
    </dgm:pt>
    <dgm:pt modelId="{E73ECE6E-F7B6-4470-AFFB-4842FEADBDA1}" type="pres">
      <dgm:prSet presAssocID="{93AF534D-AD20-4C87-812A-177151DB6C82}" presName="aSpace" presStyleCnt="0"/>
      <dgm:spPr/>
    </dgm:pt>
    <dgm:pt modelId="{7C84E7E9-A88B-4402-99DF-CFDDA8FA9C59}" type="pres">
      <dgm:prSet presAssocID="{331B91A4-3AAF-4747-A208-9CF54C25B04E}" presName="aNode" presStyleLbl="fgAcc1" presStyleIdx="2" presStyleCnt="4">
        <dgm:presLayoutVars>
          <dgm:bulletEnabled val="1"/>
        </dgm:presLayoutVars>
      </dgm:prSet>
      <dgm:spPr/>
    </dgm:pt>
    <dgm:pt modelId="{72BC0861-21D6-4BF2-9941-0C65C470FF21}" type="pres">
      <dgm:prSet presAssocID="{331B91A4-3AAF-4747-A208-9CF54C25B04E}" presName="aSpace" presStyleCnt="0"/>
      <dgm:spPr/>
    </dgm:pt>
    <dgm:pt modelId="{1271DA10-500A-4A56-8649-0B1B03A483A4}" type="pres">
      <dgm:prSet presAssocID="{8B150996-35F7-450F-946D-9FE730E08E44}" presName="aNode" presStyleLbl="fgAcc1" presStyleIdx="3" presStyleCnt="4">
        <dgm:presLayoutVars>
          <dgm:bulletEnabled val="1"/>
        </dgm:presLayoutVars>
      </dgm:prSet>
      <dgm:spPr/>
    </dgm:pt>
    <dgm:pt modelId="{4DE1C5C7-F420-4163-8F01-B676536BAE2F}" type="pres">
      <dgm:prSet presAssocID="{8B150996-35F7-450F-946D-9FE730E08E44}" presName="aSpace" presStyleCnt="0"/>
      <dgm:spPr/>
    </dgm:pt>
  </dgm:ptLst>
  <dgm:cxnLst>
    <dgm:cxn modelId="{9921785E-7505-4EB9-83B2-FA101378A3E5}" type="presOf" srcId="{331B91A4-3AAF-4747-A208-9CF54C25B04E}" destId="{7C84E7E9-A88B-4402-99DF-CFDDA8FA9C59}" srcOrd="0" destOrd="0" presId="urn:microsoft.com/office/officeart/2005/8/layout/pyramid2"/>
    <dgm:cxn modelId="{42C92C61-9453-4EE6-B99C-04D3998556A3}" type="presOf" srcId="{93AF534D-AD20-4C87-812A-177151DB6C82}" destId="{6512BB3B-D47A-434B-8C30-954DE81389A6}" srcOrd="0" destOrd="0" presId="urn:microsoft.com/office/officeart/2005/8/layout/pyramid2"/>
    <dgm:cxn modelId="{A1AF8867-512C-4ABA-89B6-66EAB1AB6FF8}" type="presOf" srcId="{E8CACFE5-1197-41F7-AAEC-09A63BE74F67}" destId="{42D93457-B1F5-4262-9CD6-B4108B2060FC}" srcOrd="0" destOrd="0" presId="urn:microsoft.com/office/officeart/2005/8/layout/pyramid2"/>
    <dgm:cxn modelId="{60740868-4045-4FC0-BBE5-924095780A52}" srcId="{E8CACFE5-1197-41F7-AAEC-09A63BE74F67}" destId="{62C3DF9D-B135-4F85-83A1-A90B49E16DFA}" srcOrd="0" destOrd="0" parTransId="{93B65F80-00E0-4D37-82E4-4D2380519805}" sibTransId="{6182C947-F8B8-4955-927E-C985EBF0E297}"/>
    <dgm:cxn modelId="{8559166A-5627-4104-AE58-A99212257053}" srcId="{E8CACFE5-1197-41F7-AAEC-09A63BE74F67}" destId="{8B150996-35F7-450F-946D-9FE730E08E44}" srcOrd="3" destOrd="0" parTransId="{98403638-C8D2-4F1F-9D44-D391D28F20BC}" sibTransId="{7C30FFC4-6BA1-4725-B3B0-2A8157F6B63A}"/>
    <dgm:cxn modelId="{F4C3A96A-4AD4-4328-8C27-7AB625E8B578}" type="presOf" srcId="{8B150996-35F7-450F-946D-9FE730E08E44}" destId="{1271DA10-500A-4A56-8649-0B1B03A483A4}" srcOrd="0" destOrd="0" presId="urn:microsoft.com/office/officeart/2005/8/layout/pyramid2"/>
    <dgm:cxn modelId="{F3ED758B-9F75-494B-813D-86C58B0B6C20}" srcId="{E8CACFE5-1197-41F7-AAEC-09A63BE74F67}" destId="{93AF534D-AD20-4C87-812A-177151DB6C82}" srcOrd="1" destOrd="0" parTransId="{9727480D-E7DA-4220-8E5D-F4C8D485BC74}" sibTransId="{C047150E-0E28-4CD6-BA8E-1012CC0AA5EE}"/>
    <dgm:cxn modelId="{184610E4-04E6-4FFA-972B-FCCD72137F47}" type="presOf" srcId="{62C3DF9D-B135-4F85-83A1-A90B49E16DFA}" destId="{DD648D74-6021-4ADA-BD4E-8A77AF89C83F}" srcOrd="0" destOrd="0" presId="urn:microsoft.com/office/officeart/2005/8/layout/pyramid2"/>
    <dgm:cxn modelId="{AEBA87FC-A265-40DA-ABAD-1818BBD53528}" srcId="{E8CACFE5-1197-41F7-AAEC-09A63BE74F67}" destId="{331B91A4-3AAF-4747-A208-9CF54C25B04E}" srcOrd="2" destOrd="0" parTransId="{8F538E10-3942-456E-8479-D2C2D2C7AB08}" sibTransId="{AFBD7764-DDBD-497A-AFB9-766C799C091B}"/>
    <dgm:cxn modelId="{728A8241-1B0A-4B91-ADB4-D93DBD56D798}" type="presParOf" srcId="{42D93457-B1F5-4262-9CD6-B4108B2060FC}" destId="{4BE4D83C-8C76-43FA-B5A4-D57A8E5798F6}" srcOrd="0" destOrd="0" presId="urn:microsoft.com/office/officeart/2005/8/layout/pyramid2"/>
    <dgm:cxn modelId="{06AD5CB6-4A0B-4141-B763-78BBC04C997E}" type="presParOf" srcId="{42D93457-B1F5-4262-9CD6-B4108B2060FC}" destId="{CEC49E01-4C54-47C5-809B-5B07EF562184}" srcOrd="1" destOrd="0" presId="urn:microsoft.com/office/officeart/2005/8/layout/pyramid2"/>
    <dgm:cxn modelId="{9C656B28-C3A8-47B0-8685-90088DA1139E}" type="presParOf" srcId="{CEC49E01-4C54-47C5-809B-5B07EF562184}" destId="{DD648D74-6021-4ADA-BD4E-8A77AF89C83F}" srcOrd="0" destOrd="0" presId="urn:microsoft.com/office/officeart/2005/8/layout/pyramid2"/>
    <dgm:cxn modelId="{023D111B-1D8E-4A63-80DF-A93AF1169D72}" type="presParOf" srcId="{CEC49E01-4C54-47C5-809B-5B07EF562184}" destId="{0D76AE35-569F-4BE3-8405-9C752D33F47B}" srcOrd="1" destOrd="0" presId="urn:microsoft.com/office/officeart/2005/8/layout/pyramid2"/>
    <dgm:cxn modelId="{30ABF7BA-CC83-4A48-9C1B-032EF8BB2B44}" type="presParOf" srcId="{CEC49E01-4C54-47C5-809B-5B07EF562184}" destId="{6512BB3B-D47A-434B-8C30-954DE81389A6}" srcOrd="2" destOrd="0" presId="urn:microsoft.com/office/officeart/2005/8/layout/pyramid2"/>
    <dgm:cxn modelId="{89E79709-9BB8-4DDF-B382-99E9F309154B}" type="presParOf" srcId="{CEC49E01-4C54-47C5-809B-5B07EF562184}" destId="{E73ECE6E-F7B6-4470-AFFB-4842FEADBDA1}" srcOrd="3" destOrd="0" presId="urn:microsoft.com/office/officeart/2005/8/layout/pyramid2"/>
    <dgm:cxn modelId="{E0069F2D-C766-4BE0-A36F-B2596091D5FA}" type="presParOf" srcId="{CEC49E01-4C54-47C5-809B-5B07EF562184}" destId="{7C84E7E9-A88B-4402-99DF-CFDDA8FA9C59}" srcOrd="4" destOrd="0" presId="urn:microsoft.com/office/officeart/2005/8/layout/pyramid2"/>
    <dgm:cxn modelId="{67AB2FB2-F365-4AE3-91F1-18E92AA68C32}" type="presParOf" srcId="{CEC49E01-4C54-47C5-809B-5B07EF562184}" destId="{72BC0861-21D6-4BF2-9941-0C65C470FF21}" srcOrd="5" destOrd="0" presId="urn:microsoft.com/office/officeart/2005/8/layout/pyramid2"/>
    <dgm:cxn modelId="{92F26082-AE43-4ED4-AA5F-313164640321}" type="presParOf" srcId="{CEC49E01-4C54-47C5-809B-5B07EF562184}" destId="{1271DA10-500A-4A56-8649-0B1B03A483A4}" srcOrd="6" destOrd="0" presId="urn:microsoft.com/office/officeart/2005/8/layout/pyramid2"/>
    <dgm:cxn modelId="{895755EF-6E39-4A7F-8559-9972F19EBAC5}" type="presParOf" srcId="{CEC49E01-4C54-47C5-809B-5B07EF562184}" destId="{4DE1C5C7-F420-4163-8F01-B676536BAE2F}" srcOrd="7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8CACFE5-1197-41F7-AAEC-09A63BE74F67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</dgm:pt>
    <dgm:pt modelId="{62C3DF9D-B135-4F85-83A1-A90B49E16DFA}">
      <dgm:prSet phldrT="[Texto]"/>
      <dgm:spPr/>
      <dgm:t>
        <a:bodyPr/>
        <a:lstStyle/>
        <a:p>
          <a:r>
            <a:rPr lang="es-ES" dirty="0"/>
            <a:t>BIENESTAR PERSONAL Y COLECTIVO (INTRA – INTER)</a:t>
          </a:r>
        </a:p>
      </dgm:t>
    </dgm:pt>
    <dgm:pt modelId="{93B65F80-00E0-4D37-82E4-4D2380519805}" type="parTrans" cxnId="{60740868-4045-4FC0-BBE5-924095780A52}">
      <dgm:prSet/>
      <dgm:spPr/>
      <dgm:t>
        <a:bodyPr/>
        <a:lstStyle/>
        <a:p>
          <a:endParaRPr lang="es-ES"/>
        </a:p>
      </dgm:t>
    </dgm:pt>
    <dgm:pt modelId="{6182C947-F8B8-4955-927E-C985EBF0E297}" type="sibTrans" cxnId="{60740868-4045-4FC0-BBE5-924095780A52}">
      <dgm:prSet/>
      <dgm:spPr/>
      <dgm:t>
        <a:bodyPr/>
        <a:lstStyle/>
        <a:p>
          <a:endParaRPr lang="es-ES"/>
        </a:p>
      </dgm:t>
    </dgm:pt>
    <dgm:pt modelId="{331B91A4-3AAF-4747-A208-9CF54C25B04E}">
      <dgm:prSet phldrT="[Texto]"/>
      <dgm:spPr/>
      <dgm:t>
        <a:bodyPr/>
        <a:lstStyle/>
        <a:p>
          <a:r>
            <a:rPr lang="es-ES" dirty="0"/>
            <a:t>TOLERANCIA Y SOLIDARIDAD</a:t>
          </a:r>
        </a:p>
      </dgm:t>
    </dgm:pt>
    <dgm:pt modelId="{8F538E10-3942-456E-8479-D2C2D2C7AB08}" type="parTrans" cxnId="{AEBA87FC-A265-40DA-ABAD-1818BBD53528}">
      <dgm:prSet/>
      <dgm:spPr/>
      <dgm:t>
        <a:bodyPr/>
        <a:lstStyle/>
        <a:p>
          <a:endParaRPr lang="es-ES"/>
        </a:p>
      </dgm:t>
    </dgm:pt>
    <dgm:pt modelId="{AFBD7764-DDBD-497A-AFB9-766C799C091B}" type="sibTrans" cxnId="{AEBA87FC-A265-40DA-ABAD-1818BBD53528}">
      <dgm:prSet/>
      <dgm:spPr/>
      <dgm:t>
        <a:bodyPr/>
        <a:lstStyle/>
        <a:p>
          <a:endParaRPr lang="es-ES"/>
        </a:p>
      </dgm:t>
    </dgm:pt>
    <dgm:pt modelId="{8B150996-35F7-450F-946D-9FE730E08E44}">
      <dgm:prSet phldrT="[Texto]"/>
      <dgm:spPr/>
      <dgm:t>
        <a:bodyPr/>
        <a:lstStyle/>
        <a:p>
          <a:r>
            <a:rPr lang="es-ES" dirty="0"/>
            <a:t>RESPETO DERECHOS HUMANOS</a:t>
          </a:r>
        </a:p>
      </dgm:t>
    </dgm:pt>
    <dgm:pt modelId="{98403638-C8D2-4F1F-9D44-D391D28F20BC}" type="parTrans" cxnId="{8559166A-5627-4104-AE58-A99212257053}">
      <dgm:prSet/>
      <dgm:spPr/>
      <dgm:t>
        <a:bodyPr/>
        <a:lstStyle/>
        <a:p>
          <a:endParaRPr lang="es-ES"/>
        </a:p>
      </dgm:t>
    </dgm:pt>
    <dgm:pt modelId="{7C30FFC4-6BA1-4725-B3B0-2A8157F6B63A}" type="sibTrans" cxnId="{8559166A-5627-4104-AE58-A99212257053}">
      <dgm:prSet/>
      <dgm:spPr/>
      <dgm:t>
        <a:bodyPr/>
        <a:lstStyle/>
        <a:p>
          <a:endParaRPr lang="es-ES"/>
        </a:p>
      </dgm:t>
    </dgm:pt>
    <dgm:pt modelId="{42D93457-B1F5-4262-9CD6-B4108B2060FC}" type="pres">
      <dgm:prSet presAssocID="{E8CACFE5-1197-41F7-AAEC-09A63BE74F67}" presName="compositeShape" presStyleCnt="0">
        <dgm:presLayoutVars>
          <dgm:dir/>
          <dgm:resizeHandles/>
        </dgm:presLayoutVars>
      </dgm:prSet>
      <dgm:spPr/>
    </dgm:pt>
    <dgm:pt modelId="{4BE4D83C-8C76-43FA-B5A4-D57A8E5798F6}" type="pres">
      <dgm:prSet presAssocID="{E8CACFE5-1197-41F7-AAEC-09A63BE74F67}" presName="pyramid" presStyleLbl="node1" presStyleIdx="0" presStyleCnt="1"/>
      <dgm:spPr/>
    </dgm:pt>
    <dgm:pt modelId="{CEC49E01-4C54-47C5-809B-5B07EF562184}" type="pres">
      <dgm:prSet presAssocID="{E8CACFE5-1197-41F7-AAEC-09A63BE74F67}" presName="theList" presStyleCnt="0"/>
      <dgm:spPr/>
    </dgm:pt>
    <dgm:pt modelId="{DD648D74-6021-4ADA-BD4E-8A77AF89C83F}" type="pres">
      <dgm:prSet presAssocID="{62C3DF9D-B135-4F85-83A1-A90B49E16DFA}" presName="aNode" presStyleLbl="fgAcc1" presStyleIdx="0" presStyleCnt="3">
        <dgm:presLayoutVars>
          <dgm:bulletEnabled val="1"/>
        </dgm:presLayoutVars>
      </dgm:prSet>
      <dgm:spPr/>
    </dgm:pt>
    <dgm:pt modelId="{0D76AE35-569F-4BE3-8405-9C752D33F47B}" type="pres">
      <dgm:prSet presAssocID="{62C3DF9D-B135-4F85-83A1-A90B49E16DFA}" presName="aSpace" presStyleCnt="0"/>
      <dgm:spPr/>
    </dgm:pt>
    <dgm:pt modelId="{7C84E7E9-A88B-4402-99DF-CFDDA8FA9C59}" type="pres">
      <dgm:prSet presAssocID="{331B91A4-3AAF-4747-A208-9CF54C25B04E}" presName="aNode" presStyleLbl="fgAcc1" presStyleIdx="1" presStyleCnt="3">
        <dgm:presLayoutVars>
          <dgm:bulletEnabled val="1"/>
        </dgm:presLayoutVars>
      </dgm:prSet>
      <dgm:spPr/>
    </dgm:pt>
    <dgm:pt modelId="{72BC0861-21D6-4BF2-9941-0C65C470FF21}" type="pres">
      <dgm:prSet presAssocID="{331B91A4-3AAF-4747-A208-9CF54C25B04E}" presName="aSpace" presStyleCnt="0"/>
      <dgm:spPr/>
    </dgm:pt>
    <dgm:pt modelId="{1271DA10-500A-4A56-8649-0B1B03A483A4}" type="pres">
      <dgm:prSet presAssocID="{8B150996-35F7-450F-946D-9FE730E08E44}" presName="aNode" presStyleLbl="fgAcc1" presStyleIdx="2" presStyleCnt="3">
        <dgm:presLayoutVars>
          <dgm:bulletEnabled val="1"/>
        </dgm:presLayoutVars>
      </dgm:prSet>
      <dgm:spPr/>
    </dgm:pt>
    <dgm:pt modelId="{4DE1C5C7-F420-4163-8F01-B676536BAE2F}" type="pres">
      <dgm:prSet presAssocID="{8B150996-35F7-450F-946D-9FE730E08E44}" presName="aSpace" presStyleCnt="0"/>
      <dgm:spPr/>
    </dgm:pt>
  </dgm:ptLst>
  <dgm:cxnLst>
    <dgm:cxn modelId="{9A82E15C-F37E-43F3-84B8-600FB2A9B51C}" type="presOf" srcId="{62C3DF9D-B135-4F85-83A1-A90B49E16DFA}" destId="{DD648D74-6021-4ADA-BD4E-8A77AF89C83F}" srcOrd="0" destOrd="0" presId="urn:microsoft.com/office/officeart/2005/8/layout/pyramid2"/>
    <dgm:cxn modelId="{60740868-4045-4FC0-BBE5-924095780A52}" srcId="{E8CACFE5-1197-41F7-AAEC-09A63BE74F67}" destId="{62C3DF9D-B135-4F85-83A1-A90B49E16DFA}" srcOrd="0" destOrd="0" parTransId="{93B65F80-00E0-4D37-82E4-4D2380519805}" sibTransId="{6182C947-F8B8-4955-927E-C985EBF0E297}"/>
    <dgm:cxn modelId="{8559166A-5627-4104-AE58-A99212257053}" srcId="{E8CACFE5-1197-41F7-AAEC-09A63BE74F67}" destId="{8B150996-35F7-450F-946D-9FE730E08E44}" srcOrd="2" destOrd="0" parTransId="{98403638-C8D2-4F1F-9D44-D391D28F20BC}" sibTransId="{7C30FFC4-6BA1-4725-B3B0-2A8157F6B63A}"/>
    <dgm:cxn modelId="{26CB5B79-C1AB-45B7-8DF5-F10DF1767F59}" type="presOf" srcId="{E8CACFE5-1197-41F7-AAEC-09A63BE74F67}" destId="{42D93457-B1F5-4262-9CD6-B4108B2060FC}" srcOrd="0" destOrd="0" presId="urn:microsoft.com/office/officeart/2005/8/layout/pyramid2"/>
    <dgm:cxn modelId="{AFB16ABB-7436-489D-8502-82C3343BC903}" type="presOf" srcId="{331B91A4-3AAF-4747-A208-9CF54C25B04E}" destId="{7C84E7E9-A88B-4402-99DF-CFDDA8FA9C59}" srcOrd="0" destOrd="0" presId="urn:microsoft.com/office/officeart/2005/8/layout/pyramid2"/>
    <dgm:cxn modelId="{0A8F38DB-88FB-4175-8756-87D97823BD32}" type="presOf" srcId="{8B150996-35F7-450F-946D-9FE730E08E44}" destId="{1271DA10-500A-4A56-8649-0B1B03A483A4}" srcOrd="0" destOrd="0" presId="urn:microsoft.com/office/officeart/2005/8/layout/pyramid2"/>
    <dgm:cxn modelId="{AEBA87FC-A265-40DA-ABAD-1818BBD53528}" srcId="{E8CACFE5-1197-41F7-AAEC-09A63BE74F67}" destId="{331B91A4-3AAF-4747-A208-9CF54C25B04E}" srcOrd="1" destOrd="0" parTransId="{8F538E10-3942-456E-8479-D2C2D2C7AB08}" sibTransId="{AFBD7764-DDBD-497A-AFB9-766C799C091B}"/>
    <dgm:cxn modelId="{0B44632B-4489-40F7-90E5-A8D7AF80A55C}" type="presParOf" srcId="{42D93457-B1F5-4262-9CD6-B4108B2060FC}" destId="{4BE4D83C-8C76-43FA-B5A4-D57A8E5798F6}" srcOrd="0" destOrd="0" presId="urn:microsoft.com/office/officeart/2005/8/layout/pyramid2"/>
    <dgm:cxn modelId="{AECC07E0-C1A9-4BC7-9DC5-B24B5E5160E9}" type="presParOf" srcId="{42D93457-B1F5-4262-9CD6-B4108B2060FC}" destId="{CEC49E01-4C54-47C5-809B-5B07EF562184}" srcOrd="1" destOrd="0" presId="urn:microsoft.com/office/officeart/2005/8/layout/pyramid2"/>
    <dgm:cxn modelId="{AC4BDE6E-C97B-4E8D-9587-7892C41BCAE2}" type="presParOf" srcId="{CEC49E01-4C54-47C5-809B-5B07EF562184}" destId="{DD648D74-6021-4ADA-BD4E-8A77AF89C83F}" srcOrd="0" destOrd="0" presId="urn:microsoft.com/office/officeart/2005/8/layout/pyramid2"/>
    <dgm:cxn modelId="{7CA50695-C0F8-494E-B16C-5B0D279FE14A}" type="presParOf" srcId="{CEC49E01-4C54-47C5-809B-5B07EF562184}" destId="{0D76AE35-569F-4BE3-8405-9C752D33F47B}" srcOrd="1" destOrd="0" presId="urn:microsoft.com/office/officeart/2005/8/layout/pyramid2"/>
    <dgm:cxn modelId="{6D6AB1E5-040A-45B0-9976-E2BE784DD586}" type="presParOf" srcId="{CEC49E01-4C54-47C5-809B-5B07EF562184}" destId="{7C84E7E9-A88B-4402-99DF-CFDDA8FA9C59}" srcOrd="2" destOrd="0" presId="urn:microsoft.com/office/officeart/2005/8/layout/pyramid2"/>
    <dgm:cxn modelId="{16B1DCF7-DCB2-423E-9948-67C693664B87}" type="presParOf" srcId="{CEC49E01-4C54-47C5-809B-5B07EF562184}" destId="{72BC0861-21D6-4BF2-9941-0C65C470FF21}" srcOrd="3" destOrd="0" presId="urn:microsoft.com/office/officeart/2005/8/layout/pyramid2"/>
    <dgm:cxn modelId="{77331591-9D7D-4321-93EF-812E9F09FF35}" type="presParOf" srcId="{CEC49E01-4C54-47C5-809B-5B07EF562184}" destId="{1271DA10-500A-4A56-8649-0B1B03A483A4}" srcOrd="4" destOrd="0" presId="urn:microsoft.com/office/officeart/2005/8/layout/pyramid2"/>
    <dgm:cxn modelId="{02472AA4-FA86-437D-BD4F-FE8AD6952031}" type="presParOf" srcId="{CEC49E01-4C54-47C5-809B-5B07EF562184}" destId="{4DE1C5C7-F420-4163-8F01-B676536BAE2F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E8CACFE5-1197-41F7-AAEC-09A63BE74F67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</dgm:pt>
    <dgm:pt modelId="{62C3DF9D-B135-4F85-83A1-A90B49E16DFA}">
      <dgm:prSet phldrT="[Texto]"/>
      <dgm:spPr/>
      <dgm:t>
        <a:bodyPr/>
        <a:lstStyle/>
        <a:p>
          <a:r>
            <a:rPr lang="es-ES" dirty="0"/>
            <a:t>CAPACIDAD CREADORA E INNOVACIÓN</a:t>
          </a:r>
        </a:p>
      </dgm:t>
    </dgm:pt>
    <dgm:pt modelId="{93B65F80-00E0-4D37-82E4-4D2380519805}" type="parTrans" cxnId="{60740868-4045-4FC0-BBE5-924095780A52}">
      <dgm:prSet/>
      <dgm:spPr/>
      <dgm:t>
        <a:bodyPr/>
        <a:lstStyle/>
        <a:p>
          <a:endParaRPr lang="es-ES"/>
        </a:p>
      </dgm:t>
    </dgm:pt>
    <dgm:pt modelId="{6182C947-F8B8-4955-927E-C985EBF0E297}" type="sibTrans" cxnId="{60740868-4045-4FC0-BBE5-924095780A52}">
      <dgm:prSet/>
      <dgm:spPr/>
      <dgm:t>
        <a:bodyPr/>
        <a:lstStyle/>
        <a:p>
          <a:endParaRPr lang="es-ES"/>
        </a:p>
      </dgm:t>
    </dgm:pt>
    <dgm:pt modelId="{331B91A4-3AAF-4747-A208-9CF54C25B04E}">
      <dgm:prSet phldrT="[Texto]"/>
      <dgm:spPr/>
      <dgm:t>
        <a:bodyPr/>
        <a:lstStyle/>
        <a:p>
          <a:r>
            <a:rPr lang="es-ES" dirty="0"/>
            <a:t>CAPACIDAD PRO-ACTIVA GESTIÓN PROYECTO</a:t>
          </a:r>
        </a:p>
      </dgm:t>
    </dgm:pt>
    <dgm:pt modelId="{8F538E10-3942-456E-8479-D2C2D2C7AB08}" type="parTrans" cxnId="{AEBA87FC-A265-40DA-ABAD-1818BBD53528}">
      <dgm:prSet/>
      <dgm:spPr/>
      <dgm:t>
        <a:bodyPr/>
        <a:lstStyle/>
        <a:p>
          <a:endParaRPr lang="es-ES"/>
        </a:p>
      </dgm:t>
    </dgm:pt>
    <dgm:pt modelId="{AFBD7764-DDBD-497A-AFB9-766C799C091B}" type="sibTrans" cxnId="{AEBA87FC-A265-40DA-ABAD-1818BBD53528}">
      <dgm:prSet/>
      <dgm:spPr/>
      <dgm:t>
        <a:bodyPr/>
        <a:lstStyle/>
        <a:p>
          <a:endParaRPr lang="es-ES"/>
        </a:p>
      </dgm:t>
    </dgm:pt>
    <dgm:pt modelId="{8B150996-35F7-450F-946D-9FE730E08E44}">
      <dgm:prSet phldrT="[Texto]"/>
      <dgm:spPr/>
      <dgm:t>
        <a:bodyPr/>
        <a:lstStyle/>
        <a:p>
          <a:r>
            <a:rPr lang="es-ES" dirty="0"/>
            <a:t>CAPACIDAD ASUNCIÓN RIESGO</a:t>
          </a:r>
        </a:p>
      </dgm:t>
    </dgm:pt>
    <dgm:pt modelId="{98403638-C8D2-4F1F-9D44-D391D28F20BC}" type="parTrans" cxnId="{8559166A-5627-4104-AE58-A99212257053}">
      <dgm:prSet/>
      <dgm:spPr/>
      <dgm:t>
        <a:bodyPr/>
        <a:lstStyle/>
        <a:p>
          <a:endParaRPr lang="es-ES"/>
        </a:p>
      </dgm:t>
    </dgm:pt>
    <dgm:pt modelId="{7C30FFC4-6BA1-4725-B3B0-2A8157F6B63A}" type="sibTrans" cxnId="{8559166A-5627-4104-AE58-A99212257053}">
      <dgm:prSet/>
      <dgm:spPr/>
      <dgm:t>
        <a:bodyPr/>
        <a:lstStyle/>
        <a:p>
          <a:endParaRPr lang="es-ES"/>
        </a:p>
      </dgm:t>
    </dgm:pt>
    <dgm:pt modelId="{1933A8F8-AAC6-40C8-A651-FC01449BDE7A}">
      <dgm:prSet/>
      <dgm:spPr/>
      <dgm:t>
        <a:bodyPr/>
        <a:lstStyle/>
        <a:p>
          <a:r>
            <a:rPr lang="es-ES" dirty="0"/>
            <a:t>CUALIDAD DE LIDERAZGO</a:t>
          </a:r>
        </a:p>
      </dgm:t>
    </dgm:pt>
    <dgm:pt modelId="{938E4357-9835-41D0-9A3B-CE72115B6FBA}" type="parTrans" cxnId="{933A7B7B-3D51-483D-8C69-A5B2D09B7C0B}">
      <dgm:prSet/>
      <dgm:spPr/>
      <dgm:t>
        <a:bodyPr/>
        <a:lstStyle/>
        <a:p>
          <a:endParaRPr lang="es-ES"/>
        </a:p>
      </dgm:t>
    </dgm:pt>
    <dgm:pt modelId="{E3835614-B0F5-465C-97CD-50D3C965EE23}" type="sibTrans" cxnId="{933A7B7B-3D51-483D-8C69-A5B2D09B7C0B}">
      <dgm:prSet/>
      <dgm:spPr/>
      <dgm:t>
        <a:bodyPr/>
        <a:lstStyle/>
        <a:p>
          <a:endParaRPr lang="es-ES"/>
        </a:p>
      </dgm:t>
    </dgm:pt>
    <dgm:pt modelId="{1D569718-6071-4051-A4D3-BD8A341789A8}">
      <dgm:prSet/>
      <dgm:spPr/>
      <dgm:t>
        <a:bodyPr/>
        <a:lstStyle/>
        <a:p>
          <a:r>
            <a:rPr lang="es-ES" dirty="0"/>
            <a:t>SENTIDO CRÍTICO Y DE RESPONSABILIDAD</a:t>
          </a:r>
        </a:p>
      </dgm:t>
    </dgm:pt>
    <dgm:pt modelId="{EB133278-7B2D-4AE1-98EE-C9ABCC891A0C}" type="parTrans" cxnId="{AE9B6BEB-2E35-4F3E-9F43-264081571150}">
      <dgm:prSet/>
      <dgm:spPr/>
      <dgm:t>
        <a:bodyPr/>
        <a:lstStyle/>
        <a:p>
          <a:endParaRPr lang="es-ES"/>
        </a:p>
      </dgm:t>
    </dgm:pt>
    <dgm:pt modelId="{C4FBE749-69F8-4E59-8BAD-10D5EA93A9C5}" type="sibTrans" cxnId="{AE9B6BEB-2E35-4F3E-9F43-264081571150}">
      <dgm:prSet/>
      <dgm:spPr/>
      <dgm:t>
        <a:bodyPr/>
        <a:lstStyle/>
        <a:p>
          <a:endParaRPr lang="es-ES"/>
        </a:p>
      </dgm:t>
    </dgm:pt>
    <dgm:pt modelId="{42D93457-B1F5-4262-9CD6-B4108B2060FC}" type="pres">
      <dgm:prSet presAssocID="{E8CACFE5-1197-41F7-AAEC-09A63BE74F67}" presName="compositeShape" presStyleCnt="0">
        <dgm:presLayoutVars>
          <dgm:dir/>
          <dgm:resizeHandles/>
        </dgm:presLayoutVars>
      </dgm:prSet>
      <dgm:spPr/>
    </dgm:pt>
    <dgm:pt modelId="{4BE4D83C-8C76-43FA-B5A4-D57A8E5798F6}" type="pres">
      <dgm:prSet presAssocID="{E8CACFE5-1197-41F7-AAEC-09A63BE74F67}" presName="pyramid" presStyleLbl="node1" presStyleIdx="0" presStyleCnt="1" custLinFactNeighborX="2573" custLinFactNeighborY="-2382"/>
      <dgm:spPr/>
    </dgm:pt>
    <dgm:pt modelId="{CEC49E01-4C54-47C5-809B-5B07EF562184}" type="pres">
      <dgm:prSet presAssocID="{E8CACFE5-1197-41F7-AAEC-09A63BE74F67}" presName="theList" presStyleCnt="0"/>
      <dgm:spPr/>
    </dgm:pt>
    <dgm:pt modelId="{DD648D74-6021-4ADA-BD4E-8A77AF89C83F}" type="pres">
      <dgm:prSet presAssocID="{62C3DF9D-B135-4F85-83A1-A90B49E16DFA}" presName="aNode" presStyleLbl="fgAcc1" presStyleIdx="0" presStyleCnt="5" custLinFactNeighborX="-2091" custLinFactNeighborY="32633">
        <dgm:presLayoutVars>
          <dgm:bulletEnabled val="1"/>
        </dgm:presLayoutVars>
      </dgm:prSet>
      <dgm:spPr/>
    </dgm:pt>
    <dgm:pt modelId="{0D76AE35-569F-4BE3-8405-9C752D33F47B}" type="pres">
      <dgm:prSet presAssocID="{62C3DF9D-B135-4F85-83A1-A90B49E16DFA}" presName="aSpace" presStyleCnt="0"/>
      <dgm:spPr/>
    </dgm:pt>
    <dgm:pt modelId="{7C84E7E9-A88B-4402-99DF-CFDDA8FA9C59}" type="pres">
      <dgm:prSet presAssocID="{331B91A4-3AAF-4747-A208-9CF54C25B04E}" presName="aNode" presStyleLbl="fgAcc1" presStyleIdx="1" presStyleCnt="5">
        <dgm:presLayoutVars>
          <dgm:bulletEnabled val="1"/>
        </dgm:presLayoutVars>
      </dgm:prSet>
      <dgm:spPr/>
    </dgm:pt>
    <dgm:pt modelId="{72BC0861-21D6-4BF2-9941-0C65C470FF21}" type="pres">
      <dgm:prSet presAssocID="{331B91A4-3AAF-4747-A208-9CF54C25B04E}" presName="aSpace" presStyleCnt="0"/>
      <dgm:spPr/>
    </dgm:pt>
    <dgm:pt modelId="{D6AD8A40-E000-4FA8-BE32-583FACD89D40}" type="pres">
      <dgm:prSet presAssocID="{1D569718-6071-4051-A4D3-BD8A341789A8}" presName="aNode" presStyleLbl="fgAcc1" presStyleIdx="2" presStyleCnt="5">
        <dgm:presLayoutVars>
          <dgm:bulletEnabled val="1"/>
        </dgm:presLayoutVars>
      </dgm:prSet>
      <dgm:spPr/>
    </dgm:pt>
    <dgm:pt modelId="{0B6B00E5-B4AA-409E-839D-9482C43F4AF3}" type="pres">
      <dgm:prSet presAssocID="{1D569718-6071-4051-A4D3-BD8A341789A8}" presName="aSpace" presStyleCnt="0"/>
      <dgm:spPr/>
    </dgm:pt>
    <dgm:pt modelId="{4F58A399-6AEA-4F92-BF93-7791839BBD4D}" type="pres">
      <dgm:prSet presAssocID="{1933A8F8-AAC6-40C8-A651-FC01449BDE7A}" presName="aNode" presStyleLbl="fgAcc1" presStyleIdx="3" presStyleCnt="5">
        <dgm:presLayoutVars>
          <dgm:bulletEnabled val="1"/>
        </dgm:presLayoutVars>
      </dgm:prSet>
      <dgm:spPr/>
    </dgm:pt>
    <dgm:pt modelId="{E8416210-B143-45B7-8CFE-7DADF53E47F2}" type="pres">
      <dgm:prSet presAssocID="{1933A8F8-AAC6-40C8-A651-FC01449BDE7A}" presName="aSpace" presStyleCnt="0"/>
      <dgm:spPr/>
    </dgm:pt>
    <dgm:pt modelId="{1271DA10-500A-4A56-8649-0B1B03A483A4}" type="pres">
      <dgm:prSet presAssocID="{8B150996-35F7-450F-946D-9FE730E08E44}" presName="aNode" presStyleLbl="fgAcc1" presStyleIdx="4" presStyleCnt="5">
        <dgm:presLayoutVars>
          <dgm:bulletEnabled val="1"/>
        </dgm:presLayoutVars>
      </dgm:prSet>
      <dgm:spPr/>
    </dgm:pt>
    <dgm:pt modelId="{4DE1C5C7-F420-4163-8F01-B676536BAE2F}" type="pres">
      <dgm:prSet presAssocID="{8B150996-35F7-450F-946D-9FE730E08E44}" presName="aSpace" presStyleCnt="0"/>
      <dgm:spPr/>
    </dgm:pt>
  </dgm:ptLst>
  <dgm:cxnLst>
    <dgm:cxn modelId="{60740868-4045-4FC0-BBE5-924095780A52}" srcId="{E8CACFE5-1197-41F7-AAEC-09A63BE74F67}" destId="{62C3DF9D-B135-4F85-83A1-A90B49E16DFA}" srcOrd="0" destOrd="0" parTransId="{93B65F80-00E0-4D37-82E4-4D2380519805}" sibTransId="{6182C947-F8B8-4955-927E-C985EBF0E297}"/>
    <dgm:cxn modelId="{22A08349-7FD7-45ED-A146-3097A053877D}" type="presOf" srcId="{62C3DF9D-B135-4F85-83A1-A90B49E16DFA}" destId="{DD648D74-6021-4ADA-BD4E-8A77AF89C83F}" srcOrd="0" destOrd="0" presId="urn:microsoft.com/office/officeart/2005/8/layout/pyramid2"/>
    <dgm:cxn modelId="{8559166A-5627-4104-AE58-A99212257053}" srcId="{E8CACFE5-1197-41F7-AAEC-09A63BE74F67}" destId="{8B150996-35F7-450F-946D-9FE730E08E44}" srcOrd="4" destOrd="0" parTransId="{98403638-C8D2-4F1F-9D44-D391D28F20BC}" sibTransId="{7C30FFC4-6BA1-4725-B3B0-2A8157F6B63A}"/>
    <dgm:cxn modelId="{0B47D74E-B47D-4AFA-9038-5B57C2545DE4}" type="presOf" srcId="{E8CACFE5-1197-41F7-AAEC-09A63BE74F67}" destId="{42D93457-B1F5-4262-9CD6-B4108B2060FC}" srcOrd="0" destOrd="0" presId="urn:microsoft.com/office/officeart/2005/8/layout/pyramid2"/>
    <dgm:cxn modelId="{C1E5E654-77A2-4497-817B-F3103416B599}" type="presOf" srcId="{1D569718-6071-4051-A4D3-BD8A341789A8}" destId="{D6AD8A40-E000-4FA8-BE32-583FACD89D40}" srcOrd="0" destOrd="0" presId="urn:microsoft.com/office/officeart/2005/8/layout/pyramid2"/>
    <dgm:cxn modelId="{933A7B7B-3D51-483D-8C69-A5B2D09B7C0B}" srcId="{E8CACFE5-1197-41F7-AAEC-09A63BE74F67}" destId="{1933A8F8-AAC6-40C8-A651-FC01449BDE7A}" srcOrd="3" destOrd="0" parTransId="{938E4357-9835-41D0-9A3B-CE72115B6FBA}" sibTransId="{E3835614-B0F5-465C-97CD-50D3C965EE23}"/>
    <dgm:cxn modelId="{9504FA94-79F4-4693-9E15-250F533D2455}" type="presOf" srcId="{331B91A4-3AAF-4747-A208-9CF54C25B04E}" destId="{7C84E7E9-A88B-4402-99DF-CFDDA8FA9C59}" srcOrd="0" destOrd="0" presId="urn:microsoft.com/office/officeart/2005/8/layout/pyramid2"/>
    <dgm:cxn modelId="{7EAA1F9D-F35E-4517-AE7F-9A2395FD89BA}" type="presOf" srcId="{1933A8F8-AAC6-40C8-A651-FC01449BDE7A}" destId="{4F58A399-6AEA-4F92-BF93-7791839BBD4D}" srcOrd="0" destOrd="0" presId="urn:microsoft.com/office/officeart/2005/8/layout/pyramid2"/>
    <dgm:cxn modelId="{6FD09DC1-9A27-4617-9308-31576155AA5C}" type="presOf" srcId="{8B150996-35F7-450F-946D-9FE730E08E44}" destId="{1271DA10-500A-4A56-8649-0B1B03A483A4}" srcOrd="0" destOrd="0" presId="urn:microsoft.com/office/officeart/2005/8/layout/pyramid2"/>
    <dgm:cxn modelId="{AE9B6BEB-2E35-4F3E-9F43-264081571150}" srcId="{E8CACFE5-1197-41F7-AAEC-09A63BE74F67}" destId="{1D569718-6071-4051-A4D3-BD8A341789A8}" srcOrd="2" destOrd="0" parTransId="{EB133278-7B2D-4AE1-98EE-C9ABCC891A0C}" sibTransId="{C4FBE749-69F8-4E59-8BAD-10D5EA93A9C5}"/>
    <dgm:cxn modelId="{AEBA87FC-A265-40DA-ABAD-1818BBD53528}" srcId="{E8CACFE5-1197-41F7-AAEC-09A63BE74F67}" destId="{331B91A4-3AAF-4747-A208-9CF54C25B04E}" srcOrd="1" destOrd="0" parTransId="{8F538E10-3942-456E-8479-D2C2D2C7AB08}" sibTransId="{AFBD7764-DDBD-497A-AFB9-766C799C091B}"/>
    <dgm:cxn modelId="{1B38D49A-10F6-465C-A1D7-CC9E29B99681}" type="presParOf" srcId="{42D93457-B1F5-4262-9CD6-B4108B2060FC}" destId="{4BE4D83C-8C76-43FA-B5A4-D57A8E5798F6}" srcOrd="0" destOrd="0" presId="urn:microsoft.com/office/officeart/2005/8/layout/pyramid2"/>
    <dgm:cxn modelId="{F1EB31A4-F3AB-4960-8676-091955A8979E}" type="presParOf" srcId="{42D93457-B1F5-4262-9CD6-B4108B2060FC}" destId="{CEC49E01-4C54-47C5-809B-5B07EF562184}" srcOrd="1" destOrd="0" presId="urn:microsoft.com/office/officeart/2005/8/layout/pyramid2"/>
    <dgm:cxn modelId="{C062978C-19F2-4DB1-A47C-6BE704C196D3}" type="presParOf" srcId="{CEC49E01-4C54-47C5-809B-5B07EF562184}" destId="{DD648D74-6021-4ADA-BD4E-8A77AF89C83F}" srcOrd="0" destOrd="0" presId="urn:microsoft.com/office/officeart/2005/8/layout/pyramid2"/>
    <dgm:cxn modelId="{0702F3B8-7316-4590-86FA-B70C381928D5}" type="presParOf" srcId="{CEC49E01-4C54-47C5-809B-5B07EF562184}" destId="{0D76AE35-569F-4BE3-8405-9C752D33F47B}" srcOrd="1" destOrd="0" presId="urn:microsoft.com/office/officeart/2005/8/layout/pyramid2"/>
    <dgm:cxn modelId="{3BEF4E44-E93D-4D3B-A3A4-8545793EAED9}" type="presParOf" srcId="{CEC49E01-4C54-47C5-809B-5B07EF562184}" destId="{7C84E7E9-A88B-4402-99DF-CFDDA8FA9C59}" srcOrd="2" destOrd="0" presId="urn:microsoft.com/office/officeart/2005/8/layout/pyramid2"/>
    <dgm:cxn modelId="{FC6CC2ED-8AAA-40B8-AB94-137D2BAA6F30}" type="presParOf" srcId="{CEC49E01-4C54-47C5-809B-5B07EF562184}" destId="{72BC0861-21D6-4BF2-9941-0C65C470FF21}" srcOrd="3" destOrd="0" presId="urn:microsoft.com/office/officeart/2005/8/layout/pyramid2"/>
    <dgm:cxn modelId="{15DFD58B-8AC0-441C-B2CE-038B9B7C6D1A}" type="presParOf" srcId="{CEC49E01-4C54-47C5-809B-5B07EF562184}" destId="{D6AD8A40-E000-4FA8-BE32-583FACD89D40}" srcOrd="4" destOrd="0" presId="urn:microsoft.com/office/officeart/2005/8/layout/pyramid2"/>
    <dgm:cxn modelId="{5B2C3E67-BDC3-4A20-902E-2B46E8734AA8}" type="presParOf" srcId="{CEC49E01-4C54-47C5-809B-5B07EF562184}" destId="{0B6B00E5-B4AA-409E-839D-9482C43F4AF3}" srcOrd="5" destOrd="0" presId="urn:microsoft.com/office/officeart/2005/8/layout/pyramid2"/>
    <dgm:cxn modelId="{819E1885-8FBC-492E-9532-1E8A095B58D0}" type="presParOf" srcId="{CEC49E01-4C54-47C5-809B-5B07EF562184}" destId="{4F58A399-6AEA-4F92-BF93-7791839BBD4D}" srcOrd="6" destOrd="0" presId="urn:microsoft.com/office/officeart/2005/8/layout/pyramid2"/>
    <dgm:cxn modelId="{B421F46C-D58A-4810-BA6B-8D97A3433ECF}" type="presParOf" srcId="{CEC49E01-4C54-47C5-809B-5B07EF562184}" destId="{E8416210-B143-45B7-8CFE-7DADF53E47F2}" srcOrd="7" destOrd="0" presId="urn:microsoft.com/office/officeart/2005/8/layout/pyramid2"/>
    <dgm:cxn modelId="{3BD1734C-736A-410D-BFA8-110FCAD99C44}" type="presParOf" srcId="{CEC49E01-4C54-47C5-809B-5B07EF562184}" destId="{1271DA10-500A-4A56-8649-0B1B03A483A4}" srcOrd="8" destOrd="0" presId="urn:microsoft.com/office/officeart/2005/8/layout/pyramid2"/>
    <dgm:cxn modelId="{0A98F3DE-2168-4FED-B046-F41A964874BB}" type="presParOf" srcId="{CEC49E01-4C54-47C5-809B-5B07EF562184}" destId="{4DE1C5C7-F420-4163-8F01-B676536BAE2F}" srcOrd="9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E8CACFE5-1197-41F7-AAEC-09A63BE74F67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</dgm:pt>
    <dgm:pt modelId="{62C3DF9D-B135-4F85-83A1-A90B49E16DFA}">
      <dgm:prSet phldrT="[Texto]"/>
      <dgm:spPr/>
      <dgm:t>
        <a:bodyPr/>
        <a:lstStyle/>
        <a:p>
          <a:r>
            <a:rPr lang="es-ES" dirty="0"/>
            <a:t>CONOCIMIENTO GÉNEROS ARTÍSTICOS</a:t>
          </a:r>
        </a:p>
      </dgm:t>
    </dgm:pt>
    <dgm:pt modelId="{93B65F80-00E0-4D37-82E4-4D2380519805}" type="parTrans" cxnId="{60740868-4045-4FC0-BBE5-924095780A52}">
      <dgm:prSet/>
      <dgm:spPr/>
      <dgm:t>
        <a:bodyPr/>
        <a:lstStyle/>
        <a:p>
          <a:endParaRPr lang="es-ES"/>
        </a:p>
      </dgm:t>
    </dgm:pt>
    <dgm:pt modelId="{6182C947-F8B8-4955-927E-C985EBF0E297}" type="sibTrans" cxnId="{60740868-4045-4FC0-BBE5-924095780A52}">
      <dgm:prSet/>
      <dgm:spPr/>
      <dgm:t>
        <a:bodyPr/>
        <a:lstStyle/>
        <a:p>
          <a:endParaRPr lang="es-ES"/>
        </a:p>
      </dgm:t>
    </dgm:pt>
    <dgm:pt modelId="{331B91A4-3AAF-4747-A208-9CF54C25B04E}">
      <dgm:prSet phldrT="[Texto]"/>
      <dgm:spPr/>
      <dgm:t>
        <a:bodyPr/>
        <a:lstStyle/>
        <a:p>
          <a:r>
            <a:rPr lang="es-ES" dirty="0"/>
            <a:t>TÉCNICAS Y RECURSOS DE DISTINTOS LENGUAJES ARTÍSTICOS</a:t>
          </a:r>
        </a:p>
      </dgm:t>
    </dgm:pt>
    <dgm:pt modelId="{8F538E10-3942-456E-8479-D2C2D2C7AB08}" type="parTrans" cxnId="{AEBA87FC-A265-40DA-ABAD-1818BBD53528}">
      <dgm:prSet/>
      <dgm:spPr/>
      <dgm:t>
        <a:bodyPr/>
        <a:lstStyle/>
        <a:p>
          <a:endParaRPr lang="es-ES"/>
        </a:p>
      </dgm:t>
    </dgm:pt>
    <dgm:pt modelId="{AFBD7764-DDBD-497A-AFB9-766C799C091B}" type="sibTrans" cxnId="{AEBA87FC-A265-40DA-ABAD-1818BBD53528}">
      <dgm:prSet/>
      <dgm:spPr/>
      <dgm:t>
        <a:bodyPr/>
        <a:lstStyle/>
        <a:p>
          <a:endParaRPr lang="es-ES"/>
        </a:p>
      </dgm:t>
    </dgm:pt>
    <dgm:pt modelId="{8B150996-35F7-450F-946D-9FE730E08E44}">
      <dgm:prSet phldrT="[Texto]"/>
      <dgm:spPr/>
      <dgm:t>
        <a:bodyPr/>
        <a:lstStyle/>
        <a:p>
          <a:r>
            <a:rPr lang="es-ES" dirty="0"/>
            <a:t>CAPACIDAD DE PERCIBIR Y COMPRENDER EL ARTE Y LA CULTURA</a:t>
          </a:r>
        </a:p>
      </dgm:t>
    </dgm:pt>
    <dgm:pt modelId="{98403638-C8D2-4F1F-9D44-D391D28F20BC}" type="parTrans" cxnId="{8559166A-5627-4104-AE58-A99212257053}">
      <dgm:prSet/>
      <dgm:spPr/>
      <dgm:t>
        <a:bodyPr/>
        <a:lstStyle/>
        <a:p>
          <a:endParaRPr lang="es-ES"/>
        </a:p>
      </dgm:t>
    </dgm:pt>
    <dgm:pt modelId="{7C30FFC4-6BA1-4725-B3B0-2A8157F6B63A}" type="sibTrans" cxnId="{8559166A-5627-4104-AE58-A99212257053}">
      <dgm:prSet/>
      <dgm:spPr/>
      <dgm:t>
        <a:bodyPr/>
        <a:lstStyle/>
        <a:p>
          <a:endParaRPr lang="es-ES"/>
        </a:p>
      </dgm:t>
    </dgm:pt>
    <dgm:pt modelId="{42D93457-B1F5-4262-9CD6-B4108B2060FC}" type="pres">
      <dgm:prSet presAssocID="{E8CACFE5-1197-41F7-AAEC-09A63BE74F67}" presName="compositeShape" presStyleCnt="0">
        <dgm:presLayoutVars>
          <dgm:dir/>
          <dgm:resizeHandles/>
        </dgm:presLayoutVars>
      </dgm:prSet>
      <dgm:spPr/>
    </dgm:pt>
    <dgm:pt modelId="{4BE4D83C-8C76-43FA-B5A4-D57A8E5798F6}" type="pres">
      <dgm:prSet presAssocID="{E8CACFE5-1197-41F7-AAEC-09A63BE74F67}" presName="pyramid" presStyleLbl="node1" presStyleIdx="0" presStyleCnt="1"/>
      <dgm:spPr/>
    </dgm:pt>
    <dgm:pt modelId="{CEC49E01-4C54-47C5-809B-5B07EF562184}" type="pres">
      <dgm:prSet presAssocID="{E8CACFE5-1197-41F7-AAEC-09A63BE74F67}" presName="theList" presStyleCnt="0"/>
      <dgm:spPr/>
    </dgm:pt>
    <dgm:pt modelId="{DD648D74-6021-4ADA-BD4E-8A77AF89C83F}" type="pres">
      <dgm:prSet presAssocID="{62C3DF9D-B135-4F85-83A1-A90B49E16DFA}" presName="aNode" presStyleLbl="fgAcc1" presStyleIdx="0" presStyleCnt="3">
        <dgm:presLayoutVars>
          <dgm:bulletEnabled val="1"/>
        </dgm:presLayoutVars>
      </dgm:prSet>
      <dgm:spPr/>
    </dgm:pt>
    <dgm:pt modelId="{0D76AE35-569F-4BE3-8405-9C752D33F47B}" type="pres">
      <dgm:prSet presAssocID="{62C3DF9D-B135-4F85-83A1-A90B49E16DFA}" presName="aSpace" presStyleCnt="0"/>
      <dgm:spPr/>
    </dgm:pt>
    <dgm:pt modelId="{7C84E7E9-A88B-4402-99DF-CFDDA8FA9C59}" type="pres">
      <dgm:prSet presAssocID="{331B91A4-3AAF-4747-A208-9CF54C25B04E}" presName="aNode" presStyleLbl="fgAcc1" presStyleIdx="1" presStyleCnt="3">
        <dgm:presLayoutVars>
          <dgm:bulletEnabled val="1"/>
        </dgm:presLayoutVars>
      </dgm:prSet>
      <dgm:spPr/>
    </dgm:pt>
    <dgm:pt modelId="{72BC0861-21D6-4BF2-9941-0C65C470FF21}" type="pres">
      <dgm:prSet presAssocID="{331B91A4-3AAF-4747-A208-9CF54C25B04E}" presName="aSpace" presStyleCnt="0"/>
      <dgm:spPr/>
    </dgm:pt>
    <dgm:pt modelId="{1271DA10-500A-4A56-8649-0B1B03A483A4}" type="pres">
      <dgm:prSet presAssocID="{8B150996-35F7-450F-946D-9FE730E08E44}" presName="aNode" presStyleLbl="fgAcc1" presStyleIdx="2" presStyleCnt="3">
        <dgm:presLayoutVars>
          <dgm:bulletEnabled val="1"/>
        </dgm:presLayoutVars>
      </dgm:prSet>
      <dgm:spPr/>
    </dgm:pt>
    <dgm:pt modelId="{4DE1C5C7-F420-4163-8F01-B676536BAE2F}" type="pres">
      <dgm:prSet presAssocID="{8B150996-35F7-450F-946D-9FE730E08E44}" presName="aSpace" presStyleCnt="0"/>
      <dgm:spPr/>
    </dgm:pt>
  </dgm:ptLst>
  <dgm:cxnLst>
    <dgm:cxn modelId="{A5E9D808-A00B-4C15-8131-9BDB89A03A35}" type="presOf" srcId="{8B150996-35F7-450F-946D-9FE730E08E44}" destId="{1271DA10-500A-4A56-8649-0B1B03A483A4}" srcOrd="0" destOrd="0" presId="urn:microsoft.com/office/officeart/2005/8/layout/pyramid2"/>
    <dgm:cxn modelId="{3561D946-2C33-4B2C-8C55-0108B9A5D5C6}" type="presOf" srcId="{E8CACFE5-1197-41F7-AAEC-09A63BE74F67}" destId="{42D93457-B1F5-4262-9CD6-B4108B2060FC}" srcOrd="0" destOrd="0" presId="urn:microsoft.com/office/officeart/2005/8/layout/pyramid2"/>
    <dgm:cxn modelId="{60740868-4045-4FC0-BBE5-924095780A52}" srcId="{E8CACFE5-1197-41F7-AAEC-09A63BE74F67}" destId="{62C3DF9D-B135-4F85-83A1-A90B49E16DFA}" srcOrd="0" destOrd="0" parTransId="{93B65F80-00E0-4D37-82E4-4D2380519805}" sibTransId="{6182C947-F8B8-4955-927E-C985EBF0E297}"/>
    <dgm:cxn modelId="{8559166A-5627-4104-AE58-A99212257053}" srcId="{E8CACFE5-1197-41F7-AAEC-09A63BE74F67}" destId="{8B150996-35F7-450F-946D-9FE730E08E44}" srcOrd="2" destOrd="0" parTransId="{98403638-C8D2-4F1F-9D44-D391D28F20BC}" sibTransId="{7C30FFC4-6BA1-4725-B3B0-2A8157F6B63A}"/>
    <dgm:cxn modelId="{FFAD926B-6269-47A2-A033-3A9E788250C1}" type="presOf" srcId="{331B91A4-3AAF-4747-A208-9CF54C25B04E}" destId="{7C84E7E9-A88B-4402-99DF-CFDDA8FA9C59}" srcOrd="0" destOrd="0" presId="urn:microsoft.com/office/officeart/2005/8/layout/pyramid2"/>
    <dgm:cxn modelId="{CB006175-29C2-400B-B24B-56871FA28925}" type="presOf" srcId="{62C3DF9D-B135-4F85-83A1-A90B49E16DFA}" destId="{DD648D74-6021-4ADA-BD4E-8A77AF89C83F}" srcOrd="0" destOrd="0" presId="urn:microsoft.com/office/officeart/2005/8/layout/pyramid2"/>
    <dgm:cxn modelId="{AEBA87FC-A265-40DA-ABAD-1818BBD53528}" srcId="{E8CACFE5-1197-41F7-AAEC-09A63BE74F67}" destId="{331B91A4-3AAF-4747-A208-9CF54C25B04E}" srcOrd="1" destOrd="0" parTransId="{8F538E10-3942-456E-8479-D2C2D2C7AB08}" sibTransId="{AFBD7764-DDBD-497A-AFB9-766C799C091B}"/>
    <dgm:cxn modelId="{D47A1943-877A-4487-974E-7035A362CDC6}" type="presParOf" srcId="{42D93457-B1F5-4262-9CD6-B4108B2060FC}" destId="{4BE4D83C-8C76-43FA-B5A4-D57A8E5798F6}" srcOrd="0" destOrd="0" presId="urn:microsoft.com/office/officeart/2005/8/layout/pyramid2"/>
    <dgm:cxn modelId="{B81096B4-6763-4266-A471-000303E78A15}" type="presParOf" srcId="{42D93457-B1F5-4262-9CD6-B4108B2060FC}" destId="{CEC49E01-4C54-47C5-809B-5B07EF562184}" srcOrd="1" destOrd="0" presId="urn:microsoft.com/office/officeart/2005/8/layout/pyramid2"/>
    <dgm:cxn modelId="{B5F83169-A543-4C86-B08D-ACD8A7F211EE}" type="presParOf" srcId="{CEC49E01-4C54-47C5-809B-5B07EF562184}" destId="{DD648D74-6021-4ADA-BD4E-8A77AF89C83F}" srcOrd="0" destOrd="0" presId="urn:microsoft.com/office/officeart/2005/8/layout/pyramid2"/>
    <dgm:cxn modelId="{94AE6C59-D7BF-49B2-A379-7662B714AF36}" type="presParOf" srcId="{CEC49E01-4C54-47C5-809B-5B07EF562184}" destId="{0D76AE35-569F-4BE3-8405-9C752D33F47B}" srcOrd="1" destOrd="0" presId="urn:microsoft.com/office/officeart/2005/8/layout/pyramid2"/>
    <dgm:cxn modelId="{7C50BD6E-3DA2-46D9-8A3E-815D4A698260}" type="presParOf" srcId="{CEC49E01-4C54-47C5-809B-5B07EF562184}" destId="{7C84E7E9-A88B-4402-99DF-CFDDA8FA9C59}" srcOrd="2" destOrd="0" presId="urn:microsoft.com/office/officeart/2005/8/layout/pyramid2"/>
    <dgm:cxn modelId="{13E7D08E-68CD-485E-B214-A992B535DDAD}" type="presParOf" srcId="{CEC49E01-4C54-47C5-809B-5B07EF562184}" destId="{72BC0861-21D6-4BF2-9941-0C65C470FF21}" srcOrd="3" destOrd="0" presId="urn:microsoft.com/office/officeart/2005/8/layout/pyramid2"/>
    <dgm:cxn modelId="{256ED717-CF5A-4680-9C81-05377F5D974F}" type="presParOf" srcId="{CEC49E01-4C54-47C5-809B-5B07EF562184}" destId="{1271DA10-500A-4A56-8649-0B1B03A483A4}" srcOrd="4" destOrd="0" presId="urn:microsoft.com/office/officeart/2005/8/layout/pyramid2"/>
    <dgm:cxn modelId="{6C9EEE7E-3B86-4848-8D04-3837A09EE6A5}" type="presParOf" srcId="{CEC49E01-4C54-47C5-809B-5B07EF562184}" destId="{4DE1C5C7-F420-4163-8F01-B676536BAE2F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DBF71B-F6C5-4A66-BDF0-CCF18051F7DB}">
      <dsp:nvSpPr>
        <dsp:cNvPr id="0" name=""/>
        <dsp:cNvSpPr/>
      </dsp:nvSpPr>
      <dsp:spPr>
        <a:xfrm>
          <a:off x="-5591469" y="-856129"/>
          <a:ext cx="6658363" cy="6658363"/>
        </a:xfrm>
        <a:prstGeom prst="blockArc">
          <a:avLst>
            <a:gd name="adj1" fmla="val 18900000"/>
            <a:gd name="adj2" fmla="val 2700000"/>
            <a:gd name="adj3" fmla="val 324"/>
          </a:avLst>
        </a:pr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4C4779-1BAA-4F22-A2C7-AAFF4D737A2A}">
      <dsp:nvSpPr>
        <dsp:cNvPr id="0" name=""/>
        <dsp:cNvSpPr/>
      </dsp:nvSpPr>
      <dsp:spPr>
        <a:xfrm>
          <a:off x="686519" y="494610"/>
          <a:ext cx="8281720" cy="98922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5194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kern="1200" dirty="0">
              <a:latin typeface="Tempus Sans ITC" panose="04020404030D07020202" pitchFamily="82" charset="0"/>
            </a:rPr>
            <a:t>SABER DECIR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kern="1200" dirty="0">
              <a:latin typeface="Tempus Sans ITC" panose="04020404030D07020202" pitchFamily="82" charset="0"/>
            </a:rPr>
            <a:t>Conocimiento de base conceptual</a:t>
          </a:r>
        </a:p>
      </dsp:txBody>
      <dsp:txXfrm>
        <a:off x="686519" y="494610"/>
        <a:ext cx="8281720" cy="989220"/>
      </dsp:txXfrm>
    </dsp:sp>
    <dsp:sp modelId="{228945C0-63F6-417A-91C2-5A731E8C436E}">
      <dsp:nvSpPr>
        <dsp:cNvPr id="0" name=""/>
        <dsp:cNvSpPr/>
      </dsp:nvSpPr>
      <dsp:spPr>
        <a:xfrm>
          <a:off x="68256" y="370957"/>
          <a:ext cx="1236526" cy="123652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3C74D59-8BA4-4690-9844-FDF41C7AA4A2}">
      <dsp:nvSpPr>
        <dsp:cNvPr id="0" name=""/>
        <dsp:cNvSpPr/>
      </dsp:nvSpPr>
      <dsp:spPr>
        <a:xfrm>
          <a:off x="1046100" y="1978441"/>
          <a:ext cx="7922138" cy="98922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5194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kern="1200" dirty="0">
              <a:latin typeface="Tempus Sans ITC" panose="04020404030D07020202" pitchFamily="82" charset="0"/>
            </a:rPr>
            <a:t>SABER HACER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kern="1200" dirty="0">
              <a:latin typeface="Tempus Sans ITC" panose="04020404030D07020202" pitchFamily="82" charset="0"/>
            </a:rPr>
            <a:t>Conocimiento procedimental</a:t>
          </a:r>
        </a:p>
      </dsp:txBody>
      <dsp:txXfrm>
        <a:off x="1046100" y="1978441"/>
        <a:ext cx="7922138" cy="989220"/>
      </dsp:txXfrm>
    </dsp:sp>
    <dsp:sp modelId="{6DE9DC83-9A1A-4C23-B643-DD608276418F}">
      <dsp:nvSpPr>
        <dsp:cNvPr id="0" name=""/>
        <dsp:cNvSpPr/>
      </dsp:nvSpPr>
      <dsp:spPr>
        <a:xfrm>
          <a:off x="427837" y="1854789"/>
          <a:ext cx="1236526" cy="123652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8091253-FB7D-42C3-8F32-056BC92991AC}">
      <dsp:nvSpPr>
        <dsp:cNvPr id="0" name=""/>
        <dsp:cNvSpPr/>
      </dsp:nvSpPr>
      <dsp:spPr>
        <a:xfrm>
          <a:off x="686519" y="3462272"/>
          <a:ext cx="8281720" cy="98922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5194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kern="1200" dirty="0">
              <a:latin typeface="Tempus Sans ITC" panose="04020404030D07020202" pitchFamily="82" charset="0"/>
            </a:rPr>
            <a:t>SABER SER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kern="1200" dirty="0">
              <a:latin typeface="Tempus Sans ITC" panose="04020404030D07020202" pitchFamily="82" charset="0"/>
            </a:rPr>
            <a:t>Conocimiento ético introspectivo</a:t>
          </a:r>
        </a:p>
      </dsp:txBody>
      <dsp:txXfrm>
        <a:off x="686519" y="3462272"/>
        <a:ext cx="8281720" cy="989220"/>
      </dsp:txXfrm>
    </dsp:sp>
    <dsp:sp modelId="{39F9057C-E5AC-49A4-806F-2364B301E496}">
      <dsp:nvSpPr>
        <dsp:cNvPr id="0" name=""/>
        <dsp:cNvSpPr/>
      </dsp:nvSpPr>
      <dsp:spPr>
        <a:xfrm>
          <a:off x="68256" y="3338620"/>
          <a:ext cx="1236526" cy="123652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6E9337-02EB-427A-9247-F2E9A2C1DEBE}">
      <dsp:nvSpPr>
        <dsp:cNvPr id="0" name=""/>
        <dsp:cNvSpPr/>
      </dsp:nvSpPr>
      <dsp:spPr>
        <a:xfrm>
          <a:off x="1591938" y="163946"/>
          <a:ext cx="2934826" cy="237042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600" kern="1200" dirty="0">
              <a:latin typeface="Californian FB" pitchFamily="18" charset="0"/>
            </a:rPr>
            <a:t>COGNITIVO-REFLEXIVAS</a:t>
          </a:r>
        </a:p>
      </dsp:txBody>
      <dsp:txXfrm>
        <a:off x="1983248" y="578771"/>
        <a:ext cx="2152205" cy="1066692"/>
      </dsp:txXfrm>
    </dsp:sp>
    <dsp:sp modelId="{8F10AB3A-FFF1-45FA-B8AC-5AFC5870B94A}">
      <dsp:nvSpPr>
        <dsp:cNvPr id="0" name=""/>
        <dsp:cNvSpPr/>
      </dsp:nvSpPr>
      <dsp:spPr>
        <a:xfrm>
          <a:off x="2859982" y="1546711"/>
          <a:ext cx="2682660" cy="237042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 dirty="0">
              <a:latin typeface="Californian FB" pitchFamily="18" charset="0"/>
            </a:rPr>
            <a:t>CREATIVAS</a:t>
          </a:r>
        </a:p>
      </dsp:txBody>
      <dsp:txXfrm>
        <a:off x="3680429" y="2159072"/>
        <a:ext cx="1609596" cy="1303735"/>
      </dsp:txXfrm>
    </dsp:sp>
    <dsp:sp modelId="{365B580B-4AFD-4DD0-88C7-8A97F4B08574}">
      <dsp:nvSpPr>
        <dsp:cNvPr id="0" name=""/>
        <dsp:cNvSpPr/>
      </dsp:nvSpPr>
      <dsp:spPr>
        <a:xfrm>
          <a:off x="1010914" y="1596087"/>
          <a:ext cx="2573099" cy="237042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 dirty="0">
              <a:latin typeface="Californian FB" pitchFamily="18" charset="0"/>
            </a:rPr>
            <a:t>INNOVADORAS </a:t>
          </a:r>
        </a:p>
      </dsp:txBody>
      <dsp:txXfrm>
        <a:off x="1253215" y="2208448"/>
        <a:ext cx="1543859" cy="1303735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802961-E225-4672-A2C1-DA7F57C75E26}">
      <dsp:nvSpPr>
        <dsp:cNvPr id="0" name=""/>
        <dsp:cNvSpPr/>
      </dsp:nvSpPr>
      <dsp:spPr>
        <a:xfrm>
          <a:off x="1681929" y="0"/>
          <a:ext cx="3182749" cy="159137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4000" kern="1200" dirty="0"/>
            <a:t>EVALUACIÓN FORMATIVA</a:t>
          </a:r>
        </a:p>
      </dsp:txBody>
      <dsp:txXfrm>
        <a:off x="1728539" y="46610"/>
        <a:ext cx="3089529" cy="1498154"/>
      </dsp:txXfrm>
    </dsp:sp>
    <dsp:sp modelId="{F70FE2A3-5852-4D5A-AAA8-AE8DED63EE6C}">
      <dsp:nvSpPr>
        <dsp:cNvPr id="0" name=""/>
        <dsp:cNvSpPr/>
      </dsp:nvSpPr>
      <dsp:spPr>
        <a:xfrm rot="5476164">
          <a:off x="2403203" y="2349503"/>
          <a:ext cx="1658997" cy="556981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2600" kern="1200"/>
        </a:p>
      </dsp:txBody>
      <dsp:txXfrm rot="10800000">
        <a:off x="2570297" y="2460899"/>
        <a:ext cx="1324809" cy="334189"/>
      </dsp:txXfrm>
    </dsp:sp>
    <dsp:sp modelId="{B0B7EA93-D60B-4ACB-AC51-89E050DDBB21}">
      <dsp:nvSpPr>
        <dsp:cNvPr id="0" name=""/>
        <dsp:cNvSpPr/>
      </dsp:nvSpPr>
      <dsp:spPr>
        <a:xfrm>
          <a:off x="1600726" y="3664612"/>
          <a:ext cx="3182749" cy="159137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4000" kern="1200" dirty="0"/>
            <a:t>ALUMNO</a:t>
          </a:r>
        </a:p>
      </dsp:txBody>
      <dsp:txXfrm>
        <a:off x="1647336" y="3711222"/>
        <a:ext cx="3089529" cy="1498154"/>
      </dsp:txXfrm>
    </dsp:sp>
    <dsp:sp modelId="{4E0211C3-3220-4E1C-BCB9-4F62C3B006E8}">
      <dsp:nvSpPr>
        <dsp:cNvPr id="0" name=""/>
        <dsp:cNvSpPr/>
      </dsp:nvSpPr>
      <dsp:spPr>
        <a:xfrm rot="15990740">
          <a:off x="2338942" y="2381596"/>
          <a:ext cx="1787520" cy="492794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2300" kern="1200"/>
        </a:p>
      </dsp:txBody>
      <dsp:txXfrm>
        <a:off x="2486780" y="2480155"/>
        <a:ext cx="1491844" cy="295676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7DB08B-E825-49DA-AD84-917EDEA6E632}">
      <dsp:nvSpPr>
        <dsp:cNvPr id="0" name=""/>
        <dsp:cNvSpPr/>
      </dsp:nvSpPr>
      <dsp:spPr>
        <a:xfrm>
          <a:off x="1112867" y="648630"/>
          <a:ext cx="4326993" cy="4326993"/>
        </a:xfrm>
        <a:prstGeom prst="blockArc">
          <a:avLst>
            <a:gd name="adj1" fmla="val 9000000"/>
            <a:gd name="adj2" fmla="val 16200000"/>
            <a:gd name="adj3" fmla="val 4636"/>
          </a:avLst>
        </a:prstGeom>
        <a:solidFill>
          <a:schemeClr val="accent6">
            <a:shade val="90000"/>
            <a:hueOff val="0"/>
            <a:satOff val="-382"/>
            <a:lumOff val="1924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93DB2A-066B-4C83-AD41-9AC9580CD59F}">
      <dsp:nvSpPr>
        <dsp:cNvPr id="0" name=""/>
        <dsp:cNvSpPr/>
      </dsp:nvSpPr>
      <dsp:spPr>
        <a:xfrm>
          <a:off x="1112867" y="648630"/>
          <a:ext cx="4326993" cy="4326993"/>
        </a:xfrm>
        <a:prstGeom prst="blockArc">
          <a:avLst>
            <a:gd name="adj1" fmla="val 1800000"/>
            <a:gd name="adj2" fmla="val 9000000"/>
            <a:gd name="adj3" fmla="val 4636"/>
          </a:avLst>
        </a:prstGeom>
        <a:solidFill>
          <a:schemeClr val="accent6">
            <a:shade val="90000"/>
            <a:hueOff val="0"/>
            <a:satOff val="-191"/>
            <a:lumOff val="962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D707EC-41E0-4188-B310-F7A515EF8BC0}">
      <dsp:nvSpPr>
        <dsp:cNvPr id="0" name=""/>
        <dsp:cNvSpPr/>
      </dsp:nvSpPr>
      <dsp:spPr>
        <a:xfrm>
          <a:off x="1112867" y="648630"/>
          <a:ext cx="4326993" cy="4326993"/>
        </a:xfrm>
        <a:prstGeom prst="blockArc">
          <a:avLst>
            <a:gd name="adj1" fmla="val 16200000"/>
            <a:gd name="adj2" fmla="val 1800000"/>
            <a:gd name="adj3" fmla="val 4636"/>
          </a:avLst>
        </a:prstGeom>
        <a:solidFill>
          <a:schemeClr val="accent6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B4572FB-9121-4FC2-9A37-37275AF90AAE}">
      <dsp:nvSpPr>
        <dsp:cNvPr id="0" name=""/>
        <dsp:cNvSpPr/>
      </dsp:nvSpPr>
      <dsp:spPr>
        <a:xfrm>
          <a:off x="2281296" y="1817060"/>
          <a:ext cx="1990135" cy="1990135"/>
        </a:xfrm>
        <a:prstGeom prst="ellipse">
          <a:avLst/>
        </a:prstGeom>
        <a:solidFill>
          <a:schemeClr val="accent6">
            <a:shade val="8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6500" kern="1200" dirty="0"/>
        </a:p>
      </dsp:txBody>
      <dsp:txXfrm>
        <a:off x="2572745" y="2108509"/>
        <a:ext cx="1407237" cy="1407237"/>
      </dsp:txXfrm>
    </dsp:sp>
    <dsp:sp modelId="{34038E2A-563F-47DD-9816-14FB9A7703AD}">
      <dsp:nvSpPr>
        <dsp:cNvPr id="0" name=""/>
        <dsp:cNvSpPr/>
      </dsp:nvSpPr>
      <dsp:spPr>
        <a:xfrm>
          <a:off x="2579816" y="2235"/>
          <a:ext cx="1393094" cy="1393094"/>
        </a:xfrm>
        <a:prstGeom prst="ellipse">
          <a:avLst/>
        </a:prstGeom>
        <a:solidFill>
          <a:schemeClr val="accent6">
            <a:shade val="8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000" kern="1200" dirty="0"/>
            <a:t>ORGANIZACIÓN DEL CURRÍCULUM</a:t>
          </a:r>
        </a:p>
      </dsp:txBody>
      <dsp:txXfrm>
        <a:off x="2783830" y="206249"/>
        <a:ext cx="985066" cy="985066"/>
      </dsp:txXfrm>
    </dsp:sp>
    <dsp:sp modelId="{3A47C7E2-6EFF-45D2-9F4E-2F073A0DB5C4}">
      <dsp:nvSpPr>
        <dsp:cNvPr id="0" name=""/>
        <dsp:cNvSpPr/>
      </dsp:nvSpPr>
      <dsp:spPr>
        <a:xfrm>
          <a:off x="4410027" y="3172253"/>
          <a:ext cx="1393094" cy="1393094"/>
        </a:xfrm>
        <a:prstGeom prst="ellipse">
          <a:avLst/>
        </a:prstGeom>
        <a:solidFill>
          <a:schemeClr val="accent6">
            <a:shade val="80000"/>
            <a:hueOff val="0"/>
            <a:satOff val="21"/>
            <a:lumOff val="11052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000" kern="1200" dirty="0"/>
            <a:t>DINÁMICA DE ENSEÑANZA Y APRENDIZAJE</a:t>
          </a:r>
        </a:p>
      </dsp:txBody>
      <dsp:txXfrm>
        <a:off x="4614041" y="3376267"/>
        <a:ext cx="985066" cy="985066"/>
      </dsp:txXfrm>
    </dsp:sp>
    <dsp:sp modelId="{BE656471-CEDC-4856-B60C-5B9B06E1BA9E}">
      <dsp:nvSpPr>
        <dsp:cNvPr id="0" name=""/>
        <dsp:cNvSpPr/>
      </dsp:nvSpPr>
      <dsp:spPr>
        <a:xfrm>
          <a:off x="749605" y="3172253"/>
          <a:ext cx="1393094" cy="1393094"/>
        </a:xfrm>
        <a:prstGeom prst="ellipse">
          <a:avLst/>
        </a:prstGeom>
        <a:solidFill>
          <a:schemeClr val="accent6">
            <a:shade val="80000"/>
            <a:hueOff val="0"/>
            <a:satOff val="43"/>
            <a:lumOff val="2210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000" kern="1200" dirty="0"/>
            <a:t>EVALUACIÓN</a:t>
          </a:r>
        </a:p>
      </dsp:txBody>
      <dsp:txXfrm>
        <a:off x="953619" y="3376267"/>
        <a:ext cx="985066" cy="985066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530F5E-94D7-471C-B2B0-F8B43D52EB85}">
      <dsp:nvSpPr>
        <dsp:cNvPr id="0" name=""/>
        <dsp:cNvSpPr/>
      </dsp:nvSpPr>
      <dsp:spPr>
        <a:xfrm>
          <a:off x="3703911" y="2632333"/>
          <a:ext cx="1593332" cy="1593332"/>
        </a:xfrm>
        <a:prstGeom prst="ellipse">
          <a:avLst/>
        </a:prstGeom>
        <a:solidFill>
          <a:schemeClr val="accent1">
            <a:alpha val="8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/>
            <a:t>CARACTERÍSTICAS EVALUACIÓN FORMATIVA</a:t>
          </a:r>
        </a:p>
      </dsp:txBody>
      <dsp:txXfrm>
        <a:off x="3937249" y="2865671"/>
        <a:ext cx="1126656" cy="1126656"/>
      </dsp:txXfrm>
    </dsp:sp>
    <dsp:sp modelId="{BFC26124-48F5-4B7F-8C69-BF9624997017}">
      <dsp:nvSpPr>
        <dsp:cNvPr id="0" name=""/>
        <dsp:cNvSpPr/>
      </dsp:nvSpPr>
      <dsp:spPr>
        <a:xfrm rot="16200000">
          <a:off x="4330441" y="2050085"/>
          <a:ext cx="340273" cy="54173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900" kern="1200"/>
        </a:p>
      </dsp:txBody>
      <dsp:txXfrm>
        <a:off x="4381482" y="2209472"/>
        <a:ext cx="238191" cy="325040"/>
      </dsp:txXfrm>
    </dsp:sp>
    <dsp:sp modelId="{9242C354-BCFC-4758-8226-34C5BCC47A10}">
      <dsp:nvSpPr>
        <dsp:cNvPr id="0" name=""/>
        <dsp:cNvSpPr/>
      </dsp:nvSpPr>
      <dsp:spPr>
        <a:xfrm>
          <a:off x="3510969" y="11092"/>
          <a:ext cx="1979217" cy="1979217"/>
        </a:xfrm>
        <a:prstGeom prst="ellipse">
          <a:avLst/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/>
            <a:t>OBJETIVO: MEJORAR EL APRENDIZAJE</a:t>
          </a:r>
        </a:p>
      </dsp:txBody>
      <dsp:txXfrm>
        <a:off x="3800819" y="300942"/>
        <a:ext cx="1399517" cy="1399517"/>
      </dsp:txXfrm>
    </dsp:sp>
    <dsp:sp modelId="{589B9E00-951D-48EC-82D2-3C2B57F9ED37}">
      <dsp:nvSpPr>
        <dsp:cNvPr id="0" name=""/>
        <dsp:cNvSpPr/>
      </dsp:nvSpPr>
      <dsp:spPr>
        <a:xfrm>
          <a:off x="5438489" y="3158133"/>
          <a:ext cx="340273" cy="54173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45951"/>
            <a:satOff val="173"/>
            <a:lumOff val="6734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900" kern="1200"/>
        </a:p>
      </dsp:txBody>
      <dsp:txXfrm>
        <a:off x="5438489" y="3266479"/>
        <a:ext cx="238191" cy="325040"/>
      </dsp:txXfrm>
    </dsp:sp>
    <dsp:sp modelId="{D267B923-19D7-4FE6-9106-1B6840A772B8}">
      <dsp:nvSpPr>
        <dsp:cNvPr id="0" name=""/>
        <dsp:cNvSpPr/>
      </dsp:nvSpPr>
      <dsp:spPr>
        <a:xfrm>
          <a:off x="5939268" y="2439391"/>
          <a:ext cx="1979217" cy="1979217"/>
        </a:xfrm>
        <a:prstGeom prst="ellipse">
          <a:avLst/>
        </a:prstGeom>
        <a:solidFill>
          <a:schemeClr val="accent1">
            <a:alpha val="90000"/>
            <a:hueOff val="0"/>
            <a:satOff val="0"/>
            <a:lumOff val="0"/>
            <a:alphaOff val="-13333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/>
            <a:t>DEBILIDAD: REQUIERE PREPARACIÓN O FORMACIÓN DEL ALUMNO</a:t>
          </a:r>
        </a:p>
      </dsp:txBody>
      <dsp:txXfrm>
        <a:off x="6229118" y="2729241"/>
        <a:ext cx="1399517" cy="1399517"/>
      </dsp:txXfrm>
    </dsp:sp>
    <dsp:sp modelId="{4A8A8697-5D34-4F10-9F0A-9ADD9756A7AF}">
      <dsp:nvSpPr>
        <dsp:cNvPr id="0" name=""/>
        <dsp:cNvSpPr/>
      </dsp:nvSpPr>
      <dsp:spPr>
        <a:xfrm rot="5400000">
          <a:off x="4330441" y="4266181"/>
          <a:ext cx="340273" cy="54173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91901"/>
            <a:satOff val="347"/>
            <a:lumOff val="13468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900" kern="1200"/>
        </a:p>
      </dsp:txBody>
      <dsp:txXfrm>
        <a:off x="4381482" y="4323486"/>
        <a:ext cx="238191" cy="325040"/>
      </dsp:txXfrm>
    </dsp:sp>
    <dsp:sp modelId="{BAFCF6E7-5E4C-4ED6-92CD-C2E5F678BFB3}">
      <dsp:nvSpPr>
        <dsp:cNvPr id="0" name=""/>
        <dsp:cNvSpPr/>
      </dsp:nvSpPr>
      <dsp:spPr>
        <a:xfrm>
          <a:off x="3510969" y="4867690"/>
          <a:ext cx="1979217" cy="1979217"/>
        </a:xfrm>
        <a:prstGeom prst="ellipse">
          <a:avLst/>
        </a:prstGeom>
        <a:solidFill>
          <a:schemeClr val="accent1">
            <a:alpha val="90000"/>
            <a:hueOff val="0"/>
            <a:satOff val="0"/>
            <a:lumOff val="0"/>
            <a:alphaOff val="-26667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/>
            <a:t>UTILIDAD: INCLUIR INFORMACIÓN NO CUANTIFICABLE PROVENIENTE DE CUESTIONARIOS</a:t>
          </a:r>
        </a:p>
      </dsp:txBody>
      <dsp:txXfrm>
        <a:off x="3800819" y="5157540"/>
        <a:ext cx="1399517" cy="1399517"/>
      </dsp:txXfrm>
    </dsp:sp>
    <dsp:sp modelId="{11BDBCDE-5423-474E-A615-F49B1318D961}">
      <dsp:nvSpPr>
        <dsp:cNvPr id="0" name=""/>
        <dsp:cNvSpPr/>
      </dsp:nvSpPr>
      <dsp:spPr>
        <a:xfrm rot="10800000">
          <a:off x="3222393" y="3158133"/>
          <a:ext cx="340273" cy="54173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137852"/>
            <a:satOff val="520"/>
            <a:lumOff val="20202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900" kern="1200"/>
        </a:p>
      </dsp:txBody>
      <dsp:txXfrm rot="10800000">
        <a:off x="3324475" y="3266479"/>
        <a:ext cx="238191" cy="325040"/>
      </dsp:txXfrm>
    </dsp:sp>
    <dsp:sp modelId="{DCBB224E-2E94-4D4E-B264-633709109D85}">
      <dsp:nvSpPr>
        <dsp:cNvPr id="0" name=""/>
        <dsp:cNvSpPr/>
      </dsp:nvSpPr>
      <dsp:spPr>
        <a:xfrm>
          <a:off x="1082670" y="2439391"/>
          <a:ext cx="1979217" cy="1979217"/>
        </a:xfrm>
        <a:prstGeom prst="ellipse">
          <a:avLst/>
        </a:prstGeom>
        <a:solidFill>
          <a:schemeClr val="accent1">
            <a:alpha val="90000"/>
            <a:hueOff val="0"/>
            <a:satOff val="0"/>
            <a:lumOff val="0"/>
            <a:alphaOff val="-4000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/>
            <a:t>SIGNIFICADO: PROCESO CONTINUO DE ACOPLO DE INFORMACIÓN SOBRE EL ALCANCE DEL APRENDIZAJE</a:t>
          </a:r>
        </a:p>
      </dsp:txBody>
      <dsp:txXfrm>
        <a:off x="1372520" y="2729241"/>
        <a:ext cx="1399517" cy="1399517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530F5E-94D7-471C-B2B0-F8B43D52EB85}">
      <dsp:nvSpPr>
        <dsp:cNvPr id="0" name=""/>
        <dsp:cNvSpPr/>
      </dsp:nvSpPr>
      <dsp:spPr>
        <a:xfrm>
          <a:off x="3678563" y="2532749"/>
          <a:ext cx="1801989" cy="1801989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/>
            <a:t>EVALUACIÓN POR COMPETENCIAS</a:t>
          </a:r>
        </a:p>
      </dsp:txBody>
      <dsp:txXfrm>
        <a:off x="3942458" y="2796644"/>
        <a:ext cx="1274199" cy="1274199"/>
      </dsp:txXfrm>
    </dsp:sp>
    <dsp:sp modelId="{BFC26124-48F5-4B7F-8C69-BF9624997017}">
      <dsp:nvSpPr>
        <dsp:cNvPr id="0" name=""/>
        <dsp:cNvSpPr/>
      </dsp:nvSpPr>
      <dsp:spPr>
        <a:xfrm rot="16092635">
          <a:off x="4347668" y="1874271"/>
          <a:ext cx="385480" cy="612676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200" kern="1200"/>
        </a:p>
      </dsp:txBody>
      <dsp:txXfrm rot="10800000">
        <a:off x="4407296" y="2054600"/>
        <a:ext cx="269836" cy="367606"/>
      </dsp:txXfrm>
    </dsp:sp>
    <dsp:sp modelId="{9242C354-BCFC-4758-8226-34C5BCC47A10}">
      <dsp:nvSpPr>
        <dsp:cNvPr id="0" name=""/>
        <dsp:cNvSpPr/>
      </dsp:nvSpPr>
      <dsp:spPr>
        <a:xfrm>
          <a:off x="3599583" y="4671"/>
          <a:ext cx="1801989" cy="1801989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/>
            <a:t>OBJETIVOS-CONTENIDOS-CRITERIOS-ESTÁNDARES</a:t>
          </a:r>
        </a:p>
      </dsp:txBody>
      <dsp:txXfrm>
        <a:off x="3863478" y="268566"/>
        <a:ext cx="1274199" cy="1274199"/>
      </dsp:txXfrm>
    </dsp:sp>
    <dsp:sp modelId="{589B9E00-951D-48EC-82D2-3C2B57F9ED37}">
      <dsp:nvSpPr>
        <dsp:cNvPr id="0" name=""/>
        <dsp:cNvSpPr/>
      </dsp:nvSpPr>
      <dsp:spPr>
        <a:xfrm rot="21593328">
          <a:off x="5621871" y="3125052"/>
          <a:ext cx="340455" cy="612676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200" kern="1200"/>
        </a:p>
      </dsp:txBody>
      <dsp:txXfrm>
        <a:off x="5621871" y="3247686"/>
        <a:ext cx="238319" cy="367606"/>
      </dsp:txXfrm>
    </dsp:sp>
    <dsp:sp modelId="{D267B923-19D7-4FE6-9106-1B6840A772B8}">
      <dsp:nvSpPr>
        <dsp:cNvPr id="0" name=""/>
        <dsp:cNvSpPr/>
      </dsp:nvSpPr>
      <dsp:spPr>
        <a:xfrm>
          <a:off x="6122917" y="2528005"/>
          <a:ext cx="1801989" cy="1801989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/>
            <a:t>ESTÁNDARES-SISTEMA CATEGORIAL</a:t>
          </a:r>
        </a:p>
      </dsp:txBody>
      <dsp:txXfrm>
        <a:off x="6386812" y="2791900"/>
        <a:ext cx="1274199" cy="1274199"/>
      </dsp:txXfrm>
    </dsp:sp>
    <dsp:sp modelId="{4A8A8697-5D34-4F10-9F0A-9ADD9756A7AF}">
      <dsp:nvSpPr>
        <dsp:cNvPr id="0" name=""/>
        <dsp:cNvSpPr/>
      </dsp:nvSpPr>
      <dsp:spPr>
        <a:xfrm rot="5507769">
          <a:off x="4350178" y="4375938"/>
          <a:ext cx="380454" cy="612676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200" kern="1200"/>
        </a:p>
      </dsp:txBody>
      <dsp:txXfrm rot="10800000">
        <a:off x="4409035" y="4441433"/>
        <a:ext cx="266318" cy="367606"/>
      </dsp:txXfrm>
    </dsp:sp>
    <dsp:sp modelId="{BAFCF6E7-5E4C-4ED6-92CD-C2E5F678BFB3}">
      <dsp:nvSpPr>
        <dsp:cNvPr id="0" name=""/>
        <dsp:cNvSpPr/>
      </dsp:nvSpPr>
      <dsp:spPr>
        <a:xfrm>
          <a:off x="3599583" y="5051339"/>
          <a:ext cx="1801989" cy="1801989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/>
            <a:t>INSTRUMENTOS DE EVALUACIÓN COMPETENCIAL</a:t>
          </a:r>
        </a:p>
      </dsp:txBody>
      <dsp:txXfrm>
        <a:off x="3863478" y="5315234"/>
        <a:ext cx="1274199" cy="1274199"/>
      </dsp:txXfrm>
    </dsp:sp>
    <dsp:sp modelId="{11BDBCDE-5423-474E-A615-F49B1318D961}">
      <dsp:nvSpPr>
        <dsp:cNvPr id="0" name=""/>
        <dsp:cNvSpPr/>
      </dsp:nvSpPr>
      <dsp:spPr>
        <a:xfrm rot="10806267">
          <a:off x="3078319" y="3125055"/>
          <a:ext cx="424174" cy="612676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200" kern="1200"/>
        </a:p>
      </dsp:txBody>
      <dsp:txXfrm rot="10800000">
        <a:off x="3205571" y="3247706"/>
        <a:ext cx="296922" cy="367606"/>
      </dsp:txXfrm>
    </dsp:sp>
    <dsp:sp modelId="{DCBB224E-2E94-4D4E-B264-633709109D85}">
      <dsp:nvSpPr>
        <dsp:cNvPr id="0" name=""/>
        <dsp:cNvSpPr/>
      </dsp:nvSpPr>
      <dsp:spPr>
        <a:xfrm>
          <a:off x="1076249" y="2528005"/>
          <a:ext cx="1801989" cy="1801989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/>
            <a:t>PORCENTAJES EN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/>
            <a:t>INSTRUMENTOS</a:t>
          </a:r>
        </a:p>
      </dsp:txBody>
      <dsp:txXfrm>
        <a:off x="1340144" y="2791900"/>
        <a:ext cx="1274199" cy="1274199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28AC85-DBFA-4E7E-B428-5F932E878D5E}">
      <dsp:nvSpPr>
        <dsp:cNvPr id="0" name=""/>
        <dsp:cNvSpPr/>
      </dsp:nvSpPr>
      <dsp:spPr>
        <a:xfrm>
          <a:off x="2131" y="0"/>
          <a:ext cx="2234654" cy="5373216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900" kern="1200" dirty="0"/>
            <a:t>PORTFOLIO</a:t>
          </a:r>
        </a:p>
      </dsp:txBody>
      <dsp:txXfrm>
        <a:off x="2131" y="2149286"/>
        <a:ext cx="2234654" cy="2149286"/>
      </dsp:txXfrm>
    </dsp:sp>
    <dsp:sp modelId="{A06FF74E-612E-4E25-8C2B-99791F69891B}">
      <dsp:nvSpPr>
        <dsp:cNvPr id="0" name=""/>
        <dsp:cNvSpPr/>
      </dsp:nvSpPr>
      <dsp:spPr>
        <a:xfrm>
          <a:off x="224818" y="322392"/>
          <a:ext cx="1789280" cy="1789280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409D5943-E268-483C-993B-A97718AAAC10}">
      <dsp:nvSpPr>
        <dsp:cNvPr id="0" name=""/>
        <dsp:cNvSpPr/>
      </dsp:nvSpPr>
      <dsp:spPr>
        <a:xfrm>
          <a:off x="2303825" y="0"/>
          <a:ext cx="2234654" cy="5373216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hueOff val="0"/>
            <a:satOff val="0"/>
            <a:lumOff val="0"/>
            <a:alphaOff val="-13333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900" kern="1200" dirty="0"/>
            <a:t>RÚBRICA </a:t>
          </a:r>
        </a:p>
      </dsp:txBody>
      <dsp:txXfrm>
        <a:off x="2303825" y="2149286"/>
        <a:ext cx="2234654" cy="2149286"/>
      </dsp:txXfrm>
    </dsp:sp>
    <dsp:sp modelId="{5532DA62-EA93-49B7-AE51-26DA3B79F543}">
      <dsp:nvSpPr>
        <dsp:cNvPr id="0" name=""/>
        <dsp:cNvSpPr/>
      </dsp:nvSpPr>
      <dsp:spPr>
        <a:xfrm>
          <a:off x="2526512" y="322392"/>
          <a:ext cx="1789280" cy="1789280"/>
        </a:xfrm>
        <a:prstGeom prst="ellipse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6DB84D53-CD81-4641-A2E2-277734D5FB60}">
      <dsp:nvSpPr>
        <dsp:cNvPr id="0" name=""/>
        <dsp:cNvSpPr/>
      </dsp:nvSpPr>
      <dsp:spPr>
        <a:xfrm>
          <a:off x="4605519" y="0"/>
          <a:ext cx="2234654" cy="5373216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hueOff val="0"/>
            <a:satOff val="0"/>
            <a:lumOff val="0"/>
            <a:alphaOff val="-26667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900" kern="1200" dirty="0"/>
            <a:t>DIARIO</a:t>
          </a:r>
        </a:p>
      </dsp:txBody>
      <dsp:txXfrm>
        <a:off x="4605519" y="2149286"/>
        <a:ext cx="2234654" cy="2149286"/>
      </dsp:txXfrm>
    </dsp:sp>
    <dsp:sp modelId="{AEF0919F-BF1F-4BA0-8182-2330310E8A90}">
      <dsp:nvSpPr>
        <dsp:cNvPr id="0" name=""/>
        <dsp:cNvSpPr/>
      </dsp:nvSpPr>
      <dsp:spPr>
        <a:xfrm>
          <a:off x="4828206" y="322392"/>
          <a:ext cx="1789280" cy="1789280"/>
        </a:xfrm>
        <a:prstGeom prst="ellipse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C35BE8E5-E23E-470A-BBAD-4819E97B58F6}">
      <dsp:nvSpPr>
        <dsp:cNvPr id="0" name=""/>
        <dsp:cNvSpPr/>
      </dsp:nvSpPr>
      <dsp:spPr>
        <a:xfrm>
          <a:off x="6907213" y="0"/>
          <a:ext cx="2234654" cy="5373216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hueOff val="0"/>
            <a:satOff val="0"/>
            <a:lumOff val="0"/>
            <a:alphaOff val="-4000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900" kern="1200" dirty="0"/>
            <a:t>DIANA</a:t>
          </a:r>
        </a:p>
      </dsp:txBody>
      <dsp:txXfrm>
        <a:off x="6907213" y="2149286"/>
        <a:ext cx="2234654" cy="2149286"/>
      </dsp:txXfrm>
    </dsp:sp>
    <dsp:sp modelId="{C2EBF1F7-ED00-49DC-ABB5-847E5551FA82}">
      <dsp:nvSpPr>
        <dsp:cNvPr id="0" name=""/>
        <dsp:cNvSpPr/>
      </dsp:nvSpPr>
      <dsp:spPr>
        <a:xfrm>
          <a:off x="7129900" y="322392"/>
          <a:ext cx="1789280" cy="1789280"/>
        </a:xfrm>
        <a:prstGeom prst="ellipse">
          <a:avLst/>
        </a:prstGeom>
        <a:blipFill rotWithShape="0">
          <a:blip xmlns:r="http://schemas.openxmlformats.org/officeDocument/2006/relationships" r:embed="rId4"/>
          <a:stretch>
            <a:fillRect/>
          </a:stretch>
        </a:blip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5F48B471-B4F6-43F3-A450-D4703186F869}">
      <dsp:nvSpPr>
        <dsp:cNvPr id="0" name=""/>
        <dsp:cNvSpPr/>
      </dsp:nvSpPr>
      <dsp:spPr>
        <a:xfrm>
          <a:off x="365759" y="4298572"/>
          <a:ext cx="8412480" cy="805982"/>
        </a:xfrm>
        <a:prstGeom prst="left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8B7A50-8899-4067-B004-1E1F19409CB8}">
      <dsp:nvSpPr>
        <dsp:cNvPr id="0" name=""/>
        <dsp:cNvSpPr/>
      </dsp:nvSpPr>
      <dsp:spPr>
        <a:xfrm>
          <a:off x="0" y="392269"/>
          <a:ext cx="8748464" cy="6142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6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78978" tIns="312420" rIns="678978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500" kern="1200" dirty="0"/>
            <a:t>Datos del alumno, curso, asignatura</a:t>
          </a:r>
        </a:p>
      </dsp:txBody>
      <dsp:txXfrm>
        <a:off x="0" y="392269"/>
        <a:ext cx="8748464" cy="614250"/>
      </dsp:txXfrm>
    </dsp:sp>
    <dsp:sp modelId="{2519AE0A-C2B8-4A02-AB3E-EF96B4067F1C}">
      <dsp:nvSpPr>
        <dsp:cNvPr id="0" name=""/>
        <dsp:cNvSpPr/>
      </dsp:nvSpPr>
      <dsp:spPr>
        <a:xfrm>
          <a:off x="437423" y="170869"/>
          <a:ext cx="6123924" cy="442800"/>
        </a:xfrm>
        <a:prstGeom prst="roundRect">
          <a:avLst/>
        </a:prstGeom>
        <a:solidFill>
          <a:schemeClr val="accent6">
            <a:shade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31470" tIns="0" rIns="231470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500" kern="1200" dirty="0"/>
            <a:t>PERFIL</a:t>
          </a:r>
        </a:p>
      </dsp:txBody>
      <dsp:txXfrm>
        <a:off x="459039" y="192485"/>
        <a:ext cx="6080692" cy="399568"/>
      </dsp:txXfrm>
    </dsp:sp>
    <dsp:sp modelId="{D2544D6B-A0E6-4483-8E2C-5350AE5312A6}">
      <dsp:nvSpPr>
        <dsp:cNvPr id="0" name=""/>
        <dsp:cNvSpPr/>
      </dsp:nvSpPr>
      <dsp:spPr>
        <a:xfrm>
          <a:off x="0" y="1308920"/>
          <a:ext cx="8748464" cy="6142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6">
              <a:shade val="50000"/>
              <a:hueOff val="0"/>
              <a:satOff val="-27"/>
              <a:lumOff val="12968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78978" tIns="312420" rIns="678978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500" kern="1200" dirty="0"/>
            <a:t>De aprendizaje, expectativas…</a:t>
          </a:r>
        </a:p>
      </dsp:txBody>
      <dsp:txXfrm>
        <a:off x="0" y="1308920"/>
        <a:ext cx="8748464" cy="614250"/>
      </dsp:txXfrm>
    </dsp:sp>
    <dsp:sp modelId="{B1AD5822-3ADB-458B-90D0-9974C1DE4BA7}">
      <dsp:nvSpPr>
        <dsp:cNvPr id="0" name=""/>
        <dsp:cNvSpPr/>
      </dsp:nvSpPr>
      <dsp:spPr>
        <a:xfrm>
          <a:off x="437423" y="1087520"/>
          <a:ext cx="6123924" cy="442800"/>
        </a:xfrm>
        <a:prstGeom prst="roundRect">
          <a:avLst/>
        </a:prstGeom>
        <a:solidFill>
          <a:schemeClr val="accent6">
            <a:shade val="50000"/>
            <a:hueOff val="0"/>
            <a:satOff val="-27"/>
            <a:lumOff val="12968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31470" tIns="0" rIns="231470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500" kern="1200" dirty="0"/>
            <a:t>OBJETIVOS</a:t>
          </a:r>
        </a:p>
      </dsp:txBody>
      <dsp:txXfrm>
        <a:off x="459039" y="1109136"/>
        <a:ext cx="6080692" cy="399568"/>
      </dsp:txXfrm>
    </dsp:sp>
    <dsp:sp modelId="{50E51449-E261-4639-938D-8F993CC1D191}">
      <dsp:nvSpPr>
        <dsp:cNvPr id="0" name=""/>
        <dsp:cNvSpPr/>
      </dsp:nvSpPr>
      <dsp:spPr>
        <a:xfrm>
          <a:off x="0" y="2225570"/>
          <a:ext cx="8748464" cy="6142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6">
              <a:shade val="50000"/>
              <a:hueOff val="0"/>
              <a:satOff val="-54"/>
              <a:lumOff val="25937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78978" tIns="312420" rIns="678978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500" kern="1200" dirty="0"/>
            <a:t>Investigaciones, proyectos, tareas</a:t>
          </a:r>
        </a:p>
      </dsp:txBody>
      <dsp:txXfrm>
        <a:off x="0" y="2225570"/>
        <a:ext cx="8748464" cy="614250"/>
      </dsp:txXfrm>
    </dsp:sp>
    <dsp:sp modelId="{FE36E8A3-5AF2-489E-AE7B-4D9BBB119C0B}">
      <dsp:nvSpPr>
        <dsp:cNvPr id="0" name=""/>
        <dsp:cNvSpPr/>
      </dsp:nvSpPr>
      <dsp:spPr>
        <a:xfrm>
          <a:off x="437423" y="2004170"/>
          <a:ext cx="6123924" cy="442800"/>
        </a:xfrm>
        <a:prstGeom prst="roundRect">
          <a:avLst/>
        </a:prstGeom>
        <a:solidFill>
          <a:schemeClr val="accent6">
            <a:shade val="50000"/>
            <a:hueOff val="0"/>
            <a:satOff val="-54"/>
            <a:lumOff val="25937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31470" tIns="0" rIns="231470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500" kern="1200" dirty="0"/>
            <a:t>PRODUCCIONES</a:t>
          </a:r>
        </a:p>
      </dsp:txBody>
      <dsp:txXfrm>
        <a:off x="459039" y="2025786"/>
        <a:ext cx="6080692" cy="399568"/>
      </dsp:txXfrm>
    </dsp:sp>
    <dsp:sp modelId="{ECD2C21B-6BCA-401F-B09C-327A2462CE20}">
      <dsp:nvSpPr>
        <dsp:cNvPr id="0" name=""/>
        <dsp:cNvSpPr/>
      </dsp:nvSpPr>
      <dsp:spPr>
        <a:xfrm>
          <a:off x="0" y="3142220"/>
          <a:ext cx="8748464" cy="6142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6">
              <a:shade val="50000"/>
              <a:hueOff val="0"/>
              <a:satOff val="-81"/>
              <a:lumOff val="38905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78978" tIns="312420" rIns="678978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500" b="1" kern="1200" dirty="0"/>
            <a:t>“´Qué he aprendido”</a:t>
          </a:r>
        </a:p>
      </dsp:txBody>
      <dsp:txXfrm>
        <a:off x="0" y="3142220"/>
        <a:ext cx="8748464" cy="614250"/>
      </dsp:txXfrm>
    </dsp:sp>
    <dsp:sp modelId="{E250B9FF-ABDC-4E61-873B-1C94AC3CFDF4}">
      <dsp:nvSpPr>
        <dsp:cNvPr id="0" name=""/>
        <dsp:cNvSpPr/>
      </dsp:nvSpPr>
      <dsp:spPr>
        <a:xfrm>
          <a:off x="437423" y="2920820"/>
          <a:ext cx="6123924" cy="442800"/>
        </a:xfrm>
        <a:prstGeom prst="roundRect">
          <a:avLst/>
        </a:prstGeom>
        <a:solidFill>
          <a:schemeClr val="accent6">
            <a:shade val="50000"/>
            <a:hueOff val="0"/>
            <a:satOff val="-81"/>
            <a:lumOff val="38905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31470" tIns="0" rIns="231470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500" kern="1200" dirty="0"/>
            <a:t>REFLEXIÓN</a:t>
          </a:r>
        </a:p>
      </dsp:txBody>
      <dsp:txXfrm>
        <a:off x="459039" y="2942436"/>
        <a:ext cx="6080692" cy="399568"/>
      </dsp:txXfrm>
    </dsp:sp>
    <dsp:sp modelId="{13EE88C0-0C85-48B3-855C-E88ACDCB7233}">
      <dsp:nvSpPr>
        <dsp:cNvPr id="0" name=""/>
        <dsp:cNvSpPr/>
      </dsp:nvSpPr>
      <dsp:spPr>
        <a:xfrm>
          <a:off x="0" y="4058870"/>
          <a:ext cx="8748464" cy="6142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6">
              <a:shade val="50000"/>
              <a:hueOff val="0"/>
              <a:satOff val="-54"/>
              <a:lumOff val="25937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78978" tIns="312420" rIns="678978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500" kern="1200" dirty="0"/>
            <a:t>Del proceso de aprendizaje: dificultades, logros, autoevaluación del trabajo….</a:t>
          </a:r>
        </a:p>
      </dsp:txBody>
      <dsp:txXfrm>
        <a:off x="0" y="4058870"/>
        <a:ext cx="8748464" cy="614250"/>
      </dsp:txXfrm>
    </dsp:sp>
    <dsp:sp modelId="{D5E15731-B067-4748-AFBF-54A78D9243E5}">
      <dsp:nvSpPr>
        <dsp:cNvPr id="0" name=""/>
        <dsp:cNvSpPr/>
      </dsp:nvSpPr>
      <dsp:spPr>
        <a:xfrm>
          <a:off x="437423" y="3837470"/>
          <a:ext cx="6123924" cy="442800"/>
        </a:xfrm>
        <a:prstGeom prst="roundRect">
          <a:avLst/>
        </a:prstGeom>
        <a:solidFill>
          <a:schemeClr val="accent6">
            <a:shade val="50000"/>
            <a:hueOff val="0"/>
            <a:satOff val="-54"/>
            <a:lumOff val="25937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31470" tIns="0" rIns="231470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500" kern="1200" dirty="0"/>
            <a:t>EVALUACIÓN</a:t>
          </a:r>
        </a:p>
      </dsp:txBody>
      <dsp:txXfrm>
        <a:off x="459039" y="3859086"/>
        <a:ext cx="6080692" cy="399568"/>
      </dsp:txXfrm>
    </dsp:sp>
    <dsp:sp modelId="{34CDBF29-38E0-4B5F-A6C5-90F3EB6AE416}">
      <dsp:nvSpPr>
        <dsp:cNvPr id="0" name=""/>
        <dsp:cNvSpPr/>
      </dsp:nvSpPr>
      <dsp:spPr>
        <a:xfrm>
          <a:off x="0" y="4975520"/>
          <a:ext cx="8748464" cy="6142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6">
              <a:shade val="50000"/>
              <a:hueOff val="0"/>
              <a:satOff val="-27"/>
              <a:lumOff val="12968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78978" tIns="312420" rIns="678978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500" kern="1200" dirty="0"/>
            <a:t>Profesor – alumno: </a:t>
          </a:r>
          <a:r>
            <a:rPr lang="es-ES" sz="1500" kern="1200" dirty="0" err="1"/>
            <a:t>feedback</a:t>
          </a:r>
          <a:r>
            <a:rPr lang="es-ES" sz="1500" kern="1200" dirty="0"/>
            <a:t>…</a:t>
          </a:r>
        </a:p>
      </dsp:txBody>
      <dsp:txXfrm>
        <a:off x="0" y="4975520"/>
        <a:ext cx="8748464" cy="614250"/>
      </dsp:txXfrm>
    </dsp:sp>
    <dsp:sp modelId="{AE99D4DA-DF89-4C8A-8565-EF533DFCBDB8}">
      <dsp:nvSpPr>
        <dsp:cNvPr id="0" name=""/>
        <dsp:cNvSpPr/>
      </dsp:nvSpPr>
      <dsp:spPr>
        <a:xfrm>
          <a:off x="437423" y="4754119"/>
          <a:ext cx="6123924" cy="442800"/>
        </a:xfrm>
        <a:prstGeom prst="roundRect">
          <a:avLst/>
        </a:prstGeom>
        <a:solidFill>
          <a:schemeClr val="accent6">
            <a:shade val="50000"/>
            <a:hueOff val="0"/>
            <a:satOff val="-27"/>
            <a:lumOff val="12968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31470" tIns="0" rIns="231470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500" kern="1200" dirty="0"/>
            <a:t>INTERACCIÓN</a:t>
          </a:r>
        </a:p>
      </dsp:txBody>
      <dsp:txXfrm>
        <a:off x="459039" y="4775735"/>
        <a:ext cx="6080692" cy="399568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3A1BF3-1C4C-4948-906F-95CA29F336EE}">
      <dsp:nvSpPr>
        <dsp:cNvPr id="0" name=""/>
        <dsp:cNvSpPr/>
      </dsp:nvSpPr>
      <dsp:spPr>
        <a:xfrm>
          <a:off x="0" y="156599"/>
          <a:ext cx="7092280" cy="1474200"/>
        </a:xfrm>
        <a:prstGeom prst="roundRect">
          <a:avLst/>
        </a:prstGeom>
        <a:solidFill>
          <a:schemeClr val="accent6">
            <a:shade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kern="1200" dirty="0"/>
            <a:t>RECOGIDA DE EVIDENCIAS: 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kern="1200" dirty="0"/>
            <a:t>a) Informaciones de distintos tipos de  contenido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kern="1200" dirty="0"/>
            <a:t>b) Tareas realizadas en clase o fuera de ella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kern="1200" dirty="0"/>
            <a:t>c) Documentos en distintos soportes</a:t>
          </a:r>
        </a:p>
      </dsp:txBody>
      <dsp:txXfrm>
        <a:off x="71965" y="228564"/>
        <a:ext cx="6948350" cy="1330270"/>
      </dsp:txXfrm>
    </dsp:sp>
    <dsp:sp modelId="{3B32874C-97BA-49D9-B996-5A86B4DE519E}">
      <dsp:nvSpPr>
        <dsp:cNvPr id="0" name=""/>
        <dsp:cNvSpPr/>
      </dsp:nvSpPr>
      <dsp:spPr>
        <a:xfrm>
          <a:off x="0" y="1630799"/>
          <a:ext cx="7092280" cy="2980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5180" tIns="22860" rIns="128016" bIns="2286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s-ES" sz="1400" kern="1200"/>
        </a:p>
      </dsp:txBody>
      <dsp:txXfrm>
        <a:off x="0" y="1630799"/>
        <a:ext cx="7092280" cy="298080"/>
      </dsp:txXfrm>
    </dsp:sp>
    <dsp:sp modelId="{471937C1-C789-4011-B60F-1F0F25846B8F}">
      <dsp:nvSpPr>
        <dsp:cNvPr id="0" name=""/>
        <dsp:cNvSpPr/>
      </dsp:nvSpPr>
      <dsp:spPr>
        <a:xfrm>
          <a:off x="0" y="1928880"/>
          <a:ext cx="7092280" cy="1474200"/>
        </a:xfrm>
        <a:prstGeom prst="roundRect">
          <a:avLst/>
        </a:prstGeom>
        <a:solidFill>
          <a:schemeClr val="accent6">
            <a:shade val="50000"/>
            <a:hueOff val="0"/>
            <a:satOff val="-41"/>
            <a:lumOff val="19453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kern="1200" dirty="0"/>
            <a:t>SELECCIÓN DE EVIDENCIAS</a:t>
          </a:r>
        </a:p>
      </dsp:txBody>
      <dsp:txXfrm>
        <a:off x="71965" y="2000845"/>
        <a:ext cx="6948350" cy="1330270"/>
      </dsp:txXfrm>
    </dsp:sp>
    <dsp:sp modelId="{DA53371F-37D2-4D73-8F73-50CD7D4C5079}">
      <dsp:nvSpPr>
        <dsp:cNvPr id="0" name=""/>
        <dsp:cNvSpPr/>
      </dsp:nvSpPr>
      <dsp:spPr>
        <a:xfrm>
          <a:off x="0" y="3403080"/>
          <a:ext cx="7092280" cy="2980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5180" tIns="22860" rIns="128016" bIns="2286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s-ES" sz="1400" kern="1200" dirty="0"/>
        </a:p>
      </dsp:txBody>
      <dsp:txXfrm>
        <a:off x="0" y="3403080"/>
        <a:ext cx="7092280" cy="298080"/>
      </dsp:txXfrm>
    </dsp:sp>
    <dsp:sp modelId="{0CA864ED-5468-4BC3-8458-E19C613B1CF6}">
      <dsp:nvSpPr>
        <dsp:cNvPr id="0" name=""/>
        <dsp:cNvSpPr/>
      </dsp:nvSpPr>
      <dsp:spPr>
        <a:xfrm>
          <a:off x="0" y="3701160"/>
          <a:ext cx="7092280" cy="1474200"/>
        </a:xfrm>
        <a:prstGeom prst="roundRect">
          <a:avLst/>
        </a:prstGeom>
        <a:solidFill>
          <a:schemeClr val="accent6">
            <a:shade val="50000"/>
            <a:hueOff val="0"/>
            <a:satOff val="-81"/>
            <a:lumOff val="38905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kern="1200" dirty="0">
              <a:solidFill>
                <a:schemeClr val="accent6">
                  <a:lumMod val="50000"/>
                </a:schemeClr>
              </a:solidFill>
            </a:rPr>
            <a:t>REFLEXIÓN SOBRE LAS EVIDENCIAS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kern="1200" dirty="0">
              <a:solidFill>
                <a:schemeClr val="accent6">
                  <a:lumMod val="50000"/>
                </a:schemeClr>
              </a:solidFill>
            </a:rPr>
            <a:t>Se aconseja incluir puntos débiles y fuertes del proceso de aprendizaje y propuestas de mejora</a:t>
          </a:r>
        </a:p>
      </dsp:txBody>
      <dsp:txXfrm>
        <a:off x="71965" y="3773125"/>
        <a:ext cx="6948350" cy="1330270"/>
      </dsp:txXfrm>
    </dsp:sp>
    <dsp:sp modelId="{A8C687D8-1E85-40C1-A594-17AEBA0E1F31}">
      <dsp:nvSpPr>
        <dsp:cNvPr id="0" name=""/>
        <dsp:cNvSpPr/>
      </dsp:nvSpPr>
      <dsp:spPr>
        <a:xfrm>
          <a:off x="0" y="5302332"/>
          <a:ext cx="7092280" cy="1474200"/>
        </a:xfrm>
        <a:prstGeom prst="roundRect">
          <a:avLst/>
        </a:prstGeom>
        <a:solidFill>
          <a:schemeClr val="accent6">
            <a:shade val="50000"/>
            <a:hueOff val="0"/>
            <a:satOff val="-41"/>
            <a:lumOff val="19453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kern="1200" dirty="0"/>
            <a:t>PUBLICACIÓN DEL PORTFOLIO: ordenación de evidencias con estructura ordenada y comprensible</a:t>
          </a:r>
        </a:p>
      </dsp:txBody>
      <dsp:txXfrm>
        <a:off x="71965" y="5374297"/>
        <a:ext cx="6948350" cy="1330270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19A0C5-CA16-4E49-BE9E-EF692EC1B324}">
      <dsp:nvSpPr>
        <dsp:cNvPr id="0" name=""/>
        <dsp:cNvSpPr/>
      </dsp:nvSpPr>
      <dsp:spPr>
        <a:xfrm>
          <a:off x="3427580" y="629"/>
          <a:ext cx="5141371" cy="2455206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3495" tIns="23495" rIns="23495" bIns="23495" numCol="1" spcCol="1270" anchor="t" anchorCtr="0">
          <a:noAutofit/>
        </a:bodyPr>
        <a:lstStyle/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3700" kern="1200" dirty="0"/>
            <a:t>Narra lo sucedido</a:t>
          </a:r>
        </a:p>
      </dsp:txBody>
      <dsp:txXfrm>
        <a:off x="3427580" y="307530"/>
        <a:ext cx="4220669" cy="1841404"/>
      </dsp:txXfrm>
    </dsp:sp>
    <dsp:sp modelId="{835F732C-59A0-4886-A069-A13B748B2203}">
      <dsp:nvSpPr>
        <dsp:cNvPr id="0" name=""/>
        <dsp:cNvSpPr/>
      </dsp:nvSpPr>
      <dsp:spPr>
        <a:xfrm>
          <a:off x="72030" y="0"/>
          <a:ext cx="3427580" cy="2455206"/>
        </a:xfrm>
        <a:prstGeom prst="round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4000" kern="1200" dirty="0"/>
            <a:t>SINCRÓNICA</a:t>
          </a:r>
        </a:p>
      </dsp:txBody>
      <dsp:txXfrm>
        <a:off x="191883" y="119853"/>
        <a:ext cx="3187874" cy="2215500"/>
      </dsp:txXfrm>
    </dsp:sp>
    <dsp:sp modelId="{060448CF-9E13-46F8-A24E-763CBCCB7448}">
      <dsp:nvSpPr>
        <dsp:cNvPr id="0" name=""/>
        <dsp:cNvSpPr/>
      </dsp:nvSpPr>
      <dsp:spPr>
        <a:xfrm>
          <a:off x="3427580" y="2701356"/>
          <a:ext cx="5141371" cy="2455206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3495" tIns="23495" rIns="23495" bIns="23495" numCol="1" spcCol="1270" anchor="t" anchorCtr="0">
          <a:noAutofit/>
        </a:bodyPr>
        <a:lstStyle/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3700" kern="1200" dirty="0"/>
            <a:t>Refleja la evolución de los hechos que se narran en el tiempo</a:t>
          </a:r>
        </a:p>
      </dsp:txBody>
      <dsp:txXfrm>
        <a:off x="3427580" y="3008257"/>
        <a:ext cx="4220669" cy="1841404"/>
      </dsp:txXfrm>
    </dsp:sp>
    <dsp:sp modelId="{6276943C-35AC-4FD3-AABE-04812C19A080}">
      <dsp:nvSpPr>
        <dsp:cNvPr id="0" name=""/>
        <dsp:cNvSpPr/>
      </dsp:nvSpPr>
      <dsp:spPr>
        <a:xfrm>
          <a:off x="0" y="2701356"/>
          <a:ext cx="3427580" cy="2455206"/>
        </a:xfrm>
        <a:prstGeom prst="roundRect">
          <a:avLst/>
        </a:prstGeom>
        <a:solidFill>
          <a:schemeClr val="accent1">
            <a:shade val="80000"/>
            <a:hueOff val="97679"/>
            <a:satOff val="7001"/>
            <a:lumOff val="17603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4000" kern="1200" dirty="0"/>
            <a:t>DIACRÓNICA</a:t>
          </a:r>
        </a:p>
      </dsp:txBody>
      <dsp:txXfrm>
        <a:off x="119853" y="2821209"/>
        <a:ext cx="3187874" cy="2215500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C805BC-23CB-42D9-BE2E-6264735C181B}">
      <dsp:nvSpPr>
        <dsp:cNvPr id="0" name=""/>
        <dsp:cNvSpPr/>
      </dsp:nvSpPr>
      <dsp:spPr>
        <a:xfrm>
          <a:off x="2965" y="2047652"/>
          <a:ext cx="1636365" cy="533454"/>
        </a:xfrm>
        <a:prstGeom prst="rect">
          <a:avLst/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1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/>
            <a:t>EVALUATIVO	</a:t>
          </a:r>
        </a:p>
      </dsp:txBody>
      <dsp:txXfrm>
        <a:off x="2965" y="2047652"/>
        <a:ext cx="1636365" cy="533454"/>
      </dsp:txXfrm>
    </dsp:sp>
    <dsp:sp modelId="{12336AF7-D124-4090-A2B4-46CC3950A185}">
      <dsp:nvSpPr>
        <dsp:cNvPr id="0" name=""/>
        <dsp:cNvSpPr/>
      </dsp:nvSpPr>
      <dsp:spPr>
        <a:xfrm>
          <a:off x="2965" y="2581107"/>
          <a:ext cx="1636365" cy="2229240"/>
        </a:xfrm>
        <a:prstGeom prst="rect">
          <a:avLst/>
        </a:prstGeom>
        <a:solidFill>
          <a:schemeClr val="accent1">
            <a:alpha val="90000"/>
            <a:tint val="55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1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600" kern="1200" dirty="0"/>
            <a:t>La narración conlleva una evaluación del proceso que cuente en el mismo</a:t>
          </a:r>
        </a:p>
      </dsp:txBody>
      <dsp:txXfrm>
        <a:off x="2965" y="2581107"/>
        <a:ext cx="1636365" cy="2229240"/>
      </dsp:txXfrm>
    </dsp:sp>
    <dsp:sp modelId="{EA374142-D087-4D7D-9837-34B0D30C9775}">
      <dsp:nvSpPr>
        <dsp:cNvPr id="0" name=""/>
        <dsp:cNvSpPr/>
      </dsp:nvSpPr>
      <dsp:spPr>
        <a:xfrm>
          <a:off x="1868421" y="2047652"/>
          <a:ext cx="1636365" cy="533454"/>
        </a:xfrm>
        <a:prstGeom prst="rect">
          <a:avLst/>
        </a:prstGeom>
        <a:solidFill>
          <a:schemeClr val="accent1">
            <a:shade val="50000"/>
            <a:hueOff val="51598"/>
            <a:satOff val="6967"/>
            <a:lumOff val="13794"/>
            <a:alphaOff val="0"/>
          </a:schemeClr>
        </a:solidFill>
        <a:ln w="10000" cap="flat" cmpd="sng" algn="ctr">
          <a:solidFill>
            <a:schemeClr val="accent1">
              <a:shade val="50000"/>
              <a:hueOff val="51598"/>
              <a:satOff val="6967"/>
              <a:lumOff val="13794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/>
            <a:t>ETNOGRÁFICO</a:t>
          </a:r>
        </a:p>
      </dsp:txBody>
      <dsp:txXfrm>
        <a:off x="1868421" y="2047652"/>
        <a:ext cx="1636365" cy="533454"/>
      </dsp:txXfrm>
    </dsp:sp>
    <dsp:sp modelId="{5DCDEDD5-372C-425D-906D-539B878B98BE}">
      <dsp:nvSpPr>
        <dsp:cNvPr id="0" name=""/>
        <dsp:cNvSpPr/>
      </dsp:nvSpPr>
      <dsp:spPr>
        <a:xfrm>
          <a:off x="1868421" y="2581107"/>
          <a:ext cx="1636365" cy="2229240"/>
        </a:xfrm>
        <a:prstGeom prst="rect">
          <a:avLst/>
        </a:prstGeom>
        <a:solidFill>
          <a:schemeClr val="accent1">
            <a:alpha val="90000"/>
            <a:tint val="55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1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600" kern="1200" dirty="0"/>
            <a:t>El contenido de lo narrado se enmarca en un contexto cultural y físico determinado en el que el mismo cobra importancia</a:t>
          </a:r>
        </a:p>
      </dsp:txBody>
      <dsp:txXfrm>
        <a:off x="1868421" y="2581107"/>
        <a:ext cx="1636365" cy="2229240"/>
      </dsp:txXfrm>
    </dsp:sp>
    <dsp:sp modelId="{2ACACD0E-85CB-48FD-A4E7-7AC18F0B6ED5}">
      <dsp:nvSpPr>
        <dsp:cNvPr id="0" name=""/>
        <dsp:cNvSpPr/>
      </dsp:nvSpPr>
      <dsp:spPr>
        <a:xfrm>
          <a:off x="3698303" y="1983611"/>
          <a:ext cx="1636365" cy="533454"/>
        </a:xfrm>
        <a:prstGeom prst="rect">
          <a:avLst/>
        </a:prstGeom>
        <a:solidFill>
          <a:schemeClr val="accent1">
            <a:shade val="50000"/>
            <a:hueOff val="103197"/>
            <a:satOff val="13934"/>
            <a:lumOff val="27589"/>
            <a:alphaOff val="0"/>
          </a:schemeClr>
        </a:solidFill>
        <a:ln w="10000" cap="flat" cmpd="sng" algn="ctr">
          <a:solidFill>
            <a:schemeClr val="accent1">
              <a:shade val="50000"/>
              <a:hueOff val="103197"/>
              <a:satOff val="13934"/>
              <a:lumOff val="27589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/>
            <a:t>TERAPEÚTICO</a:t>
          </a:r>
        </a:p>
      </dsp:txBody>
      <dsp:txXfrm>
        <a:off x="3698303" y="1983611"/>
        <a:ext cx="1636365" cy="533454"/>
      </dsp:txXfrm>
    </dsp:sp>
    <dsp:sp modelId="{3741368F-AEFF-4670-8A2C-66BDF2011EF9}">
      <dsp:nvSpPr>
        <dsp:cNvPr id="0" name=""/>
        <dsp:cNvSpPr/>
      </dsp:nvSpPr>
      <dsp:spPr>
        <a:xfrm>
          <a:off x="3733878" y="2581107"/>
          <a:ext cx="1636365" cy="2229240"/>
        </a:xfrm>
        <a:prstGeom prst="rect">
          <a:avLst/>
        </a:prstGeom>
        <a:solidFill>
          <a:schemeClr val="accent1">
            <a:alpha val="90000"/>
            <a:tint val="55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1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600" kern="1200" dirty="0"/>
            <a:t>El contenido de lo narrado tiene como finalidad el servir al escritor de válvula sobre la que descargar tensiones</a:t>
          </a:r>
        </a:p>
      </dsp:txBody>
      <dsp:txXfrm>
        <a:off x="3733878" y="2581107"/>
        <a:ext cx="1636365" cy="2229240"/>
      </dsp:txXfrm>
    </dsp:sp>
    <dsp:sp modelId="{40F1FBC6-989E-4C6D-8988-87889CBFA28D}">
      <dsp:nvSpPr>
        <dsp:cNvPr id="0" name=""/>
        <dsp:cNvSpPr/>
      </dsp:nvSpPr>
      <dsp:spPr>
        <a:xfrm>
          <a:off x="5599334" y="2006457"/>
          <a:ext cx="1676243" cy="698233"/>
        </a:xfrm>
        <a:prstGeom prst="rect">
          <a:avLst/>
        </a:prstGeom>
        <a:solidFill>
          <a:schemeClr val="accent1">
            <a:shade val="50000"/>
            <a:hueOff val="103197"/>
            <a:satOff val="13934"/>
            <a:lumOff val="27589"/>
            <a:alphaOff val="0"/>
          </a:schemeClr>
        </a:solidFill>
        <a:ln w="10000" cap="flat" cmpd="sng" algn="ctr">
          <a:solidFill>
            <a:schemeClr val="accent1">
              <a:shade val="50000"/>
              <a:hueOff val="103197"/>
              <a:satOff val="13934"/>
              <a:lumOff val="27589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/>
            <a:t>REFLEXIVO</a:t>
          </a:r>
        </a:p>
      </dsp:txBody>
      <dsp:txXfrm>
        <a:off x="5599334" y="2006457"/>
        <a:ext cx="1676243" cy="698233"/>
      </dsp:txXfrm>
    </dsp:sp>
    <dsp:sp modelId="{F1649AF2-ECCB-4E67-968E-69CECF9FFE85}">
      <dsp:nvSpPr>
        <dsp:cNvPr id="0" name=""/>
        <dsp:cNvSpPr/>
      </dsp:nvSpPr>
      <dsp:spPr>
        <a:xfrm>
          <a:off x="5619273" y="2622301"/>
          <a:ext cx="1636365" cy="2229240"/>
        </a:xfrm>
        <a:prstGeom prst="rect">
          <a:avLst/>
        </a:prstGeom>
        <a:solidFill>
          <a:schemeClr val="accent1">
            <a:alpha val="90000"/>
            <a:tint val="55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1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600" kern="1200" dirty="0"/>
            <a:t>El contenido se fundamenta principalmente en las reflexiones que realiza el docente sobre su práctica </a:t>
          </a:r>
        </a:p>
      </dsp:txBody>
      <dsp:txXfrm>
        <a:off x="5619273" y="2622301"/>
        <a:ext cx="1636365" cy="2229240"/>
      </dsp:txXfrm>
    </dsp:sp>
    <dsp:sp modelId="{12D62D63-EA9A-462D-BF43-FF659DBDBA7C}">
      <dsp:nvSpPr>
        <dsp:cNvPr id="0" name=""/>
        <dsp:cNvSpPr/>
      </dsp:nvSpPr>
      <dsp:spPr>
        <a:xfrm>
          <a:off x="7504669" y="2047652"/>
          <a:ext cx="1636365" cy="533454"/>
        </a:xfrm>
        <a:prstGeom prst="rect">
          <a:avLst/>
        </a:prstGeom>
        <a:solidFill>
          <a:schemeClr val="accent1">
            <a:shade val="50000"/>
            <a:hueOff val="51598"/>
            <a:satOff val="6967"/>
            <a:lumOff val="13794"/>
            <a:alphaOff val="0"/>
          </a:schemeClr>
        </a:solidFill>
        <a:ln w="10000" cap="flat" cmpd="sng" algn="ctr">
          <a:solidFill>
            <a:schemeClr val="accent1">
              <a:shade val="50000"/>
              <a:hueOff val="51598"/>
              <a:satOff val="6967"/>
              <a:lumOff val="13794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/>
            <a:t>INTROSPECTIVO</a:t>
          </a:r>
        </a:p>
      </dsp:txBody>
      <dsp:txXfrm>
        <a:off x="7504669" y="2047652"/>
        <a:ext cx="1636365" cy="533454"/>
      </dsp:txXfrm>
    </dsp:sp>
    <dsp:sp modelId="{80D79838-1280-474C-B84E-6C11ABCAE8F2}">
      <dsp:nvSpPr>
        <dsp:cNvPr id="0" name=""/>
        <dsp:cNvSpPr/>
      </dsp:nvSpPr>
      <dsp:spPr>
        <a:xfrm>
          <a:off x="7504669" y="2581107"/>
          <a:ext cx="1636365" cy="2229240"/>
        </a:xfrm>
        <a:prstGeom prst="rect">
          <a:avLst/>
        </a:prstGeom>
        <a:solidFill>
          <a:schemeClr val="accent1">
            <a:alpha val="90000"/>
            <a:tint val="55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1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600" kern="1200" dirty="0"/>
            <a:t>Narra contenidos relacionados con el “yo” íntimo, los pensamientos y los sentimientos</a:t>
          </a:r>
        </a:p>
      </dsp:txBody>
      <dsp:txXfrm>
        <a:off x="7504669" y="2581107"/>
        <a:ext cx="1636365" cy="222924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E4D83C-8C76-43FA-B5A4-D57A8E5798F6}">
      <dsp:nvSpPr>
        <dsp:cNvPr id="0" name=""/>
        <dsp:cNvSpPr/>
      </dsp:nvSpPr>
      <dsp:spPr>
        <a:xfrm>
          <a:off x="669924" y="0"/>
          <a:ext cx="5461000" cy="5461000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648D74-6021-4ADA-BD4E-8A77AF89C83F}">
      <dsp:nvSpPr>
        <dsp:cNvPr id="0" name=""/>
        <dsp:cNvSpPr/>
      </dsp:nvSpPr>
      <dsp:spPr>
        <a:xfrm>
          <a:off x="3400424" y="546633"/>
          <a:ext cx="3549650" cy="77648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100" kern="1200" dirty="0"/>
            <a:t>C. LINGÜÍSTICO</a:t>
          </a:r>
        </a:p>
      </dsp:txBody>
      <dsp:txXfrm>
        <a:off x="3438329" y="584538"/>
        <a:ext cx="3473840" cy="700675"/>
      </dsp:txXfrm>
    </dsp:sp>
    <dsp:sp modelId="{7C84E7E9-A88B-4402-99DF-CFDDA8FA9C59}">
      <dsp:nvSpPr>
        <dsp:cNvPr id="0" name=""/>
        <dsp:cNvSpPr/>
      </dsp:nvSpPr>
      <dsp:spPr>
        <a:xfrm>
          <a:off x="3400424" y="1420179"/>
          <a:ext cx="3549650" cy="77648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100" kern="1200" dirty="0"/>
            <a:t>C. PRAGMÁTICO - DISCURSIVO</a:t>
          </a:r>
        </a:p>
      </dsp:txBody>
      <dsp:txXfrm>
        <a:off x="3438329" y="1458084"/>
        <a:ext cx="3473840" cy="700675"/>
      </dsp:txXfrm>
    </dsp:sp>
    <dsp:sp modelId="{0F92257F-7E93-4B8B-87B3-50EADA538F23}">
      <dsp:nvSpPr>
        <dsp:cNvPr id="0" name=""/>
        <dsp:cNvSpPr/>
      </dsp:nvSpPr>
      <dsp:spPr>
        <a:xfrm>
          <a:off x="3400424" y="2293726"/>
          <a:ext cx="3549650" cy="77648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100" kern="1200" dirty="0"/>
            <a:t>C. ESTRATÉGICO: acto comunicativo</a:t>
          </a:r>
        </a:p>
      </dsp:txBody>
      <dsp:txXfrm>
        <a:off x="3438329" y="2331631"/>
        <a:ext cx="3473840" cy="700675"/>
      </dsp:txXfrm>
    </dsp:sp>
    <dsp:sp modelId="{D8216199-F233-4B17-B46F-FE8311C5908A}">
      <dsp:nvSpPr>
        <dsp:cNvPr id="0" name=""/>
        <dsp:cNvSpPr/>
      </dsp:nvSpPr>
      <dsp:spPr>
        <a:xfrm>
          <a:off x="3400424" y="3167273"/>
          <a:ext cx="3549650" cy="77648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100" kern="1200"/>
            <a:t>C. SOCIO - CULTURAL</a:t>
          </a:r>
          <a:endParaRPr lang="es-ES" sz="2100" kern="1200" dirty="0"/>
        </a:p>
      </dsp:txBody>
      <dsp:txXfrm>
        <a:off x="3438329" y="3205178"/>
        <a:ext cx="3473840" cy="700675"/>
      </dsp:txXfrm>
    </dsp:sp>
    <dsp:sp modelId="{1271DA10-500A-4A56-8649-0B1B03A483A4}">
      <dsp:nvSpPr>
        <dsp:cNvPr id="0" name=""/>
        <dsp:cNvSpPr/>
      </dsp:nvSpPr>
      <dsp:spPr>
        <a:xfrm>
          <a:off x="3400424" y="4040820"/>
          <a:ext cx="3549650" cy="77648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100" kern="1200" dirty="0"/>
            <a:t>C. PERSONAL: actitud, motivación</a:t>
          </a:r>
        </a:p>
      </dsp:txBody>
      <dsp:txXfrm>
        <a:off x="3438329" y="4078725"/>
        <a:ext cx="3473840" cy="700675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455B4D-FF1D-419C-B4C7-D0ACFF9C299E}">
      <dsp:nvSpPr>
        <dsp:cNvPr id="0" name=""/>
        <dsp:cNvSpPr/>
      </dsp:nvSpPr>
      <dsp:spPr>
        <a:xfrm>
          <a:off x="3516686" y="2405126"/>
          <a:ext cx="1715091" cy="1715091"/>
        </a:xfrm>
        <a:prstGeom prst="ellipse">
          <a:avLst/>
        </a:prstGeom>
        <a:solidFill>
          <a:schemeClr val="accent1">
            <a:shade val="60000"/>
            <a:hueOff val="0"/>
            <a:satOff val="0"/>
            <a:lumOff val="0"/>
            <a:alphaOff val="0"/>
          </a:schemeClr>
        </a:solidFill>
        <a:ln w="47625" cap="flat" cmpd="dbl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600" kern="1200" dirty="0"/>
            <a:t>DIARIOS</a:t>
          </a:r>
        </a:p>
      </dsp:txBody>
      <dsp:txXfrm>
        <a:off x="3767855" y="2656295"/>
        <a:ext cx="1212753" cy="1212753"/>
      </dsp:txXfrm>
    </dsp:sp>
    <dsp:sp modelId="{868F9798-5CC9-47C9-9CFA-2E794D5DD734}">
      <dsp:nvSpPr>
        <dsp:cNvPr id="0" name=""/>
        <dsp:cNvSpPr/>
      </dsp:nvSpPr>
      <dsp:spPr>
        <a:xfrm rot="16200000">
          <a:off x="4192423" y="1780817"/>
          <a:ext cx="363616" cy="58313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800" kern="1200"/>
        </a:p>
      </dsp:txBody>
      <dsp:txXfrm>
        <a:off x="4246966" y="1951986"/>
        <a:ext cx="254531" cy="349879"/>
      </dsp:txXfrm>
    </dsp:sp>
    <dsp:sp modelId="{F2AB974E-8B4F-4408-973A-1A54AF1689F1}">
      <dsp:nvSpPr>
        <dsp:cNvPr id="0" name=""/>
        <dsp:cNvSpPr/>
      </dsp:nvSpPr>
      <dsp:spPr>
        <a:xfrm>
          <a:off x="3516686" y="3965"/>
          <a:ext cx="1715091" cy="1715091"/>
        </a:xfrm>
        <a:prstGeom prst="ellipse">
          <a:avLst/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47625" cap="flat" cmpd="dbl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kern="1200" dirty="0"/>
            <a:t>a. Acceso al mundo personal de los docentes</a:t>
          </a:r>
        </a:p>
      </dsp:txBody>
      <dsp:txXfrm>
        <a:off x="3767855" y="255134"/>
        <a:ext cx="1212753" cy="1212753"/>
      </dsp:txXfrm>
    </dsp:sp>
    <dsp:sp modelId="{D836B935-B88C-484A-A190-7BB302D98EC0}">
      <dsp:nvSpPr>
        <dsp:cNvPr id="0" name=""/>
        <dsp:cNvSpPr/>
      </dsp:nvSpPr>
      <dsp:spPr>
        <a:xfrm>
          <a:off x="5382713" y="2971106"/>
          <a:ext cx="363616" cy="58313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68926"/>
            <a:satOff val="260"/>
            <a:lumOff val="10101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800" kern="1200"/>
        </a:p>
      </dsp:txBody>
      <dsp:txXfrm>
        <a:off x="5382713" y="3087732"/>
        <a:ext cx="254531" cy="349879"/>
      </dsp:txXfrm>
    </dsp:sp>
    <dsp:sp modelId="{629995FD-D9CE-46BB-862B-AEA53511AC87}">
      <dsp:nvSpPr>
        <dsp:cNvPr id="0" name=""/>
        <dsp:cNvSpPr/>
      </dsp:nvSpPr>
      <dsp:spPr>
        <a:xfrm>
          <a:off x="5917846" y="2405126"/>
          <a:ext cx="1715091" cy="1715091"/>
        </a:xfrm>
        <a:prstGeom prst="ellipse">
          <a:avLst/>
        </a:prstGeom>
        <a:solidFill>
          <a:schemeClr val="accent1">
            <a:shade val="50000"/>
            <a:hueOff val="64498"/>
            <a:satOff val="8709"/>
            <a:lumOff val="17243"/>
            <a:alphaOff val="0"/>
          </a:schemeClr>
        </a:solidFill>
        <a:ln w="47625" cap="flat" cmpd="dbl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kern="1200" dirty="0"/>
            <a:t>B. Explicitar los propios dilemas</a:t>
          </a:r>
        </a:p>
      </dsp:txBody>
      <dsp:txXfrm>
        <a:off x="6169015" y="2656295"/>
        <a:ext cx="1212753" cy="1212753"/>
      </dsp:txXfrm>
    </dsp:sp>
    <dsp:sp modelId="{E2C58A4E-2A39-4DAC-954D-F36DC39C9D53}">
      <dsp:nvSpPr>
        <dsp:cNvPr id="0" name=""/>
        <dsp:cNvSpPr/>
      </dsp:nvSpPr>
      <dsp:spPr>
        <a:xfrm rot="5400000">
          <a:off x="4192423" y="4161395"/>
          <a:ext cx="363616" cy="58313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137852"/>
            <a:satOff val="520"/>
            <a:lumOff val="20202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800" kern="1200"/>
        </a:p>
      </dsp:txBody>
      <dsp:txXfrm>
        <a:off x="4246966" y="4223479"/>
        <a:ext cx="254531" cy="349879"/>
      </dsp:txXfrm>
    </dsp:sp>
    <dsp:sp modelId="{3B936586-5B50-4C24-9A20-1ECB3B7BC364}">
      <dsp:nvSpPr>
        <dsp:cNvPr id="0" name=""/>
        <dsp:cNvSpPr/>
      </dsp:nvSpPr>
      <dsp:spPr>
        <a:xfrm>
          <a:off x="3516686" y="4806286"/>
          <a:ext cx="1715091" cy="1715091"/>
        </a:xfrm>
        <a:prstGeom prst="ellipse">
          <a:avLst/>
        </a:prstGeom>
        <a:solidFill>
          <a:schemeClr val="accent1">
            <a:shade val="50000"/>
            <a:hueOff val="128996"/>
            <a:satOff val="17418"/>
            <a:lumOff val="34486"/>
            <a:alphaOff val="0"/>
          </a:schemeClr>
        </a:solidFill>
        <a:ln w="47625" cap="flat" cmpd="dbl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kern="1200" dirty="0"/>
            <a:t>C. Evaluación y reajuste de procesos didácticos</a:t>
          </a:r>
        </a:p>
      </dsp:txBody>
      <dsp:txXfrm>
        <a:off x="3767855" y="5057455"/>
        <a:ext cx="1212753" cy="1212753"/>
      </dsp:txXfrm>
    </dsp:sp>
    <dsp:sp modelId="{34FE8147-5FBE-4A4C-9936-2F34A57FE4C8}">
      <dsp:nvSpPr>
        <dsp:cNvPr id="0" name=""/>
        <dsp:cNvSpPr/>
      </dsp:nvSpPr>
      <dsp:spPr>
        <a:xfrm rot="10800000">
          <a:off x="3002134" y="2971106"/>
          <a:ext cx="363616" cy="58313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68926"/>
            <a:satOff val="260"/>
            <a:lumOff val="10101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800" kern="1200"/>
        </a:p>
      </dsp:txBody>
      <dsp:txXfrm rot="10800000">
        <a:off x="3111219" y="3087732"/>
        <a:ext cx="254531" cy="349879"/>
      </dsp:txXfrm>
    </dsp:sp>
    <dsp:sp modelId="{EFD8F8D6-BA93-4280-8293-B92CDFAD9481}">
      <dsp:nvSpPr>
        <dsp:cNvPr id="0" name=""/>
        <dsp:cNvSpPr/>
      </dsp:nvSpPr>
      <dsp:spPr>
        <a:xfrm>
          <a:off x="1115525" y="2405126"/>
          <a:ext cx="1715091" cy="1715091"/>
        </a:xfrm>
        <a:prstGeom prst="ellipse">
          <a:avLst/>
        </a:prstGeom>
        <a:solidFill>
          <a:schemeClr val="accent1">
            <a:shade val="50000"/>
            <a:hueOff val="64498"/>
            <a:satOff val="8709"/>
            <a:lumOff val="17243"/>
            <a:alphaOff val="0"/>
          </a:schemeClr>
        </a:solidFill>
        <a:ln w="47625" cap="flat" cmpd="dbl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kern="1200" dirty="0"/>
            <a:t>D. Desarrollo  profesional permanente</a:t>
          </a:r>
        </a:p>
      </dsp:txBody>
      <dsp:txXfrm>
        <a:off x="1366694" y="2656295"/>
        <a:ext cx="1212753" cy="121275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E4D83C-8C76-43FA-B5A4-D57A8E5798F6}">
      <dsp:nvSpPr>
        <dsp:cNvPr id="0" name=""/>
        <dsp:cNvSpPr/>
      </dsp:nvSpPr>
      <dsp:spPr>
        <a:xfrm>
          <a:off x="0" y="0"/>
          <a:ext cx="3099033" cy="3328144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648D74-6021-4ADA-BD4E-8A77AF89C83F}">
      <dsp:nvSpPr>
        <dsp:cNvPr id="0" name=""/>
        <dsp:cNvSpPr/>
      </dsp:nvSpPr>
      <dsp:spPr>
        <a:xfrm>
          <a:off x="1549516" y="333139"/>
          <a:ext cx="2014371" cy="59152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600" kern="1200" dirty="0"/>
            <a:t>NÚMEROS</a:t>
          </a:r>
        </a:p>
      </dsp:txBody>
      <dsp:txXfrm>
        <a:off x="1578392" y="362015"/>
        <a:ext cx="1956619" cy="533773"/>
      </dsp:txXfrm>
    </dsp:sp>
    <dsp:sp modelId="{7C84E7E9-A88B-4402-99DF-CFDDA8FA9C59}">
      <dsp:nvSpPr>
        <dsp:cNvPr id="0" name=""/>
        <dsp:cNvSpPr/>
      </dsp:nvSpPr>
      <dsp:spPr>
        <a:xfrm>
          <a:off x="1549516" y="998605"/>
          <a:ext cx="2014371" cy="59152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600" kern="1200" dirty="0"/>
            <a:t>ÁLGEBRA</a:t>
          </a:r>
        </a:p>
      </dsp:txBody>
      <dsp:txXfrm>
        <a:off x="1578392" y="1027481"/>
        <a:ext cx="1956619" cy="533773"/>
      </dsp:txXfrm>
    </dsp:sp>
    <dsp:sp modelId="{715D498B-219C-4B53-BEB5-DD1E7EF02335}">
      <dsp:nvSpPr>
        <dsp:cNvPr id="0" name=""/>
        <dsp:cNvSpPr/>
      </dsp:nvSpPr>
      <dsp:spPr>
        <a:xfrm>
          <a:off x="1549516" y="1664072"/>
          <a:ext cx="2014371" cy="59152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600" kern="1200" dirty="0"/>
            <a:t>ESTADÍSTICA</a:t>
          </a:r>
        </a:p>
      </dsp:txBody>
      <dsp:txXfrm>
        <a:off x="1578392" y="1692948"/>
        <a:ext cx="1956619" cy="533773"/>
      </dsp:txXfrm>
    </dsp:sp>
    <dsp:sp modelId="{1271DA10-500A-4A56-8649-0B1B03A483A4}">
      <dsp:nvSpPr>
        <dsp:cNvPr id="0" name=""/>
        <dsp:cNvSpPr/>
      </dsp:nvSpPr>
      <dsp:spPr>
        <a:xfrm>
          <a:off x="1549516" y="2329538"/>
          <a:ext cx="2014371" cy="59152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600" kern="1200" dirty="0"/>
            <a:t>GEOMETRÍA</a:t>
          </a:r>
        </a:p>
      </dsp:txBody>
      <dsp:txXfrm>
        <a:off x="1578392" y="2358414"/>
        <a:ext cx="1956619" cy="53377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E4D83C-8C76-43FA-B5A4-D57A8E5798F6}">
      <dsp:nvSpPr>
        <dsp:cNvPr id="0" name=""/>
        <dsp:cNvSpPr/>
      </dsp:nvSpPr>
      <dsp:spPr>
        <a:xfrm>
          <a:off x="0" y="0"/>
          <a:ext cx="4000478" cy="5373216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648D74-6021-4ADA-BD4E-8A77AF89C83F}">
      <dsp:nvSpPr>
        <dsp:cNvPr id="0" name=""/>
        <dsp:cNvSpPr/>
      </dsp:nvSpPr>
      <dsp:spPr>
        <a:xfrm>
          <a:off x="2000239" y="540207"/>
          <a:ext cx="2600310" cy="63597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 dirty="0"/>
            <a:t>SISTEMAS FÍSICOS</a:t>
          </a:r>
        </a:p>
      </dsp:txBody>
      <dsp:txXfrm>
        <a:off x="2031284" y="571252"/>
        <a:ext cx="2538220" cy="573880"/>
      </dsp:txXfrm>
    </dsp:sp>
    <dsp:sp modelId="{7C84E7E9-A88B-4402-99DF-CFDDA8FA9C59}">
      <dsp:nvSpPr>
        <dsp:cNvPr id="0" name=""/>
        <dsp:cNvSpPr/>
      </dsp:nvSpPr>
      <dsp:spPr>
        <a:xfrm>
          <a:off x="2000239" y="1255674"/>
          <a:ext cx="2600310" cy="63597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 dirty="0"/>
            <a:t>SISTEMAS BIOLÓGICOS</a:t>
          </a:r>
        </a:p>
      </dsp:txBody>
      <dsp:txXfrm>
        <a:off x="2031284" y="1286719"/>
        <a:ext cx="2538220" cy="573880"/>
      </dsp:txXfrm>
    </dsp:sp>
    <dsp:sp modelId="{715D498B-219C-4B53-BEB5-DD1E7EF02335}">
      <dsp:nvSpPr>
        <dsp:cNvPr id="0" name=""/>
        <dsp:cNvSpPr/>
      </dsp:nvSpPr>
      <dsp:spPr>
        <a:xfrm>
          <a:off x="2000239" y="1971141"/>
          <a:ext cx="2600310" cy="63597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 dirty="0"/>
            <a:t>SISTEMAS DE LA TIERRA Y DEL ESPACIO</a:t>
          </a:r>
        </a:p>
      </dsp:txBody>
      <dsp:txXfrm>
        <a:off x="2031284" y="2002186"/>
        <a:ext cx="2538220" cy="573880"/>
      </dsp:txXfrm>
    </dsp:sp>
    <dsp:sp modelId="{C8DC44F2-FC76-43F0-8017-01F0BA8ACA27}">
      <dsp:nvSpPr>
        <dsp:cNvPr id="0" name=""/>
        <dsp:cNvSpPr/>
      </dsp:nvSpPr>
      <dsp:spPr>
        <a:xfrm>
          <a:off x="2000239" y="2686608"/>
          <a:ext cx="2600310" cy="63597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 dirty="0"/>
            <a:t>COMUNICACIÓN DE LA CIENCIA</a:t>
          </a:r>
        </a:p>
      </dsp:txBody>
      <dsp:txXfrm>
        <a:off x="2031284" y="2717653"/>
        <a:ext cx="2538220" cy="573880"/>
      </dsp:txXfrm>
    </dsp:sp>
    <dsp:sp modelId="{415C22A1-75A9-4932-BBF3-D51A1A28D6AC}">
      <dsp:nvSpPr>
        <dsp:cNvPr id="0" name=""/>
        <dsp:cNvSpPr/>
      </dsp:nvSpPr>
      <dsp:spPr>
        <a:xfrm>
          <a:off x="2000239" y="3402074"/>
          <a:ext cx="2600310" cy="63597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 dirty="0"/>
            <a:t>INV. CIENTÍFICA</a:t>
          </a:r>
        </a:p>
      </dsp:txBody>
      <dsp:txXfrm>
        <a:off x="2031284" y="3433119"/>
        <a:ext cx="2538220" cy="573880"/>
      </dsp:txXfrm>
    </dsp:sp>
    <dsp:sp modelId="{1271DA10-500A-4A56-8649-0B1B03A483A4}">
      <dsp:nvSpPr>
        <dsp:cNvPr id="0" name=""/>
        <dsp:cNvSpPr/>
      </dsp:nvSpPr>
      <dsp:spPr>
        <a:xfrm>
          <a:off x="2000239" y="4117541"/>
          <a:ext cx="2600310" cy="63597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 dirty="0"/>
            <a:t>SISTEMAS TECNOLÓGICOS</a:t>
          </a:r>
        </a:p>
      </dsp:txBody>
      <dsp:txXfrm>
        <a:off x="2031284" y="4148586"/>
        <a:ext cx="2538220" cy="57388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E4D83C-8C76-43FA-B5A4-D57A8E5798F6}">
      <dsp:nvSpPr>
        <dsp:cNvPr id="0" name=""/>
        <dsp:cNvSpPr/>
      </dsp:nvSpPr>
      <dsp:spPr>
        <a:xfrm>
          <a:off x="669924" y="0"/>
          <a:ext cx="5461000" cy="5461000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648D74-6021-4ADA-BD4E-8A77AF89C83F}">
      <dsp:nvSpPr>
        <dsp:cNvPr id="0" name=""/>
        <dsp:cNvSpPr/>
      </dsp:nvSpPr>
      <dsp:spPr>
        <a:xfrm>
          <a:off x="3400424" y="549033"/>
          <a:ext cx="3549650" cy="64636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 dirty="0"/>
            <a:t>INFORMACIÓN</a:t>
          </a:r>
        </a:p>
      </dsp:txBody>
      <dsp:txXfrm>
        <a:off x="3431977" y="580586"/>
        <a:ext cx="3486544" cy="583254"/>
      </dsp:txXfrm>
    </dsp:sp>
    <dsp:sp modelId="{7C84E7E9-A88B-4402-99DF-CFDDA8FA9C59}">
      <dsp:nvSpPr>
        <dsp:cNvPr id="0" name=""/>
        <dsp:cNvSpPr/>
      </dsp:nvSpPr>
      <dsp:spPr>
        <a:xfrm>
          <a:off x="3400424" y="1276188"/>
          <a:ext cx="3549650" cy="64636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 dirty="0"/>
            <a:t>ALF. INFORMACIONAL</a:t>
          </a:r>
        </a:p>
      </dsp:txBody>
      <dsp:txXfrm>
        <a:off x="3431977" y="1307741"/>
        <a:ext cx="3486544" cy="583254"/>
      </dsp:txXfrm>
    </dsp:sp>
    <dsp:sp modelId="{FA3927E0-F8CD-4B97-AAA8-448C84EDEAFE}">
      <dsp:nvSpPr>
        <dsp:cNvPr id="0" name=""/>
        <dsp:cNvSpPr/>
      </dsp:nvSpPr>
      <dsp:spPr>
        <a:xfrm>
          <a:off x="3400424" y="2003344"/>
          <a:ext cx="3549650" cy="64636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 dirty="0"/>
            <a:t>CREACIÓN DE CONTENIDOS</a:t>
          </a:r>
        </a:p>
      </dsp:txBody>
      <dsp:txXfrm>
        <a:off x="3431977" y="2034897"/>
        <a:ext cx="3486544" cy="583254"/>
      </dsp:txXfrm>
    </dsp:sp>
    <dsp:sp modelId="{D0830568-9FB2-45C6-95C3-D2AD948CB89B}">
      <dsp:nvSpPr>
        <dsp:cNvPr id="0" name=""/>
        <dsp:cNvSpPr/>
      </dsp:nvSpPr>
      <dsp:spPr>
        <a:xfrm>
          <a:off x="3400424" y="2730499"/>
          <a:ext cx="3549650" cy="64636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 dirty="0"/>
            <a:t>SEGURIDAD</a:t>
          </a:r>
        </a:p>
      </dsp:txBody>
      <dsp:txXfrm>
        <a:off x="3431977" y="2762052"/>
        <a:ext cx="3486544" cy="583254"/>
      </dsp:txXfrm>
    </dsp:sp>
    <dsp:sp modelId="{0E353294-5A98-477A-B50D-46A98BCFBB04}">
      <dsp:nvSpPr>
        <dsp:cNvPr id="0" name=""/>
        <dsp:cNvSpPr/>
      </dsp:nvSpPr>
      <dsp:spPr>
        <a:xfrm>
          <a:off x="3400424" y="3457655"/>
          <a:ext cx="3549650" cy="64636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 dirty="0"/>
            <a:t>LA RESOLUCIÓN DE PROBLEMAS</a:t>
          </a:r>
        </a:p>
      </dsp:txBody>
      <dsp:txXfrm>
        <a:off x="3431977" y="3489208"/>
        <a:ext cx="3486544" cy="583254"/>
      </dsp:txXfrm>
    </dsp:sp>
    <dsp:sp modelId="{1271DA10-500A-4A56-8649-0B1B03A483A4}">
      <dsp:nvSpPr>
        <dsp:cNvPr id="0" name=""/>
        <dsp:cNvSpPr/>
      </dsp:nvSpPr>
      <dsp:spPr>
        <a:xfrm>
          <a:off x="3400424" y="4184811"/>
          <a:ext cx="3549650" cy="64636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 dirty="0"/>
            <a:t>COMUNICACIÓN</a:t>
          </a:r>
        </a:p>
      </dsp:txBody>
      <dsp:txXfrm>
        <a:off x="3431977" y="4216364"/>
        <a:ext cx="3486544" cy="58325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E4D83C-8C76-43FA-B5A4-D57A8E5798F6}">
      <dsp:nvSpPr>
        <dsp:cNvPr id="0" name=""/>
        <dsp:cNvSpPr/>
      </dsp:nvSpPr>
      <dsp:spPr>
        <a:xfrm>
          <a:off x="669924" y="0"/>
          <a:ext cx="5461000" cy="5461000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648D74-6021-4ADA-BD4E-8A77AF89C83F}">
      <dsp:nvSpPr>
        <dsp:cNvPr id="0" name=""/>
        <dsp:cNvSpPr/>
      </dsp:nvSpPr>
      <dsp:spPr>
        <a:xfrm>
          <a:off x="3400424" y="546633"/>
          <a:ext cx="3549650" cy="97060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600" kern="1200" dirty="0"/>
            <a:t>EJE DE APREND. PERMANENTE</a:t>
          </a:r>
        </a:p>
      </dsp:txBody>
      <dsp:txXfrm>
        <a:off x="3447805" y="594014"/>
        <a:ext cx="3454888" cy="875845"/>
      </dsp:txXfrm>
    </dsp:sp>
    <dsp:sp modelId="{6512BB3B-D47A-434B-8C30-954DE81389A6}">
      <dsp:nvSpPr>
        <dsp:cNvPr id="0" name=""/>
        <dsp:cNvSpPr/>
      </dsp:nvSpPr>
      <dsp:spPr>
        <a:xfrm>
          <a:off x="3400424" y="1638566"/>
          <a:ext cx="3549650" cy="97060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600" kern="1200" dirty="0"/>
            <a:t>PROCESO DE APRENDIZAJE. GESTIÓN</a:t>
          </a:r>
        </a:p>
      </dsp:txBody>
      <dsp:txXfrm>
        <a:off x="3447805" y="1685947"/>
        <a:ext cx="3454888" cy="875845"/>
      </dsp:txXfrm>
    </dsp:sp>
    <dsp:sp modelId="{7C84E7E9-A88B-4402-99DF-CFDDA8FA9C59}">
      <dsp:nvSpPr>
        <dsp:cNvPr id="0" name=""/>
        <dsp:cNvSpPr/>
      </dsp:nvSpPr>
      <dsp:spPr>
        <a:xfrm>
          <a:off x="3400424" y="2730500"/>
          <a:ext cx="3549650" cy="97060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600" kern="1200" dirty="0"/>
            <a:t>AUTONOMÍA</a:t>
          </a:r>
        </a:p>
      </dsp:txBody>
      <dsp:txXfrm>
        <a:off x="3447805" y="2777881"/>
        <a:ext cx="3454888" cy="875845"/>
      </dsp:txXfrm>
    </dsp:sp>
    <dsp:sp modelId="{1271DA10-500A-4A56-8649-0B1B03A483A4}">
      <dsp:nvSpPr>
        <dsp:cNvPr id="0" name=""/>
        <dsp:cNvSpPr/>
      </dsp:nvSpPr>
      <dsp:spPr>
        <a:xfrm>
          <a:off x="3400424" y="3822433"/>
          <a:ext cx="3549650" cy="97060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600" kern="1200" dirty="0"/>
            <a:t>REFLEXIÓN</a:t>
          </a:r>
        </a:p>
      </dsp:txBody>
      <dsp:txXfrm>
        <a:off x="3447805" y="3869814"/>
        <a:ext cx="3454888" cy="87584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E4D83C-8C76-43FA-B5A4-D57A8E5798F6}">
      <dsp:nvSpPr>
        <dsp:cNvPr id="0" name=""/>
        <dsp:cNvSpPr/>
      </dsp:nvSpPr>
      <dsp:spPr>
        <a:xfrm>
          <a:off x="669924" y="0"/>
          <a:ext cx="5461000" cy="5461000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648D74-6021-4ADA-BD4E-8A77AF89C83F}">
      <dsp:nvSpPr>
        <dsp:cNvPr id="0" name=""/>
        <dsp:cNvSpPr/>
      </dsp:nvSpPr>
      <dsp:spPr>
        <a:xfrm>
          <a:off x="3400424" y="549033"/>
          <a:ext cx="3549650" cy="1292721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500" kern="1200" dirty="0"/>
            <a:t>BIENESTAR PERSONAL Y COLECTIVO (INTRA – INTER)</a:t>
          </a:r>
        </a:p>
      </dsp:txBody>
      <dsp:txXfrm>
        <a:off x="3463529" y="612138"/>
        <a:ext cx="3423440" cy="1166511"/>
      </dsp:txXfrm>
    </dsp:sp>
    <dsp:sp modelId="{7C84E7E9-A88B-4402-99DF-CFDDA8FA9C59}">
      <dsp:nvSpPr>
        <dsp:cNvPr id="0" name=""/>
        <dsp:cNvSpPr/>
      </dsp:nvSpPr>
      <dsp:spPr>
        <a:xfrm>
          <a:off x="3400424" y="2003344"/>
          <a:ext cx="3549650" cy="1292721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500" kern="1200" dirty="0"/>
            <a:t>TOLERANCIA Y SOLIDARIDAD</a:t>
          </a:r>
        </a:p>
      </dsp:txBody>
      <dsp:txXfrm>
        <a:off x="3463529" y="2066449"/>
        <a:ext cx="3423440" cy="1166511"/>
      </dsp:txXfrm>
    </dsp:sp>
    <dsp:sp modelId="{1271DA10-500A-4A56-8649-0B1B03A483A4}">
      <dsp:nvSpPr>
        <dsp:cNvPr id="0" name=""/>
        <dsp:cNvSpPr/>
      </dsp:nvSpPr>
      <dsp:spPr>
        <a:xfrm>
          <a:off x="3400424" y="3457655"/>
          <a:ext cx="3549650" cy="1292721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500" kern="1200" dirty="0"/>
            <a:t>RESPETO DERECHOS HUMANOS</a:t>
          </a:r>
        </a:p>
      </dsp:txBody>
      <dsp:txXfrm>
        <a:off x="3463529" y="3520760"/>
        <a:ext cx="3423440" cy="1166511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E4D83C-8C76-43FA-B5A4-D57A8E5798F6}">
      <dsp:nvSpPr>
        <dsp:cNvPr id="0" name=""/>
        <dsp:cNvSpPr/>
      </dsp:nvSpPr>
      <dsp:spPr>
        <a:xfrm>
          <a:off x="810436" y="0"/>
          <a:ext cx="5461000" cy="5461000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648D74-6021-4ADA-BD4E-8A77AF89C83F}">
      <dsp:nvSpPr>
        <dsp:cNvPr id="0" name=""/>
        <dsp:cNvSpPr/>
      </dsp:nvSpPr>
      <dsp:spPr>
        <a:xfrm>
          <a:off x="3326201" y="578307"/>
          <a:ext cx="3549650" cy="77648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100" kern="1200" dirty="0"/>
            <a:t>CAPACIDAD CREADORA E INNOVACIÓN</a:t>
          </a:r>
        </a:p>
      </dsp:txBody>
      <dsp:txXfrm>
        <a:off x="3364106" y="616212"/>
        <a:ext cx="3473840" cy="700675"/>
      </dsp:txXfrm>
    </dsp:sp>
    <dsp:sp modelId="{7C84E7E9-A88B-4402-99DF-CFDDA8FA9C59}">
      <dsp:nvSpPr>
        <dsp:cNvPr id="0" name=""/>
        <dsp:cNvSpPr/>
      </dsp:nvSpPr>
      <dsp:spPr>
        <a:xfrm>
          <a:off x="3400424" y="1420179"/>
          <a:ext cx="3549650" cy="77648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100" kern="1200" dirty="0"/>
            <a:t>CAPACIDAD PRO-ACTIVA GESTIÓN PROYECTO</a:t>
          </a:r>
        </a:p>
      </dsp:txBody>
      <dsp:txXfrm>
        <a:off x="3438329" y="1458084"/>
        <a:ext cx="3473840" cy="700675"/>
      </dsp:txXfrm>
    </dsp:sp>
    <dsp:sp modelId="{D6AD8A40-E000-4FA8-BE32-583FACD89D40}">
      <dsp:nvSpPr>
        <dsp:cNvPr id="0" name=""/>
        <dsp:cNvSpPr/>
      </dsp:nvSpPr>
      <dsp:spPr>
        <a:xfrm>
          <a:off x="3400424" y="2293726"/>
          <a:ext cx="3549650" cy="77648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100" kern="1200" dirty="0"/>
            <a:t>SENTIDO CRÍTICO Y DE RESPONSABILIDAD</a:t>
          </a:r>
        </a:p>
      </dsp:txBody>
      <dsp:txXfrm>
        <a:off x="3438329" y="2331631"/>
        <a:ext cx="3473840" cy="700675"/>
      </dsp:txXfrm>
    </dsp:sp>
    <dsp:sp modelId="{4F58A399-6AEA-4F92-BF93-7791839BBD4D}">
      <dsp:nvSpPr>
        <dsp:cNvPr id="0" name=""/>
        <dsp:cNvSpPr/>
      </dsp:nvSpPr>
      <dsp:spPr>
        <a:xfrm>
          <a:off x="3400424" y="3167273"/>
          <a:ext cx="3549650" cy="77648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100" kern="1200" dirty="0"/>
            <a:t>CUALIDAD DE LIDERAZGO</a:t>
          </a:r>
        </a:p>
      </dsp:txBody>
      <dsp:txXfrm>
        <a:off x="3438329" y="3205178"/>
        <a:ext cx="3473840" cy="700675"/>
      </dsp:txXfrm>
    </dsp:sp>
    <dsp:sp modelId="{1271DA10-500A-4A56-8649-0B1B03A483A4}">
      <dsp:nvSpPr>
        <dsp:cNvPr id="0" name=""/>
        <dsp:cNvSpPr/>
      </dsp:nvSpPr>
      <dsp:spPr>
        <a:xfrm>
          <a:off x="3400424" y="4040820"/>
          <a:ext cx="3549650" cy="77648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100" kern="1200" dirty="0"/>
            <a:t>CAPACIDAD ASUNCIÓN RIESGO</a:t>
          </a:r>
        </a:p>
      </dsp:txBody>
      <dsp:txXfrm>
        <a:off x="3438329" y="4078725"/>
        <a:ext cx="3473840" cy="700675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E4D83C-8C76-43FA-B5A4-D57A8E5798F6}">
      <dsp:nvSpPr>
        <dsp:cNvPr id="0" name=""/>
        <dsp:cNvSpPr/>
      </dsp:nvSpPr>
      <dsp:spPr>
        <a:xfrm>
          <a:off x="669924" y="0"/>
          <a:ext cx="5461000" cy="5461000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648D74-6021-4ADA-BD4E-8A77AF89C83F}">
      <dsp:nvSpPr>
        <dsp:cNvPr id="0" name=""/>
        <dsp:cNvSpPr/>
      </dsp:nvSpPr>
      <dsp:spPr>
        <a:xfrm>
          <a:off x="3400424" y="549033"/>
          <a:ext cx="3549650" cy="1292721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500" kern="1200" dirty="0"/>
            <a:t>CONOCIMIENTO GÉNEROS ARTÍSTICOS</a:t>
          </a:r>
        </a:p>
      </dsp:txBody>
      <dsp:txXfrm>
        <a:off x="3463529" y="612138"/>
        <a:ext cx="3423440" cy="1166511"/>
      </dsp:txXfrm>
    </dsp:sp>
    <dsp:sp modelId="{7C84E7E9-A88B-4402-99DF-CFDDA8FA9C59}">
      <dsp:nvSpPr>
        <dsp:cNvPr id="0" name=""/>
        <dsp:cNvSpPr/>
      </dsp:nvSpPr>
      <dsp:spPr>
        <a:xfrm>
          <a:off x="3400424" y="2003344"/>
          <a:ext cx="3549650" cy="1292721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500" kern="1200" dirty="0"/>
            <a:t>TÉCNICAS Y RECURSOS DE DISTINTOS LENGUAJES ARTÍSTICOS</a:t>
          </a:r>
        </a:p>
      </dsp:txBody>
      <dsp:txXfrm>
        <a:off x="3463529" y="2066449"/>
        <a:ext cx="3423440" cy="1166511"/>
      </dsp:txXfrm>
    </dsp:sp>
    <dsp:sp modelId="{1271DA10-500A-4A56-8649-0B1B03A483A4}">
      <dsp:nvSpPr>
        <dsp:cNvPr id="0" name=""/>
        <dsp:cNvSpPr/>
      </dsp:nvSpPr>
      <dsp:spPr>
        <a:xfrm>
          <a:off x="3400424" y="3457655"/>
          <a:ext cx="3549650" cy="1292721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500" kern="1200" dirty="0"/>
            <a:t>CAPACIDAD DE PERCIBIR Y COMPRENDER EL ARTE Y LA CULTURA</a:t>
          </a:r>
        </a:p>
      </dsp:txBody>
      <dsp:txXfrm>
        <a:off x="3463529" y="3520760"/>
        <a:ext cx="3423440" cy="116651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hList7#1">
  <dgm:title val=""/>
  <dgm:desc val=""/>
  <dgm:catLst>
    <dgm:cat type="list" pri="12000"/>
    <dgm:cat type="process" pri="20000"/>
    <dgm:cat type="relationship" pri="14000"/>
    <dgm:cat type="convert" pri="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F39E5-5B1F-45E6-8FC9-0CE4F731CCEA}" type="datetimeFigureOut">
              <a:rPr lang="es-ES" smtClean="0"/>
              <a:pPr/>
              <a:t>18/01/2021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B9B493-DACC-481E-B250-65B6CA78734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382796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8707AE-6E4C-4BCF-BB82-57DDF19C489F}" type="datetimeFigureOut">
              <a:rPr lang="es-ES" smtClean="0"/>
              <a:pPr/>
              <a:t>18/01/2021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C7963A-7697-42BE-BFEC-9733065900D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337456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C2DDFAEE-79B6-4837-9A9C-03117B96FEF6}" type="datetimeFigureOut">
              <a:rPr lang="es-ES" smtClean="0"/>
              <a:pPr/>
              <a:t>18/01/2021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12E49B0-FAEE-45F8-8ADE-15F714F64C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DFAEE-79B6-4837-9A9C-03117B96FEF6}" type="datetimeFigureOut">
              <a:rPr lang="es-ES" smtClean="0"/>
              <a:pPr/>
              <a:t>18/01/2021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E49B0-FAEE-45F8-8ADE-15F714F64C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C2DDFAEE-79B6-4837-9A9C-03117B96FEF6}" type="datetimeFigureOut">
              <a:rPr lang="es-ES" smtClean="0"/>
              <a:pPr/>
              <a:t>18/01/2021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Rectángulo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912E49B0-FAEE-45F8-8ADE-15F714F64C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DFAEE-79B6-4837-9A9C-03117B96FEF6}" type="datetimeFigureOut">
              <a:rPr lang="es-ES" smtClean="0"/>
              <a:pPr/>
              <a:t>18/01/2021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12E49B0-FAEE-45F8-8ADE-15F714F64C6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7" name="6 Rectángulo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DFAEE-79B6-4837-9A9C-03117B96FEF6}" type="datetimeFigureOut">
              <a:rPr lang="es-ES" smtClean="0"/>
              <a:pPr/>
              <a:t>18/01/2021</a:t>
            </a:fld>
            <a:endParaRPr lang="es-ES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912E49B0-FAEE-45F8-8ADE-15F714F64C6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C2DDFAEE-79B6-4837-9A9C-03117B96FEF6}" type="datetimeFigureOut">
              <a:rPr lang="es-ES" smtClean="0"/>
              <a:pPr/>
              <a:t>18/01/2021</a:t>
            </a:fld>
            <a:endParaRPr lang="es-ES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912E49B0-FAEE-45F8-8ADE-15F714F64C6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C2DDFAEE-79B6-4837-9A9C-03117B96FEF6}" type="datetimeFigureOut">
              <a:rPr lang="es-ES" smtClean="0"/>
              <a:pPr/>
              <a:t>18/01/2021</a:t>
            </a:fld>
            <a:endParaRPr lang="es-ES"/>
          </a:p>
        </p:txBody>
      </p:sp>
      <p:sp>
        <p:nvSpPr>
          <p:cNvPr id="12" name="11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912E49B0-FAEE-45F8-8ADE-15F714F64C6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ES"/>
          </a:p>
        </p:txBody>
      </p:sp>
      <p:sp>
        <p:nvSpPr>
          <p:cNvPr id="16" name="15 Marcador de texto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15" name="14 Marcador de texto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DFAEE-79B6-4837-9A9C-03117B96FEF6}" type="datetimeFigureOut">
              <a:rPr lang="es-ES" smtClean="0"/>
              <a:pPr/>
              <a:t>18/01/2021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12E49B0-FAEE-45F8-8ADE-15F714F64C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DFAEE-79B6-4837-9A9C-03117B96FEF6}" type="datetimeFigureOut">
              <a:rPr lang="es-ES" smtClean="0"/>
              <a:pPr/>
              <a:t>18/01/2021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12E49B0-FAEE-45F8-8ADE-15F714F64C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DFAEE-79B6-4837-9A9C-03117B96FEF6}" type="datetimeFigureOut">
              <a:rPr lang="es-ES" smtClean="0"/>
              <a:pPr/>
              <a:t>18/01/2021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12E49B0-FAEE-45F8-8ADE-15F714F64C6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8" name="7 Rectángulo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1" name="10 Rectángulo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C2DDFAEE-79B6-4837-9A9C-03117B96FEF6}" type="datetimeFigureOut">
              <a:rPr lang="es-ES" smtClean="0"/>
              <a:pPr/>
              <a:t>18/01/2021</a:t>
            </a:fld>
            <a:endParaRPr lang="es-ES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912E49B0-FAEE-45F8-8ADE-15F714F64C6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/>
              <a:t>Haga clic en el icono para agregar una imagen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2DDFAEE-79B6-4837-9A9C-03117B96FEF6}" type="datetimeFigureOut">
              <a:rPr lang="es-ES" smtClean="0"/>
              <a:pPr/>
              <a:t>18/01/2021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6 Rectángulo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12E49B0-FAEE-45F8-8ADE-15F714F64C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3.jp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4.xml"/><Relationship Id="rId3" Type="http://schemas.openxmlformats.org/officeDocument/2006/relationships/diagramLayout" Target="../diagrams/layout3.xml"/><Relationship Id="rId7" Type="http://schemas.openxmlformats.org/officeDocument/2006/relationships/image" Target="../media/image3.jpg"/><Relationship Id="rId12" Type="http://schemas.microsoft.com/office/2007/relationships/diagramDrawing" Target="../diagrams/drawing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openxmlformats.org/officeDocument/2006/relationships/diagramColors" Target="../diagrams/colors4.xml"/><Relationship Id="rId5" Type="http://schemas.openxmlformats.org/officeDocument/2006/relationships/diagramColors" Target="../diagrams/colors3.xml"/><Relationship Id="rId10" Type="http://schemas.openxmlformats.org/officeDocument/2006/relationships/diagramQuickStyle" Target="../diagrams/quickStyle4.xml"/><Relationship Id="rId4" Type="http://schemas.openxmlformats.org/officeDocument/2006/relationships/diagramQuickStyle" Target="../diagrams/quickStyle3.xml"/><Relationship Id="rId9" Type="http://schemas.openxmlformats.org/officeDocument/2006/relationships/diagramLayout" Target="../diagrams/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3.jp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3.jp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7" Type="http://schemas.openxmlformats.org/officeDocument/2006/relationships/image" Target="../media/image3.jp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7" Type="http://schemas.openxmlformats.org/officeDocument/2006/relationships/image" Target="../media/image3.jpg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7" Type="http://schemas.openxmlformats.org/officeDocument/2006/relationships/image" Target="../media/image3.jpg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6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g"/><Relationship Id="rId3" Type="http://schemas.openxmlformats.org/officeDocument/2006/relationships/diagramLayout" Target="../diagrams/layout10.xml"/><Relationship Id="rId7" Type="http://schemas.openxmlformats.org/officeDocument/2006/relationships/image" Target="../media/image3.jpg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g"/><Relationship Id="rId3" Type="http://schemas.openxmlformats.org/officeDocument/2006/relationships/diagramLayout" Target="../diagrams/layout11.xml"/><Relationship Id="rId7" Type="http://schemas.openxmlformats.org/officeDocument/2006/relationships/image" Target="../media/image3.jpg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2.xml"/><Relationship Id="rId7" Type="http://schemas.microsoft.com/office/2007/relationships/diagramDrawing" Target="../diagrams/drawing12.xm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2.xml"/><Relationship Id="rId5" Type="http://schemas.openxmlformats.org/officeDocument/2006/relationships/diagramQuickStyle" Target="../diagrams/quickStyle12.xml"/><Relationship Id="rId4" Type="http://schemas.openxmlformats.org/officeDocument/2006/relationships/diagramLayout" Target="../diagrams/layout12.xml"/></Relationships>
</file>

<file path=ppt/slides/_rels/slide2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3.xml"/><Relationship Id="rId3" Type="http://schemas.openxmlformats.org/officeDocument/2006/relationships/image" Target="../media/image4.jpg"/><Relationship Id="rId7" Type="http://schemas.openxmlformats.org/officeDocument/2006/relationships/diagramColors" Target="../diagrams/colors13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3.xml"/><Relationship Id="rId5" Type="http://schemas.openxmlformats.org/officeDocument/2006/relationships/diagramLayout" Target="../diagrams/layout13.xml"/><Relationship Id="rId4" Type="http://schemas.openxmlformats.org/officeDocument/2006/relationships/diagramData" Target="../diagrams/data13.xml"/></Relationships>
</file>

<file path=ppt/slides/_rels/slide2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4.xml"/><Relationship Id="rId3" Type="http://schemas.openxmlformats.org/officeDocument/2006/relationships/image" Target="../media/image4.jpg"/><Relationship Id="rId7" Type="http://schemas.openxmlformats.org/officeDocument/2006/relationships/diagramColors" Target="../diagrams/colors14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4.xml"/><Relationship Id="rId5" Type="http://schemas.openxmlformats.org/officeDocument/2006/relationships/diagramLayout" Target="../diagrams/layout14.xml"/><Relationship Id="rId4" Type="http://schemas.openxmlformats.org/officeDocument/2006/relationships/diagramData" Target="../diagrams/data14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4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g"/><Relationship Id="rId3" Type="http://schemas.openxmlformats.org/officeDocument/2006/relationships/diagramLayout" Target="../diagrams/layout19.xml"/><Relationship Id="rId7" Type="http://schemas.openxmlformats.org/officeDocument/2006/relationships/image" Target="../media/image3.jpg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9.xml"/><Relationship Id="rId5" Type="http://schemas.openxmlformats.org/officeDocument/2006/relationships/diagramColors" Target="../diagrams/colors19.xml"/><Relationship Id="rId4" Type="http://schemas.openxmlformats.org/officeDocument/2006/relationships/diagramQuickStyle" Target="../diagrams/quickStyle19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0.xml"/><Relationship Id="rId3" Type="http://schemas.openxmlformats.org/officeDocument/2006/relationships/image" Target="../media/image4.jpg"/><Relationship Id="rId7" Type="http://schemas.openxmlformats.org/officeDocument/2006/relationships/diagramColors" Target="../diagrams/colors20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0.xml"/><Relationship Id="rId5" Type="http://schemas.openxmlformats.org/officeDocument/2006/relationships/diagramLayout" Target="../diagrams/layout20.xml"/><Relationship Id="rId4" Type="http://schemas.openxmlformats.org/officeDocument/2006/relationships/diagramData" Target="../diagrams/data20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hyperlink" Target="mailto:inesmaria.monreal@uva.es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4.jpg"/><Relationship Id="rId7" Type="http://schemas.openxmlformats.org/officeDocument/2006/relationships/diagramColors" Target="../diagrams/colors1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500298" y="4071942"/>
            <a:ext cx="6477000" cy="1828800"/>
          </a:xfrm>
        </p:spPr>
        <p:txBody>
          <a:bodyPr>
            <a:normAutofit fontScale="90000"/>
          </a:bodyPr>
          <a:lstStyle/>
          <a:p>
            <a:r>
              <a:rPr lang="es-ES" sz="5300" dirty="0">
                <a:latin typeface="Colonna MT" pitchFamily="82" charset="0"/>
              </a:rPr>
              <a:t>SEMINARIO: EVALUACIÓN POR COMPETENCIAS</a:t>
            </a:r>
            <a:br>
              <a:rPr lang="es-ES" dirty="0">
                <a:latin typeface="Colonna MT" pitchFamily="82" charset="0"/>
              </a:rPr>
            </a:br>
            <a:br>
              <a:rPr lang="es-ES" dirty="0">
                <a:latin typeface="Colonna MT" pitchFamily="82" charset="0"/>
              </a:rPr>
            </a:br>
            <a:r>
              <a:rPr lang="es-ES" sz="3600" dirty="0">
                <a:latin typeface="Colonna MT" pitchFamily="82" charset="0"/>
              </a:rPr>
              <a:t>SAN VICENTE DE PAUL (BENAVENTE)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pPr algn="r"/>
            <a:r>
              <a:rPr lang="es-ES" sz="2000" dirty="0">
                <a:latin typeface="Colonna MT" pitchFamily="82" charset="0"/>
              </a:rPr>
              <a:t>DRA. INÉS MARÍA MONREAL GUERRERO. </a:t>
            </a:r>
          </a:p>
          <a:p>
            <a:pPr algn="r"/>
            <a:r>
              <a:rPr lang="es-ES" sz="2000" dirty="0">
                <a:latin typeface="Colonna MT" pitchFamily="82" charset="0"/>
              </a:rPr>
              <a:t>UNIVERSIDAD DE VALLADOLID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COMPETENCIA LINGÜÍSTICA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endParaRPr lang="es-ES" dirty="0"/>
          </a:p>
          <a:p>
            <a:pPr algn="ctr">
              <a:buNone/>
            </a:pPr>
            <a:endParaRPr lang="es-ES" dirty="0"/>
          </a:p>
          <a:p>
            <a:pPr algn="ctr">
              <a:buNone/>
            </a:pPr>
            <a:endParaRPr lang="es-ES" dirty="0"/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943689460"/>
              </p:ext>
            </p:extLst>
          </p:nvPr>
        </p:nvGraphicFramePr>
        <p:xfrm>
          <a:off x="1524000" y="1397000"/>
          <a:ext cx="7620000" cy="546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Marcador de contenido 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47" y="5343949"/>
            <a:ext cx="1907704" cy="1514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00622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/>
              <a:t>COMPETENCIA MATEMÁTICA Y COMPETENCIAS BÁSICAS EN CIENCIA Y TECNOLOGÍA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endParaRPr lang="es-ES" dirty="0"/>
          </a:p>
          <a:p>
            <a:pPr algn="ctr">
              <a:buNone/>
            </a:pPr>
            <a:endParaRPr lang="es-ES" dirty="0"/>
          </a:p>
          <a:p>
            <a:pPr algn="ctr">
              <a:buNone/>
            </a:pPr>
            <a:endParaRPr lang="es-ES" dirty="0"/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853390977"/>
              </p:ext>
            </p:extLst>
          </p:nvPr>
        </p:nvGraphicFramePr>
        <p:xfrm>
          <a:off x="0" y="2132856"/>
          <a:ext cx="3563888" cy="3328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Marcador de contenido 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47" y="5343949"/>
            <a:ext cx="1907704" cy="1514051"/>
          </a:xfrm>
          <a:prstGeom prst="rect">
            <a:avLst/>
          </a:prstGeom>
        </p:spPr>
      </p:pic>
      <p:graphicFrame>
        <p:nvGraphicFramePr>
          <p:cNvPr id="8" name="Diagrama 7"/>
          <p:cNvGraphicFramePr/>
          <p:nvPr>
            <p:extLst>
              <p:ext uri="{D42A27DB-BD31-4B8C-83A1-F6EECF244321}">
                <p14:modId xmlns:p14="http://schemas.microsoft.com/office/powerpoint/2010/main" val="198264087"/>
              </p:ext>
            </p:extLst>
          </p:nvPr>
        </p:nvGraphicFramePr>
        <p:xfrm>
          <a:off x="4355976" y="1484784"/>
          <a:ext cx="4600550" cy="53732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26552872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COMPETENCIA DIGITAL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endParaRPr lang="es-ES" dirty="0"/>
          </a:p>
          <a:p>
            <a:pPr algn="ctr">
              <a:buNone/>
            </a:pPr>
            <a:endParaRPr lang="es-ES" dirty="0"/>
          </a:p>
          <a:p>
            <a:pPr algn="ctr">
              <a:buNone/>
            </a:pPr>
            <a:endParaRPr lang="es-ES" dirty="0"/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1348312459"/>
              </p:ext>
            </p:extLst>
          </p:nvPr>
        </p:nvGraphicFramePr>
        <p:xfrm>
          <a:off x="1524000" y="1397000"/>
          <a:ext cx="7620000" cy="546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Marcador de contenido 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47" y="5343949"/>
            <a:ext cx="1907704" cy="1514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98843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APRENDER A APRENDER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endParaRPr lang="es-ES" dirty="0"/>
          </a:p>
          <a:p>
            <a:pPr algn="ctr">
              <a:buNone/>
            </a:pPr>
            <a:endParaRPr lang="es-ES" dirty="0"/>
          </a:p>
          <a:p>
            <a:pPr algn="ctr">
              <a:buNone/>
            </a:pPr>
            <a:endParaRPr lang="es-ES" dirty="0"/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2403825346"/>
              </p:ext>
            </p:extLst>
          </p:nvPr>
        </p:nvGraphicFramePr>
        <p:xfrm>
          <a:off x="1524000" y="1397000"/>
          <a:ext cx="7620000" cy="546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Marcador de contenido 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47" y="5343949"/>
            <a:ext cx="1907704" cy="1514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8539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/>
              <a:t>COMPETENCIAS SOCIALES Y CÍVICAS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endParaRPr lang="es-ES" dirty="0"/>
          </a:p>
          <a:p>
            <a:pPr algn="ctr">
              <a:buNone/>
            </a:pPr>
            <a:endParaRPr lang="es-ES" dirty="0"/>
          </a:p>
          <a:p>
            <a:pPr algn="ctr">
              <a:buNone/>
            </a:pPr>
            <a:endParaRPr lang="es-ES" dirty="0"/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2323383023"/>
              </p:ext>
            </p:extLst>
          </p:nvPr>
        </p:nvGraphicFramePr>
        <p:xfrm>
          <a:off x="1524000" y="1397000"/>
          <a:ext cx="7620000" cy="546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Marcador de contenido 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47" y="5343949"/>
            <a:ext cx="1907704" cy="1514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81052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/>
              <a:t>SENTIDO DE INICIATIVA Y ESPÍRITU EMPRENDEDOR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endParaRPr lang="es-ES" dirty="0"/>
          </a:p>
          <a:p>
            <a:pPr algn="ctr">
              <a:buNone/>
            </a:pPr>
            <a:endParaRPr lang="es-ES" dirty="0"/>
          </a:p>
          <a:p>
            <a:pPr algn="ctr">
              <a:buNone/>
            </a:pPr>
            <a:endParaRPr lang="es-ES" dirty="0"/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817274553"/>
              </p:ext>
            </p:extLst>
          </p:nvPr>
        </p:nvGraphicFramePr>
        <p:xfrm>
          <a:off x="1524000" y="1397000"/>
          <a:ext cx="7620000" cy="546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Marcador de contenido 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47" y="5343949"/>
            <a:ext cx="1907704" cy="1514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75459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/>
              <a:t>CONCIENCIA Y EXPRESIONES CULTURALES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endParaRPr lang="es-ES" dirty="0"/>
          </a:p>
          <a:p>
            <a:pPr algn="ctr">
              <a:buNone/>
            </a:pPr>
            <a:endParaRPr lang="es-ES" dirty="0"/>
          </a:p>
          <a:p>
            <a:pPr algn="ctr">
              <a:buNone/>
            </a:pPr>
            <a:endParaRPr lang="es-ES" dirty="0"/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2845982076"/>
              </p:ext>
            </p:extLst>
          </p:nvPr>
        </p:nvGraphicFramePr>
        <p:xfrm>
          <a:off x="1524000" y="1397000"/>
          <a:ext cx="7620000" cy="546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Marcador de contenido 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47" y="5343949"/>
            <a:ext cx="1907704" cy="1514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26949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>
                <a:latin typeface="Colonna MT" pitchFamily="82" charset="0"/>
              </a:rPr>
              <a:t>ORDEN EDU/362/2015. BCYL</a:t>
            </a:r>
          </a:p>
        </p:txBody>
      </p:sp>
      <p:sp>
        <p:nvSpPr>
          <p:cNvPr id="7" name="CuadroTexto 6"/>
          <p:cNvSpPr txBox="1"/>
          <p:nvPr/>
        </p:nvSpPr>
        <p:spPr>
          <a:xfrm rot="19332630">
            <a:off x="2149299" y="2959359"/>
            <a:ext cx="33933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>
                <a:latin typeface="Colonna MT" panose="04020805060202030203" pitchFamily="82" charset="0"/>
              </a:rPr>
              <a:t> </a:t>
            </a:r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47" y="5343949"/>
            <a:ext cx="1907704" cy="1514051"/>
          </a:xfr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5343949"/>
            <a:ext cx="2033808" cy="1514050"/>
          </a:xfrm>
          <a:prstGeom prst="rect">
            <a:avLst/>
          </a:prstGeom>
        </p:spPr>
      </p:pic>
      <p:sp>
        <p:nvSpPr>
          <p:cNvPr id="3" name="Rectángulo 2"/>
          <p:cNvSpPr/>
          <p:nvPr/>
        </p:nvSpPr>
        <p:spPr>
          <a:xfrm>
            <a:off x="179512" y="1484784"/>
            <a:ext cx="835292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800" i="1" dirty="0">
                <a:latin typeface="Tempus Sans ITC" panose="04020404030D07020202" pitchFamily="82" charset="0"/>
              </a:rPr>
              <a:t>“Para que el alumnado logre adquirir las competencias del currículo y los objetivos de esta etapa, es conveniente integrar los </a:t>
            </a:r>
            <a:r>
              <a:rPr lang="es-ES" sz="2800" b="1" i="1" dirty="0">
                <a:latin typeface="Tempus Sans ITC" panose="04020404030D07020202" pitchFamily="82" charset="0"/>
              </a:rPr>
              <a:t>aspectos metodológicos </a:t>
            </a:r>
            <a:r>
              <a:rPr lang="es-ES" sz="2800" i="1" dirty="0">
                <a:latin typeface="Tempus Sans ITC" panose="04020404030D07020202" pitchFamily="82" charset="0"/>
              </a:rPr>
              <a:t>en el </a:t>
            </a:r>
            <a:r>
              <a:rPr lang="es-ES" sz="2800" b="1" i="1" dirty="0">
                <a:latin typeface="Tempus Sans ITC" panose="04020404030D07020202" pitchFamily="82" charset="0"/>
              </a:rPr>
              <a:t>diseño curricular </a:t>
            </a:r>
            <a:r>
              <a:rPr lang="es-ES" sz="2800" i="1" dirty="0">
                <a:latin typeface="Tempus Sans ITC" panose="04020404030D07020202" pitchFamily="82" charset="0"/>
              </a:rPr>
              <a:t>en el que se han de considerar, entre otros factores, la naturaleza de las materias, las condiciones socioculturales, la disponibilidad de recursos y las características del alumnado”. </a:t>
            </a:r>
          </a:p>
          <a:p>
            <a:pPr algn="just"/>
            <a:r>
              <a:rPr lang="es-ES" sz="2800" i="1" dirty="0">
                <a:latin typeface="Tempus Sans ITC" panose="04020404030D07020202" pitchFamily="82" charset="0"/>
              </a:rPr>
              <a:t>	Orden </a:t>
            </a:r>
            <a:r>
              <a:rPr lang="es-ES" sz="2800" i="1" dirty="0" err="1">
                <a:latin typeface="Tempus Sans ITC" panose="04020404030D07020202" pitchFamily="82" charset="0"/>
              </a:rPr>
              <a:t>Edu</a:t>
            </a:r>
            <a:r>
              <a:rPr lang="es-ES" sz="2800" i="1" dirty="0">
                <a:latin typeface="Tempus Sans ITC" panose="04020404030D07020202" pitchFamily="82" charset="0"/>
              </a:rPr>
              <a:t>/362/2015. Anexo I.A p. 32099</a:t>
            </a:r>
          </a:p>
        </p:txBody>
      </p:sp>
    </p:spTree>
    <p:extLst>
      <p:ext uri="{BB962C8B-B14F-4D97-AF65-F5344CB8AC3E}">
        <p14:creationId xmlns:p14="http://schemas.microsoft.com/office/powerpoint/2010/main" val="36426503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>
                <a:latin typeface="Colonna MT" pitchFamily="82" charset="0"/>
              </a:rPr>
              <a:t>ORDEN ECD/65/2015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612648" y="2420888"/>
            <a:ext cx="14390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>
                <a:latin typeface="Colonna MT" panose="04020805060202030203" pitchFamily="82" charset="0"/>
              </a:rPr>
              <a:t> </a:t>
            </a:r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47" y="5343949"/>
            <a:ext cx="1907704" cy="1514051"/>
          </a:xfr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5343949"/>
            <a:ext cx="2033808" cy="1514050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539552" y="1916832"/>
            <a:ext cx="72008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dirty="0">
                <a:latin typeface="Tempus Sans ITC" panose="04020404030D07020202" pitchFamily="82" charset="0"/>
              </a:rPr>
              <a:t>EVALUACIÓN DE LAS COMPETENCIAS</a:t>
            </a:r>
          </a:p>
          <a:p>
            <a:pPr algn="ctr"/>
            <a:endParaRPr lang="es-ES" sz="3200" dirty="0">
              <a:latin typeface="Tempus Sans ITC" panose="04020404030D07020202" pitchFamily="82" charset="0"/>
            </a:endParaRPr>
          </a:p>
          <a:p>
            <a:pPr algn="ctr"/>
            <a:endParaRPr lang="es-ES" sz="3200" dirty="0">
              <a:latin typeface="Tempus Sans ITC" panose="04020404030D07020202" pitchFamily="82" charset="0"/>
            </a:endParaRPr>
          </a:p>
          <a:p>
            <a:pPr algn="ctr"/>
            <a:r>
              <a:rPr lang="es-ES" sz="3200" dirty="0">
                <a:latin typeface="Tempus Sans ITC" panose="04020404030D07020202" pitchFamily="82" charset="0"/>
              </a:rPr>
              <a:t>¿POR DÓNDE EMPEZAMOS?</a:t>
            </a:r>
          </a:p>
        </p:txBody>
      </p:sp>
    </p:spTree>
    <p:extLst>
      <p:ext uri="{BB962C8B-B14F-4D97-AF65-F5344CB8AC3E}">
        <p14:creationId xmlns:p14="http://schemas.microsoft.com/office/powerpoint/2010/main" val="27097369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latin typeface="Colonna MT" pitchFamily="82" charset="0"/>
              </a:rPr>
              <a:t>ACTIVIDAD REFLEXIVA </a:t>
            </a:r>
            <a:endParaRPr lang="es-ES" dirty="0"/>
          </a:p>
        </p:txBody>
      </p:sp>
      <p:pic>
        <p:nvPicPr>
          <p:cNvPr id="5" name="Marcador de contenido 4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2276872"/>
            <a:ext cx="4572000" cy="3096344"/>
          </a:xfr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76872"/>
            <a:ext cx="3923928" cy="3096344"/>
          </a:xfrm>
          <a:prstGeom prst="rect">
            <a:avLst/>
          </a:prstGeom>
        </p:spPr>
      </p:pic>
      <p:pic>
        <p:nvPicPr>
          <p:cNvPr id="8" name="Marcador de contenido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47" y="5343949"/>
            <a:ext cx="1907704" cy="1514051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5517232"/>
            <a:ext cx="2368302" cy="134076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latin typeface="Colonna MT" pitchFamily="82" charset="0"/>
              </a:rPr>
              <a:t>ORDEN ECD/65/2015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endParaRPr lang="es-ES" dirty="0"/>
          </a:p>
          <a:p>
            <a:pPr algn="just">
              <a:buNone/>
            </a:pPr>
            <a:r>
              <a:rPr lang="es-ES" sz="3200" b="1" dirty="0">
                <a:ea typeface="Batang" pitchFamily="18" charset="-127"/>
                <a:cs typeface="Arial" pitchFamily="34" charset="0"/>
              </a:rPr>
              <a:t>* </a:t>
            </a:r>
            <a:r>
              <a:rPr lang="es-ES" sz="3200" b="1" dirty="0">
                <a:latin typeface="Tempus Sans ITC" panose="04020404030D07020202" pitchFamily="82" charset="0"/>
                <a:ea typeface="Batang" pitchFamily="18" charset="-127"/>
                <a:cs typeface="Arial" pitchFamily="34" charset="0"/>
              </a:rPr>
              <a:t>Descripción de relaciones entre las competencias, los contenidos y los criterios de evaluación de la educación secundaria obligatoria y el bachillerato</a:t>
            </a:r>
            <a:endParaRPr lang="es-ES" dirty="0">
              <a:latin typeface="Tempus Sans ITC" panose="04020404030D07020202" pitchFamily="82" charset="0"/>
            </a:endParaRPr>
          </a:p>
          <a:p>
            <a:pPr algn="ctr">
              <a:buNone/>
            </a:pPr>
            <a:endParaRPr lang="es-ES" dirty="0"/>
          </a:p>
          <a:p>
            <a:pPr algn="ctr"/>
            <a:endParaRPr lang="es-ES" dirty="0"/>
          </a:p>
        </p:txBody>
      </p:sp>
      <p:pic>
        <p:nvPicPr>
          <p:cNvPr id="6" name="Marcador de contenido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47" y="5343949"/>
            <a:ext cx="1907704" cy="1514051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0192" y="5517232"/>
            <a:ext cx="2656334" cy="1340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41677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latin typeface="Colonna MT" pitchFamily="82" charset="0"/>
              </a:rPr>
              <a:t>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612648" y="908720"/>
            <a:ext cx="8153400" cy="5187280"/>
          </a:xfrm>
        </p:spPr>
        <p:txBody>
          <a:bodyPr>
            <a:normAutofit/>
          </a:bodyPr>
          <a:lstStyle/>
          <a:p>
            <a:pPr>
              <a:buNone/>
            </a:pPr>
            <a:endParaRPr lang="es-ES" dirty="0">
              <a:latin typeface="Californian FB" pitchFamily="18" charset="0"/>
            </a:endParaRPr>
          </a:p>
          <a:p>
            <a:r>
              <a:rPr lang="es-ES" dirty="0">
                <a:latin typeface="Tempus Sans ITC" panose="04020404030D07020202" pitchFamily="82" charset="0"/>
              </a:rPr>
              <a:t>¿Qué estrategias deberé desarrollar para evaluar por competencias?</a:t>
            </a:r>
          </a:p>
          <a:p>
            <a:endParaRPr lang="es-ES" dirty="0">
              <a:latin typeface="Californian FB" pitchFamily="18" charset="0"/>
            </a:endParaRPr>
          </a:p>
          <a:p>
            <a:endParaRPr lang="es-ES" dirty="0">
              <a:latin typeface="Californian FB" pitchFamily="18" charset="0"/>
            </a:endParaRPr>
          </a:p>
        </p:txBody>
      </p:sp>
      <p:graphicFrame>
        <p:nvGraphicFramePr>
          <p:cNvPr id="7" name="6 Diagrama"/>
          <p:cNvGraphicFramePr/>
          <p:nvPr>
            <p:extLst>
              <p:ext uri="{D42A27DB-BD31-4B8C-83A1-F6EECF244321}">
                <p14:modId xmlns:p14="http://schemas.microsoft.com/office/powerpoint/2010/main" val="2763208199"/>
              </p:ext>
            </p:extLst>
          </p:nvPr>
        </p:nvGraphicFramePr>
        <p:xfrm>
          <a:off x="1259632" y="2276872"/>
          <a:ext cx="6360368" cy="40810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" name="Marcador de contenido 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47" y="5343949"/>
            <a:ext cx="1907704" cy="1514051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5522400"/>
            <a:ext cx="2296294" cy="1335600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>
                <a:latin typeface="Colonna MT" pitchFamily="82" charset="0"/>
              </a:rPr>
              <a:t>ORDEN ECD/65/2015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612648" y="2420888"/>
            <a:ext cx="14390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>
                <a:latin typeface="Colonna MT" panose="04020805060202030203" pitchFamily="82" charset="0"/>
              </a:rPr>
              <a:t> </a:t>
            </a:r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47" y="5343949"/>
            <a:ext cx="1907704" cy="1514051"/>
          </a:xfrm>
        </p:spPr>
      </p:pic>
      <p:sp>
        <p:nvSpPr>
          <p:cNvPr id="3" name="CuadroTexto 2"/>
          <p:cNvSpPr txBox="1"/>
          <p:nvPr/>
        </p:nvSpPr>
        <p:spPr>
          <a:xfrm>
            <a:off x="1935450" y="1484784"/>
            <a:ext cx="7317069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Tempus Sans ITC" panose="04020404030D07020202" pitchFamily="82" charset="0"/>
              </a:rPr>
              <a:t>EVALUACIÓN DE LAS COMPETENCIAS:</a:t>
            </a:r>
          </a:p>
          <a:p>
            <a:endParaRPr lang="es-ES" sz="2800" dirty="0">
              <a:latin typeface="Tempus Sans ITC" panose="04020404030D07020202" pitchFamily="82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s-ES" sz="2800" dirty="0">
                <a:latin typeface="Tempus Sans ITC" panose="04020404030D07020202" pitchFamily="82" charset="0"/>
              </a:rPr>
              <a:t>RELACIÓN ESTÁNDARES – COMPETENCIAS</a:t>
            </a:r>
          </a:p>
          <a:p>
            <a:endParaRPr lang="es-ES" sz="2800" dirty="0">
              <a:latin typeface="Tempus Sans ITC" panose="04020404030D07020202" pitchFamily="82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s-ES" sz="2800" dirty="0">
                <a:latin typeface="Tempus Sans ITC" panose="04020404030D07020202" pitchFamily="82" charset="0"/>
              </a:rPr>
              <a:t>EVALUACIÓN DEL GRADO DE ADQUISICIÓN DE COMPETENCIAS INTEGRADA CON EV. CONTENIDOS</a:t>
            </a:r>
          </a:p>
          <a:p>
            <a:endParaRPr lang="es-ES" sz="2800" dirty="0">
              <a:latin typeface="Tempus Sans ITC" panose="04020404030D07020202" pitchFamily="82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s-ES" sz="2800" dirty="0">
                <a:latin typeface="Tempus Sans ITC" panose="04020404030D07020202" pitchFamily="82" charset="0"/>
              </a:rPr>
              <a:t>RÚBRICAS: HERRAMIENTA DE INDICADORES DE LOGRO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s-ES" sz="2800" dirty="0">
                <a:latin typeface="Tempus Sans ITC" panose="04020404030D07020202" pitchFamily="82" charset="0"/>
              </a:rPr>
              <a:t>AUTOEVALUACIÓN Y COEVALUACIÓN</a:t>
            </a:r>
          </a:p>
          <a:p>
            <a:pPr marL="457200" indent="-457200" algn="ctr">
              <a:buFont typeface="Wingdings" panose="05000000000000000000" pitchFamily="2" charset="2"/>
              <a:buChar char="Ø"/>
            </a:pPr>
            <a:endParaRPr lang="es-ES" sz="3200" dirty="0"/>
          </a:p>
        </p:txBody>
      </p:sp>
    </p:spTree>
    <p:extLst>
      <p:ext uri="{BB962C8B-B14F-4D97-AF65-F5344CB8AC3E}">
        <p14:creationId xmlns:p14="http://schemas.microsoft.com/office/powerpoint/2010/main" val="183450309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>
                <a:latin typeface="Colonna MT" pitchFamily="82" charset="0"/>
              </a:rPr>
              <a:t>DIMENSIÓN PROCESUAL DEL PROCESO DE EVALUACIÓN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graphicFrame>
        <p:nvGraphicFramePr>
          <p:cNvPr id="7" name="6 Diagrama"/>
          <p:cNvGraphicFramePr/>
          <p:nvPr>
            <p:extLst>
              <p:ext uri="{D42A27DB-BD31-4B8C-83A1-F6EECF244321}">
                <p14:modId xmlns:p14="http://schemas.microsoft.com/office/powerpoint/2010/main" val="3102913255"/>
              </p:ext>
            </p:extLst>
          </p:nvPr>
        </p:nvGraphicFramePr>
        <p:xfrm>
          <a:off x="1259632" y="1600200"/>
          <a:ext cx="6384202" cy="52578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" name="Marcador de contenido 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47" y="5343949"/>
            <a:ext cx="1907704" cy="1514051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216" y="5517232"/>
            <a:ext cx="2440310" cy="1340768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-7259" y="476672"/>
            <a:ext cx="8984557" cy="4536504"/>
          </a:xfrm>
        </p:spPr>
        <p:txBody>
          <a:bodyPr>
            <a:normAutofit/>
          </a:bodyPr>
          <a:lstStyle/>
          <a:p>
            <a:pPr algn="ctr"/>
            <a:r>
              <a:rPr lang="es-ES" sz="6600" dirty="0">
                <a:latin typeface="Colonna MT" pitchFamily="82" charset="0"/>
              </a:rPr>
              <a:t>DE LA CULTURA DEL EXAMEN A LA CULTURA DE LA EVALUACIÓN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endParaRPr lang="es-ES" sz="2000" dirty="0">
              <a:latin typeface="Colonna MT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058402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>
                <a:latin typeface="Colonna MT" pitchFamily="82" charset="0"/>
              </a:rPr>
              <a:t>EVALUACIÓN FORMATIVA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612648" y="2420888"/>
            <a:ext cx="14390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>
                <a:latin typeface="Colonna MT" panose="04020805060202030203" pitchFamily="82" charset="0"/>
              </a:rPr>
              <a:t> </a:t>
            </a:r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47" y="5343949"/>
            <a:ext cx="1907704" cy="1514051"/>
          </a:xfr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5343949"/>
            <a:ext cx="2033808" cy="1514050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0" y="1484784"/>
            <a:ext cx="925252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“Aquella que pretende que los estudiantes realicen tareas que responden a demandas del mundo real, lo que implica aplicar de forma significativa el conocimiento y demostrar la posesión de habilidades y competencias, ejerciéndolas” (</a:t>
            </a:r>
            <a:r>
              <a:rPr lang="es-E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Mueller</a:t>
            </a:r>
            <a:r>
              <a:rPr lang="es-E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)</a:t>
            </a:r>
          </a:p>
          <a:p>
            <a:pPr marL="457200" indent="-457200" algn="ctr">
              <a:buFont typeface="Wingdings" panose="05000000000000000000" pitchFamily="2" charset="2"/>
              <a:buChar char="Ø"/>
            </a:pPr>
            <a:endParaRPr lang="es-ES" sz="3200" dirty="0"/>
          </a:p>
        </p:txBody>
      </p:sp>
    </p:spTree>
    <p:extLst>
      <p:ext uri="{BB962C8B-B14F-4D97-AF65-F5344CB8AC3E}">
        <p14:creationId xmlns:p14="http://schemas.microsoft.com/office/powerpoint/2010/main" val="20256351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s-ES" dirty="0">
              <a:latin typeface="Colonna MT" pitchFamily="82" charset="0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612648" y="2420888"/>
            <a:ext cx="14390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>
                <a:latin typeface="Colonna MT" panose="04020805060202030203" pitchFamily="82" charset="0"/>
              </a:rPr>
              <a:t> </a:t>
            </a:r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47" y="5343949"/>
            <a:ext cx="1907704" cy="1514051"/>
          </a:xfr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5343949"/>
            <a:ext cx="2033808" cy="1514050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0" y="1484784"/>
            <a:ext cx="925252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Arial" charset="0"/>
              <a:buChar char="•"/>
            </a:pPr>
            <a:r>
              <a:rPr lang="es-ES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Tempus Sans ITC" panose="04020404030D07020202" pitchFamily="82" charset="0"/>
              </a:rPr>
              <a:t>Todo proceso de evaluación cuya finalidad sea mejorar los procesos de enseñanza – aprendizaje.</a:t>
            </a:r>
          </a:p>
          <a:p>
            <a:pPr algn="just"/>
            <a:endParaRPr lang="es-ES" sz="2800" dirty="0">
              <a:solidFill>
                <a:schemeClr val="tx1">
                  <a:lumMod val="85000"/>
                  <a:lumOff val="15000"/>
                </a:schemeClr>
              </a:solidFill>
              <a:latin typeface="Tempus Sans ITC" panose="04020404030D07020202" pitchFamily="82" charset="0"/>
            </a:endParaRPr>
          </a:p>
          <a:p>
            <a:pPr algn="just">
              <a:buFont typeface="Arial" charset="0"/>
              <a:buChar char="•"/>
            </a:pPr>
            <a:r>
              <a:rPr lang="es-ES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Tempus Sans ITC" panose="04020404030D07020202" pitchFamily="82" charset="0"/>
              </a:rPr>
              <a:t>Su finalidad no es calificar al alumno, sino de disponer de información que permita saber </a:t>
            </a:r>
            <a:r>
              <a:rPr lang="es-E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empus Sans ITC" panose="04020404030D07020202" pitchFamily="82" charset="0"/>
              </a:rPr>
              <a:t>cómo ayudar al alumnado a mejorar y aprender más</a:t>
            </a:r>
            <a:r>
              <a:rPr lang="es-ES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Tempus Sans ITC" panose="04020404030D07020202" pitchFamily="82" charset="0"/>
              </a:rPr>
              <a:t>…</a:t>
            </a:r>
          </a:p>
          <a:p>
            <a:pPr algn="just">
              <a:buFont typeface="Arial" charset="0"/>
              <a:buChar char="•"/>
            </a:pPr>
            <a:endParaRPr lang="es-ES" sz="2800" dirty="0">
              <a:solidFill>
                <a:schemeClr val="tx1">
                  <a:lumMod val="85000"/>
                  <a:lumOff val="15000"/>
                </a:schemeClr>
              </a:solidFill>
              <a:latin typeface="Tempus Sans ITC" panose="04020404030D07020202" pitchFamily="82" charset="0"/>
            </a:endParaRPr>
          </a:p>
          <a:p>
            <a:pPr algn="just"/>
            <a:r>
              <a:rPr lang="es-ES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Tempus Sans ITC" panose="04020404030D07020202" pitchFamily="82" charset="0"/>
              </a:rPr>
              <a:t>		(López Pastor, 2012)</a:t>
            </a:r>
          </a:p>
          <a:p>
            <a:pPr marL="457200" indent="-457200" algn="ctr">
              <a:buFont typeface="Wingdings" panose="05000000000000000000" pitchFamily="2" charset="2"/>
              <a:buChar char="Ø"/>
            </a:pPr>
            <a:endParaRPr lang="es-ES" sz="3200" dirty="0"/>
          </a:p>
        </p:txBody>
      </p:sp>
    </p:spTree>
    <p:extLst>
      <p:ext uri="{BB962C8B-B14F-4D97-AF65-F5344CB8AC3E}">
        <p14:creationId xmlns:p14="http://schemas.microsoft.com/office/powerpoint/2010/main" val="325805033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s-ES" dirty="0">
              <a:latin typeface="Colonna MT" pitchFamily="82" charset="0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612648" y="2420888"/>
            <a:ext cx="14390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>
                <a:latin typeface="Colonna MT" panose="04020805060202030203" pitchFamily="82" charset="0"/>
              </a:rPr>
              <a:t> </a:t>
            </a: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5343949"/>
            <a:ext cx="2033808" cy="1514050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0" y="1484784"/>
            <a:ext cx="298782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400" b="1" dirty="0">
                <a:solidFill>
                  <a:schemeClr val="accent1">
                    <a:lumMod val="75000"/>
                  </a:schemeClr>
                </a:solidFill>
                <a:latin typeface="Tempus Sans ITC" panose="04020404030D07020202" pitchFamily="82" charset="0"/>
              </a:rPr>
              <a:t>La evaluación formativa se considera como recurso formativo que apoya durante toda la secuencia didáctica y persigue el objetivo de facilitar el aprendizaje, tomando en consideración el proceso pero sin despreciar el valor del resultado. (Pozuelos, 2007)</a:t>
            </a:r>
            <a:endParaRPr lang="es-ES" sz="2400" b="1" dirty="0">
              <a:solidFill>
                <a:schemeClr val="bg1"/>
              </a:solidFill>
              <a:latin typeface="Tempus Sans ITC" panose="04020404030D07020202" pitchFamily="82" charset="0"/>
            </a:endParaRPr>
          </a:p>
        </p:txBody>
      </p:sp>
      <p:sp>
        <p:nvSpPr>
          <p:cNvPr id="5" name="Marcador de contenido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s-ES" dirty="0"/>
          </a:p>
        </p:txBody>
      </p:sp>
      <p:graphicFrame>
        <p:nvGraphicFramePr>
          <p:cNvPr id="9" name="7 Diagrama"/>
          <p:cNvGraphicFramePr/>
          <p:nvPr>
            <p:extLst>
              <p:ext uri="{D42A27DB-BD31-4B8C-83A1-F6EECF244321}">
                <p14:modId xmlns:p14="http://schemas.microsoft.com/office/powerpoint/2010/main" val="4099661470"/>
              </p:ext>
            </p:extLst>
          </p:nvPr>
        </p:nvGraphicFramePr>
        <p:xfrm>
          <a:off x="2339752" y="1124744"/>
          <a:ext cx="6552728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195009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2B4572FB-9121-4FC2-9A37-37275AF90AA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9">
                                            <p:graphicEl>
                                              <a:dgm id="{2B4572FB-9121-4FC2-9A37-37275AF90AA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34038E2A-563F-47DD-9816-14FB9A7703A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2000"/>
                                        <p:tgtEl>
                                          <p:spTgt spid="9">
                                            <p:graphicEl>
                                              <a:dgm id="{34038E2A-563F-47DD-9816-14FB9A7703A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C4D707EC-41E0-4188-B310-F7A515EF8BC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2000"/>
                                        <p:tgtEl>
                                          <p:spTgt spid="9">
                                            <p:graphicEl>
                                              <a:dgm id="{C4D707EC-41E0-4188-B310-F7A515EF8BC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3A47C7E2-6EFF-45D2-9F4E-2F073A0DB5C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2000"/>
                                        <p:tgtEl>
                                          <p:spTgt spid="9">
                                            <p:graphicEl>
                                              <a:dgm id="{3A47C7E2-6EFF-45D2-9F4E-2F073A0DB5C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D693DB2A-066B-4C83-AD41-9AC9580CD59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2000"/>
                                        <p:tgtEl>
                                          <p:spTgt spid="9">
                                            <p:graphicEl>
                                              <a:dgm id="{D693DB2A-066B-4C83-AD41-9AC9580CD59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BE656471-CEDC-4856-B60C-5B9B06E1BA9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2000"/>
                                        <p:tgtEl>
                                          <p:spTgt spid="9">
                                            <p:graphicEl>
                                              <a:dgm id="{BE656471-CEDC-4856-B60C-5B9B06E1BA9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6E7DB08B-E825-49DA-AD84-917EDEA6E63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2000"/>
                                        <p:tgtEl>
                                          <p:spTgt spid="9">
                                            <p:graphicEl>
                                              <a:dgm id="{6E7DB08B-E825-49DA-AD84-917EDEA6E63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Sub>
          <a:bldDgm/>
        </p:bldSub>
      </p:bldGraphic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s-ES" dirty="0">
              <a:latin typeface="Colonna MT" pitchFamily="82" charset="0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612648" y="2420888"/>
            <a:ext cx="14390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>
                <a:latin typeface="Colonna MT" panose="04020805060202030203" pitchFamily="82" charset="0"/>
              </a:rPr>
              <a:t> </a:t>
            </a:r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47" y="5343949"/>
            <a:ext cx="1907704" cy="1514051"/>
          </a:xfr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5343949"/>
            <a:ext cx="2033808" cy="1514050"/>
          </a:xfrm>
          <a:prstGeom prst="rect">
            <a:avLst/>
          </a:prstGeom>
        </p:spPr>
      </p:pic>
      <p:graphicFrame>
        <p:nvGraphicFramePr>
          <p:cNvPr id="10" name="7 Diagrama"/>
          <p:cNvGraphicFramePr/>
          <p:nvPr>
            <p:extLst>
              <p:ext uri="{D42A27DB-BD31-4B8C-83A1-F6EECF244321}">
                <p14:modId xmlns:p14="http://schemas.microsoft.com/office/powerpoint/2010/main" val="1585682716"/>
              </p:ext>
            </p:extLst>
          </p:nvPr>
        </p:nvGraphicFramePr>
        <p:xfrm>
          <a:off x="0" y="0"/>
          <a:ext cx="9001156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56544339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s-ES" dirty="0">
              <a:latin typeface="Colonna MT" pitchFamily="82" charset="0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612648" y="2420888"/>
            <a:ext cx="14390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>
                <a:latin typeface="Colonna MT" panose="04020805060202030203" pitchFamily="82" charset="0"/>
              </a:rPr>
              <a:t> </a:t>
            </a:r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47" y="5343949"/>
            <a:ext cx="1907704" cy="1514051"/>
          </a:xfr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5343949"/>
            <a:ext cx="2033808" cy="1514050"/>
          </a:xfrm>
          <a:prstGeom prst="rect">
            <a:avLst/>
          </a:prstGeom>
        </p:spPr>
      </p:pic>
      <p:graphicFrame>
        <p:nvGraphicFramePr>
          <p:cNvPr id="10" name="7 Diagrama"/>
          <p:cNvGraphicFramePr/>
          <p:nvPr>
            <p:extLst>
              <p:ext uri="{D42A27DB-BD31-4B8C-83A1-F6EECF244321}">
                <p14:modId xmlns:p14="http://schemas.microsoft.com/office/powerpoint/2010/main" val="716320358"/>
              </p:ext>
            </p:extLst>
          </p:nvPr>
        </p:nvGraphicFramePr>
        <p:xfrm>
          <a:off x="0" y="0"/>
          <a:ext cx="9001156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45444034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>
                <a:latin typeface="Colonna MT" pitchFamily="82" charset="0"/>
              </a:rPr>
              <a:t>PRÁCTICA. PASOS BÁSICOS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612648" y="2420888"/>
            <a:ext cx="14390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>
                <a:latin typeface="Colonna MT" panose="04020805060202030203" pitchFamily="82" charset="0"/>
              </a:rPr>
              <a:t> </a:t>
            </a:r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47" y="5343949"/>
            <a:ext cx="1907704" cy="1514051"/>
          </a:xfr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5343949"/>
            <a:ext cx="2033808" cy="1514050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27747" y="1556792"/>
            <a:ext cx="9116253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latin typeface="Tempus Sans ITC" panose="04020404030D07020202" pitchFamily="82" charset="0"/>
              </a:rPr>
              <a:t>Dado que la evaluación por competencias entraña un proceso reflexivo de cómo evaluar por competencias a nuestros alumnos dentro de dicho sistema, lo primero que debemos hacer es plantear un caso real:</a:t>
            </a:r>
          </a:p>
          <a:p>
            <a:r>
              <a:rPr lang="es-ES" dirty="0">
                <a:latin typeface="Tempus Sans ITC" panose="04020404030D07020202" pitchFamily="82" charset="0"/>
              </a:rPr>
              <a:t>1.- Seleccionamos un objetivo curricular, un contenido, un criterio de evaluación y el estándar de aprendizaje correspondiente dentro de lo contemplado en nuestra UNIDAD DIDÁCTICA</a:t>
            </a:r>
          </a:p>
          <a:p>
            <a:r>
              <a:rPr lang="es-ES" dirty="0">
                <a:latin typeface="Tempus Sans ITC" panose="04020404030D07020202" pitchFamily="82" charset="0"/>
              </a:rPr>
              <a:t>2.- Tras proceso reflexivo, vinculamos lo seleccionado a las COMPETENCIAS CLAVE de una manera transversal y globalizada (no todas se encuentran en cada uno de los objetivos)</a:t>
            </a:r>
          </a:p>
          <a:p>
            <a:r>
              <a:rPr lang="es-ES" dirty="0">
                <a:latin typeface="Tempus Sans ITC" panose="04020404030D07020202" pitchFamily="82" charset="0"/>
              </a:rPr>
              <a:t>3.- Reflexionamos sobre cómo esas competencias tienen presencia en el proceso OBJETIVO.CONTENIDO….</a:t>
            </a:r>
          </a:p>
          <a:p>
            <a:r>
              <a:rPr lang="es-ES" dirty="0">
                <a:latin typeface="Tempus Sans ITC" panose="04020404030D07020202" pitchFamily="82" charset="0"/>
              </a:rPr>
              <a:t>4.- Seleccionamos herramientas para evaluar las competencias vinculadas al proceso.</a:t>
            </a:r>
          </a:p>
          <a:p>
            <a:r>
              <a:rPr lang="es-ES" dirty="0">
                <a:latin typeface="Tempus Sans ITC" panose="04020404030D07020202" pitchFamily="82" charset="0"/>
              </a:rPr>
              <a:t>5.- Implementamos un porcentaje a las herramientas que, unido al resto de porcentajes de instrumentos, determine la calificación.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855538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latin typeface="Colonna MT" pitchFamily="82" charset="0"/>
              </a:rPr>
              <a:t>ORDEN ECD/65/2015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endParaRPr lang="es-ES" dirty="0"/>
          </a:p>
          <a:p>
            <a:pPr algn="ctr">
              <a:buNone/>
            </a:pPr>
            <a:endParaRPr lang="es-ES" dirty="0"/>
          </a:p>
          <a:p>
            <a:pPr algn="ctr"/>
            <a:endParaRPr lang="es-ES" dirty="0"/>
          </a:p>
        </p:txBody>
      </p:sp>
      <p:pic>
        <p:nvPicPr>
          <p:cNvPr id="6" name="Marcador de contenido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47" y="5343949"/>
            <a:ext cx="1907704" cy="1514051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0192" y="5517232"/>
            <a:ext cx="2656334" cy="1340768"/>
          </a:xfrm>
          <a:prstGeom prst="rect">
            <a:avLst/>
          </a:prstGeom>
        </p:spPr>
      </p:pic>
      <p:sp>
        <p:nvSpPr>
          <p:cNvPr id="4" name="Rectángulo redondeado 3"/>
          <p:cNvSpPr/>
          <p:nvPr/>
        </p:nvSpPr>
        <p:spPr>
          <a:xfrm>
            <a:off x="755576" y="1628800"/>
            <a:ext cx="3312368" cy="3528392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CuadroTexto 4"/>
          <p:cNvSpPr txBox="1"/>
          <p:nvPr/>
        </p:nvSpPr>
        <p:spPr>
          <a:xfrm>
            <a:off x="1115616" y="1988840"/>
            <a:ext cx="259228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dirty="0">
                <a:latin typeface="Tempus Sans ITC" panose="04020404030D07020202" pitchFamily="82" charset="0"/>
              </a:rPr>
              <a:t>* NECESIDAD DE ADQUISICIÓN DE COMPETENCIAS CLAVE</a:t>
            </a:r>
          </a:p>
          <a:p>
            <a:pPr algn="ctr"/>
            <a:endParaRPr lang="es-ES" sz="2000" dirty="0">
              <a:latin typeface="Tempus Sans ITC" panose="04020404030D07020202" pitchFamily="82" charset="0"/>
            </a:endParaRPr>
          </a:p>
          <a:p>
            <a:pPr algn="ctr"/>
            <a:endParaRPr lang="es-ES" sz="2000" dirty="0">
              <a:latin typeface="Tempus Sans ITC" panose="04020404030D07020202" pitchFamily="82" charset="0"/>
            </a:endParaRPr>
          </a:p>
          <a:p>
            <a:pPr algn="ctr"/>
            <a:endParaRPr lang="es-ES" sz="2000" dirty="0">
              <a:latin typeface="Tempus Sans ITC" panose="04020404030D07020202" pitchFamily="82" charset="0"/>
            </a:endParaRPr>
          </a:p>
          <a:p>
            <a:pPr algn="ctr"/>
            <a:r>
              <a:rPr lang="es-ES" sz="3600" dirty="0">
                <a:latin typeface="Tempus Sans ITC" panose="04020404030D07020202" pitchFamily="82" charset="0"/>
              </a:rPr>
              <a:t>¿POR QUÉ?</a:t>
            </a:r>
          </a:p>
        </p:txBody>
      </p:sp>
      <p:sp>
        <p:nvSpPr>
          <p:cNvPr id="8" name="Rectángulo redondeado 7"/>
          <p:cNvSpPr/>
          <p:nvPr/>
        </p:nvSpPr>
        <p:spPr>
          <a:xfrm>
            <a:off x="5148064" y="1629707"/>
            <a:ext cx="3312368" cy="3528392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s-ES" dirty="0">
                <a:latin typeface="Tempus Sans ITC" panose="04020404030D07020202" pitchFamily="82" charset="0"/>
              </a:rPr>
              <a:t>PLENO DESARROLLO PERSONAL, SOCIAL Y PROFESIONAL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s-ES" dirty="0">
                <a:latin typeface="Tempus Sans ITC" panose="04020404030D07020202" pitchFamily="82" charset="0"/>
              </a:rPr>
              <a:t>NECESARIO ADECUAMIENTO A MUNDO GLOBALIZADO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s-ES" dirty="0">
                <a:latin typeface="Tempus Sans ITC" panose="04020404030D07020202" pitchFamily="82" charset="0"/>
              </a:rPr>
              <a:t>SOCIEDAD DE LA INFORMACIÓN Y EL CONOCIMIENTO</a:t>
            </a:r>
          </a:p>
        </p:txBody>
      </p:sp>
    </p:spTree>
    <p:extLst>
      <p:ext uri="{BB962C8B-B14F-4D97-AF65-F5344CB8AC3E}">
        <p14:creationId xmlns:p14="http://schemas.microsoft.com/office/powerpoint/2010/main" val="297370762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s-ES" dirty="0">
              <a:latin typeface="Colonna MT" pitchFamily="82" charset="0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612648" y="2420888"/>
            <a:ext cx="14390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>
                <a:latin typeface="Colonna MT" panose="04020805060202030203" pitchFamily="82" charset="0"/>
              </a:rPr>
              <a:t> </a:t>
            </a:r>
          </a:p>
        </p:txBody>
      </p:sp>
      <p:pic>
        <p:nvPicPr>
          <p:cNvPr id="9" name="Picture 2" descr="G:\CFIE 15.16 C\QUÉ QUIERO EVALUAR.pn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90597"/>
            <a:ext cx="9344224" cy="704859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74189940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Baskerville Old Face" pitchFamily="18" charset="0"/>
              </a:rPr>
              <a:t>ALGUNOS INSTRUMENTOS PARA LA EVALUACIÓN FORMATIVA</a:t>
            </a:r>
            <a:endParaRPr lang="es-ES" sz="2800" dirty="0">
              <a:solidFill>
                <a:schemeClr val="accent1">
                  <a:lumMod val="75000"/>
                </a:schemeClr>
              </a:solidFill>
              <a:latin typeface="Colonna MT" pitchFamily="82" charset="0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612648" y="2420888"/>
            <a:ext cx="14390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>
                <a:latin typeface="Colonna MT" panose="04020805060202030203" pitchFamily="82" charset="0"/>
              </a:rPr>
              <a:t> </a:t>
            </a:r>
          </a:p>
        </p:txBody>
      </p:sp>
      <p:graphicFrame>
        <p:nvGraphicFramePr>
          <p:cNvPr id="9" name="9 Diagrama"/>
          <p:cNvGraphicFramePr/>
          <p:nvPr>
            <p:extLst>
              <p:ext uri="{D42A27DB-BD31-4B8C-83A1-F6EECF244321}">
                <p14:modId xmlns:p14="http://schemas.microsoft.com/office/powerpoint/2010/main" val="535514732"/>
              </p:ext>
            </p:extLst>
          </p:nvPr>
        </p:nvGraphicFramePr>
        <p:xfrm>
          <a:off x="0" y="1484784"/>
          <a:ext cx="9144000" cy="53732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Marcador de contenido 4"/>
          <p:cNvSpPr>
            <a:spLocks noGrp="1"/>
          </p:cNvSpPr>
          <p:nvPr>
            <p:ph sz="quarter" idx="1"/>
          </p:nvPr>
        </p:nvSpPr>
        <p:spPr>
          <a:xfrm>
            <a:off x="612648" y="2420888"/>
            <a:ext cx="7703768" cy="4437112"/>
          </a:xfrm>
        </p:spPr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25259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AsOne/>
      </p:bldGraphic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just">
              <a:spcBef>
                <a:spcPct val="20000"/>
              </a:spcBef>
              <a:defRPr/>
            </a:pPr>
            <a:br>
              <a:rPr lang="es-ES" sz="6000" dirty="0">
                <a:latin typeface="Baskerville Old Face" pitchFamily="18" charset="0"/>
              </a:rPr>
            </a:br>
            <a:br>
              <a:rPr lang="es-ES" sz="6000" dirty="0">
                <a:latin typeface="Baskerville Old Face" pitchFamily="18" charset="0"/>
              </a:rPr>
            </a:br>
            <a:br>
              <a:rPr lang="es-ES" sz="6000" dirty="0">
                <a:latin typeface="Baskerville Old Face" pitchFamily="18" charset="0"/>
              </a:rPr>
            </a:br>
            <a:br>
              <a:rPr lang="es-ES" sz="6000" dirty="0">
                <a:latin typeface="Baskerville Old Face" pitchFamily="18" charset="0"/>
              </a:rPr>
            </a:br>
            <a:br>
              <a:rPr lang="es-ES" sz="6000" dirty="0">
                <a:latin typeface="Baskerville Old Face" pitchFamily="18" charset="0"/>
              </a:rPr>
            </a:br>
            <a:r>
              <a:rPr lang="es-ES" sz="6000" dirty="0">
                <a:latin typeface="Baskerville Old Face" pitchFamily="18" charset="0"/>
              </a:rPr>
              <a:t>RÚBRICAS</a:t>
            </a:r>
            <a:br>
              <a:rPr lang="es-ES" sz="6000" dirty="0">
                <a:latin typeface="Baskerville Old Face" pitchFamily="18" charset="0"/>
              </a:rPr>
            </a:br>
            <a:br>
              <a:rPr lang="es-ES" dirty="0">
                <a:solidFill>
                  <a:schemeClr val="tx1"/>
                </a:solidFill>
                <a:latin typeface="Baskerville Old Face" pitchFamily="18" charset="0"/>
              </a:rPr>
            </a:br>
            <a:br>
              <a:rPr lang="es-ES" dirty="0">
                <a:solidFill>
                  <a:schemeClr val="tx1"/>
                </a:solidFill>
                <a:latin typeface="Baskerville Old Face" pitchFamily="18" charset="0"/>
              </a:rPr>
            </a:br>
            <a:r>
              <a:rPr lang="es-ES" sz="3600" dirty="0">
                <a:solidFill>
                  <a:schemeClr val="tx1"/>
                </a:solidFill>
                <a:latin typeface="Tempus Sans ITC" panose="04020404030D07020202" pitchFamily="82" charset="0"/>
              </a:rPr>
              <a:t>CONCEPTO: Instrumento de evaluación basado en una escala cuantitativa y/o cualitativa asociada a unos criterios preestablecidos que miden acciones del alumnado sobre los aspectos de la tarea o actividad que serán evaluados 					(Torres y Perera, 2010)</a:t>
            </a:r>
            <a:br>
              <a:rPr lang="es-ES" sz="2700" dirty="0">
                <a:solidFill>
                  <a:schemeClr val="tx1"/>
                </a:solidFill>
                <a:latin typeface="Baskerville Old Face" pitchFamily="18" charset="0"/>
              </a:rPr>
            </a:br>
            <a:endParaRPr lang="es-ES" sz="2700" dirty="0">
              <a:latin typeface="Colonna MT" pitchFamily="82" charset="0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612648" y="2420888"/>
            <a:ext cx="14390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>
                <a:latin typeface="Colonna MT" panose="04020805060202030203" pitchFamily="82" charset="0"/>
              </a:rPr>
              <a:t> </a:t>
            </a:r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47" y="5343949"/>
            <a:ext cx="1907704" cy="1514051"/>
          </a:xfr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5343949"/>
            <a:ext cx="2033808" cy="1514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862518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>
                <a:latin typeface="Colonna MT" pitchFamily="82" charset="0"/>
              </a:rPr>
              <a:t>RÚBRICA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612648" y="2420888"/>
            <a:ext cx="14390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>
                <a:latin typeface="Colonna MT" panose="04020805060202030203" pitchFamily="82" charset="0"/>
              </a:rPr>
              <a:t> </a:t>
            </a:r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47" y="5343949"/>
            <a:ext cx="1907704" cy="1514051"/>
          </a:xfr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5343949"/>
            <a:ext cx="2033808" cy="1514050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0" y="1484784"/>
            <a:ext cx="860444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3200" dirty="0">
                <a:latin typeface="Tempus Sans ITC" panose="04020404030D07020202" pitchFamily="82" charset="0"/>
              </a:rPr>
              <a:t>Desde estos criterios se </a:t>
            </a:r>
            <a:r>
              <a:rPr lang="es-ES" sz="3200" b="1" dirty="0">
                <a:latin typeface="Tempus Sans ITC" panose="04020404030D07020202" pitchFamily="82" charset="0"/>
              </a:rPr>
              <a:t>juzga, valora, califica y conceptúa </a:t>
            </a:r>
            <a:r>
              <a:rPr lang="es-ES" sz="3200" dirty="0">
                <a:latin typeface="Tempus Sans ITC" panose="04020404030D07020202" pitchFamily="82" charset="0"/>
              </a:rPr>
              <a:t>sobre un determinado aspecto del proceso y se establecen relativos al desempeño que una persona muestra respecto de un proceso o producción determinada (Martín Rojas, 2008)</a:t>
            </a:r>
          </a:p>
          <a:p>
            <a:pPr marL="457200" indent="-457200" algn="ctr">
              <a:buFont typeface="Wingdings" panose="05000000000000000000" pitchFamily="2" charset="2"/>
              <a:buChar char="Ø"/>
            </a:pPr>
            <a:endParaRPr lang="es-ES" sz="3200" dirty="0"/>
          </a:p>
        </p:txBody>
      </p:sp>
    </p:spTree>
    <p:extLst>
      <p:ext uri="{BB962C8B-B14F-4D97-AF65-F5344CB8AC3E}">
        <p14:creationId xmlns:p14="http://schemas.microsoft.com/office/powerpoint/2010/main" val="245588657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>
                <a:latin typeface="Colonna MT" pitchFamily="82" charset="0"/>
              </a:rPr>
              <a:t>RÚBRICA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612648" y="2420888"/>
            <a:ext cx="14390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>
                <a:latin typeface="Colonna MT" panose="04020805060202030203" pitchFamily="82" charset="0"/>
              </a:rPr>
              <a:t> 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0" y="1484784"/>
            <a:ext cx="925252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800" dirty="0">
                <a:latin typeface="Tempus Sans ITC" panose="04020404030D07020202" pitchFamily="82" charset="0"/>
              </a:rPr>
              <a:t>En definitiva, </a:t>
            </a:r>
            <a:r>
              <a:rPr lang="es-ES" sz="2800" b="1" dirty="0">
                <a:latin typeface="Tempus Sans ITC" panose="04020404030D07020202" pitchFamily="82" charset="0"/>
              </a:rPr>
              <a:t>la rúbrica es una herramienta versátil que puede utilizarse de forma diferente para evaluar y </a:t>
            </a:r>
            <a:r>
              <a:rPr lang="es-ES" sz="2800" b="1" dirty="0" err="1">
                <a:latin typeface="Tempus Sans ITC" panose="04020404030D07020202" pitchFamily="82" charset="0"/>
              </a:rPr>
              <a:t>tutorizar</a:t>
            </a:r>
            <a:r>
              <a:rPr lang="es-ES" sz="2800" b="1" dirty="0">
                <a:latin typeface="Tempus Sans ITC" panose="04020404030D07020202" pitchFamily="82" charset="0"/>
              </a:rPr>
              <a:t> los trabajos de los alumnos</a:t>
            </a:r>
            <a:r>
              <a:rPr lang="es-ES" sz="2800" dirty="0">
                <a:latin typeface="Tempus Sans ITC" panose="04020404030D07020202" pitchFamily="82" charset="0"/>
              </a:rPr>
              <a:t> (Torres y Perera, 2010)</a:t>
            </a:r>
          </a:p>
          <a:p>
            <a:pPr marL="457200" indent="-457200" algn="ctr">
              <a:buFont typeface="Wingdings" panose="05000000000000000000" pitchFamily="2" charset="2"/>
              <a:buChar char="Ø"/>
            </a:pPr>
            <a:endParaRPr lang="es-ES" sz="3200" dirty="0"/>
          </a:p>
        </p:txBody>
      </p:sp>
      <p:graphicFrame>
        <p:nvGraphicFramePr>
          <p:cNvPr id="9" name="10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632927"/>
              </p:ext>
            </p:extLst>
          </p:nvPr>
        </p:nvGraphicFramePr>
        <p:xfrm>
          <a:off x="-1" y="2996952"/>
          <a:ext cx="9144000" cy="3861049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828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31093">
                <a:tc rowSpan="2">
                  <a:txBody>
                    <a:bodyPr/>
                    <a:lstStyle/>
                    <a:p>
                      <a:r>
                        <a:rPr lang="es-ES" dirty="0"/>
                        <a:t>CONCEPTOS</a:t>
                      </a: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lang="es-ES" dirty="0"/>
                        <a:t>ESCALAS / NIVELES</a:t>
                      </a:r>
                      <a:r>
                        <a:rPr lang="es-ES" baseline="0" dirty="0"/>
                        <a:t> DE EJECUCIÓN</a:t>
                      </a:r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1093"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98863">
                <a:tc>
                  <a:txBody>
                    <a:bodyPr/>
                    <a:lstStyle/>
                    <a:p>
                      <a:r>
                        <a:rPr lang="es-ES" dirty="0"/>
                        <a:t>ASPECTOS A EVALUAR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CRITERIOS EVIDENCIAS A ALCANZAR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CRITERIOS EVIDENCIAS A ALCANZAR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/>
                        <a:t>CRITERIOS EVIDENCIAS A ALCANZAR</a:t>
                      </a:r>
                    </a:p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/>
                        <a:t>CRITERIOS EVIDENCIAS A ALCANZAR</a:t>
                      </a:r>
                    </a:p>
                    <a:p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Marcador de contenido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6256745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s-ES" dirty="0">
              <a:latin typeface="Colonna MT" pitchFamily="82" charset="0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612648" y="2420888"/>
            <a:ext cx="14390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>
                <a:latin typeface="Colonna MT" panose="04020805060202030203" pitchFamily="82" charset="0"/>
              </a:rPr>
              <a:t> </a:t>
            </a:r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47" y="5343949"/>
            <a:ext cx="1907704" cy="1514051"/>
          </a:xfr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5343949"/>
            <a:ext cx="2033808" cy="1514050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0" y="1484784"/>
            <a:ext cx="9252520" cy="4351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spcBef>
                <a:spcPct val="20000"/>
              </a:spcBef>
              <a:defRPr/>
            </a:pPr>
            <a:r>
              <a:rPr lang="es-ES" sz="2400" u="sng" dirty="0">
                <a:latin typeface="Tempus Sans ITC" panose="04020404030D07020202" pitchFamily="82" charset="0"/>
              </a:rPr>
              <a:t>VENTAJAS DE LA RÚBRICA</a:t>
            </a:r>
          </a:p>
          <a:p>
            <a:pPr lvl="0" algn="ctr">
              <a:spcBef>
                <a:spcPct val="20000"/>
              </a:spcBef>
              <a:defRPr/>
            </a:pPr>
            <a:endParaRPr lang="es-ES" sz="2400" u="sng" dirty="0">
              <a:solidFill>
                <a:schemeClr val="accent6">
                  <a:lumMod val="40000"/>
                  <a:lumOff val="60000"/>
                </a:schemeClr>
              </a:solidFill>
              <a:latin typeface="Tempus Sans ITC" panose="04020404030D07020202" pitchFamily="82" charset="0"/>
            </a:endParaRPr>
          </a:p>
          <a:p>
            <a:pPr lvl="0" algn="just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s-ES" sz="2400" dirty="0">
                <a:latin typeface="Tempus Sans ITC" panose="04020404030D07020202" pitchFamily="82" charset="0"/>
              </a:rPr>
              <a:t>Los criterios de la medición están explícitos y se conocen previamente</a:t>
            </a:r>
          </a:p>
          <a:p>
            <a:pPr lvl="0" algn="just">
              <a:spcBef>
                <a:spcPct val="20000"/>
              </a:spcBef>
              <a:defRPr/>
            </a:pPr>
            <a:endParaRPr lang="es-ES" sz="2400" dirty="0">
              <a:latin typeface="Tempus Sans ITC" panose="04020404030D07020202" pitchFamily="82" charset="0"/>
            </a:endParaRPr>
          </a:p>
          <a:p>
            <a:pPr lvl="0" algn="just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s-ES" sz="2400" dirty="0">
                <a:latin typeface="Tempus Sans ITC" panose="04020404030D07020202" pitchFamily="82" charset="0"/>
              </a:rPr>
              <a:t>Permiten describir cualitativamente distintos niveles de logro que el alumno debe alcanzar</a:t>
            </a:r>
          </a:p>
          <a:p>
            <a:pPr lvl="0" algn="just">
              <a:spcBef>
                <a:spcPct val="20000"/>
              </a:spcBef>
              <a:defRPr/>
            </a:pPr>
            <a:endParaRPr lang="es-ES" sz="2400" dirty="0">
              <a:latin typeface="Tempus Sans ITC" panose="04020404030D07020202" pitchFamily="82" charset="0"/>
            </a:endParaRPr>
          </a:p>
          <a:p>
            <a:pPr lvl="0" algn="just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s-ES" sz="2400" dirty="0">
                <a:latin typeface="Tempus Sans ITC" panose="04020404030D07020202" pitchFamily="82" charset="0"/>
              </a:rPr>
              <a:t>Facilita procesos de autoevaluación, permitiendo conocer al alumno sus fortalezas y debilidades con claridad</a:t>
            </a:r>
          </a:p>
          <a:p>
            <a:pPr marL="457200" indent="-457200" algn="ctr">
              <a:buFont typeface="Wingdings" panose="05000000000000000000" pitchFamily="2" charset="2"/>
              <a:buChar char="Ø"/>
            </a:pPr>
            <a:endParaRPr lang="es-ES" sz="3200" dirty="0"/>
          </a:p>
        </p:txBody>
      </p:sp>
    </p:spTree>
    <p:extLst>
      <p:ext uri="{BB962C8B-B14F-4D97-AF65-F5344CB8AC3E}">
        <p14:creationId xmlns:p14="http://schemas.microsoft.com/office/powerpoint/2010/main" val="147075732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s-ES" dirty="0">
              <a:latin typeface="Colonna MT" pitchFamily="82" charset="0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612648" y="2420888"/>
            <a:ext cx="14390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>
                <a:latin typeface="Colonna MT" panose="04020805060202030203" pitchFamily="82" charset="0"/>
              </a:rPr>
              <a:t> </a:t>
            </a:r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47" y="5343949"/>
            <a:ext cx="1907704" cy="1514051"/>
          </a:xfr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5343949"/>
            <a:ext cx="2033808" cy="1514050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0" y="1484784"/>
            <a:ext cx="9252520" cy="4302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spcBef>
                <a:spcPct val="20000"/>
              </a:spcBef>
              <a:defRPr/>
            </a:pPr>
            <a:r>
              <a:rPr lang="es-ES" sz="2400" u="sng" dirty="0">
                <a:latin typeface="Tempus Sans ITC" panose="04020404030D07020202" pitchFamily="82" charset="0"/>
              </a:rPr>
              <a:t>INCONVENIENTES DE LA RÚBRICA</a:t>
            </a:r>
          </a:p>
          <a:p>
            <a:pPr lvl="0" algn="ctr">
              <a:spcBef>
                <a:spcPct val="20000"/>
              </a:spcBef>
              <a:defRPr/>
            </a:pPr>
            <a:endParaRPr lang="es-ES" sz="2400" u="sng" dirty="0">
              <a:latin typeface="Tempus Sans ITC" panose="04020404030D07020202" pitchFamily="82" charset="0"/>
            </a:endParaRPr>
          </a:p>
          <a:p>
            <a:pPr lvl="0" algn="ctr">
              <a:spcBef>
                <a:spcPct val="20000"/>
              </a:spcBef>
              <a:defRPr/>
            </a:pPr>
            <a:endParaRPr lang="es-ES" sz="2400" u="sng" dirty="0">
              <a:latin typeface="Tempus Sans ITC" panose="04020404030D07020202" pitchFamily="82" charset="0"/>
            </a:endParaRPr>
          </a:p>
          <a:p>
            <a:pPr lvl="0" algn="just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s-ES" sz="2400" dirty="0">
                <a:latin typeface="Tempus Sans ITC" panose="04020404030D07020202" pitchFamily="82" charset="0"/>
              </a:rPr>
              <a:t>El alumno puede tender a centrarse más en la calificación que en el aprendizaje</a:t>
            </a:r>
          </a:p>
          <a:p>
            <a:pPr lvl="0" algn="just">
              <a:spcBef>
                <a:spcPct val="20000"/>
              </a:spcBef>
              <a:defRPr/>
            </a:pPr>
            <a:endParaRPr lang="es-ES" sz="2400" dirty="0">
              <a:latin typeface="Tempus Sans ITC" panose="04020404030D07020202" pitchFamily="82" charset="0"/>
            </a:endParaRPr>
          </a:p>
          <a:p>
            <a:pPr lvl="0" algn="just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s-ES" sz="2400" dirty="0">
                <a:latin typeface="Tempus Sans ITC" panose="04020404030D07020202" pitchFamily="82" charset="0"/>
              </a:rPr>
              <a:t>Puede generar conformismo dentro del alumnado</a:t>
            </a:r>
          </a:p>
          <a:p>
            <a:pPr lvl="0" algn="just">
              <a:spcBef>
                <a:spcPct val="20000"/>
              </a:spcBef>
              <a:defRPr/>
            </a:pPr>
            <a:endParaRPr lang="es-ES" sz="2400" dirty="0">
              <a:latin typeface="Tempus Sans ITC" panose="04020404030D07020202" pitchFamily="82" charset="0"/>
            </a:endParaRPr>
          </a:p>
          <a:p>
            <a:pPr lvl="0" algn="just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s-ES" sz="2400" dirty="0">
                <a:latin typeface="Tempus Sans ITC" panose="04020404030D07020202" pitchFamily="82" charset="0"/>
              </a:rPr>
              <a:t>Promueve la estandarización tanto de los profesores</a:t>
            </a:r>
          </a:p>
          <a:p>
            <a:pPr marL="457200" indent="-457200" algn="ctr">
              <a:buFont typeface="Wingdings" panose="05000000000000000000" pitchFamily="2" charset="2"/>
              <a:buChar char="Ø"/>
            </a:pPr>
            <a:endParaRPr lang="es-ES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042183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s-ES" dirty="0">
              <a:latin typeface="Colonna MT" pitchFamily="82" charset="0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612648" y="2420888"/>
            <a:ext cx="14390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>
                <a:latin typeface="Colonna MT" panose="04020805060202030203" pitchFamily="82" charset="0"/>
              </a:rPr>
              <a:t> </a:t>
            </a:r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47" y="5343949"/>
            <a:ext cx="1907704" cy="1514051"/>
          </a:xfr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5343949"/>
            <a:ext cx="2033808" cy="1514050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0" y="1484784"/>
            <a:ext cx="9252520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spcBef>
                <a:spcPct val="20000"/>
              </a:spcBef>
              <a:defRPr/>
            </a:pPr>
            <a:r>
              <a:rPr lang="es-ES" sz="2400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Tempus Sans ITC" panose="04020404030D07020202" pitchFamily="82" charset="0"/>
              </a:rPr>
              <a:t>FASES PARA EL DISEÑO DE UNA RÚBRICA</a:t>
            </a:r>
          </a:p>
          <a:p>
            <a:pPr lvl="0" algn="ctr">
              <a:spcBef>
                <a:spcPct val="20000"/>
              </a:spcBef>
              <a:defRPr/>
            </a:pPr>
            <a:endParaRPr lang="es-ES" sz="2400" u="sng" dirty="0">
              <a:solidFill>
                <a:schemeClr val="tx1">
                  <a:lumMod val="65000"/>
                  <a:lumOff val="35000"/>
                </a:schemeClr>
              </a:solidFill>
              <a:latin typeface="Tempus Sans ITC" panose="04020404030D07020202" pitchFamily="82" charset="0"/>
            </a:endParaRPr>
          </a:p>
          <a:p>
            <a:pPr lvl="0" algn="just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s-E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Tempus Sans ITC" panose="04020404030D07020202" pitchFamily="82" charset="0"/>
              </a:rPr>
              <a:t>1. Diseña una tabla con el número de líneas horizontales de tus CATEGORÍAS (objetivos – estándares).</a:t>
            </a:r>
          </a:p>
          <a:p>
            <a:pPr lvl="0" algn="just">
              <a:spcBef>
                <a:spcPct val="20000"/>
              </a:spcBef>
              <a:defRPr/>
            </a:pPr>
            <a:endParaRPr lang="es-ES" sz="2400" dirty="0">
              <a:solidFill>
                <a:schemeClr val="tx1">
                  <a:lumMod val="65000"/>
                  <a:lumOff val="35000"/>
                </a:schemeClr>
              </a:solidFill>
              <a:latin typeface="Tempus Sans ITC" panose="04020404030D07020202" pitchFamily="82" charset="0"/>
            </a:endParaRPr>
          </a:p>
          <a:p>
            <a:pPr lvl="0" algn="just">
              <a:spcBef>
                <a:spcPct val="20000"/>
              </a:spcBef>
              <a:defRPr/>
            </a:pPr>
            <a:r>
              <a:rPr lang="es-E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Tempus Sans ITC" panose="04020404030D07020202" pitchFamily="82" charset="0"/>
              </a:rPr>
              <a:t>Haz cuatro columnas e indica en la parte superior de cada columna los puntos que equivalen a uno de los cuatro niveles de competencia</a:t>
            </a:r>
          </a:p>
          <a:p>
            <a:pPr lvl="0" algn="just">
              <a:spcBef>
                <a:spcPct val="20000"/>
              </a:spcBef>
              <a:defRPr/>
            </a:pPr>
            <a:r>
              <a:rPr lang="es-E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Tempus Sans ITC" panose="04020404030D07020202" pitchFamily="82" charset="0"/>
              </a:rPr>
              <a:t>(Ejemplo: “competente avanzado- 4 puntos”, “competente- 3 puntos”, “Parcialmente competente – 2 puntos” y “No competente – 1 punto”.</a:t>
            </a:r>
          </a:p>
          <a:p>
            <a:pPr marL="457200" indent="-457200" algn="ctr">
              <a:buFont typeface="Wingdings" panose="05000000000000000000" pitchFamily="2" charset="2"/>
              <a:buChar char="Ø"/>
            </a:pPr>
            <a:endParaRPr lang="es-ES" sz="3200" dirty="0"/>
          </a:p>
        </p:txBody>
      </p:sp>
    </p:spTree>
    <p:extLst>
      <p:ext uri="{BB962C8B-B14F-4D97-AF65-F5344CB8AC3E}">
        <p14:creationId xmlns:p14="http://schemas.microsoft.com/office/powerpoint/2010/main" val="65141761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s-ES" dirty="0">
              <a:latin typeface="Colonna MT" pitchFamily="82" charset="0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612648" y="2420888"/>
            <a:ext cx="14390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>
                <a:latin typeface="Colonna MT" panose="04020805060202030203" pitchFamily="82" charset="0"/>
              </a:rPr>
              <a:t> </a:t>
            </a:r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47" y="5343949"/>
            <a:ext cx="1907704" cy="1514051"/>
          </a:xfr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5343949"/>
            <a:ext cx="2033808" cy="1514050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0" y="1484784"/>
            <a:ext cx="9252520" cy="42042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20000"/>
              </a:spcBef>
              <a:defRPr/>
            </a:pPr>
            <a:r>
              <a:rPr lang="es-ES" sz="2400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Tempus Sans ITC" panose="04020404030D07020202" pitchFamily="82" charset="0"/>
              </a:rPr>
              <a:t>FASES PARA EL DISEÑO DE UNA RÚBRICA </a:t>
            </a:r>
            <a:r>
              <a:rPr lang="es-ES" sz="2400" dirty="0">
                <a:latin typeface="Tempus Sans ITC" panose="04020404030D07020202" pitchFamily="82" charset="0"/>
              </a:rPr>
              <a:t>(</a:t>
            </a:r>
            <a:r>
              <a:rPr lang="es-ES" sz="2400" dirty="0" err="1">
                <a:latin typeface="Tempus Sans ITC" panose="04020404030D07020202" pitchFamily="82" charset="0"/>
              </a:rPr>
              <a:t>Barrus</a:t>
            </a:r>
            <a:r>
              <a:rPr lang="es-ES" sz="2400" dirty="0">
                <a:latin typeface="Tempus Sans ITC" panose="04020404030D07020202" pitchFamily="82" charset="0"/>
              </a:rPr>
              <a:t>, 2014)</a:t>
            </a:r>
          </a:p>
          <a:p>
            <a:pPr lvl="0" algn="ctr">
              <a:spcBef>
                <a:spcPct val="20000"/>
              </a:spcBef>
              <a:defRPr/>
            </a:pPr>
            <a:endParaRPr lang="es-ES" sz="2400" u="sng" dirty="0">
              <a:solidFill>
                <a:schemeClr val="tx1">
                  <a:lumMod val="65000"/>
                  <a:lumOff val="35000"/>
                </a:schemeClr>
              </a:solidFill>
              <a:latin typeface="Tempus Sans ITC" panose="04020404030D07020202" pitchFamily="82" charset="0"/>
            </a:endParaRPr>
          </a:p>
          <a:p>
            <a:pPr lvl="0" algn="just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s-ES" sz="2400" dirty="0">
                <a:latin typeface="Tempus Sans ITC" panose="04020404030D07020202" pitchFamily="82" charset="0"/>
              </a:rPr>
              <a:t>2. Lista con los objetivos hacia abajo del lado izquierdo de la página. Escribe cada componente del proyecto que el alumno debe completar (Planificación, contenido, diseño, elementos técnicos, trabajo en grupo)</a:t>
            </a:r>
          </a:p>
          <a:p>
            <a:pPr lvl="0" algn="just">
              <a:spcBef>
                <a:spcPct val="20000"/>
              </a:spcBef>
              <a:defRPr/>
            </a:pPr>
            <a:endParaRPr lang="es-ES" sz="2400" dirty="0">
              <a:latin typeface="Tempus Sans ITC" panose="04020404030D07020202" pitchFamily="82" charset="0"/>
            </a:endParaRPr>
          </a:p>
          <a:p>
            <a:pPr lvl="0" algn="just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s-ES" sz="2400" dirty="0">
                <a:latin typeface="Tempus Sans ITC" panose="04020404030D07020202" pitchFamily="82" charset="0"/>
              </a:rPr>
              <a:t>Sé claro en tus objetivos de manera que los alumnos conozcan todos los componentes del proyecto.</a:t>
            </a:r>
          </a:p>
          <a:p>
            <a:pPr marL="457200" indent="-457200" algn="ctr">
              <a:buFont typeface="Wingdings" panose="05000000000000000000" pitchFamily="2" charset="2"/>
              <a:buChar char="Ø"/>
            </a:pPr>
            <a:endParaRPr lang="es-ES" sz="3200" dirty="0"/>
          </a:p>
        </p:txBody>
      </p:sp>
    </p:spTree>
    <p:extLst>
      <p:ext uri="{BB962C8B-B14F-4D97-AF65-F5344CB8AC3E}">
        <p14:creationId xmlns:p14="http://schemas.microsoft.com/office/powerpoint/2010/main" val="114139267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s-ES" dirty="0">
              <a:latin typeface="Colonna MT" pitchFamily="82" charset="0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612648" y="2420888"/>
            <a:ext cx="14390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>
                <a:latin typeface="Colonna MT" panose="04020805060202030203" pitchFamily="82" charset="0"/>
              </a:rPr>
              <a:t> </a:t>
            </a:r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47" y="5343949"/>
            <a:ext cx="1907704" cy="1514051"/>
          </a:xfr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5343949"/>
            <a:ext cx="2033808" cy="1514050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0" y="1484784"/>
            <a:ext cx="9252520" cy="4499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20000"/>
              </a:spcBef>
              <a:defRPr/>
            </a:pPr>
            <a:r>
              <a:rPr lang="es-ES" sz="2400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Tempus Sans ITC" panose="04020404030D07020202" pitchFamily="82" charset="0"/>
              </a:rPr>
              <a:t>FASES PARA EL DISEÑO DE UNA RÚBRICA </a:t>
            </a:r>
            <a:r>
              <a:rPr lang="es-ES" sz="2400" dirty="0">
                <a:latin typeface="Tempus Sans ITC" panose="04020404030D07020202" pitchFamily="82" charset="0"/>
              </a:rPr>
              <a:t>(</a:t>
            </a:r>
            <a:r>
              <a:rPr lang="es-ES" sz="2400" dirty="0" err="1">
                <a:latin typeface="Tempus Sans ITC" panose="04020404030D07020202" pitchFamily="82" charset="0"/>
              </a:rPr>
              <a:t>Barrus</a:t>
            </a:r>
            <a:r>
              <a:rPr lang="es-ES" sz="2400" dirty="0">
                <a:latin typeface="Tempus Sans ITC" panose="04020404030D07020202" pitchFamily="82" charset="0"/>
              </a:rPr>
              <a:t>, 2014)</a:t>
            </a:r>
          </a:p>
          <a:p>
            <a:pPr lvl="0" algn="ctr">
              <a:spcBef>
                <a:spcPct val="20000"/>
              </a:spcBef>
              <a:defRPr/>
            </a:pPr>
            <a:endParaRPr lang="es-ES" sz="2400" u="sng" dirty="0">
              <a:solidFill>
                <a:schemeClr val="tx1">
                  <a:lumMod val="65000"/>
                  <a:lumOff val="35000"/>
                </a:schemeClr>
              </a:solidFill>
              <a:latin typeface="Tempus Sans ITC" panose="04020404030D07020202" pitchFamily="82" charset="0"/>
            </a:endParaRPr>
          </a:p>
          <a:p>
            <a:pPr lvl="0" algn="just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s-E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Tempus Sans ITC" panose="04020404030D07020202" pitchFamily="82" charset="0"/>
              </a:rPr>
              <a:t>3. Define los indicadores para cada nivel de competencia en las casillas correspondientes en medio de la rúbrica. Escribe una descripción clara del objetivo completado en el nivel de habilidad correspondiente; llena todos los espacios.</a:t>
            </a:r>
          </a:p>
          <a:p>
            <a:pPr lvl="0" algn="just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s-ES" sz="2400" dirty="0">
                <a:latin typeface="Tempus Sans ITC" panose="04020404030D07020202" pitchFamily="82" charset="0"/>
              </a:rPr>
              <a:t>Es usual dividir cada criterio en CUATRO NIVELES. Generalmente se parte de la descripción de los niveles “óptimo” y “Pésimo” y se completa después con la redacción de los niveles intermedios (</a:t>
            </a:r>
            <a:r>
              <a:rPr lang="es-ES" sz="2400" dirty="0" err="1">
                <a:latin typeface="Tempus Sans ITC" panose="04020404030D07020202" pitchFamily="82" charset="0"/>
              </a:rPr>
              <a:t>Mertler</a:t>
            </a:r>
            <a:r>
              <a:rPr lang="es-ES" sz="2400" dirty="0">
                <a:latin typeface="Tempus Sans ITC" panose="04020404030D07020202" pitchFamily="82" charset="0"/>
              </a:rPr>
              <a:t>, 2001, p. 5)</a:t>
            </a:r>
          </a:p>
          <a:p>
            <a:pPr marL="457200" indent="-457200" algn="ctr">
              <a:buFont typeface="Wingdings" panose="05000000000000000000" pitchFamily="2" charset="2"/>
              <a:buChar char="Ø"/>
            </a:pPr>
            <a:endParaRPr lang="es-ES" sz="3200" dirty="0"/>
          </a:p>
        </p:txBody>
      </p:sp>
    </p:spTree>
    <p:extLst>
      <p:ext uri="{BB962C8B-B14F-4D97-AF65-F5344CB8AC3E}">
        <p14:creationId xmlns:p14="http://schemas.microsoft.com/office/powerpoint/2010/main" val="3608162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latin typeface="Colonna MT" pitchFamily="82" charset="0"/>
              </a:rPr>
              <a:t>UNESCO (1996)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endParaRPr lang="es-ES" dirty="0"/>
          </a:p>
          <a:p>
            <a:pPr algn="ctr">
              <a:buNone/>
            </a:pPr>
            <a:endParaRPr lang="es-ES" dirty="0"/>
          </a:p>
          <a:p>
            <a:pPr algn="ctr"/>
            <a:endParaRPr lang="es-ES" dirty="0"/>
          </a:p>
        </p:txBody>
      </p:sp>
      <p:pic>
        <p:nvPicPr>
          <p:cNvPr id="6" name="Marcador de contenido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47" y="5343949"/>
            <a:ext cx="1907704" cy="1514051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0192" y="5517232"/>
            <a:ext cx="2656334" cy="1340768"/>
          </a:xfrm>
          <a:prstGeom prst="rect">
            <a:avLst/>
          </a:prstGeom>
        </p:spPr>
      </p:pic>
      <p:sp>
        <p:nvSpPr>
          <p:cNvPr id="4" name="Rectángulo redondeado 3"/>
          <p:cNvSpPr/>
          <p:nvPr/>
        </p:nvSpPr>
        <p:spPr>
          <a:xfrm>
            <a:off x="755576" y="1628800"/>
            <a:ext cx="3312368" cy="352839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CuadroTexto 4"/>
          <p:cNvSpPr txBox="1"/>
          <p:nvPr/>
        </p:nvSpPr>
        <p:spPr>
          <a:xfrm>
            <a:off x="1115616" y="1988840"/>
            <a:ext cx="25922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ES" sz="2400" dirty="0">
              <a:latin typeface="Tempus Sans ITC" panose="04020404030D07020202" pitchFamily="82" charset="0"/>
            </a:endParaRPr>
          </a:p>
          <a:p>
            <a:pPr algn="ctr"/>
            <a:r>
              <a:rPr lang="es-ES" sz="2400" dirty="0">
                <a:latin typeface="Tempus Sans ITC" panose="04020404030D07020202" pitchFamily="82" charset="0"/>
              </a:rPr>
              <a:t>PRINCIPIOS PRECURSORES DE LA EDUCACIÓN DEL S. XXI</a:t>
            </a:r>
            <a:endParaRPr lang="es-ES" sz="3600" dirty="0">
              <a:latin typeface="Tempus Sans ITC" panose="04020404030D07020202" pitchFamily="82" charset="0"/>
            </a:endParaRPr>
          </a:p>
        </p:txBody>
      </p:sp>
      <p:sp>
        <p:nvSpPr>
          <p:cNvPr id="8" name="Rectángulo redondeado 7"/>
          <p:cNvSpPr/>
          <p:nvPr/>
        </p:nvSpPr>
        <p:spPr>
          <a:xfrm>
            <a:off x="5148064" y="1629707"/>
            <a:ext cx="3312368" cy="3528392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600" dirty="0">
                <a:latin typeface="Tempus Sans ITC" panose="04020404030D07020202" pitchFamily="82" charset="0"/>
              </a:rPr>
              <a:t>PILARES:</a:t>
            </a:r>
          </a:p>
          <a:p>
            <a:pPr algn="ctr"/>
            <a:endParaRPr lang="es-ES" sz="3600" dirty="0">
              <a:latin typeface="Tempus Sans ITC" panose="04020404030D07020202" pitchFamily="82" charset="0"/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s-ES" sz="2400" dirty="0">
                <a:latin typeface="Tempus Sans ITC" panose="04020404030D07020202" pitchFamily="82" charset="0"/>
              </a:rPr>
              <a:t>APRENDER A CONOCER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s-ES" sz="2400" dirty="0">
                <a:latin typeface="Tempus Sans ITC" panose="04020404030D07020202" pitchFamily="82" charset="0"/>
              </a:rPr>
              <a:t>APRENDER A HACER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s-ES" sz="2400" dirty="0">
                <a:latin typeface="Tempus Sans ITC" panose="04020404030D07020202" pitchFamily="82" charset="0"/>
              </a:rPr>
              <a:t>APRENDER A SER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s-ES" sz="2400" dirty="0">
                <a:latin typeface="Tempus Sans ITC" panose="04020404030D07020202" pitchFamily="82" charset="0"/>
              </a:rPr>
              <a:t>APRENDER A CONVIVIR</a:t>
            </a:r>
          </a:p>
        </p:txBody>
      </p:sp>
    </p:spTree>
    <p:extLst>
      <p:ext uri="{BB962C8B-B14F-4D97-AF65-F5344CB8AC3E}">
        <p14:creationId xmlns:p14="http://schemas.microsoft.com/office/powerpoint/2010/main" val="404297227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br>
              <a:rPr lang="es-ES" sz="6000" dirty="0">
                <a:latin typeface="Baskerville Old Face" pitchFamily="18" charset="0"/>
              </a:rPr>
            </a:br>
            <a:br>
              <a:rPr lang="es-ES" sz="6000" dirty="0">
                <a:latin typeface="Baskerville Old Face" pitchFamily="18" charset="0"/>
              </a:rPr>
            </a:br>
            <a:br>
              <a:rPr lang="es-ES" sz="6000" dirty="0">
                <a:latin typeface="Baskerville Old Face" pitchFamily="18" charset="0"/>
              </a:rPr>
            </a:br>
            <a:br>
              <a:rPr lang="es-ES" sz="6000" dirty="0">
                <a:latin typeface="Baskerville Old Face" pitchFamily="18" charset="0"/>
              </a:rPr>
            </a:br>
            <a:br>
              <a:rPr lang="es-ES" sz="6000" dirty="0">
                <a:latin typeface="Baskerville Old Face" pitchFamily="18" charset="0"/>
              </a:rPr>
            </a:br>
            <a:r>
              <a:rPr lang="es-ES" sz="6000" dirty="0">
                <a:latin typeface="Baskerville Old Face" pitchFamily="18" charset="0"/>
              </a:rPr>
              <a:t>PORTFOLIO</a:t>
            </a:r>
            <a:br>
              <a:rPr lang="es-ES" sz="6000" dirty="0">
                <a:latin typeface="Baskerville Old Face" pitchFamily="18" charset="0"/>
              </a:rPr>
            </a:br>
            <a:br>
              <a:rPr lang="es-ES" dirty="0">
                <a:solidFill>
                  <a:schemeClr val="tx1"/>
                </a:solidFill>
                <a:latin typeface="Baskerville Old Face" pitchFamily="18" charset="0"/>
              </a:rPr>
            </a:br>
            <a:br>
              <a:rPr lang="es-ES" dirty="0">
                <a:solidFill>
                  <a:schemeClr val="tx1"/>
                </a:solidFill>
                <a:latin typeface="Baskerville Old Face" pitchFamily="18" charset="0"/>
              </a:rPr>
            </a:br>
            <a:r>
              <a:rPr lang="es-ES" sz="3600" dirty="0">
                <a:solidFill>
                  <a:schemeClr val="tx1"/>
                </a:solidFill>
                <a:latin typeface="Baskerville Old Face" pitchFamily="18" charset="0"/>
              </a:rPr>
              <a:t>Documento personal elaborado por el alumno durante el proyecto.</a:t>
            </a:r>
            <a:br>
              <a:rPr lang="es-ES" sz="3600" dirty="0">
                <a:solidFill>
                  <a:schemeClr val="tx1"/>
                </a:solidFill>
                <a:latin typeface="Baskerville Old Face" pitchFamily="18" charset="0"/>
              </a:rPr>
            </a:br>
            <a:r>
              <a:rPr lang="es-ES" sz="3600" u="sng" dirty="0">
                <a:solidFill>
                  <a:schemeClr val="tx1"/>
                </a:solidFill>
                <a:latin typeface="Baskerville Old Face" pitchFamily="18" charset="0"/>
              </a:rPr>
              <a:t>Contiene: </a:t>
            </a:r>
            <a:br>
              <a:rPr lang="es-ES" sz="3600" u="sng" dirty="0">
                <a:solidFill>
                  <a:schemeClr val="tx1"/>
                </a:solidFill>
                <a:latin typeface="Baskerville Old Face" pitchFamily="18" charset="0"/>
              </a:rPr>
            </a:br>
            <a:r>
              <a:rPr lang="es-ES" sz="3600" dirty="0">
                <a:solidFill>
                  <a:schemeClr val="tx1"/>
                </a:solidFill>
                <a:latin typeface="Baskerville Old Face" pitchFamily="18" charset="0"/>
              </a:rPr>
              <a:t>-colección estructurada de los materiales utilizados (textos, vídeos, páginas web…)</a:t>
            </a:r>
            <a:br>
              <a:rPr lang="es-ES" sz="3600" dirty="0">
                <a:solidFill>
                  <a:schemeClr val="tx1"/>
                </a:solidFill>
                <a:latin typeface="Baskerville Old Face" pitchFamily="18" charset="0"/>
              </a:rPr>
            </a:br>
            <a:r>
              <a:rPr lang="es-ES" sz="3600" dirty="0">
                <a:solidFill>
                  <a:schemeClr val="tx1"/>
                </a:solidFill>
                <a:latin typeface="Baskerville Old Face" pitchFamily="18" charset="0"/>
              </a:rPr>
              <a:t>-Creaciones producidas a lo largo del proyecto</a:t>
            </a:r>
            <a:br>
              <a:rPr lang="es-ES" sz="3600" dirty="0">
                <a:solidFill>
                  <a:schemeClr val="tx1"/>
                </a:solidFill>
                <a:latin typeface="Baskerville Old Face" pitchFamily="18" charset="0"/>
              </a:rPr>
            </a:br>
            <a:br>
              <a:rPr lang="es-ES" sz="2700" dirty="0">
                <a:solidFill>
                  <a:schemeClr val="tx1"/>
                </a:solidFill>
                <a:latin typeface="Baskerville Old Face" pitchFamily="18" charset="0"/>
              </a:rPr>
            </a:br>
            <a:endParaRPr lang="es-ES" sz="2700" dirty="0">
              <a:latin typeface="Colonna MT" pitchFamily="82" charset="0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612648" y="2420888"/>
            <a:ext cx="14390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>
                <a:latin typeface="Colonna MT" panose="04020805060202030203" pitchFamily="82" charset="0"/>
              </a:rPr>
              <a:t> </a:t>
            </a:r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47" y="5343949"/>
            <a:ext cx="1907704" cy="1514051"/>
          </a:xfr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5343949"/>
            <a:ext cx="2033808" cy="1514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327928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>
              <a:buFont typeface="Arial" pitchFamily="34" charset="0"/>
              <a:buChar char="•"/>
            </a:pPr>
            <a:br>
              <a:rPr lang="es-ES" sz="6000" dirty="0">
                <a:latin typeface="Baskerville Old Face" pitchFamily="18" charset="0"/>
              </a:rPr>
            </a:br>
            <a:br>
              <a:rPr lang="es-ES" sz="6000" dirty="0">
                <a:latin typeface="Baskerville Old Face" pitchFamily="18" charset="0"/>
              </a:rPr>
            </a:br>
            <a:br>
              <a:rPr lang="es-ES" sz="6000" dirty="0">
                <a:latin typeface="Baskerville Old Face" pitchFamily="18" charset="0"/>
              </a:rPr>
            </a:br>
            <a:br>
              <a:rPr lang="es-ES" sz="6000" dirty="0">
                <a:latin typeface="Baskerville Old Face" pitchFamily="18" charset="0"/>
              </a:rPr>
            </a:br>
            <a:br>
              <a:rPr lang="es-ES" sz="6000" dirty="0">
                <a:latin typeface="Baskerville Old Face" pitchFamily="18" charset="0"/>
              </a:rPr>
            </a:br>
            <a:r>
              <a:rPr lang="es-ES" sz="3600" dirty="0">
                <a:latin typeface="Baskerville Old Face" pitchFamily="18" charset="0"/>
              </a:rPr>
              <a:t>VENTAJAS DEL PORTFOLIO</a:t>
            </a:r>
            <a:br>
              <a:rPr lang="es-ES" sz="3600" dirty="0">
                <a:latin typeface="Baskerville Old Face" pitchFamily="18" charset="0"/>
              </a:rPr>
            </a:br>
            <a:br>
              <a:rPr lang="es-ES" sz="3600" dirty="0">
                <a:solidFill>
                  <a:schemeClr val="tx1"/>
                </a:solidFill>
                <a:latin typeface="Baskerville Old Face" pitchFamily="18" charset="0"/>
              </a:rPr>
            </a:br>
            <a:br>
              <a:rPr lang="es-ES" dirty="0">
                <a:solidFill>
                  <a:schemeClr val="tx1"/>
                </a:solidFill>
                <a:latin typeface="Baskerville Old Face" pitchFamily="18" charset="0"/>
              </a:rPr>
            </a:br>
            <a:r>
              <a:rPr lang="es-ES" sz="2800" dirty="0">
                <a:solidFill>
                  <a:schemeClr val="tx1"/>
                </a:solidFill>
                <a:latin typeface="Baskerville Old Face" pitchFamily="18" charset="0"/>
              </a:rPr>
              <a:t> Ofrece información amplia sobre el proceso de aprendizaje</a:t>
            </a:r>
            <a:br>
              <a:rPr lang="es-ES" sz="2800" dirty="0">
                <a:solidFill>
                  <a:schemeClr val="tx1"/>
                </a:solidFill>
                <a:latin typeface="Baskerville Old Face" pitchFamily="18" charset="0"/>
              </a:rPr>
            </a:br>
            <a:r>
              <a:rPr lang="es-ES" sz="2800" dirty="0">
                <a:solidFill>
                  <a:schemeClr val="tx1"/>
                </a:solidFill>
                <a:latin typeface="Baskerville Old Face" pitchFamily="18" charset="0"/>
              </a:rPr>
              <a:t>Admite el uso de la evaluación formativa para el proceso de aprendizaje</a:t>
            </a:r>
            <a:br>
              <a:rPr lang="es-ES" sz="2800" dirty="0">
                <a:solidFill>
                  <a:schemeClr val="tx1"/>
                </a:solidFill>
                <a:latin typeface="Baskerville Old Face" pitchFamily="18" charset="0"/>
              </a:rPr>
            </a:br>
            <a:r>
              <a:rPr lang="es-ES" sz="2800" dirty="0">
                <a:solidFill>
                  <a:schemeClr val="tx1"/>
                </a:solidFill>
                <a:latin typeface="Baskerville Old Face" pitchFamily="18" charset="0"/>
              </a:rPr>
              <a:t>Tiene </a:t>
            </a:r>
            <a:r>
              <a:rPr lang="es-ES" sz="2800" b="1" dirty="0">
                <a:solidFill>
                  <a:schemeClr val="tx1"/>
                </a:solidFill>
                <a:latin typeface="Baskerville Old Face" pitchFamily="18" charset="0"/>
              </a:rPr>
              <a:t>carácter cooperativo</a:t>
            </a:r>
            <a:r>
              <a:rPr lang="es-ES" sz="2800" dirty="0">
                <a:solidFill>
                  <a:schemeClr val="tx1"/>
                </a:solidFill>
                <a:latin typeface="Baskerville Old Face" pitchFamily="18" charset="0"/>
              </a:rPr>
              <a:t>: implicación de docente y alumno en organización y desempeño de tarea</a:t>
            </a:r>
            <a:br>
              <a:rPr lang="es-ES" sz="2800" dirty="0">
                <a:solidFill>
                  <a:schemeClr val="tx1"/>
                </a:solidFill>
                <a:latin typeface="Baskerville Old Face" pitchFamily="18" charset="0"/>
              </a:rPr>
            </a:br>
            <a:r>
              <a:rPr lang="es-ES" sz="2800" dirty="0">
                <a:solidFill>
                  <a:schemeClr val="tx1"/>
                </a:solidFill>
                <a:latin typeface="Baskerville Old Face" pitchFamily="18" charset="0"/>
              </a:rPr>
              <a:t>Desarrolla el alumno la </a:t>
            </a:r>
            <a:r>
              <a:rPr lang="es-ES" sz="2800" b="1" dirty="0">
                <a:solidFill>
                  <a:schemeClr val="tx1"/>
                </a:solidFill>
                <a:latin typeface="Baskerville Old Face" pitchFamily="18" charset="0"/>
              </a:rPr>
              <a:t>autonomía y el pensamiento crítico reflexivo</a:t>
            </a:r>
            <a:br>
              <a:rPr lang="es-ES" sz="2800" b="1" dirty="0">
                <a:solidFill>
                  <a:schemeClr val="tx1"/>
                </a:solidFill>
                <a:latin typeface="Baskerville Old Face" pitchFamily="18" charset="0"/>
              </a:rPr>
            </a:br>
            <a:endParaRPr lang="es-ES" sz="2700" dirty="0">
              <a:latin typeface="Colonna MT" pitchFamily="82" charset="0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612648" y="2420888"/>
            <a:ext cx="14390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>
                <a:latin typeface="Colonna MT" panose="04020805060202030203" pitchFamily="82" charset="0"/>
              </a:rPr>
              <a:t> </a:t>
            </a:r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47" y="5343949"/>
            <a:ext cx="1907704" cy="1514051"/>
          </a:xfr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5343949"/>
            <a:ext cx="2033808" cy="1514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770938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>
              <a:buFont typeface="Arial" pitchFamily="34" charset="0"/>
              <a:buChar char="•"/>
            </a:pPr>
            <a:br>
              <a:rPr lang="es-ES" sz="6000" dirty="0">
                <a:latin typeface="Baskerville Old Face" pitchFamily="18" charset="0"/>
              </a:rPr>
            </a:br>
            <a:br>
              <a:rPr lang="es-ES" sz="6000" dirty="0">
                <a:latin typeface="Baskerville Old Face" pitchFamily="18" charset="0"/>
              </a:rPr>
            </a:br>
            <a:br>
              <a:rPr lang="es-ES" sz="6000" dirty="0">
                <a:latin typeface="Baskerville Old Face" pitchFamily="18" charset="0"/>
              </a:rPr>
            </a:br>
            <a:br>
              <a:rPr lang="es-ES" sz="6000" dirty="0">
                <a:latin typeface="Baskerville Old Face" pitchFamily="18" charset="0"/>
              </a:rPr>
            </a:br>
            <a:br>
              <a:rPr lang="es-ES" sz="6000" dirty="0">
                <a:latin typeface="Baskerville Old Face" pitchFamily="18" charset="0"/>
              </a:rPr>
            </a:br>
            <a:br>
              <a:rPr lang="es-ES" sz="6000" dirty="0">
                <a:latin typeface="Baskerville Old Face" pitchFamily="18" charset="0"/>
              </a:rPr>
            </a:br>
            <a:r>
              <a:rPr lang="es-ES" sz="3600" dirty="0">
                <a:latin typeface="Baskerville Old Face" pitchFamily="18" charset="0"/>
              </a:rPr>
              <a:t>INCOVENIENTES DEL PORTFOLIO</a:t>
            </a:r>
            <a:br>
              <a:rPr lang="es-ES" dirty="0">
                <a:latin typeface="Baskerville Old Face" pitchFamily="18" charset="0"/>
              </a:rPr>
            </a:br>
            <a:br>
              <a:rPr lang="es-ES" dirty="0">
                <a:solidFill>
                  <a:schemeClr val="tx1"/>
                </a:solidFill>
                <a:latin typeface="Baskerville Old Face" pitchFamily="18" charset="0"/>
              </a:rPr>
            </a:br>
            <a:r>
              <a:rPr lang="es-ES" sz="2800" dirty="0">
                <a:solidFill>
                  <a:schemeClr val="tx1"/>
                </a:solidFill>
                <a:latin typeface="Baskerville Old Face" pitchFamily="18" charset="0"/>
              </a:rPr>
              <a:t> </a:t>
            </a:r>
            <a:r>
              <a:rPr lang="es-ES" sz="2800" b="1" dirty="0">
                <a:solidFill>
                  <a:schemeClr val="tx1"/>
                </a:solidFill>
                <a:latin typeface="Baskerville Old Face" pitchFamily="18" charset="0"/>
              </a:rPr>
              <a:t>Inseguridad del alumno </a:t>
            </a:r>
            <a:r>
              <a:rPr lang="es-ES" sz="2800" dirty="0">
                <a:solidFill>
                  <a:schemeClr val="tx1"/>
                </a:solidFill>
                <a:latin typeface="Baskerville Old Face" pitchFamily="18" charset="0"/>
              </a:rPr>
              <a:t>frente el proceso de elaboración del portfolio</a:t>
            </a:r>
            <a:br>
              <a:rPr lang="es-ES" sz="2800" dirty="0">
                <a:solidFill>
                  <a:schemeClr val="tx1"/>
                </a:solidFill>
                <a:latin typeface="Baskerville Old Face" pitchFamily="18" charset="0"/>
              </a:rPr>
            </a:br>
            <a:r>
              <a:rPr lang="es-ES" sz="2800" dirty="0">
                <a:solidFill>
                  <a:schemeClr val="tx1"/>
                </a:solidFill>
                <a:latin typeface="Baskerville Old Face" pitchFamily="18" charset="0"/>
              </a:rPr>
              <a:t>Puede llegar a suponer </a:t>
            </a:r>
            <a:r>
              <a:rPr lang="es-ES" sz="2800" b="1" dirty="0">
                <a:solidFill>
                  <a:schemeClr val="tx1"/>
                </a:solidFill>
                <a:latin typeface="Baskerville Old Face" pitchFamily="18" charset="0"/>
              </a:rPr>
              <a:t>excesivo tiempo </a:t>
            </a:r>
            <a:r>
              <a:rPr lang="es-ES" sz="2800" dirty="0">
                <a:solidFill>
                  <a:schemeClr val="tx1"/>
                </a:solidFill>
                <a:latin typeface="Baskerville Old Face" pitchFamily="18" charset="0"/>
              </a:rPr>
              <a:t>por parte del profesor y del alumno, si no se seleccionan aspectos clave a recopilar.</a:t>
            </a:r>
            <a:br>
              <a:rPr lang="es-ES" sz="2800" dirty="0">
                <a:solidFill>
                  <a:schemeClr val="tx1"/>
                </a:solidFill>
                <a:latin typeface="Baskerville Old Face" pitchFamily="18" charset="0"/>
              </a:rPr>
            </a:br>
            <a:r>
              <a:rPr lang="es-ES" sz="2800" dirty="0">
                <a:solidFill>
                  <a:schemeClr val="tx1"/>
                </a:solidFill>
                <a:latin typeface="Baskerville Old Face" pitchFamily="18" charset="0"/>
              </a:rPr>
              <a:t>Exigencia: implica </a:t>
            </a:r>
            <a:r>
              <a:rPr lang="es-ES" sz="2800" b="1" dirty="0">
                <a:solidFill>
                  <a:schemeClr val="tx1"/>
                </a:solidFill>
                <a:latin typeface="Baskerville Old Face" pitchFamily="18" charset="0"/>
              </a:rPr>
              <a:t>alto nivel de autodisciplina y responsabilidad del alumno </a:t>
            </a:r>
            <a:r>
              <a:rPr lang="es-ES" sz="2800" dirty="0">
                <a:solidFill>
                  <a:schemeClr val="tx1"/>
                </a:solidFill>
                <a:latin typeface="Baskerville Old Face" pitchFamily="18" charset="0"/>
              </a:rPr>
              <a:t>(punto fuerte – punto débil)</a:t>
            </a:r>
            <a:br>
              <a:rPr lang="es-ES" sz="2800" dirty="0">
                <a:solidFill>
                  <a:schemeClr val="tx1"/>
                </a:solidFill>
                <a:latin typeface="Baskerville Old Face" pitchFamily="18" charset="0"/>
              </a:rPr>
            </a:br>
            <a:r>
              <a:rPr lang="es-ES" sz="2800" dirty="0">
                <a:solidFill>
                  <a:schemeClr val="tx1"/>
                </a:solidFill>
                <a:latin typeface="Baskerville Old Face" pitchFamily="18" charset="0"/>
              </a:rPr>
              <a:t>Carácter “subjetivo” de la evaluación a través del portfolio</a:t>
            </a:r>
            <a:br>
              <a:rPr lang="es-ES" sz="2800" dirty="0">
                <a:solidFill>
                  <a:schemeClr val="tx1"/>
                </a:solidFill>
                <a:latin typeface="Baskerville Old Face" pitchFamily="18" charset="0"/>
              </a:rPr>
            </a:br>
            <a:br>
              <a:rPr lang="es-ES" sz="2700" dirty="0">
                <a:solidFill>
                  <a:schemeClr val="tx1"/>
                </a:solidFill>
                <a:latin typeface="Baskerville Old Face" pitchFamily="18" charset="0"/>
              </a:rPr>
            </a:br>
            <a:endParaRPr lang="es-ES" sz="2700" dirty="0">
              <a:latin typeface="Colonna MT" pitchFamily="82" charset="0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612648" y="2420888"/>
            <a:ext cx="14390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>
                <a:latin typeface="Colonna MT" panose="04020805060202030203" pitchFamily="82" charset="0"/>
              </a:rPr>
              <a:t> </a:t>
            </a:r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47" y="5343949"/>
            <a:ext cx="1907704" cy="1514051"/>
          </a:xfr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5343949"/>
            <a:ext cx="2033808" cy="1514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703177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>
              <a:spcBef>
                <a:spcPct val="20000"/>
              </a:spcBef>
              <a:defRPr/>
            </a:pPr>
            <a:br>
              <a:rPr lang="es-ES" sz="6000" dirty="0">
                <a:latin typeface="Baskerville Old Face" pitchFamily="18" charset="0"/>
              </a:rPr>
            </a:br>
            <a:br>
              <a:rPr lang="es-ES" sz="6000" dirty="0">
                <a:latin typeface="Baskerville Old Face" pitchFamily="18" charset="0"/>
              </a:rPr>
            </a:br>
            <a:br>
              <a:rPr lang="es-ES" sz="6000" dirty="0">
                <a:latin typeface="Baskerville Old Face" pitchFamily="18" charset="0"/>
              </a:rPr>
            </a:br>
            <a:br>
              <a:rPr lang="es-ES" sz="6000" dirty="0">
                <a:latin typeface="Baskerville Old Face" pitchFamily="18" charset="0"/>
              </a:rPr>
            </a:br>
            <a:br>
              <a:rPr lang="es-ES" sz="6000" dirty="0">
                <a:latin typeface="Baskerville Old Face" pitchFamily="18" charset="0"/>
              </a:rPr>
            </a:br>
            <a:r>
              <a:rPr lang="es-ES" sz="2700" b="1" dirty="0">
                <a:solidFill>
                  <a:schemeClr val="accent2"/>
                </a:solidFill>
                <a:latin typeface="Baskerville Old Face" pitchFamily="18" charset="0"/>
              </a:rPr>
              <a:t>APARTADOS DE ELABORACIÓN DEL PORTFOLIO</a:t>
            </a:r>
            <a:br>
              <a:rPr lang="es-ES" sz="2700" b="1" dirty="0">
                <a:solidFill>
                  <a:schemeClr val="accent2"/>
                </a:solidFill>
                <a:latin typeface="Baskerville Old Face" pitchFamily="18" charset="0"/>
              </a:rPr>
            </a:br>
            <a:br>
              <a:rPr lang="es-ES" sz="3600" dirty="0">
                <a:latin typeface="Baskerville Old Face" pitchFamily="18" charset="0"/>
              </a:rPr>
            </a:br>
            <a:br>
              <a:rPr lang="es-ES" sz="6000" dirty="0">
                <a:latin typeface="Baskerville Old Face" pitchFamily="18" charset="0"/>
              </a:rPr>
            </a:br>
            <a:br>
              <a:rPr lang="es-ES" sz="6000" dirty="0">
                <a:latin typeface="Baskerville Old Face" pitchFamily="18" charset="0"/>
              </a:rPr>
            </a:br>
            <a:br>
              <a:rPr lang="es-ES" dirty="0">
                <a:solidFill>
                  <a:schemeClr val="tx1"/>
                </a:solidFill>
                <a:latin typeface="Baskerville Old Face" pitchFamily="18" charset="0"/>
              </a:rPr>
            </a:br>
            <a:br>
              <a:rPr lang="es-ES" dirty="0">
                <a:solidFill>
                  <a:schemeClr val="tx1"/>
                </a:solidFill>
                <a:latin typeface="Baskerville Old Face" pitchFamily="18" charset="0"/>
              </a:rPr>
            </a:br>
            <a:endParaRPr lang="es-ES" sz="2700" dirty="0">
              <a:latin typeface="Colonna MT" pitchFamily="82" charset="0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612648" y="2420888"/>
            <a:ext cx="14390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>
                <a:latin typeface="Colonna MT" panose="04020805060202030203" pitchFamily="82" charset="0"/>
              </a:rPr>
              <a:t> </a:t>
            </a:r>
          </a:p>
        </p:txBody>
      </p:sp>
      <p:graphicFrame>
        <p:nvGraphicFramePr>
          <p:cNvPr id="6" name="8 Diagrama"/>
          <p:cNvGraphicFramePr/>
          <p:nvPr>
            <p:extLst>
              <p:ext uri="{D42A27DB-BD31-4B8C-83A1-F6EECF244321}">
                <p14:modId xmlns:p14="http://schemas.microsoft.com/office/powerpoint/2010/main" val="447788801"/>
              </p:ext>
            </p:extLst>
          </p:nvPr>
        </p:nvGraphicFramePr>
        <p:xfrm>
          <a:off x="395536" y="980728"/>
          <a:ext cx="8748464" cy="57606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Marcador de contenido 2"/>
          <p:cNvSpPr>
            <a:spLocks noGrp="1"/>
          </p:cNvSpPr>
          <p:nvPr>
            <p:ph sz="quarter" idx="1"/>
          </p:nvPr>
        </p:nvSpPr>
        <p:spPr>
          <a:xfrm>
            <a:off x="0" y="1412776"/>
            <a:ext cx="8766048" cy="4683224"/>
          </a:xfrm>
        </p:spPr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9277881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just">
              <a:spcBef>
                <a:spcPct val="20000"/>
              </a:spcBef>
              <a:defRPr/>
            </a:pPr>
            <a:br>
              <a:rPr lang="es-ES" sz="6000" dirty="0">
                <a:latin typeface="Baskerville Old Face" pitchFamily="18" charset="0"/>
              </a:rPr>
            </a:br>
            <a:br>
              <a:rPr lang="es-ES" sz="6000" dirty="0">
                <a:latin typeface="Baskerville Old Face" pitchFamily="18" charset="0"/>
              </a:rPr>
            </a:br>
            <a:br>
              <a:rPr lang="es-ES" sz="6000" dirty="0">
                <a:latin typeface="Baskerville Old Face" pitchFamily="18" charset="0"/>
              </a:rPr>
            </a:br>
            <a:br>
              <a:rPr lang="es-ES" sz="6000" dirty="0">
                <a:latin typeface="Baskerville Old Face" pitchFamily="18" charset="0"/>
              </a:rPr>
            </a:br>
            <a:br>
              <a:rPr lang="es-ES" sz="6000" dirty="0">
                <a:latin typeface="Baskerville Old Face" pitchFamily="18" charset="0"/>
              </a:rPr>
            </a:br>
            <a:br>
              <a:rPr lang="es-ES" sz="6000" dirty="0">
                <a:latin typeface="Baskerville Old Face" pitchFamily="18" charset="0"/>
              </a:rPr>
            </a:br>
            <a:br>
              <a:rPr lang="es-ES" dirty="0">
                <a:solidFill>
                  <a:schemeClr val="tx1"/>
                </a:solidFill>
                <a:latin typeface="Baskerville Old Face" pitchFamily="18" charset="0"/>
              </a:rPr>
            </a:br>
            <a:br>
              <a:rPr lang="es-ES" dirty="0">
                <a:solidFill>
                  <a:schemeClr val="tx1"/>
                </a:solidFill>
                <a:latin typeface="Baskerville Old Face" pitchFamily="18" charset="0"/>
              </a:rPr>
            </a:br>
            <a:endParaRPr lang="es-ES" sz="2700" dirty="0">
              <a:latin typeface="Colonna MT" pitchFamily="82" charset="0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612648" y="2420888"/>
            <a:ext cx="14390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>
                <a:latin typeface="Colonna MT" panose="04020805060202030203" pitchFamily="82" charset="0"/>
              </a:rPr>
              <a:t>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s-ES"/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529509271"/>
              </p:ext>
            </p:extLst>
          </p:nvPr>
        </p:nvGraphicFramePr>
        <p:xfrm>
          <a:off x="2051720" y="0"/>
          <a:ext cx="709228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ctángulo redondeado 5"/>
          <p:cNvSpPr/>
          <p:nvPr/>
        </p:nvSpPr>
        <p:spPr>
          <a:xfrm>
            <a:off x="179512" y="228600"/>
            <a:ext cx="1584176" cy="62967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uadroTexto 9"/>
          <p:cNvSpPr txBox="1"/>
          <p:nvPr/>
        </p:nvSpPr>
        <p:spPr>
          <a:xfrm>
            <a:off x="179512" y="764704"/>
            <a:ext cx="1296144" cy="3262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pPr algn="just"/>
            <a:r>
              <a:rPr lang="es-ES" sz="2000" dirty="0"/>
              <a:t>FASES</a:t>
            </a:r>
          </a:p>
          <a:p>
            <a:pPr algn="just"/>
            <a:endParaRPr lang="es-ES" sz="2000" dirty="0"/>
          </a:p>
          <a:p>
            <a:pPr algn="just"/>
            <a:r>
              <a:rPr lang="es-ES" sz="2000" dirty="0"/>
              <a:t>(</a:t>
            </a:r>
            <a:r>
              <a:rPr lang="es-ES" sz="2000" dirty="0" err="1"/>
              <a:t>Barberá</a:t>
            </a:r>
            <a:r>
              <a:rPr lang="es-ES" sz="2000" dirty="0"/>
              <a:t>, 2005)</a:t>
            </a:r>
          </a:p>
        </p:txBody>
      </p:sp>
    </p:spTree>
    <p:extLst>
      <p:ext uri="{BB962C8B-B14F-4D97-AF65-F5344CB8AC3E}">
        <p14:creationId xmlns:p14="http://schemas.microsoft.com/office/powerpoint/2010/main" val="111199246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br>
              <a:rPr lang="es-ES" sz="1800" dirty="0">
                <a:solidFill>
                  <a:schemeClr val="tx1"/>
                </a:solidFill>
                <a:latin typeface="Baskerville Old Face" pitchFamily="18" charset="0"/>
              </a:rPr>
            </a:br>
            <a:br>
              <a:rPr lang="es-ES" sz="1800" dirty="0">
                <a:solidFill>
                  <a:schemeClr val="tx1"/>
                </a:solidFill>
                <a:latin typeface="Baskerville Old Face" pitchFamily="18" charset="0"/>
              </a:rPr>
            </a:br>
            <a:br>
              <a:rPr lang="es-ES" sz="1800" dirty="0">
                <a:solidFill>
                  <a:schemeClr val="tx1"/>
                </a:solidFill>
                <a:latin typeface="Baskerville Old Face" pitchFamily="18" charset="0"/>
              </a:rPr>
            </a:br>
            <a:br>
              <a:rPr lang="es-ES" sz="1800" dirty="0">
                <a:solidFill>
                  <a:schemeClr val="tx1"/>
                </a:solidFill>
                <a:latin typeface="Baskerville Old Face" pitchFamily="18" charset="0"/>
              </a:rPr>
            </a:br>
            <a:br>
              <a:rPr lang="es-ES" sz="1800" dirty="0">
                <a:solidFill>
                  <a:schemeClr val="tx1"/>
                </a:solidFill>
                <a:latin typeface="Baskerville Old Face" pitchFamily="18" charset="0"/>
              </a:rPr>
            </a:br>
            <a:br>
              <a:rPr lang="es-ES" sz="1800" dirty="0">
                <a:solidFill>
                  <a:schemeClr val="tx1"/>
                </a:solidFill>
                <a:latin typeface="Baskerville Old Face" pitchFamily="18" charset="0"/>
              </a:rPr>
            </a:br>
            <a:br>
              <a:rPr lang="es-ES" sz="1800" dirty="0">
                <a:solidFill>
                  <a:schemeClr val="tx1"/>
                </a:solidFill>
                <a:latin typeface="Baskerville Old Face" pitchFamily="18" charset="0"/>
              </a:rPr>
            </a:br>
            <a:br>
              <a:rPr lang="es-ES" sz="1800" dirty="0">
                <a:solidFill>
                  <a:schemeClr val="tx1"/>
                </a:solidFill>
                <a:latin typeface="Baskerville Old Face" pitchFamily="18" charset="0"/>
              </a:rPr>
            </a:br>
            <a:br>
              <a:rPr lang="es-ES" sz="1800" dirty="0">
                <a:solidFill>
                  <a:schemeClr val="tx1"/>
                </a:solidFill>
                <a:latin typeface="Baskerville Old Face" pitchFamily="18" charset="0"/>
              </a:rPr>
            </a:br>
            <a:br>
              <a:rPr lang="es-ES" sz="1800" dirty="0">
                <a:solidFill>
                  <a:schemeClr val="tx1"/>
                </a:solidFill>
                <a:latin typeface="Baskerville Old Face" pitchFamily="18" charset="0"/>
              </a:rPr>
            </a:br>
            <a:br>
              <a:rPr lang="es-ES" sz="1800" dirty="0">
                <a:solidFill>
                  <a:schemeClr val="tx1"/>
                </a:solidFill>
                <a:latin typeface="Baskerville Old Face" pitchFamily="18" charset="0"/>
              </a:rPr>
            </a:br>
            <a:br>
              <a:rPr lang="es-ES" sz="1800" dirty="0">
                <a:solidFill>
                  <a:schemeClr val="tx1"/>
                </a:solidFill>
                <a:latin typeface="Baskerville Old Face" pitchFamily="18" charset="0"/>
              </a:rPr>
            </a:br>
            <a:br>
              <a:rPr lang="es-ES" sz="1800" dirty="0">
                <a:solidFill>
                  <a:schemeClr val="tx1"/>
                </a:solidFill>
                <a:latin typeface="Baskerville Old Face" pitchFamily="18" charset="0"/>
              </a:rPr>
            </a:br>
            <a:br>
              <a:rPr lang="es-ES" sz="1800" dirty="0">
                <a:solidFill>
                  <a:schemeClr val="tx1"/>
                </a:solidFill>
                <a:latin typeface="Baskerville Old Face" pitchFamily="18" charset="0"/>
              </a:rPr>
            </a:br>
            <a:br>
              <a:rPr lang="es-ES" sz="1800" dirty="0">
                <a:solidFill>
                  <a:schemeClr val="tx1"/>
                </a:solidFill>
                <a:latin typeface="Tempus Sans ITC" panose="04020404030D07020202" pitchFamily="82" charset="0"/>
              </a:rPr>
            </a:br>
            <a:br>
              <a:rPr lang="es-ES" sz="1800" dirty="0">
                <a:solidFill>
                  <a:schemeClr val="tx1"/>
                </a:solidFill>
                <a:latin typeface="Tempus Sans ITC" panose="04020404030D07020202" pitchFamily="82" charset="0"/>
              </a:rPr>
            </a:br>
            <a:r>
              <a:rPr lang="es-ES" sz="1800" u="sng" dirty="0">
                <a:solidFill>
                  <a:schemeClr val="tx1"/>
                </a:solidFill>
                <a:latin typeface="Tempus Sans ITC" panose="04020404030D07020202" pitchFamily="82" charset="0"/>
              </a:rPr>
              <a:t>CRITERIOS DE EVALUACIÓN DEL PORTFOLIO</a:t>
            </a:r>
            <a:br>
              <a:rPr lang="es-ES" sz="1800" u="sng" dirty="0">
                <a:solidFill>
                  <a:schemeClr val="tx1"/>
                </a:solidFill>
                <a:latin typeface="Tempus Sans ITC" panose="04020404030D07020202" pitchFamily="82" charset="0"/>
              </a:rPr>
            </a:br>
            <a:br>
              <a:rPr lang="es-ES" sz="1800" u="sng" dirty="0">
                <a:solidFill>
                  <a:schemeClr val="tx1"/>
                </a:solidFill>
                <a:latin typeface="Tempus Sans ITC" panose="04020404030D07020202" pitchFamily="82" charset="0"/>
              </a:rPr>
            </a:br>
            <a:r>
              <a:rPr lang="es-ES" sz="2800" dirty="0">
                <a:solidFill>
                  <a:schemeClr val="tx1"/>
                </a:solidFill>
                <a:latin typeface="Tempus Sans ITC" panose="04020404030D07020202" pitchFamily="82" charset="0"/>
              </a:rPr>
              <a:t>1.Presentación y organización</a:t>
            </a:r>
            <a:br>
              <a:rPr lang="es-ES" sz="2800" dirty="0">
                <a:solidFill>
                  <a:schemeClr val="tx1"/>
                </a:solidFill>
                <a:latin typeface="Tempus Sans ITC" panose="04020404030D07020202" pitchFamily="82" charset="0"/>
              </a:rPr>
            </a:br>
            <a:r>
              <a:rPr lang="es-ES" sz="2800" dirty="0">
                <a:solidFill>
                  <a:schemeClr val="tx1"/>
                </a:solidFill>
                <a:latin typeface="Tempus Sans ITC" panose="04020404030D07020202" pitchFamily="82" charset="0"/>
              </a:rPr>
              <a:t>2.Redacción clara y comprensiva</a:t>
            </a:r>
            <a:br>
              <a:rPr lang="es-ES" sz="2800" dirty="0">
                <a:solidFill>
                  <a:schemeClr val="tx1"/>
                </a:solidFill>
                <a:latin typeface="Tempus Sans ITC" panose="04020404030D07020202" pitchFamily="82" charset="0"/>
              </a:rPr>
            </a:br>
            <a:r>
              <a:rPr lang="es-ES" sz="2800" dirty="0">
                <a:solidFill>
                  <a:schemeClr val="tx1"/>
                </a:solidFill>
                <a:latin typeface="Tempus Sans ITC" panose="04020404030D07020202" pitchFamily="82" charset="0"/>
              </a:rPr>
              <a:t>3.Información actual, diversa y seleccionada con criterio</a:t>
            </a:r>
            <a:br>
              <a:rPr lang="es-ES" sz="2800" dirty="0">
                <a:solidFill>
                  <a:schemeClr val="tx1"/>
                </a:solidFill>
                <a:latin typeface="Tempus Sans ITC" panose="04020404030D07020202" pitchFamily="82" charset="0"/>
              </a:rPr>
            </a:br>
            <a:r>
              <a:rPr lang="es-ES" sz="2800" dirty="0">
                <a:solidFill>
                  <a:schemeClr val="tx1"/>
                </a:solidFill>
                <a:latin typeface="Tempus Sans ITC" panose="04020404030D07020202" pitchFamily="82" charset="0"/>
              </a:rPr>
              <a:t>4.Equilibrio entre la información aportada por fuentes externas, por el profesor y la propia</a:t>
            </a:r>
            <a:br>
              <a:rPr lang="es-ES" sz="2800" dirty="0">
                <a:solidFill>
                  <a:schemeClr val="tx1"/>
                </a:solidFill>
                <a:latin typeface="Tempus Sans ITC" panose="04020404030D07020202" pitchFamily="82" charset="0"/>
              </a:rPr>
            </a:br>
            <a:r>
              <a:rPr lang="es-ES" sz="2800" dirty="0">
                <a:solidFill>
                  <a:schemeClr val="tx1"/>
                </a:solidFill>
                <a:latin typeface="Tempus Sans ITC" panose="04020404030D07020202" pitchFamily="82" charset="0"/>
              </a:rPr>
              <a:t>5. Selección de actividades complementarias</a:t>
            </a:r>
            <a:br>
              <a:rPr lang="es-ES" sz="2800" dirty="0">
                <a:solidFill>
                  <a:schemeClr val="tx1"/>
                </a:solidFill>
                <a:latin typeface="Tempus Sans ITC" panose="04020404030D07020202" pitchFamily="82" charset="0"/>
              </a:rPr>
            </a:br>
            <a:r>
              <a:rPr lang="es-ES" sz="2800" dirty="0">
                <a:solidFill>
                  <a:schemeClr val="tx1"/>
                </a:solidFill>
                <a:latin typeface="Tempus Sans ITC" panose="04020404030D07020202" pitchFamily="82" charset="0"/>
              </a:rPr>
              <a:t>6.Aportaciones de contenidos, ideas y sugerencias propias</a:t>
            </a:r>
            <a:br>
              <a:rPr lang="es-ES" sz="2800" dirty="0">
                <a:solidFill>
                  <a:schemeClr val="tx1"/>
                </a:solidFill>
                <a:latin typeface="Tempus Sans ITC" panose="04020404030D07020202" pitchFamily="82" charset="0"/>
              </a:rPr>
            </a:br>
            <a:r>
              <a:rPr lang="es-ES" sz="2800" dirty="0">
                <a:solidFill>
                  <a:schemeClr val="tx1"/>
                </a:solidFill>
                <a:latin typeface="Tempus Sans ITC" panose="04020404030D07020202" pitchFamily="82" charset="0"/>
              </a:rPr>
              <a:t>7. Implicación, participación y compromiso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612648" y="2420888"/>
            <a:ext cx="14390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>
                <a:latin typeface="Colonna MT" panose="04020805060202030203" pitchFamily="82" charset="0"/>
              </a:rPr>
              <a:t> </a:t>
            </a:r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47" y="5343949"/>
            <a:ext cx="1907704" cy="1514051"/>
          </a:xfr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5343949"/>
            <a:ext cx="2033808" cy="1514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702564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s-ES" sz="6000" dirty="0">
                <a:latin typeface="Baskerville Old Face" pitchFamily="18" charset="0"/>
              </a:rPr>
            </a:br>
            <a:br>
              <a:rPr lang="es-ES" sz="6000" dirty="0">
                <a:latin typeface="Baskerville Old Face" pitchFamily="18" charset="0"/>
              </a:rPr>
            </a:br>
            <a:br>
              <a:rPr lang="es-ES" sz="6000" dirty="0">
                <a:latin typeface="Baskerville Old Face" pitchFamily="18" charset="0"/>
              </a:rPr>
            </a:br>
            <a:br>
              <a:rPr lang="es-ES" sz="6000" dirty="0">
                <a:latin typeface="Baskerville Old Face" pitchFamily="18" charset="0"/>
              </a:rPr>
            </a:br>
            <a:br>
              <a:rPr lang="es-ES" sz="6000" dirty="0">
                <a:latin typeface="Baskerville Old Face" pitchFamily="18" charset="0"/>
              </a:rPr>
            </a:br>
            <a:br>
              <a:rPr lang="es-ES" sz="6000" dirty="0">
                <a:latin typeface="Baskerville Old Face" pitchFamily="18" charset="0"/>
              </a:rPr>
            </a:br>
            <a:r>
              <a:rPr lang="es-ES" sz="6000" dirty="0">
                <a:latin typeface="Baskerville Old Face" pitchFamily="18" charset="0"/>
              </a:rPr>
              <a:t>DIARIO DE CLASE</a:t>
            </a:r>
            <a:br>
              <a:rPr lang="es-ES" dirty="0">
                <a:solidFill>
                  <a:schemeClr val="tx1"/>
                </a:solidFill>
                <a:latin typeface="Baskerville Old Face" pitchFamily="18" charset="0"/>
              </a:rPr>
            </a:br>
            <a:br>
              <a:rPr lang="es-ES" dirty="0">
                <a:solidFill>
                  <a:schemeClr val="tx1"/>
                </a:solidFill>
                <a:latin typeface="Baskerville Old Face" pitchFamily="18" charset="0"/>
              </a:rPr>
            </a:br>
            <a:r>
              <a:rPr lang="es-ES" sz="2700" dirty="0">
                <a:latin typeface="Tempus Sans ITC" panose="04020404030D07020202" pitchFamily="82" charset="0"/>
              </a:rPr>
              <a:t>“son los documentos en los que profesores y profesoras recogen sus impresiones sobre lo que está sucediendo en sus clases” (</a:t>
            </a:r>
            <a:r>
              <a:rPr lang="es-ES" sz="2700" dirty="0" err="1">
                <a:latin typeface="Tempus Sans ITC" panose="04020404030D07020202" pitchFamily="82" charset="0"/>
              </a:rPr>
              <a:t>Zabalza</a:t>
            </a:r>
            <a:r>
              <a:rPr lang="es-ES" sz="2700" dirty="0">
                <a:latin typeface="Tempus Sans ITC" panose="04020404030D07020202" pitchFamily="82" charset="0"/>
              </a:rPr>
              <a:t>, 2008, p.15)</a:t>
            </a:r>
            <a:br>
              <a:rPr lang="es-ES" sz="2700" dirty="0">
                <a:latin typeface="Tempus Sans ITC" panose="04020404030D07020202" pitchFamily="82" charset="0"/>
              </a:rPr>
            </a:br>
            <a:br>
              <a:rPr lang="es-ES" sz="2700" dirty="0">
                <a:latin typeface="Tempus Sans ITC" panose="04020404030D07020202" pitchFamily="82" charset="0"/>
              </a:rPr>
            </a:br>
            <a:r>
              <a:rPr lang="es-ES" sz="2700" dirty="0">
                <a:latin typeface="Tempus Sans ITC" panose="04020404030D07020202" pitchFamily="82" charset="0"/>
              </a:rPr>
              <a:t>Este documento sirve de herramienta de evaluación y reflexión sobre la propia práctica educativa. El docente lo utiliza como mecanismo de introspección sobre su propia práctica docente.</a:t>
            </a:r>
            <a:br>
              <a:rPr lang="es-ES" sz="2700" dirty="0">
                <a:latin typeface="Tempus Sans ITC" panose="04020404030D07020202" pitchFamily="82" charset="0"/>
              </a:rPr>
            </a:br>
            <a:br>
              <a:rPr lang="es-ES" sz="2700" b="1" dirty="0">
                <a:latin typeface="Tempus Sans ITC" panose="04020404030D07020202" pitchFamily="82" charset="0"/>
              </a:rPr>
            </a:br>
            <a:r>
              <a:rPr lang="es-ES" sz="2700" b="1" dirty="0">
                <a:latin typeface="Tempus Sans ITC" panose="04020404030D07020202" pitchFamily="82" charset="0"/>
              </a:rPr>
              <a:t>Instrumento fundamental en la unión de la reflexión educativa y la acción escolar, </a:t>
            </a:r>
            <a:r>
              <a:rPr lang="es-ES" sz="2700" dirty="0">
                <a:latin typeface="Tempus Sans ITC" panose="04020404030D07020202" pitchFamily="82" charset="0"/>
              </a:rPr>
              <a:t>o lo que es lo mismo</a:t>
            </a:r>
            <a:r>
              <a:rPr lang="es-ES" sz="2700" b="1" dirty="0">
                <a:latin typeface="Tempus Sans ITC" panose="04020404030D07020202" pitchFamily="82" charset="0"/>
              </a:rPr>
              <a:t>, facilita la unión reflexiva entre la teoría y la práctica.</a:t>
            </a:r>
            <a:br>
              <a:rPr lang="es-ES" sz="2700" dirty="0">
                <a:latin typeface="Tempus Sans ITC" panose="04020404030D07020202" pitchFamily="82" charset="0"/>
              </a:rPr>
            </a:br>
            <a:br>
              <a:rPr lang="es-ES" sz="2700" dirty="0">
                <a:solidFill>
                  <a:schemeClr val="tx1"/>
                </a:solidFill>
                <a:latin typeface="Tempus Sans ITC" panose="04020404030D07020202" pitchFamily="82" charset="0"/>
              </a:rPr>
            </a:br>
            <a:endParaRPr lang="es-ES" sz="2700" dirty="0">
              <a:latin typeface="Tempus Sans ITC" panose="04020404030D07020202" pitchFamily="82" charset="0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612648" y="2420888"/>
            <a:ext cx="14390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>
                <a:latin typeface="Colonna MT" panose="04020805060202030203" pitchFamily="82" charset="0"/>
              </a:rPr>
              <a:t> </a:t>
            </a: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5343949"/>
            <a:ext cx="2033808" cy="1514050"/>
          </a:xfrm>
          <a:prstGeom prst="rect">
            <a:avLst/>
          </a:prstGeom>
        </p:spPr>
      </p:pic>
      <p:sp>
        <p:nvSpPr>
          <p:cNvPr id="3" name="Marcador de conteni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4555925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>
              <a:spcBef>
                <a:spcPct val="20000"/>
              </a:spcBef>
              <a:defRPr/>
            </a:pPr>
            <a:br>
              <a:rPr lang="es-ES" sz="6000" dirty="0">
                <a:latin typeface="Baskerville Old Face" pitchFamily="18" charset="0"/>
              </a:rPr>
            </a:br>
            <a:br>
              <a:rPr lang="es-ES" sz="6000" dirty="0">
                <a:latin typeface="Baskerville Old Face" pitchFamily="18" charset="0"/>
              </a:rPr>
            </a:br>
            <a:br>
              <a:rPr lang="es-ES" sz="6000" dirty="0">
                <a:latin typeface="Baskerville Old Face" pitchFamily="18" charset="0"/>
              </a:rPr>
            </a:br>
            <a:br>
              <a:rPr lang="es-ES" sz="6000" dirty="0">
                <a:latin typeface="Baskerville Old Face" pitchFamily="18" charset="0"/>
              </a:rPr>
            </a:br>
            <a:br>
              <a:rPr lang="es-ES" sz="6000" dirty="0">
                <a:latin typeface="Baskerville Old Face" pitchFamily="18" charset="0"/>
              </a:rPr>
            </a:br>
            <a:r>
              <a:rPr lang="es-ES" sz="60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empus Sans ITC" panose="04020404030D07020202" pitchFamily="82" charset="0"/>
              </a:rPr>
              <a:t>Perspectivas de los diarios (</a:t>
            </a:r>
            <a:r>
              <a:rPr lang="es-ES" sz="6000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empus Sans ITC" panose="04020404030D07020202" pitchFamily="82" charset="0"/>
              </a:rPr>
              <a:t>Zabalza</a:t>
            </a:r>
            <a:r>
              <a:rPr lang="es-ES" sz="60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empus Sans ITC" panose="04020404030D07020202" pitchFamily="82" charset="0"/>
              </a:rPr>
              <a:t>, 2004)</a:t>
            </a:r>
            <a:br>
              <a:rPr lang="es-ES" sz="60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empus Sans ITC" panose="04020404030D07020202" pitchFamily="82" charset="0"/>
              </a:rPr>
            </a:br>
            <a:br>
              <a:rPr lang="es-ES" sz="6000" dirty="0">
                <a:solidFill>
                  <a:schemeClr val="tx1"/>
                </a:solidFill>
                <a:latin typeface="Tempus Sans ITC" panose="04020404030D07020202" pitchFamily="82" charset="0"/>
              </a:rPr>
            </a:br>
            <a:br>
              <a:rPr lang="es-ES" sz="6000" dirty="0">
                <a:latin typeface="Baskerville Old Face" pitchFamily="18" charset="0"/>
              </a:rPr>
            </a:br>
            <a:br>
              <a:rPr lang="es-ES" sz="6000" dirty="0">
                <a:latin typeface="Baskerville Old Face" pitchFamily="18" charset="0"/>
              </a:rPr>
            </a:br>
            <a:br>
              <a:rPr lang="es-ES" sz="6000" dirty="0">
                <a:latin typeface="Baskerville Old Face" pitchFamily="18" charset="0"/>
              </a:rPr>
            </a:br>
            <a:br>
              <a:rPr lang="es-ES" sz="2700" dirty="0">
                <a:solidFill>
                  <a:schemeClr val="tx1"/>
                </a:solidFill>
                <a:latin typeface="Tempus Sans ITC" panose="04020404030D07020202" pitchFamily="82" charset="0"/>
              </a:rPr>
            </a:br>
            <a:br>
              <a:rPr lang="es-ES" sz="2700" dirty="0">
                <a:solidFill>
                  <a:schemeClr val="tx1"/>
                </a:solidFill>
                <a:latin typeface="Baskerville Old Face" pitchFamily="18" charset="0"/>
              </a:rPr>
            </a:br>
            <a:endParaRPr lang="es-ES" sz="2700" dirty="0">
              <a:latin typeface="Colonna MT" pitchFamily="82" charset="0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612648" y="2420888"/>
            <a:ext cx="14390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>
                <a:latin typeface="Colonna MT" panose="04020805060202030203" pitchFamily="82" charset="0"/>
              </a:rPr>
              <a:t> </a:t>
            </a:r>
          </a:p>
        </p:txBody>
      </p:sp>
      <p:graphicFrame>
        <p:nvGraphicFramePr>
          <p:cNvPr id="6" name="11 Diagrama"/>
          <p:cNvGraphicFramePr/>
          <p:nvPr>
            <p:extLst>
              <p:ext uri="{D42A27DB-BD31-4B8C-83A1-F6EECF244321}">
                <p14:modId xmlns:p14="http://schemas.microsoft.com/office/powerpoint/2010/main" val="2159336067"/>
              </p:ext>
            </p:extLst>
          </p:nvPr>
        </p:nvGraphicFramePr>
        <p:xfrm>
          <a:off x="467544" y="1700808"/>
          <a:ext cx="8568952" cy="51571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Marcador de contenido 2"/>
          <p:cNvSpPr>
            <a:spLocks noGrp="1"/>
          </p:cNvSpPr>
          <p:nvPr>
            <p:ph sz="quarter" idx="1"/>
          </p:nvPr>
        </p:nvSpPr>
        <p:spPr>
          <a:xfrm>
            <a:off x="4355976" y="3128774"/>
            <a:ext cx="4410072" cy="4044642"/>
          </a:xfrm>
        </p:spPr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5827045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just">
              <a:spcBef>
                <a:spcPct val="20000"/>
              </a:spcBef>
              <a:defRPr/>
            </a:pPr>
            <a:br>
              <a:rPr lang="es-ES" sz="6000" dirty="0">
                <a:latin typeface="Baskerville Old Face" pitchFamily="18" charset="0"/>
              </a:rPr>
            </a:br>
            <a:br>
              <a:rPr lang="es-ES" sz="6000" dirty="0">
                <a:latin typeface="Baskerville Old Face" pitchFamily="18" charset="0"/>
              </a:rPr>
            </a:br>
            <a:r>
              <a:rPr lang="es-ES" sz="4000" dirty="0">
                <a:solidFill>
                  <a:schemeClr val="tx1"/>
                </a:solidFill>
                <a:latin typeface="Tempus Sans ITC" panose="04020404030D07020202" pitchFamily="82" charset="0"/>
              </a:rPr>
              <a:t>TIPOS DE DIARIO (ZABALZA, 2004)</a:t>
            </a:r>
            <a:br>
              <a:rPr lang="es-ES" sz="4000" dirty="0">
                <a:solidFill>
                  <a:schemeClr val="tx1"/>
                </a:solidFill>
                <a:latin typeface="Tempus Sans ITC" panose="04020404030D07020202" pitchFamily="82" charset="0"/>
              </a:rPr>
            </a:br>
            <a:br>
              <a:rPr lang="es-ES" sz="4000" dirty="0">
                <a:solidFill>
                  <a:schemeClr val="tx1"/>
                </a:solidFill>
                <a:latin typeface="Tempus Sans ITC" panose="04020404030D07020202" pitchFamily="82" charset="0"/>
              </a:rPr>
            </a:br>
            <a:br>
              <a:rPr lang="es-ES" dirty="0">
                <a:solidFill>
                  <a:schemeClr val="tx1"/>
                </a:solidFill>
                <a:latin typeface="Tempus Sans ITC" panose="04020404030D07020202" pitchFamily="82" charset="0"/>
              </a:rPr>
            </a:br>
            <a:endParaRPr lang="es-ES" sz="2700" dirty="0">
              <a:solidFill>
                <a:schemeClr val="tx1"/>
              </a:solidFill>
              <a:latin typeface="Tempus Sans ITC" panose="04020404030D07020202" pitchFamily="82" charset="0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612648" y="2420888"/>
            <a:ext cx="14390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>
                <a:latin typeface="Colonna MT" panose="04020805060202030203" pitchFamily="82" charset="0"/>
              </a:rPr>
              <a:t>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"/>
          </p:nvPr>
        </p:nvSpPr>
        <p:spPr>
          <a:xfrm>
            <a:off x="3995936" y="1600200"/>
            <a:ext cx="4770112" cy="4061048"/>
          </a:xfrm>
        </p:spPr>
        <p:txBody>
          <a:bodyPr/>
          <a:lstStyle/>
          <a:p>
            <a:endParaRPr lang="es-ES" dirty="0"/>
          </a:p>
        </p:txBody>
      </p:sp>
      <p:graphicFrame>
        <p:nvGraphicFramePr>
          <p:cNvPr id="9" name="9 Diagrama"/>
          <p:cNvGraphicFramePr/>
          <p:nvPr>
            <p:extLst>
              <p:ext uri="{D42A27DB-BD31-4B8C-83A1-F6EECF244321}">
                <p14:modId xmlns:p14="http://schemas.microsoft.com/office/powerpoint/2010/main" val="3002632170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" name="Marcador de contenido 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47" y="5343949"/>
            <a:ext cx="1907704" cy="1514051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5343949"/>
            <a:ext cx="2033808" cy="1514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354760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857250" indent="-857250">
              <a:lnSpc>
                <a:spcPct val="150000"/>
              </a:lnSpc>
              <a:buFont typeface="Wingdings" panose="05000000000000000000" pitchFamily="2" charset="2"/>
              <a:buChar char="Ø"/>
            </a:pPr>
            <a:br>
              <a:rPr lang="es-ES" sz="6000" dirty="0">
                <a:latin typeface="Baskerville Old Face" pitchFamily="18" charset="0"/>
              </a:rPr>
            </a:br>
            <a:br>
              <a:rPr lang="es-ES" sz="6000" dirty="0">
                <a:latin typeface="Baskerville Old Face" pitchFamily="18" charset="0"/>
              </a:rPr>
            </a:br>
            <a:br>
              <a:rPr lang="es-ES" sz="6000" dirty="0">
                <a:latin typeface="Baskerville Old Face" pitchFamily="18" charset="0"/>
              </a:rPr>
            </a:br>
            <a:br>
              <a:rPr lang="es-ES" sz="6000" dirty="0">
                <a:latin typeface="Baskerville Old Face" pitchFamily="18" charset="0"/>
              </a:rPr>
            </a:br>
            <a:br>
              <a:rPr lang="es-ES" sz="6000" dirty="0">
                <a:latin typeface="Baskerville Old Face" pitchFamily="18" charset="0"/>
              </a:rPr>
            </a:br>
            <a:r>
              <a:rPr lang="es-ES" sz="2700" dirty="0">
                <a:latin typeface="Tempus Sans ITC" panose="04020404030D07020202" pitchFamily="82" charset="0"/>
              </a:rPr>
              <a:t>CARACTERÍSTICAS DEL DIARIO DE CLASE</a:t>
            </a:r>
            <a:br>
              <a:rPr lang="es-ES" sz="6000" dirty="0">
                <a:latin typeface="Tempus Sans ITC" panose="04020404030D07020202" pitchFamily="82" charset="0"/>
              </a:rPr>
            </a:br>
            <a:br>
              <a:rPr lang="es-ES" sz="6000" dirty="0">
                <a:latin typeface="Tempus Sans ITC" panose="04020404030D07020202" pitchFamily="82" charset="0"/>
              </a:rPr>
            </a:br>
            <a:r>
              <a:rPr lang="es-ES" sz="2700" dirty="0">
                <a:latin typeface="Tempus Sans ITC" panose="04020404030D07020202" pitchFamily="82" charset="0"/>
              </a:rPr>
              <a:t>Estructura narrativa de naturaleza flexible</a:t>
            </a:r>
            <a:br>
              <a:rPr lang="es-ES" sz="2700" dirty="0">
                <a:latin typeface="Tempus Sans ITC" panose="04020404030D07020202" pitchFamily="82" charset="0"/>
              </a:rPr>
            </a:br>
            <a:r>
              <a:rPr lang="es-ES" sz="2700" dirty="0">
                <a:latin typeface="Tempus Sans ITC" panose="04020404030D07020202" pitchFamily="82" charset="0"/>
              </a:rPr>
              <a:t>-Herramienta reflexiva y de toma de conciencia de creencias del docente/alumno</a:t>
            </a:r>
            <a:br>
              <a:rPr lang="es-ES" sz="2700" dirty="0">
                <a:latin typeface="Tempus Sans ITC" panose="04020404030D07020202" pitchFamily="82" charset="0"/>
              </a:rPr>
            </a:br>
            <a:r>
              <a:rPr lang="es-ES" sz="2700" dirty="0">
                <a:latin typeface="Tempus Sans ITC" panose="04020404030D07020202" pitchFamily="82" charset="0"/>
              </a:rPr>
              <a:t>-Permite profundizar en la docencia/adquisición de contenidos (alumno) desde una perspectiva diacrónica y sincrónica</a:t>
            </a:r>
            <a:br>
              <a:rPr lang="es-ES" sz="2700" dirty="0">
                <a:latin typeface="Tempus Sans ITC" panose="04020404030D07020202" pitchFamily="82" charset="0"/>
              </a:rPr>
            </a:br>
            <a:r>
              <a:rPr lang="es-ES" sz="2700" dirty="0">
                <a:latin typeface="Tempus Sans ITC" panose="04020404030D07020202" pitchFamily="82" charset="0"/>
              </a:rPr>
              <a:t>-Refleja la inmediatez de la clase y la acción educativa</a:t>
            </a:r>
            <a:br>
              <a:rPr lang="es-ES" sz="2700" dirty="0">
                <a:latin typeface="Tempus Sans ITC" panose="04020404030D07020202" pitchFamily="82" charset="0"/>
              </a:rPr>
            </a:br>
            <a:br>
              <a:rPr lang="es-ES" sz="2700" dirty="0">
                <a:solidFill>
                  <a:schemeClr val="tx1"/>
                </a:solidFill>
                <a:latin typeface="Tempus Sans ITC" panose="04020404030D07020202" pitchFamily="82" charset="0"/>
              </a:rPr>
            </a:br>
            <a:endParaRPr lang="es-ES" sz="2700" dirty="0">
              <a:latin typeface="Tempus Sans ITC" panose="04020404030D07020202" pitchFamily="82" charset="0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612648" y="2492896"/>
            <a:ext cx="2149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>
                <a:latin typeface="Colonna MT" panose="04020805060202030203" pitchFamily="82" charset="0"/>
              </a:rPr>
              <a:t>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"/>
          </p:nvPr>
        </p:nvSpPr>
        <p:spPr>
          <a:xfrm flipV="1">
            <a:off x="4067944" y="1219200"/>
            <a:ext cx="4698104" cy="409600"/>
          </a:xfrm>
        </p:spPr>
        <p:txBody>
          <a:bodyPr>
            <a:normAutofit fontScale="85000" lnSpcReduction="20000"/>
          </a:bodyPr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870166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>
                <a:latin typeface="Colonna MT" pitchFamily="82" charset="0"/>
              </a:rPr>
              <a:t>ORDEN ECD/65/2015</a:t>
            </a:r>
          </a:p>
        </p:txBody>
      </p:sp>
      <p:sp>
        <p:nvSpPr>
          <p:cNvPr id="7" name="CuadroTexto 6"/>
          <p:cNvSpPr txBox="1"/>
          <p:nvPr/>
        </p:nvSpPr>
        <p:spPr>
          <a:xfrm rot="19332630">
            <a:off x="2149299" y="2959359"/>
            <a:ext cx="33933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>
                <a:latin typeface="Colonna MT" panose="04020805060202030203" pitchFamily="82" charset="0"/>
              </a:rPr>
              <a:t> </a:t>
            </a:r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47" y="5343949"/>
            <a:ext cx="1907704" cy="1514051"/>
          </a:xfr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5343949"/>
            <a:ext cx="2033808" cy="1514050"/>
          </a:xfrm>
          <a:prstGeom prst="rect">
            <a:avLst/>
          </a:prstGeom>
        </p:spPr>
      </p:pic>
      <p:sp>
        <p:nvSpPr>
          <p:cNvPr id="9" name="Rectángulo 8"/>
          <p:cNvSpPr/>
          <p:nvPr/>
        </p:nvSpPr>
        <p:spPr>
          <a:xfrm>
            <a:off x="0" y="1219200"/>
            <a:ext cx="882603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ES" sz="2800" b="1" dirty="0">
              <a:solidFill>
                <a:schemeClr val="accent1">
                  <a:lumMod val="75000"/>
                </a:schemeClr>
              </a:solidFill>
              <a:latin typeface="Colonna MT" pitchFamily="82" charset="0"/>
            </a:endParaRPr>
          </a:p>
          <a:p>
            <a:pPr algn="ctr"/>
            <a:r>
              <a:rPr lang="es-ES" sz="2800" b="1" dirty="0">
                <a:solidFill>
                  <a:schemeClr val="accent1">
                    <a:lumMod val="75000"/>
                  </a:schemeClr>
                </a:solidFill>
                <a:latin typeface="Colonna MT" pitchFamily="82" charset="0"/>
              </a:rPr>
              <a:t>COMPETENCIAS CLAVE </a:t>
            </a:r>
            <a:endParaRPr lang="es-ES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27747" y="1993942"/>
            <a:ext cx="8620415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i="1" dirty="0">
                <a:latin typeface="Tempus Sans ITC" panose="04020404030D07020202" pitchFamily="82" charset="0"/>
              </a:rPr>
              <a:t>«…la capacidad de responder a demandas complejas y llevar a cabo tareas diversas de forma adecuada» </a:t>
            </a:r>
          </a:p>
          <a:p>
            <a:r>
              <a:rPr lang="es-ES" sz="2400" i="1" dirty="0">
                <a:latin typeface="Tempus Sans ITC" panose="04020404030D07020202" pitchFamily="82" charset="0"/>
              </a:rPr>
              <a:t>						</a:t>
            </a:r>
            <a:r>
              <a:rPr lang="es-ES" sz="2400" dirty="0" err="1">
                <a:latin typeface="Tempus Sans ITC" panose="04020404030D07020202" pitchFamily="82" charset="0"/>
              </a:rPr>
              <a:t>DeSeCo</a:t>
            </a:r>
            <a:r>
              <a:rPr lang="es-ES" sz="2400" dirty="0">
                <a:latin typeface="Tempus Sans ITC" panose="04020404030D07020202" pitchFamily="82" charset="0"/>
              </a:rPr>
              <a:t> (2003)</a:t>
            </a:r>
          </a:p>
          <a:p>
            <a:endParaRPr lang="es-ES" sz="2400" dirty="0">
              <a:latin typeface="Tempus Sans ITC" panose="04020404030D07020202" pitchFamily="82" charset="0"/>
            </a:endParaRPr>
          </a:p>
          <a:p>
            <a:pPr algn="just"/>
            <a:r>
              <a:rPr lang="es-ES" sz="2400" i="1" dirty="0">
                <a:latin typeface="Tempus Sans ITC" panose="04020404030D07020202" pitchFamily="82" charset="0"/>
              </a:rPr>
              <a:t>«…supone una combinación de habilidades prácticas, conocimientos, motivación, valores éticos, actitudes, emociones, y otros componentes sociales y de comportamiento que se movilizan conjuntamente para lograr una acción eficaz</a:t>
            </a:r>
            <a:r>
              <a:rPr lang="es-ES" sz="2400" dirty="0">
                <a:latin typeface="Tempus Sans ITC" panose="04020404030D07020202" pitchFamily="82" charset="0"/>
              </a:rPr>
              <a:t>». </a:t>
            </a:r>
          </a:p>
          <a:p>
            <a:pPr algn="just"/>
            <a:r>
              <a:rPr lang="es-ES" sz="2400" dirty="0">
                <a:latin typeface="Tempus Sans ITC" panose="04020404030D07020202" pitchFamily="82" charset="0"/>
              </a:rPr>
              <a:t>						</a:t>
            </a:r>
            <a:r>
              <a:rPr lang="es-ES" sz="2400" dirty="0" err="1">
                <a:latin typeface="Tempus Sans ITC" panose="04020404030D07020202" pitchFamily="82" charset="0"/>
              </a:rPr>
              <a:t>DeSeCo</a:t>
            </a:r>
            <a:r>
              <a:rPr lang="es-ES" sz="2400" dirty="0">
                <a:latin typeface="Tempus Sans ITC" panose="04020404030D07020202" pitchFamily="82" charset="0"/>
              </a:rPr>
              <a:t> (2003)</a:t>
            </a:r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just">
              <a:spcBef>
                <a:spcPct val="20000"/>
              </a:spcBef>
              <a:defRPr/>
            </a:pPr>
            <a:br>
              <a:rPr lang="es-ES" sz="6000" dirty="0">
                <a:latin typeface="Baskerville Old Face" pitchFamily="18" charset="0"/>
              </a:rPr>
            </a:br>
            <a:br>
              <a:rPr lang="es-ES" sz="6000" dirty="0">
                <a:latin typeface="Baskerville Old Face" pitchFamily="18" charset="0"/>
              </a:rPr>
            </a:br>
            <a:br>
              <a:rPr lang="es-ES" sz="6000" dirty="0">
                <a:latin typeface="Baskerville Old Face" pitchFamily="18" charset="0"/>
              </a:rPr>
            </a:br>
            <a:br>
              <a:rPr lang="es-ES" sz="6000" dirty="0">
                <a:latin typeface="Baskerville Old Face" pitchFamily="18" charset="0"/>
              </a:rPr>
            </a:br>
            <a:br>
              <a:rPr lang="es-ES" sz="6000" dirty="0">
                <a:latin typeface="Baskerville Old Face" pitchFamily="18" charset="0"/>
              </a:rPr>
            </a:br>
            <a:endParaRPr lang="es-ES" sz="2700" dirty="0">
              <a:latin typeface="Colonna MT" pitchFamily="82" charset="0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612648" y="2420888"/>
            <a:ext cx="14390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>
                <a:latin typeface="Colonna MT" panose="04020805060202030203" pitchFamily="82" charset="0"/>
              </a:rPr>
              <a:t> </a:t>
            </a:r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47" y="5343949"/>
            <a:ext cx="1907704" cy="1514051"/>
          </a:xfr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5343949"/>
            <a:ext cx="2033808" cy="1514050"/>
          </a:xfrm>
          <a:prstGeom prst="rect">
            <a:avLst/>
          </a:prstGeom>
        </p:spPr>
      </p:pic>
      <p:graphicFrame>
        <p:nvGraphicFramePr>
          <p:cNvPr id="6" name="9 Diagrama"/>
          <p:cNvGraphicFramePr/>
          <p:nvPr>
            <p:extLst>
              <p:ext uri="{D42A27DB-BD31-4B8C-83A1-F6EECF244321}">
                <p14:modId xmlns:p14="http://schemas.microsoft.com/office/powerpoint/2010/main" val="2824629778"/>
              </p:ext>
            </p:extLst>
          </p:nvPr>
        </p:nvGraphicFramePr>
        <p:xfrm>
          <a:off x="0" y="0"/>
          <a:ext cx="8748464" cy="65253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406561000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>
              <a:spcBef>
                <a:spcPct val="20000"/>
              </a:spcBef>
              <a:defRPr/>
            </a:pPr>
            <a:br>
              <a:rPr lang="es-ES" sz="6000" dirty="0">
                <a:latin typeface="Baskerville Old Face" pitchFamily="18" charset="0"/>
              </a:rPr>
            </a:br>
            <a:br>
              <a:rPr lang="es-ES" sz="6000" dirty="0">
                <a:latin typeface="Baskerville Old Face" pitchFamily="18" charset="0"/>
              </a:rPr>
            </a:br>
            <a:br>
              <a:rPr lang="es-ES" sz="6000" dirty="0">
                <a:latin typeface="Baskerville Old Face" pitchFamily="18" charset="0"/>
              </a:rPr>
            </a:br>
            <a:br>
              <a:rPr lang="es-ES" sz="6000" dirty="0">
                <a:latin typeface="Baskerville Old Face" pitchFamily="18" charset="0"/>
              </a:rPr>
            </a:br>
            <a:br>
              <a:rPr lang="es-ES" sz="6000" dirty="0">
                <a:latin typeface="Baskerville Old Face" pitchFamily="18" charset="0"/>
              </a:rPr>
            </a:br>
            <a:br>
              <a:rPr lang="es-ES" sz="6000" dirty="0">
                <a:latin typeface="Baskerville Old Face" pitchFamily="18" charset="0"/>
              </a:rPr>
            </a:br>
            <a:r>
              <a:rPr lang="es-ES" sz="6000" dirty="0">
                <a:latin typeface="Baskerville Old Face" pitchFamily="18" charset="0"/>
              </a:rPr>
              <a:t>DIANA</a:t>
            </a:r>
            <a:br>
              <a:rPr lang="es-ES" dirty="0">
                <a:solidFill>
                  <a:schemeClr val="tx1"/>
                </a:solidFill>
                <a:latin typeface="Baskerville Old Face" pitchFamily="18" charset="0"/>
              </a:rPr>
            </a:br>
            <a:br>
              <a:rPr lang="es-ES" dirty="0">
                <a:solidFill>
                  <a:schemeClr val="tx1"/>
                </a:solidFill>
                <a:latin typeface="Baskerville Old Face" pitchFamily="18" charset="0"/>
              </a:rPr>
            </a:br>
            <a:r>
              <a:rPr lang="es-ES" sz="2700" dirty="0">
                <a:solidFill>
                  <a:schemeClr val="tx1"/>
                </a:solidFill>
                <a:latin typeface="Tempus Sans ITC" panose="04020404030D07020202" pitchFamily="82" charset="0"/>
              </a:rPr>
              <a:t>CONCEPTO</a:t>
            </a:r>
            <a:br>
              <a:rPr lang="es-ES" sz="2700" dirty="0">
                <a:solidFill>
                  <a:schemeClr val="tx1"/>
                </a:solidFill>
                <a:latin typeface="Tempus Sans ITC" panose="04020404030D07020202" pitchFamily="82" charset="0"/>
              </a:rPr>
            </a:br>
            <a:r>
              <a:rPr lang="es-ES" sz="2700" dirty="0">
                <a:solidFill>
                  <a:schemeClr val="tx1"/>
                </a:solidFill>
                <a:latin typeface="Tempus Sans ITC" panose="04020404030D07020202" pitchFamily="82" charset="0"/>
              </a:rPr>
              <a:t>Herramienta de evaluación participativa visual y rápida, que permite acotar un número determinado de criterios de evaluación que conocen previamente a la realización de la actividad. Estos criterios están relacionados con un </a:t>
            </a:r>
            <a:r>
              <a:rPr lang="es-ES" sz="2700" b="1" dirty="0">
                <a:solidFill>
                  <a:schemeClr val="tx1"/>
                </a:solidFill>
                <a:latin typeface="Tempus Sans ITC" panose="04020404030D07020202" pitchFamily="82" charset="0"/>
              </a:rPr>
              <a:t>número determinado de niveles </a:t>
            </a:r>
            <a:r>
              <a:rPr lang="es-ES" sz="2700" dirty="0">
                <a:solidFill>
                  <a:schemeClr val="tx1"/>
                </a:solidFill>
                <a:latin typeface="Tempus Sans ITC" panose="04020404030D07020202" pitchFamily="82" charset="0"/>
              </a:rPr>
              <a:t>que corresponderán a la valoración que demos a cada uno de ellos.</a:t>
            </a:r>
            <a:br>
              <a:rPr lang="es-ES" sz="2700" dirty="0">
                <a:solidFill>
                  <a:schemeClr val="tx1"/>
                </a:solidFill>
                <a:latin typeface="Tempus Sans ITC" panose="04020404030D07020202" pitchFamily="82" charset="0"/>
              </a:rPr>
            </a:br>
            <a:r>
              <a:rPr lang="es-ES" sz="2700" dirty="0">
                <a:solidFill>
                  <a:schemeClr val="tx1"/>
                </a:solidFill>
                <a:latin typeface="Tempus Sans ITC" panose="04020404030D07020202" pitchFamily="82" charset="0"/>
              </a:rPr>
              <a:t>Cada porción de la diana está relacionada con un aspecto del proyecto.</a:t>
            </a:r>
            <a:br>
              <a:rPr lang="es-ES" sz="3600" dirty="0">
                <a:latin typeface="Baskerville Old Face" pitchFamily="18" charset="0"/>
              </a:rPr>
            </a:br>
            <a:br>
              <a:rPr lang="es-ES" sz="2700" dirty="0">
                <a:solidFill>
                  <a:schemeClr val="tx1"/>
                </a:solidFill>
                <a:latin typeface="Baskerville Old Face" pitchFamily="18" charset="0"/>
              </a:rPr>
            </a:br>
            <a:endParaRPr lang="es-ES" sz="2700" dirty="0">
              <a:latin typeface="Colonna MT" pitchFamily="82" charset="0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612648" y="2420888"/>
            <a:ext cx="14390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>
                <a:latin typeface="Colonna MT" panose="04020805060202030203" pitchFamily="82" charset="0"/>
              </a:rPr>
              <a:t> </a:t>
            </a:r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47" y="5343949"/>
            <a:ext cx="1907704" cy="1514051"/>
          </a:xfr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5343949"/>
            <a:ext cx="2033808" cy="1514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9040074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just">
              <a:spcBef>
                <a:spcPct val="20000"/>
              </a:spcBef>
              <a:defRPr/>
            </a:pPr>
            <a:br>
              <a:rPr lang="es-ES" sz="6000" dirty="0">
                <a:latin typeface="Baskerville Old Face" pitchFamily="18" charset="0"/>
              </a:rPr>
            </a:br>
            <a:br>
              <a:rPr lang="es-ES" sz="6000" dirty="0">
                <a:latin typeface="Baskerville Old Face" pitchFamily="18" charset="0"/>
              </a:rPr>
            </a:br>
            <a:br>
              <a:rPr lang="es-ES" sz="6000" dirty="0">
                <a:latin typeface="Baskerville Old Face" pitchFamily="18" charset="0"/>
              </a:rPr>
            </a:br>
            <a:br>
              <a:rPr lang="es-ES" sz="6000" dirty="0">
                <a:latin typeface="Baskerville Old Face" pitchFamily="18" charset="0"/>
              </a:rPr>
            </a:br>
            <a:br>
              <a:rPr lang="es-ES" sz="6000" dirty="0">
                <a:latin typeface="Baskerville Old Face" pitchFamily="18" charset="0"/>
              </a:rPr>
            </a:br>
            <a:br>
              <a:rPr lang="es-ES" sz="6000" dirty="0">
                <a:latin typeface="Baskerville Old Face" pitchFamily="18" charset="0"/>
              </a:rPr>
            </a:br>
            <a:r>
              <a:rPr lang="es-ES" sz="6000" dirty="0">
                <a:latin typeface="Baskerville Old Face" pitchFamily="18" charset="0"/>
              </a:rPr>
              <a:t>DIANA</a:t>
            </a:r>
            <a:br>
              <a:rPr lang="es-ES" dirty="0">
                <a:solidFill>
                  <a:schemeClr val="tx1"/>
                </a:solidFill>
                <a:latin typeface="Baskerville Old Face" pitchFamily="18" charset="0"/>
              </a:rPr>
            </a:br>
            <a:br>
              <a:rPr lang="es-ES" dirty="0">
                <a:solidFill>
                  <a:schemeClr val="tx1"/>
                </a:solidFill>
                <a:latin typeface="Baskerville Old Face" pitchFamily="18" charset="0"/>
              </a:rPr>
            </a:br>
            <a:br>
              <a:rPr lang="es-ES" sz="3600" dirty="0">
                <a:latin typeface="Baskerville Old Face" pitchFamily="18" charset="0"/>
              </a:rPr>
            </a:br>
            <a:r>
              <a:rPr lang="es-ES" sz="2700" dirty="0">
                <a:latin typeface="Tempus Sans ITC" panose="04020404030D07020202" pitchFamily="82" charset="0"/>
              </a:rPr>
              <a:t>CONCEPTO</a:t>
            </a:r>
            <a:br>
              <a:rPr lang="es-ES" sz="2700" dirty="0">
                <a:latin typeface="Tempus Sans ITC" panose="04020404030D07020202" pitchFamily="82" charset="0"/>
              </a:rPr>
            </a:br>
            <a:r>
              <a:rPr lang="es-ES" sz="2700" dirty="0">
                <a:latin typeface="Tempus Sans ITC" panose="04020404030D07020202" pitchFamily="82" charset="0"/>
              </a:rPr>
              <a:t>Herramienta de evaluación participativa visual y rápida, que permite acotar un número determinado de criterios de evaluación que conocen previamente a la realización de la actividad. Estos criterios están relacionados con un </a:t>
            </a:r>
            <a:r>
              <a:rPr lang="es-ES" sz="2700" b="1" dirty="0">
                <a:latin typeface="Tempus Sans ITC" panose="04020404030D07020202" pitchFamily="82" charset="0"/>
              </a:rPr>
              <a:t>número determinado de niveles </a:t>
            </a:r>
            <a:r>
              <a:rPr lang="es-ES" sz="2700" dirty="0">
                <a:latin typeface="Tempus Sans ITC" panose="04020404030D07020202" pitchFamily="82" charset="0"/>
              </a:rPr>
              <a:t>que corresponderán a la valoración que demos a cada uno de ellos.</a:t>
            </a:r>
            <a:br>
              <a:rPr lang="es-ES" sz="2700" dirty="0">
                <a:latin typeface="Tempus Sans ITC" panose="04020404030D07020202" pitchFamily="82" charset="0"/>
              </a:rPr>
            </a:br>
            <a:r>
              <a:rPr lang="es-ES" sz="2700" dirty="0">
                <a:latin typeface="Tempus Sans ITC" panose="04020404030D07020202" pitchFamily="82" charset="0"/>
              </a:rPr>
              <a:t>Cada porción de la diana está relacionada con un aspecto del proyecto</a:t>
            </a:r>
            <a:br>
              <a:rPr lang="es-ES" sz="3600" dirty="0">
                <a:latin typeface="Tempus Sans ITC" panose="04020404030D07020202" pitchFamily="82" charset="0"/>
              </a:rPr>
            </a:br>
            <a:br>
              <a:rPr lang="es-ES" sz="2700" dirty="0">
                <a:solidFill>
                  <a:schemeClr val="tx1"/>
                </a:solidFill>
                <a:latin typeface="Tempus Sans ITC" panose="04020404030D07020202" pitchFamily="82" charset="0"/>
              </a:rPr>
            </a:br>
            <a:endParaRPr lang="es-ES" sz="2700" dirty="0">
              <a:latin typeface="Tempus Sans ITC" panose="04020404030D07020202" pitchFamily="82" charset="0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612648" y="2420888"/>
            <a:ext cx="14390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>
                <a:latin typeface="Colonna MT" panose="04020805060202030203" pitchFamily="82" charset="0"/>
              </a:rPr>
              <a:t> </a:t>
            </a:r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47" y="5343949"/>
            <a:ext cx="1907704" cy="1514051"/>
          </a:xfr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5343949"/>
            <a:ext cx="2033808" cy="1514050"/>
          </a:xfrm>
          <a:prstGeom prst="rect">
            <a:avLst/>
          </a:prstGeom>
        </p:spPr>
      </p:pic>
      <p:pic>
        <p:nvPicPr>
          <p:cNvPr id="6" name="Picture 2" descr="G:\CFIE 15.16 C\DIANA BUENA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1"/>
            <a:ext cx="9144000" cy="680882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04411396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just">
              <a:spcBef>
                <a:spcPct val="20000"/>
              </a:spcBef>
              <a:defRPr/>
            </a:pPr>
            <a:br>
              <a:rPr lang="es-ES" sz="6000" dirty="0">
                <a:latin typeface="Baskerville Old Face" pitchFamily="18" charset="0"/>
              </a:rPr>
            </a:br>
            <a:br>
              <a:rPr lang="es-ES" sz="6000" dirty="0">
                <a:latin typeface="Baskerville Old Face" pitchFamily="18" charset="0"/>
              </a:rPr>
            </a:br>
            <a:br>
              <a:rPr lang="es-ES" sz="6000" dirty="0">
                <a:latin typeface="Baskerville Old Face" pitchFamily="18" charset="0"/>
              </a:rPr>
            </a:br>
            <a:br>
              <a:rPr lang="es-ES" sz="6000" dirty="0">
                <a:latin typeface="Baskerville Old Face" pitchFamily="18" charset="0"/>
              </a:rPr>
            </a:br>
            <a:br>
              <a:rPr lang="es-ES" sz="6000" dirty="0">
                <a:latin typeface="Baskerville Old Face" pitchFamily="18" charset="0"/>
              </a:rPr>
            </a:br>
            <a:r>
              <a:rPr lang="es-ES" sz="6000" dirty="0">
                <a:latin typeface="Baskerville Old Face" pitchFamily="18" charset="0"/>
              </a:rPr>
              <a:t>RÚBRICAS</a:t>
            </a:r>
            <a:br>
              <a:rPr lang="es-ES" sz="6000" dirty="0">
                <a:latin typeface="Baskerville Old Face" pitchFamily="18" charset="0"/>
              </a:rPr>
            </a:br>
            <a:br>
              <a:rPr lang="es-ES" dirty="0">
                <a:solidFill>
                  <a:schemeClr val="tx1"/>
                </a:solidFill>
                <a:latin typeface="Baskerville Old Face" pitchFamily="18" charset="0"/>
              </a:rPr>
            </a:br>
            <a:br>
              <a:rPr lang="es-ES" dirty="0">
                <a:solidFill>
                  <a:schemeClr val="tx1"/>
                </a:solidFill>
                <a:latin typeface="Baskerville Old Face" pitchFamily="18" charset="0"/>
              </a:rPr>
            </a:br>
            <a:r>
              <a:rPr lang="es-ES" sz="3600" dirty="0">
                <a:solidFill>
                  <a:schemeClr val="tx1"/>
                </a:solidFill>
                <a:latin typeface="Tempus Sans ITC" panose="04020404030D07020202" pitchFamily="82" charset="0"/>
              </a:rPr>
              <a:t>CONCEPTO: Instrumento de evaluación basado en una escala cuantitativa y/o cualitativa asociada a unos criterios preestablecidos que miden acciones del alumnado sobre los aspectos de la tarea o actividad que serán evaluados 					(Torres y Perera, 2010)</a:t>
            </a:r>
            <a:br>
              <a:rPr lang="es-ES" sz="2700" dirty="0">
                <a:solidFill>
                  <a:schemeClr val="tx1"/>
                </a:solidFill>
                <a:latin typeface="Baskerville Old Face" pitchFamily="18" charset="0"/>
              </a:rPr>
            </a:br>
            <a:endParaRPr lang="es-ES" sz="2700" dirty="0">
              <a:latin typeface="Colonna MT" pitchFamily="82" charset="0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612648" y="2420888"/>
            <a:ext cx="14390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>
                <a:latin typeface="Colonna MT" panose="04020805060202030203" pitchFamily="82" charset="0"/>
              </a:rPr>
              <a:t> </a:t>
            </a:r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47" y="5343949"/>
            <a:ext cx="1907704" cy="1514051"/>
          </a:xfr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5343949"/>
            <a:ext cx="2033808" cy="1514050"/>
          </a:xfrm>
          <a:prstGeom prst="rect">
            <a:avLst/>
          </a:prstGeom>
        </p:spPr>
      </p:pic>
      <p:pic>
        <p:nvPicPr>
          <p:cNvPr id="6" name="Picture 2" descr="G:\CFIE 15.16 C\Evaluacin-aprendizaje diana trilema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710846569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DATOS DE CONTACTO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endParaRPr lang="es-ES" dirty="0"/>
          </a:p>
          <a:p>
            <a:pPr algn="ctr">
              <a:buNone/>
            </a:pPr>
            <a:endParaRPr lang="es-ES" dirty="0"/>
          </a:p>
          <a:p>
            <a:pPr algn="ctr">
              <a:buNone/>
            </a:pPr>
            <a:endParaRPr lang="es-ES" dirty="0"/>
          </a:p>
          <a:p>
            <a:pPr algn="ctr">
              <a:buNone/>
            </a:pPr>
            <a:endParaRPr lang="es-ES" dirty="0"/>
          </a:p>
          <a:p>
            <a:pPr algn="ctr">
              <a:buNone/>
            </a:pPr>
            <a:r>
              <a:rPr lang="es-ES" dirty="0"/>
              <a:t>INÉS MARÍA MONREAL GUERRERO</a:t>
            </a:r>
          </a:p>
          <a:p>
            <a:pPr algn="ctr">
              <a:buNone/>
            </a:pPr>
            <a:r>
              <a:rPr lang="es-ES" dirty="0"/>
              <a:t>EMAIL: </a:t>
            </a:r>
            <a:r>
              <a:rPr lang="es-ES" dirty="0">
                <a:hlinkClick r:id="rId2"/>
              </a:rPr>
              <a:t>inesmaria.monreal@uva.es</a:t>
            </a:r>
            <a:endParaRPr lang="es-ES" dirty="0"/>
          </a:p>
          <a:p>
            <a:pPr algn="ctr">
              <a:buNone/>
            </a:pPr>
            <a:r>
              <a:rPr lang="es-ES" dirty="0" err="1"/>
              <a:t>Twitter</a:t>
            </a:r>
            <a:r>
              <a:rPr lang="es-ES" dirty="0"/>
              <a:t>: @30im</a:t>
            </a:r>
          </a:p>
          <a:p>
            <a:pPr algn="ctr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24957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>
                <a:latin typeface="Colonna MT" pitchFamily="82" charset="0"/>
              </a:rPr>
              <a:t>ORDEN ECD/65/2015. CONOCIMIENTO COMPETENCIAL</a:t>
            </a:r>
          </a:p>
        </p:txBody>
      </p:sp>
      <p:sp>
        <p:nvSpPr>
          <p:cNvPr id="7" name="CuadroTexto 6"/>
          <p:cNvSpPr txBox="1"/>
          <p:nvPr/>
        </p:nvSpPr>
        <p:spPr>
          <a:xfrm rot="19332630">
            <a:off x="2149299" y="2959359"/>
            <a:ext cx="33933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>
                <a:latin typeface="Colonna MT" panose="04020805060202030203" pitchFamily="82" charset="0"/>
              </a:rPr>
              <a:t> </a:t>
            </a:r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47" y="5343949"/>
            <a:ext cx="1907704" cy="1514051"/>
          </a:xfr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5343949"/>
            <a:ext cx="2033808" cy="1514050"/>
          </a:xfrm>
          <a:prstGeom prst="rect">
            <a:avLst/>
          </a:prstGeom>
        </p:spPr>
      </p:pic>
      <p:sp>
        <p:nvSpPr>
          <p:cNvPr id="9" name="Rectángulo 8"/>
          <p:cNvSpPr/>
          <p:nvPr/>
        </p:nvSpPr>
        <p:spPr>
          <a:xfrm>
            <a:off x="385679" y="1986262"/>
            <a:ext cx="844035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4000" b="1" dirty="0">
                <a:solidFill>
                  <a:schemeClr val="accent1">
                    <a:lumMod val="75000"/>
                  </a:schemeClr>
                </a:solidFill>
                <a:latin typeface="Colonna MT" pitchFamily="82" charset="0"/>
              </a:rPr>
              <a:t>COMPETENCIAS CLAVE </a:t>
            </a:r>
            <a:endParaRPr lang="es-ES" sz="4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439250" y="2727576"/>
            <a:ext cx="82089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1125988965"/>
              </p:ext>
            </p:extLst>
          </p:nvPr>
        </p:nvGraphicFramePr>
        <p:xfrm>
          <a:off x="0" y="1219200"/>
          <a:ext cx="9036496" cy="49461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57777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>
                <a:latin typeface="Colonna MT" pitchFamily="82" charset="0"/>
              </a:rPr>
              <a:t>ORDEN ECD/65/2015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179512" y="1700808"/>
            <a:ext cx="87849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>
                <a:latin typeface="Colonna MT" panose="04020805060202030203" pitchFamily="82" charset="0"/>
              </a:rPr>
              <a:t> APRENDIZAJE BASADO EN COMPETENCIAS</a:t>
            </a:r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47" y="5343949"/>
            <a:ext cx="1907704" cy="1514051"/>
          </a:xfr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5343949"/>
            <a:ext cx="2033808" cy="1514050"/>
          </a:xfrm>
          <a:prstGeom prst="rect">
            <a:avLst/>
          </a:prstGeom>
        </p:spPr>
      </p:pic>
      <p:sp>
        <p:nvSpPr>
          <p:cNvPr id="5" name="Rectángulo redondeado 4"/>
          <p:cNvSpPr/>
          <p:nvPr/>
        </p:nvSpPr>
        <p:spPr>
          <a:xfrm>
            <a:off x="601288" y="2504020"/>
            <a:ext cx="2015136" cy="252028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Rectángulo redondeado 8"/>
          <p:cNvSpPr/>
          <p:nvPr/>
        </p:nvSpPr>
        <p:spPr>
          <a:xfrm>
            <a:off x="3378732" y="2554626"/>
            <a:ext cx="2015136" cy="25202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Tempus Sans ITC" panose="04020404030D07020202" pitchFamily="82" charset="0"/>
              </a:rPr>
              <a:t>APRENDIZAJE SIGNIFICATIVO</a:t>
            </a:r>
          </a:p>
        </p:txBody>
      </p:sp>
      <p:sp>
        <p:nvSpPr>
          <p:cNvPr id="10" name="Rectángulo redondeado 9"/>
          <p:cNvSpPr/>
          <p:nvPr/>
        </p:nvSpPr>
        <p:spPr>
          <a:xfrm>
            <a:off x="6156176" y="2504020"/>
            <a:ext cx="2015136" cy="2520280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Tempus Sans ITC" panose="04020404030D07020202" pitchFamily="82" charset="0"/>
              </a:rPr>
              <a:t>INTEGRACIÓN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539552" y="3212976"/>
            <a:ext cx="2232248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  <a:p>
            <a:r>
              <a:rPr lang="es-ES" sz="1600" dirty="0">
                <a:latin typeface="Tempus Sans ITC" panose="04020404030D07020202" pitchFamily="82" charset="0"/>
              </a:rPr>
              <a:t>TRANSVERSALIDAD</a:t>
            </a:r>
          </a:p>
        </p:txBody>
      </p:sp>
    </p:spTree>
    <p:extLst>
      <p:ext uri="{BB962C8B-B14F-4D97-AF65-F5344CB8AC3E}">
        <p14:creationId xmlns:p14="http://schemas.microsoft.com/office/powerpoint/2010/main" val="10574644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>
                <a:latin typeface="Colonna MT" pitchFamily="82" charset="0"/>
              </a:rPr>
              <a:t>ORDEN ECD/65/2015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612648" y="2420888"/>
            <a:ext cx="14390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>
                <a:latin typeface="Colonna MT" panose="04020805060202030203" pitchFamily="82" charset="0"/>
              </a:rPr>
              <a:t> </a:t>
            </a:r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47" y="5343949"/>
            <a:ext cx="1907704" cy="1514051"/>
          </a:xfr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5343949"/>
            <a:ext cx="2033808" cy="1514050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179512" y="1628800"/>
            <a:ext cx="885698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Tempus Sans ITC" panose="04020404030D07020202" pitchFamily="82" charset="0"/>
              </a:rPr>
              <a:t>COMPETENCIAS:</a:t>
            </a:r>
          </a:p>
          <a:p>
            <a:endParaRPr lang="es-ES" sz="2400" dirty="0">
              <a:latin typeface="Tempus Sans ITC" panose="04020404030D07020202" pitchFamily="82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" sz="2400" dirty="0">
                <a:latin typeface="Tempus Sans ITC" panose="04020404030D07020202" pitchFamily="82" charset="0"/>
              </a:rPr>
              <a:t>Integradas en áreas curriculares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" sz="2400" dirty="0">
                <a:latin typeface="Tempus Sans ITC" panose="04020404030D07020202" pitchFamily="82" charset="0"/>
              </a:rPr>
              <a:t>Desarrolladas en ámbitos de educación formal y no formal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" sz="2400" dirty="0">
                <a:latin typeface="Tempus Sans ITC" panose="04020404030D07020202" pitchFamily="82" charset="0"/>
              </a:rPr>
              <a:t>Selección de contenidos y metodologías que aseguren la adquisición de competencias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" sz="2400" dirty="0">
                <a:latin typeface="Tempus Sans ITC" panose="04020404030D07020202" pitchFamily="82" charset="0"/>
              </a:rPr>
              <a:t>Criterios de evaluación: referencia para valorar lo que el alumno sabe o no sabe hacer en el área curricular. Desglosados en: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" sz="2400" dirty="0">
                <a:latin typeface="Tempus Sans ITC" panose="04020404030D07020202" pitchFamily="82" charset="0"/>
              </a:rPr>
              <a:t>Estándares de aprendizaje evaluables: observables / medibles, </a:t>
            </a:r>
            <a:r>
              <a:rPr lang="es-ES" sz="2400" b="1" dirty="0">
                <a:latin typeface="Tempus Sans ITC" panose="04020404030D07020202" pitchFamily="82" charset="0"/>
              </a:rPr>
              <a:t>graduación del desempeño</a:t>
            </a:r>
          </a:p>
        </p:txBody>
      </p:sp>
    </p:spTree>
    <p:extLst>
      <p:ext uri="{BB962C8B-B14F-4D97-AF65-F5344CB8AC3E}">
        <p14:creationId xmlns:p14="http://schemas.microsoft.com/office/powerpoint/2010/main" val="3485535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-7259" y="476672"/>
            <a:ext cx="8984557" cy="4536504"/>
          </a:xfrm>
        </p:spPr>
        <p:txBody>
          <a:bodyPr>
            <a:normAutofit/>
          </a:bodyPr>
          <a:lstStyle/>
          <a:p>
            <a:pPr algn="ctr"/>
            <a:r>
              <a:rPr lang="es-ES" sz="6600" dirty="0">
                <a:latin typeface="Colonna MT" pitchFamily="82" charset="0"/>
              </a:rPr>
              <a:t>COMPETENCIAS CLAVE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endParaRPr lang="es-ES" sz="2000" dirty="0">
              <a:latin typeface="Colonna MT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97797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rmedio">
  <a:themeElements>
    <a:clrScheme name="Intermedi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Intermedi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5545B9CC459BD04698D8234B442697EE" ma:contentTypeVersion="7" ma:contentTypeDescription="Crear nuevo documento." ma:contentTypeScope="" ma:versionID="cd59821b32dfb74c3a6d228a78f1ed17">
  <xsd:schema xmlns:xsd="http://www.w3.org/2001/XMLSchema" xmlns:xs="http://www.w3.org/2001/XMLSchema" xmlns:p="http://schemas.microsoft.com/office/2006/metadata/properties" xmlns:ns2="574dc532-17de-4a5a-b67b-326ae1b762bf" targetNamespace="http://schemas.microsoft.com/office/2006/metadata/properties" ma:root="true" ma:fieldsID="00c9f0066cb56f63e9a161fbcb38020a" ns2:_="">
    <xsd:import namespace="574dc532-17de-4a5a-b67b-326ae1b762b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4dc532-17de-4a5a-b67b-326ae1b762b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A582AFA-F928-4F5C-805E-B3CBB5C02193}"/>
</file>

<file path=customXml/itemProps2.xml><?xml version="1.0" encoding="utf-8"?>
<ds:datastoreItem xmlns:ds="http://schemas.openxmlformats.org/officeDocument/2006/customXml" ds:itemID="{7FE10744-3C64-4E96-A397-A333F5BA1737}"/>
</file>

<file path=customXml/itemProps3.xml><?xml version="1.0" encoding="utf-8"?>
<ds:datastoreItem xmlns:ds="http://schemas.openxmlformats.org/officeDocument/2006/customXml" ds:itemID="{1CB27494-7665-4EC8-9427-2D215BD04A38}"/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1552</TotalTime>
  <Words>2479</Words>
  <Application>Microsoft Office PowerPoint</Application>
  <PresentationFormat>Presentación en pantalla (4:3)</PresentationFormat>
  <Paragraphs>325</Paragraphs>
  <Slides>54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54</vt:i4>
      </vt:variant>
    </vt:vector>
  </HeadingPairs>
  <TitlesOfParts>
    <vt:vector size="64" baseType="lpstr">
      <vt:lpstr>Arial</vt:lpstr>
      <vt:lpstr>Baskerville Old Face</vt:lpstr>
      <vt:lpstr>Calibri</vt:lpstr>
      <vt:lpstr>Californian FB</vt:lpstr>
      <vt:lpstr>Colonna MT</vt:lpstr>
      <vt:lpstr>Tempus Sans ITC</vt:lpstr>
      <vt:lpstr>Tw Cen MT</vt:lpstr>
      <vt:lpstr>Wingdings</vt:lpstr>
      <vt:lpstr>Wingdings 2</vt:lpstr>
      <vt:lpstr>Intermedio</vt:lpstr>
      <vt:lpstr>SEMINARIO: EVALUACIÓN POR COMPETENCIAS  SAN VICENTE DE PAUL (BENAVENTE)</vt:lpstr>
      <vt:lpstr>ORDEN ECD/65/2015</vt:lpstr>
      <vt:lpstr>ORDEN ECD/65/2015</vt:lpstr>
      <vt:lpstr>UNESCO (1996)</vt:lpstr>
      <vt:lpstr>ORDEN ECD/65/2015</vt:lpstr>
      <vt:lpstr>ORDEN ECD/65/2015. CONOCIMIENTO COMPETENCIAL</vt:lpstr>
      <vt:lpstr>ORDEN ECD/65/2015</vt:lpstr>
      <vt:lpstr>ORDEN ECD/65/2015</vt:lpstr>
      <vt:lpstr>COMPETENCIAS CLAVE</vt:lpstr>
      <vt:lpstr>COMPETENCIA LINGÜÍSTICA</vt:lpstr>
      <vt:lpstr>COMPETENCIA MATEMÁTICA Y COMPETENCIAS BÁSICAS EN CIENCIA Y TECNOLOGÍA</vt:lpstr>
      <vt:lpstr>COMPETENCIA DIGITAL</vt:lpstr>
      <vt:lpstr>APRENDER A APRENDER</vt:lpstr>
      <vt:lpstr>COMPETENCIAS SOCIALES Y CÍVICAS</vt:lpstr>
      <vt:lpstr>SENTIDO DE INICIATIVA Y ESPÍRITU EMPRENDEDOR</vt:lpstr>
      <vt:lpstr>CONCIENCIA Y EXPRESIONES CULTURALES</vt:lpstr>
      <vt:lpstr>ORDEN EDU/362/2015. BCYL</vt:lpstr>
      <vt:lpstr>ORDEN ECD/65/2015</vt:lpstr>
      <vt:lpstr>ACTIVIDAD REFLEXIVA </vt:lpstr>
      <vt:lpstr> </vt:lpstr>
      <vt:lpstr>ORDEN ECD/65/2015</vt:lpstr>
      <vt:lpstr>DIMENSIÓN PROCESUAL DEL PROCESO DE EVALUACIÓN</vt:lpstr>
      <vt:lpstr>DE LA CULTURA DEL EXAMEN A LA CULTURA DE LA EVALUACIÓN</vt:lpstr>
      <vt:lpstr>EVALUACIÓN FORMATIVA</vt:lpstr>
      <vt:lpstr>Presentación de PowerPoint</vt:lpstr>
      <vt:lpstr>Presentación de PowerPoint</vt:lpstr>
      <vt:lpstr>Presentación de PowerPoint</vt:lpstr>
      <vt:lpstr>Presentación de PowerPoint</vt:lpstr>
      <vt:lpstr>PRÁCTICA. PASOS BÁSICOS</vt:lpstr>
      <vt:lpstr>Presentación de PowerPoint</vt:lpstr>
      <vt:lpstr>ALGUNOS INSTRUMENTOS PARA LA EVALUACIÓN FORMATIVA</vt:lpstr>
      <vt:lpstr>     RÚBRICAS   CONCEPTO: Instrumento de evaluación basado en una escala cuantitativa y/o cualitativa asociada a unos criterios preestablecidos que miden acciones del alumnado sobre los aspectos de la tarea o actividad que serán evaluados      (Torres y Perera, 2010) </vt:lpstr>
      <vt:lpstr>RÚBRICA</vt:lpstr>
      <vt:lpstr>RÚBRICA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     PORTFOLIO   Documento personal elaborado por el alumno durante el proyecto. Contiene:  -colección estructurada de los materiales utilizados (textos, vídeos, páginas web…) -Creaciones producidas a lo largo del proyecto  </vt:lpstr>
      <vt:lpstr>     VENTAJAS DEL PORTFOLIO    Ofrece información amplia sobre el proceso de aprendizaje Admite el uso de la evaluación formativa para el proceso de aprendizaje Tiene carácter cooperativo: implicación de docente y alumno en organización y desempeño de tarea Desarrolla el alumno la autonomía y el pensamiento crítico reflexivo </vt:lpstr>
      <vt:lpstr>      INCOVENIENTES DEL PORTFOLIO   Inseguridad del alumno frente el proceso de elaboración del portfolio Puede llegar a suponer excesivo tiempo por parte del profesor y del alumno, si no se seleccionan aspectos clave a recopilar. Exigencia: implica alto nivel de autodisciplina y responsabilidad del alumno (punto fuerte – punto débil) Carácter “subjetivo” de la evaluación a través del portfolio  </vt:lpstr>
      <vt:lpstr>     APARTADOS DE ELABORACIÓN DEL PORTFOLIO      </vt:lpstr>
      <vt:lpstr>        </vt:lpstr>
      <vt:lpstr>                CRITERIOS DE EVALUACIÓN DEL PORTFOLIO  1.Presentación y organización 2.Redacción clara y comprensiva 3.Información actual, diversa y seleccionada con criterio 4.Equilibrio entre la información aportada por fuentes externas, por el profesor y la propia 5. Selección de actividades complementarias 6.Aportaciones de contenidos, ideas y sugerencias propias 7. Implicación, participación y compromiso</vt:lpstr>
      <vt:lpstr>      DIARIO DE CLASE  “son los documentos en los que profesores y profesoras recogen sus impresiones sobre lo que está sucediendo en sus clases” (Zabalza, 2008, p.15)  Este documento sirve de herramienta de evaluación y reflexión sobre la propia práctica educativa. El docente lo utiliza como mecanismo de introspección sobre su propia práctica docente.  Instrumento fundamental en la unión de la reflexión educativa y la acción escolar, o lo que es lo mismo, facilita la unión reflexiva entre la teoría y la práctica.  </vt:lpstr>
      <vt:lpstr>     Perspectivas de los diarios (Zabalza, 2004)       </vt:lpstr>
      <vt:lpstr>  TIPOS DE DIARIO (ZABALZA, 2004)   </vt:lpstr>
      <vt:lpstr>     CARACTERÍSTICAS DEL DIARIO DE CLASE  Estructura narrativa de naturaleza flexible -Herramienta reflexiva y de toma de conciencia de creencias del docente/alumno -Permite profundizar en la docencia/adquisición de contenidos (alumno) desde una perspectiva diacrónica y sincrónica -Refleja la inmediatez de la clase y la acción educativa  </vt:lpstr>
      <vt:lpstr>     </vt:lpstr>
      <vt:lpstr>      DIANA  CONCEPTO Herramienta de evaluación participativa visual y rápida, que permite acotar un número determinado de criterios de evaluación que conocen previamente a la realización de la actividad. Estos criterios están relacionados con un número determinado de niveles que corresponderán a la valoración que demos a cada uno de ellos. Cada porción de la diana está relacionada con un aspecto del proyecto.  </vt:lpstr>
      <vt:lpstr>      DIANA   CONCEPTO Herramienta de evaluación participativa visual y rápida, que permite acotar un número determinado de criterios de evaluación que conocen previamente a la realización de la actividad. Estos criterios están relacionados con un número determinado de niveles que corresponderán a la valoración que demos a cada uno de ellos. Cada porción de la diana está relacionada con un aspecto del proyecto  </vt:lpstr>
      <vt:lpstr>     RÚBRICAS   CONCEPTO: Instrumento de evaluación basado en una escala cuantitativa y/o cualitativa asociada a unos criterios preestablecidos que miden acciones del alumnado sobre los aspectos de la tarea o actividad que serán evaluados      (Torres y Perera, 2010) </vt:lpstr>
      <vt:lpstr>DATOS DE CONTACTO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AUDICIÓN</dc:title>
  <dc:creator>Equipo</dc:creator>
  <cp:lastModifiedBy>INES</cp:lastModifiedBy>
  <cp:revision>138</cp:revision>
  <dcterms:created xsi:type="dcterms:W3CDTF">2010-01-25T22:35:15Z</dcterms:created>
  <dcterms:modified xsi:type="dcterms:W3CDTF">2021-01-18T09:49:13Z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0x0101005545B9CC459BD04698D8234B442697EE</vt:lpwstr>
  </property>
</Properties>
</file>