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B2703"/>
    <a:srgbClr val="FBD1F2"/>
    <a:srgbClr val="FFFF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 autoAdjust="0"/>
  </p:normalViewPr>
  <p:slideViewPr>
    <p:cSldViewPr snapToGrid="0">
      <p:cViewPr>
        <p:scale>
          <a:sx n="82" d="100"/>
          <a:sy n="82" d="100"/>
        </p:scale>
        <p:origin x="-72" y="1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D639AC0-EE93-4382-9568-F4B5AD457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43AF9D2E-DE6C-494E-8FE7-DBEAA43237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8670EB4-1D61-46BD-8F8B-E923ADD7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1C246BC-F306-43BD-819F-EB838C94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9C68B275-2D23-455F-B238-F8BD71DD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69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5AB9687-40D3-4E4A-8485-C59633E5E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60FA427-CFF7-426C-8479-B164C4EF9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AD59C74-9815-4A9A-9271-E2F241AF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EF6A5CAF-0D0E-42D3-9022-B5C15B09E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3C654D6-D3AD-4173-81F4-E8C42912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551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012F5238-DBA3-490A-9E26-218D41A65C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5BD22595-1E1D-42AE-AF4A-278F6E8301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A8D8D63-5430-4D79-AA0C-6D4CA9DFF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AD4AE06-AAEA-4FBD-86F4-B82FA44D9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88BC1F5-76B7-462B-AAF1-FA562D83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0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6605E12-AC0A-4E2A-91D7-FAB156B66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D320FF7-9AB9-4DD2-BC6C-7568D1630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002631C-9AE4-4320-9FF2-A1D19AB83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4FD3203-720C-420C-AA4B-876D25575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B8D996B-3F09-48EE-AFF4-9C3FF1D92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687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DD5B911-5891-4C0E-BEAD-92AD90AB3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1138764-21E5-4982-9A2E-272F1E5FB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8A7C7F0-4209-4E7F-9AFA-07C4ACC9B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485B5A9-AB67-4FFE-AF0E-51BCD0A3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DA7F2BA-8E8C-4E0A-BA5F-35FF1444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032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5EDA51A-6730-498A-B862-ADE4E01EC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767D86B-D015-4B3F-A935-8333B5493B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8E93142-8719-4335-A0E1-DC4299C51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A82583D-C5D7-40C7-8CB7-0CC1F0C73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4165D47F-9AFB-4D9E-8E2B-A1EAA1AA4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15430CD-86EC-4D62-A7E9-69EDA1E9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553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2F940EA-46F3-47EB-ACB5-F9E8AF0C1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442C297-9BF6-4002-8B25-0BC8F12D30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3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57A763E6-09F1-4671-90FE-D7314CE0D1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3" y="2505076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C0D37CE6-5B86-4D13-B7D3-F53F12CC1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3527EA75-644A-493D-BDA0-B8ADB63E8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1EEA7BC-9F4E-478A-96BE-8A8AB947D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641F834B-06A4-4A19-9A87-4B5DB8A68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C3AED483-3D79-4F41-B165-DE022965B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1615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57D5B2-6F4B-4295-B77F-33C035DC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C0B9842C-C649-4826-AE7F-61CD98AA2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CC600E4-8D4E-4AA4-B07D-0AB9AA11E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84A39A0D-6032-4487-A79C-766AA8DEE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992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20DA8FED-8FB1-4D04-A3F5-CECB8CE2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F105B9F5-CA4E-4602-B134-A80B2CDE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9D19565-DE93-4878-AD2A-DF8403A3B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942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0DBEB5B-D055-4252-910F-9764B1256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B319CE1-AB36-4862-9313-12BE61B2B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2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3F6FAED-4DD2-4207-BC4F-91505C8FA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7D7FDD32-D3F2-43CE-A416-A47E86151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542374A-6DC8-4E36-B76D-F5A87E345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A02956EA-BA40-4D9D-A747-EF0B5AF7D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5314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420372E-C080-4871-A3CC-9D10A81A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042D7EEC-5788-4998-A0A9-364D793102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2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6C19279-1489-4863-8837-8A84BEE20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33878F38-8950-4088-8E15-F0E351E6F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63D738F-7CD4-4DA8-9191-31D80A65D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BF6ADCCA-D02D-4F07-BA26-A6E36E44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9275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7FC1ED0A-5981-48AD-9D29-9626BD988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303544D-7EF9-4B5A-98E5-E3ABCFEAD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5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ECAFF247-40A1-415C-AC6F-87DD7D94E2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72961-727D-4FC0-8D12-2540DA511032}" type="datetimeFigureOut">
              <a:rPr lang="es-ES" smtClean="0"/>
              <a:t>03/01/2020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29934B6-B60F-4A00-B421-160F89B88E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5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B3C4E62-1E83-4506-AD5B-483A23C4E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0FE1C-BFCE-44AF-A738-BCFC923582C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4344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image" Target="../media/image2.jpg"/><Relationship Id="rId7" Type="http://schemas.openxmlformats.org/officeDocument/2006/relationships/slide" Target="slide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dailymotion.com/video/x2o3j4m" TargetMode="External"/><Relationship Id="rId10" Type="http://schemas.openxmlformats.org/officeDocument/2006/relationships/image" Target="../media/image5.png"/><Relationship Id="rId4" Type="http://schemas.openxmlformats.org/officeDocument/2006/relationships/audio" Target="../media/audio1.wav"/><Relationship Id="rId9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2275E336-1736-49CC-88CB-742009317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6211" y="95802"/>
            <a:ext cx="9656764" cy="676219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F3C7C5E8-0246-4656-9DAE-E389B74D5374}"/>
              </a:ext>
            </a:extLst>
          </p:cNvPr>
          <p:cNvSpPr txBox="1"/>
          <p:nvPr/>
        </p:nvSpPr>
        <p:spPr>
          <a:xfrm>
            <a:off x="304809" y="304810"/>
            <a:ext cx="1855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  <a:latin typeface="Arial Narrow" panose="020B0606020202030204" pitchFamily="34" charset="0"/>
              </a:rPr>
              <a:t>DATOS DEL PROYECTO: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578C4CFD-EC9E-4C40-B131-F51F339ABB4D}"/>
              </a:ext>
            </a:extLst>
          </p:cNvPr>
          <p:cNvSpPr txBox="1"/>
          <p:nvPr/>
        </p:nvSpPr>
        <p:spPr>
          <a:xfrm>
            <a:off x="304809" y="1119814"/>
            <a:ext cx="18553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 Narrow" panose="020B0606020202030204" pitchFamily="34" charset="0"/>
              </a:rPr>
              <a:t>GRUPO: infantil</a:t>
            </a:r>
          </a:p>
          <a:p>
            <a:r>
              <a:rPr lang="es-ES" b="1" dirty="0" smtClean="0">
                <a:latin typeface="Arial Narrow" panose="020B0606020202030204" pitchFamily="34" charset="0"/>
              </a:rPr>
              <a:t> </a:t>
            </a:r>
            <a:r>
              <a:rPr lang="es-ES" b="1" dirty="0" smtClean="0">
                <a:latin typeface="Arial Narrow" panose="020B0606020202030204" pitchFamily="34" charset="0"/>
              </a:rPr>
              <a:t>3 </a:t>
            </a:r>
            <a:r>
              <a:rPr lang="es-ES" b="1" dirty="0" smtClean="0">
                <a:latin typeface="Arial Narrow" panose="020B0606020202030204" pitchFamily="34" charset="0"/>
              </a:rPr>
              <a:t>años</a:t>
            </a:r>
            <a:endParaRPr lang="es-ES" b="1" dirty="0">
              <a:latin typeface="Arial Narrow" panose="020B0606020202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AA6DAB9F-B9F6-423B-824A-8A4CE693A8C6}"/>
              </a:ext>
            </a:extLst>
          </p:cNvPr>
          <p:cNvSpPr txBox="1"/>
          <p:nvPr/>
        </p:nvSpPr>
        <p:spPr>
          <a:xfrm>
            <a:off x="304801" y="1842062"/>
            <a:ext cx="207141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 Narrow" panose="020B0606020202030204" pitchFamily="34" charset="0"/>
              </a:rPr>
              <a:t>MATERIAS:</a:t>
            </a:r>
          </a:p>
          <a:p>
            <a:pPr marL="342900" indent="-342900">
              <a:buAutoNum type="arabicPeriod"/>
            </a:pPr>
            <a:r>
              <a:rPr lang="es-ES" b="1" dirty="0" smtClean="0">
                <a:latin typeface="Arial Narrow" panose="020B0606020202030204" pitchFamily="34" charset="0"/>
              </a:rPr>
              <a:t>Conocimiento de sí mismo y autonomía personal.</a:t>
            </a:r>
          </a:p>
          <a:p>
            <a:pPr marL="342900" indent="-342900">
              <a:buAutoNum type="arabicPeriod"/>
            </a:pPr>
            <a:r>
              <a:rPr lang="es-ES" b="1" dirty="0" smtClean="0">
                <a:latin typeface="Arial Narrow" panose="020B0606020202030204" pitchFamily="34" charset="0"/>
              </a:rPr>
              <a:t>Conocimiento del entorno.</a:t>
            </a:r>
          </a:p>
          <a:p>
            <a:pPr marL="342900" indent="-342900">
              <a:buAutoNum type="arabicPeriod"/>
            </a:pPr>
            <a:r>
              <a:rPr lang="es-ES" b="1" dirty="0" smtClean="0">
                <a:latin typeface="Arial Narrow" panose="020B0606020202030204" pitchFamily="34" charset="0"/>
              </a:rPr>
              <a:t>Lenguajes: comunicación y representación</a:t>
            </a:r>
          </a:p>
          <a:p>
            <a:endParaRPr lang="es-ES" b="1" dirty="0">
              <a:latin typeface="Arial Narrow" panose="020B060602020203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4247908" y="2167258"/>
            <a:ext cx="9896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smtClean="0"/>
              <a:t>RUTINA DE PENSAMIENTO KWL</a:t>
            </a:r>
            <a:endParaRPr lang="es-ES" sz="1000" dirty="0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11" y="775515"/>
            <a:ext cx="1794076" cy="990635"/>
          </a:xfrm>
          <a:prstGeom prst="rect">
            <a:avLst/>
          </a:prstGeom>
        </p:spPr>
      </p:pic>
      <p:sp>
        <p:nvSpPr>
          <p:cNvPr id="11" name="10 Botón de acción: Hacia delante o Siguiente">
            <a:hlinkClick r:id="rId5" highlightClick="1">
              <a:snd r:embed="rId4" name="click.wav"/>
            </a:hlinkClick>
            <a:hlinkHover r:id="rId5"/>
          </p:cNvPr>
          <p:cNvSpPr/>
          <p:nvPr/>
        </p:nvSpPr>
        <p:spPr>
          <a:xfrm>
            <a:off x="4844007" y="1156254"/>
            <a:ext cx="601884" cy="408050"/>
          </a:xfrm>
          <a:prstGeom prst="actionButtonForwardNex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6528123" y="775514"/>
            <a:ext cx="23843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Tx/>
              <a:buChar char="-"/>
            </a:pPr>
            <a:r>
              <a:rPr lang="es-ES" sz="800" dirty="0" smtClean="0"/>
              <a:t>Conocer diferentes formas de vida y costumbres.</a:t>
            </a:r>
          </a:p>
          <a:p>
            <a:pPr marL="171450" indent="-171450" algn="just">
              <a:buFontTx/>
              <a:buChar char="-"/>
            </a:pPr>
            <a:r>
              <a:rPr lang="es-ES" sz="800" dirty="0" smtClean="0"/>
              <a:t>Identificar dónde vivían y como eran sus casas.</a:t>
            </a:r>
          </a:p>
          <a:p>
            <a:pPr marL="171450" indent="-171450" algn="just">
              <a:buFontTx/>
              <a:buChar char="-"/>
            </a:pPr>
            <a:r>
              <a:rPr lang="es-ES" sz="800" dirty="0" smtClean="0"/>
              <a:t>Conocer los miembros de una tribu y sus funciones.</a:t>
            </a:r>
            <a:endParaRPr lang="es-ES" sz="8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294476" y="775511"/>
            <a:ext cx="24191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s-ES" sz="800" dirty="0" smtClean="0"/>
              <a:t>Identifica la casa de los indios.</a:t>
            </a:r>
          </a:p>
          <a:p>
            <a:pPr marL="171450" indent="-171450">
              <a:buFontTx/>
              <a:buChar char="-"/>
            </a:pPr>
            <a:r>
              <a:rPr lang="es-ES" sz="800" dirty="0" smtClean="0"/>
              <a:t>Valora las costumbres de  los poblados indios.</a:t>
            </a:r>
          </a:p>
          <a:p>
            <a:pPr marL="171450" indent="-171450">
              <a:buFontTx/>
              <a:buChar char="-"/>
            </a:pPr>
            <a:r>
              <a:rPr lang="es-ES" sz="800" dirty="0" smtClean="0"/>
              <a:t>Conoce algunas de las funciones de los miembros de una tribu. </a:t>
            </a:r>
            <a:endParaRPr lang="es-ES" sz="800" dirty="0"/>
          </a:p>
        </p:txBody>
      </p:sp>
      <p:sp>
        <p:nvSpPr>
          <p:cNvPr id="14" name="13 Explosión 1"/>
          <p:cNvSpPr/>
          <p:nvPr/>
        </p:nvSpPr>
        <p:spPr>
          <a:xfrm>
            <a:off x="6389228" y="1694186"/>
            <a:ext cx="1192192" cy="44973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6412377" y="1736370"/>
            <a:ext cx="1192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Competencia lingüística</a:t>
            </a:r>
            <a:endParaRPr lang="es-ES" sz="1100" b="1" dirty="0"/>
          </a:p>
        </p:txBody>
      </p:sp>
      <p:sp>
        <p:nvSpPr>
          <p:cNvPr id="19" name="18 Explosión 1"/>
          <p:cNvSpPr/>
          <p:nvPr/>
        </p:nvSpPr>
        <p:spPr>
          <a:xfrm>
            <a:off x="7882372" y="1632451"/>
            <a:ext cx="1145893" cy="573215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CuadroTexto"/>
          <p:cNvSpPr txBox="1"/>
          <p:nvPr/>
        </p:nvSpPr>
        <p:spPr>
          <a:xfrm>
            <a:off x="7963383" y="1638473"/>
            <a:ext cx="9491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Competencia</a:t>
            </a:r>
          </a:p>
          <a:p>
            <a:pPr algn="ctr"/>
            <a:r>
              <a:rPr lang="es-ES" sz="1100" b="1" dirty="0" smtClean="0"/>
              <a:t>Aprender a aprender</a:t>
            </a:r>
            <a:endParaRPr lang="es-ES" sz="1100" b="1" dirty="0"/>
          </a:p>
        </p:txBody>
      </p:sp>
      <p:sp>
        <p:nvSpPr>
          <p:cNvPr id="21" name="20 Explosión 1"/>
          <p:cNvSpPr/>
          <p:nvPr/>
        </p:nvSpPr>
        <p:spPr>
          <a:xfrm>
            <a:off x="9251067" y="1500170"/>
            <a:ext cx="1157468" cy="736938"/>
          </a:xfrm>
          <a:prstGeom prst="irregularSeal1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CuadroTexto"/>
          <p:cNvSpPr txBox="1"/>
          <p:nvPr/>
        </p:nvSpPr>
        <p:spPr>
          <a:xfrm>
            <a:off x="9204773" y="1599662"/>
            <a:ext cx="134845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Competencia matemática, ciencia y tecnología</a:t>
            </a:r>
            <a:endParaRPr lang="es-ES" sz="1100" b="1" dirty="0"/>
          </a:p>
        </p:txBody>
      </p:sp>
      <p:sp>
        <p:nvSpPr>
          <p:cNvPr id="23" name="22 Explosión 1"/>
          <p:cNvSpPr/>
          <p:nvPr/>
        </p:nvSpPr>
        <p:spPr>
          <a:xfrm>
            <a:off x="10608205" y="1587254"/>
            <a:ext cx="1105383" cy="624976"/>
          </a:xfrm>
          <a:prstGeom prst="irregularSeal1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CuadroTexto"/>
          <p:cNvSpPr txBox="1"/>
          <p:nvPr/>
        </p:nvSpPr>
        <p:spPr>
          <a:xfrm>
            <a:off x="10608204" y="1721483"/>
            <a:ext cx="110538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Competencia digital</a:t>
            </a:r>
            <a:endParaRPr lang="es-ES" sz="1100" b="1" dirty="0"/>
          </a:p>
        </p:txBody>
      </p:sp>
      <p:sp>
        <p:nvSpPr>
          <p:cNvPr id="25" name="24 Explosión 1"/>
          <p:cNvSpPr/>
          <p:nvPr/>
        </p:nvSpPr>
        <p:spPr>
          <a:xfrm>
            <a:off x="7048989" y="2143920"/>
            <a:ext cx="1053296" cy="620622"/>
          </a:xfrm>
          <a:prstGeom prst="irregularSeal1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CuadroTexto"/>
          <p:cNvSpPr txBox="1"/>
          <p:nvPr/>
        </p:nvSpPr>
        <p:spPr>
          <a:xfrm>
            <a:off x="7147372" y="2167255"/>
            <a:ext cx="100699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Competencias sociales y cívicas</a:t>
            </a:r>
          </a:p>
        </p:txBody>
      </p:sp>
      <p:sp>
        <p:nvSpPr>
          <p:cNvPr id="28" name="27 Explosión 1"/>
          <p:cNvSpPr/>
          <p:nvPr/>
        </p:nvSpPr>
        <p:spPr>
          <a:xfrm>
            <a:off x="8530548" y="2175171"/>
            <a:ext cx="1209552" cy="600164"/>
          </a:xfrm>
          <a:prstGeom prst="irregularSeal1">
            <a:avLst/>
          </a:prstGeom>
          <a:solidFill>
            <a:srgbClr val="DB270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CuadroTexto"/>
          <p:cNvSpPr txBox="1"/>
          <p:nvPr/>
        </p:nvSpPr>
        <p:spPr>
          <a:xfrm>
            <a:off x="8455313" y="2167258"/>
            <a:ext cx="12963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Sentido de iniciativa y espíritu emprendedor</a:t>
            </a:r>
          </a:p>
        </p:txBody>
      </p:sp>
      <p:sp>
        <p:nvSpPr>
          <p:cNvPr id="30" name="29 Explosión 1"/>
          <p:cNvSpPr/>
          <p:nvPr/>
        </p:nvSpPr>
        <p:spPr>
          <a:xfrm>
            <a:off x="9887673" y="2152375"/>
            <a:ext cx="1331091" cy="578735"/>
          </a:xfrm>
          <a:prstGeom prst="irregularSeal1">
            <a:avLst/>
          </a:prstGeom>
          <a:solidFill>
            <a:srgbClr val="FBD1F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CuadroTexto"/>
          <p:cNvSpPr txBox="1"/>
          <p:nvPr/>
        </p:nvSpPr>
        <p:spPr>
          <a:xfrm>
            <a:off x="9983167" y="2154153"/>
            <a:ext cx="114878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Conciencia y expresiones culturales</a:t>
            </a:r>
            <a:endParaRPr lang="es-ES" sz="11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4247908" y="5532707"/>
            <a:ext cx="53012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- Rutinas y destrezas de pensamiento                              - Aprendizaje  cooperativo</a:t>
            </a:r>
            <a:endParaRPr lang="es-ES" sz="1200" dirty="0"/>
          </a:p>
        </p:txBody>
      </p:sp>
      <p:sp>
        <p:nvSpPr>
          <p:cNvPr id="32" name="31 Elipse"/>
          <p:cNvSpPr/>
          <p:nvPr/>
        </p:nvSpPr>
        <p:spPr>
          <a:xfrm>
            <a:off x="2376213" y="4398380"/>
            <a:ext cx="902827" cy="750898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CuadroTexto"/>
          <p:cNvSpPr txBox="1"/>
          <p:nvPr/>
        </p:nvSpPr>
        <p:spPr>
          <a:xfrm>
            <a:off x="2306765" y="4262578"/>
            <a:ext cx="10417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/>
              <a:t>VISITA DE FAMILIARES U OTRAS PERSONAS ALFARERAS, CARPINTERAS</a:t>
            </a:r>
            <a:endParaRPr lang="es-ES" sz="1000" b="1" dirty="0"/>
          </a:p>
        </p:txBody>
      </p:sp>
      <p:sp>
        <p:nvSpPr>
          <p:cNvPr id="33" name="32 Elipse"/>
          <p:cNvSpPr/>
          <p:nvPr/>
        </p:nvSpPr>
        <p:spPr>
          <a:xfrm>
            <a:off x="3348485" y="4429825"/>
            <a:ext cx="899427" cy="719461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3348485" y="4266003"/>
            <a:ext cx="8994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000" b="1" dirty="0" smtClean="0"/>
              <a:t>ENSEÑAMOS NUESTRO POBLADO INDIO AL RESTO DEL COLEGIO</a:t>
            </a:r>
            <a:endParaRPr lang="es-ES" sz="1000" b="1" dirty="0"/>
          </a:p>
        </p:txBody>
      </p:sp>
      <p:sp>
        <p:nvSpPr>
          <p:cNvPr id="36" name="35 CuadroTexto"/>
          <p:cNvSpPr txBox="1"/>
          <p:nvPr/>
        </p:nvSpPr>
        <p:spPr>
          <a:xfrm>
            <a:off x="4288421" y="6252661"/>
            <a:ext cx="1377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200" dirty="0" smtClean="0"/>
              <a:t>OBSERVACIÓN</a:t>
            </a:r>
            <a:endParaRPr lang="es-ES" sz="12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6267689" y="6238763"/>
            <a:ext cx="1261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200" dirty="0" smtClean="0"/>
              <a:t>RÚBRICAS</a:t>
            </a:r>
            <a:endParaRPr lang="es-ES" sz="12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7844749" y="6252661"/>
            <a:ext cx="12616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200" dirty="0" smtClean="0"/>
              <a:t>PORTFOLIO</a:t>
            </a:r>
            <a:endParaRPr lang="es-ES" sz="12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247911" y="3607687"/>
            <a:ext cx="11574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smtClean="0"/>
              <a:t>Viviendas</a:t>
            </a:r>
            <a:endParaRPr lang="es-ES" sz="11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6345499" y="3601931"/>
            <a:ext cx="17992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smtClean="0"/>
              <a:t>Miembros y funciones</a:t>
            </a:r>
            <a:endParaRPr lang="es-ES" sz="11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8351460" y="3630424"/>
            <a:ext cx="8996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smtClean="0"/>
              <a:t>Oficios</a:t>
            </a:r>
            <a:endParaRPr lang="es-ES" sz="11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4247908" y="3890305"/>
            <a:ext cx="19792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smtClean="0"/>
              <a:t>Costumbres y tradiciones</a:t>
            </a:r>
            <a:endParaRPr lang="es-ES" sz="11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8360144" y="3916602"/>
            <a:ext cx="8996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err="1" smtClean="0"/>
              <a:t>Totems</a:t>
            </a:r>
            <a:r>
              <a:rPr lang="es-ES" sz="1100" dirty="0" smtClean="0"/>
              <a:t> </a:t>
            </a:r>
            <a:endParaRPr lang="es-ES" sz="1100" dirty="0"/>
          </a:p>
        </p:txBody>
      </p:sp>
      <p:sp>
        <p:nvSpPr>
          <p:cNvPr id="46" name="45 CuadroTexto"/>
          <p:cNvSpPr txBox="1"/>
          <p:nvPr/>
        </p:nvSpPr>
        <p:spPr>
          <a:xfrm>
            <a:off x="6345495" y="3916604"/>
            <a:ext cx="22946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 smtClean="0"/>
              <a:t>Animales y alimentación</a:t>
            </a:r>
            <a:endParaRPr lang="es-ES" sz="1100" dirty="0"/>
          </a:p>
        </p:txBody>
      </p:sp>
      <p:pic>
        <p:nvPicPr>
          <p:cNvPr id="49" name="48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893" y="911140"/>
            <a:ext cx="616337" cy="688522"/>
          </a:xfrm>
          <a:prstGeom prst="rect">
            <a:avLst/>
          </a:prstGeom>
        </p:spPr>
      </p:pic>
      <p:sp>
        <p:nvSpPr>
          <p:cNvPr id="52" name="51 CuadroTexto"/>
          <p:cNvSpPr txBox="1"/>
          <p:nvPr/>
        </p:nvSpPr>
        <p:spPr>
          <a:xfrm>
            <a:off x="2827626" y="560067"/>
            <a:ext cx="1066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rgbClr val="FF0000"/>
                </a:solidFill>
              </a:rPr>
              <a:t>LOS INDIOS MORAÑEGOS</a:t>
            </a:r>
            <a:endParaRPr lang="es-ES" sz="1100" b="1" dirty="0">
              <a:solidFill>
                <a:srgbClr val="FF0000"/>
              </a:solidFill>
            </a:endParaRPr>
          </a:p>
        </p:txBody>
      </p:sp>
      <p:sp>
        <p:nvSpPr>
          <p:cNvPr id="53" name="52 CuadroTexto"/>
          <p:cNvSpPr txBox="1"/>
          <p:nvPr/>
        </p:nvSpPr>
        <p:spPr>
          <a:xfrm>
            <a:off x="2827626" y="1592306"/>
            <a:ext cx="10668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>
                <a:solidFill>
                  <a:srgbClr val="FF0000"/>
                </a:solidFill>
              </a:rPr>
              <a:t>PRESENTAN SU POBLADO</a:t>
            </a:r>
            <a:endParaRPr lang="es-ES" sz="1100" b="1" dirty="0">
              <a:solidFill>
                <a:srgbClr val="FF0000"/>
              </a:solidFill>
            </a:endParaRPr>
          </a:p>
        </p:txBody>
      </p:sp>
      <p:sp>
        <p:nvSpPr>
          <p:cNvPr id="54" name="53 CuadroTexto"/>
          <p:cNvSpPr txBox="1"/>
          <p:nvPr/>
        </p:nvSpPr>
        <p:spPr>
          <a:xfrm>
            <a:off x="9829801" y="5532707"/>
            <a:ext cx="17367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 smtClean="0"/>
              <a:t>PRESENTACIÓN AL RESTO DE LAS </a:t>
            </a:r>
            <a:r>
              <a:rPr lang="es-ES" sz="1100" b="1" dirty="0" smtClean="0"/>
              <a:t>AULAS Y FAMILIARES,  </a:t>
            </a:r>
            <a:r>
              <a:rPr lang="es-ES" sz="1100" b="1" dirty="0" smtClean="0"/>
              <a:t>LA OBRA DE TEATRO. </a:t>
            </a:r>
            <a:endParaRPr lang="es-ES" sz="1100" b="1" dirty="0"/>
          </a:p>
        </p:txBody>
      </p:sp>
      <p:sp>
        <p:nvSpPr>
          <p:cNvPr id="2" name="1 Estrella de 5 puntas">
            <a:hlinkClick r:id="rId7" action="ppaction://hlinksldjump"/>
          </p:cNvPr>
          <p:cNvSpPr/>
          <p:nvPr/>
        </p:nvSpPr>
        <p:spPr>
          <a:xfrm>
            <a:off x="10557561" y="6245711"/>
            <a:ext cx="378526" cy="263101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5144949" y="2237108"/>
            <a:ext cx="816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3074" name="Picture 2" descr="C:\Users\Maria\Desktop\KWL.JPG">
            <a:hlinkClick r:id="rId8" action="ppaction://hlinksldjump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040" y="2224406"/>
            <a:ext cx="796974" cy="48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700" y="4545019"/>
            <a:ext cx="1811338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17 Esquina doblada"/>
          <p:cNvSpPr/>
          <p:nvPr/>
        </p:nvSpPr>
        <p:spPr>
          <a:xfrm>
            <a:off x="4883789" y="4510772"/>
            <a:ext cx="1781072" cy="653235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CuadroTexto"/>
          <p:cNvSpPr txBox="1"/>
          <p:nvPr/>
        </p:nvSpPr>
        <p:spPr>
          <a:xfrm>
            <a:off x="4844009" y="4548850"/>
            <a:ext cx="1860632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50" dirty="0" smtClean="0"/>
              <a:t>RINCÓN DE LOS INDIOS CON EL MATERIAL FACILITADO POR LAS FAMILIAS</a:t>
            </a:r>
            <a:endParaRPr lang="es-ES" sz="105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308440" y="4577683"/>
            <a:ext cx="1672541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50" dirty="0" smtClean="0"/>
              <a:t>MAPA MENTAL DE LOS DIFERENTES CONTENIDOS QUE VAMOS TRABAJANDO</a:t>
            </a:r>
            <a:endParaRPr lang="es-ES" sz="1050" dirty="0"/>
          </a:p>
        </p:txBody>
      </p:sp>
      <p:sp>
        <p:nvSpPr>
          <p:cNvPr id="51" name="50 Esquina doblada"/>
          <p:cNvSpPr/>
          <p:nvPr/>
        </p:nvSpPr>
        <p:spPr>
          <a:xfrm>
            <a:off x="9717228" y="3638237"/>
            <a:ext cx="1961909" cy="1518854"/>
          </a:xfrm>
          <a:prstGeom prst="foldedCorner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42 CuadroTexto"/>
          <p:cNvSpPr txBox="1"/>
          <p:nvPr/>
        </p:nvSpPr>
        <p:spPr>
          <a:xfrm>
            <a:off x="9645783" y="3582475"/>
            <a:ext cx="192484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dirty="0" smtClean="0"/>
              <a:t>Video de la vida de un poblado indio</a:t>
            </a:r>
            <a:endParaRPr lang="es-ES" sz="1000" dirty="0"/>
          </a:p>
        </p:txBody>
      </p:sp>
      <p:sp>
        <p:nvSpPr>
          <p:cNvPr id="48" name="47 CuadroTexto"/>
          <p:cNvSpPr txBox="1"/>
          <p:nvPr/>
        </p:nvSpPr>
        <p:spPr>
          <a:xfrm>
            <a:off x="9625543" y="4254182"/>
            <a:ext cx="2079363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dirty="0"/>
              <a:t>C</a:t>
            </a:r>
            <a:r>
              <a:rPr lang="es-ES" sz="1000" dirty="0" smtClean="0"/>
              <a:t>artel para la representación teatral</a:t>
            </a:r>
            <a:endParaRPr lang="es-ES" sz="1000" dirty="0"/>
          </a:p>
        </p:txBody>
      </p:sp>
      <p:sp>
        <p:nvSpPr>
          <p:cNvPr id="47" name="46 CuadroTexto"/>
          <p:cNvSpPr txBox="1"/>
          <p:nvPr/>
        </p:nvSpPr>
        <p:spPr>
          <a:xfrm>
            <a:off x="9643736" y="3926066"/>
            <a:ext cx="203540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dirty="0" smtClean="0"/>
              <a:t>Realizamos nuestro propio </a:t>
            </a:r>
            <a:r>
              <a:rPr lang="es-ES" sz="1000" dirty="0" err="1" smtClean="0"/>
              <a:t>Totem</a:t>
            </a:r>
            <a:endParaRPr lang="es-ES" sz="1000" dirty="0"/>
          </a:p>
        </p:txBody>
      </p:sp>
      <p:sp>
        <p:nvSpPr>
          <p:cNvPr id="55" name="54 CuadroTexto"/>
          <p:cNvSpPr txBox="1"/>
          <p:nvPr/>
        </p:nvSpPr>
        <p:spPr>
          <a:xfrm>
            <a:off x="9645782" y="4597828"/>
            <a:ext cx="20591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" sz="1000" dirty="0" smtClean="0"/>
              <a:t>Difusión de vídeos y actividades a través de creación de blog de aula, por medio de </a:t>
            </a:r>
            <a:r>
              <a:rPr lang="es-ES" sz="1000" dirty="0" err="1" smtClean="0"/>
              <a:t>Sway</a:t>
            </a:r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192864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ria\Desktop\KW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9612" y="584429"/>
            <a:ext cx="9810509" cy="59808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13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ria\Desktop\image-0001-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467" y="162906"/>
            <a:ext cx="4436534" cy="6274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42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B9AC1C20BC0674CBDAEE1FAFB88BDF9" ma:contentTypeVersion="11" ma:contentTypeDescription="Crear nuevo documento." ma:contentTypeScope="" ma:versionID="2b553a19b09d92855a0bd68f20c0b079">
  <xsd:schema xmlns:xsd="http://www.w3.org/2001/XMLSchema" xmlns:xs="http://www.w3.org/2001/XMLSchema" xmlns:p="http://schemas.microsoft.com/office/2006/metadata/properties" xmlns:ns3="3c9d13d3-a324-4e6a-b1a2-f22bd59c538b" xmlns:ns4="af03c33e-d25c-4ed8-9dbd-33e74e7dd945" targetNamespace="http://schemas.microsoft.com/office/2006/metadata/properties" ma:root="true" ma:fieldsID="08e300d6720c0bd41b53ba784aa9e866" ns3:_="" ns4:_="">
    <xsd:import namespace="3c9d13d3-a324-4e6a-b1a2-f22bd59c538b"/>
    <xsd:import namespace="af03c33e-d25c-4ed8-9dbd-33e74e7dd9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d13d3-a324-4e6a-b1a2-f22bd59c538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03c33e-d25c-4ed8-9dbd-33e74e7dd9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D0AE4A-C50A-4580-AD56-BF2550C1F9AC}">
  <ds:schemaRefs>
    <ds:schemaRef ds:uri="http://purl.org/dc/dcmitype/"/>
    <ds:schemaRef ds:uri="3c9d13d3-a324-4e6a-b1a2-f22bd59c538b"/>
    <ds:schemaRef ds:uri="http://purl.org/dc/elements/1.1/"/>
    <ds:schemaRef ds:uri="http://schemas.microsoft.com/office/2006/metadata/properties"/>
    <ds:schemaRef ds:uri="http://schemas.microsoft.com/office/2006/documentManagement/types"/>
    <ds:schemaRef ds:uri="af03c33e-d25c-4ed8-9dbd-33e74e7dd945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19309DC-5C82-49C6-8FCC-8591A923BB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CCE008-A502-434C-9500-86DE6667A7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d13d3-a324-4e6a-b1a2-f22bd59c538b"/>
    <ds:schemaRef ds:uri="af03c33e-d25c-4ed8-9dbd-33e74e7dd9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568</TotalTime>
  <Words>231</Words>
  <Application>Microsoft Office PowerPoint</Application>
  <PresentationFormat>Personalizado</PresentationFormat>
  <Paragraphs>43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Mariví Casaso Martín</dc:creator>
  <cp:lastModifiedBy>Maria</cp:lastModifiedBy>
  <cp:revision>39</cp:revision>
  <dcterms:created xsi:type="dcterms:W3CDTF">2019-11-25T22:13:10Z</dcterms:created>
  <dcterms:modified xsi:type="dcterms:W3CDTF">2020-01-03T09:39:20Z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0x010100AB9AC1C20BC0674CBDAEE1FAFB88BDF9</vt:lpwstr>
  </property>
</Properties>
</file>