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116"/>
  </p:notesMasterIdLst>
  <p:sldIdLst>
    <p:sldId id="274"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 id="329" r:id="rId57"/>
    <p:sldId id="330" r:id="rId58"/>
    <p:sldId id="331" r:id="rId59"/>
    <p:sldId id="332" r:id="rId60"/>
    <p:sldId id="333" r:id="rId61"/>
    <p:sldId id="334" r:id="rId62"/>
    <p:sldId id="335" r:id="rId63"/>
    <p:sldId id="336" r:id="rId64"/>
    <p:sldId id="337" r:id="rId65"/>
    <p:sldId id="338" r:id="rId66"/>
    <p:sldId id="339" r:id="rId67"/>
    <p:sldId id="340" r:id="rId68"/>
    <p:sldId id="341" r:id="rId69"/>
    <p:sldId id="342" r:id="rId70"/>
    <p:sldId id="343" r:id="rId71"/>
    <p:sldId id="344" r:id="rId72"/>
    <p:sldId id="345" r:id="rId73"/>
    <p:sldId id="346" r:id="rId74"/>
    <p:sldId id="347" r:id="rId75"/>
    <p:sldId id="348" r:id="rId76"/>
    <p:sldId id="349" r:id="rId77"/>
    <p:sldId id="350" r:id="rId78"/>
    <p:sldId id="351" r:id="rId79"/>
    <p:sldId id="352" r:id="rId80"/>
    <p:sldId id="353" r:id="rId81"/>
    <p:sldId id="354" r:id="rId82"/>
    <p:sldId id="355" r:id="rId83"/>
    <p:sldId id="356" r:id="rId84"/>
    <p:sldId id="357" r:id="rId85"/>
    <p:sldId id="358" r:id="rId86"/>
    <p:sldId id="359" r:id="rId87"/>
    <p:sldId id="360" r:id="rId88"/>
    <p:sldId id="361" r:id="rId89"/>
    <p:sldId id="362" r:id="rId90"/>
    <p:sldId id="363" r:id="rId91"/>
    <p:sldId id="364" r:id="rId92"/>
    <p:sldId id="365" r:id="rId93"/>
    <p:sldId id="366" r:id="rId94"/>
    <p:sldId id="367" r:id="rId95"/>
    <p:sldId id="368" r:id="rId96"/>
    <p:sldId id="369" r:id="rId97"/>
    <p:sldId id="370" r:id="rId98"/>
    <p:sldId id="371" r:id="rId99"/>
    <p:sldId id="372" r:id="rId100"/>
    <p:sldId id="373" r:id="rId101"/>
    <p:sldId id="374" r:id="rId102"/>
    <p:sldId id="375" r:id="rId103"/>
    <p:sldId id="376" r:id="rId104"/>
    <p:sldId id="377" r:id="rId105"/>
    <p:sldId id="378" r:id="rId106"/>
    <p:sldId id="379" r:id="rId107"/>
    <p:sldId id="380" r:id="rId108"/>
    <p:sldId id="381" r:id="rId109"/>
    <p:sldId id="382" r:id="rId110"/>
    <p:sldId id="383" r:id="rId111"/>
    <p:sldId id="384" r:id="rId112"/>
    <p:sldId id="385" r:id="rId113"/>
    <p:sldId id="386" r:id="rId114"/>
    <p:sldId id="387" r:id="rId115"/>
  </p:sldIdLst>
  <p:sldSz cx="9144000" cy="5143500" type="screen16x9"/>
  <p:notesSz cx="6858000" cy="9144000"/>
  <p:embeddedFontLst>
    <p:embeddedFont>
      <p:font typeface="Arial Narrow" panose="020B0606020202030204" pitchFamily="34" charset="0"/>
      <p:regular r:id="rId117"/>
      <p:bold r:id="rId118"/>
      <p:italic r:id="rId119"/>
      <p:boldItalic r:id="rId120"/>
    </p:embeddedFont>
    <p:embeddedFont>
      <p:font typeface="Bangers" panose="020B0604020202020204" charset="0"/>
      <p:regular r:id="rId121"/>
    </p:embeddedFont>
    <p:embeddedFont>
      <p:font typeface="Calibri" panose="020F0502020204030204" pitchFamily="34" charset="0"/>
      <p:regular r:id="rId122"/>
      <p:bold r:id="rId123"/>
      <p:italic r:id="rId124"/>
      <p:boldItalic r:id="rId125"/>
    </p:embeddedFont>
    <p:embeddedFont>
      <p:font typeface="Cutive" panose="020B0604020202020204" charset="0"/>
      <p:regular r:id="rId126"/>
    </p:embeddedFont>
    <p:embeddedFont>
      <p:font typeface="Dosis" panose="020B0604020202020204" charset="0"/>
      <p:regular r:id="rId127"/>
      <p:bold r:id="rId128"/>
    </p:embeddedFont>
    <p:embeddedFont>
      <p:font typeface="Helvetica Neue" panose="020B0604020202020204" charset="0"/>
      <p:regular r:id="rId129"/>
      <p:bold r:id="rId130"/>
      <p:italic r:id="rId131"/>
      <p:boldItalic r:id="rId132"/>
    </p:embeddedFont>
    <p:embeddedFont>
      <p:font typeface="Impact" panose="020B0806030902050204" pitchFamily="34" charset="0"/>
      <p:regular r:id="rId133"/>
    </p:embeddedFont>
    <p:embeddedFont>
      <p:font typeface="Open Sans" panose="020B0606030504020204" pitchFamily="34" charset="0"/>
      <p:regular r:id="rId134"/>
      <p:bold r:id="rId135"/>
      <p:italic r:id="rId136"/>
      <p:boldItalic r:id="rId137"/>
    </p:embeddedFont>
    <p:embeddedFont>
      <p:font typeface="Righteous" panose="020B0604020202020204" charset="0"/>
      <p:regular r:id="rId138"/>
    </p:embeddedFont>
    <p:embeddedFont>
      <p:font typeface="Roboto Condensed" panose="02000000000000000000" pitchFamily="2" charset="0"/>
      <p:regular r:id="rId139"/>
      <p:bold r:id="rId140"/>
      <p:italic r:id="rId141"/>
      <p:boldItalic r:id="rId142"/>
    </p:embeddedFont>
    <p:embeddedFont>
      <p:font typeface="Sniglet" panose="020B0604020202020204" charset="0"/>
      <p:regular r:id="rId143"/>
    </p:embeddedFont>
    <p:embeddedFont>
      <p:font typeface="Trebuchet MS" panose="020B0603020202020204" pitchFamily="34" charset="0"/>
      <p:regular r:id="rId144"/>
      <p:bold r:id="rId145"/>
      <p:italic r:id="rId146"/>
      <p:boldItalic r:id="rId147"/>
    </p:embeddedFont>
    <p:embeddedFont>
      <p:font typeface="Verdana" panose="020B0604030504040204" pitchFamily="34" charset="0"/>
      <p:regular r:id="rId148"/>
      <p:bold r:id="rId149"/>
      <p:italic r:id="rId150"/>
      <p:boldItalic r:id="rId1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CF659F-584A-4AEA-87BA-7BA5DA35B885}">
  <a:tblStyle styleId="{29CF659F-584A-4AEA-87BA-7BA5DA35B885}" styleName="Table_0">
    <a:wholeTbl>
      <a:tcTxStyle b="off" i="off">
        <a:font>
          <a:latin typeface="Helvetica Light"/>
          <a:ea typeface="Helvetica Light"/>
          <a:cs typeface="Helvetica Light"/>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DCDFE2"/>
          </a:solidFill>
        </a:fill>
      </a:tcStyle>
    </a:wholeTbl>
    <a:band1H>
      <a:tcTxStyle/>
      <a:tcStyle>
        <a:tcBdr/>
      </a:tcStyle>
    </a:band1H>
    <a:band2H>
      <a:tcTxStyle b="off" i="off"/>
      <a:tcStyle>
        <a:tcBdr/>
        <a:fill>
          <a:solidFill>
            <a:srgbClr val="FFFFFF"/>
          </a:solidFill>
        </a:fill>
      </a:tcStyle>
    </a:band2H>
    <a:band1V>
      <a:tcTxStyle/>
      <a:tcStyle>
        <a:tcBdr/>
      </a:tcStyle>
    </a:band1V>
    <a:band2V>
      <a:tcTxStyle/>
      <a:tcStyle>
        <a:tcBdr/>
      </a:tcStyle>
    </a:band2V>
    <a:lastCol>
      <a:tcTxStyle/>
      <a:tcStyle>
        <a:tcBdr/>
      </a:tcStyle>
    </a:lastCol>
    <a:firstCol>
      <a:tcTxStyle b="on" i="off">
        <a:font>
          <a:latin typeface="Helvetica Light"/>
          <a:ea typeface="Helvetica Light"/>
          <a:cs typeface="Helvetica Light"/>
        </a:font>
        <a:srgbClr val="FFFFFF"/>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2E78C3"/>
          </a:solidFill>
        </a:fill>
      </a:tcStyle>
    </a:firstCol>
    <a:lastRow>
      <a:tcTxStyle b="on" i="off">
        <a:font>
          <a:latin typeface="Helvetica Light"/>
          <a:ea typeface="Helvetica Light"/>
          <a:cs typeface="Helvetica Light"/>
        </a:font>
        <a:srgbClr val="FFFFFF"/>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4394F8"/>
          </a:solidFill>
        </a:fill>
      </a:tcStyle>
    </a:lastRow>
    <a:seCell>
      <a:tcTxStyle/>
      <a:tcStyle>
        <a:tcBdr/>
      </a:tcStyle>
    </a:seCell>
    <a:swCell>
      <a:tcTxStyle/>
      <a:tcStyle>
        <a:tcBdr/>
      </a:tcStyle>
    </a:swCell>
    <a:firstRow>
      <a:tcTxStyle b="on" i="off">
        <a:font>
          <a:latin typeface="Helvetica Light"/>
          <a:ea typeface="Helvetica Light"/>
          <a:cs typeface="Helvetica Light"/>
        </a:font>
        <a:srgbClr val="FFFFFF"/>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0B4EB3"/>
          </a:solidFill>
        </a:fill>
      </a:tcStyle>
    </a:firstRow>
    <a:neCell>
      <a:tcTxStyle/>
      <a:tcStyle>
        <a:tcBdr/>
      </a:tcStyle>
    </a:neCell>
    <a:nwCell>
      <a:tcTxStyle/>
      <a:tcStyle>
        <a:tcBdr/>
      </a:tcStyle>
    </a:nwCell>
  </a:tblStyle>
  <a:tblStyle styleId="{BADE76AE-A807-4B86-AA6B-47C9663B078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3" d="100"/>
          <a:sy n="123" d="100"/>
        </p:scale>
        <p:origin x="298"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1.fntdata"/><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22.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font" Target="fonts/font12.fntdata"/><Relationship Id="rId149" Type="http://schemas.openxmlformats.org/officeDocument/2006/relationships/font" Target="fonts/font33.fntdata"/><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2.fntdata"/><Relationship Id="rId134" Type="http://schemas.openxmlformats.org/officeDocument/2006/relationships/font" Target="fonts/font18.fntdata"/><Relationship Id="rId139" Type="http://schemas.openxmlformats.org/officeDocument/2006/relationships/font" Target="fonts/font23.fntdata"/><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34.fntdata"/><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8.fntdata"/><Relationship Id="rId129" Type="http://schemas.openxmlformats.org/officeDocument/2006/relationships/font" Target="fonts/font13.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24.fntdata"/><Relationship Id="rId145"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font" Target="fonts/font3.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14.fntdata"/><Relationship Id="rId135" Type="http://schemas.openxmlformats.org/officeDocument/2006/relationships/font" Target="fonts/font19.fntdata"/><Relationship Id="rId151" Type="http://schemas.openxmlformats.org/officeDocument/2006/relationships/font" Target="fonts/font35.fntdata"/><Relationship Id="rId156" Type="http://schemas.microsoft.com/office/2016/11/relationships/changesInfo" Target="changesInfos/changesInfo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4.fntdata"/><Relationship Id="rId125" Type="http://schemas.openxmlformats.org/officeDocument/2006/relationships/font" Target="fonts/font9.fntdata"/><Relationship Id="rId141" Type="http://schemas.openxmlformats.org/officeDocument/2006/relationships/font" Target="fonts/font25.fntdata"/><Relationship Id="rId146" Type="http://schemas.openxmlformats.org/officeDocument/2006/relationships/font" Target="fonts/font30.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15.fntdata"/><Relationship Id="rId136" Type="http://schemas.openxmlformats.org/officeDocument/2006/relationships/font" Target="fonts/font20.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10.fntdata"/><Relationship Id="rId147" Type="http://schemas.openxmlformats.org/officeDocument/2006/relationships/font" Target="fonts/font3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5.fntdata"/><Relationship Id="rId142" Type="http://schemas.openxmlformats.org/officeDocument/2006/relationships/font" Target="fonts/font26.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137"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6.fntdata"/><Relationship Id="rId153"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6.fntdata"/><Relationship Id="rId143" Type="http://schemas.openxmlformats.org/officeDocument/2006/relationships/font" Target="fonts/font27.fntdata"/><Relationship Id="rId148" Type="http://schemas.openxmlformats.org/officeDocument/2006/relationships/font" Target="fonts/font32.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7.fntdata"/><Relationship Id="rId154"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7.fntdata"/><Relationship Id="rId144" Type="http://schemas.openxmlformats.org/officeDocument/2006/relationships/font" Target="fonts/font28.fntdata"/><Relationship Id="rId90" Type="http://schemas.openxmlformats.org/officeDocument/2006/relationships/slide" Target="slides/slide8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A SANDOVAL GARCIA" userId="c9232a3d-4c64-4c41-be7a-59841eb40a2e" providerId="ADAL" clId="{C2B0AB2A-CAD9-453B-8341-CFD10CE83A85}"/>
    <pc:docChg chg="delSld">
      <pc:chgData name="SUSANA SANDOVAL GARCIA" userId="c9232a3d-4c64-4c41-be7a-59841eb40a2e" providerId="ADAL" clId="{C2B0AB2A-CAD9-453B-8341-CFD10CE83A85}" dt="2021-05-03T16:38:31.015" v="0" actId="47"/>
      <pc:docMkLst>
        <pc:docMk/>
      </pc:docMkLst>
      <pc:sldChg chg="del">
        <pc:chgData name="SUSANA SANDOVAL GARCIA" userId="c9232a3d-4c64-4c41-be7a-59841eb40a2e" providerId="ADAL" clId="{C2B0AB2A-CAD9-453B-8341-CFD10CE83A85}" dt="2021-05-03T16:38:31.015" v="0" actId="47"/>
        <pc:sldMkLst>
          <pc:docMk/>
          <pc:sldMk cId="0" sldId="256"/>
        </pc:sldMkLst>
      </pc:sldChg>
      <pc:sldChg chg="del">
        <pc:chgData name="SUSANA SANDOVAL GARCIA" userId="c9232a3d-4c64-4c41-be7a-59841eb40a2e" providerId="ADAL" clId="{C2B0AB2A-CAD9-453B-8341-CFD10CE83A85}" dt="2021-05-03T16:38:31.015" v="0" actId="47"/>
        <pc:sldMkLst>
          <pc:docMk/>
          <pc:sldMk cId="0" sldId="257"/>
        </pc:sldMkLst>
      </pc:sldChg>
      <pc:sldChg chg="del">
        <pc:chgData name="SUSANA SANDOVAL GARCIA" userId="c9232a3d-4c64-4c41-be7a-59841eb40a2e" providerId="ADAL" clId="{C2B0AB2A-CAD9-453B-8341-CFD10CE83A85}" dt="2021-05-03T16:38:31.015" v="0" actId="47"/>
        <pc:sldMkLst>
          <pc:docMk/>
          <pc:sldMk cId="0" sldId="258"/>
        </pc:sldMkLst>
      </pc:sldChg>
      <pc:sldChg chg="del">
        <pc:chgData name="SUSANA SANDOVAL GARCIA" userId="c9232a3d-4c64-4c41-be7a-59841eb40a2e" providerId="ADAL" clId="{C2B0AB2A-CAD9-453B-8341-CFD10CE83A85}" dt="2021-05-03T16:38:31.015" v="0" actId="47"/>
        <pc:sldMkLst>
          <pc:docMk/>
          <pc:sldMk cId="0" sldId="259"/>
        </pc:sldMkLst>
      </pc:sldChg>
      <pc:sldChg chg="del">
        <pc:chgData name="SUSANA SANDOVAL GARCIA" userId="c9232a3d-4c64-4c41-be7a-59841eb40a2e" providerId="ADAL" clId="{C2B0AB2A-CAD9-453B-8341-CFD10CE83A85}" dt="2021-05-03T16:38:31.015" v="0" actId="47"/>
        <pc:sldMkLst>
          <pc:docMk/>
          <pc:sldMk cId="0" sldId="260"/>
        </pc:sldMkLst>
      </pc:sldChg>
      <pc:sldChg chg="del">
        <pc:chgData name="SUSANA SANDOVAL GARCIA" userId="c9232a3d-4c64-4c41-be7a-59841eb40a2e" providerId="ADAL" clId="{C2B0AB2A-CAD9-453B-8341-CFD10CE83A85}" dt="2021-05-03T16:38:31.015" v="0" actId="47"/>
        <pc:sldMkLst>
          <pc:docMk/>
          <pc:sldMk cId="0" sldId="261"/>
        </pc:sldMkLst>
      </pc:sldChg>
      <pc:sldChg chg="del">
        <pc:chgData name="SUSANA SANDOVAL GARCIA" userId="c9232a3d-4c64-4c41-be7a-59841eb40a2e" providerId="ADAL" clId="{C2B0AB2A-CAD9-453B-8341-CFD10CE83A85}" dt="2021-05-03T16:38:31.015" v="0" actId="47"/>
        <pc:sldMkLst>
          <pc:docMk/>
          <pc:sldMk cId="0" sldId="262"/>
        </pc:sldMkLst>
      </pc:sldChg>
      <pc:sldChg chg="del">
        <pc:chgData name="SUSANA SANDOVAL GARCIA" userId="c9232a3d-4c64-4c41-be7a-59841eb40a2e" providerId="ADAL" clId="{C2B0AB2A-CAD9-453B-8341-CFD10CE83A85}" dt="2021-05-03T16:38:31.015" v="0" actId="47"/>
        <pc:sldMkLst>
          <pc:docMk/>
          <pc:sldMk cId="0" sldId="263"/>
        </pc:sldMkLst>
      </pc:sldChg>
      <pc:sldChg chg="del">
        <pc:chgData name="SUSANA SANDOVAL GARCIA" userId="c9232a3d-4c64-4c41-be7a-59841eb40a2e" providerId="ADAL" clId="{C2B0AB2A-CAD9-453B-8341-CFD10CE83A85}" dt="2021-05-03T16:38:31.015" v="0" actId="47"/>
        <pc:sldMkLst>
          <pc:docMk/>
          <pc:sldMk cId="0" sldId="264"/>
        </pc:sldMkLst>
      </pc:sldChg>
      <pc:sldChg chg="del">
        <pc:chgData name="SUSANA SANDOVAL GARCIA" userId="c9232a3d-4c64-4c41-be7a-59841eb40a2e" providerId="ADAL" clId="{C2B0AB2A-CAD9-453B-8341-CFD10CE83A85}" dt="2021-05-03T16:38:31.015" v="0" actId="47"/>
        <pc:sldMkLst>
          <pc:docMk/>
          <pc:sldMk cId="0" sldId="265"/>
        </pc:sldMkLst>
      </pc:sldChg>
      <pc:sldChg chg="del">
        <pc:chgData name="SUSANA SANDOVAL GARCIA" userId="c9232a3d-4c64-4c41-be7a-59841eb40a2e" providerId="ADAL" clId="{C2B0AB2A-CAD9-453B-8341-CFD10CE83A85}" dt="2021-05-03T16:38:31.015" v="0" actId="47"/>
        <pc:sldMkLst>
          <pc:docMk/>
          <pc:sldMk cId="0" sldId="266"/>
        </pc:sldMkLst>
      </pc:sldChg>
      <pc:sldChg chg="del">
        <pc:chgData name="SUSANA SANDOVAL GARCIA" userId="c9232a3d-4c64-4c41-be7a-59841eb40a2e" providerId="ADAL" clId="{C2B0AB2A-CAD9-453B-8341-CFD10CE83A85}" dt="2021-05-03T16:38:31.015" v="0" actId="47"/>
        <pc:sldMkLst>
          <pc:docMk/>
          <pc:sldMk cId="0" sldId="267"/>
        </pc:sldMkLst>
      </pc:sldChg>
      <pc:sldChg chg="del">
        <pc:chgData name="SUSANA SANDOVAL GARCIA" userId="c9232a3d-4c64-4c41-be7a-59841eb40a2e" providerId="ADAL" clId="{C2B0AB2A-CAD9-453B-8341-CFD10CE83A85}" dt="2021-05-03T16:38:31.015" v="0" actId="47"/>
        <pc:sldMkLst>
          <pc:docMk/>
          <pc:sldMk cId="0" sldId="268"/>
        </pc:sldMkLst>
      </pc:sldChg>
      <pc:sldChg chg="del">
        <pc:chgData name="SUSANA SANDOVAL GARCIA" userId="c9232a3d-4c64-4c41-be7a-59841eb40a2e" providerId="ADAL" clId="{C2B0AB2A-CAD9-453B-8341-CFD10CE83A85}" dt="2021-05-03T16:38:31.015" v="0" actId="47"/>
        <pc:sldMkLst>
          <pc:docMk/>
          <pc:sldMk cId="0" sldId="269"/>
        </pc:sldMkLst>
      </pc:sldChg>
      <pc:sldChg chg="del">
        <pc:chgData name="SUSANA SANDOVAL GARCIA" userId="c9232a3d-4c64-4c41-be7a-59841eb40a2e" providerId="ADAL" clId="{C2B0AB2A-CAD9-453B-8341-CFD10CE83A85}" dt="2021-05-03T16:38:31.015" v="0" actId="47"/>
        <pc:sldMkLst>
          <pc:docMk/>
          <pc:sldMk cId="0" sldId="270"/>
        </pc:sldMkLst>
      </pc:sldChg>
      <pc:sldChg chg="del">
        <pc:chgData name="SUSANA SANDOVAL GARCIA" userId="c9232a3d-4c64-4c41-be7a-59841eb40a2e" providerId="ADAL" clId="{C2B0AB2A-CAD9-453B-8341-CFD10CE83A85}" dt="2021-05-03T16:38:31.015" v="0" actId="47"/>
        <pc:sldMkLst>
          <pc:docMk/>
          <pc:sldMk cId="0" sldId="271"/>
        </pc:sldMkLst>
      </pc:sldChg>
      <pc:sldChg chg="del">
        <pc:chgData name="SUSANA SANDOVAL GARCIA" userId="c9232a3d-4c64-4c41-be7a-59841eb40a2e" providerId="ADAL" clId="{C2B0AB2A-CAD9-453B-8341-CFD10CE83A85}" dt="2021-05-03T16:38:31.015" v="0" actId="47"/>
        <pc:sldMkLst>
          <pc:docMk/>
          <pc:sldMk cId="0" sldId="272"/>
        </pc:sldMkLst>
      </pc:sldChg>
      <pc:sldChg chg="del">
        <pc:chgData name="SUSANA SANDOVAL GARCIA" userId="c9232a3d-4c64-4c41-be7a-59841eb40a2e" providerId="ADAL" clId="{C2B0AB2A-CAD9-453B-8341-CFD10CE83A85}" dt="2021-05-03T16:38:31.015" v="0" actId="47"/>
        <pc:sldMkLst>
          <pc:docMk/>
          <pc:sldMk cId="0" sldId="273"/>
        </pc:sldMkLst>
      </pc:sldChg>
      <pc:sldMasterChg chg="delSldLayout">
        <pc:chgData name="SUSANA SANDOVAL GARCIA" userId="c9232a3d-4c64-4c41-be7a-59841eb40a2e" providerId="ADAL" clId="{C2B0AB2A-CAD9-453B-8341-CFD10CE83A85}" dt="2021-05-03T16:38:31.015" v="0" actId="47"/>
        <pc:sldMasterMkLst>
          <pc:docMk/>
          <pc:sldMasterMk cId="0" sldId="2147483669"/>
        </pc:sldMasterMkLst>
        <pc:sldLayoutChg chg="del">
          <pc:chgData name="SUSANA SANDOVAL GARCIA" userId="c9232a3d-4c64-4c41-be7a-59841eb40a2e" providerId="ADAL" clId="{C2B0AB2A-CAD9-453B-8341-CFD10CE83A85}" dt="2021-05-03T16:38:31.015" v="0" actId="47"/>
          <pc:sldLayoutMkLst>
            <pc:docMk/>
            <pc:sldMasterMk cId="0" sldId="2147483669"/>
            <pc:sldLayoutMk cId="0" sldId="2147483658"/>
          </pc:sldLayoutMkLst>
        </pc:sldLayoutChg>
        <pc:sldLayoutChg chg="del">
          <pc:chgData name="SUSANA SANDOVAL GARCIA" userId="c9232a3d-4c64-4c41-be7a-59841eb40a2e" providerId="ADAL" clId="{C2B0AB2A-CAD9-453B-8341-CFD10CE83A85}" dt="2021-05-03T16:38:31.015" v="0" actId="47"/>
          <pc:sldLayoutMkLst>
            <pc:docMk/>
            <pc:sldMasterMk cId="0" sldId="2147483669"/>
            <pc:sldLayoutMk cId="0" sldId="2147483659"/>
          </pc:sldLayoutMkLst>
        </pc:sldLayoutChg>
        <pc:sldLayoutChg chg="del">
          <pc:chgData name="SUSANA SANDOVAL GARCIA" userId="c9232a3d-4c64-4c41-be7a-59841eb40a2e" providerId="ADAL" clId="{C2B0AB2A-CAD9-453B-8341-CFD10CE83A85}" dt="2021-05-03T16:38:31.015" v="0" actId="47"/>
          <pc:sldLayoutMkLst>
            <pc:docMk/>
            <pc:sldMasterMk cId="0" sldId="2147483669"/>
            <pc:sldLayoutMk cId="0" sldId="2147483660"/>
          </pc:sldLayoutMkLst>
        </pc:sldLayoutChg>
        <pc:sldLayoutChg chg="del">
          <pc:chgData name="SUSANA SANDOVAL GARCIA" userId="c9232a3d-4c64-4c41-be7a-59841eb40a2e" providerId="ADAL" clId="{C2B0AB2A-CAD9-453B-8341-CFD10CE83A85}" dt="2021-05-03T16:38:31.015" v="0" actId="47"/>
          <pc:sldLayoutMkLst>
            <pc:docMk/>
            <pc:sldMasterMk cId="0" sldId="2147483669"/>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c4930575fc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9" name="Google Shape;829;gc4930575fc_0_3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r>
              <a:rPr lang="es"/>
              <a:t>AQUÍ NO SE VEN LAS LETRAS EN GRIS</a:t>
            </a:r>
            <a:endParaRPr sz="1100" b="0" i="0" u="none" strike="noStrike" cap="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d5fb46cba0_5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d5fb46cba0_5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9"/>
        <p:cNvGrpSpPr/>
        <p:nvPr/>
      </p:nvGrpSpPr>
      <p:grpSpPr>
        <a:xfrm>
          <a:off x="0" y="0"/>
          <a:ext cx="0" cy="0"/>
          <a:chOff x="0" y="0"/>
          <a:chExt cx="0" cy="0"/>
        </a:xfrm>
      </p:grpSpPr>
      <p:sp>
        <p:nvSpPr>
          <p:cNvPr id="1990" name="Google Shape;1990;gc4930575fc_0_570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25000"/>
              </a:lnSpc>
              <a:spcBef>
                <a:spcPts val="0"/>
              </a:spcBef>
              <a:spcAft>
                <a:spcPts val="0"/>
              </a:spcAft>
              <a:buFont typeface="Arial"/>
              <a:buNone/>
            </a:pPr>
            <a:endParaRPr sz="2400" b="0" i="0" u="none" strike="noStrike" cap="none">
              <a:latin typeface="Arial"/>
              <a:ea typeface="Arial"/>
              <a:cs typeface="Arial"/>
              <a:sym typeface="Arial"/>
            </a:endParaRPr>
          </a:p>
        </p:txBody>
      </p:sp>
      <p:sp>
        <p:nvSpPr>
          <p:cNvPr id="1991" name="Google Shape;1991;gc4930575fc_0_5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8"/>
        <p:cNvGrpSpPr/>
        <p:nvPr/>
      </p:nvGrpSpPr>
      <p:grpSpPr>
        <a:xfrm>
          <a:off x="0" y="0"/>
          <a:ext cx="0" cy="0"/>
          <a:chOff x="0" y="0"/>
          <a:chExt cx="0" cy="0"/>
        </a:xfrm>
      </p:grpSpPr>
      <p:sp>
        <p:nvSpPr>
          <p:cNvPr id="1999" name="Google Shape;1999;gc4930575fc_0_571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25000"/>
              </a:lnSpc>
              <a:spcBef>
                <a:spcPts val="0"/>
              </a:spcBef>
              <a:spcAft>
                <a:spcPts val="0"/>
              </a:spcAft>
              <a:buFont typeface="Arial"/>
              <a:buNone/>
            </a:pPr>
            <a:endParaRPr sz="2400" b="0" i="0" u="none" strike="noStrike" cap="none">
              <a:latin typeface="Arial"/>
              <a:ea typeface="Arial"/>
              <a:cs typeface="Arial"/>
              <a:sym typeface="Arial"/>
            </a:endParaRPr>
          </a:p>
        </p:txBody>
      </p:sp>
      <p:sp>
        <p:nvSpPr>
          <p:cNvPr id="2000" name="Google Shape;2000;gc4930575fc_0_5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4"/>
        <p:cNvGrpSpPr/>
        <p:nvPr/>
      </p:nvGrpSpPr>
      <p:grpSpPr>
        <a:xfrm>
          <a:off x="0" y="0"/>
          <a:ext cx="0" cy="0"/>
          <a:chOff x="0" y="0"/>
          <a:chExt cx="0" cy="0"/>
        </a:xfrm>
      </p:grpSpPr>
      <p:sp>
        <p:nvSpPr>
          <p:cNvPr id="2005" name="Google Shape;2005;gc4930575fc_0_572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25000"/>
              </a:lnSpc>
              <a:spcBef>
                <a:spcPts val="0"/>
              </a:spcBef>
              <a:spcAft>
                <a:spcPts val="0"/>
              </a:spcAft>
              <a:buFont typeface="Arial"/>
              <a:buNone/>
            </a:pPr>
            <a:endParaRPr sz="2400" b="0" i="0" u="none" strike="noStrike" cap="none">
              <a:latin typeface="Arial"/>
              <a:ea typeface="Arial"/>
              <a:cs typeface="Arial"/>
              <a:sym typeface="Arial"/>
            </a:endParaRPr>
          </a:p>
        </p:txBody>
      </p:sp>
      <p:sp>
        <p:nvSpPr>
          <p:cNvPr id="2006" name="Google Shape;2006;gc4930575fc_0_5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c4930575fc_0_572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25000"/>
              </a:lnSpc>
              <a:spcBef>
                <a:spcPts val="0"/>
              </a:spcBef>
              <a:spcAft>
                <a:spcPts val="0"/>
              </a:spcAft>
              <a:buFont typeface="Arial"/>
              <a:buNone/>
            </a:pPr>
            <a:endParaRPr sz="2400" b="0" i="0" u="none" strike="noStrike" cap="none">
              <a:latin typeface="Arial"/>
              <a:ea typeface="Arial"/>
              <a:cs typeface="Arial"/>
              <a:sym typeface="Arial"/>
            </a:endParaRPr>
          </a:p>
        </p:txBody>
      </p:sp>
      <p:sp>
        <p:nvSpPr>
          <p:cNvPr id="2015" name="Google Shape;2015;gc4930575fc_0_5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0"/>
        <p:cNvGrpSpPr/>
        <p:nvPr/>
      </p:nvGrpSpPr>
      <p:grpSpPr>
        <a:xfrm>
          <a:off x="0" y="0"/>
          <a:ext cx="0" cy="0"/>
          <a:chOff x="0" y="0"/>
          <a:chExt cx="0" cy="0"/>
        </a:xfrm>
      </p:grpSpPr>
      <p:sp>
        <p:nvSpPr>
          <p:cNvPr id="2021" name="Google Shape;2021;gc4930575fc_0_5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2" name="Google Shape;2022;gc4930575fc_0_57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c4930575fc_0_5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6" name="Google Shape;2046;gc4930575fc_0_56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0"/>
        <p:cNvGrpSpPr/>
        <p:nvPr/>
      </p:nvGrpSpPr>
      <p:grpSpPr>
        <a:xfrm>
          <a:off x="0" y="0"/>
          <a:ext cx="0" cy="0"/>
          <a:chOff x="0" y="0"/>
          <a:chExt cx="0" cy="0"/>
        </a:xfrm>
      </p:grpSpPr>
      <p:sp>
        <p:nvSpPr>
          <p:cNvPr id="2051" name="Google Shape;2051;gc5f95c62b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2" name="Google Shape;2052;gc5f95c62b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2"/>
        <p:cNvGrpSpPr/>
        <p:nvPr/>
      </p:nvGrpSpPr>
      <p:grpSpPr>
        <a:xfrm>
          <a:off x="0" y="0"/>
          <a:ext cx="0" cy="0"/>
          <a:chOff x="0" y="0"/>
          <a:chExt cx="0" cy="0"/>
        </a:xfrm>
      </p:grpSpPr>
      <p:sp>
        <p:nvSpPr>
          <p:cNvPr id="2073" name="Google Shape;2073;gc4930575fc_0_56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4" name="Google Shape;2074;gc4930575fc_0_56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8"/>
        <p:cNvGrpSpPr/>
        <p:nvPr/>
      </p:nvGrpSpPr>
      <p:grpSpPr>
        <a:xfrm>
          <a:off x="0" y="0"/>
          <a:ext cx="0" cy="0"/>
          <a:chOff x="0" y="0"/>
          <a:chExt cx="0" cy="0"/>
        </a:xfrm>
      </p:grpSpPr>
      <p:sp>
        <p:nvSpPr>
          <p:cNvPr id="2079" name="Google Shape;2079;gc4930575fc_0_28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0" name="Google Shape;2080;gc4930575fc_0_28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p:cNvGrpSpPr/>
        <p:nvPr/>
      </p:nvGrpSpPr>
      <p:grpSpPr>
        <a:xfrm>
          <a:off x="0" y="0"/>
          <a:ext cx="0" cy="0"/>
          <a:chOff x="0" y="0"/>
          <a:chExt cx="0" cy="0"/>
        </a:xfrm>
      </p:grpSpPr>
      <p:sp>
        <p:nvSpPr>
          <p:cNvPr id="2085" name="Google Shape;2085;gc4930575fc_0_28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6" name="Google Shape;2086;gc4930575fc_0_28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d5fb46cba0_5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d5fb46cba0_5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5"/>
        <p:cNvGrpSpPr/>
        <p:nvPr/>
      </p:nvGrpSpPr>
      <p:grpSpPr>
        <a:xfrm>
          <a:off x="0" y="0"/>
          <a:ext cx="0" cy="0"/>
          <a:chOff x="0" y="0"/>
          <a:chExt cx="0" cy="0"/>
        </a:xfrm>
      </p:grpSpPr>
      <p:sp>
        <p:nvSpPr>
          <p:cNvPr id="2096" name="Google Shape;2096;gc4930575fc_0_3925:notes"/>
          <p:cNvSpPr>
            <a:spLocks noGrp="1" noRot="1" noChangeAspect="1"/>
          </p:cNvSpPr>
          <p:nvPr>
            <p:ph type="sldImg" idx="2"/>
          </p:nvPr>
        </p:nvSpPr>
        <p:spPr>
          <a:xfrm>
            <a:off x="503238" y="585788"/>
            <a:ext cx="5214937" cy="2933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7" name="Google Shape;2097;gc4930575fc_0_3925:notes"/>
          <p:cNvSpPr txBox="1">
            <a:spLocks noGrp="1"/>
          </p:cNvSpPr>
          <p:nvPr>
            <p:ph type="body" idx="1"/>
          </p:nvPr>
        </p:nvSpPr>
        <p:spPr>
          <a:xfrm>
            <a:off x="622119" y="3714558"/>
            <a:ext cx="4977000" cy="351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4"/>
        <p:cNvGrpSpPr/>
        <p:nvPr/>
      </p:nvGrpSpPr>
      <p:grpSpPr>
        <a:xfrm>
          <a:off x="0" y="0"/>
          <a:ext cx="0" cy="0"/>
          <a:chOff x="0" y="0"/>
          <a:chExt cx="0" cy="0"/>
        </a:xfrm>
      </p:grpSpPr>
      <p:sp>
        <p:nvSpPr>
          <p:cNvPr id="2185" name="Google Shape;2185;gc4930575fc_0_27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6" name="Google Shape;2186;gc4930575fc_0_27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5"/>
        <p:cNvGrpSpPr/>
        <p:nvPr/>
      </p:nvGrpSpPr>
      <p:grpSpPr>
        <a:xfrm>
          <a:off x="0" y="0"/>
          <a:ext cx="0" cy="0"/>
          <a:chOff x="0" y="0"/>
          <a:chExt cx="0" cy="0"/>
        </a:xfrm>
      </p:grpSpPr>
      <p:sp>
        <p:nvSpPr>
          <p:cNvPr id="2196" name="Google Shape;2196;gc4930575fc_0_27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7" name="Google Shape;2197;gc4930575fc_0_27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1"/>
        <p:cNvGrpSpPr/>
        <p:nvPr/>
      </p:nvGrpSpPr>
      <p:grpSpPr>
        <a:xfrm>
          <a:off x="0" y="0"/>
          <a:ext cx="0" cy="0"/>
          <a:chOff x="0" y="0"/>
          <a:chExt cx="0" cy="0"/>
        </a:xfrm>
      </p:grpSpPr>
      <p:sp>
        <p:nvSpPr>
          <p:cNvPr id="2202" name="Google Shape;2202;gc4930575fc_0_27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3" name="Google Shape;2203;gc4930575fc_0_27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6"/>
        <p:cNvGrpSpPr/>
        <p:nvPr/>
      </p:nvGrpSpPr>
      <p:grpSpPr>
        <a:xfrm>
          <a:off x="0" y="0"/>
          <a:ext cx="0" cy="0"/>
          <a:chOff x="0" y="0"/>
          <a:chExt cx="0" cy="0"/>
        </a:xfrm>
      </p:grpSpPr>
      <p:sp>
        <p:nvSpPr>
          <p:cNvPr id="2207" name="Google Shape;2207;gc4930575fc_0_5842:notes"/>
          <p:cNvSpPr txBox="1">
            <a:spLocks noGrp="1"/>
          </p:cNvSpPr>
          <p:nvPr>
            <p:ph type="body" idx="1"/>
          </p:nvPr>
        </p:nvSpPr>
        <p:spPr>
          <a:xfrm>
            <a:off x="685797" y="4343387"/>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8" name="Google Shape;2208;gc4930575fc_0_58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d5fb46cba0_5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4" name="Google Shape;924;gd5fb46cba0_5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d5fb46cba0_5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9" name="Google Shape;929;gd5fb46cba0_5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gd5fb46cba0_5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4" name="Google Shape;934;gd5fb46cba0_5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d5fb46cba0_5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d5fb46cba0_5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d5fb46cba0_5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d5fb46cba0_5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d5fb46cba0_5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9" name="Google Shape;949;gd5fb46cba0_5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gd5fb46cba0_5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4" name="Google Shape;954;gd5fb46cba0_5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d5fb46cba0_5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9" name="Google Shape;959;gd5fb46cba0_5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c4930575fc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5" name="Google Shape;835;gc4930575fc_0_3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gc4930575fc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4" name="Google Shape;964;gc4930575fc_0_4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c4930575fc_0_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1" name="Google Shape;971;gc4930575fc_0_4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c4930575fc_0_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7" name="Google Shape;977;gc4930575fc_0_4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gc4930575fc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0" name="Google Shape;990;gc4930575fc_0_4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c4930575fc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3" name="Google Shape;1003;gc4930575fc_0_4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c4930575fc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9" name="Google Shape;1009;gc4930575fc_0_4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gc4930575fc_0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0" name="Google Shape;1020;gc4930575fc_0_4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c4930575fc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8" name="Google Shape;1028;gc4930575fc_0_4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c4930575fc_0_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8" name="Google Shape;1038;gc4930575fc_0_4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gc4930575fc_0_4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8" name="Google Shape;1048;gc4930575fc_0_4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c4930575fc_0_2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1" name="Google Shape;841;gc4930575fc_0_23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c4930575fc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8" name="Google Shape;1058;gc4930575fc_0_5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c4930575fc_0_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9" name="Google Shape;1069;gc4930575fc_0_5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gc4930575fc_0_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0" name="Google Shape;1080;gc4930575fc_0_5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gc4930575fc_0_5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1" name="Google Shape;1091;gc4930575fc_0_5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c4930575fc_0_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0" name="Google Shape;1100;gc4930575fc_0_5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c4930575fc_0_59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8" name="Google Shape;1108;gc4930575fc_0_59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gc4930575fc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0" name="Google Shape;1130;gc4930575fc_0_5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gc4930575fc_0_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0" name="Google Shape;1160;gc4930575fc_0_5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c4930575fc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8" name="Google Shape;1168;gc4930575fc_0_6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c4930575fc_0_6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8" name="Google Shape;1178;gc4930575fc_0_6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c4930575fc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0" name="Google Shape;860;gc4930575fc_0_3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c4930575fc_0_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8" name="Google Shape;1188;gc4930575fc_0_6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c4930575fc_0_6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8" name="Google Shape;1198;gc4930575fc_0_6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c4930575fc_0_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8" name="Google Shape;1208;gc4930575fc_0_6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gc4930575fc_0_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8" name="Google Shape;1218;gc4930575fc_0_6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c4930575fc_0_6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8" name="Google Shape;1228;gc4930575fc_0_6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gc4930575fc_0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8" name="Google Shape;1238;gc4930575fc_0_6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c4930575fc_0_6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4" name="Google Shape;1254;gc4930575fc_0_6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gc4930575fc_0_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3" name="Google Shape;1263;gc4930575fc_0_6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c4930575fc_0_7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2" name="Google Shape;1272;gc4930575fc_0_7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gc4930575fc_0_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7" name="Google Shape;1287;gc4930575fc_0_7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c4930575fc_0_3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gc4930575fc_0_3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c4930575fc_0_7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6" name="Google Shape;1296;gc4930575fc_0_7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c4930575fc_0_78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5" name="Google Shape;1305;gc4930575fc_0_7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c4930575fc_0_79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2" name="Google Shape;1322;gc4930575fc_0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gc4930575fc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0" name="Google Shape;1340;gc4930575fc_0_8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gc4930575fc_0_82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6" name="Google Shape;1356;gc4930575fc_0_8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0"/>
        <p:cNvGrpSpPr/>
        <p:nvPr/>
      </p:nvGrpSpPr>
      <p:grpSpPr>
        <a:xfrm>
          <a:off x="0" y="0"/>
          <a:ext cx="0" cy="0"/>
          <a:chOff x="0" y="0"/>
          <a:chExt cx="0" cy="0"/>
        </a:xfrm>
      </p:grpSpPr>
      <p:sp>
        <p:nvSpPr>
          <p:cNvPr id="1381" name="Google Shape;1381;gc4930575fc_0_85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2" name="Google Shape;1382;gc4930575fc_0_8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gc4930575fc_0_86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4" name="Google Shape;1394;gc4930575fc_0_8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gc4930575fc_0_87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5" name="Google Shape;1405;gc4930575fc_0_8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c4930575fc_0_90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5" name="Google Shape;1415;gc4930575fc_0_9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9"/>
        <p:cNvGrpSpPr/>
        <p:nvPr/>
      </p:nvGrpSpPr>
      <p:grpSpPr>
        <a:xfrm>
          <a:off x="0" y="0"/>
          <a:ext cx="0" cy="0"/>
          <a:chOff x="0" y="0"/>
          <a:chExt cx="0" cy="0"/>
        </a:xfrm>
      </p:grpSpPr>
      <p:sp>
        <p:nvSpPr>
          <p:cNvPr id="1440" name="Google Shape;1440;gc4930575fc_0_88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1" name="Google Shape;1441;gc4930575fc_0_8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d5fb46cba0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1" name="Google Shape;891;gd5fb46cba0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gc4930575fc_0_9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9" name="Google Shape;1459;gc4930575fc_0_9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9"/>
        <p:cNvGrpSpPr/>
        <p:nvPr/>
      </p:nvGrpSpPr>
      <p:grpSpPr>
        <a:xfrm>
          <a:off x="0" y="0"/>
          <a:ext cx="0" cy="0"/>
          <a:chOff x="0" y="0"/>
          <a:chExt cx="0" cy="0"/>
        </a:xfrm>
      </p:grpSpPr>
      <p:sp>
        <p:nvSpPr>
          <p:cNvPr id="1470" name="Google Shape;1470;gc4930575fc_0_9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1" name="Google Shape;1471;gc4930575fc_0_9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gc4930575fc_0_9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9" name="Google Shape;1479;gc4930575fc_0_9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c4930575fc_0_24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3" name="Google Shape;1523;gc4930575fc_0_24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r>
              <a:rPr lang="es"/>
              <a:t>AQUÍ NO SE VEN LAS LETRAS EN GRIS</a:t>
            </a:r>
            <a:endParaRPr sz="1100" b="0" i="0" u="none" strike="noStrike" cap="none"/>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c4930575fc_0_2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8" name="Google Shape;1528;gc4930575fc_0_24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c4930575fc_0_2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2" name="Google Shape;1542;gc4930575fc_0_24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9"/>
        <p:cNvGrpSpPr/>
        <p:nvPr/>
      </p:nvGrpSpPr>
      <p:grpSpPr>
        <a:xfrm>
          <a:off x="0" y="0"/>
          <a:ext cx="0" cy="0"/>
          <a:chOff x="0" y="0"/>
          <a:chExt cx="0" cy="0"/>
        </a:xfrm>
      </p:grpSpPr>
      <p:sp>
        <p:nvSpPr>
          <p:cNvPr id="1550" name="Google Shape;1550;gc4930575fc_0_2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1" name="Google Shape;1551;gc4930575fc_0_24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5"/>
        <p:cNvGrpSpPr/>
        <p:nvPr/>
      </p:nvGrpSpPr>
      <p:grpSpPr>
        <a:xfrm>
          <a:off x="0" y="0"/>
          <a:ext cx="0" cy="0"/>
          <a:chOff x="0" y="0"/>
          <a:chExt cx="0" cy="0"/>
        </a:xfrm>
      </p:grpSpPr>
      <p:sp>
        <p:nvSpPr>
          <p:cNvPr id="1556" name="Google Shape;1556;gc4930575fc_0_2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7" name="Google Shape;1557;gc4930575fc_0_24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gc4930575fc_0_2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2" name="Google Shape;1582;gc4930575fc_0_24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6"/>
        <p:cNvGrpSpPr/>
        <p:nvPr/>
      </p:nvGrpSpPr>
      <p:grpSpPr>
        <a:xfrm>
          <a:off x="0" y="0"/>
          <a:ext cx="0" cy="0"/>
          <a:chOff x="0" y="0"/>
          <a:chExt cx="0" cy="0"/>
        </a:xfrm>
      </p:grpSpPr>
      <p:sp>
        <p:nvSpPr>
          <p:cNvPr id="1607" name="Google Shape;1607;gc4930575fc_0_24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8" name="Google Shape;1608;gc4930575fc_0_24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d5fb46cba0_5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d5fb46cba0_5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gc4930575fc_0_5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3" name="Google Shape;1633;gc4930575fc_0_53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r>
              <a:rPr lang="es"/>
              <a:t>AQUÍ NO SE VEN LAS LETRAS EN GRIS</a:t>
            </a:r>
            <a:endParaRPr sz="1100" b="0" i="0" u="none" strike="noStrike" cap="none"/>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gc4930575fc_0_4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8" name="Google Shape;1638;gc4930575fc_0_40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gc4930575fc_0_407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gc4930575fc_0_4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0"/>
        <p:cNvGrpSpPr/>
        <p:nvPr/>
      </p:nvGrpSpPr>
      <p:grpSpPr>
        <a:xfrm>
          <a:off x="0" y="0"/>
          <a:ext cx="0" cy="0"/>
          <a:chOff x="0" y="0"/>
          <a:chExt cx="0" cy="0"/>
        </a:xfrm>
      </p:grpSpPr>
      <p:sp>
        <p:nvSpPr>
          <p:cNvPr id="1651" name="Google Shape;1651;gc4930575fc_0_407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gc4930575fc_0_4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c4930575fc_0_408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gc4930575fc_0_40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c4930575fc_0_408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gc4930575fc_0_4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
        <p:cNvGrpSpPr/>
        <p:nvPr/>
      </p:nvGrpSpPr>
      <p:grpSpPr>
        <a:xfrm>
          <a:off x="0" y="0"/>
          <a:ext cx="0" cy="0"/>
          <a:chOff x="0" y="0"/>
          <a:chExt cx="0" cy="0"/>
        </a:xfrm>
      </p:grpSpPr>
      <p:sp>
        <p:nvSpPr>
          <p:cNvPr id="1672" name="Google Shape;1672;gc4930575fc_0_409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gc4930575fc_0_40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8"/>
        <p:cNvGrpSpPr/>
        <p:nvPr/>
      </p:nvGrpSpPr>
      <p:grpSpPr>
        <a:xfrm>
          <a:off x="0" y="0"/>
          <a:ext cx="0" cy="0"/>
          <a:chOff x="0" y="0"/>
          <a:chExt cx="0" cy="0"/>
        </a:xfrm>
      </p:grpSpPr>
      <p:sp>
        <p:nvSpPr>
          <p:cNvPr id="1679" name="Google Shape;1679;gc4930575fc_0_410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gc4930575fc_0_4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5"/>
        <p:cNvGrpSpPr/>
        <p:nvPr/>
      </p:nvGrpSpPr>
      <p:grpSpPr>
        <a:xfrm>
          <a:off x="0" y="0"/>
          <a:ext cx="0" cy="0"/>
          <a:chOff x="0" y="0"/>
          <a:chExt cx="0" cy="0"/>
        </a:xfrm>
      </p:grpSpPr>
      <p:sp>
        <p:nvSpPr>
          <p:cNvPr id="1686" name="Google Shape;1686;gc4930575fc_0_410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gc4930575fc_0_4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2"/>
        <p:cNvGrpSpPr/>
        <p:nvPr/>
      </p:nvGrpSpPr>
      <p:grpSpPr>
        <a:xfrm>
          <a:off x="0" y="0"/>
          <a:ext cx="0" cy="0"/>
          <a:chOff x="0" y="0"/>
          <a:chExt cx="0" cy="0"/>
        </a:xfrm>
      </p:grpSpPr>
      <p:sp>
        <p:nvSpPr>
          <p:cNvPr id="1693" name="Google Shape;1693;gc4930575fc_0_411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gc4930575fc_0_4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gd5fb46cba0_5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4" name="Google Shape;904;gd5fb46cba0_5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gc4930575fc_0_411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gc4930575fc_0_4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8"/>
        <p:cNvGrpSpPr/>
        <p:nvPr/>
      </p:nvGrpSpPr>
      <p:grpSpPr>
        <a:xfrm>
          <a:off x="0" y="0"/>
          <a:ext cx="0" cy="0"/>
          <a:chOff x="0" y="0"/>
          <a:chExt cx="0" cy="0"/>
        </a:xfrm>
      </p:grpSpPr>
      <p:sp>
        <p:nvSpPr>
          <p:cNvPr id="1709" name="Google Shape;1709;gc4930575fc_0_412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gc4930575fc_0_4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5"/>
        <p:cNvGrpSpPr/>
        <p:nvPr/>
      </p:nvGrpSpPr>
      <p:grpSpPr>
        <a:xfrm>
          <a:off x="0" y="0"/>
          <a:ext cx="0" cy="0"/>
          <a:chOff x="0" y="0"/>
          <a:chExt cx="0" cy="0"/>
        </a:xfrm>
      </p:grpSpPr>
      <p:sp>
        <p:nvSpPr>
          <p:cNvPr id="1716" name="Google Shape;1716;gc4930575fc_0_413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gc4930575fc_0_4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3"/>
        <p:cNvGrpSpPr/>
        <p:nvPr/>
      </p:nvGrpSpPr>
      <p:grpSpPr>
        <a:xfrm>
          <a:off x="0" y="0"/>
          <a:ext cx="0" cy="0"/>
          <a:chOff x="0" y="0"/>
          <a:chExt cx="0" cy="0"/>
        </a:xfrm>
      </p:grpSpPr>
      <p:sp>
        <p:nvSpPr>
          <p:cNvPr id="1724" name="Google Shape;1724;gc4930575fc_0_413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gc4930575fc_0_4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gc4930575fc_0_414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gc4930575fc_0_4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6"/>
        <p:cNvGrpSpPr/>
        <p:nvPr/>
      </p:nvGrpSpPr>
      <p:grpSpPr>
        <a:xfrm>
          <a:off x="0" y="0"/>
          <a:ext cx="0" cy="0"/>
          <a:chOff x="0" y="0"/>
          <a:chExt cx="0" cy="0"/>
        </a:xfrm>
      </p:grpSpPr>
      <p:sp>
        <p:nvSpPr>
          <p:cNvPr id="1737" name="Google Shape;1737;gc4930575fc_0_4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8" name="Google Shape;1738;gc4930575fc_0_4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4"/>
        <p:cNvGrpSpPr/>
        <p:nvPr/>
      </p:nvGrpSpPr>
      <p:grpSpPr>
        <a:xfrm>
          <a:off x="0" y="0"/>
          <a:ext cx="0" cy="0"/>
          <a:chOff x="0" y="0"/>
          <a:chExt cx="0" cy="0"/>
        </a:xfrm>
      </p:grpSpPr>
      <p:sp>
        <p:nvSpPr>
          <p:cNvPr id="1745" name="Google Shape;1745;gc4930575fc_0_415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gc4930575fc_0_4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2"/>
        <p:cNvGrpSpPr/>
        <p:nvPr/>
      </p:nvGrpSpPr>
      <p:grpSpPr>
        <a:xfrm>
          <a:off x="0" y="0"/>
          <a:ext cx="0" cy="0"/>
          <a:chOff x="0" y="0"/>
          <a:chExt cx="0" cy="0"/>
        </a:xfrm>
      </p:grpSpPr>
      <p:sp>
        <p:nvSpPr>
          <p:cNvPr id="1753" name="Google Shape;1753;gc4930575fc_0_416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gc4930575fc_0_4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gc4930575fc_0_4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1" name="Google Shape;1761;gc4930575fc_0_4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0"/>
        <p:cNvGrpSpPr/>
        <p:nvPr/>
      </p:nvGrpSpPr>
      <p:grpSpPr>
        <a:xfrm>
          <a:off x="0" y="0"/>
          <a:ext cx="0" cy="0"/>
          <a:chOff x="0" y="0"/>
          <a:chExt cx="0" cy="0"/>
        </a:xfrm>
      </p:grpSpPr>
      <p:sp>
        <p:nvSpPr>
          <p:cNvPr id="1781" name="Google Shape;1781;gc4930575fc_0_4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2" name="Google Shape;1782;gc4930575fc_0_41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d5fb46cba0_5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d5fb46cba0_5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0"/>
        <p:cNvGrpSpPr/>
        <p:nvPr/>
      </p:nvGrpSpPr>
      <p:grpSpPr>
        <a:xfrm>
          <a:off x="0" y="0"/>
          <a:ext cx="0" cy="0"/>
          <a:chOff x="0" y="0"/>
          <a:chExt cx="0" cy="0"/>
        </a:xfrm>
      </p:grpSpPr>
      <p:sp>
        <p:nvSpPr>
          <p:cNvPr id="1791" name="Google Shape;1791;gc4930575fc_0_4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2" name="Google Shape;1792;gc4930575fc_0_42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9"/>
        <p:cNvGrpSpPr/>
        <p:nvPr/>
      </p:nvGrpSpPr>
      <p:grpSpPr>
        <a:xfrm>
          <a:off x="0" y="0"/>
          <a:ext cx="0" cy="0"/>
          <a:chOff x="0" y="0"/>
          <a:chExt cx="0" cy="0"/>
        </a:xfrm>
      </p:grpSpPr>
      <p:sp>
        <p:nvSpPr>
          <p:cNvPr id="1800" name="Google Shape;1800;gc4930575fc_0_4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1" name="Google Shape;1801;gc4930575fc_0_42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p:cNvGrpSpPr/>
        <p:nvPr/>
      </p:nvGrpSpPr>
      <p:grpSpPr>
        <a:xfrm>
          <a:off x="0" y="0"/>
          <a:ext cx="0" cy="0"/>
          <a:chOff x="0" y="0"/>
          <a:chExt cx="0" cy="0"/>
        </a:xfrm>
      </p:grpSpPr>
      <p:sp>
        <p:nvSpPr>
          <p:cNvPr id="1811" name="Google Shape;1811;gc4930575fc_0_4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2" name="Google Shape;1812;gc4930575fc_0_42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2"/>
        <p:cNvGrpSpPr/>
        <p:nvPr/>
      </p:nvGrpSpPr>
      <p:grpSpPr>
        <a:xfrm>
          <a:off x="0" y="0"/>
          <a:ext cx="0" cy="0"/>
          <a:chOff x="0" y="0"/>
          <a:chExt cx="0" cy="0"/>
        </a:xfrm>
      </p:grpSpPr>
      <p:sp>
        <p:nvSpPr>
          <p:cNvPr id="1823" name="Google Shape;1823;gc4930575fc_0_4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4" name="Google Shape;1824;gc4930575fc_0_42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gc4930575fc_0_4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1" name="Google Shape;1831;gc4930575fc_0_42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c4930575fc_0_5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8" name="Google Shape;1838;gc4930575fc_0_53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Font typeface="Arial"/>
              <a:buNone/>
            </a:pPr>
            <a:endParaRPr sz="1100" b="0" i="0" u="none" strike="noStrike" cap="none"/>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Google Shape;1843;gc4930575fc_0_5372:notes"/>
          <p:cNvSpPr>
            <a:spLocks noGrp="1" noRot="1" noChangeAspect="1"/>
          </p:cNvSpPr>
          <p:nvPr>
            <p:ph type="sldImg" idx="2"/>
          </p:nvPr>
        </p:nvSpPr>
        <p:spPr>
          <a:xfrm>
            <a:off x="503238" y="585788"/>
            <a:ext cx="5214937" cy="2933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4" name="Google Shape;1844;gc4930575fc_0_5372:notes"/>
          <p:cNvSpPr txBox="1">
            <a:spLocks noGrp="1"/>
          </p:cNvSpPr>
          <p:nvPr>
            <p:ph type="body" idx="1"/>
          </p:nvPr>
        </p:nvSpPr>
        <p:spPr>
          <a:xfrm>
            <a:off x="622119" y="3714558"/>
            <a:ext cx="4977000" cy="3519000"/>
          </a:xfrm>
          <a:prstGeom prst="rect">
            <a:avLst/>
          </a:prstGeom>
          <a:noFill/>
          <a:ln>
            <a:noFill/>
          </a:ln>
        </p:spPr>
        <p:txBody>
          <a:bodyPr spcFirstLastPara="1" wrap="square" lIns="81350" tIns="81350" rIns="81350" bIns="81350" anchor="t" anchorCtr="0">
            <a:noAutofit/>
          </a:bodyPr>
          <a:lstStyle/>
          <a:p>
            <a:pPr marL="0" marR="0" lvl="0" indent="0" algn="l" rtl="0">
              <a:spcBef>
                <a:spcPts val="0"/>
              </a:spcBef>
              <a:spcAft>
                <a:spcPts val="0"/>
              </a:spcAft>
              <a:buFont typeface="Arial"/>
              <a:buNone/>
            </a:pPr>
            <a:endParaRPr sz="1000" b="0" i="0" u="none" strike="noStrike" cap="none"/>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gc4930575fc_0_547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944" name="Google Shape;1944;gc4930575fc_0_54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4"/>
        <p:cNvGrpSpPr/>
        <p:nvPr/>
      </p:nvGrpSpPr>
      <p:grpSpPr>
        <a:xfrm>
          <a:off x="0" y="0"/>
          <a:ext cx="0" cy="0"/>
          <a:chOff x="0" y="0"/>
          <a:chExt cx="0" cy="0"/>
        </a:xfrm>
      </p:grpSpPr>
      <p:sp>
        <p:nvSpPr>
          <p:cNvPr id="1965" name="Google Shape;1965;gc4930575fc_0_567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gc4930575fc_0_5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8"/>
        <p:cNvGrpSpPr/>
        <p:nvPr/>
      </p:nvGrpSpPr>
      <p:grpSpPr>
        <a:xfrm>
          <a:off x="0" y="0"/>
          <a:ext cx="0" cy="0"/>
          <a:chOff x="0" y="0"/>
          <a:chExt cx="0" cy="0"/>
        </a:xfrm>
      </p:grpSpPr>
      <p:sp>
        <p:nvSpPr>
          <p:cNvPr id="1979" name="Google Shape;1979;gc4930575fc_0_569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gc4930575fc_0_5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76"/>
        <p:cNvGrpSpPr/>
        <p:nvPr/>
      </p:nvGrpSpPr>
      <p:grpSpPr>
        <a:xfrm>
          <a:off x="0" y="0"/>
          <a:ext cx="0" cy="0"/>
          <a:chOff x="0" y="0"/>
          <a:chExt cx="0" cy="0"/>
        </a:xfrm>
      </p:grpSpPr>
      <p:sp>
        <p:nvSpPr>
          <p:cNvPr id="277" name="Google Shape;277;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8" name="Google Shape;278;p16"/>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279" name="Google Shape;279;p16"/>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280" name="Google Shape;280;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1" name="Google Shape;281;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2" name="Google Shape;282;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eally Blank">
  <p:cSld name="Really Blank">
    <p:spTree>
      <p:nvGrpSpPr>
        <p:cNvPr id="1" name="Shape 28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84"/>
        <p:cNvGrpSpPr/>
        <p:nvPr/>
      </p:nvGrpSpPr>
      <p:grpSpPr>
        <a:xfrm>
          <a:off x="0" y="0"/>
          <a:ext cx="0" cy="0"/>
          <a:chOff x="0" y="0"/>
          <a:chExt cx="0" cy="0"/>
        </a:xfrm>
      </p:grpSpPr>
      <p:sp>
        <p:nvSpPr>
          <p:cNvPr id="285" name="Google Shape;285;p18"/>
          <p:cNvSpPr txBox="1">
            <a:spLocks noGrp="1"/>
          </p:cNvSpPr>
          <p:nvPr>
            <p:ph type="title"/>
          </p:nvPr>
        </p:nvSpPr>
        <p:spPr>
          <a:xfrm>
            <a:off x="892969" y="133945"/>
            <a:ext cx="7358100" cy="1285800"/>
          </a:xfrm>
          <a:prstGeom prst="rect">
            <a:avLst/>
          </a:prstGeom>
          <a:noFill/>
          <a:ln>
            <a:noFill/>
          </a:ln>
        </p:spPr>
        <p:txBody>
          <a:bodyPr spcFirstLastPara="1" wrap="square" lIns="91425" tIns="91425" rIns="91425" bIns="91425" anchor="ctr" anchorCtr="0">
            <a:normAutofit/>
          </a:bodyPr>
          <a:lstStyle>
            <a:lvl1pPr marL="0" marR="0" lvl="0" indent="0" algn="ctr" rtl="0">
              <a:spcBef>
                <a:spcPts val="0"/>
              </a:spcBef>
              <a:spcAft>
                <a:spcPts val="0"/>
              </a:spcAft>
              <a:buSzPts val="2800"/>
              <a:buNone/>
              <a:defRPr sz="5200" b="0" i="0" u="none" strike="noStrike" cap="none">
                <a:latin typeface="Helvetica Neue"/>
                <a:ea typeface="Helvetica Neue"/>
                <a:cs typeface="Helvetica Neue"/>
                <a:sym typeface="Helvetica Neue"/>
              </a:defRPr>
            </a:lvl1pPr>
            <a:lvl2pPr marL="0" marR="0" lvl="1" indent="215900" algn="ctr" rtl="0">
              <a:spcBef>
                <a:spcPts val="0"/>
              </a:spcBef>
              <a:spcAft>
                <a:spcPts val="0"/>
              </a:spcAft>
              <a:buSzPts val="2800"/>
              <a:buNone/>
              <a:defRPr sz="5200" b="0" i="0" u="none" strike="noStrike" cap="none">
                <a:latin typeface="Helvetica Neue"/>
                <a:ea typeface="Helvetica Neue"/>
                <a:cs typeface="Helvetica Neue"/>
                <a:sym typeface="Helvetica Neue"/>
              </a:defRPr>
            </a:lvl2pPr>
            <a:lvl3pPr marL="0" marR="0" lvl="2" indent="444500" algn="ctr" rtl="0">
              <a:spcBef>
                <a:spcPts val="0"/>
              </a:spcBef>
              <a:spcAft>
                <a:spcPts val="0"/>
              </a:spcAft>
              <a:buSzPts val="2800"/>
              <a:buNone/>
              <a:defRPr sz="5200" b="0" i="0" u="none" strike="noStrike" cap="none">
                <a:latin typeface="Helvetica Neue"/>
                <a:ea typeface="Helvetica Neue"/>
                <a:cs typeface="Helvetica Neue"/>
                <a:sym typeface="Helvetica Neue"/>
              </a:defRPr>
            </a:lvl3pPr>
            <a:lvl4pPr marL="0" marR="0" lvl="3" indent="660400" algn="ctr" rtl="0">
              <a:spcBef>
                <a:spcPts val="0"/>
              </a:spcBef>
              <a:spcAft>
                <a:spcPts val="0"/>
              </a:spcAft>
              <a:buSzPts val="2800"/>
              <a:buNone/>
              <a:defRPr sz="5200" b="0" i="0" u="none" strike="noStrike" cap="none">
                <a:latin typeface="Helvetica Neue"/>
                <a:ea typeface="Helvetica Neue"/>
                <a:cs typeface="Helvetica Neue"/>
                <a:sym typeface="Helvetica Neue"/>
              </a:defRPr>
            </a:lvl4pPr>
            <a:lvl5pPr marL="0" marR="0" lvl="4" indent="889000" algn="ctr" rtl="0">
              <a:spcBef>
                <a:spcPts val="0"/>
              </a:spcBef>
              <a:spcAft>
                <a:spcPts val="0"/>
              </a:spcAft>
              <a:buSzPts val="2800"/>
              <a:buNone/>
              <a:defRPr sz="5200" b="0" i="0" u="none" strike="noStrike" cap="none">
                <a:latin typeface="Helvetica Neue"/>
                <a:ea typeface="Helvetica Neue"/>
                <a:cs typeface="Helvetica Neue"/>
                <a:sym typeface="Helvetica Neue"/>
              </a:defRPr>
            </a:lvl5pPr>
            <a:lvl6pPr marL="0" marR="0" lvl="5" indent="1104900" algn="ctr" rtl="0">
              <a:spcBef>
                <a:spcPts val="0"/>
              </a:spcBef>
              <a:spcAft>
                <a:spcPts val="0"/>
              </a:spcAft>
              <a:buSzPts val="2800"/>
              <a:buNone/>
              <a:defRPr sz="5200" b="0" i="0" u="none" strike="noStrike" cap="none">
                <a:latin typeface="Helvetica Neue"/>
                <a:ea typeface="Helvetica Neue"/>
                <a:cs typeface="Helvetica Neue"/>
                <a:sym typeface="Helvetica Neue"/>
              </a:defRPr>
            </a:lvl6pPr>
            <a:lvl7pPr marL="0" marR="0" lvl="6" indent="1320800" algn="ctr" rtl="0">
              <a:spcBef>
                <a:spcPts val="0"/>
              </a:spcBef>
              <a:spcAft>
                <a:spcPts val="0"/>
              </a:spcAft>
              <a:buSzPts val="2800"/>
              <a:buNone/>
              <a:defRPr sz="5200" b="0" i="0" u="none" strike="noStrike" cap="none">
                <a:latin typeface="Helvetica Neue"/>
                <a:ea typeface="Helvetica Neue"/>
                <a:cs typeface="Helvetica Neue"/>
                <a:sym typeface="Helvetica Neue"/>
              </a:defRPr>
            </a:lvl7pPr>
            <a:lvl8pPr marL="0" marR="0" lvl="7" indent="1549400" algn="ctr" rtl="0">
              <a:spcBef>
                <a:spcPts val="0"/>
              </a:spcBef>
              <a:spcAft>
                <a:spcPts val="0"/>
              </a:spcAft>
              <a:buSzPts val="2800"/>
              <a:buNone/>
              <a:defRPr sz="5200" b="0" i="0" u="none" strike="noStrike" cap="none">
                <a:latin typeface="Helvetica Neue"/>
                <a:ea typeface="Helvetica Neue"/>
                <a:cs typeface="Helvetica Neue"/>
                <a:sym typeface="Helvetica Neue"/>
              </a:defRPr>
            </a:lvl8pPr>
            <a:lvl9pPr marL="0" marR="0" lvl="8" indent="1765300" algn="ctr" rtl="0">
              <a:spcBef>
                <a:spcPts val="0"/>
              </a:spcBef>
              <a:spcAft>
                <a:spcPts val="0"/>
              </a:spcAft>
              <a:buSzPts val="2800"/>
              <a:buNone/>
              <a:defRPr sz="5200" b="0" i="0" u="none" strike="noStrike" cap="none">
                <a:latin typeface="Helvetica Neue"/>
                <a:ea typeface="Helvetica Neue"/>
                <a:cs typeface="Helvetica Neue"/>
                <a:sym typeface="Helvetica Neue"/>
              </a:defRPr>
            </a:lvl9pPr>
          </a:lstStyle>
          <a:p>
            <a:endParaRPr/>
          </a:p>
        </p:txBody>
      </p:sp>
      <p:sp>
        <p:nvSpPr>
          <p:cNvPr id="286" name="Google Shape;286;p18"/>
          <p:cNvSpPr txBox="1">
            <a:spLocks noGrp="1"/>
          </p:cNvSpPr>
          <p:nvPr>
            <p:ph type="body" idx="1"/>
          </p:nvPr>
        </p:nvSpPr>
        <p:spPr>
          <a:xfrm>
            <a:off x="892969" y="1460004"/>
            <a:ext cx="7358100" cy="3013800"/>
          </a:xfrm>
          <a:prstGeom prst="rect">
            <a:avLst/>
          </a:prstGeom>
          <a:noFill/>
          <a:ln>
            <a:noFill/>
          </a:ln>
        </p:spPr>
        <p:txBody>
          <a:bodyPr spcFirstLastPara="1" wrap="square" lIns="91425" tIns="91425" rIns="91425" bIns="91425" anchor="ctr" anchorCtr="0">
            <a:normAutofit/>
          </a:bodyPr>
          <a:lstStyle>
            <a:lvl1pPr marL="457200" marR="0" lvl="0"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1pPr>
            <a:lvl2pPr marL="914400" marR="0" lvl="1"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2pPr>
            <a:lvl3pPr marL="1371600" marR="0" lvl="2"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3pPr>
            <a:lvl4pPr marL="1828800" marR="0" lvl="3"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4pPr>
            <a:lvl5pPr marL="2286000" marR="0" lvl="4"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5pPr>
            <a:lvl6pPr marL="2743200" marR="0" lvl="5"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6pPr>
            <a:lvl7pPr marL="3200400" marR="0" lvl="6"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7pPr>
            <a:lvl8pPr marL="3657600" marR="0" lvl="7"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8pPr>
            <a:lvl9pPr marL="4114800" marR="0" lvl="8" indent="-381000" algn="l" rtl="0">
              <a:spcBef>
                <a:spcPts val="2700"/>
              </a:spcBef>
              <a:spcAft>
                <a:spcPts val="1200"/>
              </a:spcAft>
              <a:buSzPts val="2400"/>
              <a:buFont typeface="Helvetica Neue"/>
              <a:buChar char="•"/>
              <a:defRPr sz="2400" b="0" i="0" u="none" strike="noStrike" cap="none">
                <a:latin typeface="Helvetica Neue"/>
                <a:ea typeface="Helvetica Neue"/>
                <a:cs typeface="Helvetica Neue"/>
                <a:sym typeface="Helvetica Neu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87"/>
        <p:cNvGrpSpPr/>
        <p:nvPr/>
      </p:nvGrpSpPr>
      <p:grpSpPr>
        <a:xfrm>
          <a:off x="0" y="0"/>
          <a:ext cx="0" cy="0"/>
          <a:chOff x="0" y="0"/>
          <a:chExt cx="0" cy="0"/>
        </a:xfrm>
      </p:grpSpPr>
      <p:sp>
        <p:nvSpPr>
          <p:cNvPr id="288" name="Google Shape;288;p19"/>
          <p:cNvSpPr txBox="1">
            <a:spLocks noGrp="1"/>
          </p:cNvSpPr>
          <p:nvPr>
            <p:ph type="title"/>
          </p:nvPr>
        </p:nvSpPr>
        <p:spPr>
          <a:xfrm>
            <a:off x="892969" y="133945"/>
            <a:ext cx="7358100" cy="1285800"/>
          </a:xfrm>
          <a:prstGeom prst="rect">
            <a:avLst/>
          </a:prstGeom>
          <a:noFill/>
          <a:ln>
            <a:noFill/>
          </a:ln>
        </p:spPr>
        <p:txBody>
          <a:bodyPr spcFirstLastPara="1" wrap="square" lIns="91425" tIns="91425" rIns="91425" bIns="91425" anchor="ctr" anchorCtr="0">
            <a:normAutofit/>
          </a:bodyPr>
          <a:lstStyle>
            <a:lvl1pPr marL="0" marR="0" lvl="0" indent="0" algn="ctr" rtl="0">
              <a:spcBef>
                <a:spcPts val="0"/>
              </a:spcBef>
              <a:spcAft>
                <a:spcPts val="0"/>
              </a:spcAft>
              <a:buSzPts val="2800"/>
              <a:buNone/>
              <a:defRPr sz="5200" b="0" i="0" u="none" strike="noStrike" cap="none">
                <a:latin typeface="Helvetica Neue"/>
                <a:ea typeface="Helvetica Neue"/>
                <a:cs typeface="Helvetica Neue"/>
                <a:sym typeface="Helvetica Neue"/>
              </a:defRPr>
            </a:lvl1pPr>
            <a:lvl2pPr marL="0" marR="0" lvl="1" indent="215900" algn="ctr" rtl="0">
              <a:spcBef>
                <a:spcPts val="0"/>
              </a:spcBef>
              <a:spcAft>
                <a:spcPts val="0"/>
              </a:spcAft>
              <a:buSzPts val="2800"/>
              <a:buNone/>
              <a:defRPr sz="5200" b="0" i="0" u="none" strike="noStrike" cap="none">
                <a:latin typeface="Helvetica Neue"/>
                <a:ea typeface="Helvetica Neue"/>
                <a:cs typeface="Helvetica Neue"/>
                <a:sym typeface="Helvetica Neue"/>
              </a:defRPr>
            </a:lvl2pPr>
            <a:lvl3pPr marL="0" marR="0" lvl="2" indent="444500" algn="ctr" rtl="0">
              <a:spcBef>
                <a:spcPts val="0"/>
              </a:spcBef>
              <a:spcAft>
                <a:spcPts val="0"/>
              </a:spcAft>
              <a:buSzPts val="2800"/>
              <a:buNone/>
              <a:defRPr sz="5200" b="0" i="0" u="none" strike="noStrike" cap="none">
                <a:latin typeface="Helvetica Neue"/>
                <a:ea typeface="Helvetica Neue"/>
                <a:cs typeface="Helvetica Neue"/>
                <a:sym typeface="Helvetica Neue"/>
              </a:defRPr>
            </a:lvl3pPr>
            <a:lvl4pPr marL="0" marR="0" lvl="3" indent="660400" algn="ctr" rtl="0">
              <a:spcBef>
                <a:spcPts val="0"/>
              </a:spcBef>
              <a:spcAft>
                <a:spcPts val="0"/>
              </a:spcAft>
              <a:buSzPts val="2800"/>
              <a:buNone/>
              <a:defRPr sz="5200" b="0" i="0" u="none" strike="noStrike" cap="none">
                <a:latin typeface="Helvetica Neue"/>
                <a:ea typeface="Helvetica Neue"/>
                <a:cs typeface="Helvetica Neue"/>
                <a:sym typeface="Helvetica Neue"/>
              </a:defRPr>
            </a:lvl4pPr>
            <a:lvl5pPr marL="0" marR="0" lvl="4" indent="889000" algn="ctr" rtl="0">
              <a:spcBef>
                <a:spcPts val="0"/>
              </a:spcBef>
              <a:spcAft>
                <a:spcPts val="0"/>
              </a:spcAft>
              <a:buSzPts val="2800"/>
              <a:buNone/>
              <a:defRPr sz="5200" b="0" i="0" u="none" strike="noStrike" cap="none">
                <a:latin typeface="Helvetica Neue"/>
                <a:ea typeface="Helvetica Neue"/>
                <a:cs typeface="Helvetica Neue"/>
                <a:sym typeface="Helvetica Neue"/>
              </a:defRPr>
            </a:lvl5pPr>
            <a:lvl6pPr marL="0" marR="0" lvl="5" indent="1104900" algn="ctr" rtl="0">
              <a:spcBef>
                <a:spcPts val="0"/>
              </a:spcBef>
              <a:spcAft>
                <a:spcPts val="0"/>
              </a:spcAft>
              <a:buSzPts val="2800"/>
              <a:buNone/>
              <a:defRPr sz="5200" b="0" i="0" u="none" strike="noStrike" cap="none">
                <a:latin typeface="Helvetica Neue"/>
                <a:ea typeface="Helvetica Neue"/>
                <a:cs typeface="Helvetica Neue"/>
                <a:sym typeface="Helvetica Neue"/>
              </a:defRPr>
            </a:lvl6pPr>
            <a:lvl7pPr marL="0" marR="0" lvl="6" indent="1320800" algn="ctr" rtl="0">
              <a:spcBef>
                <a:spcPts val="0"/>
              </a:spcBef>
              <a:spcAft>
                <a:spcPts val="0"/>
              </a:spcAft>
              <a:buSzPts val="2800"/>
              <a:buNone/>
              <a:defRPr sz="5200" b="0" i="0" u="none" strike="noStrike" cap="none">
                <a:latin typeface="Helvetica Neue"/>
                <a:ea typeface="Helvetica Neue"/>
                <a:cs typeface="Helvetica Neue"/>
                <a:sym typeface="Helvetica Neue"/>
              </a:defRPr>
            </a:lvl7pPr>
            <a:lvl8pPr marL="0" marR="0" lvl="7" indent="1549400" algn="ctr" rtl="0">
              <a:spcBef>
                <a:spcPts val="0"/>
              </a:spcBef>
              <a:spcAft>
                <a:spcPts val="0"/>
              </a:spcAft>
              <a:buSzPts val="2800"/>
              <a:buNone/>
              <a:defRPr sz="5200" b="0" i="0" u="none" strike="noStrike" cap="none">
                <a:latin typeface="Helvetica Neue"/>
                <a:ea typeface="Helvetica Neue"/>
                <a:cs typeface="Helvetica Neue"/>
                <a:sym typeface="Helvetica Neue"/>
              </a:defRPr>
            </a:lvl8pPr>
            <a:lvl9pPr marL="0" marR="0" lvl="8" indent="1765300" algn="ctr" rtl="0">
              <a:spcBef>
                <a:spcPts val="0"/>
              </a:spcBef>
              <a:spcAft>
                <a:spcPts val="0"/>
              </a:spcAft>
              <a:buSzPts val="2800"/>
              <a:buNone/>
              <a:defRPr sz="5200" b="0" i="0" u="none" strike="noStrike" cap="none">
                <a:latin typeface="Helvetica Neue"/>
                <a:ea typeface="Helvetica Neue"/>
                <a:cs typeface="Helvetica Neue"/>
                <a:sym typeface="Helvetica Neue"/>
              </a:defRPr>
            </a:lvl9pPr>
          </a:lstStyle>
          <a:p>
            <a:endParaRPr/>
          </a:p>
        </p:txBody>
      </p:sp>
      <p:sp>
        <p:nvSpPr>
          <p:cNvPr id="289" name="Google Shape;289;p19"/>
          <p:cNvSpPr txBox="1">
            <a:spLocks noGrp="1"/>
          </p:cNvSpPr>
          <p:nvPr>
            <p:ph type="body" idx="1"/>
          </p:nvPr>
        </p:nvSpPr>
        <p:spPr>
          <a:xfrm>
            <a:off x="892969" y="1460004"/>
            <a:ext cx="7358100" cy="3013800"/>
          </a:xfrm>
          <a:prstGeom prst="rect">
            <a:avLst/>
          </a:prstGeom>
          <a:noFill/>
          <a:ln>
            <a:noFill/>
          </a:ln>
        </p:spPr>
        <p:txBody>
          <a:bodyPr spcFirstLastPara="1" wrap="square" lIns="91425" tIns="91425" rIns="91425" bIns="91425" anchor="ctr" anchorCtr="0">
            <a:normAutofit/>
          </a:bodyPr>
          <a:lstStyle>
            <a:lvl1pPr marL="457200" marR="0" lvl="0"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1pPr>
            <a:lvl2pPr marL="914400" marR="0" lvl="1"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2pPr>
            <a:lvl3pPr marL="1371600" marR="0" lvl="2"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3pPr>
            <a:lvl4pPr marL="1828800" marR="0" lvl="3"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4pPr>
            <a:lvl5pPr marL="2286000" marR="0" lvl="4"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5pPr>
            <a:lvl6pPr marL="2743200" marR="0" lvl="5"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6pPr>
            <a:lvl7pPr marL="3200400" marR="0" lvl="6"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7pPr>
            <a:lvl8pPr marL="3657600" marR="0" lvl="7" indent="-381000" algn="l" rtl="0">
              <a:spcBef>
                <a:spcPts val="2700"/>
              </a:spcBef>
              <a:spcAft>
                <a:spcPts val="0"/>
              </a:spcAft>
              <a:buSzPts val="2400"/>
              <a:buFont typeface="Helvetica Neue"/>
              <a:buChar char="•"/>
              <a:defRPr sz="2400" b="0" i="0" u="none" strike="noStrike" cap="none">
                <a:latin typeface="Helvetica Neue"/>
                <a:ea typeface="Helvetica Neue"/>
                <a:cs typeface="Helvetica Neue"/>
                <a:sym typeface="Helvetica Neue"/>
              </a:defRPr>
            </a:lvl8pPr>
            <a:lvl9pPr marL="4114800" marR="0" lvl="8" indent="-381000" algn="l" rtl="0">
              <a:spcBef>
                <a:spcPts val="2700"/>
              </a:spcBef>
              <a:spcAft>
                <a:spcPts val="1200"/>
              </a:spcAft>
              <a:buSzPts val="2400"/>
              <a:buFont typeface="Helvetica Neue"/>
              <a:buChar char="•"/>
              <a:defRPr sz="2400" b="0" i="0" u="none" strike="noStrike" cap="none">
                <a:latin typeface="Helvetica Neue"/>
                <a:ea typeface="Helvetica Neue"/>
                <a:cs typeface="Helvetica Neue"/>
                <a:sym typeface="Helvetica Neue"/>
              </a:defRPr>
            </a:lvl9pPr>
          </a:lstStyle>
          <a:p>
            <a:endParaRPr/>
          </a:p>
        </p:txBody>
      </p:sp>
      <p:sp>
        <p:nvSpPr>
          <p:cNvPr id="290" name="Google Shape;290;p19"/>
          <p:cNvSpPr txBox="1">
            <a:spLocks noGrp="1"/>
          </p:cNvSpPr>
          <p:nvPr>
            <p:ph type="dt" idx="10"/>
          </p:nvPr>
        </p:nvSpPr>
        <p:spPr>
          <a:xfrm>
            <a:off x="457199" y="4767262"/>
            <a:ext cx="2133600" cy="273900"/>
          </a:xfrm>
          <a:prstGeom prst="rect">
            <a:avLst/>
          </a:prstGeom>
          <a:noFill/>
          <a:ln>
            <a:noFill/>
          </a:ln>
        </p:spPr>
        <p:txBody>
          <a:bodyPr spcFirstLastPara="1" wrap="square" lIns="58925" tIns="58925" rIns="58925" bIns="58925" anchor="t" anchorCtr="0">
            <a:noAutofit/>
          </a:bodyPr>
          <a:lstStyle>
            <a:lvl1pPr marL="0" marR="0" lvl="0" indent="0" algn="ctr" rtl="0">
              <a:spcBef>
                <a:spcPts val="0"/>
              </a:spcBef>
              <a:spcAft>
                <a:spcPts val="0"/>
              </a:spcAft>
              <a:buSzPts val="900"/>
              <a:buNone/>
              <a:defRPr sz="2300">
                <a:latin typeface="Helvetica Neue"/>
                <a:ea typeface="Helvetica Neue"/>
                <a:cs typeface="Helvetica Neue"/>
                <a:sym typeface="Helvetica Neue"/>
              </a:defRPr>
            </a:lvl1pPr>
            <a:lvl2pPr marL="0" marR="0" lvl="1" indent="215900" algn="ctr" rtl="0">
              <a:spcBef>
                <a:spcPts val="0"/>
              </a:spcBef>
              <a:spcAft>
                <a:spcPts val="0"/>
              </a:spcAft>
              <a:buSzPts val="900"/>
              <a:buNone/>
              <a:defRPr sz="2300" b="0" i="0" u="none" strike="noStrike" cap="none">
                <a:latin typeface="Helvetica Neue"/>
                <a:ea typeface="Helvetica Neue"/>
                <a:cs typeface="Helvetica Neue"/>
                <a:sym typeface="Helvetica Neue"/>
              </a:defRPr>
            </a:lvl2pPr>
            <a:lvl3pPr marL="0" marR="0" lvl="2" indent="444500" algn="ctr" rtl="0">
              <a:spcBef>
                <a:spcPts val="0"/>
              </a:spcBef>
              <a:spcAft>
                <a:spcPts val="0"/>
              </a:spcAft>
              <a:buSzPts val="900"/>
              <a:buNone/>
              <a:defRPr sz="2300" b="0" i="0" u="none" strike="noStrike" cap="none">
                <a:latin typeface="Helvetica Neue"/>
                <a:ea typeface="Helvetica Neue"/>
                <a:cs typeface="Helvetica Neue"/>
                <a:sym typeface="Helvetica Neue"/>
              </a:defRPr>
            </a:lvl3pPr>
            <a:lvl4pPr marL="0" marR="0" lvl="3" indent="660400" algn="ctr" rtl="0">
              <a:spcBef>
                <a:spcPts val="0"/>
              </a:spcBef>
              <a:spcAft>
                <a:spcPts val="0"/>
              </a:spcAft>
              <a:buSzPts val="900"/>
              <a:buNone/>
              <a:defRPr sz="2300" b="0" i="0" u="none" strike="noStrike" cap="none">
                <a:latin typeface="Helvetica Neue"/>
                <a:ea typeface="Helvetica Neue"/>
                <a:cs typeface="Helvetica Neue"/>
                <a:sym typeface="Helvetica Neue"/>
              </a:defRPr>
            </a:lvl4pPr>
            <a:lvl5pPr marL="0" marR="0" lvl="4" indent="889000" algn="ctr" rtl="0">
              <a:spcBef>
                <a:spcPts val="0"/>
              </a:spcBef>
              <a:spcAft>
                <a:spcPts val="0"/>
              </a:spcAft>
              <a:buSzPts val="900"/>
              <a:buNone/>
              <a:defRPr sz="2300" b="0" i="0" u="none" strike="noStrike" cap="none">
                <a:latin typeface="Helvetica Neue"/>
                <a:ea typeface="Helvetica Neue"/>
                <a:cs typeface="Helvetica Neue"/>
                <a:sym typeface="Helvetica Neue"/>
              </a:defRPr>
            </a:lvl5pPr>
            <a:lvl6pPr marL="0" marR="0" lvl="5" indent="1104900" algn="ctr" rtl="0">
              <a:spcBef>
                <a:spcPts val="0"/>
              </a:spcBef>
              <a:spcAft>
                <a:spcPts val="0"/>
              </a:spcAft>
              <a:buSzPts val="900"/>
              <a:buNone/>
              <a:defRPr sz="2300" b="0" i="0" u="none" strike="noStrike" cap="none">
                <a:latin typeface="Helvetica Neue"/>
                <a:ea typeface="Helvetica Neue"/>
                <a:cs typeface="Helvetica Neue"/>
                <a:sym typeface="Helvetica Neue"/>
              </a:defRPr>
            </a:lvl6pPr>
            <a:lvl7pPr marL="0" marR="0" lvl="6" indent="1320800" algn="ctr" rtl="0">
              <a:spcBef>
                <a:spcPts val="0"/>
              </a:spcBef>
              <a:spcAft>
                <a:spcPts val="0"/>
              </a:spcAft>
              <a:buSzPts val="900"/>
              <a:buNone/>
              <a:defRPr sz="2300" b="0" i="0" u="none" strike="noStrike" cap="none">
                <a:latin typeface="Helvetica Neue"/>
                <a:ea typeface="Helvetica Neue"/>
                <a:cs typeface="Helvetica Neue"/>
                <a:sym typeface="Helvetica Neue"/>
              </a:defRPr>
            </a:lvl7pPr>
            <a:lvl8pPr marL="0" marR="0" lvl="7" indent="1549400" algn="ctr" rtl="0">
              <a:spcBef>
                <a:spcPts val="0"/>
              </a:spcBef>
              <a:spcAft>
                <a:spcPts val="0"/>
              </a:spcAft>
              <a:buSzPts val="900"/>
              <a:buNone/>
              <a:defRPr sz="2300" b="0" i="0" u="none" strike="noStrike" cap="none">
                <a:latin typeface="Helvetica Neue"/>
                <a:ea typeface="Helvetica Neue"/>
                <a:cs typeface="Helvetica Neue"/>
                <a:sym typeface="Helvetica Neue"/>
              </a:defRPr>
            </a:lvl8pPr>
            <a:lvl9pPr marL="0" marR="0" lvl="8" indent="1765300" algn="ctr" rtl="0">
              <a:spcBef>
                <a:spcPts val="0"/>
              </a:spcBef>
              <a:spcAft>
                <a:spcPts val="0"/>
              </a:spcAft>
              <a:buSzPts val="900"/>
              <a:buNone/>
              <a:defRPr sz="2300" b="0" i="0" u="none" strike="noStrike" cap="none">
                <a:latin typeface="Helvetica Neue"/>
                <a:ea typeface="Helvetica Neue"/>
                <a:cs typeface="Helvetica Neue"/>
                <a:sym typeface="Helvetica Neue"/>
              </a:defRPr>
            </a:lvl9pPr>
          </a:lstStyle>
          <a:p>
            <a:endParaRPr/>
          </a:p>
        </p:txBody>
      </p:sp>
      <p:sp>
        <p:nvSpPr>
          <p:cNvPr id="291" name="Google Shape;291;p19"/>
          <p:cNvSpPr txBox="1">
            <a:spLocks noGrp="1"/>
          </p:cNvSpPr>
          <p:nvPr>
            <p:ph type="ftr" idx="11"/>
          </p:nvPr>
        </p:nvSpPr>
        <p:spPr>
          <a:xfrm>
            <a:off x="3124200" y="4767262"/>
            <a:ext cx="2895600" cy="273900"/>
          </a:xfrm>
          <a:prstGeom prst="rect">
            <a:avLst/>
          </a:prstGeom>
          <a:noFill/>
          <a:ln>
            <a:noFill/>
          </a:ln>
        </p:spPr>
        <p:txBody>
          <a:bodyPr spcFirstLastPara="1" wrap="square" lIns="58925" tIns="58925" rIns="58925" bIns="58925" anchor="t" anchorCtr="0">
            <a:noAutofit/>
          </a:bodyPr>
          <a:lstStyle>
            <a:lvl1pPr marL="0" marR="0" lvl="0" indent="0" algn="ctr" rtl="0">
              <a:spcBef>
                <a:spcPts val="0"/>
              </a:spcBef>
              <a:spcAft>
                <a:spcPts val="0"/>
              </a:spcAft>
              <a:buSzPts val="900"/>
              <a:buNone/>
              <a:defRPr sz="2300">
                <a:latin typeface="Helvetica Neue"/>
                <a:ea typeface="Helvetica Neue"/>
                <a:cs typeface="Helvetica Neue"/>
                <a:sym typeface="Helvetica Neue"/>
              </a:defRPr>
            </a:lvl1pPr>
            <a:lvl2pPr marL="0" marR="0" lvl="1" indent="215900" algn="ctr" rtl="0">
              <a:spcBef>
                <a:spcPts val="0"/>
              </a:spcBef>
              <a:spcAft>
                <a:spcPts val="0"/>
              </a:spcAft>
              <a:buSzPts val="900"/>
              <a:buNone/>
              <a:defRPr sz="2300" b="0" i="0" u="none" strike="noStrike" cap="none">
                <a:latin typeface="Helvetica Neue"/>
                <a:ea typeface="Helvetica Neue"/>
                <a:cs typeface="Helvetica Neue"/>
                <a:sym typeface="Helvetica Neue"/>
              </a:defRPr>
            </a:lvl2pPr>
            <a:lvl3pPr marL="0" marR="0" lvl="2" indent="444500" algn="ctr" rtl="0">
              <a:spcBef>
                <a:spcPts val="0"/>
              </a:spcBef>
              <a:spcAft>
                <a:spcPts val="0"/>
              </a:spcAft>
              <a:buSzPts val="900"/>
              <a:buNone/>
              <a:defRPr sz="2300" b="0" i="0" u="none" strike="noStrike" cap="none">
                <a:latin typeface="Helvetica Neue"/>
                <a:ea typeface="Helvetica Neue"/>
                <a:cs typeface="Helvetica Neue"/>
                <a:sym typeface="Helvetica Neue"/>
              </a:defRPr>
            </a:lvl3pPr>
            <a:lvl4pPr marL="0" marR="0" lvl="3" indent="660400" algn="ctr" rtl="0">
              <a:spcBef>
                <a:spcPts val="0"/>
              </a:spcBef>
              <a:spcAft>
                <a:spcPts val="0"/>
              </a:spcAft>
              <a:buSzPts val="900"/>
              <a:buNone/>
              <a:defRPr sz="2300" b="0" i="0" u="none" strike="noStrike" cap="none">
                <a:latin typeface="Helvetica Neue"/>
                <a:ea typeface="Helvetica Neue"/>
                <a:cs typeface="Helvetica Neue"/>
                <a:sym typeface="Helvetica Neue"/>
              </a:defRPr>
            </a:lvl4pPr>
            <a:lvl5pPr marL="0" marR="0" lvl="4" indent="889000" algn="ctr" rtl="0">
              <a:spcBef>
                <a:spcPts val="0"/>
              </a:spcBef>
              <a:spcAft>
                <a:spcPts val="0"/>
              </a:spcAft>
              <a:buSzPts val="900"/>
              <a:buNone/>
              <a:defRPr sz="2300" b="0" i="0" u="none" strike="noStrike" cap="none">
                <a:latin typeface="Helvetica Neue"/>
                <a:ea typeface="Helvetica Neue"/>
                <a:cs typeface="Helvetica Neue"/>
                <a:sym typeface="Helvetica Neue"/>
              </a:defRPr>
            </a:lvl5pPr>
            <a:lvl6pPr marL="0" marR="0" lvl="5" indent="1104900" algn="ctr" rtl="0">
              <a:spcBef>
                <a:spcPts val="0"/>
              </a:spcBef>
              <a:spcAft>
                <a:spcPts val="0"/>
              </a:spcAft>
              <a:buSzPts val="900"/>
              <a:buNone/>
              <a:defRPr sz="2300" b="0" i="0" u="none" strike="noStrike" cap="none">
                <a:latin typeface="Helvetica Neue"/>
                <a:ea typeface="Helvetica Neue"/>
                <a:cs typeface="Helvetica Neue"/>
                <a:sym typeface="Helvetica Neue"/>
              </a:defRPr>
            </a:lvl6pPr>
            <a:lvl7pPr marL="0" marR="0" lvl="6" indent="1320800" algn="ctr" rtl="0">
              <a:spcBef>
                <a:spcPts val="0"/>
              </a:spcBef>
              <a:spcAft>
                <a:spcPts val="0"/>
              </a:spcAft>
              <a:buSzPts val="900"/>
              <a:buNone/>
              <a:defRPr sz="2300" b="0" i="0" u="none" strike="noStrike" cap="none">
                <a:latin typeface="Helvetica Neue"/>
                <a:ea typeface="Helvetica Neue"/>
                <a:cs typeface="Helvetica Neue"/>
                <a:sym typeface="Helvetica Neue"/>
              </a:defRPr>
            </a:lvl7pPr>
            <a:lvl8pPr marL="0" marR="0" lvl="7" indent="1549400" algn="ctr" rtl="0">
              <a:spcBef>
                <a:spcPts val="0"/>
              </a:spcBef>
              <a:spcAft>
                <a:spcPts val="0"/>
              </a:spcAft>
              <a:buSzPts val="900"/>
              <a:buNone/>
              <a:defRPr sz="2300" b="0" i="0" u="none" strike="noStrike" cap="none">
                <a:latin typeface="Helvetica Neue"/>
                <a:ea typeface="Helvetica Neue"/>
                <a:cs typeface="Helvetica Neue"/>
                <a:sym typeface="Helvetica Neue"/>
              </a:defRPr>
            </a:lvl8pPr>
            <a:lvl9pPr marL="0" marR="0" lvl="8" indent="1765300" algn="ctr" rtl="0">
              <a:spcBef>
                <a:spcPts val="0"/>
              </a:spcBef>
              <a:spcAft>
                <a:spcPts val="0"/>
              </a:spcAft>
              <a:buSzPts val="900"/>
              <a:buNone/>
              <a:defRPr sz="2300" b="0" i="0" u="none" strike="noStrike" cap="none">
                <a:latin typeface="Helvetica Neue"/>
                <a:ea typeface="Helvetica Neue"/>
                <a:cs typeface="Helvetica Neue"/>
                <a:sym typeface="Helvetica Neue"/>
              </a:defRPr>
            </a:lvl9pPr>
          </a:lstStyle>
          <a:p>
            <a:endParaRPr/>
          </a:p>
        </p:txBody>
      </p:sp>
      <p:sp>
        <p:nvSpPr>
          <p:cNvPr id="292" name="Google Shape;292;p19"/>
          <p:cNvSpPr txBox="1">
            <a:spLocks noGrp="1"/>
          </p:cNvSpPr>
          <p:nvPr>
            <p:ph type="sldNum" idx="12"/>
          </p:nvPr>
        </p:nvSpPr>
        <p:spPr>
          <a:xfrm>
            <a:off x="6553200" y="4767262"/>
            <a:ext cx="2133600" cy="273900"/>
          </a:xfrm>
          <a:prstGeom prst="rect">
            <a:avLst/>
          </a:prstGeom>
          <a:noFill/>
          <a:ln>
            <a:noFill/>
          </a:ln>
        </p:spPr>
        <p:txBody>
          <a:bodyPr spcFirstLastPara="1" wrap="square" lIns="83800" tIns="41900" rIns="83800" bIns="41900" anchor="t" anchorCtr="0">
            <a:normAutofit/>
          </a:bodyPr>
          <a:lstStyle>
            <a:lvl1pPr marL="0" marR="0" lvl="0"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1pPr>
            <a:lvl2pPr marL="0" marR="0" lvl="1"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2pPr>
            <a:lvl3pPr marL="0" marR="0" lvl="2"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3pPr>
            <a:lvl4pPr marL="0" marR="0" lvl="3"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4pPr>
            <a:lvl5pPr marL="0" marR="0" lvl="4"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5pPr>
            <a:lvl6pPr marL="0" marR="0" lvl="5"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6pPr>
            <a:lvl7pPr marL="0" marR="0" lvl="6"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7pPr>
            <a:lvl8pPr marL="0" marR="0" lvl="7"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8pPr>
            <a:lvl9pPr marL="0" marR="0" lvl="8" indent="0" algn="ctr" rtl="0">
              <a:spcBef>
                <a:spcPts val="0"/>
              </a:spcBef>
              <a:buClr>
                <a:schemeClr val="dk1"/>
              </a:buClr>
              <a:buFont typeface="Helvetica Neue"/>
              <a:buNone/>
              <a:defRPr sz="1200" b="0" i="0" u="none" strike="noStrike" cap="none">
                <a:solidFill>
                  <a:schemeClr val="dk1"/>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93"/>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6">
  <p:cSld name="CUSTOM_6_1_1">
    <p:spTree>
      <p:nvGrpSpPr>
        <p:cNvPr id="1" name="Shape 294"/>
        <p:cNvGrpSpPr/>
        <p:nvPr/>
      </p:nvGrpSpPr>
      <p:grpSpPr>
        <a:xfrm>
          <a:off x="0" y="0"/>
          <a:ext cx="0" cy="0"/>
          <a:chOff x="0" y="0"/>
          <a:chExt cx="0" cy="0"/>
        </a:xfrm>
      </p:grpSpPr>
      <p:sp>
        <p:nvSpPr>
          <p:cNvPr id="295" name="Google Shape;295;p21"/>
          <p:cNvSpPr txBox="1">
            <a:spLocks noGrp="1"/>
          </p:cNvSpPr>
          <p:nvPr>
            <p:ph type="title"/>
          </p:nvPr>
        </p:nvSpPr>
        <p:spPr>
          <a:xfrm>
            <a:off x="717700" y="347803"/>
            <a:ext cx="7708800" cy="576000"/>
          </a:xfrm>
          <a:prstGeom prst="rect">
            <a:avLst/>
          </a:prstGeom>
        </p:spPr>
        <p:txBody>
          <a:bodyPr spcFirstLastPara="1" wrap="square" lIns="91425" tIns="91425" rIns="91425" bIns="91425" anchor="t" anchorCtr="0">
            <a:norm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96" name="Google Shape;296;p21"/>
          <p:cNvGrpSpPr/>
          <p:nvPr/>
        </p:nvGrpSpPr>
        <p:grpSpPr>
          <a:xfrm flipH="1">
            <a:off x="7673537" y="2563323"/>
            <a:ext cx="1472063" cy="2584974"/>
            <a:chOff x="11" y="2558491"/>
            <a:chExt cx="1472063" cy="2584974"/>
          </a:xfrm>
        </p:grpSpPr>
        <p:grpSp>
          <p:nvGrpSpPr>
            <p:cNvPr id="297" name="Google Shape;297;p21"/>
            <p:cNvGrpSpPr/>
            <p:nvPr/>
          </p:nvGrpSpPr>
          <p:grpSpPr>
            <a:xfrm rot="5400000" flipH="1">
              <a:off x="1601" y="4182169"/>
              <a:ext cx="474807" cy="477976"/>
              <a:chOff x="458271" y="4665278"/>
              <a:chExt cx="474807" cy="477976"/>
            </a:xfrm>
          </p:grpSpPr>
          <p:sp>
            <p:nvSpPr>
              <p:cNvPr id="298" name="Google Shape;298;p21"/>
              <p:cNvSpPr/>
              <p:nvPr/>
            </p:nvSpPr>
            <p:spPr>
              <a:xfrm>
                <a:off x="458271" y="4665278"/>
                <a:ext cx="474807" cy="477976"/>
              </a:xfrm>
              <a:custGeom>
                <a:avLst/>
                <a:gdLst/>
                <a:ahLst/>
                <a:cxnLst/>
                <a:rect l="l" t="t" r="r" b="b"/>
                <a:pathLst>
                  <a:path w="25172" h="25340" extrusionOk="0">
                    <a:moveTo>
                      <a:pt x="0" y="1"/>
                    </a:moveTo>
                    <a:lnTo>
                      <a:pt x="0" y="25339"/>
                    </a:lnTo>
                    <a:lnTo>
                      <a:pt x="25171" y="25339"/>
                    </a:lnTo>
                    <a:lnTo>
                      <a:pt x="251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718353" y="4936829"/>
                <a:ext cx="184739" cy="158087"/>
              </a:xfrm>
              <a:custGeom>
                <a:avLst/>
                <a:gdLst/>
                <a:ahLst/>
                <a:cxnLst/>
                <a:rect l="l" t="t" r="r" b="b"/>
                <a:pathLst>
                  <a:path w="9794" h="8381" extrusionOk="0">
                    <a:moveTo>
                      <a:pt x="5609" y="0"/>
                    </a:moveTo>
                    <a:cubicBezTo>
                      <a:pt x="1884" y="0"/>
                      <a:pt x="1" y="4499"/>
                      <a:pt x="2637" y="7135"/>
                    </a:cubicBezTo>
                    <a:cubicBezTo>
                      <a:pt x="3491" y="7995"/>
                      <a:pt x="4544" y="8381"/>
                      <a:pt x="5578" y="8381"/>
                    </a:cubicBezTo>
                    <a:cubicBezTo>
                      <a:pt x="7714" y="8381"/>
                      <a:pt x="9765" y="6736"/>
                      <a:pt x="9793" y="4227"/>
                    </a:cubicBezTo>
                    <a:cubicBezTo>
                      <a:pt x="9793" y="1904"/>
                      <a:pt x="7931" y="0"/>
                      <a:pt x="5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1"/>
              <p:cNvSpPr/>
              <p:nvPr/>
            </p:nvSpPr>
            <p:spPr>
              <a:xfrm>
                <a:off x="478398" y="4936829"/>
                <a:ext cx="184720" cy="158087"/>
              </a:xfrm>
              <a:custGeom>
                <a:avLst/>
                <a:gdLst/>
                <a:ahLst/>
                <a:cxnLst/>
                <a:rect l="l" t="t" r="r" b="b"/>
                <a:pathLst>
                  <a:path w="9793" h="8381" extrusionOk="0">
                    <a:moveTo>
                      <a:pt x="5608" y="0"/>
                    </a:moveTo>
                    <a:cubicBezTo>
                      <a:pt x="1884" y="0"/>
                      <a:pt x="0" y="4499"/>
                      <a:pt x="2637" y="7135"/>
                    </a:cubicBezTo>
                    <a:cubicBezTo>
                      <a:pt x="3490" y="7995"/>
                      <a:pt x="4544" y="8381"/>
                      <a:pt x="5578" y="8381"/>
                    </a:cubicBezTo>
                    <a:cubicBezTo>
                      <a:pt x="7713" y="8381"/>
                      <a:pt x="9764" y="6736"/>
                      <a:pt x="9793" y="4227"/>
                    </a:cubicBezTo>
                    <a:cubicBezTo>
                      <a:pt x="9793" y="1904"/>
                      <a:pt x="7930" y="0"/>
                      <a:pt x="5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1"/>
              <p:cNvSpPr/>
              <p:nvPr/>
            </p:nvSpPr>
            <p:spPr>
              <a:xfrm>
                <a:off x="478398" y="4712642"/>
                <a:ext cx="185117" cy="157879"/>
              </a:xfrm>
              <a:custGeom>
                <a:avLst/>
                <a:gdLst/>
                <a:ahLst/>
                <a:cxnLst/>
                <a:rect l="l" t="t" r="r" b="b"/>
                <a:pathLst>
                  <a:path w="9814" h="8370" extrusionOk="0">
                    <a:moveTo>
                      <a:pt x="5608" y="0"/>
                    </a:moveTo>
                    <a:cubicBezTo>
                      <a:pt x="1884" y="0"/>
                      <a:pt x="0" y="4478"/>
                      <a:pt x="2637" y="7115"/>
                    </a:cubicBezTo>
                    <a:cubicBezTo>
                      <a:pt x="3490" y="7982"/>
                      <a:pt x="4544" y="8370"/>
                      <a:pt x="5578" y="8370"/>
                    </a:cubicBezTo>
                    <a:cubicBezTo>
                      <a:pt x="7714" y="8370"/>
                      <a:pt x="9764" y="6715"/>
                      <a:pt x="9793" y="4206"/>
                    </a:cubicBezTo>
                    <a:cubicBezTo>
                      <a:pt x="9814" y="1884"/>
                      <a:pt x="7930" y="0"/>
                      <a:pt x="5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1"/>
              <p:cNvSpPr/>
              <p:nvPr/>
            </p:nvSpPr>
            <p:spPr>
              <a:xfrm>
                <a:off x="718353" y="4712642"/>
                <a:ext cx="184739" cy="157879"/>
              </a:xfrm>
              <a:custGeom>
                <a:avLst/>
                <a:gdLst/>
                <a:ahLst/>
                <a:cxnLst/>
                <a:rect l="l" t="t" r="r" b="b"/>
                <a:pathLst>
                  <a:path w="9794" h="8370" extrusionOk="0">
                    <a:moveTo>
                      <a:pt x="5609" y="0"/>
                    </a:moveTo>
                    <a:cubicBezTo>
                      <a:pt x="1884" y="0"/>
                      <a:pt x="1" y="4478"/>
                      <a:pt x="2637" y="7115"/>
                    </a:cubicBezTo>
                    <a:cubicBezTo>
                      <a:pt x="3491" y="7982"/>
                      <a:pt x="4545" y="8370"/>
                      <a:pt x="5579" y="8370"/>
                    </a:cubicBezTo>
                    <a:cubicBezTo>
                      <a:pt x="7714" y="8370"/>
                      <a:pt x="9765" y="6715"/>
                      <a:pt x="9793" y="4206"/>
                    </a:cubicBezTo>
                    <a:cubicBezTo>
                      <a:pt x="9793" y="1884"/>
                      <a:pt x="7931" y="0"/>
                      <a:pt x="5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 name="Google Shape;303;p21"/>
            <p:cNvGrpSpPr/>
            <p:nvPr/>
          </p:nvGrpSpPr>
          <p:grpSpPr>
            <a:xfrm rot="5400000" flipH="1">
              <a:off x="1601" y="4666329"/>
              <a:ext cx="474807" cy="477976"/>
              <a:chOff x="826" y="4665278"/>
              <a:chExt cx="474807" cy="477976"/>
            </a:xfrm>
          </p:grpSpPr>
          <p:sp>
            <p:nvSpPr>
              <p:cNvPr id="304" name="Google Shape;304;p21"/>
              <p:cNvSpPr/>
              <p:nvPr/>
            </p:nvSpPr>
            <p:spPr>
              <a:xfrm>
                <a:off x="826" y="4665278"/>
                <a:ext cx="474807" cy="477976"/>
              </a:xfrm>
              <a:custGeom>
                <a:avLst/>
                <a:gdLst/>
                <a:ahLst/>
                <a:cxnLst/>
                <a:rect l="l" t="t" r="r" b="b"/>
                <a:pathLst>
                  <a:path w="25172" h="25340" extrusionOk="0">
                    <a:moveTo>
                      <a:pt x="1" y="1"/>
                    </a:moveTo>
                    <a:lnTo>
                      <a:pt x="1" y="25339"/>
                    </a:lnTo>
                    <a:lnTo>
                      <a:pt x="25172" y="25339"/>
                    </a:lnTo>
                    <a:lnTo>
                      <a:pt x="251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1"/>
              <p:cNvSpPr/>
              <p:nvPr/>
            </p:nvSpPr>
            <p:spPr>
              <a:xfrm>
                <a:off x="246327" y="4936829"/>
                <a:ext cx="184720" cy="158087"/>
              </a:xfrm>
              <a:custGeom>
                <a:avLst/>
                <a:gdLst/>
                <a:ahLst/>
                <a:cxnLst/>
                <a:rect l="l" t="t" r="r" b="b"/>
                <a:pathLst>
                  <a:path w="9793" h="8381" extrusionOk="0">
                    <a:moveTo>
                      <a:pt x="5587" y="0"/>
                    </a:moveTo>
                    <a:cubicBezTo>
                      <a:pt x="1863" y="0"/>
                      <a:pt x="0" y="4499"/>
                      <a:pt x="2616" y="7135"/>
                    </a:cubicBezTo>
                    <a:cubicBezTo>
                      <a:pt x="3476" y="7995"/>
                      <a:pt x="4534" y="8381"/>
                      <a:pt x="5571" y="8381"/>
                    </a:cubicBezTo>
                    <a:cubicBezTo>
                      <a:pt x="7711" y="8381"/>
                      <a:pt x="9758" y="6736"/>
                      <a:pt x="9772" y="4227"/>
                    </a:cubicBezTo>
                    <a:cubicBezTo>
                      <a:pt x="9793" y="1904"/>
                      <a:pt x="7909" y="0"/>
                      <a:pt x="5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1"/>
              <p:cNvSpPr/>
              <p:nvPr/>
            </p:nvSpPr>
            <p:spPr>
              <a:xfrm>
                <a:off x="21349" y="4936829"/>
                <a:ext cx="184739" cy="158087"/>
              </a:xfrm>
              <a:custGeom>
                <a:avLst/>
                <a:gdLst/>
                <a:ahLst/>
                <a:cxnLst/>
                <a:rect l="l" t="t" r="r" b="b"/>
                <a:pathLst>
                  <a:path w="9794" h="8381" extrusionOk="0">
                    <a:moveTo>
                      <a:pt x="5608" y="0"/>
                    </a:moveTo>
                    <a:cubicBezTo>
                      <a:pt x="1884" y="0"/>
                      <a:pt x="1" y="4478"/>
                      <a:pt x="2616" y="7135"/>
                    </a:cubicBezTo>
                    <a:cubicBezTo>
                      <a:pt x="3470" y="7995"/>
                      <a:pt x="4526" y="8381"/>
                      <a:pt x="5562" y="8381"/>
                    </a:cubicBezTo>
                    <a:cubicBezTo>
                      <a:pt x="7702" y="8381"/>
                      <a:pt x="9758" y="6736"/>
                      <a:pt x="9772" y="4227"/>
                    </a:cubicBezTo>
                    <a:cubicBezTo>
                      <a:pt x="9793" y="1904"/>
                      <a:pt x="7910" y="21"/>
                      <a:pt x="5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1"/>
              <p:cNvSpPr/>
              <p:nvPr/>
            </p:nvSpPr>
            <p:spPr>
              <a:xfrm>
                <a:off x="21462" y="4712642"/>
                <a:ext cx="184626" cy="157879"/>
              </a:xfrm>
              <a:custGeom>
                <a:avLst/>
                <a:gdLst/>
                <a:ahLst/>
                <a:cxnLst/>
                <a:rect l="l" t="t" r="r" b="b"/>
                <a:pathLst>
                  <a:path w="9788" h="8370" extrusionOk="0">
                    <a:moveTo>
                      <a:pt x="5577" y="0"/>
                    </a:moveTo>
                    <a:cubicBezTo>
                      <a:pt x="1869" y="0"/>
                      <a:pt x="1" y="4484"/>
                      <a:pt x="2610" y="7115"/>
                    </a:cubicBezTo>
                    <a:cubicBezTo>
                      <a:pt x="3464" y="7982"/>
                      <a:pt x="4520" y="8370"/>
                      <a:pt x="5556" y="8370"/>
                    </a:cubicBezTo>
                    <a:cubicBezTo>
                      <a:pt x="7696" y="8370"/>
                      <a:pt x="9752" y="6715"/>
                      <a:pt x="9766" y="4206"/>
                    </a:cubicBezTo>
                    <a:cubicBezTo>
                      <a:pt x="9787" y="1884"/>
                      <a:pt x="7904" y="0"/>
                      <a:pt x="5602" y="0"/>
                    </a:cubicBezTo>
                    <a:cubicBezTo>
                      <a:pt x="5594" y="0"/>
                      <a:pt x="5585" y="0"/>
                      <a:pt x="5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1"/>
              <p:cNvSpPr/>
              <p:nvPr/>
            </p:nvSpPr>
            <p:spPr>
              <a:xfrm>
                <a:off x="246327" y="4712642"/>
                <a:ext cx="184720" cy="157879"/>
              </a:xfrm>
              <a:custGeom>
                <a:avLst/>
                <a:gdLst/>
                <a:ahLst/>
                <a:cxnLst/>
                <a:rect l="l" t="t" r="r" b="b"/>
                <a:pathLst>
                  <a:path w="9793" h="8370" extrusionOk="0">
                    <a:moveTo>
                      <a:pt x="5587" y="0"/>
                    </a:moveTo>
                    <a:cubicBezTo>
                      <a:pt x="1863" y="0"/>
                      <a:pt x="0" y="4478"/>
                      <a:pt x="2616" y="7115"/>
                    </a:cubicBezTo>
                    <a:cubicBezTo>
                      <a:pt x="3469" y="7982"/>
                      <a:pt x="4525" y="8370"/>
                      <a:pt x="5562" y="8370"/>
                    </a:cubicBezTo>
                    <a:cubicBezTo>
                      <a:pt x="7702" y="8370"/>
                      <a:pt x="9758" y="6715"/>
                      <a:pt x="9772" y="4206"/>
                    </a:cubicBezTo>
                    <a:cubicBezTo>
                      <a:pt x="9793" y="1884"/>
                      <a:pt x="7909" y="0"/>
                      <a:pt x="5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21"/>
            <p:cNvGrpSpPr/>
            <p:nvPr/>
          </p:nvGrpSpPr>
          <p:grpSpPr>
            <a:xfrm rot="5400000" flipH="1">
              <a:off x="-341570" y="2900072"/>
              <a:ext cx="934995" cy="251833"/>
              <a:chOff x="1597309" y="4891426"/>
              <a:chExt cx="934995" cy="251833"/>
            </a:xfrm>
          </p:grpSpPr>
          <p:sp>
            <p:nvSpPr>
              <p:cNvPr id="310" name="Google Shape;310;p21"/>
              <p:cNvSpPr/>
              <p:nvPr/>
            </p:nvSpPr>
            <p:spPr>
              <a:xfrm>
                <a:off x="1597309" y="4891426"/>
                <a:ext cx="934995" cy="251833"/>
              </a:xfrm>
              <a:custGeom>
                <a:avLst/>
                <a:gdLst/>
                <a:ahLst/>
                <a:cxnLst/>
                <a:rect l="l" t="t" r="r" b="b"/>
                <a:pathLst>
                  <a:path w="49569" h="13351" extrusionOk="0">
                    <a:moveTo>
                      <a:pt x="1" y="1"/>
                    </a:moveTo>
                    <a:lnTo>
                      <a:pt x="1" y="13350"/>
                    </a:lnTo>
                    <a:lnTo>
                      <a:pt x="49569" y="13350"/>
                    </a:lnTo>
                    <a:lnTo>
                      <a:pt x="495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1"/>
              <p:cNvSpPr/>
              <p:nvPr/>
            </p:nvSpPr>
            <p:spPr>
              <a:xfrm>
                <a:off x="1602666" y="4930680"/>
                <a:ext cx="190040" cy="162463"/>
              </a:xfrm>
              <a:custGeom>
                <a:avLst/>
                <a:gdLst/>
                <a:ahLst/>
                <a:cxnLst/>
                <a:rect l="l" t="t" r="r" b="b"/>
                <a:pathLst>
                  <a:path w="10075" h="8613" extrusionOk="0">
                    <a:moveTo>
                      <a:pt x="5712" y="1"/>
                    </a:moveTo>
                    <a:cubicBezTo>
                      <a:pt x="4648" y="1"/>
                      <a:pt x="3564" y="399"/>
                      <a:pt x="2688" y="1289"/>
                    </a:cubicBezTo>
                    <a:cubicBezTo>
                      <a:pt x="1" y="3996"/>
                      <a:pt x="1938" y="8612"/>
                      <a:pt x="5754" y="8612"/>
                    </a:cubicBezTo>
                    <a:cubicBezTo>
                      <a:pt x="5771" y="8612"/>
                      <a:pt x="5788" y="8612"/>
                      <a:pt x="5806" y="8612"/>
                    </a:cubicBezTo>
                    <a:cubicBezTo>
                      <a:pt x="8149" y="8612"/>
                      <a:pt x="10074" y="6666"/>
                      <a:pt x="10053" y="4323"/>
                    </a:cubicBezTo>
                    <a:cubicBezTo>
                      <a:pt x="10053" y="1723"/>
                      <a:pt x="7925" y="1"/>
                      <a:pt x="57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1"/>
              <p:cNvSpPr/>
              <p:nvPr/>
            </p:nvSpPr>
            <p:spPr>
              <a:xfrm>
                <a:off x="2308762" y="4930680"/>
                <a:ext cx="189625" cy="162463"/>
              </a:xfrm>
              <a:custGeom>
                <a:avLst/>
                <a:gdLst/>
                <a:ahLst/>
                <a:cxnLst/>
                <a:rect l="l" t="t" r="r" b="b"/>
                <a:pathLst>
                  <a:path w="10053" h="8613" extrusionOk="0">
                    <a:moveTo>
                      <a:pt x="5712" y="1"/>
                    </a:moveTo>
                    <a:cubicBezTo>
                      <a:pt x="4647" y="1"/>
                      <a:pt x="3564" y="399"/>
                      <a:pt x="2687" y="1289"/>
                    </a:cubicBezTo>
                    <a:cubicBezTo>
                      <a:pt x="0" y="3996"/>
                      <a:pt x="1917" y="8612"/>
                      <a:pt x="5732" y="8612"/>
                    </a:cubicBezTo>
                    <a:cubicBezTo>
                      <a:pt x="5750" y="8612"/>
                      <a:pt x="5767" y="8612"/>
                      <a:pt x="5784" y="8612"/>
                    </a:cubicBezTo>
                    <a:cubicBezTo>
                      <a:pt x="8148" y="8612"/>
                      <a:pt x="10052" y="6687"/>
                      <a:pt x="10052" y="4323"/>
                    </a:cubicBezTo>
                    <a:cubicBezTo>
                      <a:pt x="10052" y="1723"/>
                      <a:pt x="7925" y="1"/>
                      <a:pt x="57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1"/>
              <p:cNvSpPr/>
              <p:nvPr/>
            </p:nvSpPr>
            <p:spPr>
              <a:xfrm>
                <a:off x="1831983" y="4930680"/>
                <a:ext cx="189625" cy="162463"/>
              </a:xfrm>
              <a:custGeom>
                <a:avLst/>
                <a:gdLst/>
                <a:ahLst/>
                <a:cxnLst/>
                <a:rect l="l" t="t" r="r" b="b"/>
                <a:pathLst>
                  <a:path w="10053" h="8613" extrusionOk="0">
                    <a:moveTo>
                      <a:pt x="5712" y="1"/>
                    </a:moveTo>
                    <a:cubicBezTo>
                      <a:pt x="4648" y="1"/>
                      <a:pt x="3564" y="399"/>
                      <a:pt x="2688" y="1289"/>
                    </a:cubicBezTo>
                    <a:cubicBezTo>
                      <a:pt x="1" y="4017"/>
                      <a:pt x="1938" y="8612"/>
                      <a:pt x="5733" y="8612"/>
                    </a:cubicBezTo>
                    <a:cubicBezTo>
                      <a:pt x="5750" y="8612"/>
                      <a:pt x="5767" y="8612"/>
                      <a:pt x="5784" y="8612"/>
                    </a:cubicBezTo>
                    <a:cubicBezTo>
                      <a:pt x="8149" y="8612"/>
                      <a:pt x="10053" y="6666"/>
                      <a:pt x="10053" y="4323"/>
                    </a:cubicBezTo>
                    <a:cubicBezTo>
                      <a:pt x="10053" y="1723"/>
                      <a:pt x="7925" y="1"/>
                      <a:pt x="57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1"/>
              <p:cNvSpPr/>
              <p:nvPr/>
            </p:nvSpPr>
            <p:spPr>
              <a:xfrm>
                <a:off x="2061696" y="4930680"/>
                <a:ext cx="189625" cy="162463"/>
              </a:xfrm>
              <a:custGeom>
                <a:avLst/>
                <a:gdLst/>
                <a:ahLst/>
                <a:cxnLst/>
                <a:rect l="l" t="t" r="r" b="b"/>
                <a:pathLst>
                  <a:path w="10053" h="8613" extrusionOk="0">
                    <a:moveTo>
                      <a:pt x="5707" y="1"/>
                    </a:moveTo>
                    <a:cubicBezTo>
                      <a:pt x="4645" y="1"/>
                      <a:pt x="3564" y="399"/>
                      <a:pt x="2687" y="1289"/>
                    </a:cubicBezTo>
                    <a:cubicBezTo>
                      <a:pt x="0" y="3996"/>
                      <a:pt x="1917" y="8612"/>
                      <a:pt x="5732" y="8612"/>
                    </a:cubicBezTo>
                    <a:cubicBezTo>
                      <a:pt x="5749" y="8612"/>
                      <a:pt x="5767" y="8612"/>
                      <a:pt x="5784" y="8612"/>
                    </a:cubicBezTo>
                    <a:cubicBezTo>
                      <a:pt x="8148" y="8612"/>
                      <a:pt x="10052" y="6687"/>
                      <a:pt x="10052" y="4323"/>
                    </a:cubicBezTo>
                    <a:cubicBezTo>
                      <a:pt x="10038" y="1723"/>
                      <a:pt x="7915" y="1"/>
                      <a:pt x="57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 name="Google Shape;315;p21"/>
            <p:cNvGrpSpPr/>
            <p:nvPr/>
          </p:nvGrpSpPr>
          <p:grpSpPr>
            <a:xfrm rot="5400000" flipH="1">
              <a:off x="1116251" y="4786898"/>
              <a:ext cx="226576" cy="485068"/>
              <a:chOff x="826" y="3727523"/>
              <a:chExt cx="226576" cy="485068"/>
            </a:xfrm>
          </p:grpSpPr>
          <p:sp>
            <p:nvSpPr>
              <p:cNvPr id="316" name="Google Shape;316;p21"/>
              <p:cNvSpPr/>
              <p:nvPr/>
            </p:nvSpPr>
            <p:spPr>
              <a:xfrm>
                <a:off x="826" y="3727523"/>
                <a:ext cx="226576" cy="485068"/>
              </a:xfrm>
              <a:custGeom>
                <a:avLst/>
                <a:gdLst/>
                <a:ahLst/>
                <a:cxnLst/>
                <a:rect l="l" t="t" r="r" b="b"/>
                <a:pathLst>
                  <a:path w="12012" h="25716" extrusionOk="0">
                    <a:moveTo>
                      <a:pt x="1" y="0"/>
                    </a:moveTo>
                    <a:lnTo>
                      <a:pt x="1" y="25715"/>
                    </a:lnTo>
                    <a:lnTo>
                      <a:pt x="12011" y="25715"/>
                    </a:lnTo>
                    <a:lnTo>
                      <a:pt x="1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1"/>
              <p:cNvSpPr/>
              <p:nvPr/>
            </p:nvSpPr>
            <p:spPr>
              <a:xfrm>
                <a:off x="7937" y="3766192"/>
                <a:ext cx="185513" cy="159067"/>
              </a:xfrm>
              <a:custGeom>
                <a:avLst/>
                <a:gdLst/>
                <a:ahLst/>
                <a:cxnLst/>
                <a:rect l="l" t="t" r="r" b="b"/>
                <a:pathLst>
                  <a:path w="9835" h="8433" extrusionOk="0">
                    <a:moveTo>
                      <a:pt x="5629" y="1"/>
                    </a:moveTo>
                    <a:cubicBezTo>
                      <a:pt x="1884" y="1"/>
                      <a:pt x="0" y="4520"/>
                      <a:pt x="2637" y="7177"/>
                    </a:cubicBezTo>
                    <a:cubicBezTo>
                      <a:pt x="3490" y="8045"/>
                      <a:pt x="4549" y="8433"/>
                      <a:pt x="5589" y="8433"/>
                    </a:cubicBezTo>
                    <a:cubicBezTo>
                      <a:pt x="7736" y="8433"/>
                      <a:pt x="9806" y="6778"/>
                      <a:pt x="9835" y="4269"/>
                    </a:cubicBezTo>
                    <a:cubicBezTo>
                      <a:pt x="9835" y="1926"/>
                      <a:pt x="7951" y="22"/>
                      <a:pt x="5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1"/>
              <p:cNvSpPr/>
              <p:nvPr/>
            </p:nvSpPr>
            <p:spPr>
              <a:xfrm>
                <a:off x="7937" y="4002602"/>
                <a:ext cx="185513" cy="158973"/>
              </a:xfrm>
              <a:custGeom>
                <a:avLst/>
                <a:gdLst/>
                <a:ahLst/>
                <a:cxnLst/>
                <a:rect l="l" t="t" r="r" b="b"/>
                <a:pathLst>
                  <a:path w="9835" h="8428" extrusionOk="0">
                    <a:moveTo>
                      <a:pt x="5629" y="1"/>
                    </a:moveTo>
                    <a:cubicBezTo>
                      <a:pt x="1884" y="1"/>
                      <a:pt x="0" y="4499"/>
                      <a:pt x="2637" y="7178"/>
                    </a:cubicBezTo>
                    <a:cubicBezTo>
                      <a:pt x="3494" y="8041"/>
                      <a:pt x="4550" y="8428"/>
                      <a:pt x="5586" y="8428"/>
                    </a:cubicBezTo>
                    <a:cubicBezTo>
                      <a:pt x="7738" y="8428"/>
                      <a:pt x="9806" y="6762"/>
                      <a:pt x="9835" y="4248"/>
                    </a:cubicBezTo>
                    <a:cubicBezTo>
                      <a:pt x="9835" y="1905"/>
                      <a:pt x="7951" y="1"/>
                      <a:pt x="5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 name="Google Shape;319;p21"/>
            <p:cNvGrpSpPr/>
            <p:nvPr/>
          </p:nvGrpSpPr>
          <p:grpSpPr>
            <a:xfrm rot="5400000" flipH="1">
              <a:off x="-211127" y="3712339"/>
              <a:ext cx="674108" cy="251833"/>
              <a:chOff x="933070" y="4891426"/>
              <a:chExt cx="674108" cy="251833"/>
            </a:xfrm>
          </p:grpSpPr>
          <p:sp>
            <p:nvSpPr>
              <p:cNvPr id="320" name="Google Shape;320;p21"/>
              <p:cNvSpPr/>
              <p:nvPr/>
            </p:nvSpPr>
            <p:spPr>
              <a:xfrm>
                <a:off x="933070" y="4891426"/>
                <a:ext cx="674108" cy="251833"/>
              </a:xfrm>
              <a:custGeom>
                <a:avLst/>
                <a:gdLst/>
                <a:ahLst/>
                <a:cxnLst/>
                <a:rect l="l" t="t" r="r" b="b"/>
                <a:pathLst>
                  <a:path w="35738" h="13351" extrusionOk="0">
                    <a:moveTo>
                      <a:pt x="0" y="1"/>
                    </a:moveTo>
                    <a:lnTo>
                      <a:pt x="0" y="13350"/>
                    </a:lnTo>
                    <a:lnTo>
                      <a:pt x="35738" y="13350"/>
                    </a:lnTo>
                    <a:lnTo>
                      <a:pt x="3573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1"/>
              <p:cNvSpPr/>
              <p:nvPr/>
            </p:nvSpPr>
            <p:spPr>
              <a:xfrm>
                <a:off x="935560" y="4939545"/>
                <a:ext cx="190134" cy="162670"/>
              </a:xfrm>
              <a:custGeom>
                <a:avLst/>
                <a:gdLst/>
                <a:ahLst/>
                <a:cxnLst/>
                <a:rect l="l" t="t" r="r" b="b"/>
                <a:pathLst>
                  <a:path w="10080" h="8624" extrusionOk="0">
                    <a:moveTo>
                      <a:pt x="5726" y="0"/>
                    </a:moveTo>
                    <a:cubicBezTo>
                      <a:pt x="4662" y="0"/>
                      <a:pt x="3576" y="396"/>
                      <a:pt x="2693" y="1279"/>
                    </a:cubicBezTo>
                    <a:cubicBezTo>
                      <a:pt x="0" y="4014"/>
                      <a:pt x="1952" y="8623"/>
                      <a:pt x="5785" y="8623"/>
                    </a:cubicBezTo>
                    <a:cubicBezTo>
                      <a:pt x="5793" y="8623"/>
                      <a:pt x="5802" y="8623"/>
                      <a:pt x="5811" y="8623"/>
                    </a:cubicBezTo>
                    <a:cubicBezTo>
                      <a:pt x="8175" y="8602"/>
                      <a:pt x="10079" y="6677"/>
                      <a:pt x="10058" y="4313"/>
                    </a:cubicBezTo>
                    <a:cubicBezTo>
                      <a:pt x="10058" y="1713"/>
                      <a:pt x="7940" y="0"/>
                      <a:pt x="57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1"/>
              <p:cNvSpPr/>
              <p:nvPr/>
            </p:nvSpPr>
            <p:spPr>
              <a:xfrm>
                <a:off x="1165254" y="4939545"/>
                <a:ext cx="190134" cy="162670"/>
              </a:xfrm>
              <a:custGeom>
                <a:avLst/>
                <a:gdLst/>
                <a:ahLst/>
                <a:cxnLst/>
                <a:rect l="l" t="t" r="r" b="b"/>
                <a:pathLst>
                  <a:path w="10080" h="8624" extrusionOk="0">
                    <a:moveTo>
                      <a:pt x="5717" y="0"/>
                    </a:moveTo>
                    <a:cubicBezTo>
                      <a:pt x="4653" y="0"/>
                      <a:pt x="3570" y="396"/>
                      <a:pt x="2694" y="1279"/>
                    </a:cubicBezTo>
                    <a:cubicBezTo>
                      <a:pt x="1" y="4014"/>
                      <a:pt x="1952" y="8623"/>
                      <a:pt x="5764" y="8623"/>
                    </a:cubicBezTo>
                    <a:cubicBezTo>
                      <a:pt x="5773" y="8623"/>
                      <a:pt x="5782" y="8623"/>
                      <a:pt x="5790" y="8623"/>
                    </a:cubicBezTo>
                    <a:cubicBezTo>
                      <a:pt x="8155" y="8602"/>
                      <a:pt x="10080" y="6677"/>
                      <a:pt x="10059" y="4313"/>
                    </a:cubicBezTo>
                    <a:cubicBezTo>
                      <a:pt x="10059" y="1713"/>
                      <a:pt x="7931" y="0"/>
                      <a:pt x="5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1"/>
              <p:cNvSpPr/>
              <p:nvPr/>
            </p:nvSpPr>
            <p:spPr>
              <a:xfrm>
                <a:off x="1389157" y="4939545"/>
                <a:ext cx="190021" cy="162670"/>
              </a:xfrm>
              <a:custGeom>
                <a:avLst/>
                <a:gdLst/>
                <a:ahLst/>
                <a:cxnLst/>
                <a:rect l="l" t="t" r="r" b="b"/>
                <a:pathLst>
                  <a:path w="10074" h="8624" extrusionOk="0">
                    <a:moveTo>
                      <a:pt x="5711" y="0"/>
                    </a:moveTo>
                    <a:cubicBezTo>
                      <a:pt x="4647" y="0"/>
                      <a:pt x="3564" y="396"/>
                      <a:pt x="2687" y="1279"/>
                    </a:cubicBezTo>
                    <a:cubicBezTo>
                      <a:pt x="0" y="4008"/>
                      <a:pt x="1938" y="8623"/>
                      <a:pt x="5753" y="8623"/>
                    </a:cubicBezTo>
                    <a:cubicBezTo>
                      <a:pt x="5771" y="8623"/>
                      <a:pt x="5788" y="8623"/>
                      <a:pt x="5805" y="8623"/>
                    </a:cubicBezTo>
                    <a:cubicBezTo>
                      <a:pt x="8169" y="8602"/>
                      <a:pt x="10073" y="6677"/>
                      <a:pt x="10052" y="4313"/>
                    </a:cubicBezTo>
                    <a:cubicBezTo>
                      <a:pt x="10052" y="1713"/>
                      <a:pt x="7924" y="0"/>
                      <a:pt x="5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324;p21"/>
            <p:cNvGrpSpPr/>
            <p:nvPr/>
          </p:nvGrpSpPr>
          <p:grpSpPr>
            <a:xfrm rot="5400000" flipH="1">
              <a:off x="499391" y="3701136"/>
              <a:ext cx="236256" cy="712090"/>
              <a:chOff x="933070" y="4201135"/>
              <a:chExt cx="229330" cy="698195"/>
            </a:xfrm>
          </p:grpSpPr>
          <p:sp>
            <p:nvSpPr>
              <p:cNvPr id="325" name="Google Shape;325;p21"/>
              <p:cNvSpPr/>
              <p:nvPr/>
            </p:nvSpPr>
            <p:spPr>
              <a:xfrm>
                <a:off x="933070" y="4201135"/>
                <a:ext cx="229330" cy="698195"/>
              </a:xfrm>
              <a:custGeom>
                <a:avLst/>
                <a:gdLst/>
                <a:ahLst/>
                <a:cxnLst/>
                <a:rect l="l" t="t" r="r" b="b"/>
                <a:pathLst>
                  <a:path w="12158" h="37015" extrusionOk="0">
                    <a:moveTo>
                      <a:pt x="0" y="0"/>
                    </a:moveTo>
                    <a:lnTo>
                      <a:pt x="0" y="37014"/>
                    </a:lnTo>
                    <a:lnTo>
                      <a:pt x="12157" y="37014"/>
                    </a:lnTo>
                    <a:lnTo>
                      <a:pt x="121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1"/>
              <p:cNvSpPr/>
              <p:nvPr/>
            </p:nvSpPr>
            <p:spPr>
              <a:xfrm>
                <a:off x="967004" y="4230939"/>
                <a:ext cx="181967" cy="155710"/>
              </a:xfrm>
              <a:custGeom>
                <a:avLst/>
                <a:gdLst/>
                <a:ahLst/>
                <a:cxnLst/>
                <a:rect l="l" t="t" r="r" b="b"/>
                <a:pathLst>
                  <a:path w="9647" h="8255" extrusionOk="0">
                    <a:moveTo>
                      <a:pt x="4181" y="0"/>
                    </a:moveTo>
                    <a:cubicBezTo>
                      <a:pt x="2075" y="0"/>
                      <a:pt x="50" y="1622"/>
                      <a:pt x="22" y="4091"/>
                    </a:cubicBezTo>
                    <a:cubicBezTo>
                      <a:pt x="1" y="6371"/>
                      <a:pt x="1842" y="8234"/>
                      <a:pt x="4144" y="8255"/>
                    </a:cubicBezTo>
                    <a:cubicBezTo>
                      <a:pt x="7805" y="8255"/>
                      <a:pt x="9647" y="3840"/>
                      <a:pt x="7073" y="1224"/>
                    </a:cubicBezTo>
                    <a:cubicBezTo>
                      <a:pt x="6235" y="379"/>
                      <a:pt x="5198" y="0"/>
                      <a:pt x="41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1"/>
              <p:cNvSpPr/>
              <p:nvPr/>
            </p:nvSpPr>
            <p:spPr>
              <a:xfrm>
                <a:off x="967004" y="4461029"/>
                <a:ext cx="181967" cy="155729"/>
              </a:xfrm>
              <a:custGeom>
                <a:avLst/>
                <a:gdLst/>
                <a:ahLst/>
                <a:cxnLst/>
                <a:rect l="l" t="t" r="r" b="b"/>
                <a:pathLst>
                  <a:path w="9647" h="8256" extrusionOk="0">
                    <a:moveTo>
                      <a:pt x="4181" y="0"/>
                    </a:moveTo>
                    <a:cubicBezTo>
                      <a:pt x="2075" y="0"/>
                      <a:pt x="50" y="1623"/>
                      <a:pt x="22" y="4091"/>
                    </a:cubicBezTo>
                    <a:cubicBezTo>
                      <a:pt x="1" y="6372"/>
                      <a:pt x="1842" y="8234"/>
                      <a:pt x="4144" y="8255"/>
                    </a:cubicBezTo>
                    <a:cubicBezTo>
                      <a:pt x="7805" y="8255"/>
                      <a:pt x="9647" y="3840"/>
                      <a:pt x="7073" y="1225"/>
                    </a:cubicBezTo>
                    <a:cubicBezTo>
                      <a:pt x="6235" y="379"/>
                      <a:pt x="5198" y="0"/>
                      <a:pt x="41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1"/>
              <p:cNvSpPr/>
              <p:nvPr/>
            </p:nvSpPr>
            <p:spPr>
              <a:xfrm>
                <a:off x="967004" y="4691120"/>
                <a:ext cx="181967" cy="155729"/>
              </a:xfrm>
              <a:custGeom>
                <a:avLst/>
                <a:gdLst/>
                <a:ahLst/>
                <a:cxnLst/>
                <a:rect l="l" t="t" r="r" b="b"/>
                <a:pathLst>
                  <a:path w="9647" h="8256" extrusionOk="0">
                    <a:moveTo>
                      <a:pt x="4181" y="1"/>
                    </a:moveTo>
                    <a:cubicBezTo>
                      <a:pt x="2075" y="1"/>
                      <a:pt x="50" y="1623"/>
                      <a:pt x="22" y="4092"/>
                    </a:cubicBezTo>
                    <a:cubicBezTo>
                      <a:pt x="1" y="6372"/>
                      <a:pt x="1842" y="8235"/>
                      <a:pt x="4144" y="8256"/>
                    </a:cubicBezTo>
                    <a:cubicBezTo>
                      <a:pt x="7805" y="8256"/>
                      <a:pt x="9647" y="3841"/>
                      <a:pt x="7073" y="1225"/>
                    </a:cubicBezTo>
                    <a:cubicBezTo>
                      <a:pt x="6235" y="380"/>
                      <a:pt x="5198" y="1"/>
                      <a:pt x="41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9" name="Google Shape;329;p21"/>
            <p:cNvGrpSpPr/>
            <p:nvPr/>
          </p:nvGrpSpPr>
          <p:grpSpPr>
            <a:xfrm rot="5400000" flipH="1">
              <a:off x="253034" y="4419421"/>
              <a:ext cx="959606" cy="488483"/>
              <a:chOff x="53" y="4203889"/>
              <a:chExt cx="933015" cy="469695"/>
            </a:xfrm>
          </p:grpSpPr>
          <p:sp>
            <p:nvSpPr>
              <p:cNvPr id="330" name="Google Shape;330;p21"/>
              <p:cNvSpPr/>
              <p:nvPr/>
            </p:nvSpPr>
            <p:spPr>
              <a:xfrm>
                <a:off x="53" y="4203889"/>
                <a:ext cx="933015" cy="469695"/>
              </a:xfrm>
              <a:custGeom>
                <a:avLst/>
                <a:gdLst/>
                <a:ahLst/>
                <a:cxnLst/>
                <a:rect l="l" t="t" r="r" b="b"/>
                <a:pathLst>
                  <a:path w="49464" h="24901" extrusionOk="0">
                    <a:moveTo>
                      <a:pt x="0" y="1"/>
                    </a:moveTo>
                    <a:lnTo>
                      <a:pt x="0" y="24900"/>
                    </a:lnTo>
                    <a:lnTo>
                      <a:pt x="49463" y="24900"/>
                    </a:lnTo>
                    <a:lnTo>
                      <a:pt x="494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1"/>
              <p:cNvSpPr/>
              <p:nvPr/>
            </p:nvSpPr>
            <p:spPr>
              <a:xfrm>
                <a:off x="35572" y="4232070"/>
                <a:ext cx="186305" cy="159313"/>
              </a:xfrm>
              <a:custGeom>
                <a:avLst/>
                <a:gdLst/>
                <a:ahLst/>
                <a:cxnLst/>
                <a:rect l="l" t="t" r="r" b="b"/>
                <a:pathLst>
                  <a:path w="9877" h="8446" extrusionOk="0">
                    <a:moveTo>
                      <a:pt x="4253" y="1"/>
                    </a:moveTo>
                    <a:cubicBezTo>
                      <a:pt x="2096" y="1"/>
                      <a:pt x="35" y="1663"/>
                      <a:pt x="21" y="4198"/>
                    </a:cubicBezTo>
                    <a:cubicBezTo>
                      <a:pt x="0" y="6542"/>
                      <a:pt x="1883" y="8446"/>
                      <a:pt x="4227" y="8446"/>
                    </a:cubicBezTo>
                    <a:cubicBezTo>
                      <a:pt x="7972" y="8446"/>
                      <a:pt x="9876" y="3926"/>
                      <a:pt x="7240" y="1269"/>
                    </a:cubicBezTo>
                    <a:cubicBezTo>
                      <a:pt x="6371" y="393"/>
                      <a:pt x="5301" y="1"/>
                      <a:pt x="42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1"/>
              <p:cNvSpPr/>
              <p:nvPr/>
            </p:nvSpPr>
            <p:spPr>
              <a:xfrm>
                <a:off x="259739" y="4232334"/>
                <a:ext cx="185909" cy="159049"/>
              </a:xfrm>
              <a:custGeom>
                <a:avLst/>
                <a:gdLst/>
                <a:ahLst/>
                <a:cxnLst/>
                <a:rect l="l" t="t" r="r" b="b"/>
                <a:pathLst>
                  <a:path w="9856" h="8432" extrusionOk="0">
                    <a:moveTo>
                      <a:pt x="4270" y="0"/>
                    </a:moveTo>
                    <a:cubicBezTo>
                      <a:pt x="2122" y="0"/>
                      <a:pt x="50" y="1660"/>
                      <a:pt x="22" y="4184"/>
                    </a:cubicBezTo>
                    <a:cubicBezTo>
                      <a:pt x="1" y="6507"/>
                      <a:pt x="1884" y="8432"/>
                      <a:pt x="4227" y="8432"/>
                    </a:cubicBezTo>
                    <a:cubicBezTo>
                      <a:pt x="7973" y="8432"/>
                      <a:pt x="9856" y="3912"/>
                      <a:pt x="7219" y="1255"/>
                    </a:cubicBezTo>
                    <a:cubicBezTo>
                      <a:pt x="6367" y="389"/>
                      <a:pt x="5310" y="0"/>
                      <a:pt x="42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1"/>
              <p:cNvSpPr/>
              <p:nvPr/>
            </p:nvSpPr>
            <p:spPr>
              <a:xfrm>
                <a:off x="477209" y="4232334"/>
                <a:ext cx="186305" cy="159049"/>
              </a:xfrm>
              <a:custGeom>
                <a:avLst/>
                <a:gdLst/>
                <a:ahLst/>
                <a:cxnLst/>
                <a:rect l="l" t="t" r="r" b="b"/>
                <a:pathLst>
                  <a:path w="9877" h="8432" extrusionOk="0">
                    <a:moveTo>
                      <a:pt x="4277" y="0"/>
                    </a:moveTo>
                    <a:cubicBezTo>
                      <a:pt x="2122" y="0"/>
                      <a:pt x="50" y="1660"/>
                      <a:pt x="22" y="4184"/>
                    </a:cubicBezTo>
                    <a:cubicBezTo>
                      <a:pt x="1" y="6507"/>
                      <a:pt x="1905" y="8432"/>
                      <a:pt x="4248" y="8432"/>
                    </a:cubicBezTo>
                    <a:cubicBezTo>
                      <a:pt x="7993" y="8432"/>
                      <a:pt x="9877" y="3912"/>
                      <a:pt x="7240" y="1255"/>
                    </a:cubicBezTo>
                    <a:cubicBezTo>
                      <a:pt x="6381" y="389"/>
                      <a:pt x="5319" y="0"/>
                      <a:pt x="4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1"/>
              <p:cNvSpPr/>
              <p:nvPr/>
            </p:nvSpPr>
            <p:spPr>
              <a:xfrm>
                <a:off x="704545" y="4232165"/>
                <a:ext cx="186305" cy="159218"/>
              </a:xfrm>
              <a:custGeom>
                <a:avLst/>
                <a:gdLst/>
                <a:ahLst/>
                <a:cxnLst/>
                <a:rect l="l" t="t" r="r" b="b"/>
                <a:pathLst>
                  <a:path w="9877" h="8441" extrusionOk="0">
                    <a:moveTo>
                      <a:pt x="4276" y="0"/>
                    </a:moveTo>
                    <a:cubicBezTo>
                      <a:pt x="2121" y="0"/>
                      <a:pt x="50" y="1669"/>
                      <a:pt x="22" y="4193"/>
                    </a:cubicBezTo>
                    <a:cubicBezTo>
                      <a:pt x="1" y="6537"/>
                      <a:pt x="1905" y="8441"/>
                      <a:pt x="4248" y="8441"/>
                    </a:cubicBezTo>
                    <a:cubicBezTo>
                      <a:pt x="7993" y="8441"/>
                      <a:pt x="9877" y="3921"/>
                      <a:pt x="7240" y="1264"/>
                    </a:cubicBezTo>
                    <a:cubicBezTo>
                      <a:pt x="6381" y="391"/>
                      <a:pt x="5319" y="0"/>
                      <a:pt x="4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1"/>
              <p:cNvSpPr/>
              <p:nvPr/>
            </p:nvSpPr>
            <p:spPr>
              <a:xfrm>
                <a:off x="35572" y="4473215"/>
                <a:ext cx="186305" cy="159313"/>
              </a:xfrm>
              <a:custGeom>
                <a:avLst/>
                <a:gdLst/>
                <a:ahLst/>
                <a:cxnLst/>
                <a:rect l="l" t="t" r="r" b="b"/>
                <a:pathLst>
                  <a:path w="9877" h="8446" extrusionOk="0">
                    <a:moveTo>
                      <a:pt x="4253" y="1"/>
                    </a:moveTo>
                    <a:cubicBezTo>
                      <a:pt x="2096" y="1"/>
                      <a:pt x="35" y="1664"/>
                      <a:pt x="21" y="4199"/>
                    </a:cubicBezTo>
                    <a:cubicBezTo>
                      <a:pt x="0" y="6542"/>
                      <a:pt x="1883" y="8446"/>
                      <a:pt x="4227" y="8446"/>
                    </a:cubicBezTo>
                    <a:cubicBezTo>
                      <a:pt x="7972" y="8446"/>
                      <a:pt x="9876" y="3926"/>
                      <a:pt x="7240" y="1269"/>
                    </a:cubicBezTo>
                    <a:cubicBezTo>
                      <a:pt x="6371" y="393"/>
                      <a:pt x="5301" y="1"/>
                      <a:pt x="42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1"/>
              <p:cNvSpPr/>
              <p:nvPr/>
            </p:nvSpPr>
            <p:spPr>
              <a:xfrm>
                <a:off x="259739" y="4473479"/>
                <a:ext cx="185909" cy="159049"/>
              </a:xfrm>
              <a:custGeom>
                <a:avLst/>
                <a:gdLst/>
                <a:ahLst/>
                <a:cxnLst/>
                <a:rect l="l" t="t" r="r" b="b"/>
                <a:pathLst>
                  <a:path w="9856" h="8432" extrusionOk="0">
                    <a:moveTo>
                      <a:pt x="4270" y="1"/>
                    </a:moveTo>
                    <a:cubicBezTo>
                      <a:pt x="2122" y="1"/>
                      <a:pt x="50" y="1660"/>
                      <a:pt x="22" y="4185"/>
                    </a:cubicBezTo>
                    <a:cubicBezTo>
                      <a:pt x="1" y="6507"/>
                      <a:pt x="1884" y="8432"/>
                      <a:pt x="4227" y="8432"/>
                    </a:cubicBezTo>
                    <a:cubicBezTo>
                      <a:pt x="7973" y="8432"/>
                      <a:pt x="9856" y="3912"/>
                      <a:pt x="7219" y="1255"/>
                    </a:cubicBezTo>
                    <a:cubicBezTo>
                      <a:pt x="6367" y="389"/>
                      <a:pt x="5310" y="1"/>
                      <a:pt x="4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1"/>
              <p:cNvSpPr/>
              <p:nvPr/>
            </p:nvSpPr>
            <p:spPr>
              <a:xfrm>
                <a:off x="477209" y="4473479"/>
                <a:ext cx="186305" cy="159049"/>
              </a:xfrm>
              <a:custGeom>
                <a:avLst/>
                <a:gdLst/>
                <a:ahLst/>
                <a:cxnLst/>
                <a:rect l="l" t="t" r="r" b="b"/>
                <a:pathLst>
                  <a:path w="9877" h="8432" extrusionOk="0">
                    <a:moveTo>
                      <a:pt x="4277" y="1"/>
                    </a:moveTo>
                    <a:cubicBezTo>
                      <a:pt x="2122" y="1"/>
                      <a:pt x="50" y="1660"/>
                      <a:pt x="22" y="4185"/>
                    </a:cubicBezTo>
                    <a:cubicBezTo>
                      <a:pt x="1" y="6507"/>
                      <a:pt x="1905" y="8432"/>
                      <a:pt x="4248" y="8432"/>
                    </a:cubicBezTo>
                    <a:cubicBezTo>
                      <a:pt x="7993" y="8432"/>
                      <a:pt x="9877" y="3912"/>
                      <a:pt x="7240" y="1255"/>
                    </a:cubicBezTo>
                    <a:cubicBezTo>
                      <a:pt x="6381" y="389"/>
                      <a:pt x="5319" y="1"/>
                      <a:pt x="4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1"/>
              <p:cNvSpPr/>
              <p:nvPr/>
            </p:nvSpPr>
            <p:spPr>
              <a:xfrm>
                <a:off x="704942" y="4471894"/>
                <a:ext cx="159067" cy="160633"/>
              </a:xfrm>
              <a:custGeom>
                <a:avLst/>
                <a:gdLst/>
                <a:ahLst/>
                <a:cxnLst/>
                <a:rect l="l" t="t" r="r" b="b"/>
                <a:pathLst>
                  <a:path w="8433" h="8516" extrusionOk="0">
                    <a:moveTo>
                      <a:pt x="4206" y="0"/>
                    </a:moveTo>
                    <a:cubicBezTo>
                      <a:pt x="1884" y="0"/>
                      <a:pt x="1" y="1904"/>
                      <a:pt x="1" y="4269"/>
                    </a:cubicBezTo>
                    <a:cubicBezTo>
                      <a:pt x="1" y="6612"/>
                      <a:pt x="1884" y="8516"/>
                      <a:pt x="4206" y="8516"/>
                    </a:cubicBezTo>
                    <a:cubicBezTo>
                      <a:pt x="6550" y="8516"/>
                      <a:pt x="8433" y="6612"/>
                      <a:pt x="8433" y="4269"/>
                    </a:cubicBezTo>
                    <a:cubicBezTo>
                      <a:pt x="8433" y="1904"/>
                      <a:pt x="6550" y="0"/>
                      <a:pt x="4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9" name="Google Shape;339;p21"/>
          <p:cNvGrpSpPr/>
          <p:nvPr/>
        </p:nvGrpSpPr>
        <p:grpSpPr>
          <a:xfrm flipH="1">
            <a:off x="-1" y="-8424"/>
            <a:ext cx="2484128" cy="1201412"/>
            <a:chOff x="6659899" y="-5731"/>
            <a:chExt cx="2484128" cy="1201412"/>
          </a:xfrm>
        </p:grpSpPr>
        <p:grpSp>
          <p:nvGrpSpPr>
            <p:cNvPr id="340" name="Google Shape;340;p21"/>
            <p:cNvGrpSpPr/>
            <p:nvPr/>
          </p:nvGrpSpPr>
          <p:grpSpPr>
            <a:xfrm rot="5400000" flipH="1">
              <a:off x="8623999" y="-7174"/>
              <a:ext cx="518584" cy="521472"/>
              <a:chOff x="8667932" y="-177"/>
              <a:chExt cx="474807" cy="477976"/>
            </a:xfrm>
          </p:grpSpPr>
          <p:sp>
            <p:nvSpPr>
              <p:cNvPr id="341" name="Google Shape;341;p21"/>
              <p:cNvSpPr/>
              <p:nvPr/>
            </p:nvSpPr>
            <p:spPr>
              <a:xfrm rot="10800000">
                <a:off x="8667932" y="-177"/>
                <a:ext cx="474807" cy="477976"/>
              </a:xfrm>
              <a:custGeom>
                <a:avLst/>
                <a:gdLst/>
                <a:ahLst/>
                <a:cxnLst/>
                <a:rect l="l" t="t" r="r" b="b"/>
                <a:pathLst>
                  <a:path w="25172" h="25340" extrusionOk="0">
                    <a:moveTo>
                      <a:pt x="1" y="1"/>
                    </a:moveTo>
                    <a:lnTo>
                      <a:pt x="1" y="25339"/>
                    </a:lnTo>
                    <a:lnTo>
                      <a:pt x="25172" y="25339"/>
                    </a:lnTo>
                    <a:lnTo>
                      <a:pt x="251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1"/>
              <p:cNvSpPr/>
              <p:nvPr/>
            </p:nvSpPr>
            <p:spPr>
              <a:xfrm rot="10800000">
                <a:off x="8712517" y="48161"/>
                <a:ext cx="184720" cy="158087"/>
              </a:xfrm>
              <a:custGeom>
                <a:avLst/>
                <a:gdLst/>
                <a:ahLst/>
                <a:cxnLst/>
                <a:rect l="l" t="t" r="r" b="b"/>
                <a:pathLst>
                  <a:path w="9793" h="8381" extrusionOk="0">
                    <a:moveTo>
                      <a:pt x="5587" y="0"/>
                    </a:moveTo>
                    <a:cubicBezTo>
                      <a:pt x="1863" y="0"/>
                      <a:pt x="0" y="4499"/>
                      <a:pt x="2616" y="7135"/>
                    </a:cubicBezTo>
                    <a:cubicBezTo>
                      <a:pt x="3476" y="7995"/>
                      <a:pt x="4534" y="8381"/>
                      <a:pt x="5571" y="8381"/>
                    </a:cubicBezTo>
                    <a:cubicBezTo>
                      <a:pt x="7711" y="8381"/>
                      <a:pt x="9758" y="6736"/>
                      <a:pt x="9772" y="4227"/>
                    </a:cubicBezTo>
                    <a:cubicBezTo>
                      <a:pt x="9793" y="1904"/>
                      <a:pt x="7909" y="0"/>
                      <a:pt x="5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1"/>
              <p:cNvSpPr/>
              <p:nvPr/>
            </p:nvSpPr>
            <p:spPr>
              <a:xfrm rot="10800000">
                <a:off x="8937477" y="48161"/>
                <a:ext cx="184739" cy="158087"/>
              </a:xfrm>
              <a:custGeom>
                <a:avLst/>
                <a:gdLst/>
                <a:ahLst/>
                <a:cxnLst/>
                <a:rect l="l" t="t" r="r" b="b"/>
                <a:pathLst>
                  <a:path w="9794" h="8381" extrusionOk="0">
                    <a:moveTo>
                      <a:pt x="5608" y="0"/>
                    </a:moveTo>
                    <a:cubicBezTo>
                      <a:pt x="1884" y="0"/>
                      <a:pt x="1" y="4478"/>
                      <a:pt x="2616" y="7135"/>
                    </a:cubicBezTo>
                    <a:cubicBezTo>
                      <a:pt x="3470" y="7995"/>
                      <a:pt x="4526" y="8381"/>
                      <a:pt x="5562" y="8381"/>
                    </a:cubicBezTo>
                    <a:cubicBezTo>
                      <a:pt x="7702" y="8381"/>
                      <a:pt x="9758" y="6736"/>
                      <a:pt x="9772" y="4227"/>
                    </a:cubicBezTo>
                    <a:cubicBezTo>
                      <a:pt x="9793" y="1904"/>
                      <a:pt x="7910" y="21"/>
                      <a:pt x="5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1"/>
              <p:cNvSpPr/>
              <p:nvPr/>
            </p:nvSpPr>
            <p:spPr>
              <a:xfrm rot="10800000">
                <a:off x="8937477" y="272555"/>
                <a:ext cx="184626" cy="157879"/>
              </a:xfrm>
              <a:custGeom>
                <a:avLst/>
                <a:gdLst/>
                <a:ahLst/>
                <a:cxnLst/>
                <a:rect l="l" t="t" r="r" b="b"/>
                <a:pathLst>
                  <a:path w="9788" h="8370" extrusionOk="0">
                    <a:moveTo>
                      <a:pt x="5577" y="0"/>
                    </a:moveTo>
                    <a:cubicBezTo>
                      <a:pt x="1869" y="0"/>
                      <a:pt x="1" y="4484"/>
                      <a:pt x="2610" y="7115"/>
                    </a:cubicBezTo>
                    <a:cubicBezTo>
                      <a:pt x="3464" y="7982"/>
                      <a:pt x="4520" y="8370"/>
                      <a:pt x="5556" y="8370"/>
                    </a:cubicBezTo>
                    <a:cubicBezTo>
                      <a:pt x="7696" y="8370"/>
                      <a:pt x="9752" y="6715"/>
                      <a:pt x="9766" y="4206"/>
                    </a:cubicBezTo>
                    <a:cubicBezTo>
                      <a:pt x="9787" y="1884"/>
                      <a:pt x="7904" y="0"/>
                      <a:pt x="5602" y="0"/>
                    </a:cubicBezTo>
                    <a:cubicBezTo>
                      <a:pt x="5594" y="0"/>
                      <a:pt x="5585" y="0"/>
                      <a:pt x="5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rot="10800000">
                <a:off x="8712517" y="272555"/>
                <a:ext cx="184720" cy="157879"/>
              </a:xfrm>
              <a:custGeom>
                <a:avLst/>
                <a:gdLst/>
                <a:ahLst/>
                <a:cxnLst/>
                <a:rect l="l" t="t" r="r" b="b"/>
                <a:pathLst>
                  <a:path w="9793" h="8370" extrusionOk="0">
                    <a:moveTo>
                      <a:pt x="5587" y="0"/>
                    </a:moveTo>
                    <a:cubicBezTo>
                      <a:pt x="1863" y="0"/>
                      <a:pt x="0" y="4478"/>
                      <a:pt x="2616" y="7115"/>
                    </a:cubicBezTo>
                    <a:cubicBezTo>
                      <a:pt x="3469" y="7982"/>
                      <a:pt x="4525" y="8370"/>
                      <a:pt x="5562" y="8370"/>
                    </a:cubicBezTo>
                    <a:cubicBezTo>
                      <a:pt x="7702" y="8370"/>
                      <a:pt x="9758" y="6715"/>
                      <a:pt x="9772" y="4206"/>
                    </a:cubicBezTo>
                    <a:cubicBezTo>
                      <a:pt x="9793" y="1884"/>
                      <a:pt x="7909" y="0"/>
                      <a:pt x="5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 name="Google Shape;346;p21"/>
            <p:cNvGrpSpPr/>
            <p:nvPr/>
          </p:nvGrpSpPr>
          <p:grpSpPr>
            <a:xfrm rot="5400000" flipH="1">
              <a:off x="7008591" y="-347934"/>
              <a:ext cx="232084" cy="929469"/>
              <a:chOff x="8911428" y="3017176"/>
              <a:chExt cx="232084" cy="929469"/>
            </a:xfrm>
          </p:grpSpPr>
          <p:sp>
            <p:nvSpPr>
              <p:cNvPr id="347" name="Google Shape;347;p21"/>
              <p:cNvSpPr/>
              <p:nvPr/>
            </p:nvSpPr>
            <p:spPr>
              <a:xfrm rot="10800000">
                <a:off x="8911428" y="3017176"/>
                <a:ext cx="232084" cy="929469"/>
              </a:xfrm>
              <a:custGeom>
                <a:avLst/>
                <a:gdLst/>
                <a:ahLst/>
                <a:cxnLst/>
                <a:rect l="l" t="t" r="r" b="b"/>
                <a:pathLst>
                  <a:path w="12304" h="49276" extrusionOk="0">
                    <a:moveTo>
                      <a:pt x="0" y="0"/>
                    </a:moveTo>
                    <a:lnTo>
                      <a:pt x="0" y="49275"/>
                    </a:lnTo>
                    <a:lnTo>
                      <a:pt x="12303" y="49275"/>
                    </a:lnTo>
                    <a:lnTo>
                      <a:pt x="123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1"/>
              <p:cNvSpPr/>
              <p:nvPr/>
            </p:nvSpPr>
            <p:spPr>
              <a:xfrm rot="10800000">
                <a:off x="8920123" y="3732328"/>
                <a:ext cx="187871" cy="160652"/>
              </a:xfrm>
              <a:custGeom>
                <a:avLst/>
                <a:gdLst/>
                <a:ahLst/>
                <a:cxnLst/>
                <a:rect l="l" t="t" r="r" b="b"/>
                <a:pathLst>
                  <a:path w="9960" h="8517" extrusionOk="0">
                    <a:moveTo>
                      <a:pt x="4307" y="0"/>
                    </a:moveTo>
                    <a:cubicBezTo>
                      <a:pt x="2136" y="0"/>
                      <a:pt x="49" y="1677"/>
                      <a:pt x="21" y="4227"/>
                    </a:cubicBezTo>
                    <a:cubicBezTo>
                      <a:pt x="0" y="6592"/>
                      <a:pt x="1904" y="8517"/>
                      <a:pt x="4269" y="8517"/>
                    </a:cubicBezTo>
                    <a:cubicBezTo>
                      <a:pt x="8056" y="8517"/>
                      <a:pt x="9960" y="3955"/>
                      <a:pt x="7302" y="1277"/>
                    </a:cubicBezTo>
                    <a:cubicBezTo>
                      <a:pt x="6434" y="395"/>
                      <a:pt x="5361" y="0"/>
                      <a:pt x="43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1"/>
              <p:cNvSpPr/>
              <p:nvPr/>
            </p:nvSpPr>
            <p:spPr>
              <a:xfrm rot="10800000">
                <a:off x="8920123" y="3069256"/>
                <a:ext cx="187871" cy="160671"/>
              </a:xfrm>
              <a:custGeom>
                <a:avLst/>
                <a:gdLst/>
                <a:ahLst/>
                <a:cxnLst/>
                <a:rect l="l" t="t" r="r" b="b"/>
                <a:pathLst>
                  <a:path w="9960" h="8518" extrusionOk="0">
                    <a:moveTo>
                      <a:pt x="4307" y="1"/>
                    </a:moveTo>
                    <a:cubicBezTo>
                      <a:pt x="2136" y="1"/>
                      <a:pt x="49" y="1678"/>
                      <a:pt x="21" y="4228"/>
                    </a:cubicBezTo>
                    <a:cubicBezTo>
                      <a:pt x="0" y="6592"/>
                      <a:pt x="1904" y="8517"/>
                      <a:pt x="4269" y="8517"/>
                    </a:cubicBezTo>
                    <a:cubicBezTo>
                      <a:pt x="8056" y="8517"/>
                      <a:pt x="9960" y="3956"/>
                      <a:pt x="7302" y="1278"/>
                    </a:cubicBezTo>
                    <a:cubicBezTo>
                      <a:pt x="6434" y="396"/>
                      <a:pt x="5361" y="1"/>
                      <a:pt x="43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1"/>
              <p:cNvSpPr/>
              <p:nvPr/>
            </p:nvSpPr>
            <p:spPr>
              <a:xfrm rot="10800000">
                <a:off x="8920123" y="3520383"/>
                <a:ext cx="187871" cy="160784"/>
              </a:xfrm>
              <a:custGeom>
                <a:avLst/>
                <a:gdLst/>
                <a:ahLst/>
                <a:cxnLst/>
                <a:rect l="l" t="t" r="r" b="b"/>
                <a:pathLst>
                  <a:path w="9960" h="8524" extrusionOk="0">
                    <a:moveTo>
                      <a:pt x="4306" y="1"/>
                    </a:moveTo>
                    <a:cubicBezTo>
                      <a:pt x="2125" y="1"/>
                      <a:pt x="35" y="1679"/>
                      <a:pt x="21" y="4234"/>
                    </a:cubicBezTo>
                    <a:cubicBezTo>
                      <a:pt x="0" y="6599"/>
                      <a:pt x="1904" y="8524"/>
                      <a:pt x="4269" y="8524"/>
                    </a:cubicBezTo>
                    <a:cubicBezTo>
                      <a:pt x="8056" y="8524"/>
                      <a:pt x="9960" y="3962"/>
                      <a:pt x="7302" y="1263"/>
                    </a:cubicBezTo>
                    <a:cubicBezTo>
                      <a:pt x="6431" y="391"/>
                      <a:pt x="5358" y="1"/>
                      <a:pt x="4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1"/>
              <p:cNvSpPr/>
              <p:nvPr/>
            </p:nvSpPr>
            <p:spPr>
              <a:xfrm rot="10800000">
                <a:off x="8920123" y="3288312"/>
                <a:ext cx="187871" cy="160784"/>
              </a:xfrm>
              <a:custGeom>
                <a:avLst/>
                <a:gdLst/>
                <a:ahLst/>
                <a:cxnLst/>
                <a:rect l="l" t="t" r="r" b="b"/>
                <a:pathLst>
                  <a:path w="9960" h="8524" extrusionOk="0">
                    <a:moveTo>
                      <a:pt x="4319" y="1"/>
                    </a:moveTo>
                    <a:cubicBezTo>
                      <a:pt x="2144" y="1"/>
                      <a:pt x="49" y="1680"/>
                      <a:pt x="21" y="4234"/>
                    </a:cubicBezTo>
                    <a:cubicBezTo>
                      <a:pt x="0" y="6578"/>
                      <a:pt x="1904" y="8524"/>
                      <a:pt x="4269" y="8524"/>
                    </a:cubicBezTo>
                    <a:cubicBezTo>
                      <a:pt x="8056" y="8524"/>
                      <a:pt x="9960" y="3962"/>
                      <a:pt x="7302" y="1263"/>
                    </a:cubicBezTo>
                    <a:cubicBezTo>
                      <a:pt x="6438" y="392"/>
                      <a:pt x="5369" y="1"/>
                      <a:pt x="43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 name="Google Shape;352;p21"/>
            <p:cNvGrpSpPr/>
            <p:nvPr/>
          </p:nvGrpSpPr>
          <p:grpSpPr>
            <a:xfrm rot="5400000" flipH="1">
              <a:off x="7582158" y="18904"/>
              <a:ext cx="515379" cy="475497"/>
              <a:chOff x="8677401" y="2565264"/>
              <a:chExt cx="466111" cy="451908"/>
            </a:xfrm>
          </p:grpSpPr>
          <p:sp>
            <p:nvSpPr>
              <p:cNvPr id="353" name="Google Shape;353;p21"/>
              <p:cNvSpPr/>
              <p:nvPr/>
            </p:nvSpPr>
            <p:spPr>
              <a:xfrm rot="10800000">
                <a:off x="8677401" y="2565264"/>
                <a:ext cx="466111" cy="451908"/>
              </a:xfrm>
              <a:custGeom>
                <a:avLst/>
                <a:gdLst/>
                <a:ahLst/>
                <a:cxnLst/>
                <a:rect l="l" t="t" r="r" b="b"/>
                <a:pathLst>
                  <a:path w="24711" h="23958" extrusionOk="0">
                    <a:moveTo>
                      <a:pt x="0" y="0"/>
                    </a:moveTo>
                    <a:lnTo>
                      <a:pt x="0" y="23958"/>
                    </a:lnTo>
                    <a:lnTo>
                      <a:pt x="24711" y="23958"/>
                    </a:lnTo>
                    <a:lnTo>
                      <a:pt x="247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1"/>
              <p:cNvSpPr/>
              <p:nvPr/>
            </p:nvSpPr>
            <p:spPr>
              <a:xfrm rot="10800000">
                <a:off x="8923669" y="2836392"/>
                <a:ext cx="181967" cy="156106"/>
              </a:xfrm>
              <a:custGeom>
                <a:avLst/>
                <a:gdLst/>
                <a:ahLst/>
                <a:cxnLst/>
                <a:rect l="l" t="t" r="r" b="b"/>
                <a:pathLst>
                  <a:path w="9647" h="8276" extrusionOk="0">
                    <a:moveTo>
                      <a:pt x="4170" y="0"/>
                    </a:moveTo>
                    <a:cubicBezTo>
                      <a:pt x="2058" y="0"/>
                      <a:pt x="36" y="1627"/>
                      <a:pt x="22" y="4111"/>
                    </a:cubicBezTo>
                    <a:cubicBezTo>
                      <a:pt x="1" y="6392"/>
                      <a:pt x="1863" y="8254"/>
                      <a:pt x="4144" y="8275"/>
                    </a:cubicBezTo>
                    <a:cubicBezTo>
                      <a:pt x="7805" y="8254"/>
                      <a:pt x="9646" y="3839"/>
                      <a:pt x="7073" y="1224"/>
                    </a:cubicBezTo>
                    <a:cubicBezTo>
                      <a:pt x="6228" y="379"/>
                      <a:pt x="5189" y="0"/>
                      <a:pt x="4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1"/>
              <p:cNvSpPr/>
              <p:nvPr/>
            </p:nvSpPr>
            <p:spPr>
              <a:xfrm rot="10800000">
                <a:off x="8686072" y="2836392"/>
                <a:ext cx="182363" cy="156106"/>
              </a:xfrm>
              <a:custGeom>
                <a:avLst/>
                <a:gdLst/>
                <a:ahLst/>
                <a:cxnLst/>
                <a:rect l="l" t="t" r="r" b="b"/>
                <a:pathLst>
                  <a:path w="9668" h="8276" extrusionOk="0">
                    <a:moveTo>
                      <a:pt x="4179" y="0"/>
                    </a:moveTo>
                    <a:cubicBezTo>
                      <a:pt x="2068" y="0"/>
                      <a:pt x="36" y="1627"/>
                      <a:pt x="22" y="4111"/>
                    </a:cubicBezTo>
                    <a:cubicBezTo>
                      <a:pt x="1" y="6392"/>
                      <a:pt x="1863" y="8254"/>
                      <a:pt x="4144" y="8275"/>
                    </a:cubicBezTo>
                    <a:cubicBezTo>
                      <a:pt x="7805" y="8275"/>
                      <a:pt x="9667" y="3839"/>
                      <a:pt x="7073" y="1224"/>
                    </a:cubicBezTo>
                    <a:cubicBezTo>
                      <a:pt x="6235" y="379"/>
                      <a:pt x="5198" y="0"/>
                      <a:pt x="4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1"/>
              <p:cNvSpPr/>
              <p:nvPr/>
            </p:nvSpPr>
            <p:spPr>
              <a:xfrm rot="10800000">
                <a:off x="8686468" y="2600379"/>
                <a:ext cx="181967" cy="155974"/>
              </a:xfrm>
              <a:custGeom>
                <a:avLst/>
                <a:gdLst/>
                <a:ahLst/>
                <a:cxnLst/>
                <a:rect l="l" t="t" r="r" b="b"/>
                <a:pathLst>
                  <a:path w="9647" h="8269" extrusionOk="0">
                    <a:moveTo>
                      <a:pt x="4171" y="0"/>
                    </a:moveTo>
                    <a:cubicBezTo>
                      <a:pt x="2069" y="0"/>
                      <a:pt x="50" y="1626"/>
                      <a:pt x="22" y="4105"/>
                    </a:cubicBezTo>
                    <a:cubicBezTo>
                      <a:pt x="1" y="6385"/>
                      <a:pt x="1842" y="8248"/>
                      <a:pt x="4144" y="8268"/>
                    </a:cubicBezTo>
                    <a:cubicBezTo>
                      <a:pt x="7805" y="8268"/>
                      <a:pt x="9647" y="3854"/>
                      <a:pt x="7073" y="1238"/>
                    </a:cubicBezTo>
                    <a:cubicBezTo>
                      <a:pt x="6232" y="383"/>
                      <a:pt x="5192" y="0"/>
                      <a:pt x="41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1"/>
              <p:cNvSpPr/>
              <p:nvPr/>
            </p:nvSpPr>
            <p:spPr>
              <a:xfrm rot="10800000">
                <a:off x="8923669" y="2600379"/>
                <a:ext cx="181967" cy="155974"/>
              </a:xfrm>
              <a:custGeom>
                <a:avLst/>
                <a:gdLst/>
                <a:ahLst/>
                <a:cxnLst/>
                <a:rect l="l" t="t" r="r" b="b"/>
                <a:pathLst>
                  <a:path w="9647" h="8269" extrusionOk="0">
                    <a:moveTo>
                      <a:pt x="4167" y="0"/>
                    </a:moveTo>
                    <a:cubicBezTo>
                      <a:pt x="2060" y="0"/>
                      <a:pt x="36" y="1626"/>
                      <a:pt x="22" y="4105"/>
                    </a:cubicBezTo>
                    <a:cubicBezTo>
                      <a:pt x="1" y="6385"/>
                      <a:pt x="1842" y="8248"/>
                      <a:pt x="4144" y="8268"/>
                    </a:cubicBezTo>
                    <a:cubicBezTo>
                      <a:pt x="7805" y="8268"/>
                      <a:pt x="9646" y="3833"/>
                      <a:pt x="7073" y="1238"/>
                    </a:cubicBezTo>
                    <a:cubicBezTo>
                      <a:pt x="6232" y="383"/>
                      <a:pt x="5189" y="0"/>
                      <a:pt x="41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 name="Google Shape;358;p21"/>
            <p:cNvGrpSpPr/>
            <p:nvPr/>
          </p:nvGrpSpPr>
          <p:grpSpPr>
            <a:xfrm rot="5400000" flipH="1">
              <a:off x="8681039" y="732710"/>
              <a:ext cx="674108" cy="251833"/>
              <a:chOff x="7536387" y="-182"/>
              <a:chExt cx="674108" cy="251833"/>
            </a:xfrm>
          </p:grpSpPr>
          <p:sp>
            <p:nvSpPr>
              <p:cNvPr id="359" name="Google Shape;359;p21"/>
              <p:cNvSpPr/>
              <p:nvPr/>
            </p:nvSpPr>
            <p:spPr>
              <a:xfrm rot="10800000">
                <a:off x="7536387" y="-182"/>
                <a:ext cx="674108" cy="251833"/>
              </a:xfrm>
              <a:custGeom>
                <a:avLst/>
                <a:gdLst/>
                <a:ahLst/>
                <a:cxnLst/>
                <a:rect l="l" t="t" r="r" b="b"/>
                <a:pathLst>
                  <a:path w="35738" h="13351" extrusionOk="0">
                    <a:moveTo>
                      <a:pt x="0" y="1"/>
                    </a:moveTo>
                    <a:lnTo>
                      <a:pt x="0" y="13350"/>
                    </a:lnTo>
                    <a:lnTo>
                      <a:pt x="35738" y="13350"/>
                    </a:lnTo>
                    <a:lnTo>
                      <a:pt x="3573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1"/>
              <p:cNvSpPr/>
              <p:nvPr/>
            </p:nvSpPr>
            <p:spPr>
              <a:xfrm rot="10800000">
                <a:off x="8017871" y="40861"/>
                <a:ext cx="190134" cy="162670"/>
              </a:xfrm>
              <a:custGeom>
                <a:avLst/>
                <a:gdLst/>
                <a:ahLst/>
                <a:cxnLst/>
                <a:rect l="l" t="t" r="r" b="b"/>
                <a:pathLst>
                  <a:path w="10080" h="8624" extrusionOk="0">
                    <a:moveTo>
                      <a:pt x="5726" y="0"/>
                    </a:moveTo>
                    <a:cubicBezTo>
                      <a:pt x="4662" y="0"/>
                      <a:pt x="3576" y="396"/>
                      <a:pt x="2693" y="1279"/>
                    </a:cubicBezTo>
                    <a:cubicBezTo>
                      <a:pt x="0" y="4014"/>
                      <a:pt x="1952" y="8623"/>
                      <a:pt x="5785" y="8623"/>
                    </a:cubicBezTo>
                    <a:cubicBezTo>
                      <a:pt x="5793" y="8623"/>
                      <a:pt x="5802" y="8623"/>
                      <a:pt x="5811" y="8623"/>
                    </a:cubicBezTo>
                    <a:cubicBezTo>
                      <a:pt x="8175" y="8602"/>
                      <a:pt x="10079" y="6677"/>
                      <a:pt x="10058" y="4313"/>
                    </a:cubicBezTo>
                    <a:cubicBezTo>
                      <a:pt x="10058" y="1713"/>
                      <a:pt x="7940" y="0"/>
                      <a:pt x="57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1"/>
              <p:cNvSpPr/>
              <p:nvPr/>
            </p:nvSpPr>
            <p:spPr>
              <a:xfrm rot="10800000">
                <a:off x="7788177" y="40861"/>
                <a:ext cx="190134" cy="162670"/>
              </a:xfrm>
              <a:custGeom>
                <a:avLst/>
                <a:gdLst/>
                <a:ahLst/>
                <a:cxnLst/>
                <a:rect l="l" t="t" r="r" b="b"/>
                <a:pathLst>
                  <a:path w="10080" h="8624" extrusionOk="0">
                    <a:moveTo>
                      <a:pt x="5717" y="0"/>
                    </a:moveTo>
                    <a:cubicBezTo>
                      <a:pt x="4653" y="0"/>
                      <a:pt x="3570" y="396"/>
                      <a:pt x="2694" y="1279"/>
                    </a:cubicBezTo>
                    <a:cubicBezTo>
                      <a:pt x="1" y="4014"/>
                      <a:pt x="1952" y="8623"/>
                      <a:pt x="5764" y="8623"/>
                    </a:cubicBezTo>
                    <a:cubicBezTo>
                      <a:pt x="5773" y="8623"/>
                      <a:pt x="5782" y="8623"/>
                      <a:pt x="5790" y="8623"/>
                    </a:cubicBezTo>
                    <a:cubicBezTo>
                      <a:pt x="8155" y="8602"/>
                      <a:pt x="10080" y="6677"/>
                      <a:pt x="10059" y="4313"/>
                    </a:cubicBezTo>
                    <a:cubicBezTo>
                      <a:pt x="10059" y="1713"/>
                      <a:pt x="7931" y="0"/>
                      <a:pt x="5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1"/>
              <p:cNvSpPr/>
              <p:nvPr/>
            </p:nvSpPr>
            <p:spPr>
              <a:xfrm rot="10800000">
                <a:off x="7564388" y="40861"/>
                <a:ext cx="190021" cy="162670"/>
              </a:xfrm>
              <a:custGeom>
                <a:avLst/>
                <a:gdLst/>
                <a:ahLst/>
                <a:cxnLst/>
                <a:rect l="l" t="t" r="r" b="b"/>
                <a:pathLst>
                  <a:path w="10074" h="8624" extrusionOk="0">
                    <a:moveTo>
                      <a:pt x="5711" y="0"/>
                    </a:moveTo>
                    <a:cubicBezTo>
                      <a:pt x="4647" y="0"/>
                      <a:pt x="3564" y="396"/>
                      <a:pt x="2687" y="1279"/>
                    </a:cubicBezTo>
                    <a:cubicBezTo>
                      <a:pt x="0" y="4008"/>
                      <a:pt x="1938" y="8623"/>
                      <a:pt x="5753" y="8623"/>
                    </a:cubicBezTo>
                    <a:cubicBezTo>
                      <a:pt x="5771" y="8623"/>
                      <a:pt x="5788" y="8623"/>
                      <a:pt x="5805" y="8623"/>
                    </a:cubicBezTo>
                    <a:cubicBezTo>
                      <a:pt x="8169" y="8602"/>
                      <a:pt x="10073" y="6677"/>
                      <a:pt x="10052" y="4313"/>
                    </a:cubicBezTo>
                    <a:cubicBezTo>
                      <a:pt x="10052" y="1713"/>
                      <a:pt x="7924" y="0"/>
                      <a:pt x="5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3" name="Google Shape;363;p21"/>
            <p:cNvGrpSpPr/>
            <p:nvPr/>
          </p:nvGrpSpPr>
          <p:grpSpPr>
            <a:xfrm rot="5400000" flipH="1">
              <a:off x="8225018" y="127737"/>
              <a:ext cx="251157" cy="518441"/>
              <a:chOff x="8686041" y="930485"/>
              <a:chExt cx="230927" cy="485068"/>
            </a:xfrm>
          </p:grpSpPr>
          <p:sp>
            <p:nvSpPr>
              <p:cNvPr id="364" name="Google Shape;364;p21"/>
              <p:cNvSpPr/>
              <p:nvPr/>
            </p:nvSpPr>
            <p:spPr>
              <a:xfrm rot="10800000">
                <a:off x="8686041" y="930485"/>
                <a:ext cx="230927" cy="485068"/>
              </a:xfrm>
              <a:custGeom>
                <a:avLst/>
                <a:gdLst/>
                <a:ahLst/>
                <a:cxnLst/>
                <a:rect l="l" t="t" r="r" b="b"/>
                <a:pathLst>
                  <a:path w="11990" h="25716" extrusionOk="0">
                    <a:moveTo>
                      <a:pt x="0" y="0"/>
                    </a:moveTo>
                    <a:lnTo>
                      <a:pt x="0" y="25715"/>
                    </a:lnTo>
                    <a:lnTo>
                      <a:pt x="11989" y="25715"/>
                    </a:lnTo>
                    <a:lnTo>
                      <a:pt x="119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1"/>
              <p:cNvSpPr/>
              <p:nvPr/>
            </p:nvSpPr>
            <p:spPr>
              <a:xfrm rot="10800000">
                <a:off x="8725929" y="1217817"/>
                <a:ext cx="185513" cy="159067"/>
              </a:xfrm>
              <a:custGeom>
                <a:avLst/>
                <a:gdLst/>
                <a:ahLst/>
                <a:cxnLst/>
                <a:rect l="l" t="t" r="r" b="b"/>
                <a:pathLst>
                  <a:path w="9835" h="8433" extrusionOk="0">
                    <a:moveTo>
                      <a:pt x="5629" y="1"/>
                    </a:moveTo>
                    <a:cubicBezTo>
                      <a:pt x="1883" y="1"/>
                      <a:pt x="0" y="4520"/>
                      <a:pt x="2636" y="7177"/>
                    </a:cubicBezTo>
                    <a:cubicBezTo>
                      <a:pt x="3497" y="8045"/>
                      <a:pt x="4557" y="8433"/>
                      <a:pt x="5598" y="8433"/>
                    </a:cubicBezTo>
                    <a:cubicBezTo>
                      <a:pt x="7746" y="8433"/>
                      <a:pt x="9806" y="6778"/>
                      <a:pt x="9834" y="4269"/>
                    </a:cubicBezTo>
                    <a:cubicBezTo>
                      <a:pt x="9834" y="1926"/>
                      <a:pt x="7951" y="22"/>
                      <a:pt x="5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1"/>
              <p:cNvSpPr/>
              <p:nvPr/>
            </p:nvSpPr>
            <p:spPr>
              <a:xfrm rot="10800000">
                <a:off x="8725533" y="981011"/>
                <a:ext cx="185909" cy="159067"/>
              </a:xfrm>
              <a:custGeom>
                <a:avLst/>
                <a:gdLst/>
                <a:ahLst/>
                <a:cxnLst/>
                <a:rect l="l" t="t" r="r" b="b"/>
                <a:pathLst>
                  <a:path w="9856" h="8433" extrusionOk="0">
                    <a:moveTo>
                      <a:pt x="5629" y="1"/>
                    </a:moveTo>
                    <a:cubicBezTo>
                      <a:pt x="1883" y="1"/>
                      <a:pt x="0" y="4520"/>
                      <a:pt x="2636" y="7178"/>
                    </a:cubicBezTo>
                    <a:cubicBezTo>
                      <a:pt x="3490" y="8045"/>
                      <a:pt x="4548" y="8433"/>
                      <a:pt x="5588" y="8433"/>
                    </a:cubicBezTo>
                    <a:cubicBezTo>
                      <a:pt x="7736" y="8433"/>
                      <a:pt x="9806" y="6778"/>
                      <a:pt x="9834" y="4269"/>
                    </a:cubicBezTo>
                    <a:cubicBezTo>
                      <a:pt x="9855" y="1926"/>
                      <a:pt x="7951" y="22"/>
                      <a:pt x="5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 name="Google Shape;367;p21"/>
            <p:cNvGrpSpPr/>
            <p:nvPr/>
          </p:nvGrpSpPr>
          <p:grpSpPr>
            <a:xfrm rot="5400000" flipH="1">
              <a:off x="8224696" y="-134905"/>
              <a:ext cx="251062" cy="518538"/>
              <a:chOff x="8690807" y="930485"/>
              <a:chExt cx="226161" cy="485068"/>
            </a:xfrm>
          </p:grpSpPr>
          <p:sp>
            <p:nvSpPr>
              <p:cNvPr id="368" name="Google Shape;368;p21"/>
              <p:cNvSpPr/>
              <p:nvPr/>
            </p:nvSpPr>
            <p:spPr>
              <a:xfrm rot="10800000">
                <a:off x="8690807" y="930485"/>
                <a:ext cx="226161" cy="485068"/>
              </a:xfrm>
              <a:custGeom>
                <a:avLst/>
                <a:gdLst/>
                <a:ahLst/>
                <a:cxnLst/>
                <a:rect l="l" t="t" r="r" b="b"/>
                <a:pathLst>
                  <a:path w="11990" h="25716" extrusionOk="0">
                    <a:moveTo>
                      <a:pt x="0" y="0"/>
                    </a:moveTo>
                    <a:lnTo>
                      <a:pt x="0" y="25715"/>
                    </a:lnTo>
                    <a:lnTo>
                      <a:pt x="11989" y="25715"/>
                    </a:lnTo>
                    <a:lnTo>
                      <a:pt x="119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1"/>
              <p:cNvSpPr/>
              <p:nvPr/>
            </p:nvSpPr>
            <p:spPr>
              <a:xfrm rot="10800000">
                <a:off x="8725929" y="1217817"/>
                <a:ext cx="185513" cy="159067"/>
              </a:xfrm>
              <a:custGeom>
                <a:avLst/>
                <a:gdLst/>
                <a:ahLst/>
                <a:cxnLst/>
                <a:rect l="l" t="t" r="r" b="b"/>
                <a:pathLst>
                  <a:path w="9835" h="8433" extrusionOk="0">
                    <a:moveTo>
                      <a:pt x="5629" y="1"/>
                    </a:moveTo>
                    <a:cubicBezTo>
                      <a:pt x="1883" y="1"/>
                      <a:pt x="0" y="4520"/>
                      <a:pt x="2636" y="7177"/>
                    </a:cubicBezTo>
                    <a:cubicBezTo>
                      <a:pt x="3497" y="8045"/>
                      <a:pt x="4557" y="8433"/>
                      <a:pt x="5598" y="8433"/>
                    </a:cubicBezTo>
                    <a:cubicBezTo>
                      <a:pt x="7746" y="8433"/>
                      <a:pt x="9806" y="6778"/>
                      <a:pt x="9834" y="4269"/>
                    </a:cubicBezTo>
                    <a:cubicBezTo>
                      <a:pt x="9834" y="1926"/>
                      <a:pt x="7951" y="22"/>
                      <a:pt x="5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1"/>
              <p:cNvSpPr/>
              <p:nvPr/>
            </p:nvSpPr>
            <p:spPr>
              <a:xfrm rot="10800000">
                <a:off x="8725533" y="981011"/>
                <a:ext cx="185909" cy="159067"/>
              </a:xfrm>
              <a:custGeom>
                <a:avLst/>
                <a:gdLst/>
                <a:ahLst/>
                <a:cxnLst/>
                <a:rect l="l" t="t" r="r" b="b"/>
                <a:pathLst>
                  <a:path w="9856" h="8433" extrusionOk="0">
                    <a:moveTo>
                      <a:pt x="5629" y="1"/>
                    </a:moveTo>
                    <a:cubicBezTo>
                      <a:pt x="1883" y="1"/>
                      <a:pt x="0" y="4520"/>
                      <a:pt x="2636" y="7178"/>
                    </a:cubicBezTo>
                    <a:cubicBezTo>
                      <a:pt x="3490" y="8045"/>
                      <a:pt x="4548" y="8433"/>
                      <a:pt x="5588" y="8433"/>
                    </a:cubicBezTo>
                    <a:cubicBezTo>
                      <a:pt x="7736" y="8433"/>
                      <a:pt x="9806" y="6778"/>
                      <a:pt x="9834" y="4269"/>
                    </a:cubicBezTo>
                    <a:cubicBezTo>
                      <a:pt x="9855" y="1926"/>
                      <a:pt x="7951" y="22"/>
                      <a:pt x="5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picture">
  <p:cSld name="CUSTOM_4">
    <p:spTree>
      <p:nvGrpSpPr>
        <p:cNvPr id="1" name="Shape 371"/>
        <p:cNvGrpSpPr/>
        <p:nvPr/>
      </p:nvGrpSpPr>
      <p:grpSpPr>
        <a:xfrm>
          <a:off x="0" y="0"/>
          <a:ext cx="0" cy="0"/>
          <a:chOff x="0" y="0"/>
          <a:chExt cx="0" cy="0"/>
        </a:xfrm>
      </p:grpSpPr>
      <p:sp>
        <p:nvSpPr>
          <p:cNvPr id="372" name="Google Shape;372;p22"/>
          <p:cNvSpPr txBox="1">
            <a:spLocks noGrp="1"/>
          </p:cNvSpPr>
          <p:nvPr>
            <p:ph type="title"/>
          </p:nvPr>
        </p:nvSpPr>
        <p:spPr>
          <a:xfrm>
            <a:off x="4151875" y="460850"/>
            <a:ext cx="4360500" cy="2893200"/>
          </a:xfrm>
          <a:prstGeom prst="rect">
            <a:avLst/>
          </a:prstGeom>
        </p:spPr>
        <p:txBody>
          <a:bodyPr spcFirstLastPara="1" wrap="square" lIns="91425" tIns="91425" rIns="91425" bIns="91425" anchor="ctr" anchorCtr="0">
            <a:normAutofit/>
          </a:bodyPr>
          <a:lstStyle>
            <a:lvl1pPr lvl="0" algn="r" rtl="0">
              <a:spcBef>
                <a:spcPts val="0"/>
              </a:spcBef>
              <a:spcAft>
                <a:spcPts val="0"/>
              </a:spcAft>
              <a:buSzPts val="2800"/>
              <a:buNone/>
              <a:defRPr sz="3500">
                <a:solidFill>
                  <a:schemeClr val="accent3"/>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373" name="Google Shape;373;p22"/>
          <p:cNvGrpSpPr/>
          <p:nvPr/>
        </p:nvGrpSpPr>
        <p:grpSpPr>
          <a:xfrm>
            <a:off x="7483131" y="3020604"/>
            <a:ext cx="1663563" cy="2123318"/>
            <a:chOff x="7483131" y="3020604"/>
            <a:chExt cx="1663563" cy="2123318"/>
          </a:xfrm>
        </p:grpSpPr>
        <p:grpSp>
          <p:nvGrpSpPr>
            <p:cNvPr id="374" name="Google Shape;374;p22"/>
            <p:cNvGrpSpPr/>
            <p:nvPr/>
          </p:nvGrpSpPr>
          <p:grpSpPr>
            <a:xfrm>
              <a:off x="8914281" y="3020604"/>
              <a:ext cx="229726" cy="695027"/>
              <a:chOff x="466156" y="2807915"/>
              <a:chExt cx="229726" cy="695027"/>
            </a:xfrm>
          </p:grpSpPr>
          <p:sp>
            <p:nvSpPr>
              <p:cNvPr id="375" name="Google Shape;375;p22"/>
              <p:cNvSpPr/>
              <p:nvPr/>
            </p:nvSpPr>
            <p:spPr>
              <a:xfrm>
                <a:off x="466156" y="2807915"/>
                <a:ext cx="229726" cy="695027"/>
              </a:xfrm>
              <a:custGeom>
                <a:avLst/>
                <a:gdLst/>
                <a:ahLst/>
                <a:cxnLst/>
                <a:rect l="l" t="t" r="r" b="b"/>
                <a:pathLst>
                  <a:path w="12179" h="36847" extrusionOk="0">
                    <a:moveTo>
                      <a:pt x="1" y="0"/>
                    </a:moveTo>
                    <a:lnTo>
                      <a:pt x="1" y="36847"/>
                    </a:lnTo>
                    <a:lnTo>
                      <a:pt x="12178" y="36847"/>
                    </a:lnTo>
                    <a:lnTo>
                      <a:pt x="1217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2"/>
              <p:cNvSpPr/>
              <p:nvPr/>
            </p:nvSpPr>
            <p:spPr>
              <a:xfrm>
                <a:off x="500505" y="2831362"/>
                <a:ext cx="187871" cy="160878"/>
              </a:xfrm>
              <a:custGeom>
                <a:avLst/>
                <a:gdLst/>
                <a:ahLst/>
                <a:cxnLst/>
                <a:rect l="l" t="t" r="r" b="b"/>
                <a:pathLst>
                  <a:path w="9960" h="8529" extrusionOk="0">
                    <a:moveTo>
                      <a:pt x="4307" y="0"/>
                    </a:moveTo>
                    <a:cubicBezTo>
                      <a:pt x="2136" y="0"/>
                      <a:pt x="49" y="1668"/>
                      <a:pt x="21" y="4218"/>
                    </a:cubicBezTo>
                    <a:cubicBezTo>
                      <a:pt x="0" y="6583"/>
                      <a:pt x="1904" y="8508"/>
                      <a:pt x="4269" y="8528"/>
                    </a:cubicBezTo>
                    <a:cubicBezTo>
                      <a:pt x="8056" y="8528"/>
                      <a:pt x="9960" y="3967"/>
                      <a:pt x="7302" y="1268"/>
                    </a:cubicBezTo>
                    <a:cubicBezTo>
                      <a:pt x="6434" y="393"/>
                      <a:pt x="5361" y="0"/>
                      <a:pt x="43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2"/>
              <p:cNvSpPr/>
              <p:nvPr/>
            </p:nvSpPr>
            <p:spPr>
              <a:xfrm>
                <a:off x="500505" y="3069186"/>
                <a:ext cx="187871" cy="160652"/>
              </a:xfrm>
              <a:custGeom>
                <a:avLst/>
                <a:gdLst/>
                <a:ahLst/>
                <a:cxnLst/>
                <a:rect l="l" t="t" r="r" b="b"/>
                <a:pathLst>
                  <a:path w="9960" h="8517" extrusionOk="0">
                    <a:moveTo>
                      <a:pt x="4293" y="0"/>
                    </a:moveTo>
                    <a:cubicBezTo>
                      <a:pt x="2117" y="0"/>
                      <a:pt x="35" y="1677"/>
                      <a:pt x="21" y="4227"/>
                    </a:cubicBezTo>
                    <a:cubicBezTo>
                      <a:pt x="0" y="6591"/>
                      <a:pt x="1904" y="8516"/>
                      <a:pt x="4269" y="8516"/>
                    </a:cubicBezTo>
                    <a:cubicBezTo>
                      <a:pt x="8056" y="8516"/>
                      <a:pt x="9960" y="3955"/>
                      <a:pt x="7302" y="1277"/>
                    </a:cubicBezTo>
                    <a:cubicBezTo>
                      <a:pt x="6427" y="395"/>
                      <a:pt x="5349" y="0"/>
                      <a:pt x="4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2"/>
              <p:cNvSpPr/>
              <p:nvPr/>
            </p:nvSpPr>
            <p:spPr>
              <a:xfrm>
                <a:off x="500505" y="3307181"/>
                <a:ext cx="187871" cy="161048"/>
              </a:xfrm>
              <a:custGeom>
                <a:avLst/>
                <a:gdLst/>
                <a:ahLst/>
                <a:cxnLst/>
                <a:rect l="l" t="t" r="r" b="b"/>
                <a:pathLst>
                  <a:path w="9960" h="8538" extrusionOk="0">
                    <a:moveTo>
                      <a:pt x="4293" y="0"/>
                    </a:moveTo>
                    <a:cubicBezTo>
                      <a:pt x="2117" y="0"/>
                      <a:pt x="35" y="1677"/>
                      <a:pt x="21" y="4227"/>
                    </a:cubicBezTo>
                    <a:cubicBezTo>
                      <a:pt x="0" y="6591"/>
                      <a:pt x="1904" y="8516"/>
                      <a:pt x="4269" y="8537"/>
                    </a:cubicBezTo>
                    <a:cubicBezTo>
                      <a:pt x="8056" y="8537"/>
                      <a:pt x="9960" y="3955"/>
                      <a:pt x="7302" y="1277"/>
                    </a:cubicBezTo>
                    <a:cubicBezTo>
                      <a:pt x="6427" y="395"/>
                      <a:pt x="5349" y="0"/>
                      <a:pt x="4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22"/>
            <p:cNvGrpSpPr/>
            <p:nvPr/>
          </p:nvGrpSpPr>
          <p:grpSpPr>
            <a:xfrm>
              <a:off x="8195020" y="4664833"/>
              <a:ext cx="951675" cy="479089"/>
              <a:chOff x="53" y="4203889"/>
              <a:chExt cx="933015" cy="469695"/>
            </a:xfrm>
          </p:grpSpPr>
          <p:sp>
            <p:nvSpPr>
              <p:cNvPr id="380" name="Google Shape;380;p22"/>
              <p:cNvSpPr/>
              <p:nvPr/>
            </p:nvSpPr>
            <p:spPr>
              <a:xfrm>
                <a:off x="53" y="4203889"/>
                <a:ext cx="933015" cy="469695"/>
              </a:xfrm>
              <a:custGeom>
                <a:avLst/>
                <a:gdLst/>
                <a:ahLst/>
                <a:cxnLst/>
                <a:rect l="l" t="t" r="r" b="b"/>
                <a:pathLst>
                  <a:path w="49464" h="24901" extrusionOk="0">
                    <a:moveTo>
                      <a:pt x="0" y="1"/>
                    </a:moveTo>
                    <a:lnTo>
                      <a:pt x="0" y="24900"/>
                    </a:lnTo>
                    <a:lnTo>
                      <a:pt x="49463" y="24900"/>
                    </a:lnTo>
                    <a:lnTo>
                      <a:pt x="494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2"/>
              <p:cNvSpPr/>
              <p:nvPr/>
            </p:nvSpPr>
            <p:spPr>
              <a:xfrm>
                <a:off x="35572" y="4232070"/>
                <a:ext cx="186305" cy="159313"/>
              </a:xfrm>
              <a:custGeom>
                <a:avLst/>
                <a:gdLst/>
                <a:ahLst/>
                <a:cxnLst/>
                <a:rect l="l" t="t" r="r" b="b"/>
                <a:pathLst>
                  <a:path w="9877" h="8446" extrusionOk="0">
                    <a:moveTo>
                      <a:pt x="4253" y="1"/>
                    </a:moveTo>
                    <a:cubicBezTo>
                      <a:pt x="2096" y="1"/>
                      <a:pt x="35" y="1663"/>
                      <a:pt x="21" y="4198"/>
                    </a:cubicBezTo>
                    <a:cubicBezTo>
                      <a:pt x="0" y="6542"/>
                      <a:pt x="1883" y="8446"/>
                      <a:pt x="4227" y="8446"/>
                    </a:cubicBezTo>
                    <a:cubicBezTo>
                      <a:pt x="7972" y="8446"/>
                      <a:pt x="9876" y="3926"/>
                      <a:pt x="7240" y="1269"/>
                    </a:cubicBezTo>
                    <a:cubicBezTo>
                      <a:pt x="6371" y="393"/>
                      <a:pt x="5301" y="1"/>
                      <a:pt x="42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2"/>
              <p:cNvSpPr/>
              <p:nvPr/>
            </p:nvSpPr>
            <p:spPr>
              <a:xfrm>
                <a:off x="259739" y="4232334"/>
                <a:ext cx="185909" cy="159049"/>
              </a:xfrm>
              <a:custGeom>
                <a:avLst/>
                <a:gdLst/>
                <a:ahLst/>
                <a:cxnLst/>
                <a:rect l="l" t="t" r="r" b="b"/>
                <a:pathLst>
                  <a:path w="9856" h="8432" extrusionOk="0">
                    <a:moveTo>
                      <a:pt x="4270" y="0"/>
                    </a:moveTo>
                    <a:cubicBezTo>
                      <a:pt x="2122" y="0"/>
                      <a:pt x="50" y="1660"/>
                      <a:pt x="22" y="4184"/>
                    </a:cubicBezTo>
                    <a:cubicBezTo>
                      <a:pt x="1" y="6507"/>
                      <a:pt x="1884" y="8432"/>
                      <a:pt x="4227" y="8432"/>
                    </a:cubicBezTo>
                    <a:cubicBezTo>
                      <a:pt x="7973" y="8432"/>
                      <a:pt x="9856" y="3912"/>
                      <a:pt x="7219" y="1255"/>
                    </a:cubicBezTo>
                    <a:cubicBezTo>
                      <a:pt x="6367" y="389"/>
                      <a:pt x="5310" y="0"/>
                      <a:pt x="42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2"/>
              <p:cNvSpPr/>
              <p:nvPr/>
            </p:nvSpPr>
            <p:spPr>
              <a:xfrm>
                <a:off x="477209" y="4232334"/>
                <a:ext cx="186305" cy="159049"/>
              </a:xfrm>
              <a:custGeom>
                <a:avLst/>
                <a:gdLst/>
                <a:ahLst/>
                <a:cxnLst/>
                <a:rect l="l" t="t" r="r" b="b"/>
                <a:pathLst>
                  <a:path w="9877" h="8432" extrusionOk="0">
                    <a:moveTo>
                      <a:pt x="4277" y="0"/>
                    </a:moveTo>
                    <a:cubicBezTo>
                      <a:pt x="2122" y="0"/>
                      <a:pt x="50" y="1660"/>
                      <a:pt x="22" y="4184"/>
                    </a:cubicBezTo>
                    <a:cubicBezTo>
                      <a:pt x="1" y="6507"/>
                      <a:pt x="1905" y="8432"/>
                      <a:pt x="4248" y="8432"/>
                    </a:cubicBezTo>
                    <a:cubicBezTo>
                      <a:pt x="7993" y="8432"/>
                      <a:pt x="9877" y="3912"/>
                      <a:pt x="7240" y="1255"/>
                    </a:cubicBezTo>
                    <a:cubicBezTo>
                      <a:pt x="6381" y="389"/>
                      <a:pt x="5319" y="0"/>
                      <a:pt x="4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2"/>
              <p:cNvSpPr/>
              <p:nvPr/>
            </p:nvSpPr>
            <p:spPr>
              <a:xfrm>
                <a:off x="704545" y="4232165"/>
                <a:ext cx="186305" cy="159218"/>
              </a:xfrm>
              <a:custGeom>
                <a:avLst/>
                <a:gdLst/>
                <a:ahLst/>
                <a:cxnLst/>
                <a:rect l="l" t="t" r="r" b="b"/>
                <a:pathLst>
                  <a:path w="9877" h="8441" extrusionOk="0">
                    <a:moveTo>
                      <a:pt x="4276" y="0"/>
                    </a:moveTo>
                    <a:cubicBezTo>
                      <a:pt x="2121" y="0"/>
                      <a:pt x="50" y="1669"/>
                      <a:pt x="22" y="4193"/>
                    </a:cubicBezTo>
                    <a:cubicBezTo>
                      <a:pt x="1" y="6537"/>
                      <a:pt x="1905" y="8441"/>
                      <a:pt x="4248" y="8441"/>
                    </a:cubicBezTo>
                    <a:cubicBezTo>
                      <a:pt x="7993" y="8441"/>
                      <a:pt x="9877" y="3921"/>
                      <a:pt x="7240" y="1264"/>
                    </a:cubicBezTo>
                    <a:cubicBezTo>
                      <a:pt x="6381" y="391"/>
                      <a:pt x="5319"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2"/>
              <p:cNvSpPr/>
              <p:nvPr/>
            </p:nvSpPr>
            <p:spPr>
              <a:xfrm>
                <a:off x="35572" y="4473215"/>
                <a:ext cx="186305" cy="159313"/>
              </a:xfrm>
              <a:custGeom>
                <a:avLst/>
                <a:gdLst/>
                <a:ahLst/>
                <a:cxnLst/>
                <a:rect l="l" t="t" r="r" b="b"/>
                <a:pathLst>
                  <a:path w="9877" h="8446" extrusionOk="0">
                    <a:moveTo>
                      <a:pt x="4253" y="1"/>
                    </a:moveTo>
                    <a:cubicBezTo>
                      <a:pt x="2096" y="1"/>
                      <a:pt x="35" y="1664"/>
                      <a:pt x="21" y="4199"/>
                    </a:cubicBezTo>
                    <a:cubicBezTo>
                      <a:pt x="0" y="6542"/>
                      <a:pt x="1883" y="8446"/>
                      <a:pt x="4227" y="8446"/>
                    </a:cubicBezTo>
                    <a:cubicBezTo>
                      <a:pt x="7972" y="8446"/>
                      <a:pt x="9876" y="3926"/>
                      <a:pt x="7240" y="1269"/>
                    </a:cubicBezTo>
                    <a:cubicBezTo>
                      <a:pt x="6371" y="393"/>
                      <a:pt x="5301" y="1"/>
                      <a:pt x="42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2"/>
              <p:cNvSpPr/>
              <p:nvPr/>
            </p:nvSpPr>
            <p:spPr>
              <a:xfrm>
                <a:off x="259739" y="4473479"/>
                <a:ext cx="185909" cy="159049"/>
              </a:xfrm>
              <a:custGeom>
                <a:avLst/>
                <a:gdLst/>
                <a:ahLst/>
                <a:cxnLst/>
                <a:rect l="l" t="t" r="r" b="b"/>
                <a:pathLst>
                  <a:path w="9856" h="8432" extrusionOk="0">
                    <a:moveTo>
                      <a:pt x="4270" y="1"/>
                    </a:moveTo>
                    <a:cubicBezTo>
                      <a:pt x="2122" y="1"/>
                      <a:pt x="50" y="1660"/>
                      <a:pt x="22" y="4185"/>
                    </a:cubicBezTo>
                    <a:cubicBezTo>
                      <a:pt x="1" y="6507"/>
                      <a:pt x="1884" y="8432"/>
                      <a:pt x="4227" y="8432"/>
                    </a:cubicBezTo>
                    <a:cubicBezTo>
                      <a:pt x="7973" y="8432"/>
                      <a:pt x="9856" y="3912"/>
                      <a:pt x="7219" y="1255"/>
                    </a:cubicBezTo>
                    <a:cubicBezTo>
                      <a:pt x="6367" y="389"/>
                      <a:pt x="5310" y="1"/>
                      <a:pt x="42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2"/>
              <p:cNvSpPr/>
              <p:nvPr/>
            </p:nvSpPr>
            <p:spPr>
              <a:xfrm>
                <a:off x="477209" y="4473479"/>
                <a:ext cx="186305" cy="159049"/>
              </a:xfrm>
              <a:custGeom>
                <a:avLst/>
                <a:gdLst/>
                <a:ahLst/>
                <a:cxnLst/>
                <a:rect l="l" t="t" r="r" b="b"/>
                <a:pathLst>
                  <a:path w="9877" h="8432" extrusionOk="0">
                    <a:moveTo>
                      <a:pt x="4277" y="1"/>
                    </a:moveTo>
                    <a:cubicBezTo>
                      <a:pt x="2122" y="1"/>
                      <a:pt x="50" y="1660"/>
                      <a:pt x="22" y="4185"/>
                    </a:cubicBezTo>
                    <a:cubicBezTo>
                      <a:pt x="1" y="6507"/>
                      <a:pt x="1905" y="8432"/>
                      <a:pt x="4248" y="8432"/>
                    </a:cubicBezTo>
                    <a:cubicBezTo>
                      <a:pt x="7993" y="8432"/>
                      <a:pt x="9877" y="3912"/>
                      <a:pt x="7240" y="1255"/>
                    </a:cubicBezTo>
                    <a:cubicBezTo>
                      <a:pt x="6381" y="389"/>
                      <a:pt x="5319" y="1"/>
                      <a:pt x="42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2"/>
              <p:cNvSpPr/>
              <p:nvPr/>
            </p:nvSpPr>
            <p:spPr>
              <a:xfrm>
                <a:off x="704942" y="4471894"/>
                <a:ext cx="159067" cy="160633"/>
              </a:xfrm>
              <a:custGeom>
                <a:avLst/>
                <a:gdLst/>
                <a:ahLst/>
                <a:cxnLst/>
                <a:rect l="l" t="t" r="r" b="b"/>
                <a:pathLst>
                  <a:path w="8433" h="8516" extrusionOk="0">
                    <a:moveTo>
                      <a:pt x="4206" y="0"/>
                    </a:moveTo>
                    <a:cubicBezTo>
                      <a:pt x="1884" y="0"/>
                      <a:pt x="1" y="1904"/>
                      <a:pt x="1" y="4269"/>
                    </a:cubicBezTo>
                    <a:cubicBezTo>
                      <a:pt x="1" y="6612"/>
                      <a:pt x="1884" y="8516"/>
                      <a:pt x="4206" y="8516"/>
                    </a:cubicBezTo>
                    <a:cubicBezTo>
                      <a:pt x="6550" y="8516"/>
                      <a:pt x="8433" y="6612"/>
                      <a:pt x="8433" y="4269"/>
                    </a:cubicBezTo>
                    <a:cubicBezTo>
                      <a:pt x="8433" y="1904"/>
                      <a:pt x="6550" y="0"/>
                      <a:pt x="4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22"/>
            <p:cNvGrpSpPr/>
            <p:nvPr/>
          </p:nvGrpSpPr>
          <p:grpSpPr>
            <a:xfrm>
              <a:off x="8679047" y="3724774"/>
              <a:ext cx="464942" cy="928676"/>
              <a:chOff x="1222" y="2573071"/>
              <a:chExt cx="464942" cy="928676"/>
            </a:xfrm>
          </p:grpSpPr>
          <p:sp>
            <p:nvSpPr>
              <p:cNvPr id="390" name="Google Shape;390;p22"/>
              <p:cNvSpPr/>
              <p:nvPr/>
            </p:nvSpPr>
            <p:spPr>
              <a:xfrm>
                <a:off x="1222" y="2573071"/>
                <a:ext cx="464942" cy="928676"/>
              </a:xfrm>
              <a:custGeom>
                <a:avLst/>
                <a:gdLst/>
                <a:ahLst/>
                <a:cxnLst/>
                <a:rect l="l" t="t" r="r" b="b"/>
                <a:pathLst>
                  <a:path w="24649" h="49234" extrusionOk="0">
                    <a:moveTo>
                      <a:pt x="1" y="1"/>
                    </a:moveTo>
                    <a:lnTo>
                      <a:pt x="1" y="49234"/>
                    </a:lnTo>
                    <a:lnTo>
                      <a:pt x="24649" y="49234"/>
                    </a:lnTo>
                    <a:lnTo>
                      <a:pt x="2464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2"/>
              <p:cNvSpPr/>
              <p:nvPr/>
            </p:nvSpPr>
            <p:spPr>
              <a:xfrm>
                <a:off x="273565" y="2599913"/>
                <a:ext cx="188040" cy="160727"/>
              </a:xfrm>
              <a:custGeom>
                <a:avLst/>
                <a:gdLst/>
                <a:ahLst/>
                <a:cxnLst/>
                <a:rect l="l" t="t" r="r" b="b"/>
                <a:pathLst>
                  <a:path w="9969" h="8521" extrusionOk="0">
                    <a:moveTo>
                      <a:pt x="4299" y="0"/>
                    </a:moveTo>
                    <a:cubicBezTo>
                      <a:pt x="4282" y="0"/>
                      <a:pt x="4265" y="0"/>
                      <a:pt x="4248" y="0"/>
                    </a:cubicBezTo>
                    <a:cubicBezTo>
                      <a:pt x="1904" y="0"/>
                      <a:pt x="0" y="1904"/>
                      <a:pt x="21" y="4248"/>
                    </a:cubicBezTo>
                    <a:cubicBezTo>
                      <a:pt x="21" y="6817"/>
                      <a:pt x="2117" y="8520"/>
                      <a:pt x="4303" y="8520"/>
                    </a:cubicBezTo>
                    <a:cubicBezTo>
                      <a:pt x="5357" y="8520"/>
                      <a:pt x="6431" y="8125"/>
                      <a:pt x="7302" y="7240"/>
                    </a:cubicBezTo>
                    <a:cubicBezTo>
                      <a:pt x="9968" y="4553"/>
                      <a:pt x="8052" y="0"/>
                      <a:pt x="42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2"/>
              <p:cNvSpPr/>
              <p:nvPr/>
            </p:nvSpPr>
            <p:spPr>
              <a:xfrm>
                <a:off x="273565" y="2837115"/>
                <a:ext cx="188040" cy="160841"/>
              </a:xfrm>
              <a:custGeom>
                <a:avLst/>
                <a:gdLst/>
                <a:ahLst/>
                <a:cxnLst/>
                <a:rect l="l" t="t" r="r" b="b"/>
                <a:pathLst>
                  <a:path w="9969" h="8527" extrusionOk="0">
                    <a:moveTo>
                      <a:pt x="4299" y="0"/>
                    </a:moveTo>
                    <a:cubicBezTo>
                      <a:pt x="4282" y="0"/>
                      <a:pt x="4265" y="0"/>
                      <a:pt x="4248" y="0"/>
                    </a:cubicBezTo>
                    <a:cubicBezTo>
                      <a:pt x="1904" y="0"/>
                      <a:pt x="0" y="1925"/>
                      <a:pt x="21" y="4248"/>
                    </a:cubicBezTo>
                    <a:cubicBezTo>
                      <a:pt x="21" y="6822"/>
                      <a:pt x="2125" y="8527"/>
                      <a:pt x="4315" y="8527"/>
                    </a:cubicBezTo>
                    <a:cubicBezTo>
                      <a:pt x="5365" y="8527"/>
                      <a:pt x="6435" y="8135"/>
                      <a:pt x="7302" y="7261"/>
                    </a:cubicBezTo>
                    <a:cubicBezTo>
                      <a:pt x="9968" y="4553"/>
                      <a:pt x="8052" y="0"/>
                      <a:pt x="42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2"/>
              <p:cNvSpPr/>
              <p:nvPr/>
            </p:nvSpPr>
            <p:spPr>
              <a:xfrm>
                <a:off x="273565" y="3074317"/>
                <a:ext cx="188436" cy="160935"/>
              </a:xfrm>
              <a:custGeom>
                <a:avLst/>
                <a:gdLst/>
                <a:ahLst/>
                <a:cxnLst/>
                <a:rect l="l" t="t" r="r" b="b"/>
                <a:pathLst>
                  <a:path w="9990" h="8532" extrusionOk="0">
                    <a:moveTo>
                      <a:pt x="4299" y="0"/>
                    </a:moveTo>
                    <a:cubicBezTo>
                      <a:pt x="4282" y="0"/>
                      <a:pt x="4265" y="0"/>
                      <a:pt x="4248" y="1"/>
                    </a:cubicBezTo>
                    <a:cubicBezTo>
                      <a:pt x="1904" y="1"/>
                      <a:pt x="0" y="1926"/>
                      <a:pt x="21" y="4269"/>
                    </a:cubicBezTo>
                    <a:cubicBezTo>
                      <a:pt x="21" y="6839"/>
                      <a:pt x="2127" y="8532"/>
                      <a:pt x="4319" y="8532"/>
                    </a:cubicBezTo>
                    <a:cubicBezTo>
                      <a:pt x="5376" y="8532"/>
                      <a:pt x="6452" y="8139"/>
                      <a:pt x="7323" y="7261"/>
                    </a:cubicBezTo>
                    <a:cubicBezTo>
                      <a:pt x="9989" y="4553"/>
                      <a:pt x="8073" y="0"/>
                      <a:pt x="42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2"/>
              <p:cNvSpPr/>
              <p:nvPr/>
            </p:nvSpPr>
            <p:spPr>
              <a:xfrm>
                <a:off x="273565" y="3304012"/>
                <a:ext cx="188436" cy="160859"/>
              </a:xfrm>
              <a:custGeom>
                <a:avLst/>
                <a:gdLst/>
                <a:ahLst/>
                <a:cxnLst/>
                <a:rect l="l" t="t" r="r" b="b"/>
                <a:pathLst>
                  <a:path w="9990" h="8528" extrusionOk="0">
                    <a:moveTo>
                      <a:pt x="4299" y="1"/>
                    </a:moveTo>
                    <a:cubicBezTo>
                      <a:pt x="4282" y="1"/>
                      <a:pt x="4265" y="1"/>
                      <a:pt x="4248" y="1"/>
                    </a:cubicBezTo>
                    <a:cubicBezTo>
                      <a:pt x="1904" y="1"/>
                      <a:pt x="0" y="1926"/>
                      <a:pt x="21" y="4249"/>
                    </a:cubicBezTo>
                    <a:cubicBezTo>
                      <a:pt x="21" y="6823"/>
                      <a:pt x="2125" y="8527"/>
                      <a:pt x="4322" y="8527"/>
                    </a:cubicBezTo>
                    <a:cubicBezTo>
                      <a:pt x="5375" y="8527"/>
                      <a:pt x="6449" y="8136"/>
                      <a:pt x="7323" y="7262"/>
                    </a:cubicBezTo>
                    <a:cubicBezTo>
                      <a:pt x="9989" y="4554"/>
                      <a:pt x="8073" y="1"/>
                      <a:pt x="429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2"/>
              <p:cNvSpPr/>
              <p:nvPr/>
            </p:nvSpPr>
            <p:spPr>
              <a:xfrm>
                <a:off x="35176" y="2599913"/>
                <a:ext cx="188040" cy="160727"/>
              </a:xfrm>
              <a:custGeom>
                <a:avLst/>
                <a:gdLst/>
                <a:ahLst/>
                <a:cxnLst/>
                <a:rect l="l" t="t" r="r" b="b"/>
                <a:pathLst>
                  <a:path w="9969" h="8521" extrusionOk="0">
                    <a:moveTo>
                      <a:pt x="4279" y="0"/>
                    </a:moveTo>
                    <a:cubicBezTo>
                      <a:pt x="4261" y="0"/>
                      <a:pt x="4244" y="0"/>
                      <a:pt x="4227" y="0"/>
                    </a:cubicBezTo>
                    <a:cubicBezTo>
                      <a:pt x="1883" y="0"/>
                      <a:pt x="0" y="1904"/>
                      <a:pt x="0" y="4248"/>
                    </a:cubicBezTo>
                    <a:cubicBezTo>
                      <a:pt x="0" y="6817"/>
                      <a:pt x="2106" y="8520"/>
                      <a:pt x="4298" y="8520"/>
                    </a:cubicBezTo>
                    <a:cubicBezTo>
                      <a:pt x="5355" y="8520"/>
                      <a:pt x="6432" y="8125"/>
                      <a:pt x="7303" y="7240"/>
                    </a:cubicBezTo>
                    <a:cubicBezTo>
                      <a:pt x="9969" y="4553"/>
                      <a:pt x="8052" y="0"/>
                      <a:pt x="4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2"/>
              <p:cNvSpPr/>
              <p:nvPr/>
            </p:nvSpPr>
            <p:spPr>
              <a:xfrm>
                <a:off x="35176" y="2837115"/>
                <a:ext cx="188040" cy="160841"/>
              </a:xfrm>
              <a:custGeom>
                <a:avLst/>
                <a:gdLst/>
                <a:ahLst/>
                <a:cxnLst/>
                <a:rect l="l" t="t" r="r" b="b"/>
                <a:pathLst>
                  <a:path w="9969" h="8527" extrusionOk="0">
                    <a:moveTo>
                      <a:pt x="4279" y="0"/>
                    </a:moveTo>
                    <a:cubicBezTo>
                      <a:pt x="4261" y="0"/>
                      <a:pt x="4244" y="0"/>
                      <a:pt x="4227" y="0"/>
                    </a:cubicBezTo>
                    <a:cubicBezTo>
                      <a:pt x="1883" y="0"/>
                      <a:pt x="0" y="1905"/>
                      <a:pt x="0" y="4248"/>
                    </a:cubicBezTo>
                    <a:cubicBezTo>
                      <a:pt x="0" y="6822"/>
                      <a:pt x="2114" y="8527"/>
                      <a:pt x="4310" y="8527"/>
                    </a:cubicBezTo>
                    <a:cubicBezTo>
                      <a:pt x="5363" y="8527"/>
                      <a:pt x="6435" y="8135"/>
                      <a:pt x="7303" y="7261"/>
                    </a:cubicBezTo>
                    <a:cubicBezTo>
                      <a:pt x="9969" y="4553"/>
                      <a:pt x="8052" y="0"/>
                      <a:pt x="4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2"/>
              <p:cNvSpPr/>
              <p:nvPr/>
            </p:nvSpPr>
            <p:spPr>
              <a:xfrm>
                <a:off x="35176" y="3074317"/>
                <a:ext cx="188040" cy="160935"/>
              </a:xfrm>
              <a:custGeom>
                <a:avLst/>
                <a:gdLst/>
                <a:ahLst/>
                <a:cxnLst/>
                <a:rect l="l" t="t" r="r" b="b"/>
                <a:pathLst>
                  <a:path w="9969" h="8532" extrusionOk="0">
                    <a:moveTo>
                      <a:pt x="4279" y="0"/>
                    </a:moveTo>
                    <a:cubicBezTo>
                      <a:pt x="4261" y="0"/>
                      <a:pt x="4244" y="0"/>
                      <a:pt x="4227" y="1"/>
                    </a:cubicBezTo>
                    <a:cubicBezTo>
                      <a:pt x="1883" y="1"/>
                      <a:pt x="0" y="1926"/>
                      <a:pt x="0" y="4269"/>
                    </a:cubicBezTo>
                    <a:cubicBezTo>
                      <a:pt x="0" y="6839"/>
                      <a:pt x="2106" y="8532"/>
                      <a:pt x="4298" y="8532"/>
                    </a:cubicBezTo>
                    <a:cubicBezTo>
                      <a:pt x="5355" y="8532"/>
                      <a:pt x="6432" y="8139"/>
                      <a:pt x="7303" y="7261"/>
                    </a:cubicBezTo>
                    <a:cubicBezTo>
                      <a:pt x="9969" y="4553"/>
                      <a:pt x="8052" y="0"/>
                      <a:pt x="4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2"/>
              <p:cNvSpPr/>
              <p:nvPr/>
            </p:nvSpPr>
            <p:spPr>
              <a:xfrm>
                <a:off x="35176" y="3304012"/>
                <a:ext cx="188040" cy="160859"/>
              </a:xfrm>
              <a:custGeom>
                <a:avLst/>
                <a:gdLst/>
                <a:ahLst/>
                <a:cxnLst/>
                <a:rect l="l" t="t" r="r" b="b"/>
                <a:pathLst>
                  <a:path w="9969" h="8528" extrusionOk="0">
                    <a:moveTo>
                      <a:pt x="4279" y="1"/>
                    </a:moveTo>
                    <a:cubicBezTo>
                      <a:pt x="4261" y="1"/>
                      <a:pt x="4244" y="1"/>
                      <a:pt x="4227" y="1"/>
                    </a:cubicBezTo>
                    <a:cubicBezTo>
                      <a:pt x="1883" y="1"/>
                      <a:pt x="0" y="1905"/>
                      <a:pt x="0" y="4249"/>
                    </a:cubicBezTo>
                    <a:cubicBezTo>
                      <a:pt x="0" y="6823"/>
                      <a:pt x="2114" y="8527"/>
                      <a:pt x="4310" y="8527"/>
                    </a:cubicBezTo>
                    <a:cubicBezTo>
                      <a:pt x="5363" y="8527"/>
                      <a:pt x="6435" y="8136"/>
                      <a:pt x="7303" y="7262"/>
                    </a:cubicBezTo>
                    <a:cubicBezTo>
                      <a:pt x="9969" y="4554"/>
                      <a:pt x="8052" y="1"/>
                      <a:pt x="42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 name="Google Shape;399;p22"/>
            <p:cNvGrpSpPr/>
            <p:nvPr/>
          </p:nvGrpSpPr>
          <p:grpSpPr>
            <a:xfrm>
              <a:off x="8195417" y="4174076"/>
              <a:ext cx="470724" cy="478779"/>
              <a:chOff x="226372" y="1293347"/>
              <a:chExt cx="456614" cy="467010"/>
            </a:xfrm>
          </p:grpSpPr>
          <p:sp>
            <p:nvSpPr>
              <p:cNvPr id="400" name="Google Shape;400;p22"/>
              <p:cNvSpPr/>
              <p:nvPr/>
            </p:nvSpPr>
            <p:spPr>
              <a:xfrm>
                <a:off x="226372" y="1293347"/>
                <a:ext cx="456614" cy="467010"/>
              </a:xfrm>
              <a:custGeom>
                <a:avLst/>
                <a:gdLst/>
                <a:ahLst/>
                <a:cxnLst/>
                <a:rect l="l" t="t" r="r" b="b"/>
                <a:pathLst>
                  <a:path w="24816" h="25381" extrusionOk="0">
                    <a:moveTo>
                      <a:pt x="0" y="0"/>
                    </a:moveTo>
                    <a:lnTo>
                      <a:pt x="0" y="25380"/>
                    </a:lnTo>
                    <a:lnTo>
                      <a:pt x="24815" y="25380"/>
                    </a:lnTo>
                    <a:lnTo>
                      <a:pt x="248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2"/>
              <p:cNvSpPr/>
              <p:nvPr/>
            </p:nvSpPr>
            <p:spPr>
              <a:xfrm>
                <a:off x="469286" y="1573194"/>
                <a:ext cx="182510" cy="156179"/>
              </a:xfrm>
              <a:custGeom>
                <a:avLst/>
                <a:gdLst/>
                <a:ahLst/>
                <a:cxnLst/>
                <a:rect l="l" t="t" r="r" b="b"/>
                <a:pathLst>
                  <a:path w="9919" h="8488" extrusionOk="0">
                    <a:moveTo>
                      <a:pt x="5671" y="0"/>
                    </a:moveTo>
                    <a:cubicBezTo>
                      <a:pt x="1905" y="0"/>
                      <a:pt x="1" y="4541"/>
                      <a:pt x="2658" y="7219"/>
                    </a:cubicBezTo>
                    <a:cubicBezTo>
                      <a:pt x="3520" y="8095"/>
                      <a:pt x="4588" y="8487"/>
                      <a:pt x="5637" y="8487"/>
                    </a:cubicBezTo>
                    <a:cubicBezTo>
                      <a:pt x="7794" y="8487"/>
                      <a:pt x="9870" y="6824"/>
                      <a:pt x="9898" y="4290"/>
                    </a:cubicBezTo>
                    <a:cubicBezTo>
                      <a:pt x="9919" y="1925"/>
                      <a:pt x="8015" y="21"/>
                      <a:pt x="5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2"/>
              <p:cNvSpPr/>
              <p:nvPr/>
            </p:nvSpPr>
            <p:spPr>
              <a:xfrm>
                <a:off x="231763" y="1573194"/>
                <a:ext cx="182491" cy="156179"/>
              </a:xfrm>
              <a:custGeom>
                <a:avLst/>
                <a:gdLst/>
                <a:ahLst/>
                <a:cxnLst/>
                <a:rect l="l" t="t" r="r" b="b"/>
                <a:pathLst>
                  <a:path w="9918" h="8488" extrusionOk="0">
                    <a:moveTo>
                      <a:pt x="5670" y="0"/>
                    </a:moveTo>
                    <a:cubicBezTo>
                      <a:pt x="1904" y="0"/>
                      <a:pt x="0" y="4541"/>
                      <a:pt x="2636" y="7219"/>
                    </a:cubicBezTo>
                    <a:cubicBezTo>
                      <a:pt x="3505" y="8095"/>
                      <a:pt x="4578" y="8487"/>
                      <a:pt x="5629" y="8487"/>
                    </a:cubicBezTo>
                    <a:cubicBezTo>
                      <a:pt x="7793" y="8487"/>
                      <a:pt x="9869" y="6824"/>
                      <a:pt x="9897" y="4290"/>
                    </a:cubicBezTo>
                    <a:cubicBezTo>
                      <a:pt x="9918" y="1946"/>
                      <a:pt x="8014" y="21"/>
                      <a:pt x="56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2"/>
              <p:cNvSpPr/>
              <p:nvPr/>
            </p:nvSpPr>
            <p:spPr>
              <a:xfrm>
                <a:off x="469286" y="1337199"/>
                <a:ext cx="182510" cy="155793"/>
              </a:xfrm>
              <a:custGeom>
                <a:avLst/>
                <a:gdLst/>
                <a:ahLst/>
                <a:cxnLst/>
                <a:rect l="l" t="t" r="r" b="b"/>
                <a:pathLst>
                  <a:path w="9919" h="8467" extrusionOk="0">
                    <a:moveTo>
                      <a:pt x="5671" y="0"/>
                    </a:moveTo>
                    <a:cubicBezTo>
                      <a:pt x="1905" y="0"/>
                      <a:pt x="1" y="4540"/>
                      <a:pt x="2658" y="7198"/>
                    </a:cubicBezTo>
                    <a:cubicBezTo>
                      <a:pt x="3520" y="8074"/>
                      <a:pt x="4588" y="8466"/>
                      <a:pt x="5637" y="8466"/>
                    </a:cubicBezTo>
                    <a:cubicBezTo>
                      <a:pt x="7794" y="8466"/>
                      <a:pt x="9870" y="6803"/>
                      <a:pt x="9898" y="4268"/>
                    </a:cubicBezTo>
                    <a:cubicBezTo>
                      <a:pt x="9919" y="1925"/>
                      <a:pt x="8015" y="0"/>
                      <a:pt x="5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2"/>
              <p:cNvSpPr/>
              <p:nvPr/>
            </p:nvSpPr>
            <p:spPr>
              <a:xfrm>
                <a:off x="231874" y="1337180"/>
                <a:ext cx="182381" cy="155811"/>
              </a:xfrm>
              <a:custGeom>
                <a:avLst/>
                <a:gdLst/>
                <a:ahLst/>
                <a:cxnLst/>
                <a:rect l="l" t="t" r="r" b="b"/>
                <a:pathLst>
                  <a:path w="9912" h="8468" extrusionOk="0">
                    <a:moveTo>
                      <a:pt x="5638" y="1"/>
                    </a:moveTo>
                    <a:cubicBezTo>
                      <a:pt x="1889" y="1"/>
                      <a:pt x="0" y="4527"/>
                      <a:pt x="2630" y="7199"/>
                    </a:cubicBezTo>
                    <a:cubicBezTo>
                      <a:pt x="3499" y="8075"/>
                      <a:pt x="4572" y="8467"/>
                      <a:pt x="5623" y="8467"/>
                    </a:cubicBezTo>
                    <a:cubicBezTo>
                      <a:pt x="7787" y="8467"/>
                      <a:pt x="9863" y="6804"/>
                      <a:pt x="9891" y="4269"/>
                    </a:cubicBezTo>
                    <a:cubicBezTo>
                      <a:pt x="9912" y="1926"/>
                      <a:pt x="8008" y="1"/>
                      <a:pt x="5664" y="1"/>
                    </a:cubicBezTo>
                    <a:cubicBezTo>
                      <a:pt x="5656" y="1"/>
                      <a:pt x="5647" y="1"/>
                      <a:pt x="56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 name="Google Shape;405;p22"/>
            <p:cNvGrpSpPr/>
            <p:nvPr/>
          </p:nvGrpSpPr>
          <p:grpSpPr>
            <a:xfrm rot="5400000">
              <a:off x="7717564" y="4677792"/>
              <a:ext cx="229330" cy="698195"/>
              <a:chOff x="933070" y="4201135"/>
              <a:chExt cx="229330" cy="698195"/>
            </a:xfrm>
          </p:grpSpPr>
          <p:sp>
            <p:nvSpPr>
              <p:cNvPr id="406" name="Google Shape;406;p22"/>
              <p:cNvSpPr/>
              <p:nvPr/>
            </p:nvSpPr>
            <p:spPr>
              <a:xfrm>
                <a:off x="933070" y="4201135"/>
                <a:ext cx="229330" cy="698195"/>
              </a:xfrm>
              <a:custGeom>
                <a:avLst/>
                <a:gdLst/>
                <a:ahLst/>
                <a:cxnLst/>
                <a:rect l="l" t="t" r="r" b="b"/>
                <a:pathLst>
                  <a:path w="12158" h="37015" extrusionOk="0">
                    <a:moveTo>
                      <a:pt x="0" y="0"/>
                    </a:moveTo>
                    <a:lnTo>
                      <a:pt x="0" y="37014"/>
                    </a:lnTo>
                    <a:lnTo>
                      <a:pt x="12157" y="37014"/>
                    </a:lnTo>
                    <a:lnTo>
                      <a:pt x="121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2"/>
              <p:cNvSpPr/>
              <p:nvPr/>
            </p:nvSpPr>
            <p:spPr>
              <a:xfrm>
                <a:off x="967004" y="4230939"/>
                <a:ext cx="181967" cy="155710"/>
              </a:xfrm>
              <a:custGeom>
                <a:avLst/>
                <a:gdLst/>
                <a:ahLst/>
                <a:cxnLst/>
                <a:rect l="l" t="t" r="r" b="b"/>
                <a:pathLst>
                  <a:path w="9647" h="8255" extrusionOk="0">
                    <a:moveTo>
                      <a:pt x="4181" y="0"/>
                    </a:moveTo>
                    <a:cubicBezTo>
                      <a:pt x="2075" y="0"/>
                      <a:pt x="50" y="1622"/>
                      <a:pt x="22" y="4091"/>
                    </a:cubicBezTo>
                    <a:cubicBezTo>
                      <a:pt x="1" y="6371"/>
                      <a:pt x="1842" y="8234"/>
                      <a:pt x="4144" y="8255"/>
                    </a:cubicBezTo>
                    <a:cubicBezTo>
                      <a:pt x="7805" y="8255"/>
                      <a:pt x="9647" y="3840"/>
                      <a:pt x="7073" y="1224"/>
                    </a:cubicBezTo>
                    <a:cubicBezTo>
                      <a:pt x="6235" y="379"/>
                      <a:pt x="5198" y="0"/>
                      <a:pt x="4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2"/>
              <p:cNvSpPr/>
              <p:nvPr/>
            </p:nvSpPr>
            <p:spPr>
              <a:xfrm>
                <a:off x="967004" y="4461029"/>
                <a:ext cx="181967" cy="155729"/>
              </a:xfrm>
              <a:custGeom>
                <a:avLst/>
                <a:gdLst/>
                <a:ahLst/>
                <a:cxnLst/>
                <a:rect l="l" t="t" r="r" b="b"/>
                <a:pathLst>
                  <a:path w="9647" h="8256" extrusionOk="0">
                    <a:moveTo>
                      <a:pt x="4181" y="0"/>
                    </a:moveTo>
                    <a:cubicBezTo>
                      <a:pt x="2075" y="0"/>
                      <a:pt x="50" y="1623"/>
                      <a:pt x="22" y="4091"/>
                    </a:cubicBezTo>
                    <a:cubicBezTo>
                      <a:pt x="1" y="6372"/>
                      <a:pt x="1842" y="8234"/>
                      <a:pt x="4144" y="8255"/>
                    </a:cubicBezTo>
                    <a:cubicBezTo>
                      <a:pt x="7805" y="8255"/>
                      <a:pt x="9647" y="3840"/>
                      <a:pt x="7073" y="1225"/>
                    </a:cubicBezTo>
                    <a:cubicBezTo>
                      <a:pt x="6235" y="379"/>
                      <a:pt x="5198" y="0"/>
                      <a:pt x="4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2"/>
              <p:cNvSpPr/>
              <p:nvPr/>
            </p:nvSpPr>
            <p:spPr>
              <a:xfrm>
                <a:off x="967004" y="4691120"/>
                <a:ext cx="181967" cy="155729"/>
              </a:xfrm>
              <a:custGeom>
                <a:avLst/>
                <a:gdLst/>
                <a:ahLst/>
                <a:cxnLst/>
                <a:rect l="l" t="t" r="r" b="b"/>
                <a:pathLst>
                  <a:path w="9647" h="8256" extrusionOk="0">
                    <a:moveTo>
                      <a:pt x="4181" y="1"/>
                    </a:moveTo>
                    <a:cubicBezTo>
                      <a:pt x="2075" y="1"/>
                      <a:pt x="50" y="1623"/>
                      <a:pt x="22" y="4092"/>
                    </a:cubicBezTo>
                    <a:cubicBezTo>
                      <a:pt x="1" y="6372"/>
                      <a:pt x="1842" y="8235"/>
                      <a:pt x="4144" y="8256"/>
                    </a:cubicBezTo>
                    <a:cubicBezTo>
                      <a:pt x="7805" y="8256"/>
                      <a:pt x="9647" y="3841"/>
                      <a:pt x="7073" y="1225"/>
                    </a:cubicBezTo>
                    <a:cubicBezTo>
                      <a:pt x="6235" y="380"/>
                      <a:pt x="5198" y="1"/>
                      <a:pt x="41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22"/>
            <p:cNvGrpSpPr/>
            <p:nvPr/>
          </p:nvGrpSpPr>
          <p:grpSpPr>
            <a:xfrm>
              <a:off x="8437104" y="3930780"/>
              <a:ext cx="229330" cy="233669"/>
              <a:chOff x="922016" y="2348885"/>
              <a:chExt cx="229330" cy="233669"/>
            </a:xfrm>
          </p:grpSpPr>
          <p:sp>
            <p:nvSpPr>
              <p:cNvPr id="411" name="Google Shape;411;p22"/>
              <p:cNvSpPr/>
              <p:nvPr/>
            </p:nvSpPr>
            <p:spPr>
              <a:xfrm>
                <a:off x="922016" y="2348885"/>
                <a:ext cx="229330" cy="233669"/>
              </a:xfrm>
              <a:custGeom>
                <a:avLst/>
                <a:gdLst/>
                <a:ahLst/>
                <a:cxnLst/>
                <a:rect l="l" t="t" r="r" b="b"/>
                <a:pathLst>
                  <a:path w="12158" h="12388" extrusionOk="0">
                    <a:moveTo>
                      <a:pt x="1" y="1"/>
                    </a:moveTo>
                    <a:lnTo>
                      <a:pt x="1" y="12388"/>
                    </a:lnTo>
                    <a:lnTo>
                      <a:pt x="12157" y="12388"/>
                    </a:lnTo>
                    <a:lnTo>
                      <a:pt x="121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2"/>
              <p:cNvSpPr/>
              <p:nvPr/>
            </p:nvSpPr>
            <p:spPr>
              <a:xfrm>
                <a:off x="963062" y="2391251"/>
                <a:ext cx="176044" cy="150655"/>
              </a:xfrm>
              <a:custGeom>
                <a:avLst/>
                <a:gdLst/>
                <a:ahLst/>
                <a:cxnLst/>
                <a:rect l="l" t="t" r="r" b="b"/>
                <a:pathLst>
                  <a:path w="9333" h="7987" extrusionOk="0">
                    <a:moveTo>
                      <a:pt x="4041" y="0"/>
                    </a:moveTo>
                    <a:cubicBezTo>
                      <a:pt x="2006" y="0"/>
                      <a:pt x="50" y="1566"/>
                      <a:pt x="22" y="3948"/>
                    </a:cubicBezTo>
                    <a:cubicBezTo>
                      <a:pt x="1" y="6166"/>
                      <a:pt x="1800" y="7966"/>
                      <a:pt x="3997" y="7987"/>
                    </a:cubicBezTo>
                    <a:cubicBezTo>
                      <a:pt x="7554" y="7987"/>
                      <a:pt x="9333" y="3718"/>
                      <a:pt x="6843" y="1186"/>
                    </a:cubicBezTo>
                    <a:cubicBezTo>
                      <a:pt x="6030" y="367"/>
                      <a:pt x="5027" y="0"/>
                      <a:pt x="40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3" name="Google Shape;413;p22"/>
          <p:cNvGrpSpPr/>
          <p:nvPr/>
        </p:nvGrpSpPr>
        <p:grpSpPr>
          <a:xfrm>
            <a:off x="826" y="2442500"/>
            <a:ext cx="1650987" cy="2700753"/>
            <a:chOff x="826" y="2442500"/>
            <a:chExt cx="1650987" cy="2700753"/>
          </a:xfrm>
        </p:grpSpPr>
        <p:grpSp>
          <p:nvGrpSpPr>
            <p:cNvPr id="414" name="Google Shape;414;p22"/>
            <p:cNvGrpSpPr/>
            <p:nvPr/>
          </p:nvGrpSpPr>
          <p:grpSpPr>
            <a:xfrm>
              <a:off x="912" y="2442500"/>
              <a:ext cx="239819" cy="985423"/>
              <a:chOff x="697830" y="1196432"/>
              <a:chExt cx="226180" cy="929469"/>
            </a:xfrm>
          </p:grpSpPr>
          <p:sp>
            <p:nvSpPr>
              <p:cNvPr id="415" name="Google Shape;415;p22"/>
              <p:cNvSpPr/>
              <p:nvPr/>
            </p:nvSpPr>
            <p:spPr>
              <a:xfrm>
                <a:off x="697830" y="1196432"/>
                <a:ext cx="226180" cy="929469"/>
              </a:xfrm>
              <a:custGeom>
                <a:avLst/>
                <a:gdLst/>
                <a:ahLst/>
                <a:cxnLst/>
                <a:rect l="l" t="t" r="r" b="b"/>
                <a:pathLst>
                  <a:path w="11991" h="49276" extrusionOk="0">
                    <a:moveTo>
                      <a:pt x="1" y="0"/>
                    </a:moveTo>
                    <a:lnTo>
                      <a:pt x="1" y="49275"/>
                    </a:lnTo>
                    <a:lnTo>
                      <a:pt x="11990" y="49275"/>
                    </a:lnTo>
                    <a:lnTo>
                      <a:pt x="119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2"/>
              <p:cNvSpPr/>
              <p:nvPr/>
            </p:nvSpPr>
            <p:spPr>
              <a:xfrm>
                <a:off x="724276" y="1249965"/>
                <a:ext cx="187889" cy="160784"/>
              </a:xfrm>
              <a:custGeom>
                <a:avLst/>
                <a:gdLst/>
                <a:ahLst/>
                <a:cxnLst/>
                <a:rect l="l" t="t" r="r" b="b"/>
                <a:pathLst>
                  <a:path w="9961" h="8524" extrusionOk="0">
                    <a:moveTo>
                      <a:pt x="4320" y="1"/>
                    </a:moveTo>
                    <a:cubicBezTo>
                      <a:pt x="2144" y="1"/>
                      <a:pt x="50" y="1679"/>
                      <a:pt x="22" y="4234"/>
                    </a:cubicBezTo>
                    <a:cubicBezTo>
                      <a:pt x="1" y="6578"/>
                      <a:pt x="1905" y="8524"/>
                      <a:pt x="4269" y="8524"/>
                    </a:cubicBezTo>
                    <a:cubicBezTo>
                      <a:pt x="8056" y="8524"/>
                      <a:pt x="9960" y="3962"/>
                      <a:pt x="7303" y="1263"/>
                    </a:cubicBezTo>
                    <a:cubicBezTo>
                      <a:pt x="6438" y="391"/>
                      <a:pt x="5370" y="1"/>
                      <a:pt x="43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2"/>
              <p:cNvSpPr/>
              <p:nvPr/>
            </p:nvSpPr>
            <p:spPr>
              <a:xfrm>
                <a:off x="724276" y="1913150"/>
                <a:ext cx="187889" cy="160671"/>
              </a:xfrm>
              <a:custGeom>
                <a:avLst/>
                <a:gdLst/>
                <a:ahLst/>
                <a:cxnLst/>
                <a:rect l="l" t="t" r="r" b="b"/>
                <a:pathLst>
                  <a:path w="9961" h="8518" extrusionOk="0">
                    <a:moveTo>
                      <a:pt x="4308" y="1"/>
                    </a:moveTo>
                    <a:cubicBezTo>
                      <a:pt x="2136" y="1"/>
                      <a:pt x="50" y="1678"/>
                      <a:pt x="22" y="4228"/>
                    </a:cubicBezTo>
                    <a:cubicBezTo>
                      <a:pt x="1" y="6592"/>
                      <a:pt x="1905" y="8517"/>
                      <a:pt x="4269" y="8517"/>
                    </a:cubicBezTo>
                    <a:cubicBezTo>
                      <a:pt x="8056" y="8517"/>
                      <a:pt x="9960" y="3956"/>
                      <a:pt x="7303" y="1278"/>
                    </a:cubicBezTo>
                    <a:cubicBezTo>
                      <a:pt x="6435" y="396"/>
                      <a:pt x="5361" y="1"/>
                      <a:pt x="43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2"/>
              <p:cNvSpPr/>
              <p:nvPr/>
            </p:nvSpPr>
            <p:spPr>
              <a:xfrm>
                <a:off x="724276" y="1462042"/>
                <a:ext cx="187889" cy="161048"/>
              </a:xfrm>
              <a:custGeom>
                <a:avLst/>
                <a:gdLst/>
                <a:ahLst/>
                <a:cxnLst/>
                <a:rect l="l" t="t" r="r" b="b"/>
                <a:pathLst>
                  <a:path w="9961" h="8538" extrusionOk="0">
                    <a:moveTo>
                      <a:pt x="4308" y="0"/>
                    </a:moveTo>
                    <a:cubicBezTo>
                      <a:pt x="2136" y="0"/>
                      <a:pt x="50" y="1677"/>
                      <a:pt x="22" y="4227"/>
                    </a:cubicBezTo>
                    <a:cubicBezTo>
                      <a:pt x="1" y="6592"/>
                      <a:pt x="1905" y="8517"/>
                      <a:pt x="4269" y="8537"/>
                    </a:cubicBezTo>
                    <a:cubicBezTo>
                      <a:pt x="8056" y="8517"/>
                      <a:pt x="9960" y="3955"/>
                      <a:pt x="7303" y="1277"/>
                    </a:cubicBezTo>
                    <a:cubicBezTo>
                      <a:pt x="6435" y="395"/>
                      <a:pt x="5361" y="0"/>
                      <a:pt x="4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2"/>
              <p:cNvSpPr/>
              <p:nvPr/>
            </p:nvSpPr>
            <p:spPr>
              <a:xfrm>
                <a:off x="724276" y="1693981"/>
                <a:ext cx="187889" cy="160784"/>
              </a:xfrm>
              <a:custGeom>
                <a:avLst/>
                <a:gdLst/>
                <a:ahLst/>
                <a:cxnLst/>
                <a:rect l="l" t="t" r="r" b="b"/>
                <a:pathLst>
                  <a:path w="9961" h="8524" extrusionOk="0">
                    <a:moveTo>
                      <a:pt x="4320" y="1"/>
                    </a:moveTo>
                    <a:cubicBezTo>
                      <a:pt x="2144" y="1"/>
                      <a:pt x="50" y="1680"/>
                      <a:pt x="22" y="4234"/>
                    </a:cubicBezTo>
                    <a:cubicBezTo>
                      <a:pt x="1" y="6578"/>
                      <a:pt x="1905" y="8524"/>
                      <a:pt x="4269" y="8524"/>
                    </a:cubicBezTo>
                    <a:cubicBezTo>
                      <a:pt x="8056" y="8524"/>
                      <a:pt x="9960" y="3962"/>
                      <a:pt x="7303" y="1263"/>
                    </a:cubicBezTo>
                    <a:cubicBezTo>
                      <a:pt x="6438" y="392"/>
                      <a:pt x="5370" y="1"/>
                      <a:pt x="43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 name="Google Shape;420;p22"/>
            <p:cNvGrpSpPr/>
            <p:nvPr/>
          </p:nvGrpSpPr>
          <p:grpSpPr>
            <a:xfrm>
              <a:off x="489195" y="4665278"/>
              <a:ext cx="474807" cy="477976"/>
              <a:chOff x="458271" y="4665278"/>
              <a:chExt cx="474807" cy="477976"/>
            </a:xfrm>
          </p:grpSpPr>
          <p:sp>
            <p:nvSpPr>
              <p:cNvPr id="421" name="Google Shape;421;p22"/>
              <p:cNvSpPr/>
              <p:nvPr/>
            </p:nvSpPr>
            <p:spPr>
              <a:xfrm>
                <a:off x="458271" y="4665278"/>
                <a:ext cx="474807" cy="477976"/>
              </a:xfrm>
              <a:custGeom>
                <a:avLst/>
                <a:gdLst/>
                <a:ahLst/>
                <a:cxnLst/>
                <a:rect l="l" t="t" r="r" b="b"/>
                <a:pathLst>
                  <a:path w="25172" h="25340" extrusionOk="0">
                    <a:moveTo>
                      <a:pt x="0" y="1"/>
                    </a:moveTo>
                    <a:lnTo>
                      <a:pt x="0" y="25339"/>
                    </a:lnTo>
                    <a:lnTo>
                      <a:pt x="25171" y="25339"/>
                    </a:lnTo>
                    <a:lnTo>
                      <a:pt x="251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2"/>
              <p:cNvSpPr/>
              <p:nvPr/>
            </p:nvSpPr>
            <p:spPr>
              <a:xfrm>
                <a:off x="718353" y="4936829"/>
                <a:ext cx="184739" cy="158087"/>
              </a:xfrm>
              <a:custGeom>
                <a:avLst/>
                <a:gdLst/>
                <a:ahLst/>
                <a:cxnLst/>
                <a:rect l="l" t="t" r="r" b="b"/>
                <a:pathLst>
                  <a:path w="9794" h="8381" extrusionOk="0">
                    <a:moveTo>
                      <a:pt x="5609" y="0"/>
                    </a:moveTo>
                    <a:cubicBezTo>
                      <a:pt x="1884" y="0"/>
                      <a:pt x="1" y="4499"/>
                      <a:pt x="2637" y="7135"/>
                    </a:cubicBezTo>
                    <a:cubicBezTo>
                      <a:pt x="3491" y="7995"/>
                      <a:pt x="4544" y="8381"/>
                      <a:pt x="5578" y="8381"/>
                    </a:cubicBezTo>
                    <a:cubicBezTo>
                      <a:pt x="7714" y="8381"/>
                      <a:pt x="9765" y="6736"/>
                      <a:pt x="9793" y="4227"/>
                    </a:cubicBezTo>
                    <a:cubicBezTo>
                      <a:pt x="9793" y="1904"/>
                      <a:pt x="7931" y="0"/>
                      <a:pt x="56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2"/>
              <p:cNvSpPr/>
              <p:nvPr/>
            </p:nvSpPr>
            <p:spPr>
              <a:xfrm>
                <a:off x="478398" y="4936829"/>
                <a:ext cx="184720" cy="158087"/>
              </a:xfrm>
              <a:custGeom>
                <a:avLst/>
                <a:gdLst/>
                <a:ahLst/>
                <a:cxnLst/>
                <a:rect l="l" t="t" r="r" b="b"/>
                <a:pathLst>
                  <a:path w="9793" h="8381" extrusionOk="0">
                    <a:moveTo>
                      <a:pt x="5608" y="0"/>
                    </a:moveTo>
                    <a:cubicBezTo>
                      <a:pt x="1884" y="0"/>
                      <a:pt x="0" y="4499"/>
                      <a:pt x="2637" y="7135"/>
                    </a:cubicBezTo>
                    <a:cubicBezTo>
                      <a:pt x="3490" y="7995"/>
                      <a:pt x="4544" y="8381"/>
                      <a:pt x="5578" y="8381"/>
                    </a:cubicBezTo>
                    <a:cubicBezTo>
                      <a:pt x="7713" y="8381"/>
                      <a:pt x="9764" y="6736"/>
                      <a:pt x="9793" y="4227"/>
                    </a:cubicBezTo>
                    <a:cubicBezTo>
                      <a:pt x="9793" y="1904"/>
                      <a:pt x="7930" y="0"/>
                      <a:pt x="56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2"/>
              <p:cNvSpPr/>
              <p:nvPr/>
            </p:nvSpPr>
            <p:spPr>
              <a:xfrm>
                <a:off x="478398" y="4712642"/>
                <a:ext cx="185117" cy="157879"/>
              </a:xfrm>
              <a:custGeom>
                <a:avLst/>
                <a:gdLst/>
                <a:ahLst/>
                <a:cxnLst/>
                <a:rect l="l" t="t" r="r" b="b"/>
                <a:pathLst>
                  <a:path w="9814" h="8370" extrusionOk="0">
                    <a:moveTo>
                      <a:pt x="5608" y="0"/>
                    </a:moveTo>
                    <a:cubicBezTo>
                      <a:pt x="1884" y="0"/>
                      <a:pt x="0" y="4478"/>
                      <a:pt x="2637" y="7115"/>
                    </a:cubicBezTo>
                    <a:cubicBezTo>
                      <a:pt x="3490" y="7982"/>
                      <a:pt x="4544" y="8370"/>
                      <a:pt x="5578" y="8370"/>
                    </a:cubicBezTo>
                    <a:cubicBezTo>
                      <a:pt x="7714" y="8370"/>
                      <a:pt x="9764" y="6715"/>
                      <a:pt x="9793" y="4206"/>
                    </a:cubicBezTo>
                    <a:cubicBezTo>
                      <a:pt x="9814" y="1884"/>
                      <a:pt x="7930" y="0"/>
                      <a:pt x="56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2"/>
              <p:cNvSpPr/>
              <p:nvPr/>
            </p:nvSpPr>
            <p:spPr>
              <a:xfrm>
                <a:off x="718353" y="4712642"/>
                <a:ext cx="184739" cy="157879"/>
              </a:xfrm>
              <a:custGeom>
                <a:avLst/>
                <a:gdLst/>
                <a:ahLst/>
                <a:cxnLst/>
                <a:rect l="l" t="t" r="r" b="b"/>
                <a:pathLst>
                  <a:path w="9794" h="8370" extrusionOk="0">
                    <a:moveTo>
                      <a:pt x="5609" y="0"/>
                    </a:moveTo>
                    <a:cubicBezTo>
                      <a:pt x="1884" y="0"/>
                      <a:pt x="1" y="4478"/>
                      <a:pt x="2637" y="7115"/>
                    </a:cubicBezTo>
                    <a:cubicBezTo>
                      <a:pt x="3491" y="7982"/>
                      <a:pt x="4545" y="8370"/>
                      <a:pt x="5579" y="8370"/>
                    </a:cubicBezTo>
                    <a:cubicBezTo>
                      <a:pt x="7714" y="8370"/>
                      <a:pt x="9765" y="6715"/>
                      <a:pt x="9793" y="4206"/>
                    </a:cubicBezTo>
                    <a:cubicBezTo>
                      <a:pt x="9793" y="1884"/>
                      <a:pt x="7931" y="0"/>
                      <a:pt x="56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 name="Google Shape;426;p22"/>
            <p:cNvGrpSpPr/>
            <p:nvPr/>
          </p:nvGrpSpPr>
          <p:grpSpPr>
            <a:xfrm>
              <a:off x="826" y="4665278"/>
              <a:ext cx="474807" cy="477976"/>
              <a:chOff x="826" y="4665278"/>
              <a:chExt cx="474807" cy="477976"/>
            </a:xfrm>
          </p:grpSpPr>
          <p:sp>
            <p:nvSpPr>
              <p:cNvPr id="427" name="Google Shape;427;p22"/>
              <p:cNvSpPr/>
              <p:nvPr/>
            </p:nvSpPr>
            <p:spPr>
              <a:xfrm>
                <a:off x="826" y="4665278"/>
                <a:ext cx="474807" cy="477976"/>
              </a:xfrm>
              <a:custGeom>
                <a:avLst/>
                <a:gdLst/>
                <a:ahLst/>
                <a:cxnLst/>
                <a:rect l="l" t="t" r="r" b="b"/>
                <a:pathLst>
                  <a:path w="25172" h="25340" extrusionOk="0">
                    <a:moveTo>
                      <a:pt x="1" y="1"/>
                    </a:moveTo>
                    <a:lnTo>
                      <a:pt x="1" y="25339"/>
                    </a:lnTo>
                    <a:lnTo>
                      <a:pt x="25172" y="25339"/>
                    </a:lnTo>
                    <a:lnTo>
                      <a:pt x="251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2"/>
              <p:cNvSpPr/>
              <p:nvPr/>
            </p:nvSpPr>
            <p:spPr>
              <a:xfrm>
                <a:off x="246327" y="4936829"/>
                <a:ext cx="184720" cy="158087"/>
              </a:xfrm>
              <a:custGeom>
                <a:avLst/>
                <a:gdLst/>
                <a:ahLst/>
                <a:cxnLst/>
                <a:rect l="l" t="t" r="r" b="b"/>
                <a:pathLst>
                  <a:path w="9793" h="8381" extrusionOk="0">
                    <a:moveTo>
                      <a:pt x="5587" y="0"/>
                    </a:moveTo>
                    <a:cubicBezTo>
                      <a:pt x="1863" y="0"/>
                      <a:pt x="0" y="4499"/>
                      <a:pt x="2616" y="7135"/>
                    </a:cubicBezTo>
                    <a:cubicBezTo>
                      <a:pt x="3476" y="7995"/>
                      <a:pt x="4534" y="8381"/>
                      <a:pt x="5571" y="8381"/>
                    </a:cubicBezTo>
                    <a:cubicBezTo>
                      <a:pt x="7711" y="8381"/>
                      <a:pt x="9758" y="6736"/>
                      <a:pt x="9772" y="4227"/>
                    </a:cubicBezTo>
                    <a:cubicBezTo>
                      <a:pt x="9793" y="1904"/>
                      <a:pt x="7909" y="0"/>
                      <a:pt x="55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2"/>
              <p:cNvSpPr/>
              <p:nvPr/>
            </p:nvSpPr>
            <p:spPr>
              <a:xfrm>
                <a:off x="21349" y="4936829"/>
                <a:ext cx="184739" cy="158087"/>
              </a:xfrm>
              <a:custGeom>
                <a:avLst/>
                <a:gdLst/>
                <a:ahLst/>
                <a:cxnLst/>
                <a:rect l="l" t="t" r="r" b="b"/>
                <a:pathLst>
                  <a:path w="9794" h="8381" extrusionOk="0">
                    <a:moveTo>
                      <a:pt x="5608" y="0"/>
                    </a:moveTo>
                    <a:cubicBezTo>
                      <a:pt x="1884" y="0"/>
                      <a:pt x="1" y="4478"/>
                      <a:pt x="2616" y="7135"/>
                    </a:cubicBezTo>
                    <a:cubicBezTo>
                      <a:pt x="3470" y="7995"/>
                      <a:pt x="4526" y="8381"/>
                      <a:pt x="5562" y="8381"/>
                    </a:cubicBezTo>
                    <a:cubicBezTo>
                      <a:pt x="7702" y="8381"/>
                      <a:pt x="9758" y="6736"/>
                      <a:pt x="9772" y="4227"/>
                    </a:cubicBezTo>
                    <a:cubicBezTo>
                      <a:pt x="9793" y="1904"/>
                      <a:pt x="7910" y="21"/>
                      <a:pt x="56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2"/>
              <p:cNvSpPr/>
              <p:nvPr/>
            </p:nvSpPr>
            <p:spPr>
              <a:xfrm>
                <a:off x="21462" y="4712642"/>
                <a:ext cx="184626" cy="157879"/>
              </a:xfrm>
              <a:custGeom>
                <a:avLst/>
                <a:gdLst/>
                <a:ahLst/>
                <a:cxnLst/>
                <a:rect l="l" t="t" r="r" b="b"/>
                <a:pathLst>
                  <a:path w="9788" h="8370" extrusionOk="0">
                    <a:moveTo>
                      <a:pt x="5577" y="0"/>
                    </a:moveTo>
                    <a:cubicBezTo>
                      <a:pt x="1869" y="0"/>
                      <a:pt x="1" y="4484"/>
                      <a:pt x="2610" y="7115"/>
                    </a:cubicBezTo>
                    <a:cubicBezTo>
                      <a:pt x="3464" y="7982"/>
                      <a:pt x="4520" y="8370"/>
                      <a:pt x="5556" y="8370"/>
                    </a:cubicBezTo>
                    <a:cubicBezTo>
                      <a:pt x="7696" y="8370"/>
                      <a:pt x="9752" y="6715"/>
                      <a:pt x="9766" y="4206"/>
                    </a:cubicBezTo>
                    <a:cubicBezTo>
                      <a:pt x="9787" y="1884"/>
                      <a:pt x="7904" y="0"/>
                      <a:pt x="5602" y="0"/>
                    </a:cubicBezTo>
                    <a:cubicBezTo>
                      <a:pt x="5594" y="0"/>
                      <a:pt x="5585" y="0"/>
                      <a:pt x="5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2"/>
              <p:cNvSpPr/>
              <p:nvPr/>
            </p:nvSpPr>
            <p:spPr>
              <a:xfrm>
                <a:off x="246327" y="4712642"/>
                <a:ext cx="184720" cy="157879"/>
              </a:xfrm>
              <a:custGeom>
                <a:avLst/>
                <a:gdLst/>
                <a:ahLst/>
                <a:cxnLst/>
                <a:rect l="l" t="t" r="r" b="b"/>
                <a:pathLst>
                  <a:path w="9793" h="8370" extrusionOk="0">
                    <a:moveTo>
                      <a:pt x="5587" y="0"/>
                    </a:moveTo>
                    <a:cubicBezTo>
                      <a:pt x="1863" y="0"/>
                      <a:pt x="0" y="4478"/>
                      <a:pt x="2616" y="7115"/>
                    </a:cubicBezTo>
                    <a:cubicBezTo>
                      <a:pt x="3469" y="7982"/>
                      <a:pt x="4525" y="8370"/>
                      <a:pt x="5562" y="8370"/>
                    </a:cubicBezTo>
                    <a:cubicBezTo>
                      <a:pt x="7702" y="8370"/>
                      <a:pt x="9758" y="6715"/>
                      <a:pt x="9772" y="4206"/>
                    </a:cubicBezTo>
                    <a:cubicBezTo>
                      <a:pt x="9793" y="1884"/>
                      <a:pt x="7909" y="0"/>
                      <a:pt x="55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2" name="Google Shape;432;p22"/>
            <p:cNvGrpSpPr/>
            <p:nvPr/>
          </p:nvGrpSpPr>
          <p:grpSpPr>
            <a:xfrm>
              <a:off x="977705" y="4890789"/>
              <a:ext cx="674108" cy="251833"/>
              <a:chOff x="933070" y="4891426"/>
              <a:chExt cx="674108" cy="251833"/>
            </a:xfrm>
          </p:grpSpPr>
          <p:sp>
            <p:nvSpPr>
              <p:cNvPr id="433" name="Google Shape;433;p22"/>
              <p:cNvSpPr/>
              <p:nvPr/>
            </p:nvSpPr>
            <p:spPr>
              <a:xfrm>
                <a:off x="933070" y="4891426"/>
                <a:ext cx="674108" cy="251833"/>
              </a:xfrm>
              <a:custGeom>
                <a:avLst/>
                <a:gdLst/>
                <a:ahLst/>
                <a:cxnLst/>
                <a:rect l="l" t="t" r="r" b="b"/>
                <a:pathLst>
                  <a:path w="35738" h="13351" extrusionOk="0">
                    <a:moveTo>
                      <a:pt x="0" y="1"/>
                    </a:moveTo>
                    <a:lnTo>
                      <a:pt x="0" y="13350"/>
                    </a:lnTo>
                    <a:lnTo>
                      <a:pt x="35738" y="13350"/>
                    </a:lnTo>
                    <a:lnTo>
                      <a:pt x="357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2"/>
              <p:cNvSpPr/>
              <p:nvPr/>
            </p:nvSpPr>
            <p:spPr>
              <a:xfrm>
                <a:off x="935560" y="4939545"/>
                <a:ext cx="190134" cy="162670"/>
              </a:xfrm>
              <a:custGeom>
                <a:avLst/>
                <a:gdLst/>
                <a:ahLst/>
                <a:cxnLst/>
                <a:rect l="l" t="t" r="r" b="b"/>
                <a:pathLst>
                  <a:path w="10080" h="8624" extrusionOk="0">
                    <a:moveTo>
                      <a:pt x="5726" y="0"/>
                    </a:moveTo>
                    <a:cubicBezTo>
                      <a:pt x="4662" y="0"/>
                      <a:pt x="3576" y="396"/>
                      <a:pt x="2693" y="1279"/>
                    </a:cubicBezTo>
                    <a:cubicBezTo>
                      <a:pt x="0" y="4014"/>
                      <a:pt x="1952" y="8623"/>
                      <a:pt x="5785" y="8623"/>
                    </a:cubicBezTo>
                    <a:cubicBezTo>
                      <a:pt x="5793" y="8623"/>
                      <a:pt x="5802" y="8623"/>
                      <a:pt x="5811" y="8623"/>
                    </a:cubicBezTo>
                    <a:cubicBezTo>
                      <a:pt x="8175" y="8602"/>
                      <a:pt x="10079" y="6677"/>
                      <a:pt x="10058" y="4313"/>
                    </a:cubicBezTo>
                    <a:cubicBezTo>
                      <a:pt x="10058" y="1713"/>
                      <a:pt x="7940" y="0"/>
                      <a:pt x="57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2"/>
              <p:cNvSpPr/>
              <p:nvPr/>
            </p:nvSpPr>
            <p:spPr>
              <a:xfrm>
                <a:off x="1165254" y="4939545"/>
                <a:ext cx="190134" cy="162670"/>
              </a:xfrm>
              <a:custGeom>
                <a:avLst/>
                <a:gdLst/>
                <a:ahLst/>
                <a:cxnLst/>
                <a:rect l="l" t="t" r="r" b="b"/>
                <a:pathLst>
                  <a:path w="10080" h="8624" extrusionOk="0">
                    <a:moveTo>
                      <a:pt x="5717" y="0"/>
                    </a:moveTo>
                    <a:cubicBezTo>
                      <a:pt x="4653" y="0"/>
                      <a:pt x="3570" y="396"/>
                      <a:pt x="2694" y="1279"/>
                    </a:cubicBezTo>
                    <a:cubicBezTo>
                      <a:pt x="1" y="4014"/>
                      <a:pt x="1952" y="8623"/>
                      <a:pt x="5764" y="8623"/>
                    </a:cubicBezTo>
                    <a:cubicBezTo>
                      <a:pt x="5773" y="8623"/>
                      <a:pt x="5782" y="8623"/>
                      <a:pt x="5790" y="8623"/>
                    </a:cubicBezTo>
                    <a:cubicBezTo>
                      <a:pt x="8155" y="8602"/>
                      <a:pt x="10080" y="6677"/>
                      <a:pt x="10059" y="4313"/>
                    </a:cubicBezTo>
                    <a:cubicBezTo>
                      <a:pt x="10059" y="1713"/>
                      <a:pt x="7931" y="0"/>
                      <a:pt x="57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2"/>
              <p:cNvSpPr/>
              <p:nvPr/>
            </p:nvSpPr>
            <p:spPr>
              <a:xfrm>
                <a:off x="1389157" y="4939545"/>
                <a:ext cx="190021" cy="162670"/>
              </a:xfrm>
              <a:custGeom>
                <a:avLst/>
                <a:gdLst/>
                <a:ahLst/>
                <a:cxnLst/>
                <a:rect l="l" t="t" r="r" b="b"/>
                <a:pathLst>
                  <a:path w="10074" h="8624" extrusionOk="0">
                    <a:moveTo>
                      <a:pt x="5711" y="0"/>
                    </a:moveTo>
                    <a:cubicBezTo>
                      <a:pt x="4647" y="0"/>
                      <a:pt x="3564" y="396"/>
                      <a:pt x="2687" y="1279"/>
                    </a:cubicBezTo>
                    <a:cubicBezTo>
                      <a:pt x="0" y="4008"/>
                      <a:pt x="1938" y="8623"/>
                      <a:pt x="5753" y="8623"/>
                    </a:cubicBezTo>
                    <a:cubicBezTo>
                      <a:pt x="5771" y="8623"/>
                      <a:pt x="5788" y="8623"/>
                      <a:pt x="5805" y="8623"/>
                    </a:cubicBezTo>
                    <a:cubicBezTo>
                      <a:pt x="8169" y="8602"/>
                      <a:pt x="10073" y="6677"/>
                      <a:pt x="10052" y="4313"/>
                    </a:cubicBezTo>
                    <a:cubicBezTo>
                      <a:pt x="10052" y="1713"/>
                      <a:pt x="7924" y="0"/>
                      <a:pt x="57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22"/>
            <p:cNvGrpSpPr/>
            <p:nvPr/>
          </p:nvGrpSpPr>
          <p:grpSpPr>
            <a:xfrm>
              <a:off x="893" y="3438482"/>
              <a:ext cx="239834" cy="726878"/>
              <a:chOff x="1374708" y="3733824"/>
              <a:chExt cx="229330" cy="695045"/>
            </a:xfrm>
          </p:grpSpPr>
          <p:sp>
            <p:nvSpPr>
              <p:cNvPr id="438" name="Google Shape;438;p22"/>
              <p:cNvSpPr/>
              <p:nvPr/>
            </p:nvSpPr>
            <p:spPr>
              <a:xfrm>
                <a:off x="1374708" y="3733824"/>
                <a:ext cx="229330" cy="695045"/>
              </a:xfrm>
              <a:custGeom>
                <a:avLst/>
                <a:gdLst/>
                <a:ahLst/>
                <a:cxnLst/>
                <a:rect l="l" t="t" r="r" b="b"/>
                <a:pathLst>
                  <a:path w="12158" h="36848" extrusionOk="0">
                    <a:moveTo>
                      <a:pt x="1" y="1"/>
                    </a:moveTo>
                    <a:lnTo>
                      <a:pt x="1" y="36847"/>
                    </a:lnTo>
                    <a:lnTo>
                      <a:pt x="12158" y="36847"/>
                    </a:lnTo>
                    <a:lnTo>
                      <a:pt x="1215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2"/>
              <p:cNvSpPr/>
              <p:nvPr/>
            </p:nvSpPr>
            <p:spPr>
              <a:xfrm>
                <a:off x="1409057" y="3763816"/>
                <a:ext cx="187871" cy="161048"/>
              </a:xfrm>
              <a:custGeom>
                <a:avLst/>
                <a:gdLst/>
                <a:ahLst/>
                <a:cxnLst/>
                <a:rect l="l" t="t" r="r" b="b"/>
                <a:pathLst>
                  <a:path w="9960" h="8538" extrusionOk="0">
                    <a:moveTo>
                      <a:pt x="4286" y="1"/>
                    </a:moveTo>
                    <a:cubicBezTo>
                      <a:pt x="2115" y="1"/>
                      <a:pt x="28" y="1678"/>
                      <a:pt x="0" y="4228"/>
                    </a:cubicBezTo>
                    <a:cubicBezTo>
                      <a:pt x="0" y="6592"/>
                      <a:pt x="1904" y="8517"/>
                      <a:pt x="4269" y="8538"/>
                    </a:cubicBezTo>
                    <a:cubicBezTo>
                      <a:pt x="8056" y="8517"/>
                      <a:pt x="9960" y="3956"/>
                      <a:pt x="7282" y="1277"/>
                    </a:cubicBezTo>
                    <a:cubicBezTo>
                      <a:pt x="6414" y="396"/>
                      <a:pt x="5340" y="1"/>
                      <a:pt x="42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2"/>
              <p:cNvSpPr/>
              <p:nvPr/>
            </p:nvSpPr>
            <p:spPr>
              <a:xfrm>
                <a:off x="1409057" y="4001810"/>
                <a:ext cx="187871" cy="160652"/>
              </a:xfrm>
              <a:custGeom>
                <a:avLst/>
                <a:gdLst/>
                <a:ahLst/>
                <a:cxnLst/>
                <a:rect l="l" t="t" r="r" b="b"/>
                <a:pathLst>
                  <a:path w="9960" h="8517" extrusionOk="0">
                    <a:moveTo>
                      <a:pt x="4286" y="1"/>
                    </a:moveTo>
                    <a:cubicBezTo>
                      <a:pt x="2115" y="1"/>
                      <a:pt x="28" y="1678"/>
                      <a:pt x="0" y="4228"/>
                    </a:cubicBezTo>
                    <a:cubicBezTo>
                      <a:pt x="0" y="6592"/>
                      <a:pt x="1904" y="8517"/>
                      <a:pt x="4269" y="8517"/>
                    </a:cubicBezTo>
                    <a:cubicBezTo>
                      <a:pt x="8056" y="8517"/>
                      <a:pt x="9960" y="3956"/>
                      <a:pt x="7282" y="1277"/>
                    </a:cubicBezTo>
                    <a:cubicBezTo>
                      <a:pt x="6414" y="396"/>
                      <a:pt x="5340" y="1"/>
                      <a:pt x="42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2"/>
              <p:cNvSpPr/>
              <p:nvPr/>
            </p:nvSpPr>
            <p:spPr>
              <a:xfrm>
                <a:off x="1409057" y="4239691"/>
                <a:ext cx="187871" cy="160765"/>
              </a:xfrm>
              <a:custGeom>
                <a:avLst/>
                <a:gdLst/>
                <a:ahLst/>
                <a:cxnLst/>
                <a:rect l="l" t="t" r="r" b="b"/>
                <a:pathLst>
                  <a:path w="9960" h="8523" extrusionOk="0">
                    <a:moveTo>
                      <a:pt x="4299" y="0"/>
                    </a:moveTo>
                    <a:cubicBezTo>
                      <a:pt x="2123" y="0"/>
                      <a:pt x="29" y="1679"/>
                      <a:pt x="0" y="4234"/>
                    </a:cubicBezTo>
                    <a:cubicBezTo>
                      <a:pt x="0" y="6577"/>
                      <a:pt x="1904" y="8523"/>
                      <a:pt x="4269" y="8523"/>
                    </a:cubicBezTo>
                    <a:cubicBezTo>
                      <a:pt x="8056" y="8523"/>
                      <a:pt x="9960" y="3962"/>
                      <a:pt x="7282" y="1262"/>
                    </a:cubicBezTo>
                    <a:cubicBezTo>
                      <a:pt x="6417" y="391"/>
                      <a:pt x="5348" y="0"/>
                      <a:pt x="42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2" name="Google Shape;442;p22"/>
            <p:cNvGrpSpPr/>
            <p:nvPr/>
          </p:nvGrpSpPr>
          <p:grpSpPr>
            <a:xfrm>
              <a:off x="826" y="4176505"/>
              <a:ext cx="474807" cy="477976"/>
              <a:chOff x="826" y="4665278"/>
              <a:chExt cx="474807" cy="477976"/>
            </a:xfrm>
          </p:grpSpPr>
          <p:sp>
            <p:nvSpPr>
              <p:cNvPr id="443" name="Google Shape;443;p22"/>
              <p:cNvSpPr/>
              <p:nvPr/>
            </p:nvSpPr>
            <p:spPr>
              <a:xfrm>
                <a:off x="826" y="4665278"/>
                <a:ext cx="474807" cy="477976"/>
              </a:xfrm>
              <a:custGeom>
                <a:avLst/>
                <a:gdLst/>
                <a:ahLst/>
                <a:cxnLst/>
                <a:rect l="l" t="t" r="r" b="b"/>
                <a:pathLst>
                  <a:path w="25172" h="25340" extrusionOk="0">
                    <a:moveTo>
                      <a:pt x="1" y="1"/>
                    </a:moveTo>
                    <a:lnTo>
                      <a:pt x="1" y="25339"/>
                    </a:lnTo>
                    <a:lnTo>
                      <a:pt x="25172" y="25339"/>
                    </a:lnTo>
                    <a:lnTo>
                      <a:pt x="251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2"/>
              <p:cNvSpPr/>
              <p:nvPr/>
            </p:nvSpPr>
            <p:spPr>
              <a:xfrm>
                <a:off x="246327" y="4936829"/>
                <a:ext cx="184720" cy="158087"/>
              </a:xfrm>
              <a:custGeom>
                <a:avLst/>
                <a:gdLst/>
                <a:ahLst/>
                <a:cxnLst/>
                <a:rect l="l" t="t" r="r" b="b"/>
                <a:pathLst>
                  <a:path w="9793" h="8381" extrusionOk="0">
                    <a:moveTo>
                      <a:pt x="5587" y="0"/>
                    </a:moveTo>
                    <a:cubicBezTo>
                      <a:pt x="1863" y="0"/>
                      <a:pt x="0" y="4499"/>
                      <a:pt x="2616" y="7135"/>
                    </a:cubicBezTo>
                    <a:cubicBezTo>
                      <a:pt x="3476" y="7995"/>
                      <a:pt x="4534" y="8381"/>
                      <a:pt x="5571" y="8381"/>
                    </a:cubicBezTo>
                    <a:cubicBezTo>
                      <a:pt x="7711" y="8381"/>
                      <a:pt x="9758" y="6736"/>
                      <a:pt x="9772" y="4227"/>
                    </a:cubicBezTo>
                    <a:cubicBezTo>
                      <a:pt x="9793" y="1904"/>
                      <a:pt x="7909" y="0"/>
                      <a:pt x="55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2"/>
              <p:cNvSpPr/>
              <p:nvPr/>
            </p:nvSpPr>
            <p:spPr>
              <a:xfrm>
                <a:off x="21349" y="4936829"/>
                <a:ext cx="184739" cy="158087"/>
              </a:xfrm>
              <a:custGeom>
                <a:avLst/>
                <a:gdLst/>
                <a:ahLst/>
                <a:cxnLst/>
                <a:rect l="l" t="t" r="r" b="b"/>
                <a:pathLst>
                  <a:path w="9794" h="8381" extrusionOk="0">
                    <a:moveTo>
                      <a:pt x="5608" y="0"/>
                    </a:moveTo>
                    <a:cubicBezTo>
                      <a:pt x="1884" y="0"/>
                      <a:pt x="1" y="4478"/>
                      <a:pt x="2616" y="7135"/>
                    </a:cubicBezTo>
                    <a:cubicBezTo>
                      <a:pt x="3470" y="7995"/>
                      <a:pt x="4526" y="8381"/>
                      <a:pt x="5562" y="8381"/>
                    </a:cubicBezTo>
                    <a:cubicBezTo>
                      <a:pt x="7702" y="8381"/>
                      <a:pt x="9758" y="6736"/>
                      <a:pt x="9772" y="4227"/>
                    </a:cubicBezTo>
                    <a:cubicBezTo>
                      <a:pt x="9793" y="1904"/>
                      <a:pt x="7910" y="21"/>
                      <a:pt x="56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2"/>
              <p:cNvSpPr/>
              <p:nvPr/>
            </p:nvSpPr>
            <p:spPr>
              <a:xfrm>
                <a:off x="21462" y="4712642"/>
                <a:ext cx="184626" cy="157879"/>
              </a:xfrm>
              <a:custGeom>
                <a:avLst/>
                <a:gdLst/>
                <a:ahLst/>
                <a:cxnLst/>
                <a:rect l="l" t="t" r="r" b="b"/>
                <a:pathLst>
                  <a:path w="9788" h="8370" extrusionOk="0">
                    <a:moveTo>
                      <a:pt x="5577" y="0"/>
                    </a:moveTo>
                    <a:cubicBezTo>
                      <a:pt x="1869" y="0"/>
                      <a:pt x="1" y="4484"/>
                      <a:pt x="2610" y="7115"/>
                    </a:cubicBezTo>
                    <a:cubicBezTo>
                      <a:pt x="3464" y="7982"/>
                      <a:pt x="4520" y="8370"/>
                      <a:pt x="5556" y="8370"/>
                    </a:cubicBezTo>
                    <a:cubicBezTo>
                      <a:pt x="7696" y="8370"/>
                      <a:pt x="9752" y="6715"/>
                      <a:pt x="9766" y="4206"/>
                    </a:cubicBezTo>
                    <a:cubicBezTo>
                      <a:pt x="9787" y="1884"/>
                      <a:pt x="7904" y="0"/>
                      <a:pt x="5602" y="0"/>
                    </a:cubicBezTo>
                    <a:cubicBezTo>
                      <a:pt x="5594" y="0"/>
                      <a:pt x="5585" y="0"/>
                      <a:pt x="5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2"/>
              <p:cNvSpPr/>
              <p:nvPr/>
            </p:nvSpPr>
            <p:spPr>
              <a:xfrm>
                <a:off x="246327" y="4712642"/>
                <a:ext cx="184720" cy="157879"/>
              </a:xfrm>
              <a:custGeom>
                <a:avLst/>
                <a:gdLst/>
                <a:ahLst/>
                <a:cxnLst/>
                <a:rect l="l" t="t" r="r" b="b"/>
                <a:pathLst>
                  <a:path w="9793" h="8370" extrusionOk="0">
                    <a:moveTo>
                      <a:pt x="5587" y="0"/>
                    </a:moveTo>
                    <a:cubicBezTo>
                      <a:pt x="1863" y="0"/>
                      <a:pt x="0" y="4478"/>
                      <a:pt x="2616" y="7115"/>
                    </a:cubicBezTo>
                    <a:cubicBezTo>
                      <a:pt x="3469" y="7982"/>
                      <a:pt x="4525" y="8370"/>
                      <a:pt x="5562" y="8370"/>
                    </a:cubicBezTo>
                    <a:cubicBezTo>
                      <a:pt x="7702" y="8370"/>
                      <a:pt x="9758" y="6715"/>
                      <a:pt x="9772" y="4206"/>
                    </a:cubicBezTo>
                    <a:cubicBezTo>
                      <a:pt x="9793" y="1884"/>
                      <a:pt x="7909" y="0"/>
                      <a:pt x="55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2" r:id="rId11"/>
    <p:sldLayoutId id="2147483663" r:id="rId12"/>
    <p:sldLayoutId id="2147483664" r:id="rId13"/>
    <p:sldLayoutId id="2147483665" r:id="rId14"/>
    <p:sldLayoutId id="2147483666" r:id="rId15"/>
    <p:sldLayoutId id="2147483667" r:id="rId16"/>
    <p:sldLayoutId id="2147483668"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00.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52.png"/></Relationships>
</file>

<file path=ppt/slides/_rels/slide10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01.xml"/><Relationship Id="rId1" Type="http://schemas.openxmlformats.org/officeDocument/2006/relationships/slideLayout" Target="../slideLayouts/slideLayout13.xml"/><Relationship Id="rId4" Type="http://schemas.openxmlformats.org/officeDocument/2006/relationships/image" Target="../media/image151.png"/></Relationships>
</file>

<file path=ppt/slides/_rels/slide10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02.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51.png"/></Relationships>
</file>

<file path=ppt/slides/_rels/slide10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03.xml"/><Relationship Id="rId1" Type="http://schemas.openxmlformats.org/officeDocument/2006/relationships/slideLayout" Target="../slideLayouts/slideLayout13.xml"/><Relationship Id="rId4" Type="http://schemas.openxmlformats.org/officeDocument/2006/relationships/image" Target="../media/image151.png"/></Relationships>
</file>

<file path=ppt/slides/_rels/slide104.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9.png"/><Relationship Id="rId7" Type="http://schemas.openxmlformats.org/officeDocument/2006/relationships/image" Target="../media/image158.jpg"/><Relationship Id="rId2" Type="http://schemas.openxmlformats.org/officeDocument/2006/relationships/notesSlide" Target="../notesSlides/notesSlide104.xml"/><Relationship Id="rId1" Type="http://schemas.openxmlformats.org/officeDocument/2006/relationships/slideLayout" Target="../slideLayouts/slideLayout1.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hyperlink" Target="http://www.niuco.es"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106.xml"/><Relationship Id="rId1" Type="http://schemas.openxmlformats.org/officeDocument/2006/relationships/slideLayout" Target="../slideLayouts/slideLayout1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12.png"/></Relationships>
</file>

<file path=ppt/slides/_rels/slide10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10.xml"/><Relationship Id="rId1" Type="http://schemas.openxmlformats.org/officeDocument/2006/relationships/slideLayout" Target="../slideLayouts/slideLayout1.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s>
</file>

<file path=ppt/slides/_rels/slide111.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hyperlink" Target="https://deck.toys/" TargetMode="External"/><Relationship Id="rId7" Type="http://schemas.openxmlformats.org/officeDocument/2006/relationships/hyperlink" Target="https://www.classcraft.com/es/" TargetMode="External"/><Relationship Id="rId12" Type="http://schemas.openxmlformats.org/officeDocument/2006/relationships/image" Target="../media/image168.png"/><Relationship Id="rId2" Type="http://schemas.openxmlformats.org/officeDocument/2006/relationships/notesSlide" Target="../notesSlides/notesSlide111.xml"/><Relationship Id="rId1" Type="http://schemas.openxmlformats.org/officeDocument/2006/relationships/slideLayout" Target="../slideLayouts/slideLayout1.xml"/><Relationship Id="rId6" Type="http://schemas.openxmlformats.org/officeDocument/2006/relationships/image" Target="../media/image165.png"/><Relationship Id="rId11" Type="http://schemas.openxmlformats.org/officeDocument/2006/relationships/hyperlink" Target="http://myclassgame.iestacio.com/" TargetMode="External"/><Relationship Id="rId5" Type="http://schemas.openxmlformats.org/officeDocument/2006/relationships/hyperlink" Target="https://classdojo.com/" TargetMode="External"/><Relationship Id="rId10" Type="http://schemas.openxmlformats.org/officeDocument/2006/relationships/image" Target="../media/image167.png"/><Relationship Id="rId4" Type="http://schemas.openxmlformats.org/officeDocument/2006/relationships/image" Target="../media/image164.png"/><Relationship Id="rId9" Type="http://schemas.openxmlformats.org/officeDocument/2006/relationships/hyperlink" Target="https://gamifica.online" TargetMode="Externa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image" Target="../media/image169.jpg"/><Relationship Id="rId2" Type="http://schemas.openxmlformats.org/officeDocument/2006/relationships/notesSlide" Target="../notesSlides/notesSlide114.xml"/><Relationship Id="rId1" Type="http://schemas.openxmlformats.org/officeDocument/2006/relationships/slideLayout" Target="../slideLayouts/slideLayout14.xml"/><Relationship Id="rId4" Type="http://schemas.openxmlformats.org/officeDocument/2006/relationships/image" Target="../media/image17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9.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5.jpg"/><Relationship Id="rId4" Type="http://schemas.openxmlformats.org/officeDocument/2006/relationships/image" Target="../media/image34.jp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38.jp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2.jpg"/></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43.jpg"/></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4.jpg"/></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46.jpg"/><Relationship Id="rId4" Type="http://schemas.openxmlformats.org/officeDocument/2006/relationships/hyperlink" Target="http://www.youtube.com/watch?v=UBo99ko-2vY"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47.jpg"/><Relationship Id="rId4" Type="http://schemas.openxmlformats.org/officeDocument/2006/relationships/hyperlink" Target="http://www.youtube.com/watch?v=U5DWyNhnXUQ"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49.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5.xml"/><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bit.ly/cadaovejaconsupareja"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www.youtube.com/watch?v=rQqwG_rQx7A" TargetMode="External"/><Relationship Id="rId7" Type="http://schemas.openxmlformats.org/officeDocument/2006/relationships/hyperlink" Target="https://www.youtube.com/watch?v=btPJPFnesV4" TargetMode="External"/><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hyperlink" Target="https://www.youtube.com/watch?v=eBpYgpF1bqQ" TargetMode="External"/><Relationship Id="rId10" Type="http://schemas.openxmlformats.org/officeDocument/2006/relationships/image" Target="../media/image60.png"/><Relationship Id="rId4" Type="http://schemas.openxmlformats.org/officeDocument/2006/relationships/image" Target="../media/image57.png"/><Relationship Id="rId9" Type="http://schemas.openxmlformats.org/officeDocument/2006/relationships/hyperlink" Target="https://www.youtube.com/watch?v=OBwS66EBUcY"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5.xml"/><Relationship Id="rId1" Type="http://schemas.openxmlformats.org/officeDocument/2006/relationships/slideLayout" Target="../slideLayouts/slideLayout12.xml"/><Relationship Id="rId6" Type="http://schemas.openxmlformats.org/officeDocument/2006/relationships/image" Target="../media/image64.jpg"/><Relationship Id="rId5" Type="http://schemas.openxmlformats.org/officeDocument/2006/relationships/image" Target="../media/image63.jpg"/><Relationship Id="rId4" Type="http://schemas.openxmlformats.org/officeDocument/2006/relationships/image" Target="../media/image62.jpg"/></Relationships>
</file>

<file path=ppt/slides/_rels/slide6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6.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6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www.youtube.com/watch?v=rQqwG_rQx7A" TargetMode="External"/><Relationship Id="rId7" Type="http://schemas.openxmlformats.org/officeDocument/2006/relationships/hyperlink" Target="https://www.youtube.com/watch?v=btPJPFnesV4" TargetMode="External"/><Relationship Id="rId2" Type="http://schemas.openxmlformats.org/officeDocument/2006/relationships/notesSlide" Target="../notesSlides/notesSlide67.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hyperlink" Target="https://www.youtube.com/watch?v=eBpYgpF1bqQ" TargetMode="External"/><Relationship Id="rId10" Type="http://schemas.openxmlformats.org/officeDocument/2006/relationships/image" Target="../media/image60.png"/><Relationship Id="rId4" Type="http://schemas.openxmlformats.org/officeDocument/2006/relationships/image" Target="../media/image57.png"/><Relationship Id="rId9" Type="http://schemas.openxmlformats.org/officeDocument/2006/relationships/hyperlink" Target="https://www.youtube.com/watch?v=OBwS66EBUcY" TargetMode="External"/></Relationships>
</file>

<file path=ppt/slides/_rels/slide6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57.png"/><Relationship Id="rId7" Type="http://schemas.openxmlformats.org/officeDocument/2006/relationships/image" Target="../media/image67.pn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www.youtube.com/watch?v=rQqwG_rQx7A" TargetMode="External"/><Relationship Id="rId7" Type="http://schemas.openxmlformats.org/officeDocument/2006/relationships/hyperlink" Target="https://www.youtube.com/watch?v=btPJPFnesV4" TargetMode="External"/><Relationship Id="rId2" Type="http://schemas.openxmlformats.org/officeDocument/2006/relationships/notesSlide" Target="../notesSlides/notesSlide69.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hyperlink" Target="https://www.youtube.com/watch?v=eBpYgpF1bqQ" TargetMode="External"/><Relationship Id="rId10" Type="http://schemas.openxmlformats.org/officeDocument/2006/relationships/image" Target="../media/image60.png"/><Relationship Id="rId4" Type="http://schemas.openxmlformats.org/officeDocument/2006/relationships/image" Target="../media/image57.png"/><Relationship Id="rId9" Type="http://schemas.openxmlformats.org/officeDocument/2006/relationships/hyperlink" Target="https://www.youtube.com/watch?v=OBwS66EBUc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71.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hyperlink" Target="http://beacanovas.wixsite.com/hogwartsadventure/chapter-1" TargetMode="External"/><Relationship Id="rId4" Type="http://schemas.openxmlformats.org/officeDocument/2006/relationships/image" Target="../media/image70.png"/></Relationships>
</file>

<file path=ppt/slides/_rels/slide7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2.xml"/><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7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14.xml"/><Relationship Id="rId4" Type="http://schemas.openxmlformats.org/officeDocument/2006/relationships/image" Target="../media/image75.jpg"/></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4.xml"/><Relationship Id="rId1" Type="http://schemas.openxmlformats.org/officeDocument/2006/relationships/slideLayout" Target="../slideLayouts/slideLayout14.xml"/><Relationship Id="rId4" Type="http://schemas.openxmlformats.org/officeDocument/2006/relationships/image" Target="../media/image77.jpg"/></Relationships>
</file>

<file path=ppt/slides/_rels/slide7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5.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7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6.xml"/><Relationship Id="rId1" Type="http://schemas.openxmlformats.org/officeDocument/2006/relationships/slideLayout" Target="../slideLayouts/slideLayout13.xml"/><Relationship Id="rId4" Type="http://schemas.openxmlformats.org/officeDocument/2006/relationships/image" Target="../media/image81.jpg"/></Relationships>
</file>

<file path=ppt/slides/_rels/slide7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7.xml"/><Relationship Id="rId1" Type="http://schemas.openxmlformats.org/officeDocument/2006/relationships/slideLayout" Target="../slideLayouts/slideLayout13.xml"/><Relationship Id="rId4" Type="http://schemas.openxmlformats.org/officeDocument/2006/relationships/image" Target="../media/image83.jpg"/></Relationships>
</file>

<file path=ppt/slides/_rels/slide7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8.xml"/><Relationship Id="rId1" Type="http://schemas.openxmlformats.org/officeDocument/2006/relationships/slideLayout" Target="../slideLayouts/slideLayout13.xml"/><Relationship Id="rId4" Type="http://schemas.openxmlformats.org/officeDocument/2006/relationships/image" Target="../media/image85.jpg"/></Relationships>
</file>

<file path=ppt/slides/_rels/slide7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9.xml"/><Relationship Id="rId1" Type="http://schemas.openxmlformats.org/officeDocument/2006/relationships/slideLayout" Target="../slideLayouts/slideLayout13.xml"/><Relationship Id="rId4" Type="http://schemas.openxmlformats.org/officeDocument/2006/relationships/image" Target="../media/image87.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hyperlink" Target="https://youtu.be/WvSRs3_TgE0" TargetMode="External"/><Relationship Id="rId7" Type="http://schemas.openxmlformats.org/officeDocument/2006/relationships/image" Target="../media/image91.png"/><Relationship Id="rId2" Type="http://schemas.openxmlformats.org/officeDocument/2006/relationships/notesSlide" Target="../notesSlides/notesSlide80.xml"/><Relationship Id="rId1" Type="http://schemas.openxmlformats.org/officeDocument/2006/relationships/slideLayout" Target="../slideLayouts/slideLayout13.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8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1.xml"/><Relationship Id="rId1" Type="http://schemas.openxmlformats.org/officeDocument/2006/relationships/slideLayout" Target="../slideLayouts/slideLayout13.xml"/><Relationship Id="rId4" Type="http://schemas.openxmlformats.org/officeDocument/2006/relationships/image" Target="../media/image93.jpg"/></Relationships>
</file>

<file path=ppt/slides/_rels/slide8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2.xml"/><Relationship Id="rId1" Type="http://schemas.openxmlformats.org/officeDocument/2006/relationships/slideLayout" Target="../slideLayouts/slideLayout13.xml"/><Relationship Id="rId4" Type="http://schemas.openxmlformats.org/officeDocument/2006/relationships/image" Target="../media/image95.png"/></Relationships>
</file>

<file path=ppt/slides/_rels/slide8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hyperlink" Target="http://mcalatayud.wixsite.com/sabiostunicaciruela" TargetMode="External"/><Relationship Id="rId2" Type="http://schemas.openxmlformats.org/officeDocument/2006/relationships/notesSlide" Target="../notesSlides/notesSlide84.xml"/><Relationship Id="rId1" Type="http://schemas.openxmlformats.org/officeDocument/2006/relationships/slideLayout" Target="../slideLayouts/slideLayout13.xml"/><Relationship Id="rId5" Type="http://schemas.openxmlformats.org/officeDocument/2006/relationships/hyperlink" Target="https://twitter.com/HackeaDistopia" TargetMode="External"/><Relationship Id="rId4" Type="http://schemas.openxmlformats.org/officeDocument/2006/relationships/image" Target="../media/image97.png"/></Relationships>
</file>

<file path=ppt/slides/_rels/slide8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image" Target="../media/image101.jpg"/><Relationship Id="rId5" Type="http://schemas.openxmlformats.org/officeDocument/2006/relationships/image" Target="../media/image100.jpg"/><Relationship Id="rId4" Type="http://schemas.openxmlformats.org/officeDocument/2006/relationships/image" Target="../media/image99.jpg"/></Relationships>
</file>

<file path=ppt/slides/_rels/slide8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86.xml"/><Relationship Id="rId1" Type="http://schemas.openxmlformats.org/officeDocument/2006/relationships/slideLayout" Target="../slideLayouts/slideLayout13.xml"/><Relationship Id="rId5" Type="http://schemas.openxmlformats.org/officeDocument/2006/relationships/image" Target="../media/image99.jpg"/><Relationship Id="rId4" Type="http://schemas.openxmlformats.org/officeDocument/2006/relationships/image" Target="../media/image73.png"/></Relationships>
</file>

<file path=ppt/slides/_rels/slide8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7.xml"/><Relationship Id="rId1" Type="http://schemas.openxmlformats.org/officeDocument/2006/relationships/slideLayout" Target="../slideLayouts/slideLayout13.xml"/><Relationship Id="rId5" Type="http://schemas.openxmlformats.org/officeDocument/2006/relationships/image" Target="../media/image105.png"/><Relationship Id="rId4" Type="http://schemas.openxmlformats.org/officeDocument/2006/relationships/image" Target="../media/image104.png"/></Relationships>
</file>

<file path=ppt/slides/_rels/slide88.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88.xml"/><Relationship Id="rId1" Type="http://schemas.openxmlformats.org/officeDocument/2006/relationships/slideLayout" Target="../slideLayouts/slideLayout1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12.png"/></Relationships>
</file>

<file path=ppt/slides/_rels/slide89.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hyperlink" Target="http://jaionepozuelo.wixsite.com/cienciagriega" TargetMode="External"/><Relationship Id="rId7" Type="http://schemas.openxmlformats.org/officeDocument/2006/relationships/hyperlink" Target="http://josecarranz.wixsite.com/matematicas" TargetMode="External"/><Relationship Id="rId12" Type="http://schemas.openxmlformats.org/officeDocument/2006/relationships/image" Target="../media/image117.png"/><Relationship Id="rId2" Type="http://schemas.openxmlformats.org/officeDocument/2006/relationships/notesSlide" Target="../notesSlides/notesSlide89.xml"/><Relationship Id="rId1" Type="http://schemas.openxmlformats.org/officeDocument/2006/relationships/slideLayout" Target="../slideLayouts/slideLayout12.xml"/><Relationship Id="rId6" Type="http://schemas.openxmlformats.org/officeDocument/2006/relationships/image" Target="../media/image114.png"/><Relationship Id="rId11" Type="http://schemas.openxmlformats.org/officeDocument/2006/relationships/hyperlink" Target="http://mflexas.wixsite.com/savetheworld" TargetMode="External"/><Relationship Id="rId5" Type="http://schemas.openxmlformats.org/officeDocument/2006/relationships/hyperlink" Target="http://natxo1d10.wixsite.com/ministerideltemps" TargetMode="External"/><Relationship Id="rId10" Type="http://schemas.openxmlformats.org/officeDocument/2006/relationships/image" Target="../media/image116.png"/><Relationship Id="rId4" Type="http://schemas.openxmlformats.org/officeDocument/2006/relationships/image" Target="../media/image113.png"/><Relationship Id="rId9" Type="http://schemas.openxmlformats.org/officeDocument/2006/relationships/hyperlink" Target="https://davidcamachocamach.wixsite.com/concursoderapsodas/inisignia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hyperlink" Target="http://mcarmenperez4.wixsite.com/mividadefaraon" TargetMode="External"/><Relationship Id="rId7" Type="http://schemas.openxmlformats.org/officeDocument/2006/relationships/hyperlink" Target="http://josepm83.wixsite.com/angeers-adventures" TargetMode="External"/><Relationship Id="rId2" Type="http://schemas.openxmlformats.org/officeDocument/2006/relationships/notesSlide" Target="../notesSlides/notesSlide90.xml"/><Relationship Id="rId1" Type="http://schemas.openxmlformats.org/officeDocument/2006/relationships/slideLayout" Target="../slideLayouts/slideLayout1.xml"/><Relationship Id="rId6" Type="http://schemas.openxmlformats.org/officeDocument/2006/relationships/image" Target="../media/image119.png"/><Relationship Id="rId5" Type="http://schemas.openxmlformats.org/officeDocument/2006/relationships/hyperlink" Target="http://ceipsansuena2015.wixsite.com/elfuturoentusmanos/descubre-el-mensaje-encriptado" TargetMode="External"/><Relationship Id="rId10" Type="http://schemas.openxmlformats.org/officeDocument/2006/relationships/image" Target="../media/image121.png"/><Relationship Id="rId4" Type="http://schemas.openxmlformats.org/officeDocument/2006/relationships/image" Target="../media/image118.png"/><Relationship Id="rId9" Type="http://schemas.openxmlformats.org/officeDocument/2006/relationships/hyperlink" Target="https://lauridiez.wixsite.com/tierradedragones" TargetMode="External"/></Relationships>
</file>

<file path=ppt/slides/_rels/slide91.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hyperlink" Target="https://sites.google.com/site/gamificatuaula/" TargetMode="External"/><Relationship Id="rId3" Type="http://schemas.openxmlformats.org/officeDocument/2006/relationships/hyperlink" Target="http://salvadorcarrion.wixsite.com/salfuman" TargetMode="External"/><Relationship Id="rId7" Type="http://schemas.openxmlformats.org/officeDocument/2006/relationships/hyperlink" Target="http://beacanovas.wixsite.com/hogwartsadventure" TargetMode="External"/><Relationship Id="rId12" Type="http://schemas.openxmlformats.org/officeDocument/2006/relationships/image" Target="../media/image126.png"/><Relationship Id="rId2" Type="http://schemas.openxmlformats.org/officeDocument/2006/relationships/notesSlide" Target="../notesSlides/notesSlide91.xml"/><Relationship Id="rId1" Type="http://schemas.openxmlformats.org/officeDocument/2006/relationships/slideLayout" Target="../slideLayouts/slideLayout12.xml"/><Relationship Id="rId6" Type="http://schemas.openxmlformats.org/officeDocument/2006/relationships/image" Target="../media/image123.png"/><Relationship Id="rId11" Type="http://schemas.openxmlformats.org/officeDocument/2006/relationships/hyperlink" Target="http://jfernandezgalera.wixsite.com/clasedelosheroes" TargetMode="External"/><Relationship Id="rId5" Type="http://schemas.openxmlformats.org/officeDocument/2006/relationships/hyperlink" Target="https://prezi.com/lvwox0ag7uvx/gamificacion-avanzada/" TargetMode="External"/><Relationship Id="rId10" Type="http://schemas.openxmlformats.org/officeDocument/2006/relationships/image" Target="../media/image125.png"/><Relationship Id="rId4" Type="http://schemas.openxmlformats.org/officeDocument/2006/relationships/image" Target="../media/image122.png"/><Relationship Id="rId9" Type="http://schemas.openxmlformats.org/officeDocument/2006/relationships/hyperlink" Target="http://weticyou.wixsite.com/espanaexpress" TargetMode="External"/><Relationship Id="rId14" Type="http://schemas.openxmlformats.org/officeDocument/2006/relationships/image" Target="../media/image127.png"/></Relationships>
</file>

<file path=ppt/slides/_rels/slide92.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hyperlink" Target="https://mflexas.wixsite.com/ministeriodeltiempo" TargetMode="External"/><Relationship Id="rId3" Type="http://schemas.openxmlformats.org/officeDocument/2006/relationships/hyperlink" Target="http://jaionepozuelo.wixsite.com/cienciagriega" TargetMode="External"/><Relationship Id="rId7" Type="http://schemas.openxmlformats.org/officeDocument/2006/relationships/hyperlink" Target="http://josecarranz.wixsite.com/matematicas" TargetMode="External"/><Relationship Id="rId12" Type="http://schemas.openxmlformats.org/officeDocument/2006/relationships/image" Target="../media/image117.png"/><Relationship Id="rId2" Type="http://schemas.openxmlformats.org/officeDocument/2006/relationships/notesSlide" Target="../notesSlides/notesSlide92.xml"/><Relationship Id="rId16" Type="http://schemas.openxmlformats.org/officeDocument/2006/relationships/image" Target="../media/image127.png"/><Relationship Id="rId1" Type="http://schemas.openxmlformats.org/officeDocument/2006/relationships/slideLayout" Target="../slideLayouts/slideLayout12.xml"/><Relationship Id="rId6" Type="http://schemas.openxmlformats.org/officeDocument/2006/relationships/image" Target="../media/image114.png"/><Relationship Id="rId11" Type="http://schemas.openxmlformats.org/officeDocument/2006/relationships/hyperlink" Target="http://mflexas.wixsite.com/savetheworld" TargetMode="External"/><Relationship Id="rId5" Type="http://schemas.openxmlformats.org/officeDocument/2006/relationships/hyperlink" Target="http://natxo1d10.wixsite.com/ministerideltemps" TargetMode="External"/><Relationship Id="rId15" Type="http://schemas.openxmlformats.org/officeDocument/2006/relationships/hyperlink" Target="https://sites.google.com/site/gamificatuaula/" TargetMode="External"/><Relationship Id="rId10" Type="http://schemas.openxmlformats.org/officeDocument/2006/relationships/image" Target="../media/image116.png"/><Relationship Id="rId4" Type="http://schemas.openxmlformats.org/officeDocument/2006/relationships/image" Target="../media/image113.png"/><Relationship Id="rId9" Type="http://schemas.openxmlformats.org/officeDocument/2006/relationships/hyperlink" Target="https://davidcamachocamach.wixsite.com/concursoderapsodas/inisignias" TargetMode="External"/><Relationship Id="rId14" Type="http://schemas.openxmlformats.org/officeDocument/2006/relationships/image" Target="../media/image128.png"/></Relationships>
</file>

<file path=ppt/slides/_rels/slide93.xml.rels><?xml version="1.0" encoding="UTF-8" standalone="yes"?>
<Relationships xmlns="http://schemas.openxmlformats.org/package/2006/relationships"><Relationship Id="rId3" Type="http://schemas.openxmlformats.org/officeDocument/2006/relationships/hyperlink" Target="http://www.lacunadehalicarnaso.com/2017/07/como-converti-mi-clase-de-historia-en.html" TargetMode="External"/><Relationship Id="rId2" Type="http://schemas.openxmlformats.org/officeDocument/2006/relationships/notesSlide" Target="../notesSlides/notesSlide93.xml"/><Relationship Id="rId1" Type="http://schemas.openxmlformats.org/officeDocument/2006/relationships/slideLayout" Target="../slideLayouts/slideLayout12.xml"/><Relationship Id="rId4" Type="http://schemas.openxmlformats.org/officeDocument/2006/relationships/image" Target="../media/image129.jpg"/></Relationships>
</file>

<file path=ppt/slides/_rels/slide94.xml.rels><?xml version="1.0" encoding="UTF-8" standalone="yes"?>
<Relationships xmlns="http://schemas.openxmlformats.org/package/2006/relationships"><Relationship Id="rId3" Type="http://schemas.openxmlformats.org/officeDocument/2006/relationships/hyperlink" Target="https://mflexas.wixsite.com/ministeriodeltiempo" TargetMode="External"/><Relationship Id="rId2" Type="http://schemas.openxmlformats.org/officeDocument/2006/relationships/notesSlide" Target="../notesSlides/notesSlide94.xml"/><Relationship Id="rId1" Type="http://schemas.openxmlformats.org/officeDocument/2006/relationships/slideLayout" Target="../slideLayouts/slideLayout12.xml"/><Relationship Id="rId4" Type="http://schemas.openxmlformats.org/officeDocument/2006/relationships/image" Target="../media/image128.png"/></Relationships>
</file>

<file path=ppt/slides/_rels/slide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notesSlide" Target="../notesSlides/notesSlide97.xml"/><Relationship Id="rId1" Type="http://schemas.openxmlformats.org/officeDocument/2006/relationships/slideLayout" Target="../slideLayouts/slideLayout1.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 Id="rId9" Type="http://schemas.openxmlformats.org/officeDocument/2006/relationships/image" Target="../media/image112.png"/></Relationships>
</file>

<file path=ppt/slides/_rels/slide98.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98.xml"/><Relationship Id="rId1" Type="http://schemas.openxmlformats.org/officeDocument/2006/relationships/slideLayout" Target="../slideLayouts/slideLayout15.xml"/><Relationship Id="rId6" Type="http://schemas.openxmlformats.org/officeDocument/2006/relationships/image" Target="../media/image139.png"/><Relationship Id="rId5" Type="http://schemas.openxmlformats.org/officeDocument/2006/relationships/image" Target="../media/image138.pn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s>
</file>

<file path=ppt/slides/_rels/slide99.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99.xml"/><Relationship Id="rId1" Type="http://schemas.openxmlformats.org/officeDocument/2006/relationships/slideLayout" Target="../slideLayouts/slideLayout13.xml"/><Relationship Id="rId6" Type="http://schemas.openxmlformats.org/officeDocument/2006/relationships/image" Target="../media/image147.png"/><Relationship Id="rId5" Type="http://schemas.openxmlformats.org/officeDocument/2006/relationships/image" Target="../media/image146.png"/><Relationship Id="rId10" Type="http://schemas.openxmlformats.org/officeDocument/2006/relationships/image" Target="../media/image150.png"/><Relationship Id="rId4" Type="http://schemas.openxmlformats.org/officeDocument/2006/relationships/image" Target="../media/image145.png"/><Relationship Id="rId9" Type="http://schemas.openxmlformats.org/officeDocument/2006/relationships/hyperlink" Target="https://iaravaca.wix.com/thehospit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830"/>
        <p:cNvGrpSpPr/>
        <p:nvPr/>
      </p:nvGrpSpPr>
      <p:grpSpPr>
        <a:xfrm>
          <a:off x="0" y="0"/>
          <a:ext cx="0" cy="0"/>
          <a:chOff x="0" y="0"/>
          <a:chExt cx="0" cy="0"/>
        </a:xfrm>
      </p:grpSpPr>
      <p:sp>
        <p:nvSpPr>
          <p:cNvPr id="831" name="Google Shape;831;p41"/>
          <p:cNvSpPr txBox="1">
            <a:spLocks noGrp="1"/>
          </p:cNvSpPr>
          <p:nvPr>
            <p:ph type="ctrTitle"/>
          </p:nvPr>
        </p:nvSpPr>
        <p:spPr>
          <a:xfrm>
            <a:off x="101050" y="341375"/>
            <a:ext cx="9188700" cy="1426200"/>
          </a:xfrm>
          <a:prstGeom prst="rect">
            <a:avLst/>
          </a:prstGeom>
          <a:noFill/>
          <a:ln>
            <a:noFill/>
          </a:ln>
        </p:spPr>
        <p:txBody>
          <a:bodyPr spcFirstLastPara="1" wrap="square" lIns="91425" tIns="91425" rIns="91425" bIns="91425" anchor="b" anchorCtr="0">
            <a:normAutofit/>
          </a:bodyPr>
          <a:lstStyle/>
          <a:p>
            <a:pPr marL="0" marR="0" lvl="0" indent="0" algn="ctr" rtl="0">
              <a:lnSpc>
                <a:spcPct val="100000"/>
              </a:lnSpc>
              <a:spcBef>
                <a:spcPts val="0"/>
              </a:spcBef>
              <a:spcAft>
                <a:spcPts val="0"/>
              </a:spcAft>
              <a:buClr>
                <a:srgbClr val="FFFFFF"/>
              </a:buClr>
              <a:buFont typeface="Dosis"/>
              <a:buNone/>
            </a:pPr>
            <a:r>
              <a:rPr lang="es" sz="5000">
                <a:solidFill>
                  <a:srgbClr val="FFFFFF"/>
                </a:solidFill>
                <a:latin typeface="Righteous"/>
                <a:ea typeface="Righteous"/>
                <a:cs typeface="Righteous"/>
                <a:sym typeface="Righteous"/>
              </a:rPr>
              <a:t>SESIÓN 2.</a:t>
            </a:r>
            <a:endParaRPr sz="5000">
              <a:solidFill>
                <a:srgbClr val="FFFFFF"/>
              </a:solidFill>
              <a:latin typeface="Righteous"/>
              <a:ea typeface="Righteous"/>
              <a:cs typeface="Righteous"/>
              <a:sym typeface="Righteous"/>
            </a:endParaRPr>
          </a:p>
        </p:txBody>
      </p:sp>
      <p:sp>
        <p:nvSpPr>
          <p:cNvPr id="832" name="Google Shape;832;p41"/>
          <p:cNvSpPr/>
          <p:nvPr/>
        </p:nvSpPr>
        <p:spPr>
          <a:xfrm>
            <a:off x="1413550" y="1767575"/>
            <a:ext cx="6563700" cy="827700"/>
          </a:xfrm>
          <a:prstGeom prst="round2DiagRect">
            <a:avLst>
              <a:gd name="adj1" fmla="val 16667"/>
              <a:gd name="adj2" fmla="val 0"/>
            </a:avLst>
          </a:prstGeom>
          <a:solidFill>
            <a:srgbClr val="FFFFFF"/>
          </a:solidFill>
          <a:ln w="9525" cap="flat" cmpd="sng">
            <a:solidFill>
              <a:schemeClr val="dk2"/>
            </a:solidFill>
            <a:prstDash val="solid"/>
            <a:round/>
            <a:headEnd type="none" w="sm" len="sm"/>
            <a:tailEnd type="none" w="sm" len="sm"/>
          </a:ln>
        </p:spPr>
        <p:txBody>
          <a:bodyPr spcFirstLastPara="1" wrap="square" lIns="90000" tIns="91425" rIns="91425" bIns="91425" anchor="ctr" anchorCtr="0">
            <a:noAutofit/>
          </a:bodyPr>
          <a:lstStyle/>
          <a:p>
            <a:pPr marL="0" lvl="0" indent="0" algn="ctr" rtl="0">
              <a:lnSpc>
                <a:spcPct val="115000"/>
              </a:lnSpc>
              <a:spcBef>
                <a:spcPts val="0"/>
              </a:spcBef>
              <a:spcAft>
                <a:spcPts val="0"/>
              </a:spcAft>
              <a:buNone/>
            </a:pPr>
            <a:r>
              <a:rPr lang="es" sz="2400">
                <a:solidFill>
                  <a:srgbClr val="434343"/>
                </a:solidFill>
                <a:latin typeface="Dosis"/>
                <a:ea typeface="Dosis"/>
                <a:cs typeface="Dosis"/>
                <a:sym typeface="Dosis"/>
              </a:rPr>
              <a:t>La gamificación. Motivación, Psicología y el primer ejemplo PBL</a:t>
            </a:r>
            <a:endParaRPr sz="5000">
              <a:solidFill>
                <a:srgbClr val="434343"/>
              </a:solidFill>
              <a:latin typeface="Dosis"/>
              <a:ea typeface="Dosis"/>
              <a:cs typeface="Dosis"/>
              <a:sym typeface="Dosi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pic>
        <p:nvPicPr>
          <p:cNvPr id="916" name="Google Shape;916;p50"/>
          <p:cNvPicPr preferRelativeResize="0"/>
          <p:nvPr/>
        </p:nvPicPr>
        <p:blipFill rotWithShape="1">
          <a:blip r:embed="rId3">
            <a:alphaModFix/>
          </a:blip>
          <a:srcRect l="2276" b="4306"/>
          <a:stretch/>
        </p:blipFill>
        <p:spPr>
          <a:xfrm>
            <a:off x="804950" y="1089325"/>
            <a:ext cx="7235650" cy="327962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992"/>
        <p:cNvGrpSpPr/>
        <p:nvPr/>
      </p:nvGrpSpPr>
      <p:grpSpPr>
        <a:xfrm>
          <a:off x="0" y="0"/>
          <a:ext cx="0" cy="0"/>
          <a:chOff x="0" y="0"/>
          <a:chExt cx="0" cy="0"/>
        </a:xfrm>
      </p:grpSpPr>
      <p:pic>
        <p:nvPicPr>
          <p:cNvPr id="1993" name="Google Shape;1993;p140"/>
          <p:cNvPicPr preferRelativeResize="0"/>
          <p:nvPr/>
        </p:nvPicPr>
        <p:blipFill rotWithShape="1">
          <a:blip r:embed="rId3">
            <a:alphaModFix/>
          </a:blip>
          <a:srcRect/>
          <a:stretch/>
        </p:blipFill>
        <p:spPr>
          <a:xfrm>
            <a:off x="3750469" y="170780"/>
            <a:ext cx="1821600" cy="997800"/>
          </a:xfrm>
          <a:prstGeom prst="rect">
            <a:avLst/>
          </a:prstGeom>
          <a:noFill/>
          <a:ln>
            <a:noFill/>
          </a:ln>
        </p:spPr>
      </p:pic>
      <p:pic>
        <p:nvPicPr>
          <p:cNvPr id="1994" name="Google Shape;1994;p140"/>
          <p:cNvPicPr preferRelativeResize="0"/>
          <p:nvPr/>
        </p:nvPicPr>
        <p:blipFill rotWithShape="1">
          <a:blip r:embed="rId4">
            <a:alphaModFix/>
          </a:blip>
          <a:srcRect/>
          <a:stretch/>
        </p:blipFill>
        <p:spPr>
          <a:xfrm>
            <a:off x="69963" y="1389683"/>
            <a:ext cx="9074100" cy="2896500"/>
          </a:xfrm>
          <a:prstGeom prst="rect">
            <a:avLst/>
          </a:prstGeom>
          <a:noFill/>
          <a:ln>
            <a:noFill/>
          </a:ln>
        </p:spPr>
      </p:pic>
      <p:sp>
        <p:nvSpPr>
          <p:cNvPr id="1995" name="Google Shape;1995;p14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996" name="Google Shape;1996;p140"/>
          <p:cNvPicPr preferRelativeResize="0"/>
          <p:nvPr/>
        </p:nvPicPr>
        <p:blipFill rotWithShape="1">
          <a:blip r:embed="rId5">
            <a:alphaModFix/>
          </a:blip>
          <a:srcRect/>
          <a:stretch/>
        </p:blipFill>
        <p:spPr>
          <a:xfrm>
            <a:off x="4346249" y="4735775"/>
            <a:ext cx="451500" cy="349500"/>
          </a:xfrm>
          <a:prstGeom prst="rect">
            <a:avLst/>
          </a:prstGeom>
          <a:noFill/>
          <a:ln>
            <a:noFill/>
          </a:ln>
        </p:spPr>
      </p:pic>
      <p:sp>
        <p:nvSpPr>
          <p:cNvPr id="1997" name="Google Shape;1997;p14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001"/>
        <p:cNvGrpSpPr/>
        <p:nvPr/>
      </p:nvGrpSpPr>
      <p:grpSpPr>
        <a:xfrm>
          <a:off x="0" y="0"/>
          <a:ext cx="0" cy="0"/>
          <a:chOff x="0" y="0"/>
          <a:chExt cx="0" cy="0"/>
        </a:xfrm>
      </p:grpSpPr>
      <p:pic>
        <p:nvPicPr>
          <p:cNvPr id="2002" name="Google Shape;2002;p141"/>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2003" name="Google Shape;2003;p141"/>
          <p:cNvPicPr preferRelativeResize="0"/>
          <p:nvPr/>
        </p:nvPicPr>
        <p:blipFill rotWithShape="1">
          <a:blip r:embed="rId4">
            <a:alphaModFix/>
          </a:blip>
          <a:srcRect/>
          <a:stretch/>
        </p:blipFill>
        <p:spPr>
          <a:xfrm>
            <a:off x="7322344" y="170780"/>
            <a:ext cx="1821600" cy="997800"/>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2007"/>
        <p:cNvGrpSpPr/>
        <p:nvPr/>
      </p:nvGrpSpPr>
      <p:grpSpPr>
        <a:xfrm>
          <a:off x="0" y="0"/>
          <a:ext cx="0" cy="0"/>
          <a:chOff x="0" y="0"/>
          <a:chExt cx="0" cy="0"/>
        </a:xfrm>
      </p:grpSpPr>
      <p:pic>
        <p:nvPicPr>
          <p:cNvPr id="2008" name="Google Shape;2008;p142"/>
          <p:cNvPicPr preferRelativeResize="0"/>
          <p:nvPr/>
        </p:nvPicPr>
        <p:blipFill rotWithShape="1">
          <a:blip r:embed="rId3">
            <a:alphaModFix/>
          </a:blip>
          <a:srcRect/>
          <a:stretch/>
        </p:blipFill>
        <p:spPr>
          <a:xfrm>
            <a:off x="187523" y="0"/>
            <a:ext cx="8527800" cy="4902300"/>
          </a:xfrm>
          <a:prstGeom prst="rect">
            <a:avLst/>
          </a:prstGeom>
          <a:noFill/>
          <a:ln>
            <a:noFill/>
          </a:ln>
        </p:spPr>
      </p:pic>
      <p:pic>
        <p:nvPicPr>
          <p:cNvPr id="2009" name="Google Shape;2009;p142"/>
          <p:cNvPicPr preferRelativeResize="0"/>
          <p:nvPr/>
        </p:nvPicPr>
        <p:blipFill rotWithShape="1">
          <a:blip r:embed="rId4">
            <a:alphaModFix/>
          </a:blip>
          <a:srcRect/>
          <a:stretch/>
        </p:blipFill>
        <p:spPr>
          <a:xfrm>
            <a:off x="7161609" y="170780"/>
            <a:ext cx="1821600" cy="997800"/>
          </a:xfrm>
          <a:prstGeom prst="rect">
            <a:avLst/>
          </a:prstGeom>
          <a:noFill/>
          <a:ln>
            <a:noFill/>
          </a:ln>
        </p:spPr>
      </p:pic>
      <p:sp>
        <p:nvSpPr>
          <p:cNvPr id="2010" name="Google Shape;2010;p14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2011" name="Google Shape;2011;p142"/>
          <p:cNvPicPr preferRelativeResize="0"/>
          <p:nvPr/>
        </p:nvPicPr>
        <p:blipFill rotWithShape="1">
          <a:blip r:embed="rId5">
            <a:alphaModFix/>
          </a:blip>
          <a:srcRect/>
          <a:stretch/>
        </p:blipFill>
        <p:spPr>
          <a:xfrm>
            <a:off x="4346249" y="4735775"/>
            <a:ext cx="451500" cy="349500"/>
          </a:xfrm>
          <a:prstGeom prst="rect">
            <a:avLst/>
          </a:prstGeom>
          <a:noFill/>
          <a:ln>
            <a:noFill/>
          </a:ln>
        </p:spPr>
      </p:pic>
      <p:sp>
        <p:nvSpPr>
          <p:cNvPr id="2012" name="Google Shape;2012;p14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pic>
        <p:nvPicPr>
          <p:cNvPr id="2017" name="Google Shape;2017;p143"/>
          <p:cNvPicPr preferRelativeResize="0"/>
          <p:nvPr/>
        </p:nvPicPr>
        <p:blipFill rotWithShape="1">
          <a:blip r:embed="rId3">
            <a:alphaModFix/>
          </a:blip>
          <a:srcRect/>
          <a:stretch/>
        </p:blipFill>
        <p:spPr>
          <a:xfrm>
            <a:off x="0" y="0"/>
            <a:ext cx="8347200" cy="5143500"/>
          </a:xfrm>
          <a:prstGeom prst="rect">
            <a:avLst/>
          </a:prstGeom>
          <a:noFill/>
          <a:ln>
            <a:noFill/>
          </a:ln>
        </p:spPr>
      </p:pic>
      <p:pic>
        <p:nvPicPr>
          <p:cNvPr id="2018" name="Google Shape;2018;p143"/>
          <p:cNvPicPr preferRelativeResize="0"/>
          <p:nvPr/>
        </p:nvPicPr>
        <p:blipFill rotWithShape="1">
          <a:blip r:embed="rId4">
            <a:alphaModFix/>
          </a:blip>
          <a:srcRect/>
          <a:stretch/>
        </p:blipFill>
        <p:spPr>
          <a:xfrm>
            <a:off x="7115022" y="1724546"/>
            <a:ext cx="1821600" cy="997800"/>
          </a:xfrm>
          <a:prstGeom prst="rect">
            <a:avLst/>
          </a:prstGeom>
          <a:noFill/>
          <a:ln>
            <a:noFill/>
          </a:ln>
        </p:spPr>
      </p:pic>
      <p:sp>
        <p:nvSpPr>
          <p:cNvPr id="2019" name="Google Shape;2019;p14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23"/>
        <p:cNvGrpSpPr/>
        <p:nvPr/>
      </p:nvGrpSpPr>
      <p:grpSpPr>
        <a:xfrm>
          <a:off x="0" y="0"/>
          <a:ext cx="0" cy="0"/>
          <a:chOff x="0" y="0"/>
          <a:chExt cx="0" cy="0"/>
        </a:xfrm>
      </p:grpSpPr>
      <p:sp>
        <p:nvSpPr>
          <p:cNvPr id="2024" name="Google Shape;2024;p144"/>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2025" name="Google Shape;2025;p144"/>
          <p:cNvPicPr preferRelativeResize="0"/>
          <p:nvPr/>
        </p:nvPicPr>
        <p:blipFill rotWithShape="1">
          <a:blip r:embed="rId3">
            <a:alphaModFix/>
          </a:blip>
          <a:srcRect/>
          <a:stretch/>
        </p:blipFill>
        <p:spPr>
          <a:xfrm>
            <a:off x="4238099" y="4717825"/>
            <a:ext cx="451500" cy="349500"/>
          </a:xfrm>
          <a:prstGeom prst="rect">
            <a:avLst/>
          </a:prstGeom>
          <a:noFill/>
          <a:ln>
            <a:noFill/>
          </a:ln>
        </p:spPr>
      </p:pic>
      <p:sp>
        <p:nvSpPr>
          <p:cNvPr id="2026" name="Google Shape;2026;p144"/>
          <p:cNvSpPr txBox="1"/>
          <p:nvPr/>
        </p:nvSpPr>
        <p:spPr>
          <a:xfrm>
            <a:off x="5770050" y="4943000"/>
            <a:ext cx="2182500" cy="1243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2400" u="sng">
                <a:solidFill>
                  <a:srgbClr val="1155CC"/>
                </a:solidFill>
                <a:latin typeface="Sniglet"/>
                <a:ea typeface="Sniglet"/>
                <a:cs typeface="Sniglet"/>
                <a:sym typeface="Sniglet"/>
                <a:hlinkClick r:id="rId4">
                  <a:extLst>
                    <a:ext uri="{A12FA001-AC4F-418D-AE19-62706E023703}">
                      <ahyp:hlinkClr xmlns:ahyp="http://schemas.microsoft.com/office/drawing/2018/hyperlinkcolor" val="tx"/>
                    </a:ext>
                  </a:extLst>
                </a:hlinkClick>
              </a:rPr>
              <a:t>www.niuco.es</a:t>
            </a:r>
            <a:endParaRPr sz="3000">
              <a:solidFill>
                <a:srgbClr val="000000"/>
              </a:solidFill>
              <a:latin typeface="Sniglet"/>
              <a:ea typeface="Sniglet"/>
              <a:cs typeface="Sniglet"/>
              <a:sym typeface="Sniglet"/>
            </a:endParaRPr>
          </a:p>
          <a:p>
            <a:pPr marL="0" lvl="0" indent="457200" algn="l" rtl="0">
              <a:spcBef>
                <a:spcPts val="0"/>
              </a:spcBef>
              <a:spcAft>
                <a:spcPts val="0"/>
              </a:spcAft>
              <a:buNone/>
            </a:pPr>
            <a:r>
              <a:rPr lang="es" sz="2400">
                <a:solidFill>
                  <a:srgbClr val="000000"/>
                </a:solidFill>
                <a:latin typeface="Sniglet"/>
                <a:ea typeface="Sniglet"/>
                <a:cs typeface="Sniglet"/>
                <a:sym typeface="Sniglet"/>
              </a:rPr>
              <a:t>@niucoEDU</a:t>
            </a:r>
            <a:endParaRPr sz="3000">
              <a:solidFill>
                <a:srgbClr val="000000"/>
              </a:solidFill>
              <a:latin typeface="Sniglet"/>
              <a:ea typeface="Sniglet"/>
              <a:cs typeface="Sniglet"/>
              <a:sym typeface="Sniglet"/>
            </a:endParaRPr>
          </a:p>
        </p:txBody>
      </p:sp>
      <p:pic>
        <p:nvPicPr>
          <p:cNvPr id="2027" name="Google Shape;2027;p144"/>
          <p:cNvPicPr preferRelativeResize="0"/>
          <p:nvPr/>
        </p:nvPicPr>
        <p:blipFill rotWithShape="1">
          <a:blip r:embed="rId5">
            <a:alphaModFix/>
          </a:blip>
          <a:srcRect/>
          <a:stretch/>
        </p:blipFill>
        <p:spPr>
          <a:xfrm>
            <a:off x="5895688" y="5580733"/>
            <a:ext cx="332100" cy="332100"/>
          </a:xfrm>
          <a:prstGeom prst="rect">
            <a:avLst/>
          </a:prstGeom>
          <a:noFill/>
          <a:ln>
            <a:noFill/>
          </a:ln>
        </p:spPr>
      </p:pic>
      <p:sp>
        <p:nvSpPr>
          <p:cNvPr id="2028" name="Google Shape;2028;p144"/>
          <p:cNvSpPr txBox="1"/>
          <p:nvPr/>
        </p:nvSpPr>
        <p:spPr>
          <a:xfrm>
            <a:off x="323200" y="677100"/>
            <a:ext cx="2718000" cy="5973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solidFill>
                  <a:srgbClr val="000000"/>
                </a:solidFill>
                <a:latin typeface="Dosis"/>
                <a:ea typeface="Dosis"/>
                <a:cs typeface="Dosis"/>
                <a:sym typeface="Dosis"/>
              </a:rPr>
              <a:t>EMPEZANDO</a:t>
            </a:r>
            <a:endParaRPr sz="3000"/>
          </a:p>
        </p:txBody>
      </p:sp>
      <p:sp>
        <p:nvSpPr>
          <p:cNvPr id="2029" name="Google Shape;2029;p144"/>
          <p:cNvSpPr txBox="1"/>
          <p:nvPr/>
        </p:nvSpPr>
        <p:spPr>
          <a:xfrm>
            <a:off x="3135675" y="677100"/>
            <a:ext cx="2718000" cy="597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2030" name="Google Shape;2030;p144"/>
          <p:cNvSpPr txBox="1"/>
          <p:nvPr/>
        </p:nvSpPr>
        <p:spPr>
          <a:xfrm>
            <a:off x="6031275" y="742050"/>
            <a:ext cx="2718000" cy="597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2031" name="Google Shape;2031;p144"/>
          <p:cNvSpPr txBox="1"/>
          <p:nvPr/>
        </p:nvSpPr>
        <p:spPr>
          <a:xfrm>
            <a:off x="1491525" y="253894"/>
            <a:ext cx="5446500" cy="4884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8000" b="1">
              <a:latin typeface="Dosis"/>
              <a:ea typeface="Dosis"/>
              <a:cs typeface="Dosis"/>
              <a:sym typeface="Dosis"/>
            </a:endParaRPr>
          </a:p>
          <a:p>
            <a:pPr marL="0" lvl="0" indent="0" algn="ctr" rtl="0">
              <a:spcBef>
                <a:spcPts val="0"/>
              </a:spcBef>
              <a:spcAft>
                <a:spcPts val="0"/>
              </a:spcAft>
              <a:buNone/>
            </a:pPr>
            <a:r>
              <a:rPr lang="es" sz="4000" b="1">
                <a:latin typeface="Dosis"/>
                <a:ea typeface="Dosis"/>
                <a:cs typeface="Dosis"/>
                <a:sym typeface="Dosis"/>
              </a:rPr>
              <a:t>¿CÓMO GAMIFICAR?</a:t>
            </a:r>
            <a:endParaRPr sz="4000" b="1">
              <a:latin typeface="Dosis"/>
              <a:ea typeface="Dosis"/>
              <a:cs typeface="Dosis"/>
              <a:sym typeface="Dosis"/>
            </a:endParaRPr>
          </a:p>
        </p:txBody>
      </p:sp>
      <p:pic>
        <p:nvPicPr>
          <p:cNvPr id="2032" name="Google Shape;2032;p144" descr="Resultado de imagen de CLASSDOJO"/>
          <p:cNvPicPr preferRelativeResize="0"/>
          <p:nvPr/>
        </p:nvPicPr>
        <p:blipFill>
          <a:blip r:embed="rId6">
            <a:alphaModFix/>
          </a:blip>
          <a:stretch>
            <a:fillRect/>
          </a:stretch>
        </p:blipFill>
        <p:spPr>
          <a:xfrm>
            <a:off x="484650" y="1391400"/>
            <a:ext cx="1796326" cy="942956"/>
          </a:xfrm>
          <a:prstGeom prst="rect">
            <a:avLst/>
          </a:prstGeom>
          <a:noFill/>
          <a:ln>
            <a:noFill/>
          </a:ln>
        </p:spPr>
      </p:pic>
      <p:sp>
        <p:nvSpPr>
          <p:cNvPr id="2033" name="Google Shape;2033;p144"/>
          <p:cNvSpPr/>
          <p:nvPr/>
        </p:nvSpPr>
        <p:spPr>
          <a:xfrm rot="5400000">
            <a:off x="1329500" y="2954616"/>
            <a:ext cx="514200" cy="384300"/>
          </a:xfrm>
          <a:prstGeom prst="rightArrow">
            <a:avLst>
              <a:gd name="adj1" fmla="val 50000"/>
              <a:gd name="adj2" fmla="val 50000"/>
            </a:avLst>
          </a:prstGeom>
          <a:solidFill>
            <a:srgbClr val="EEECE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144"/>
          <p:cNvSpPr txBox="1"/>
          <p:nvPr/>
        </p:nvSpPr>
        <p:spPr>
          <a:xfrm>
            <a:off x="3313275" y="677100"/>
            <a:ext cx="2718000" cy="5973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solidFill>
                  <a:srgbClr val="000000"/>
                </a:solidFill>
                <a:latin typeface="Dosis"/>
                <a:ea typeface="Dosis"/>
                <a:cs typeface="Dosis"/>
                <a:sym typeface="Dosis"/>
              </a:rPr>
              <a:t>SIGUIENDO</a:t>
            </a:r>
            <a:endParaRPr sz="3000"/>
          </a:p>
        </p:txBody>
      </p:sp>
      <p:sp>
        <p:nvSpPr>
          <p:cNvPr id="2035" name="Google Shape;2035;p144"/>
          <p:cNvSpPr txBox="1"/>
          <p:nvPr/>
        </p:nvSpPr>
        <p:spPr>
          <a:xfrm>
            <a:off x="6250425" y="677100"/>
            <a:ext cx="2718000" cy="5973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solidFill>
                  <a:srgbClr val="000000"/>
                </a:solidFill>
                <a:latin typeface="Dosis"/>
                <a:ea typeface="Dosis"/>
                <a:cs typeface="Dosis"/>
                <a:sym typeface="Dosis"/>
              </a:rPr>
              <a:t>MAS ALLÁ</a:t>
            </a:r>
            <a:endParaRPr sz="3000"/>
          </a:p>
        </p:txBody>
      </p:sp>
      <p:pic>
        <p:nvPicPr>
          <p:cNvPr id="2036" name="Google Shape;2036;p144" descr="Resultado de imagen de KAHOOT"/>
          <p:cNvPicPr preferRelativeResize="0"/>
          <p:nvPr/>
        </p:nvPicPr>
        <p:blipFill>
          <a:blip r:embed="rId7">
            <a:alphaModFix/>
          </a:blip>
          <a:stretch>
            <a:fillRect/>
          </a:stretch>
        </p:blipFill>
        <p:spPr>
          <a:xfrm>
            <a:off x="1103981" y="2386369"/>
            <a:ext cx="867324" cy="488250"/>
          </a:xfrm>
          <a:prstGeom prst="rect">
            <a:avLst/>
          </a:prstGeom>
          <a:noFill/>
          <a:ln>
            <a:noFill/>
          </a:ln>
        </p:spPr>
      </p:pic>
      <p:sp>
        <p:nvSpPr>
          <p:cNvPr id="2037" name="Google Shape;2037;p144"/>
          <p:cNvSpPr txBox="1"/>
          <p:nvPr/>
        </p:nvSpPr>
        <p:spPr>
          <a:xfrm>
            <a:off x="323200" y="3464288"/>
            <a:ext cx="2556600" cy="1020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00000"/>
                </a:solidFill>
                <a:latin typeface="Dosis"/>
                <a:ea typeface="Dosis"/>
                <a:cs typeface="Dosis"/>
                <a:sym typeface="Dosis"/>
              </a:rPr>
              <a:t>1 SESIÓN</a:t>
            </a:r>
            <a:endParaRPr b="1">
              <a:solidFill>
                <a:srgbClr val="000000"/>
              </a:solidFill>
              <a:latin typeface="Dosis"/>
              <a:ea typeface="Dosis"/>
              <a:cs typeface="Dosis"/>
              <a:sym typeface="Dosis"/>
            </a:endParaRPr>
          </a:p>
          <a:p>
            <a:pPr marL="0" lvl="0" indent="0" algn="ctr" rtl="0">
              <a:spcBef>
                <a:spcPts val="0"/>
              </a:spcBef>
              <a:spcAft>
                <a:spcPts val="0"/>
              </a:spcAft>
              <a:buNone/>
            </a:pPr>
            <a:r>
              <a:rPr lang="es" b="1">
                <a:solidFill>
                  <a:srgbClr val="000000"/>
                </a:solidFill>
                <a:latin typeface="Dosis"/>
                <a:ea typeface="Dosis"/>
                <a:cs typeface="Dosis"/>
                <a:sym typeface="Dosis"/>
              </a:rPr>
              <a:t>1 SEMANA/ME</a:t>
            </a:r>
            <a:r>
              <a:rPr lang="es" b="1">
                <a:latin typeface="Dosis"/>
                <a:ea typeface="Dosis"/>
                <a:cs typeface="Dosis"/>
                <a:sym typeface="Dosis"/>
              </a:rPr>
              <a:t>S</a:t>
            </a:r>
            <a:endParaRPr b="1">
              <a:solidFill>
                <a:srgbClr val="000000"/>
              </a:solidFill>
              <a:latin typeface="Dosis"/>
              <a:ea typeface="Dosis"/>
              <a:cs typeface="Dosis"/>
              <a:sym typeface="Dosis"/>
            </a:endParaRPr>
          </a:p>
        </p:txBody>
      </p:sp>
      <p:sp>
        <p:nvSpPr>
          <p:cNvPr id="2038" name="Google Shape;2038;p144"/>
          <p:cNvSpPr txBox="1"/>
          <p:nvPr/>
        </p:nvSpPr>
        <p:spPr>
          <a:xfrm>
            <a:off x="3393975" y="3581250"/>
            <a:ext cx="2556600" cy="9741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3900" b="1">
                <a:latin typeface="Dosis"/>
                <a:ea typeface="Dosis"/>
                <a:cs typeface="Dosis"/>
                <a:sym typeface="Dosis"/>
              </a:rPr>
              <a:t>PBL</a:t>
            </a:r>
            <a:endParaRPr sz="3900" b="1">
              <a:solidFill>
                <a:srgbClr val="000000"/>
              </a:solidFill>
              <a:latin typeface="Dosis"/>
              <a:ea typeface="Dosis"/>
              <a:cs typeface="Dosis"/>
              <a:sym typeface="Dosis"/>
            </a:endParaRPr>
          </a:p>
        </p:txBody>
      </p:sp>
      <p:sp>
        <p:nvSpPr>
          <p:cNvPr id="2039" name="Google Shape;2039;p144"/>
          <p:cNvSpPr/>
          <p:nvPr/>
        </p:nvSpPr>
        <p:spPr>
          <a:xfrm rot="5400000">
            <a:off x="3634550" y="2275913"/>
            <a:ext cx="1992300" cy="384300"/>
          </a:xfrm>
          <a:prstGeom prst="rightArrow">
            <a:avLst>
              <a:gd name="adj1" fmla="val 50000"/>
              <a:gd name="adj2" fmla="val 50000"/>
            </a:avLst>
          </a:prstGeom>
          <a:solidFill>
            <a:srgbClr val="EEECE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40" name="Google Shape;2040;p144"/>
          <p:cNvPicPr preferRelativeResize="0"/>
          <p:nvPr/>
        </p:nvPicPr>
        <p:blipFill>
          <a:blip r:embed="rId8">
            <a:alphaModFix/>
          </a:blip>
          <a:stretch>
            <a:fillRect/>
          </a:stretch>
        </p:blipFill>
        <p:spPr>
          <a:xfrm>
            <a:off x="3442075" y="2790956"/>
            <a:ext cx="711768" cy="711768"/>
          </a:xfrm>
          <a:prstGeom prst="rect">
            <a:avLst/>
          </a:prstGeom>
          <a:noFill/>
          <a:ln>
            <a:noFill/>
          </a:ln>
        </p:spPr>
      </p:pic>
      <p:sp>
        <p:nvSpPr>
          <p:cNvPr id="2041" name="Google Shape;2041;p144"/>
          <p:cNvSpPr/>
          <p:nvPr/>
        </p:nvSpPr>
        <p:spPr>
          <a:xfrm rot="5400000">
            <a:off x="6678650" y="2143425"/>
            <a:ext cx="1992300" cy="384300"/>
          </a:xfrm>
          <a:prstGeom prst="rightArrow">
            <a:avLst>
              <a:gd name="adj1" fmla="val 50000"/>
              <a:gd name="adj2" fmla="val 50000"/>
            </a:avLst>
          </a:prstGeom>
          <a:solidFill>
            <a:srgbClr val="EEECE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144"/>
          <p:cNvSpPr txBox="1"/>
          <p:nvPr/>
        </p:nvSpPr>
        <p:spPr>
          <a:xfrm>
            <a:off x="6396500" y="3502725"/>
            <a:ext cx="2556600" cy="942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latin typeface="Dosis"/>
                <a:ea typeface="Dosis"/>
                <a:cs typeface="Dosis"/>
                <a:sym typeface="Dosis"/>
              </a:rPr>
              <a:t>PROYECTO GAMIFICADO</a:t>
            </a:r>
            <a:endParaRPr b="1">
              <a:solidFill>
                <a:srgbClr val="000000"/>
              </a:solidFill>
              <a:latin typeface="Dosis"/>
              <a:ea typeface="Dosis"/>
              <a:cs typeface="Dosis"/>
              <a:sym typeface="Dosis"/>
            </a:endParaRPr>
          </a:p>
          <a:p>
            <a:pPr marL="0" lvl="0" indent="0" algn="ctr" rtl="0">
              <a:spcBef>
                <a:spcPts val="0"/>
              </a:spcBef>
              <a:spcAft>
                <a:spcPts val="0"/>
              </a:spcAft>
              <a:buNone/>
            </a:pPr>
            <a:r>
              <a:rPr lang="es" b="1">
                <a:solidFill>
                  <a:srgbClr val="000000"/>
                </a:solidFill>
                <a:latin typeface="Dosis"/>
                <a:ea typeface="Dosis"/>
                <a:cs typeface="Dosis"/>
                <a:sym typeface="Dosis"/>
              </a:rPr>
              <a:t>1 UNIDAD/1 TRIMESTRE/</a:t>
            </a:r>
            <a:r>
              <a:rPr lang="es" b="1">
                <a:latin typeface="Dosis"/>
                <a:ea typeface="Dosis"/>
                <a:cs typeface="Dosis"/>
                <a:sym typeface="Dosis"/>
              </a:rPr>
              <a:t>1 CURSO</a:t>
            </a:r>
            <a:endParaRPr b="1">
              <a:solidFill>
                <a:srgbClr val="000000"/>
              </a:solidFill>
              <a:latin typeface="Dosis"/>
              <a:ea typeface="Dosis"/>
              <a:cs typeface="Dosis"/>
              <a:sym typeface="Dosis"/>
            </a:endParaRPr>
          </a:p>
        </p:txBody>
      </p:sp>
      <p:sp>
        <p:nvSpPr>
          <p:cNvPr id="2043" name="Google Shape;2043;p144"/>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2047"/>
        <p:cNvGrpSpPr/>
        <p:nvPr/>
      </p:nvGrpSpPr>
      <p:grpSpPr>
        <a:xfrm>
          <a:off x="0" y="0"/>
          <a:ext cx="0" cy="0"/>
          <a:chOff x="0" y="0"/>
          <a:chExt cx="0" cy="0"/>
        </a:xfrm>
      </p:grpSpPr>
      <p:sp>
        <p:nvSpPr>
          <p:cNvPr id="2048" name="Google Shape;2048;p145"/>
          <p:cNvSpPr txBox="1">
            <a:spLocks noGrp="1"/>
          </p:cNvSpPr>
          <p:nvPr>
            <p:ph type="ctrTitle"/>
          </p:nvPr>
        </p:nvSpPr>
        <p:spPr>
          <a:xfrm>
            <a:off x="-150200" y="2017300"/>
            <a:ext cx="9188700" cy="2510100"/>
          </a:xfrm>
          <a:prstGeom prst="rect">
            <a:avLst/>
          </a:prstGeom>
          <a:noFill/>
          <a:ln>
            <a:noFill/>
          </a:ln>
        </p:spPr>
        <p:txBody>
          <a:bodyPr spcFirstLastPara="1" wrap="square" lIns="91425" tIns="91425" rIns="91425" bIns="91425" anchor="b" anchorCtr="0">
            <a:normAutofit fontScale="90000"/>
          </a:bodyPr>
          <a:lstStyle/>
          <a:p>
            <a:pPr marL="0" marR="0" lvl="0" indent="0" algn="ctr" rtl="0">
              <a:lnSpc>
                <a:spcPct val="100000"/>
              </a:lnSpc>
              <a:spcBef>
                <a:spcPts val="0"/>
              </a:spcBef>
              <a:spcAft>
                <a:spcPts val="0"/>
              </a:spcAft>
              <a:buClr>
                <a:srgbClr val="FFFFFF"/>
              </a:buClr>
              <a:buFont typeface="Dosis"/>
              <a:buNone/>
            </a:pPr>
            <a:endParaRPr sz="4000"/>
          </a:p>
          <a:p>
            <a:pPr marL="0" marR="0" lvl="0" indent="0" algn="ctr" rtl="0">
              <a:lnSpc>
                <a:spcPct val="100000"/>
              </a:lnSpc>
              <a:spcBef>
                <a:spcPts val="0"/>
              </a:spcBef>
              <a:spcAft>
                <a:spcPts val="0"/>
              </a:spcAft>
              <a:buClr>
                <a:srgbClr val="FFFFFF"/>
              </a:buClr>
              <a:buFont typeface="Dosis"/>
              <a:buNone/>
            </a:pPr>
            <a:r>
              <a:rPr lang="es">
                <a:solidFill>
                  <a:srgbClr val="FFFFFF"/>
                </a:solidFill>
                <a:latin typeface="Righteous"/>
                <a:ea typeface="Righteous"/>
                <a:cs typeface="Righteous"/>
                <a:sym typeface="Righteous"/>
              </a:rPr>
              <a:t>¿CUÁL ES EL MEJOR ESTADO MENTAL PARA EL APRENDIZAJE?</a:t>
            </a:r>
            <a:endParaRPr sz="5500">
              <a:solidFill>
                <a:srgbClr val="FFFFFF"/>
              </a:solidFill>
              <a:latin typeface="Righteous"/>
              <a:ea typeface="Righteous"/>
              <a:cs typeface="Righteous"/>
              <a:sym typeface="Righteous"/>
            </a:endParaRPr>
          </a:p>
        </p:txBody>
      </p:sp>
      <p:pic>
        <p:nvPicPr>
          <p:cNvPr id="2049" name="Google Shape;2049;p145"/>
          <p:cNvPicPr preferRelativeResize="0"/>
          <p:nvPr/>
        </p:nvPicPr>
        <p:blipFill>
          <a:blip r:embed="rId3">
            <a:alphaModFix/>
          </a:blip>
          <a:stretch>
            <a:fillRect/>
          </a:stretch>
        </p:blipFill>
        <p:spPr>
          <a:xfrm>
            <a:off x="3471750" y="204725"/>
            <a:ext cx="2200501" cy="2200501"/>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053"/>
        <p:cNvGrpSpPr/>
        <p:nvPr/>
      </p:nvGrpSpPr>
      <p:grpSpPr>
        <a:xfrm>
          <a:off x="0" y="0"/>
          <a:ext cx="0" cy="0"/>
          <a:chOff x="0" y="0"/>
          <a:chExt cx="0" cy="0"/>
        </a:xfrm>
      </p:grpSpPr>
      <p:sp>
        <p:nvSpPr>
          <p:cNvPr id="2054" name="Google Shape;2054;p146"/>
          <p:cNvSpPr/>
          <p:nvPr/>
        </p:nvSpPr>
        <p:spPr>
          <a:xfrm>
            <a:off x="3242675" y="232844"/>
            <a:ext cx="2632200" cy="4180800"/>
          </a:xfrm>
          <a:prstGeom prst="roundRect">
            <a:avLst>
              <a:gd name="adj" fmla="val 16667"/>
            </a:avLst>
          </a:prstGeom>
          <a:noFill/>
          <a:ln w="28575" cap="flat" cmpd="sng">
            <a:solidFill>
              <a:srgbClr val="1F497D"/>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2055" name="Google Shape;2055;p146"/>
          <p:cNvSpPr txBox="1"/>
          <p:nvPr/>
        </p:nvSpPr>
        <p:spPr>
          <a:xfrm>
            <a:off x="7994700" y="1718444"/>
            <a:ext cx="644100" cy="94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5000"/>
          </a:p>
        </p:txBody>
      </p:sp>
      <p:pic>
        <p:nvPicPr>
          <p:cNvPr id="2056" name="Google Shape;2056;p146"/>
          <p:cNvPicPr preferRelativeResize="0"/>
          <p:nvPr/>
        </p:nvPicPr>
        <p:blipFill rotWithShape="1">
          <a:blip r:embed="rId3">
            <a:alphaModFix/>
          </a:blip>
          <a:srcRect/>
          <a:stretch/>
        </p:blipFill>
        <p:spPr>
          <a:xfrm>
            <a:off x="630700" y="1013425"/>
            <a:ext cx="2080500" cy="2176800"/>
          </a:xfrm>
          <a:prstGeom prst="rect">
            <a:avLst/>
          </a:prstGeom>
          <a:noFill/>
          <a:ln>
            <a:noFill/>
          </a:ln>
        </p:spPr>
      </p:pic>
      <p:sp>
        <p:nvSpPr>
          <p:cNvPr id="2057" name="Google Shape;2057;p146"/>
          <p:cNvSpPr txBox="1"/>
          <p:nvPr/>
        </p:nvSpPr>
        <p:spPr>
          <a:xfrm>
            <a:off x="407975" y="3761538"/>
            <a:ext cx="2772000" cy="65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500" b="1">
                <a:solidFill>
                  <a:srgbClr val="666666"/>
                </a:solidFill>
                <a:latin typeface="Dosis"/>
                <a:ea typeface="Dosis"/>
                <a:cs typeface="Dosis"/>
                <a:sym typeface="Dosis"/>
              </a:rPr>
              <a:t>TAREAS/ RETOS</a:t>
            </a:r>
            <a:endParaRPr sz="2500" b="1">
              <a:solidFill>
                <a:srgbClr val="666666"/>
              </a:solidFill>
              <a:latin typeface="Dosis"/>
              <a:ea typeface="Dosis"/>
              <a:cs typeface="Dosis"/>
              <a:sym typeface="Dosis"/>
            </a:endParaRPr>
          </a:p>
          <a:p>
            <a:pPr marL="0" lvl="0" indent="0" algn="ctr" rtl="0">
              <a:spcBef>
                <a:spcPts val="0"/>
              </a:spcBef>
              <a:spcAft>
                <a:spcPts val="0"/>
              </a:spcAft>
              <a:buNone/>
            </a:pPr>
            <a:r>
              <a:rPr lang="es" sz="2500" b="1">
                <a:solidFill>
                  <a:srgbClr val="666666"/>
                </a:solidFill>
                <a:latin typeface="Dosis"/>
                <a:ea typeface="Dosis"/>
                <a:cs typeface="Dosis"/>
                <a:sym typeface="Dosis"/>
              </a:rPr>
              <a:t>PUNTOS  XP</a:t>
            </a:r>
            <a:endParaRPr sz="2500" b="1">
              <a:solidFill>
                <a:srgbClr val="666666"/>
              </a:solidFill>
              <a:latin typeface="Dosis"/>
              <a:ea typeface="Dosis"/>
              <a:cs typeface="Dosis"/>
              <a:sym typeface="Dosis"/>
            </a:endParaRPr>
          </a:p>
        </p:txBody>
      </p:sp>
      <p:pic>
        <p:nvPicPr>
          <p:cNvPr id="2058" name="Google Shape;2058;p146"/>
          <p:cNvPicPr preferRelativeResize="0"/>
          <p:nvPr/>
        </p:nvPicPr>
        <p:blipFill>
          <a:blip r:embed="rId4">
            <a:alphaModFix/>
          </a:blip>
          <a:stretch>
            <a:fillRect/>
          </a:stretch>
        </p:blipFill>
        <p:spPr>
          <a:xfrm>
            <a:off x="630700" y="2627894"/>
            <a:ext cx="846000" cy="1012841"/>
          </a:xfrm>
          <a:prstGeom prst="rect">
            <a:avLst/>
          </a:prstGeom>
          <a:noFill/>
          <a:ln>
            <a:noFill/>
          </a:ln>
        </p:spPr>
      </p:pic>
      <p:pic>
        <p:nvPicPr>
          <p:cNvPr id="2059" name="Google Shape;2059;p146"/>
          <p:cNvPicPr preferRelativeResize="0"/>
          <p:nvPr/>
        </p:nvPicPr>
        <p:blipFill>
          <a:blip r:embed="rId5">
            <a:alphaModFix/>
          </a:blip>
          <a:stretch>
            <a:fillRect/>
          </a:stretch>
        </p:blipFill>
        <p:spPr>
          <a:xfrm>
            <a:off x="1758699" y="2470878"/>
            <a:ext cx="748125" cy="1169856"/>
          </a:xfrm>
          <a:prstGeom prst="rect">
            <a:avLst/>
          </a:prstGeom>
          <a:noFill/>
          <a:ln>
            <a:noFill/>
          </a:ln>
        </p:spPr>
      </p:pic>
      <p:pic>
        <p:nvPicPr>
          <p:cNvPr id="2060" name="Google Shape;2060;p146"/>
          <p:cNvPicPr preferRelativeResize="0"/>
          <p:nvPr/>
        </p:nvPicPr>
        <p:blipFill rotWithShape="1">
          <a:blip r:embed="rId6">
            <a:alphaModFix/>
          </a:blip>
          <a:srcRect/>
          <a:stretch/>
        </p:blipFill>
        <p:spPr>
          <a:xfrm>
            <a:off x="3864577" y="1246883"/>
            <a:ext cx="943500" cy="943200"/>
          </a:xfrm>
          <a:prstGeom prst="rect">
            <a:avLst/>
          </a:prstGeom>
          <a:noFill/>
          <a:ln>
            <a:noFill/>
          </a:ln>
        </p:spPr>
      </p:pic>
      <p:pic>
        <p:nvPicPr>
          <p:cNvPr id="2061" name="Google Shape;2061;p146"/>
          <p:cNvPicPr preferRelativeResize="0"/>
          <p:nvPr/>
        </p:nvPicPr>
        <p:blipFill rotWithShape="1">
          <a:blip r:embed="rId7">
            <a:alphaModFix/>
          </a:blip>
          <a:srcRect/>
          <a:stretch/>
        </p:blipFill>
        <p:spPr>
          <a:xfrm>
            <a:off x="3994775" y="2470880"/>
            <a:ext cx="846000" cy="845400"/>
          </a:xfrm>
          <a:prstGeom prst="rect">
            <a:avLst/>
          </a:prstGeom>
          <a:noFill/>
          <a:ln>
            <a:noFill/>
          </a:ln>
        </p:spPr>
      </p:pic>
      <p:sp>
        <p:nvSpPr>
          <p:cNvPr id="2062" name="Google Shape;2062;p146"/>
          <p:cNvSpPr txBox="1"/>
          <p:nvPr/>
        </p:nvSpPr>
        <p:spPr>
          <a:xfrm>
            <a:off x="3172775" y="3761538"/>
            <a:ext cx="2772000" cy="65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500" b="1">
                <a:solidFill>
                  <a:srgbClr val="666666"/>
                </a:solidFill>
                <a:latin typeface="Dosis"/>
                <a:ea typeface="Dosis"/>
                <a:cs typeface="Dosis"/>
                <a:sym typeface="Dosis"/>
              </a:rPr>
              <a:t>INSIGNIAS</a:t>
            </a:r>
            <a:endParaRPr sz="2500" b="1">
              <a:solidFill>
                <a:srgbClr val="666666"/>
              </a:solidFill>
              <a:latin typeface="Dosis"/>
              <a:ea typeface="Dosis"/>
              <a:cs typeface="Dosis"/>
              <a:sym typeface="Dosis"/>
            </a:endParaRPr>
          </a:p>
        </p:txBody>
      </p:sp>
      <p:sp>
        <p:nvSpPr>
          <p:cNvPr id="2063" name="Google Shape;2063;p146"/>
          <p:cNvSpPr/>
          <p:nvPr/>
        </p:nvSpPr>
        <p:spPr>
          <a:xfrm>
            <a:off x="6063925" y="197388"/>
            <a:ext cx="2632200" cy="4119300"/>
          </a:xfrm>
          <a:prstGeom prst="roundRect">
            <a:avLst>
              <a:gd name="adj" fmla="val 16667"/>
            </a:avLst>
          </a:prstGeom>
          <a:noFill/>
          <a:ln w="28575" cap="flat" cmpd="sng">
            <a:solidFill>
              <a:srgbClr val="1F497D"/>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2064" name="Google Shape;2064;p146"/>
          <p:cNvSpPr txBox="1"/>
          <p:nvPr/>
        </p:nvSpPr>
        <p:spPr>
          <a:xfrm>
            <a:off x="1348900" y="168100"/>
            <a:ext cx="644100" cy="84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5000" b="1">
                <a:latin typeface="Dosis"/>
                <a:ea typeface="Dosis"/>
                <a:cs typeface="Dosis"/>
                <a:sym typeface="Dosis"/>
              </a:rPr>
              <a:t>P</a:t>
            </a:r>
            <a:endParaRPr sz="5000" b="1">
              <a:latin typeface="Dosis"/>
              <a:ea typeface="Dosis"/>
              <a:cs typeface="Dosis"/>
              <a:sym typeface="Dosis"/>
            </a:endParaRPr>
          </a:p>
        </p:txBody>
      </p:sp>
      <p:sp>
        <p:nvSpPr>
          <p:cNvPr id="2065" name="Google Shape;2065;p146"/>
          <p:cNvSpPr txBox="1"/>
          <p:nvPr/>
        </p:nvSpPr>
        <p:spPr>
          <a:xfrm>
            <a:off x="4171625" y="120756"/>
            <a:ext cx="644100" cy="84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5000" b="1">
                <a:latin typeface="Dosis"/>
                <a:ea typeface="Dosis"/>
                <a:cs typeface="Dosis"/>
                <a:sym typeface="Dosis"/>
              </a:rPr>
              <a:t>B</a:t>
            </a:r>
            <a:endParaRPr sz="5000" b="1">
              <a:latin typeface="Dosis"/>
              <a:ea typeface="Dosis"/>
              <a:cs typeface="Dosis"/>
              <a:sym typeface="Dosis"/>
            </a:endParaRPr>
          </a:p>
        </p:txBody>
      </p:sp>
      <p:sp>
        <p:nvSpPr>
          <p:cNvPr id="2066" name="Google Shape;2066;p146"/>
          <p:cNvSpPr txBox="1"/>
          <p:nvPr/>
        </p:nvSpPr>
        <p:spPr>
          <a:xfrm>
            <a:off x="7124550" y="120756"/>
            <a:ext cx="644100" cy="84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5000" b="1">
                <a:latin typeface="Dosis"/>
                <a:ea typeface="Dosis"/>
                <a:cs typeface="Dosis"/>
                <a:sym typeface="Dosis"/>
              </a:rPr>
              <a:t>L</a:t>
            </a:r>
            <a:endParaRPr sz="5000" b="1">
              <a:latin typeface="Dosis"/>
              <a:ea typeface="Dosis"/>
              <a:cs typeface="Dosis"/>
              <a:sym typeface="Dosis"/>
            </a:endParaRPr>
          </a:p>
        </p:txBody>
      </p:sp>
      <p:pic>
        <p:nvPicPr>
          <p:cNvPr id="2067" name="Google Shape;2067;p146"/>
          <p:cNvPicPr preferRelativeResize="0"/>
          <p:nvPr/>
        </p:nvPicPr>
        <p:blipFill rotWithShape="1">
          <a:blip r:embed="rId8">
            <a:alphaModFix/>
          </a:blip>
          <a:srcRect/>
          <a:stretch/>
        </p:blipFill>
        <p:spPr>
          <a:xfrm>
            <a:off x="6124821" y="1013425"/>
            <a:ext cx="2510400" cy="845400"/>
          </a:xfrm>
          <a:prstGeom prst="rect">
            <a:avLst/>
          </a:prstGeom>
          <a:noFill/>
          <a:ln>
            <a:noFill/>
          </a:ln>
        </p:spPr>
      </p:pic>
      <p:sp>
        <p:nvSpPr>
          <p:cNvPr id="2068" name="Google Shape;2068;p146"/>
          <p:cNvSpPr/>
          <p:nvPr/>
        </p:nvSpPr>
        <p:spPr>
          <a:xfrm>
            <a:off x="421425" y="232951"/>
            <a:ext cx="2632200" cy="4387800"/>
          </a:xfrm>
          <a:prstGeom prst="roundRect">
            <a:avLst>
              <a:gd name="adj" fmla="val 16667"/>
            </a:avLst>
          </a:prstGeom>
          <a:noFill/>
          <a:ln w="28575" cap="flat" cmpd="sng">
            <a:solidFill>
              <a:srgbClr val="1F497D"/>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2069" name="Google Shape;2069;p146"/>
          <p:cNvSpPr txBox="1"/>
          <p:nvPr/>
        </p:nvSpPr>
        <p:spPr>
          <a:xfrm>
            <a:off x="6124825" y="3761538"/>
            <a:ext cx="2772000" cy="6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500" b="1">
                <a:solidFill>
                  <a:srgbClr val="666666"/>
                </a:solidFill>
                <a:latin typeface="Dosis"/>
                <a:ea typeface="Dosis"/>
                <a:cs typeface="Dosis"/>
                <a:sym typeface="Dosis"/>
              </a:rPr>
              <a:t>CLASIFICACIONES</a:t>
            </a:r>
            <a:endParaRPr sz="2500" b="1">
              <a:solidFill>
                <a:srgbClr val="666666"/>
              </a:solidFill>
              <a:latin typeface="Dosis"/>
              <a:ea typeface="Dosis"/>
              <a:cs typeface="Dosis"/>
              <a:sym typeface="Dosis"/>
            </a:endParaRPr>
          </a:p>
        </p:txBody>
      </p:sp>
      <p:pic>
        <p:nvPicPr>
          <p:cNvPr id="2070" name="Google Shape;2070;p146"/>
          <p:cNvPicPr preferRelativeResize="0"/>
          <p:nvPr/>
        </p:nvPicPr>
        <p:blipFill rotWithShape="1">
          <a:blip r:embed="rId9">
            <a:alphaModFix/>
          </a:blip>
          <a:srcRect r="9321"/>
          <a:stretch/>
        </p:blipFill>
        <p:spPr>
          <a:xfrm>
            <a:off x="6241825" y="2072500"/>
            <a:ext cx="2276400" cy="864000"/>
          </a:xfrm>
          <a:prstGeom prst="rect">
            <a:avLst/>
          </a:prstGeom>
          <a:noFill/>
          <a:ln>
            <a:noFill/>
          </a:ln>
        </p:spPr>
      </p:pic>
      <p:sp>
        <p:nvSpPr>
          <p:cNvPr id="2071" name="Google Shape;2071;p146"/>
          <p:cNvSpPr txBox="1"/>
          <p:nvPr/>
        </p:nvSpPr>
        <p:spPr>
          <a:xfrm>
            <a:off x="1668825" y="4413450"/>
            <a:ext cx="72279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3200">
                <a:latin typeface="Righteous"/>
                <a:ea typeface="Righteous"/>
                <a:cs typeface="Righteous"/>
                <a:sym typeface="Righteous"/>
              </a:rPr>
              <a:t>¿Qué generan estos componentes?</a:t>
            </a:r>
            <a:endParaRPr sz="3200">
              <a:latin typeface="Righteous"/>
              <a:ea typeface="Righteous"/>
              <a:cs typeface="Righteous"/>
              <a:sym typeface="Righteous"/>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2075"/>
        <p:cNvGrpSpPr/>
        <p:nvPr/>
      </p:nvGrpSpPr>
      <p:grpSpPr>
        <a:xfrm>
          <a:off x="0" y="0"/>
          <a:ext cx="0" cy="0"/>
          <a:chOff x="0" y="0"/>
          <a:chExt cx="0" cy="0"/>
        </a:xfrm>
      </p:grpSpPr>
      <p:sp>
        <p:nvSpPr>
          <p:cNvPr id="2076" name="Google Shape;2076;p147"/>
          <p:cNvSpPr txBox="1">
            <a:spLocks noGrp="1"/>
          </p:cNvSpPr>
          <p:nvPr>
            <p:ph type="ctrTitle"/>
          </p:nvPr>
        </p:nvSpPr>
        <p:spPr>
          <a:xfrm>
            <a:off x="-150200" y="2017300"/>
            <a:ext cx="9188700" cy="2510100"/>
          </a:xfrm>
          <a:prstGeom prst="rect">
            <a:avLst/>
          </a:prstGeom>
          <a:noFill/>
          <a:ln>
            <a:noFill/>
          </a:ln>
        </p:spPr>
        <p:txBody>
          <a:bodyPr spcFirstLastPara="1" wrap="square" lIns="91425" tIns="91425" rIns="91425" bIns="91425" anchor="b" anchorCtr="0">
            <a:normAutofit/>
          </a:bodyPr>
          <a:lstStyle/>
          <a:p>
            <a:pPr marL="0" marR="0" lvl="0" indent="0" algn="ctr" rtl="0">
              <a:lnSpc>
                <a:spcPct val="100000"/>
              </a:lnSpc>
              <a:spcBef>
                <a:spcPts val="0"/>
              </a:spcBef>
              <a:spcAft>
                <a:spcPts val="0"/>
              </a:spcAft>
              <a:buClr>
                <a:srgbClr val="FFFFFF"/>
              </a:buClr>
              <a:buFont typeface="Dosis"/>
              <a:buNone/>
            </a:pPr>
            <a:endParaRPr sz="4000"/>
          </a:p>
          <a:p>
            <a:pPr marL="0" marR="0" lvl="0" indent="0" algn="ctr" rtl="0">
              <a:lnSpc>
                <a:spcPct val="100000"/>
              </a:lnSpc>
              <a:spcBef>
                <a:spcPts val="0"/>
              </a:spcBef>
              <a:spcAft>
                <a:spcPts val="0"/>
              </a:spcAft>
              <a:buClr>
                <a:srgbClr val="FFFFFF"/>
              </a:buClr>
              <a:buFont typeface="Dosis"/>
              <a:buNone/>
            </a:pPr>
            <a:r>
              <a:rPr lang="es">
                <a:solidFill>
                  <a:srgbClr val="FFFFFF"/>
                </a:solidFill>
                <a:latin typeface="Righteous"/>
                <a:ea typeface="Righteous"/>
                <a:cs typeface="Righteous"/>
                <a:sym typeface="Righteous"/>
              </a:rPr>
              <a:t>¿EXCITACIÓN?</a:t>
            </a:r>
            <a:endParaRPr>
              <a:solidFill>
                <a:srgbClr val="FFFFFF"/>
              </a:solidFill>
              <a:latin typeface="Righteous"/>
              <a:ea typeface="Righteous"/>
              <a:cs typeface="Righteous"/>
              <a:sym typeface="Righteous"/>
            </a:endParaRPr>
          </a:p>
          <a:p>
            <a:pPr marL="0" marR="0" lvl="0" indent="0" algn="ctr" rtl="0">
              <a:lnSpc>
                <a:spcPct val="100000"/>
              </a:lnSpc>
              <a:spcBef>
                <a:spcPts val="0"/>
              </a:spcBef>
              <a:spcAft>
                <a:spcPts val="0"/>
              </a:spcAft>
              <a:buClr>
                <a:srgbClr val="FFFFFF"/>
              </a:buClr>
              <a:buFont typeface="Dosis"/>
              <a:buNone/>
            </a:pPr>
            <a:r>
              <a:rPr lang="es">
                <a:solidFill>
                  <a:srgbClr val="FFFFFF"/>
                </a:solidFill>
                <a:latin typeface="Righteous"/>
                <a:ea typeface="Righteous"/>
                <a:cs typeface="Righteous"/>
                <a:sym typeface="Righteous"/>
              </a:rPr>
              <a:t>¿SERENIDAD?</a:t>
            </a:r>
            <a:endParaRPr>
              <a:solidFill>
                <a:srgbClr val="FFFFFF"/>
              </a:solidFill>
              <a:latin typeface="Righteous"/>
              <a:ea typeface="Righteous"/>
              <a:cs typeface="Righteous"/>
              <a:sym typeface="Righteous"/>
            </a:endParaRPr>
          </a:p>
        </p:txBody>
      </p:sp>
      <p:pic>
        <p:nvPicPr>
          <p:cNvPr id="2077" name="Google Shape;2077;p147"/>
          <p:cNvPicPr preferRelativeResize="0"/>
          <p:nvPr/>
        </p:nvPicPr>
        <p:blipFill>
          <a:blip r:embed="rId3">
            <a:alphaModFix/>
          </a:blip>
          <a:stretch>
            <a:fillRect/>
          </a:stretch>
        </p:blipFill>
        <p:spPr>
          <a:xfrm>
            <a:off x="3471750" y="204725"/>
            <a:ext cx="2200501" cy="2200501"/>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2081"/>
        <p:cNvGrpSpPr/>
        <p:nvPr/>
      </p:nvGrpSpPr>
      <p:grpSpPr>
        <a:xfrm>
          <a:off x="0" y="0"/>
          <a:ext cx="0" cy="0"/>
          <a:chOff x="0" y="0"/>
          <a:chExt cx="0" cy="0"/>
        </a:xfrm>
      </p:grpSpPr>
      <p:sp>
        <p:nvSpPr>
          <p:cNvPr id="2082" name="Google Shape;2082;p148"/>
          <p:cNvSpPr txBox="1">
            <a:spLocks noGrp="1"/>
          </p:cNvSpPr>
          <p:nvPr>
            <p:ph type="ctrTitle"/>
          </p:nvPr>
        </p:nvSpPr>
        <p:spPr>
          <a:xfrm>
            <a:off x="-44700" y="2505300"/>
            <a:ext cx="9188700" cy="2510100"/>
          </a:xfrm>
          <a:prstGeom prst="rect">
            <a:avLst/>
          </a:prstGeom>
          <a:noFill/>
          <a:ln>
            <a:noFill/>
          </a:ln>
        </p:spPr>
        <p:txBody>
          <a:bodyPr spcFirstLastPara="1" wrap="square" lIns="91425" tIns="91425" rIns="91425" bIns="91425" anchor="b" anchorCtr="0">
            <a:normAutofit/>
          </a:bodyPr>
          <a:lstStyle/>
          <a:p>
            <a:pPr marL="0" marR="0" lvl="0" indent="0" algn="ctr" rtl="0">
              <a:lnSpc>
                <a:spcPct val="100000"/>
              </a:lnSpc>
              <a:spcBef>
                <a:spcPts val="0"/>
              </a:spcBef>
              <a:spcAft>
                <a:spcPts val="0"/>
              </a:spcAft>
              <a:buClr>
                <a:srgbClr val="FFFFFF"/>
              </a:buClr>
              <a:buFont typeface="Dosis"/>
              <a:buNone/>
            </a:pPr>
            <a:endParaRPr sz="4000"/>
          </a:p>
          <a:p>
            <a:pPr marL="0" marR="0" lvl="0" indent="0" algn="ctr" rtl="0">
              <a:lnSpc>
                <a:spcPct val="100000"/>
              </a:lnSpc>
              <a:spcBef>
                <a:spcPts val="0"/>
              </a:spcBef>
              <a:spcAft>
                <a:spcPts val="0"/>
              </a:spcAft>
              <a:buClr>
                <a:srgbClr val="FFFFFF"/>
              </a:buClr>
              <a:buFont typeface="Dosis"/>
              <a:buNone/>
            </a:pPr>
            <a:r>
              <a:rPr lang="es">
                <a:solidFill>
                  <a:srgbClr val="FFFFFF"/>
                </a:solidFill>
                <a:latin typeface="Righteous"/>
                <a:ea typeface="Righteous"/>
                <a:cs typeface="Righteous"/>
                <a:sym typeface="Righteous"/>
              </a:rPr>
              <a:t>¿CÓMO GAMIFICAR?</a:t>
            </a:r>
            <a:endParaRPr sz="5500">
              <a:solidFill>
                <a:srgbClr val="FFFFFF"/>
              </a:solidFill>
              <a:latin typeface="Righteous"/>
              <a:ea typeface="Righteous"/>
              <a:cs typeface="Righteous"/>
              <a:sym typeface="Righteous"/>
            </a:endParaRPr>
          </a:p>
        </p:txBody>
      </p:sp>
      <p:pic>
        <p:nvPicPr>
          <p:cNvPr id="2083" name="Google Shape;2083;p148"/>
          <p:cNvPicPr preferRelativeResize="0"/>
          <p:nvPr/>
        </p:nvPicPr>
        <p:blipFill>
          <a:blip r:embed="rId3">
            <a:alphaModFix/>
          </a:blip>
          <a:stretch>
            <a:fillRect/>
          </a:stretch>
        </p:blipFill>
        <p:spPr>
          <a:xfrm>
            <a:off x="3471750" y="204725"/>
            <a:ext cx="2200501" cy="2200501"/>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87"/>
        <p:cNvGrpSpPr/>
        <p:nvPr/>
      </p:nvGrpSpPr>
      <p:grpSpPr>
        <a:xfrm>
          <a:off x="0" y="0"/>
          <a:ext cx="0" cy="0"/>
          <a:chOff x="0" y="0"/>
          <a:chExt cx="0" cy="0"/>
        </a:xfrm>
      </p:grpSpPr>
      <p:sp>
        <p:nvSpPr>
          <p:cNvPr id="2088" name="Google Shape;2088;p149"/>
          <p:cNvSpPr txBox="1">
            <a:spLocks noGrp="1"/>
          </p:cNvSpPr>
          <p:nvPr>
            <p:ph type="ctrTitle"/>
          </p:nvPr>
        </p:nvSpPr>
        <p:spPr>
          <a:xfrm>
            <a:off x="311700" y="1371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PROCESO</a:t>
            </a:r>
            <a:endParaRPr/>
          </a:p>
        </p:txBody>
      </p:sp>
      <p:sp>
        <p:nvSpPr>
          <p:cNvPr id="2089" name="Google Shape;2089;p149"/>
          <p:cNvSpPr/>
          <p:nvPr/>
        </p:nvSpPr>
        <p:spPr>
          <a:xfrm>
            <a:off x="6223475" y="1302950"/>
            <a:ext cx="1936200" cy="2942100"/>
          </a:xfrm>
          <a:prstGeom prst="roundRect">
            <a:avLst>
              <a:gd name="adj" fmla="val 1666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solidFill>
                  <a:srgbClr val="FFFFFF"/>
                </a:solidFill>
                <a:latin typeface="Dosis"/>
                <a:ea typeface="Dosis"/>
                <a:cs typeface="Dosis"/>
                <a:sym typeface="Dosis"/>
              </a:rPr>
              <a:t>MECÁNICAS</a:t>
            </a:r>
            <a:endParaRPr sz="2500" b="1">
              <a:solidFill>
                <a:srgbClr val="FFFFFF"/>
              </a:solidFill>
              <a:latin typeface="Dosis"/>
              <a:ea typeface="Dosis"/>
              <a:cs typeface="Dosis"/>
              <a:sym typeface="Dosis"/>
            </a:endParaRPr>
          </a:p>
        </p:txBody>
      </p:sp>
      <p:pic>
        <p:nvPicPr>
          <p:cNvPr id="2090" name="Google Shape;2090;p149"/>
          <p:cNvPicPr preferRelativeResize="0"/>
          <p:nvPr/>
        </p:nvPicPr>
        <p:blipFill>
          <a:blip r:embed="rId3">
            <a:alphaModFix/>
          </a:blip>
          <a:stretch>
            <a:fillRect/>
          </a:stretch>
        </p:blipFill>
        <p:spPr>
          <a:xfrm>
            <a:off x="7735175" y="0"/>
            <a:ext cx="1408825" cy="1408825"/>
          </a:xfrm>
          <a:prstGeom prst="rect">
            <a:avLst/>
          </a:prstGeom>
          <a:noFill/>
          <a:ln>
            <a:noFill/>
          </a:ln>
        </p:spPr>
      </p:pic>
      <p:sp>
        <p:nvSpPr>
          <p:cNvPr id="2091" name="Google Shape;2091;p149"/>
          <p:cNvSpPr/>
          <p:nvPr/>
        </p:nvSpPr>
        <p:spPr>
          <a:xfrm>
            <a:off x="476250" y="1348100"/>
            <a:ext cx="1728600" cy="29421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latin typeface="Dosis"/>
                <a:ea typeface="Dosis"/>
                <a:cs typeface="Dosis"/>
                <a:sym typeface="Dosis"/>
              </a:rPr>
              <a:t>ANÁLISIS,</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OBJETIVO</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E </a:t>
            </a:r>
            <a:endParaRPr sz="2500" b="1">
              <a:latin typeface="Dosis"/>
              <a:ea typeface="Dosis"/>
              <a:cs typeface="Dosis"/>
              <a:sym typeface="Dosis"/>
            </a:endParaRPr>
          </a:p>
          <a:p>
            <a:pPr marL="0" lvl="0" indent="0" algn="ctr" rtl="0">
              <a:spcBef>
                <a:spcPts val="0"/>
              </a:spcBef>
              <a:spcAft>
                <a:spcPts val="0"/>
              </a:spcAft>
              <a:buNone/>
            </a:pPr>
            <a:r>
              <a:rPr lang="es" sz="1800" b="1">
                <a:latin typeface="Dosis"/>
                <a:ea typeface="Dosis"/>
                <a:cs typeface="Dosis"/>
                <a:sym typeface="Dosis"/>
              </a:rPr>
              <a:t>INDICADORES</a:t>
            </a:r>
            <a:endParaRPr sz="1800" b="1">
              <a:latin typeface="Dosis"/>
              <a:ea typeface="Dosis"/>
              <a:cs typeface="Dosis"/>
              <a:sym typeface="Dosis"/>
            </a:endParaRPr>
          </a:p>
        </p:txBody>
      </p:sp>
      <p:sp>
        <p:nvSpPr>
          <p:cNvPr id="2092" name="Google Shape;2092;p149"/>
          <p:cNvSpPr/>
          <p:nvPr/>
        </p:nvSpPr>
        <p:spPr>
          <a:xfrm>
            <a:off x="2300825" y="1348100"/>
            <a:ext cx="1865400" cy="2942100"/>
          </a:xfrm>
          <a:prstGeom prst="roundRect">
            <a:avLst>
              <a:gd name="adj" fmla="val 16667"/>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latin typeface="Dosis"/>
                <a:ea typeface="Dosis"/>
                <a:cs typeface="Dosis"/>
                <a:sym typeface="Dosis"/>
              </a:rPr>
              <a:t>NARRATIVA</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Y </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ESTÉTICA</a:t>
            </a:r>
            <a:endParaRPr sz="2500" b="1">
              <a:latin typeface="Dosis"/>
              <a:ea typeface="Dosis"/>
              <a:cs typeface="Dosis"/>
              <a:sym typeface="Dosis"/>
            </a:endParaRPr>
          </a:p>
        </p:txBody>
      </p:sp>
      <p:sp>
        <p:nvSpPr>
          <p:cNvPr id="2093" name="Google Shape;2093;p149"/>
          <p:cNvSpPr/>
          <p:nvPr/>
        </p:nvSpPr>
        <p:spPr>
          <a:xfrm>
            <a:off x="4262150" y="1348088"/>
            <a:ext cx="1865400" cy="29421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latin typeface="Dosis"/>
                <a:ea typeface="Dosis"/>
                <a:cs typeface="Dosis"/>
                <a:sym typeface="Dosis"/>
              </a:rPr>
              <a:t>DINÁMICAS</a:t>
            </a:r>
            <a:endParaRPr sz="2500" b="1">
              <a:latin typeface="Dosis"/>
              <a:ea typeface="Dosis"/>
              <a:cs typeface="Dosis"/>
              <a:sym typeface="Dosis"/>
            </a:endParaRPr>
          </a:p>
        </p:txBody>
      </p:sp>
      <p:sp>
        <p:nvSpPr>
          <p:cNvPr id="2094" name="Google Shape;2094;p149"/>
          <p:cNvSpPr/>
          <p:nvPr/>
        </p:nvSpPr>
        <p:spPr>
          <a:xfrm>
            <a:off x="2240150" y="974175"/>
            <a:ext cx="4085100" cy="349500"/>
          </a:xfrm>
          <a:prstGeom prst="righ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88"/>
                                        </p:tgtEl>
                                        <p:attrNameLst>
                                          <p:attrName>style.visibility</p:attrName>
                                        </p:attrNameLst>
                                      </p:cBhvr>
                                      <p:to>
                                        <p:strVal val="visible"/>
                                      </p:to>
                                    </p:set>
                                    <p:animEffect transition="in" filter="fade">
                                      <p:cBhvr>
                                        <p:cTn id="7" dur="1000"/>
                                        <p:tgtEl>
                                          <p:spTgt spid="2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pic>
        <p:nvPicPr>
          <p:cNvPr id="921" name="Google Shape;921;p51"/>
          <p:cNvPicPr preferRelativeResize="0"/>
          <p:nvPr/>
        </p:nvPicPr>
        <p:blipFill rotWithShape="1">
          <a:blip r:embed="rId3">
            <a:alphaModFix/>
          </a:blip>
          <a:srcRect l="3185" t="3344"/>
          <a:stretch/>
        </p:blipFill>
        <p:spPr>
          <a:xfrm>
            <a:off x="1574867" y="940145"/>
            <a:ext cx="6403376" cy="3480258"/>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2098"/>
        <p:cNvGrpSpPr/>
        <p:nvPr/>
      </p:nvGrpSpPr>
      <p:grpSpPr>
        <a:xfrm>
          <a:off x="0" y="0"/>
          <a:ext cx="0" cy="0"/>
          <a:chOff x="0" y="0"/>
          <a:chExt cx="0" cy="0"/>
        </a:xfrm>
      </p:grpSpPr>
      <p:sp>
        <p:nvSpPr>
          <p:cNvPr id="2099" name="Google Shape;2099;p150"/>
          <p:cNvSpPr/>
          <p:nvPr/>
        </p:nvSpPr>
        <p:spPr>
          <a:xfrm>
            <a:off x="99463" y="-15733"/>
            <a:ext cx="2241600" cy="5143500"/>
          </a:xfrm>
          <a:prstGeom prst="rect">
            <a:avLst/>
          </a:prstGeom>
          <a:noFill/>
          <a:ln w="38100" cap="flat" cmpd="sng">
            <a:solidFill>
              <a:srgbClr val="FF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0" name="Google Shape;2100;p150"/>
          <p:cNvSpPr/>
          <p:nvPr/>
        </p:nvSpPr>
        <p:spPr>
          <a:xfrm>
            <a:off x="4094668" y="1303470"/>
            <a:ext cx="1748100" cy="37443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1" name="Google Shape;2101;p150"/>
          <p:cNvSpPr/>
          <p:nvPr/>
        </p:nvSpPr>
        <p:spPr>
          <a:xfrm>
            <a:off x="2218611" y="1303470"/>
            <a:ext cx="1748100" cy="29262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2" name="Google Shape;2102;p150"/>
          <p:cNvSpPr/>
          <p:nvPr/>
        </p:nvSpPr>
        <p:spPr>
          <a:xfrm rot="-5400000">
            <a:off x="645654" y="-200165"/>
            <a:ext cx="1080743" cy="1748230"/>
          </a:xfrm>
          <a:prstGeom prst="flowChartExtract">
            <a:avLst/>
          </a:prstGeom>
          <a:solidFill>
            <a:srgbClr val="F4CCCC"/>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3" name="Google Shape;2103;p150"/>
          <p:cNvSpPr/>
          <p:nvPr/>
        </p:nvSpPr>
        <p:spPr>
          <a:xfrm>
            <a:off x="311909" y="2473343"/>
            <a:ext cx="1822200" cy="10806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4" name="Google Shape;2104;p150"/>
          <p:cNvSpPr/>
          <p:nvPr/>
        </p:nvSpPr>
        <p:spPr>
          <a:xfrm rot="5400000">
            <a:off x="2430054" y="-162326"/>
            <a:ext cx="1080743" cy="1672552"/>
          </a:xfrm>
          <a:prstGeom prst="flowChartExtra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5" name="Google Shape;2105;p150"/>
          <p:cNvSpPr/>
          <p:nvPr/>
        </p:nvSpPr>
        <p:spPr>
          <a:xfrm rot="-5400000">
            <a:off x="4352923" y="-137374"/>
            <a:ext cx="1080743" cy="1622648"/>
          </a:xfrm>
          <a:prstGeom prst="flowChartExtract">
            <a:avLst/>
          </a:prstGeom>
          <a:solidFill>
            <a:srgbClr val="D9EAD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6" name="Google Shape;2106;p150"/>
          <p:cNvSpPr/>
          <p:nvPr/>
        </p:nvSpPr>
        <p:spPr>
          <a:xfrm rot="5400000">
            <a:off x="6723778" y="-811568"/>
            <a:ext cx="1080743" cy="2971037"/>
          </a:xfrm>
          <a:prstGeom prst="flowChartExtract">
            <a:avLst/>
          </a:prstGeom>
          <a:solidFill>
            <a:srgbClr val="D9D2E9"/>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07" name="Google Shape;2107;p150"/>
          <p:cNvSpPr txBox="1"/>
          <p:nvPr/>
        </p:nvSpPr>
        <p:spPr>
          <a:xfrm>
            <a:off x="790658" y="548251"/>
            <a:ext cx="1182600" cy="251400"/>
          </a:xfrm>
          <a:prstGeom prst="rect">
            <a:avLst/>
          </a:prstGeom>
          <a:noFill/>
          <a:ln w="9525" cap="flat" cmpd="sng">
            <a:solidFill>
              <a:srgbClr val="434343"/>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100">
                <a:latin typeface="Verdana"/>
                <a:ea typeface="Verdana"/>
                <a:cs typeface="Verdana"/>
                <a:sym typeface="Verdana"/>
              </a:rPr>
              <a:t>EMPATIZAR</a:t>
            </a:r>
            <a:endParaRPr sz="1100">
              <a:latin typeface="Verdana"/>
              <a:ea typeface="Verdana"/>
              <a:cs typeface="Verdana"/>
              <a:sym typeface="Verdana"/>
            </a:endParaRPr>
          </a:p>
        </p:txBody>
      </p:sp>
      <p:sp>
        <p:nvSpPr>
          <p:cNvPr id="2108" name="Google Shape;2108;p150"/>
          <p:cNvSpPr txBox="1"/>
          <p:nvPr/>
        </p:nvSpPr>
        <p:spPr>
          <a:xfrm>
            <a:off x="2241900" y="548251"/>
            <a:ext cx="1062300" cy="251400"/>
          </a:xfrm>
          <a:prstGeom prst="rect">
            <a:avLst/>
          </a:prstGeom>
          <a:noFill/>
          <a:ln w="9525" cap="flat" cmpd="sng">
            <a:solidFill>
              <a:srgbClr val="434343"/>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100">
                <a:latin typeface="Verdana"/>
                <a:ea typeface="Verdana"/>
                <a:cs typeface="Verdana"/>
                <a:sym typeface="Verdana"/>
              </a:rPr>
              <a:t>DEFINIR</a:t>
            </a:r>
            <a:endParaRPr sz="1100">
              <a:latin typeface="Verdana"/>
              <a:ea typeface="Verdana"/>
              <a:cs typeface="Verdana"/>
              <a:sym typeface="Verdana"/>
            </a:endParaRPr>
          </a:p>
        </p:txBody>
      </p:sp>
      <p:sp>
        <p:nvSpPr>
          <p:cNvPr id="2109" name="Google Shape;2109;p150"/>
          <p:cNvSpPr txBox="1"/>
          <p:nvPr/>
        </p:nvSpPr>
        <p:spPr>
          <a:xfrm>
            <a:off x="4692366" y="548251"/>
            <a:ext cx="920700" cy="251400"/>
          </a:xfrm>
          <a:prstGeom prst="rect">
            <a:avLst/>
          </a:prstGeom>
          <a:noFill/>
          <a:ln w="9525" cap="flat" cmpd="sng">
            <a:solidFill>
              <a:srgbClr val="434343"/>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100">
                <a:latin typeface="Verdana"/>
                <a:ea typeface="Verdana"/>
                <a:cs typeface="Verdana"/>
                <a:sym typeface="Verdana"/>
              </a:rPr>
              <a:t>IDEAR</a:t>
            </a:r>
            <a:endParaRPr sz="1100">
              <a:latin typeface="Verdana"/>
              <a:ea typeface="Verdana"/>
              <a:cs typeface="Verdana"/>
              <a:sym typeface="Verdana"/>
            </a:endParaRPr>
          </a:p>
        </p:txBody>
      </p:sp>
      <p:sp>
        <p:nvSpPr>
          <p:cNvPr id="2110" name="Google Shape;2110;p150"/>
          <p:cNvSpPr/>
          <p:nvPr/>
        </p:nvSpPr>
        <p:spPr>
          <a:xfrm>
            <a:off x="311909" y="1303470"/>
            <a:ext cx="1822200" cy="10806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11" name="Google Shape;2111;p150"/>
          <p:cNvSpPr txBox="1"/>
          <p:nvPr/>
        </p:nvSpPr>
        <p:spPr>
          <a:xfrm>
            <a:off x="5842803" y="548251"/>
            <a:ext cx="1284300" cy="251400"/>
          </a:xfrm>
          <a:prstGeom prst="rect">
            <a:avLst/>
          </a:prstGeom>
          <a:noFill/>
          <a:ln w="9525" cap="flat" cmpd="sng">
            <a:solidFill>
              <a:srgbClr val="434343"/>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100">
                <a:latin typeface="Verdana"/>
                <a:ea typeface="Verdana"/>
                <a:cs typeface="Verdana"/>
                <a:sym typeface="Verdana"/>
              </a:rPr>
              <a:t>PROTOTIPAR</a:t>
            </a:r>
            <a:endParaRPr sz="1100">
              <a:latin typeface="Verdana"/>
              <a:ea typeface="Verdana"/>
              <a:cs typeface="Verdana"/>
              <a:sym typeface="Verdana"/>
            </a:endParaRPr>
          </a:p>
        </p:txBody>
      </p:sp>
      <p:sp>
        <p:nvSpPr>
          <p:cNvPr id="2112" name="Google Shape;2112;p150"/>
          <p:cNvSpPr/>
          <p:nvPr/>
        </p:nvSpPr>
        <p:spPr>
          <a:xfrm rot="5400000">
            <a:off x="7735197" y="-97709"/>
            <a:ext cx="542179" cy="1543318"/>
          </a:xfrm>
          <a:prstGeom prst="flowChartExtract">
            <a:avLst/>
          </a:prstGeom>
          <a:solidFill>
            <a:srgbClr val="EAD1DC"/>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1100"/>
          </a:p>
        </p:txBody>
      </p:sp>
      <p:sp>
        <p:nvSpPr>
          <p:cNvPr id="2113" name="Google Shape;2113;p150"/>
          <p:cNvSpPr txBox="1"/>
          <p:nvPr/>
        </p:nvSpPr>
        <p:spPr>
          <a:xfrm>
            <a:off x="7302947" y="548251"/>
            <a:ext cx="1122000" cy="251400"/>
          </a:xfrm>
          <a:prstGeom prst="rect">
            <a:avLst/>
          </a:prstGeom>
          <a:noFill/>
          <a:ln w="9525" cap="flat" cmpd="sng">
            <a:solidFill>
              <a:srgbClr val="434343"/>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100">
                <a:latin typeface="Verdana"/>
                <a:ea typeface="Verdana"/>
                <a:cs typeface="Verdana"/>
                <a:sym typeface="Verdana"/>
              </a:rPr>
              <a:t>TESTEO</a:t>
            </a:r>
            <a:endParaRPr sz="1100">
              <a:latin typeface="Verdana"/>
              <a:ea typeface="Verdana"/>
              <a:cs typeface="Verdana"/>
              <a:sym typeface="Verdana"/>
            </a:endParaRPr>
          </a:p>
        </p:txBody>
      </p:sp>
      <p:sp>
        <p:nvSpPr>
          <p:cNvPr id="2114" name="Google Shape;2114;p150"/>
          <p:cNvSpPr/>
          <p:nvPr/>
        </p:nvSpPr>
        <p:spPr>
          <a:xfrm>
            <a:off x="3864630" y="610551"/>
            <a:ext cx="159300" cy="126900"/>
          </a:xfrm>
          <a:prstGeom prst="ellipse">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15" name="Google Shape;2115;p150"/>
          <p:cNvSpPr/>
          <p:nvPr/>
        </p:nvSpPr>
        <p:spPr>
          <a:xfrm>
            <a:off x="947351" y="1962663"/>
            <a:ext cx="920700" cy="3333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100" b="1"/>
              <a:t>MAPA EMPATIA</a:t>
            </a:r>
            <a:endParaRPr sz="1100" b="1"/>
          </a:p>
        </p:txBody>
      </p:sp>
      <p:sp>
        <p:nvSpPr>
          <p:cNvPr id="2116" name="Google Shape;2116;p150"/>
          <p:cNvSpPr/>
          <p:nvPr/>
        </p:nvSpPr>
        <p:spPr>
          <a:xfrm>
            <a:off x="1227235" y="3120551"/>
            <a:ext cx="793500" cy="3333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100" b="1"/>
              <a:t>DAFO</a:t>
            </a:r>
            <a:endParaRPr sz="1100" b="1"/>
          </a:p>
        </p:txBody>
      </p:sp>
      <p:sp>
        <p:nvSpPr>
          <p:cNvPr id="2117" name="Google Shape;2117;p150"/>
          <p:cNvSpPr/>
          <p:nvPr/>
        </p:nvSpPr>
        <p:spPr>
          <a:xfrm>
            <a:off x="370013" y="3620961"/>
            <a:ext cx="1822200" cy="14268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a:p>
        </p:txBody>
      </p:sp>
      <p:sp>
        <p:nvSpPr>
          <p:cNvPr id="2118" name="Google Shape;2118;p150"/>
          <p:cNvSpPr/>
          <p:nvPr/>
        </p:nvSpPr>
        <p:spPr>
          <a:xfrm>
            <a:off x="371794" y="1467220"/>
            <a:ext cx="920700" cy="4092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ALUMNO</a:t>
            </a:r>
            <a:endParaRPr sz="1000" b="1"/>
          </a:p>
        </p:txBody>
      </p:sp>
      <p:sp>
        <p:nvSpPr>
          <p:cNvPr id="2119" name="Google Shape;2119;p150"/>
          <p:cNvSpPr/>
          <p:nvPr/>
        </p:nvSpPr>
        <p:spPr>
          <a:xfrm>
            <a:off x="370013" y="2544107"/>
            <a:ext cx="793500" cy="9096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700" b="1"/>
              <a:t>GRUPO</a:t>
            </a:r>
            <a:endParaRPr sz="700" b="1"/>
          </a:p>
          <a:p>
            <a:pPr marL="0" lvl="0" indent="0" algn="ctr" rtl="0">
              <a:spcBef>
                <a:spcPts val="0"/>
              </a:spcBef>
              <a:spcAft>
                <a:spcPts val="0"/>
              </a:spcAft>
              <a:buNone/>
            </a:pPr>
            <a:r>
              <a:rPr lang="es" sz="600" b="1"/>
              <a:t>Relaciones</a:t>
            </a:r>
            <a:endParaRPr sz="600" b="1"/>
          </a:p>
          <a:p>
            <a:pPr marL="0" lvl="0" indent="0" algn="ctr" rtl="0">
              <a:spcBef>
                <a:spcPts val="0"/>
              </a:spcBef>
              <a:spcAft>
                <a:spcPts val="0"/>
              </a:spcAft>
              <a:buNone/>
            </a:pPr>
            <a:r>
              <a:rPr lang="es" sz="600" b="1"/>
              <a:t>Liderazgo</a:t>
            </a:r>
            <a:endParaRPr sz="600" b="1"/>
          </a:p>
          <a:p>
            <a:pPr marL="0" lvl="0" indent="0" algn="ctr" rtl="0">
              <a:spcBef>
                <a:spcPts val="0"/>
              </a:spcBef>
              <a:spcAft>
                <a:spcPts val="0"/>
              </a:spcAft>
              <a:buNone/>
            </a:pPr>
            <a:r>
              <a:rPr lang="es" sz="600" b="1"/>
              <a:t>Participación</a:t>
            </a:r>
            <a:endParaRPr sz="600" b="1"/>
          </a:p>
        </p:txBody>
      </p:sp>
      <p:sp>
        <p:nvSpPr>
          <p:cNvPr id="2120" name="Google Shape;2120;p150"/>
          <p:cNvSpPr/>
          <p:nvPr/>
        </p:nvSpPr>
        <p:spPr>
          <a:xfrm>
            <a:off x="504215" y="3751413"/>
            <a:ext cx="857100" cy="4092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700" b="1"/>
              <a:t>CENTRO</a:t>
            </a:r>
            <a:endParaRPr sz="700" b="1"/>
          </a:p>
        </p:txBody>
      </p:sp>
      <p:sp>
        <p:nvSpPr>
          <p:cNvPr id="2121" name="Google Shape;2121;p150"/>
          <p:cNvSpPr/>
          <p:nvPr/>
        </p:nvSpPr>
        <p:spPr>
          <a:xfrm>
            <a:off x="1227235" y="2544086"/>
            <a:ext cx="793500" cy="4092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700" b="1"/>
              <a:t>ENTORNO</a:t>
            </a:r>
            <a:endParaRPr sz="700" b="1"/>
          </a:p>
          <a:p>
            <a:pPr marL="0" lvl="0" indent="0" algn="ctr" rtl="0">
              <a:spcBef>
                <a:spcPts val="0"/>
              </a:spcBef>
              <a:spcAft>
                <a:spcPts val="0"/>
              </a:spcAft>
              <a:buNone/>
            </a:pPr>
            <a:r>
              <a:rPr lang="es" sz="600" b="1"/>
              <a:t>Próximo</a:t>
            </a:r>
            <a:endParaRPr sz="600" b="1"/>
          </a:p>
          <a:p>
            <a:pPr marL="0" lvl="0" indent="0" algn="ctr" rtl="0">
              <a:spcBef>
                <a:spcPts val="0"/>
              </a:spcBef>
              <a:spcAft>
                <a:spcPts val="0"/>
              </a:spcAft>
              <a:buNone/>
            </a:pPr>
            <a:r>
              <a:rPr lang="es" sz="600" b="1"/>
              <a:t>Lejano</a:t>
            </a:r>
            <a:endParaRPr sz="600" b="1"/>
          </a:p>
        </p:txBody>
      </p:sp>
      <p:pic>
        <p:nvPicPr>
          <p:cNvPr id="2122" name="Google Shape;2122;p150"/>
          <p:cNvPicPr preferRelativeResize="0"/>
          <p:nvPr/>
        </p:nvPicPr>
        <p:blipFill>
          <a:blip r:embed="rId3">
            <a:alphaModFix/>
          </a:blip>
          <a:stretch>
            <a:fillRect/>
          </a:stretch>
        </p:blipFill>
        <p:spPr>
          <a:xfrm>
            <a:off x="2235949" y="273574"/>
            <a:ext cx="251398" cy="251397"/>
          </a:xfrm>
          <a:prstGeom prst="rect">
            <a:avLst/>
          </a:prstGeom>
          <a:noFill/>
          <a:ln>
            <a:noFill/>
          </a:ln>
        </p:spPr>
      </p:pic>
      <p:pic>
        <p:nvPicPr>
          <p:cNvPr id="2123" name="Google Shape;2123;p150"/>
          <p:cNvPicPr preferRelativeResize="0"/>
          <p:nvPr/>
        </p:nvPicPr>
        <p:blipFill>
          <a:blip r:embed="rId4">
            <a:alphaModFix/>
          </a:blip>
          <a:stretch>
            <a:fillRect/>
          </a:stretch>
        </p:blipFill>
        <p:spPr>
          <a:xfrm>
            <a:off x="1657158" y="273574"/>
            <a:ext cx="251398" cy="251398"/>
          </a:xfrm>
          <a:prstGeom prst="rect">
            <a:avLst/>
          </a:prstGeom>
          <a:noFill/>
          <a:ln>
            <a:noFill/>
          </a:ln>
        </p:spPr>
      </p:pic>
      <p:pic>
        <p:nvPicPr>
          <p:cNvPr id="2124" name="Google Shape;2124;p150"/>
          <p:cNvPicPr preferRelativeResize="0"/>
          <p:nvPr/>
        </p:nvPicPr>
        <p:blipFill>
          <a:blip r:embed="rId5">
            <a:alphaModFix/>
          </a:blip>
          <a:stretch>
            <a:fillRect/>
          </a:stretch>
        </p:blipFill>
        <p:spPr>
          <a:xfrm>
            <a:off x="5362660" y="273574"/>
            <a:ext cx="251398" cy="251398"/>
          </a:xfrm>
          <a:prstGeom prst="rect">
            <a:avLst/>
          </a:prstGeom>
          <a:noFill/>
          <a:ln>
            <a:noFill/>
          </a:ln>
        </p:spPr>
      </p:pic>
      <p:pic>
        <p:nvPicPr>
          <p:cNvPr id="2125" name="Google Shape;2125;p150"/>
          <p:cNvPicPr preferRelativeResize="0"/>
          <p:nvPr/>
        </p:nvPicPr>
        <p:blipFill>
          <a:blip r:embed="rId6">
            <a:alphaModFix/>
          </a:blip>
          <a:stretch>
            <a:fillRect/>
          </a:stretch>
        </p:blipFill>
        <p:spPr>
          <a:xfrm>
            <a:off x="5912059" y="273574"/>
            <a:ext cx="251398" cy="251398"/>
          </a:xfrm>
          <a:prstGeom prst="rect">
            <a:avLst/>
          </a:prstGeom>
          <a:noFill/>
          <a:ln>
            <a:noFill/>
          </a:ln>
        </p:spPr>
      </p:pic>
      <p:cxnSp>
        <p:nvCxnSpPr>
          <p:cNvPr id="2126" name="Google Shape;2126;p150"/>
          <p:cNvCxnSpPr/>
          <p:nvPr/>
        </p:nvCxnSpPr>
        <p:spPr>
          <a:xfrm rot="10800000" flipH="1">
            <a:off x="338243" y="28968"/>
            <a:ext cx="1409100" cy="450600"/>
          </a:xfrm>
          <a:prstGeom prst="straightConnector1">
            <a:avLst/>
          </a:prstGeom>
          <a:noFill/>
          <a:ln w="28575" cap="flat" cmpd="sng">
            <a:solidFill>
              <a:srgbClr val="000000"/>
            </a:solidFill>
            <a:prstDash val="solid"/>
            <a:round/>
            <a:headEnd type="none" w="med" len="med"/>
            <a:tailEnd type="triangle" w="med" len="med"/>
          </a:ln>
        </p:spPr>
      </p:cxnSp>
      <p:cxnSp>
        <p:nvCxnSpPr>
          <p:cNvPr id="2127" name="Google Shape;2127;p150"/>
          <p:cNvCxnSpPr/>
          <p:nvPr/>
        </p:nvCxnSpPr>
        <p:spPr>
          <a:xfrm rot="10800000" flipH="1">
            <a:off x="4154822" y="28968"/>
            <a:ext cx="1409100" cy="450600"/>
          </a:xfrm>
          <a:prstGeom prst="straightConnector1">
            <a:avLst/>
          </a:prstGeom>
          <a:noFill/>
          <a:ln w="28575" cap="flat" cmpd="sng">
            <a:solidFill>
              <a:srgbClr val="000000"/>
            </a:solidFill>
            <a:prstDash val="solid"/>
            <a:round/>
            <a:headEnd type="none" w="med" len="med"/>
            <a:tailEnd type="triangle" w="med" len="med"/>
          </a:ln>
        </p:spPr>
      </p:cxnSp>
      <p:cxnSp>
        <p:nvCxnSpPr>
          <p:cNvPr id="2128" name="Google Shape;2128;p150"/>
          <p:cNvCxnSpPr/>
          <p:nvPr/>
        </p:nvCxnSpPr>
        <p:spPr>
          <a:xfrm>
            <a:off x="2346415" y="29108"/>
            <a:ext cx="1416300" cy="455100"/>
          </a:xfrm>
          <a:prstGeom prst="straightConnector1">
            <a:avLst/>
          </a:prstGeom>
          <a:noFill/>
          <a:ln w="28575" cap="flat" cmpd="sng">
            <a:solidFill>
              <a:srgbClr val="000000"/>
            </a:solidFill>
            <a:prstDash val="solid"/>
            <a:round/>
            <a:headEnd type="none" w="med" len="med"/>
            <a:tailEnd type="triangle" w="med" len="med"/>
          </a:ln>
        </p:spPr>
      </p:cxnSp>
      <p:cxnSp>
        <p:nvCxnSpPr>
          <p:cNvPr id="2129" name="Google Shape;2129;p150"/>
          <p:cNvCxnSpPr/>
          <p:nvPr/>
        </p:nvCxnSpPr>
        <p:spPr>
          <a:xfrm>
            <a:off x="5752974" y="29108"/>
            <a:ext cx="1464000" cy="288000"/>
          </a:xfrm>
          <a:prstGeom prst="straightConnector1">
            <a:avLst/>
          </a:prstGeom>
          <a:noFill/>
          <a:ln w="28575" cap="flat" cmpd="sng">
            <a:solidFill>
              <a:srgbClr val="000000"/>
            </a:solidFill>
            <a:prstDash val="solid"/>
            <a:round/>
            <a:headEnd type="none" w="med" len="med"/>
            <a:tailEnd type="triangle" w="med" len="med"/>
          </a:ln>
        </p:spPr>
      </p:cxnSp>
      <p:cxnSp>
        <p:nvCxnSpPr>
          <p:cNvPr id="2130" name="Google Shape;2130;p150"/>
          <p:cNvCxnSpPr/>
          <p:nvPr/>
        </p:nvCxnSpPr>
        <p:spPr>
          <a:xfrm>
            <a:off x="7265272" y="317187"/>
            <a:ext cx="1464000" cy="288000"/>
          </a:xfrm>
          <a:prstGeom prst="straightConnector1">
            <a:avLst/>
          </a:prstGeom>
          <a:noFill/>
          <a:ln w="28575" cap="flat" cmpd="sng">
            <a:solidFill>
              <a:srgbClr val="000000"/>
            </a:solidFill>
            <a:prstDash val="solid"/>
            <a:round/>
            <a:headEnd type="none" w="med" len="med"/>
            <a:tailEnd type="triangle" w="med" len="med"/>
          </a:ln>
        </p:spPr>
      </p:cxnSp>
      <p:sp>
        <p:nvSpPr>
          <p:cNvPr id="2131" name="Google Shape;2131;p150"/>
          <p:cNvSpPr/>
          <p:nvPr/>
        </p:nvSpPr>
        <p:spPr>
          <a:xfrm>
            <a:off x="481770" y="4358045"/>
            <a:ext cx="793500" cy="333300"/>
          </a:xfrm>
          <a:prstGeom prst="rect">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700" b="1"/>
              <a:t>RECURSOS</a:t>
            </a:r>
            <a:endParaRPr sz="700" b="1"/>
          </a:p>
        </p:txBody>
      </p:sp>
      <p:sp>
        <p:nvSpPr>
          <p:cNvPr id="2132" name="Google Shape;2132;p150"/>
          <p:cNvSpPr/>
          <p:nvPr/>
        </p:nvSpPr>
        <p:spPr>
          <a:xfrm>
            <a:off x="1354782" y="4250947"/>
            <a:ext cx="920700" cy="2544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700" b="1"/>
              <a:t>HUMANOS</a:t>
            </a:r>
            <a:endParaRPr sz="700" b="1"/>
          </a:p>
        </p:txBody>
      </p:sp>
      <p:sp>
        <p:nvSpPr>
          <p:cNvPr id="2133" name="Google Shape;2133;p150"/>
          <p:cNvSpPr/>
          <p:nvPr/>
        </p:nvSpPr>
        <p:spPr>
          <a:xfrm>
            <a:off x="1354782" y="4545298"/>
            <a:ext cx="920700" cy="2544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700" b="1"/>
              <a:t>ESPACIOS</a:t>
            </a:r>
            <a:endParaRPr sz="700" b="1"/>
          </a:p>
        </p:txBody>
      </p:sp>
      <p:sp>
        <p:nvSpPr>
          <p:cNvPr id="2134" name="Google Shape;2134;p150"/>
          <p:cNvSpPr/>
          <p:nvPr/>
        </p:nvSpPr>
        <p:spPr>
          <a:xfrm>
            <a:off x="1354782" y="4839668"/>
            <a:ext cx="920700" cy="2544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700" b="1"/>
              <a:t>MATERIALES</a:t>
            </a:r>
            <a:endParaRPr sz="700" b="1"/>
          </a:p>
        </p:txBody>
      </p:sp>
      <p:sp>
        <p:nvSpPr>
          <p:cNvPr id="2135" name="Google Shape;2135;p150"/>
          <p:cNvSpPr/>
          <p:nvPr/>
        </p:nvSpPr>
        <p:spPr>
          <a:xfrm>
            <a:off x="2159031" y="1332528"/>
            <a:ext cx="14091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DEFINICIÓN CURRÍCULO </a:t>
            </a:r>
            <a:endParaRPr sz="1000" b="1"/>
          </a:p>
        </p:txBody>
      </p:sp>
      <p:sp>
        <p:nvSpPr>
          <p:cNvPr id="2136" name="Google Shape;2136;p150"/>
          <p:cNvSpPr/>
          <p:nvPr/>
        </p:nvSpPr>
        <p:spPr>
          <a:xfrm>
            <a:off x="2159031" y="1962663"/>
            <a:ext cx="13341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JUGADORES</a:t>
            </a:r>
            <a:endParaRPr sz="1000" b="1"/>
          </a:p>
        </p:txBody>
      </p:sp>
      <p:sp>
        <p:nvSpPr>
          <p:cNvPr id="2137" name="Google Shape;2137;p150"/>
          <p:cNvSpPr/>
          <p:nvPr/>
        </p:nvSpPr>
        <p:spPr>
          <a:xfrm>
            <a:off x="2243095" y="3420615"/>
            <a:ext cx="14091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TRANSPOSICIÓN DIDÁCTICA</a:t>
            </a:r>
            <a:endParaRPr sz="1000" b="1"/>
          </a:p>
        </p:txBody>
      </p:sp>
      <p:sp>
        <p:nvSpPr>
          <p:cNvPr id="2138" name="Google Shape;2138;p150"/>
          <p:cNvSpPr/>
          <p:nvPr/>
        </p:nvSpPr>
        <p:spPr>
          <a:xfrm>
            <a:off x="2243095" y="2699281"/>
            <a:ext cx="13341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INTERESES LÚDICOS</a:t>
            </a:r>
            <a:endParaRPr sz="1000" b="1"/>
          </a:p>
        </p:txBody>
      </p:sp>
      <p:sp>
        <p:nvSpPr>
          <p:cNvPr id="2139" name="Google Shape;2139;p150"/>
          <p:cNvSpPr/>
          <p:nvPr/>
        </p:nvSpPr>
        <p:spPr>
          <a:xfrm>
            <a:off x="3059123" y="3751408"/>
            <a:ext cx="703500" cy="2982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PLANTILLA</a:t>
            </a:r>
            <a:endParaRPr sz="600" b="1"/>
          </a:p>
        </p:txBody>
      </p:sp>
      <p:sp>
        <p:nvSpPr>
          <p:cNvPr id="2140" name="Google Shape;2140;p150"/>
          <p:cNvSpPr/>
          <p:nvPr/>
        </p:nvSpPr>
        <p:spPr>
          <a:xfrm>
            <a:off x="3059128" y="2295922"/>
            <a:ext cx="644400" cy="2880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VERBOS</a:t>
            </a:r>
            <a:endParaRPr sz="600" b="1"/>
          </a:p>
          <a:p>
            <a:pPr marL="0" lvl="0" indent="0" algn="ctr" rtl="0">
              <a:spcBef>
                <a:spcPts val="0"/>
              </a:spcBef>
              <a:spcAft>
                <a:spcPts val="0"/>
              </a:spcAft>
              <a:buNone/>
            </a:pPr>
            <a:r>
              <a:rPr lang="es" sz="600" b="1"/>
              <a:t>AMY JO</a:t>
            </a:r>
            <a:endParaRPr sz="600" b="1"/>
          </a:p>
        </p:txBody>
      </p:sp>
      <p:sp>
        <p:nvSpPr>
          <p:cNvPr id="2141" name="Google Shape;2141;p150"/>
          <p:cNvSpPr/>
          <p:nvPr/>
        </p:nvSpPr>
        <p:spPr>
          <a:xfrm>
            <a:off x="3059128" y="3007744"/>
            <a:ext cx="703500" cy="298200"/>
          </a:xfrm>
          <a:prstGeom prst="rect">
            <a:avLst/>
          </a:prstGeom>
          <a:solidFill>
            <a:srgbClr val="FCE5CD"/>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WEISS y RADOFF</a:t>
            </a:r>
            <a:endParaRPr sz="600" b="1"/>
          </a:p>
        </p:txBody>
      </p:sp>
      <p:sp>
        <p:nvSpPr>
          <p:cNvPr id="2142" name="Google Shape;2142;p150"/>
          <p:cNvSpPr/>
          <p:nvPr/>
        </p:nvSpPr>
        <p:spPr>
          <a:xfrm>
            <a:off x="3493057" y="945049"/>
            <a:ext cx="9549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OBJETIVO</a:t>
            </a:r>
            <a:endParaRPr sz="1000" b="1"/>
          </a:p>
        </p:txBody>
      </p:sp>
      <p:cxnSp>
        <p:nvCxnSpPr>
          <p:cNvPr id="2143" name="Google Shape;2143;p150"/>
          <p:cNvCxnSpPr>
            <a:stCxn id="2102" idx="1"/>
            <a:endCxn id="2118" idx="0"/>
          </p:cNvCxnSpPr>
          <p:nvPr/>
        </p:nvCxnSpPr>
        <p:spPr>
          <a:xfrm flipH="1">
            <a:off x="832026" y="944136"/>
            <a:ext cx="354000" cy="523200"/>
          </a:xfrm>
          <a:prstGeom prst="straightConnector1">
            <a:avLst/>
          </a:prstGeom>
          <a:noFill/>
          <a:ln w="9525" cap="flat" cmpd="sng">
            <a:solidFill>
              <a:srgbClr val="000000"/>
            </a:solidFill>
            <a:prstDash val="solid"/>
            <a:round/>
            <a:headEnd type="none" w="med" len="med"/>
            <a:tailEnd type="triangle" w="med" len="med"/>
          </a:ln>
        </p:spPr>
      </p:cxnSp>
      <p:cxnSp>
        <p:nvCxnSpPr>
          <p:cNvPr id="2144" name="Google Shape;2144;p150"/>
          <p:cNvCxnSpPr>
            <a:stCxn id="2118" idx="2"/>
            <a:endCxn id="2119" idx="0"/>
          </p:cNvCxnSpPr>
          <p:nvPr/>
        </p:nvCxnSpPr>
        <p:spPr>
          <a:xfrm flipH="1">
            <a:off x="766744" y="1876420"/>
            <a:ext cx="65400" cy="667800"/>
          </a:xfrm>
          <a:prstGeom prst="straightConnector1">
            <a:avLst/>
          </a:prstGeom>
          <a:noFill/>
          <a:ln w="9525" cap="flat" cmpd="sng">
            <a:solidFill>
              <a:srgbClr val="000000"/>
            </a:solidFill>
            <a:prstDash val="solid"/>
            <a:round/>
            <a:headEnd type="none" w="med" len="med"/>
            <a:tailEnd type="triangle" w="med" len="med"/>
          </a:ln>
        </p:spPr>
      </p:cxnSp>
      <p:cxnSp>
        <p:nvCxnSpPr>
          <p:cNvPr id="2145" name="Google Shape;2145;p150"/>
          <p:cNvCxnSpPr>
            <a:endCxn id="2121" idx="2"/>
          </p:cNvCxnSpPr>
          <p:nvPr/>
        </p:nvCxnSpPr>
        <p:spPr>
          <a:xfrm rot="10800000" flipH="1">
            <a:off x="1177885" y="2953286"/>
            <a:ext cx="446100" cy="54300"/>
          </a:xfrm>
          <a:prstGeom prst="straightConnector1">
            <a:avLst/>
          </a:prstGeom>
          <a:noFill/>
          <a:ln w="9525" cap="flat" cmpd="sng">
            <a:solidFill>
              <a:srgbClr val="000000"/>
            </a:solidFill>
            <a:prstDash val="solid"/>
            <a:round/>
            <a:headEnd type="none" w="med" len="med"/>
            <a:tailEnd type="triangle" w="med" len="med"/>
          </a:ln>
        </p:spPr>
      </p:cxnSp>
      <p:cxnSp>
        <p:nvCxnSpPr>
          <p:cNvPr id="2146" name="Google Shape;2146;p150"/>
          <p:cNvCxnSpPr>
            <a:stCxn id="2121" idx="2"/>
            <a:endCxn id="2120" idx="0"/>
          </p:cNvCxnSpPr>
          <p:nvPr/>
        </p:nvCxnSpPr>
        <p:spPr>
          <a:xfrm flipH="1">
            <a:off x="932785" y="2953286"/>
            <a:ext cx="691200" cy="798000"/>
          </a:xfrm>
          <a:prstGeom prst="straightConnector1">
            <a:avLst/>
          </a:prstGeom>
          <a:noFill/>
          <a:ln w="9525" cap="flat" cmpd="sng">
            <a:solidFill>
              <a:srgbClr val="000000"/>
            </a:solidFill>
            <a:prstDash val="solid"/>
            <a:round/>
            <a:headEnd type="none" w="med" len="med"/>
            <a:tailEnd type="triangle" w="med" len="med"/>
          </a:ln>
        </p:spPr>
      </p:cxnSp>
      <p:cxnSp>
        <p:nvCxnSpPr>
          <p:cNvPr id="2147" name="Google Shape;2147;p150"/>
          <p:cNvCxnSpPr>
            <a:stCxn id="2120" idx="2"/>
            <a:endCxn id="2131" idx="0"/>
          </p:cNvCxnSpPr>
          <p:nvPr/>
        </p:nvCxnSpPr>
        <p:spPr>
          <a:xfrm flipH="1">
            <a:off x="878465" y="4160613"/>
            <a:ext cx="54300" cy="197400"/>
          </a:xfrm>
          <a:prstGeom prst="straightConnector1">
            <a:avLst/>
          </a:prstGeom>
          <a:noFill/>
          <a:ln w="9525" cap="flat" cmpd="sng">
            <a:solidFill>
              <a:srgbClr val="000000"/>
            </a:solidFill>
            <a:prstDash val="solid"/>
            <a:round/>
            <a:headEnd type="none" w="med" len="med"/>
            <a:tailEnd type="triangle" w="med" len="med"/>
          </a:ln>
        </p:spPr>
      </p:cxnSp>
      <p:cxnSp>
        <p:nvCxnSpPr>
          <p:cNvPr id="2148" name="Google Shape;2148;p150"/>
          <p:cNvCxnSpPr>
            <a:stCxn id="2104" idx="3"/>
            <a:endCxn id="2135" idx="0"/>
          </p:cNvCxnSpPr>
          <p:nvPr/>
        </p:nvCxnSpPr>
        <p:spPr>
          <a:xfrm flipH="1">
            <a:off x="2863626" y="944136"/>
            <a:ext cx="106800" cy="388500"/>
          </a:xfrm>
          <a:prstGeom prst="straightConnector1">
            <a:avLst/>
          </a:prstGeom>
          <a:noFill/>
          <a:ln w="9525" cap="flat" cmpd="sng">
            <a:solidFill>
              <a:srgbClr val="000000"/>
            </a:solidFill>
            <a:prstDash val="solid"/>
            <a:round/>
            <a:headEnd type="none" w="med" len="med"/>
            <a:tailEnd type="triangle" w="med" len="med"/>
          </a:ln>
        </p:spPr>
      </p:cxnSp>
      <p:cxnSp>
        <p:nvCxnSpPr>
          <p:cNvPr id="2149" name="Google Shape;2149;p150"/>
          <p:cNvCxnSpPr>
            <a:endCxn id="2136" idx="0"/>
          </p:cNvCxnSpPr>
          <p:nvPr/>
        </p:nvCxnSpPr>
        <p:spPr>
          <a:xfrm flipH="1">
            <a:off x="2826081" y="1665963"/>
            <a:ext cx="37800" cy="296700"/>
          </a:xfrm>
          <a:prstGeom prst="straightConnector1">
            <a:avLst/>
          </a:prstGeom>
          <a:noFill/>
          <a:ln w="9525" cap="flat" cmpd="sng">
            <a:solidFill>
              <a:srgbClr val="000000"/>
            </a:solidFill>
            <a:prstDash val="solid"/>
            <a:round/>
            <a:headEnd type="none" w="med" len="med"/>
            <a:tailEnd type="triangle" w="med" len="med"/>
          </a:ln>
        </p:spPr>
      </p:cxnSp>
      <p:cxnSp>
        <p:nvCxnSpPr>
          <p:cNvPr id="2150" name="Google Shape;2150;p150"/>
          <p:cNvCxnSpPr/>
          <p:nvPr/>
        </p:nvCxnSpPr>
        <p:spPr>
          <a:xfrm>
            <a:off x="2845502" y="2286584"/>
            <a:ext cx="113400" cy="425100"/>
          </a:xfrm>
          <a:prstGeom prst="straightConnector1">
            <a:avLst/>
          </a:prstGeom>
          <a:noFill/>
          <a:ln w="9525" cap="flat" cmpd="sng">
            <a:solidFill>
              <a:srgbClr val="000000"/>
            </a:solidFill>
            <a:prstDash val="solid"/>
            <a:round/>
            <a:headEnd type="none" w="med" len="med"/>
            <a:tailEnd type="triangle" w="med" len="med"/>
          </a:ln>
        </p:spPr>
      </p:cxnSp>
      <p:cxnSp>
        <p:nvCxnSpPr>
          <p:cNvPr id="2151" name="Google Shape;2151;p150"/>
          <p:cNvCxnSpPr>
            <a:endCxn id="2137" idx="0"/>
          </p:cNvCxnSpPr>
          <p:nvPr/>
        </p:nvCxnSpPr>
        <p:spPr>
          <a:xfrm>
            <a:off x="2893945" y="3059415"/>
            <a:ext cx="53700" cy="361200"/>
          </a:xfrm>
          <a:prstGeom prst="straightConnector1">
            <a:avLst/>
          </a:prstGeom>
          <a:noFill/>
          <a:ln w="9525" cap="flat" cmpd="sng">
            <a:solidFill>
              <a:srgbClr val="000000"/>
            </a:solidFill>
            <a:prstDash val="solid"/>
            <a:round/>
            <a:headEnd type="none" w="med" len="med"/>
            <a:tailEnd type="triangle" w="med" len="med"/>
          </a:ln>
        </p:spPr>
      </p:cxnSp>
      <p:cxnSp>
        <p:nvCxnSpPr>
          <p:cNvPr id="2152" name="Google Shape;2152;p150"/>
          <p:cNvCxnSpPr>
            <a:stCxn id="2114" idx="4"/>
            <a:endCxn id="2142" idx="0"/>
          </p:cNvCxnSpPr>
          <p:nvPr/>
        </p:nvCxnSpPr>
        <p:spPr>
          <a:xfrm>
            <a:off x="3944280" y="737451"/>
            <a:ext cx="26100" cy="207600"/>
          </a:xfrm>
          <a:prstGeom prst="straightConnector1">
            <a:avLst/>
          </a:prstGeom>
          <a:noFill/>
          <a:ln w="9525" cap="flat" cmpd="sng">
            <a:solidFill>
              <a:srgbClr val="000000"/>
            </a:solidFill>
            <a:prstDash val="solid"/>
            <a:round/>
            <a:headEnd type="none" w="med" len="med"/>
            <a:tailEnd type="triangle" w="med" len="med"/>
          </a:ln>
        </p:spPr>
      </p:cxnSp>
      <p:cxnSp>
        <p:nvCxnSpPr>
          <p:cNvPr id="2153" name="Google Shape;2153;p150"/>
          <p:cNvCxnSpPr>
            <a:stCxn id="2105" idx="1"/>
          </p:cNvCxnSpPr>
          <p:nvPr/>
        </p:nvCxnSpPr>
        <p:spPr>
          <a:xfrm flipH="1">
            <a:off x="4885194" y="944136"/>
            <a:ext cx="8100" cy="453600"/>
          </a:xfrm>
          <a:prstGeom prst="straightConnector1">
            <a:avLst/>
          </a:prstGeom>
          <a:noFill/>
          <a:ln w="9525" cap="flat" cmpd="sng">
            <a:solidFill>
              <a:srgbClr val="000000"/>
            </a:solidFill>
            <a:prstDash val="solid"/>
            <a:round/>
            <a:headEnd type="none" w="med" len="med"/>
            <a:tailEnd type="triangle" w="med" len="med"/>
          </a:ln>
        </p:spPr>
      </p:cxnSp>
      <p:sp>
        <p:nvSpPr>
          <p:cNvPr id="2154" name="Google Shape;2154;p150"/>
          <p:cNvSpPr/>
          <p:nvPr/>
        </p:nvSpPr>
        <p:spPr>
          <a:xfrm>
            <a:off x="4386805" y="1358277"/>
            <a:ext cx="11220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NARRATIVA</a:t>
            </a:r>
            <a:endParaRPr sz="1000" b="1"/>
          </a:p>
        </p:txBody>
      </p:sp>
      <p:sp>
        <p:nvSpPr>
          <p:cNvPr id="2155" name="Google Shape;2155;p150"/>
          <p:cNvSpPr/>
          <p:nvPr/>
        </p:nvSpPr>
        <p:spPr>
          <a:xfrm>
            <a:off x="4392018" y="2126142"/>
            <a:ext cx="11220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DINÁMICAS</a:t>
            </a:r>
            <a:endParaRPr sz="1000" b="1"/>
          </a:p>
        </p:txBody>
      </p:sp>
      <p:sp>
        <p:nvSpPr>
          <p:cNvPr id="2156" name="Google Shape;2156;p150"/>
          <p:cNvSpPr/>
          <p:nvPr/>
        </p:nvSpPr>
        <p:spPr>
          <a:xfrm>
            <a:off x="4386805" y="2893998"/>
            <a:ext cx="11220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MECÁNICAS</a:t>
            </a:r>
            <a:endParaRPr sz="1000" b="1"/>
          </a:p>
        </p:txBody>
      </p:sp>
      <p:sp>
        <p:nvSpPr>
          <p:cNvPr id="2157" name="Google Shape;2157;p150"/>
          <p:cNvSpPr/>
          <p:nvPr/>
        </p:nvSpPr>
        <p:spPr>
          <a:xfrm>
            <a:off x="4386805" y="3736894"/>
            <a:ext cx="11220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1000" b="1"/>
              <a:t>ESTÉTICA</a:t>
            </a:r>
            <a:endParaRPr sz="1000" b="1"/>
          </a:p>
        </p:txBody>
      </p:sp>
      <p:sp>
        <p:nvSpPr>
          <p:cNvPr id="2158" name="Google Shape;2158;p150"/>
          <p:cNvSpPr/>
          <p:nvPr/>
        </p:nvSpPr>
        <p:spPr>
          <a:xfrm>
            <a:off x="4367007" y="4229755"/>
            <a:ext cx="11826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800" b="1"/>
              <a:t>IDENTIFICACIÓN COMPONENTES</a:t>
            </a:r>
            <a:endParaRPr sz="800" b="1"/>
          </a:p>
        </p:txBody>
      </p:sp>
      <p:cxnSp>
        <p:nvCxnSpPr>
          <p:cNvPr id="2159" name="Google Shape;2159;p150"/>
          <p:cNvCxnSpPr>
            <a:stCxn id="2154" idx="2"/>
            <a:endCxn id="2155" idx="0"/>
          </p:cNvCxnSpPr>
          <p:nvPr/>
        </p:nvCxnSpPr>
        <p:spPr>
          <a:xfrm>
            <a:off x="4947805" y="1691577"/>
            <a:ext cx="5100" cy="434700"/>
          </a:xfrm>
          <a:prstGeom prst="straightConnector1">
            <a:avLst/>
          </a:prstGeom>
          <a:noFill/>
          <a:ln w="9525" cap="flat" cmpd="sng">
            <a:solidFill>
              <a:srgbClr val="000000"/>
            </a:solidFill>
            <a:prstDash val="solid"/>
            <a:round/>
            <a:headEnd type="none" w="med" len="med"/>
            <a:tailEnd type="triangle" w="med" len="med"/>
          </a:ln>
        </p:spPr>
      </p:cxnSp>
      <p:cxnSp>
        <p:nvCxnSpPr>
          <p:cNvPr id="2160" name="Google Shape;2160;p150"/>
          <p:cNvCxnSpPr/>
          <p:nvPr/>
        </p:nvCxnSpPr>
        <p:spPr>
          <a:xfrm>
            <a:off x="6488038" y="1088828"/>
            <a:ext cx="0" cy="656700"/>
          </a:xfrm>
          <a:prstGeom prst="straightConnector1">
            <a:avLst/>
          </a:prstGeom>
          <a:noFill/>
          <a:ln w="9525" cap="flat" cmpd="sng">
            <a:solidFill>
              <a:srgbClr val="000000"/>
            </a:solidFill>
            <a:prstDash val="solid"/>
            <a:round/>
            <a:headEnd type="none" w="med" len="med"/>
            <a:tailEnd type="triangle" w="med" len="med"/>
          </a:ln>
        </p:spPr>
      </p:cxnSp>
      <p:sp>
        <p:nvSpPr>
          <p:cNvPr id="2161" name="Google Shape;2161;p150"/>
          <p:cNvSpPr/>
          <p:nvPr/>
        </p:nvSpPr>
        <p:spPr>
          <a:xfrm>
            <a:off x="5922321" y="1742205"/>
            <a:ext cx="1122000" cy="7698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TEMPORALIZACIÓN DE SESIONES, DINÁMICAS Y MECÁNICAS</a:t>
            </a:r>
            <a:endParaRPr sz="100" b="1"/>
          </a:p>
        </p:txBody>
      </p:sp>
      <p:sp>
        <p:nvSpPr>
          <p:cNvPr id="2162" name="Google Shape;2162;p150"/>
          <p:cNvSpPr/>
          <p:nvPr/>
        </p:nvSpPr>
        <p:spPr>
          <a:xfrm>
            <a:off x="5930427" y="3396776"/>
            <a:ext cx="11220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MATERIALES</a:t>
            </a:r>
            <a:endParaRPr sz="100" b="1"/>
          </a:p>
        </p:txBody>
      </p:sp>
      <p:sp>
        <p:nvSpPr>
          <p:cNvPr id="2163" name="Google Shape;2163;p150"/>
          <p:cNvSpPr/>
          <p:nvPr/>
        </p:nvSpPr>
        <p:spPr>
          <a:xfrm>
            <a:off x="5930427" y="4035773"/>
            <a:ext cx="11220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PLATAFORMA Y PANEL DE CLASE</a:t>
            </a:r>
            <a:endParaRPr sz="100" b="1"/>
          </a:p>
        </p:txBody>
      </p:sp>
      <p:sp>
        <p:nvSpPr>
          <p:cNvPr id="2164" name="Google Shape;2164;p150"/>
          <p:cNvSpPr/>
          <p:nvPr/>
        </p:nvSpPr>
        <p:spPr>
          <a:xfrm>
            <a:off x="5930427" y="4614755"/>
            <a:ext cx="1122000" cy="3333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PRESENTACIÓN INICIAL</a:t>
            </a:r>
            <a:endParaRPr sz="100" b="1"/>
          </a:p>
        </p:txBody>
      </p:sp>
      <p:cxnSp>
        <p:nvCxnSpPr>
          <p:cNvPr id="2165" name="Google Shape;2165;p150"/>
          <p:cNvCxnSpPr>
            <a:stCxn id="2142" idx="2"/>
            <a:endCxn id="2166" idx="0"/>
          </p:cNvCxnSpPr>
          <p:nvPr/>
        </p:nvCxnSpPr>
        <p:spPr>
          <a:xfrm>
            <a:off x="3970507" y="1278349"/>
            <a:ext cx="7800" cy="473700"/>
          </a:xfrm>
          <a:prstGeom prst="straightConnector1">
            <a:avLst/>
          </a:prstGeom>
          <a:noFill/>
          <a:ln w="9525" cap="flat" cmpd="sng">
            <a:solidFill>
              <a:srgbClr val="000000"/>
            </a:solidFill>
            <a:prstDash val="solid"/>
            <a:round/>
            <a:headEnd type="none" w="med" len="med"/>
            <a:tailEnd type="triangle" w="med" len="med"/>
          </a:ln>
        </p:spPr>
      </p:cxnSp>
      <p:sp>
        <p:nvSpPr>
          <p:cNvPr id="2166" name="Google Shape;2166;p150"/>
          <p:cNvSpPr/>
          <p:nvPr/>
        </p:nvSpPr>
        <p:spPr>
          <a:xfrm>
            <a:off x="3518079" y="1752056"/>
            <a:ext cx="920700" cy="2991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INDICADORES</a:t>
            </a:r>
            <a:endParaRPr sz="500" b="1"/>
          </a:p>
        </p:txBody>
      </p:sp>
      <p:cxnSp>
        <p:nvCxnSpPr>
          <p:cNvPr id="2167" name="Google Shape;2167;p150"/>
          <p:cNvCxnSpPr>
            <a:stCxn id="2155" idx="2"/>
            <a:endCxn id="2156" idx="0"/>
          </p:cNvCxnSpPr>
          <p:nvPr/>
        </p:nvCxnSpPr>
        <p:spPr>
          <a:xfrm flipH="1">
            <a:off x="4947918" y="2459442"/>
            <a:ext cx="5100" cy="434700"/>
          </a:xfrm>
          <a:prstGeom prst="straightConnector1">
            <a:avLst/>
          </a:prstGeom>
          <a:noFill/>
          <a:ln w="9525" cap="flat" cmpd="sng">
            <a:solidFill>
              <a:srgbClr val="000000"/>
            </a:solidFill>
            <a:prstDash val="solid"/>
            <a:round/>
            <a:headEnd type="none" w="med" len="med"/>
            <a:tailEnd type="triangle" w="med" len="med"/>
          </a:ln>
        </p:spPr>
      </p:cxnSp>
      <p:cxnSp>
        <p:nvCxnSpPr>
          <p:cNvPr id="2168" name="Google Shape;2168;p150"/>
          <p:cNvCxnSpPr>
            <a:stCxn id="2156" idx="2"/>
            <a:endCxn id="2157" idx="0"/>
          </p:cNvCxnSpPr>
          <p:nvPr/>
        </p:nvCxnSpPr>
        <p:spPr>
          <a:xfrm>
            <a:off x="4947805" y="3227298"/>
            <a:ext cx="0" cy="509700"/>
          </a:xfrm>
          <a:prstGeom prst="straightConnector1">
            <a:avLst/>
          </a:prstGeom>
          <a:noFill/>
          <a:ln w="9525" cap="flat" cmpd="sng">
            <a:solidFill>
              <a:srgbClr val="000000"/>
            </a:solidFill>
            <a:prstDash val="solid"/>
            <a:round/>
            <a:headEnd type="none" w="med" len="med"/>
            <a:tailEnd type="triangle" w="med" len="med"/>
          </a:ln>
        </p:spPr>
      </p:cxnSp>
      <p:cxnSp>
        <p:nvCxnSpPr>
          <p:cNvPr id="2169" name="Google Shape;2169;p150"/>
          <p:cNvCxnSpPr>
            <a:stCxn id="2157" idx="2"/>
            <a:endCxn id="2158" idx="0"/>
          </p:cNvCxnSpPr>
          <p:nvPr/>
        </p:nvCxnSpPr>
        <p:spPr>
          <a:xfrm>
            <a:off x="4947805" y="4070194"/>
            <a:ext cx="10500" cy="159600"/>
          </a:xfrm>
          <a:prstGeom prst="straightConnector1">
            <a:avLst/>
          </a:prstGeom>
          <a:noFill/>
          <a:ln w="9525" cap="flat" cmpd="sng">
            <a:solidFill>
              <a:srgbClr val="000000"/>
            </a:solidFill>
            <a:prstDash val="solid"/>
            <a:round/>
            <a:headEnd type="none" w="med" len="med"/>
            <a:tailEnd type="triangle" w="med" len="med"/>
          </a:ln>
        </p:spPr>
      </p:cxnSp>
      <p:cxnSp>
        <p:nvCxnSpPr>
          <p:cNvPr id="2170" name="Google Shape;2170;p150"/>
          <p:cNvCxnSpPr>
            <a:stCxn id="2161" idx="2"/>
            <a:endCxn id="2162" idx="0"/>
          </p:cNvCxnSpPr>
          <p:nvPr/>
        </p:nvCxnSpPr>
        <p:spPr>
          <a:xfrm>
            <a:off x="6483321" y="2512005"/>
            <a:ext cx="8100" cy="884700"/>
          </a:xfrm>
          <a:prstGeom prst="straightConnector1">
            <a:avLst/>
          </a:prstGeom>
          <a:noFill/>
          <a:ln w="9525" cap="flat" cmpd="sng">
            <a:solidFill>
              <a:srgbClr val="000000"/>
            </a:solidFill>
            <a:prstDash val="solid"/>
            <a:round/>
            <a:headEnd type="none" w="med" len="med"/>
            <a:tailEnd type="triangle" w="med" len="med"/>
          </a:ln>
        </p:spPr>
      </p:cxnSp>
      <p:cxnSp>
        <p:nvCxnSpPr>
          <p:cNvPr id="2171" name="Google Shape;2171;p150"/>
          <p:cNvCxnSpPr>
            <a:endCxn id="2161" idx="0"/>
          </p:cNvCxnSpPr>
          <p:nvPr/>
        </p:nvCxnSpPr>
        <p:spPr>
          <a:xfrm>
            <a:off x="6480321" y="1406505"/>
            <a:ext cx="3000" cy="335700"/>
          </a:xfrm>
          <a:prstGeom prst="straightConnector1">
            <a:avLst/>
          </a:prstGeom>
          <a:noFill/>
          <a:ln w="9525" cap="flat" cmpd="sng">
            <a:solidFill>
              <a:srgbClr val="000000"/>
            </a:solidFill>
            <a:prstDash val="solid"/>
            <a:round/>
            <a:headEnd type="none" w="med" len="med"/>
            <a:tailEnd type="triangle" w="med" len="med"/>
          </a:ln>
        </p:spPr>
      </p:cxnSp>
      <p:cxnSp>
        <p:nvCxnSpPr>
          <p:cNvPr id="2172" name="Google Shape;2172;p150"/>
          <p:cNvCxnSpPr>
            <a:stCxn id="2162" idx="2"/>
          </p:cNvCxnSpPr>
          <p:nvPr/>
        </p:nvCxnSpPr>
        <p:spPr>
          <a:xfrm>
            <a:off x="6491427" y="3730076"/>
            <a:ext cx="3000" cy="305400"/>
          </a:xfrm>
          <a:prstGeom prst="straightConnector1">
            <a:avLst/>
          </a:prstGeom>
          <a:noFill/>
          <a:ln w="9525" cap="flat" cmpd="sng">
            <a:solidFill>
              <a:srgbClr val="000000"/>
            </a:solidFill>
            <a:prstDash val="solid"/>
            <a:round/>
            <a:headEnd type="none" w="med" len="med"/>
            <a:tailEnd type="triangle" w="med" len="med"/>
          </a:ln>
        </p:spPr>
      </p:cxnSp>
      <p:sp>
        <p:nvSpPr>
          <p:cNvPr id="2173" name="Google Shape;2173;p150"/>
          <p:cNvSpPr/>
          <p:nvPr/>
        </p:nvSpPr>
        <p:spPr>
          <a:xfrm>
            <a:off x="4367007" y="4722617"/>
            <a:ext cx="1182600" cy="299100"/>
          </a:xfrm>
          <a:prstGeom prst="roundRect">
            <a:avLst>
              <a:gd name="adj" fmla="val 16667"/>
            </a:avLst>
          </a:prstGeom>
          <a:solidFill>
            <a:srgbClr val="CFE2F3"/>
          </a:solidFill>
          <a:ln w="9525" cap="flat" cmpd="sng">
            <a:solidFill>
              <a:srgbClr val="000000"/>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600" b="1"/>
              <a:t>CONCRECCIÓN</a:t>
            </a:r>
            <a:endParaRPr sz="600" b="1"/>
          </a:p>
          <a:p>
            <a:pPr marL="0" lvl="0" indent="0" algn="ctr" rtl="0">
              <a:spcBef>
                <a:spcPts val="0"/>
              </a:spcBef>
              <a:spcAft>
                <a:spcPts val="0"/>
              </a:spcAft>
              <a:buNone/>
            </a:pPr>
            <a:r>
              <a:rPr lang="es" sz="600" b="1"/>
              <a:t>INDICADORES</a:t>
            </a:r>
            <a:endParaRPr sz="500" b="1"/>
          </a:p>
        </p:txBody>
      </p:sp>
      <p:cxnSp>
        <p:nvCxnSpPr>
          <p:cNvPr id="2174" name="Google Shape;2174;p150"/>
          <p:cNvCxnSpPr/>
          <p:nvPr/>
        </p:nvCxnSpPr>
        <p:spPr>
          <a:xfrm>
            <a:off x="4942635" y="4579789"/>
            <a:ext cx="10500" cy="159600"/>
          </a:xfrm>
          <a:prstGeom prst="straightConnector1">
            <a:avLst/>
          </a:prstGeom>
          <a:noFill/>
          <a:ln w="9525" cap="flat" cmpd="sng">
            <a:solidFill>
              <a:srgbClr val="000000"/>
            </a:solidFill>
            <a:prstDash val="solid"/>
            <a:round/>
            <a:headEnd type="none" w="med" len="med"/>
            <a:tailEnd type="triangle" w="med" len="med"/>
          </a:ln>
        </p:spPr>
      </p:cxnSp>
      <p:cxnSp>
        <p:nvCxnSpPr>
          <p:cNvPr id="2175" name="Google Shape;2175;p150"/>
          <p:cNvCxnSpPr/>
          <p:nvPr/>
        </p:nvCxnSpPr>
        <p:spPr>
          <a:xfrm>
            <a:off x="6480119" y="4357989"/>
            <a:ext cx="6300" cy="269400"/>
          </a:xfrm>
          <a:prstGeom prst="straightConnector1">
            <a:avLst/>
          </a:prstGeom>
          <a:noFill/>
          <a:ln w="9525" cap="flat" cmpd="sng">
            <a:solidFill>
              <a:srgbClr val="000000"/>
            </a:solidFill>
            <a:prstDash val="solid"/>
            <a:round/>
            <a:headEnd type="none" w="med" len="med"/>
            <a:tailEnd type="triangle" w="med" len="med"/>
          </a:ln>
        </p:spPr>
      </p:cxnSp>
      <p:cxnSp>
        <p:nvCxnSpPr>
          <p:cNvPr id="2176" name="Google Shape;2176;p150"/>
          <p:cNvCxnSpPr>
            <a:stCxn id="2155" idx="3"/>
            <a:endCxn id="2154" idx="3"/>
          </p:cNvCxnSpPr>
          <p:nvPr/>
        </p:nvCxnSpPr>
        <p:spPr>
          <a:xfrm rot="10800000">
            <a:off x="5508918" y="1524792"/>
            <a:ext cx="5100" cy="768000"/>
          </a:xfrm>
          <a:prstGeom prst="bentConnector3">
            <a:avLst>
              <a:gd name="adj1" fmla="val -4177632"/>
            </a:avLst>
          </a:prstGeom>
          <a:noFill/>
          <a:ln w="9525" cap="flat" cmpd="sng">
            <a:solidFill>
              <a:srgbClr val="000000"/>
            </a:solidFill>
            <a:prstDash val="solid"/>
            <a:round/>
            <a:headEnd type="none" w="med" len="med"/>
            <a:tailEnd type="triangle" w="med" len="med"/>
          </a:ln>
        </p:spPr>
      </p:cxnSp>
      <p:cxnSp>
        <p:nvCxnSpPr>
          <p:cNvPr id="2177" name="Google Shape;2177;p150"/>
          <p:cNvCxnSpPr/>
          <p:nvPr/>
        </p:nvCxnSpPr>
        <p:spPr>
          <a:xfrm rot="-5400000">
            <a:off x="5244681" y="2565309"/>
            <a:ext cx="764700" cy="225900"/>
          </a:xfrm>
          <a:prstGeom prst="bentConnector3">
            <a:avLst>
              <a:gd name="adj1" fmla="val 612"/>
            </a:avLst>
          </a:prstGeom>
          <a:noFill/>
          <a:ln w="9525" cap="flat" cmpd="sng">
            <a:solidFill>
              <a:srgbClr val="000000"/>
            </a:solidFill>
            <a:prstDash val="solid"/>
            <a:round/>
            <a:headEnd type="none" w="med" len="med"/>
            <a:tailEnd type="triangle" w="med" len="med"/>
          </a:ln>
        </p:spPr>
      </p:cxnSp>
      <p:cxnSp>
        <p:nvCxnSpPr>
          <p:cNvPr id="2178" name="Google Shape;2178;p150"/>
          <p:cNvCxnSpPr/>
          <p:nvPr/>
        </p:nvCxnSpPr>
        <p:spPr>
          <a:xfrm rot="-5400000">
            <a:off x="5213031" y="3370688"/>
            <a:ext cx="819300" cy="217200"/>
          </a:xfrm>
          <a:prstGeom prst="bentConnector3">
            <a:avLst>
              <a:gd name="adj1" fmla="val -1211"/>
            </a:avLst>
          </a:prstGeom>
          <a:noFill/>
          <a:ln w="9525" cap="flat" cmpd="sng">
            <a:solidFill>
              <a:srgbClr val="000000"/>
            </a:solidFill>
            <a:prstDash val="solid"/>
            <a:round/>
            <a:headEnd type="none" w="med" len="med"/>
            <a:tailEnd type="triangle" w="med" len="med"/>
          </a:ln>
        </p:spPr>
      </p:cxnSp>
      <p:cxnSp>
        <p:nvCxnSpPr>
          <p:cNvPr id="2179" name="Google Shape;2179;p150"/>
          <p:cNvCxnSpPr/>
          <p:nvPr/>
        </p:nvCxnSpPr>
        <p:spPr>
          <a:xfrm flipH="1">
            <a:off x="4186029" y="15801"/>
            <a:ext cx="4628700" cy="455400"/>
          </a:xfrm>
          <a:prstGeom prst="bentConnector3">
            <a:avLst>
              <a:gd name="adj1" fmla="val 100196"/>
            </a:avLst>
          </a:prstGeom>
          <a:noFill/>
          <a:ln w="28575" cap="flat" cmpd="sng">
            <a:solidFill>
              <a:srgbClr val="000000"/>
            </a:solidFill>
            <a:prstDash val="solid"/>
            <a:round/>
            <a:headEnd type="none" w="med" len="med"/>
            <a:tailEnd type="triangle" w="med" len="med"/>
          </a:ln>
        </p:spPr>
      </p:cxnSp>
      <p:cxnSp>
        <p:nvCxnSpPr>
          <p:cNvPr id="2180" name="Google Shape;2180;p150"/>
          <p:cNvCxnSpPr/>
          <p:nvPr/>
        </p:nvCxnSpPr>
        <p:spPr>
          <a:xfrm rot="-5400000" flipH="1">
            <a:off x="4036201" y="317521"/>
            <a:ext cx="663300" cy="833700"/>
          </a:xfrm>
          <a:prstGeom prst="bentConnector3">
            <a:avLst>
              <a:gd name="adj1" fmla="val 50000"/>
            </a:avLst>
          </a:prstGeom>
          <a:noFill/>
          <a:ln w="9525" cap="flat" cmpd="sng">
            <a:solidFill>
              <a:srgbClr val="000000"/>
            </a:solidFill>
            <a:prstDash val="solid"/>
            <a:round/>
            <a:headEnd type="none" w="med" len="med"/>
            <a:tailEnd type="none" w="med" len="med"/>
          </a:ln>
        </p:spPr>
      </p:cxnSp>
      <p:cxnSp>
        <p:nvCxnSpPr>
          <p:cNvPr id="2181" name="Google Shape;2181;p150"/>
          <p:cNvCxnSpPr>
            <a:stCxn id="2112" idx="0"/>
          </p:cNvCxnSpPr>
          <p:nvPr/>
        </p:nvCxnSpPr>
        <p:spPr>
          <a:xfrm rot="10800000" flipH="1">
            <a:off x="8777946" y="22650"/>
            <a:ext cx="54000" cy="651300"/>
          </a:xfrm>
          <a:prstGeom prst="bentConnector2">
            <a:avLst/>
          </a:prstGeom>
          <a:noFill/>
          <a:ln w="28575" cap="flat" cmpd="sng">
            <a:solidFill>
              <a:srgbClr val="000000"/>
            </a:solidFill>
            <a:prstDash val="solid"/>
            <a:round/>
            <a:headEnd type="none" w="med" len="med"/>
            <a:tailEnd type="triangle" w="med" len="med"/>
          </a:ln>
        </p:spPr>
      </p:cxnSp>
      <p:cxnSp>
        <p:nvCxnSpPr>
          <p:cNvPr id="2182" name="Google Shape;2182;p150"/>
          <p:cNvCxnSpPr/>
          <p:nvPr/>
        </p:nvCxnSpPr>
        <p:spPr>
          <a:xfrm rot="-5400000">
            <a:off x="7082866" y="147886"/>
            <a:ext cx="283200" cy="33000"/>
          </a:xfrm>
          <a:prstGeom prst="bentConnector3">
            <a:avLst>
              <a:gd name="adj1" fmla="val -9754"/>
            </a:avLst>
          </a:prstGeom>
          <a:noFill/>
          <a:ln w="28575" cap="flat" cmpd="sng">
            <a:solidFill>
              <a:srgbClr val="000000"/>
            </a:solidFill>
            <a:prstDash val="solid"/>
            <a:round/>
            <a:headEnd type="none" w="med" len="med"/>
            <a:tailEnd type="triangle" w="med" len="med"/>
          </a:ln>
        </p:spPr>
      </p:cxnSp>
      <p:sp>
        <p:nvSpPr>
          <p:cNvPr id="2183" name="Google Shape;2183;p150"/>
          <p:cNvSpPr/>
          <p:nvPr/>
        </p:nvSpPr>
        <p:spPr>
          <a:xfrm>
            <a:off x="5872651" y="1332416"/>
            <a:ext cx="1284300" cy="38268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110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187"/>
        <p:cNvGrpSpPr/>
        <p:nvPr/>
      </p:nvGrpSpPr>
      <p:grpSpPr>
        <a:xfrm>
          <a:off x="0" y="0"/>
          <a:ext cx="0" cy="0"/>
          <a:chOff x="0" y="0"/>
          <a:chExt cx="0" cy="0"/>
        </a:xfrm>
      </p:grpSpPr>
      <p:sp>
        <p:nvSpPr>
          <p:cNvPr id="2188" name="Google Shape;2188;p151"/>
          <p:cNvSpPr txBox="1"/>
          <p:nvPr/>
        </p:nvSpPr>
        <p:spPr>
          <a:xfrm>
            <a:off x="7689100" y="4658988"/>
            <a:ext cx="1271700" cy="349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Font typeface="Dosis"/>
              <a:buNone/>
            </a:pPr>
            <a:r>
              <a:rPr lang="es" sz="1800">
                <a:solidFill>
                  <a:srgbClr val="FFFFFF"/>
                </a:solidFill>
                <a:latin typeface="Dosis"/>
                <a:ea typeface="Dosis"/>
                <a:cs typeface="Dosis"/>
                <a:sym typeface="Dosis"/>
              </a:rPr>
              <a:t>#INNOURJC</a:t>
            </a:r>
            <a:endParaRPr sz="1800">
              <a:solidFill>
                <a:srgbClr val="FFFFFF"/>
              </a:solidFill>
            </a:endParaRPr>
          </a:p>
        </p:txBody>
      </p:sp>
      <p:sp>
        <p:nvSpPr>
          <p:cNvPr id="2189" name="Google Shape;2189;p151"/>
          <p:cNvSpPr txBox="1">
            <a:spLocks noGrp="1"/>
          </p:cNvSpPr>
          <p:nvPr>
            <p:ph type="ctrTitle"/>
          </p:nvPr>
        </p:nvSpPr>
        <p:spPr>
          <a:xfrm>
            <a:off x="334650" y="374675"/>
            <a:ext cx="8971500" cy="6951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ct val="70312"/>
              <a:buFont typeface="Calibri"/>
              <a:buNone/>
            </a:pPr>
            <a:r>
              <a:rPr lang="es" sz="6400" b="1">
                <a:solidFill>
                  <a:srgbClr val="000000"/>
                </a:solidFill>
                <a:latin typeface="Dosis"/>
                <a:ea typeface="Dosis"/>
                <a:cs typeface="Dosis"/>
                <a:sym typeface="Dosis"/>
              </a:rPr>
              <a:t>PLATAFORMAS YA CREADAS</a:t>
            </a:r>
            <a:endParaRPr sz="6400" b="1">
              <a:solidFill>
                <a:srgbClr val="000000"/>
              </a:solidFill>
              <a:latin typeface="Dosis"/>
              <a:ea typeface="Dosis"/>
              <a:cs typeface="Dosis"/>
              <a:sym typeface="Dosis"/>
            </a:endParaRPr>
          </a:p>
        </p:txBody>
      </p:sp>
      <p:pic>
        <p:nvPicPr>
          <p:cNvPr id="2190" name="Google Shape;2190;p151" descr="Resultado de imagen de deck toys">
            <a:hlinkClick r:id="rId3"/>
          </p:cNvPr>
          <p:cNvPicPr preferRelativeResize="0"/>
          <p:nvPr/>
        </p:nvPicPr>
        <p:blipFill>
          <a:blip r:embed="rId4">
            <a:alphaModFix/>
          </a:blip>
          <a:stretch>
            <a:fillRect/>
          </a:stretch>
        </p:blipFill>
        <p:spPr>
          <a:xfrm>
            <a:off x="6594800" y="1871875"/>
            <a:ext cx="2365999" cy="1243475"/>
          </a:xfrm>
          <a:prstGeom prst="rect">
            <a:avLst/>
          </a:prstGeom>
          <a:noFill/>
          <a:ln>
            <a:noFill/>
          </a:ln>
        </p:spPr>
      </p:pic>
      <p:pic>
        <p:nvPicPr>
          <p:cNvPr id="2191" name="Google Shape;2191;p151">
            <a:hlinkClick r:id="rId5"/>
          </p:cNvPr>
          <p:cNvPicPr preferRelativeResize="0"/>
          <p:nvPr/>
        </p:nvPicPr>
        <p:blipFill>
          <a:blip r:embed="rId6">
            <a:alphaModFix/>
          </a:blip>
          <a:stretch>
            <a:fillRect/>
          </a:stretch>
        </p:blipFill>
        <p:spPr>
          <a:xfrm>
            <a:off x="466925" y="1437552"/>
            <a:ext cx="2212350" cy="1327425"/>
          </a:xfrm>
          <a:prstGeom prst="rect">
            <a:avLst/>
          </a:prstGeom>
          <a:noFill/>
          <a:ln>
            <a:noFill/>
          </a:ln>
        </p:spPr>
      </p:pic>
      <p:pic>
        <p:nvPicPr>
          <p:cNvPr id="2192" name="Google Shape;2192;p151">
            <a:hlinkClick r:id="rId7"/>
          </p:cNvPr>
          <p:cNvPicPr preferRelativeResize="0"/>
          <p:nvPr/>
        </p:nvPicPr>
        <p:blipFill>
          <a:blip r:embed="rId8">
            <a:alphaModFix/>
          </a:blip>
          <a:stretch>
            <a:fillRect/>
          </a:stretch>
        </p:blipFill>
        <p:spPr>
          <a:xfrm>
            <a:off x="410400" y="3596488"/>
            <a:ext cx="4943475" cy="762000"/>
          </a:xfrm>
          <a:prstGeom prst="rect">
            <a:avLst/>
          </a:prstGeom>
          <a:noFill/>
          <a:ln>
            <a:noFill/>
          </a:ln>
        </p:spPr>
      </p:pic>
      <p:pic>
        <p:nvPicPr>
          <p:cNvPr id="2193" name="Google Shape;2193;p151">
            <a:hlinkClick r:id="rId9"/>
          </p:cNvPr>
          <p:cNvPicPr preferRelativeResize="0"/>
          <p:nvPr/>
        </p:nvPicPr>
        <p:blipFill>
          <a:blip r:embed="rId10">
            <a:alphaModFix/>
          </a:blip>
          <a:stretch>
            <a:fillRect/>
          </a:stretch>
        </p:blipFill>
        <p:spPr>
          <a:xfrm>
            <a:off x="3409651" y="1952138"/>
            <a:ext cx="3185160" cy="762000"/>
          </a:xfrm>
          <a:prstGeom prst="rect">
            <a:avLst/>
          </a:prstGeom>
          <a:noFill/>
          <a:ln>
            <a:noFill/>
          </a:ln>
        </p:spPr>
      </p:pic>
      <p:pic>
        <p:nvPicPr>
          <p:cNvPr id="2194" name="Google Shape;2194;p151">
            <a:hlinkClick r:id="rId11"/>
          </p:cNvPr>
          <p:cNvPicPr preferRelativeResize="0"/>
          <p:nvPr/>
        </p:nvPicPr>
        <p:blipFill>
          <a:blip r:embed="rId12">
            <a:alphaModFix/>
          </a:blip>
          <a:stretch>
            <a:fillRect/>
          </a:stretch>
        </p:blipFill>
        <p:spPr>
          <a:xfrm>
            <a:off x="5807099" y="3389825"/>
            <a:ext cx="2876550" cy="78105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2198"/>
        <p:cNvGrpSpPr/>
        <p:nvPr/>
      </p:nvGrpSpPr>
      <p:grpSpPr>
        <a:xfrm>
          <a:off x="0" y="0"/>
          <a:ext cx="0" cy="0"/>
          <a:chOff x="0" y="0"/>
          <a:chExt cx="0" cy="0"/>
        </a:xfrm>
      </p:grpSpPr>
      <p:graphicFrame>
        <p:nvGraphicFramePr>
          <p:cNvPr id="2199" name="Google Shape;2199;p152"/>
          <p:cNvGraphicFramePr/>
          <p:nvPr/>
        </p:nvGraphicFramePr>
        <p:xfrm>
          <a:off x="186500" y="194500"/>
          <a:ext cx="3000000" cy="3000000"/>
        </p:xfrm>
        <a:graphic>
          <a:graphicData uri="http://schemas.openxmlformats.org/drawingml/2006/table">
            <a:tbl>
              <a:tblPr>
                <a:noFill/>
                <a:tableStyleId>{BADE76AE-A807-4B86-AA6B-47C9663B0789}</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ctr" rtl="0">
                        <a:spcBef>
                          <a:spcPts val="0"/>
                        </a:spcBef>
                        <a:spcAft>
                          <a:spcPts val="0"/>
                        </a:spcAft>
                        <a:buNone/>
                      </a:pPr>
                      <a:r>
                        <a:rPr lang="es" b="1">
                          <a:latin typeface="Dosis"/>
                          <a:ea typeface="Dosis"/>
                          <a:cs typeface="Dosis"/>
                          <a:sym typeface="Dosis"/>
                        </a:rPr>
                        <a:t>VENTAJAS</a:t>
                      </a:r>
                      <a:endParaRPr b="1">
                        <a:latin typeface="Dosis"/>
                        <a:ea typeface="Dosis"/>
                        <a:cs typeface="Dosis"/>
                        <a:sym typeface="Dosis"/>
                      </a:endParaRPr>
                    </a:p>
                  </a:txBody>
                  <a:tcPr marL="91425" marR="91425" marT="91425" marB="91425" anchor="ctr"/>
                </a:tc>
                <a:tc>
                  <a:txBody>
                    <a:bodyPr/>
                    <a:lstStyle/>
                    <a:p>
                      <a:pPr marL="0" lvl="0" indent="0" algn="ctr" rtl="0">
                        <a:spcBef>
                          <a:spcPts val="0"/>
                        </a:spcBef>
                        <a:spcAft>
                          <a:spcPts val="0"/>
                        </a:spcAft>
                        <a:buNone/>
                      </a:pPr>
                      <a:r>
                        <a:rPr lang="es" b="1">
                          <a:latin typeface="Dosis"/>
                          <a:ea typeface="Dosis"/>
                          <a:cs typeface="Dosis"/>
                          <a:sym typeface="Dosis"/>
                        </a:rPr>
                        <a:t>INCONVENIENTES</a:t>
                      </a:r>
                      <a:endParaRPr b="1">
                        <a:latin typeface="Dosis"/>
                        <a:ea typeface="Dosis"/>
                        <a:cs typeface="Dosis"/>
                        <a:sym typeface="Dosis"/>
                      </a:endParaRPr>
                    </a:p>
                  </a:txBody>
                  <a:tcPr marL="91425" marR="91425" marT="91425" marB="91425" anchor="ct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s" b="1">
                          <a:latin typeface="Dosis"/>
                          <a:ea typeface="Dosis"/>
                          <a:cs typeface="Dosis"/>
                          <a:sym typeface="Dosis"/>
                        </a:rPr>
                        <a:t>CLASS DOJO</a:t>
                      </a: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s" b="1">
                          <a:latin typeface="Dosis"/>
                          <a:ea typeface="Dosis"/>
                          <a:cs typeface="Dosis"/>
                          <a:sym typeface="Dosis"/>
                        </a:rPr>
                        <a:t>CLASSCRAFT</a:t>
                      </a: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s" b="1">
                          <a:latin typeface="Dosis"/>
                          <a:ea typeface="Dosis"/>
                          <a:cs typeface="Dosis"/>
                          <a:sym typeface="Dosis"/>
                        </a:rPr>
                        <a:t>MYCLASSGAME</a:t>
                      </a: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s" b="1">
                          <a:latin typeface="Dosis"/>
                          <a:ea typeface="Dosis"/>
                          <a:cs typeface="Dosis"/>
                          <a:sym typeface="Dosis"/>
                        </a:rPr>
                        <a:t>FANTASYCLASS</a:t>
                      </a: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s" b="1">
                          <a:latin typeface="Dosis"/>
                          <a:ea typeface="Dosis"/>
                          <a:cs typeface="Dosis"/>
                          <a:sym typeface="Dosis"/>
                        </a:rPr>
                        <a:t>DECK.TOYS</a:t>
                      </a: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extLst>
                  <a:ext uri="{0D108BD9-81ED-4DB2-BD59-A6C34878D82A}">
                    <a16:rowId xmlns:a16="http://schemas.microsoft.com/office/drawing/2014/main" val="10005"/>
                  </a:ext>
                </a:extLst>
              </a:tr>
            </a:tbl>
          </a:graphicData>
        </a:graphic>
      </p:graphicFrame>
      <p:sp>
        <p:nvSpPr>
          <p:cNvPr id="2200" name="Google Shape;2200;p152"/>
          <p:cNvSpPr txBox="1"/>
          <p:nvPr/>
        </p:nvSpPr>
        <p:spPr>
          <a:xfrm>
            <a:off x="371700" y="2651800"/>
            <a:ext cx="7115700" cy="223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700" b="1">
                <a:latin typeface="Dosis"/>
                <a:ea typeface="Dosis"/>
                <a:cs typeface="Dosis"/>
                <a:sym typeface="Dosis"/>
              </a:rPr>
              <a:t>VALORAR:</a:t>
            </a:r>
            <a:endParaRPr sz="1700" b="1">
              <a:latin typeface="Dosis"/>
              <a:ea typeface="Dosis"/>
              <a:cs typeface="Dosis"/>
              <a:sym typeface="Dosis"/>
            </a:endParaRPr>
          </a:p>
          <a:p>
            <a:pPr marL="457200" lvl="0" indent="-336550" algn="l" rtl="0">
              <a:spcBef>
                <a:spcPts val="0"/>
              </a:spcBef>
              <a:spcAft>
                <a:spcPts val="0"/>
              </a:spcAft>
              <a:buSzPts val="1700"/>
              <a:buFont typeface="Dosis"/>
              <a:buChar char="●"/>
            </a:pPr>
            <a:r>
              <a:rPr lang="es" sz="1700" b="1">
                <a:latin typeface="Dosis"/>
                <a:ea typeface="Dosis"/>
                <a:cs typeface="Dosis"/>
                <a:sym typeface="Dosis"/>
              </a:rPr>
              <a:t>UTILIDAD</a:t>
            </a:r>
            <a:endParaRPr sz="1700" b="1">
              <a:latin typeface="Dosis"/>
              <a:ea typeface="Dosis"/>
              <a:cs typeface="Dosis"/>
              <a:sym typeface="Dosis"/>
            </a:endParaRPr>
          </a:p>
          <a:p>
            <a:pPr marL="457200" lvl="0" indent="-336550" algn="l" rtl="0">
              <a:spcBef>
                <a:spcPts val="0"/>
              </a:spcBef>
              <a:spcAft>
                <a:spcPts val="0"/>
              </a:spcAft>
              <a:buSzPts val="1700"/>
              <a:buFont typeface="Dosis"/>
              <a:buChar char="●"/>
            </a:pPr>
            <a:r>
              <a:rPr lang="es" sz="1700" b="1">
                <a:latin typeface="Dosis"/>
                <a:ea typeface="Dosis"/>
                <a:cs typeface="Dosis"/>
                <a:sym typeface="Dosis"/>
              </a:rPr>
              <a:t>ACCESIBILIDAD</a:t>
            </a:r>
            <a:endParaRPr sz="1700" b="1">
              <a:latin typeface="Dosis"/>
              <a:ea typeface="Dosis"/>
              <a:cs typeface="Dosis"/>
              <a:sym typeface="Dosis"/>
            </a:endParaRPr>
          </a:p>
          <a:p>
            <a:pPr marL="457200" lvl="0" indent="-336550" algn="l" rtl="0">
              <a:spcBef>
                <a:spcPts val="0"/>
              </a:spcBef>
              <a:spcAft>
                <a:spcPts val="0"/>
              </a:spcAft>
              <a:buSzPts val="1700"/>
              <a:buFont typeface="Dosis"/>
              <a:buChar char="●"/>
            </a:pPr>
            <a:r>
              <a:rPr lang="es" sz="1700" b="1">
                <a:latin typeface="Dosis"/>
                <a:ea typeface="Dosis"/>
                <a:cs typeface="Dosis"/>
                <a:sym typeface="Dosis"/>
              </a:rPr>
              <a:t>ESTÉTICA</a:t>
            </a:r>
            <a:endParaRPr sz="1700" b="1">
              <a:latin typeface="Dosis"/>
              <a:ea typeface="Dosis"/>
              <a:cs typeface="Dosis"/>
              <a:sym typeface="Dosis"/>
            </a:endParaRPr>
          </a:p>
          <a:p>
            <a:pPr marL="457200" lvl="0" indent="-336550" algn="l" rtl="0">
              <a:spcBef>
                <a:spcPts val="0"/>
              </a:spcBef>
              <a:spcAft>
                <a:spcPts val="0"/>
              </a:spcAft>
              <a:buSzPts val="1700"/>
              <a:buFont typeface="Dosis"/>
              <a:buChar char="●"/>
            </a:pPr>
            <a:r>
              <a:rPr lang="es" sz="1700" b="1">
                <a:latin typeface="Dosis"/>
                <a:ea typeface="Dosis"/>
                <a:cs typeface="Dosis"/>
                <a:sym typeface="Dosis"/>
              </a:rPr>
              <a:t>POSIBLES APLICACIONES</a:t>
            </a:r>
            <a:endParaRPr sz="1700" b="1">
              <a:latin typeface="Dosis"/>
              <a:ea typeface="Dosis"/>
              <a:cs typeface="Dosis"/>
              <a:sym typeface="Dosis"/>
            </a:endParaRPr>
          </a:p>
          <a:p>
            <a:pPr marL="457200" lvl="0" indent="-336550" algn="l" rtl="0">
              <a:spcBef>
                <a:spcPts val="0"/>
              </a:spcBef>
              <a:spcAft>
                <a:spcPts val="0"/>
              </a:spcAft>
              <a:buSzPts val="1700"/>
              <a:buFont typeface="Dosis"/>
              <a:buChar char="●"/>
            </a:pPr>
            <a:r>
              <a:rPr lang="es" sz="1700" b="1">
                <a:latin typeface="Dosis"/>
                <a:ea typeface="Dosis"/>
                <a:cs typeface="Dosis"/>
                <a:sym typeface="Dosis"/>
              </a:rPr>
              <a:t>EDAD DEL USUARIO</a:t>
            </a:r>
            <a:endParaRPr sz="1700" b="1">
              <a:latin typeface="Dosis"/>
              <a:ea typeface="Dosis"/>
              <a:cs typeface="Dosis"/>
              <a:sym typeface="Dosis"/>
            </a:endParaRPr>
          </a:p>
          <a:p>
            <a:pPr marL="457200" lvl="0" indent="-336550" algn="l" rtl="0">
              <a:spcBef>
                <a:spcPts val="0"/>
              </a:spcBef>
              <a:spcAft>
                <a:spcPts val="0"/>
              </a:spcAft>
              <a:buSzPts val="1700"/>
              <a:buFont typeface="Dosis"/>
              <a:buChar char="●"/>
            </a:pPr>
            <a:r>
              <a:rPr lang="es" sz="1700" b="1">
                <a:latin typeface="Dosis"/>
                <a:ea typeface="Dosis"/>
                <a:cs typeface="Dosis"/>
                <a:sym typeface="Dosis"/>
              </a:rPr>
              <a:t>MECÁNICAS Y HERRAMIENTAS DISPONIBLES</a:t>
            </a:r>
            <a:endParaRPr sz="1700" b="1">
              <a:latin typeface="Dosis"/>
              <a:ea typeface="Dosis"/>
              <a:cs typeface="Dosis"/>
              <a:sym typeface="Dosis"/>
            </a:endParaRPr>
          </a:p>
          <a:p>
            <a:pPr marL="0" lvl="0" indent="0" algn="l" rtl="0">
              <a:spcBef>
                <a:spcPts val="0"/>
              </a:spcBef>
              <a:spcAft>
                <a:spcPts val="0"/>
              </a:spcAft>
              <a:buNone/>
            </a:pPr>
            <a:r>
              <a:rPr lang="es"/>
              <a:t>	</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2204"/>
        <p:cNvGrpSpPr/>
        <p:nvPr/>
      </p:nvGrpSpPr>
      <p:grpSpPr>
        <a:xfrm>
          <a:off x="0" y="0"/>
          <a:ext cx="0" cy="0"/>
          <a:chOff x="0" y="0"/>
          <a:chExt cx="0" cy="0"/>
        </a:xfrm>
      </p:grpSpPr>
      <p:graphicFrame>
        <p:nvGraphicFramePr>
          <p:cNvPr id="2205" name="Google Shape;2205;p153"/>
          <p:cNvGraphicFramePr/>
          <p:nvPr/>
        </p:nvGraphicFramePr>
        <p:xfrm>
          <a:off x="186500" y="194500"/>
          <a:ext cx="3000000" cy="3000000"/>
        </p:xfrm>
        <a:graphic>
          <a:graphicData uri="http://schemas.openxmlformats.org/drawingml/2006/table">
            <a:tbl>
              <a:tblPr>
                <a:noFill/>
                <a:tableStyleId>{BADE76AE-A807-4B86-AA6B-47C9663B0789}</a:tableStyleId>
              </a:tblPr>
              <a:tblGrid>
                <a:gridCol w="2909425">
                  <a:extLst>
                    <a:ext uri="{9D8B030D-6E8A-4147-A177-3AD203B41FA5}">
                      <a16:colId xmlns:a16="http://schemas.microsoft.com/office/drawing/2014/main" val="20000"/>
                    </a:ext>
                  </a:extLst>
                </a:gridCol>
                <a:gridCol w="2447825">
                  <a:extLst>
                    <a:ext uri="{9D8B030D-6E8A-4147-A177-3AD203B41FA5}">
                      <a16:colId xmlns:a16="http://schemas.microsoft.com/office/drawing/2014/main" val="20001"/>
                    </a:ext>
                  </a:extLst>
                </a:gridCol>
                <a:gridCol w="3371025">
                  <a:extLst>
                    <a:ext uri="{9D8B030D-6E8A-4147-A177-3AD203B41FA5}">
                      <a16:colId xmlns:a16="http://schemas.microsoft.com/office/drawing/2014/main" val="20002"/>
                    </a:ext>
                  </a:extLst>
                </a:gridCol>
              </a:tblGrid>
              <a:tr h="274575">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gridSpan="2">
                  <a:txBody>
                    <a:bodyPr/>
                    <a:lstStyle/>
                    <a:p>
                      <a:pPr marL="0" lvl="0" indent="0" algn="ctr" rtl="0">
                        <a:spcBef>
                          <a:spcPts val="0"/>
                        </a:spcBef>
                        <a:spcAft>
                          <a:spcPts val="0"/>
                        </a:spcAft>
                        <a:buNone/>
                      </a:pPr>
                      <a:r>
                        <a:rPr lang="es" b="1">
                          <a:latin typeface="Dosis"/>
                          <a:ea typeface="Dosis"/>
                          <a:cs typeface="Dosis"/>
                          <a:sym typeface="Dosis"/>
                        </a:rPr>
                        <a:t>CLASSDOJO</a:t>
                      </a:r>
                      <a:endParaRPr b="1">
                        <a:latin typeface="Dosis"/>
                        <a:ea typeface="Dosis"/>
                        <a:cs typeface="Dosis"/>
                        <a:sym typeface="Dosis"/>
                      </a:endParaRPr>
                    </a:p>
                  </a:txBody>
                  <a:tcPr marL="91425" marR="91425" marT="91425" marB="91425" anchor="ctr"/>
                </a:tc>
                <a:tc hMerge="1">
                  <a:txBody>
                    <a:bodyPr/>
                    <a:lstStyle/>
                    <a:p>
                      <a:endParaRPr lang="es-ES"/>
                    </a:p>
                  </a:txBody>
                  <a:tcPr/>
                </a:tc>
                <a:extLst>
                  <a:ext uri="{0D108BD9-81ED-4DB2-BD59-A6C34878D82A}">
                    <a16:rowId xmlns:a16="http://schemas.microsoft.com/office/drawing/2014/main" val="10000"/>
                  </a:ext>
                </a:extLst>
              </a:tr>
              <a:tr h="274575">
                <a:tc>
                  <a:txBody>
                    <a:bodyPr/>
                    <a:lstStyle/>
                    <a:p>
                      <a:pPr marL="0" lvl="0" indent="0" algn="l" rtl="0">
                        <a:spcBef>
                          <a:spcPts val="0"/>
                        </a:spcBef>
                        <a:spcAft>
                          <a:spcPts val="0"/>
                        </a:spcAft>
                        <a:buNone/>
                      </a:pPr>
                      <a:r>
                        <a:rPr lang="es" b="1">
                          <a:latin typeface="Dosis"/>
                          <a:ea typeface="Dosis"/>
                          <a:cs typeface="Dosis"/>
                          <a:sym typeface="Dosis"/>
                        </a:rPr>
                        <a:t>NARRATIVA</a:t>
                      </a:r>
                      <a:endParaRPr b="1">
                        <a:latin typeface="Dosis"/>
                        <a:ea typeface="Dosis"/>
                        <a:cs typeface="Dosis"/>
                        <a:sym typeface="Dosis"/>
                      </a:endParaRPr>
                    </a:p>
                  </a:txBody>
                  <a:tcPr marL="91425" marR="91425" marT="91425" marB="91425"/>
                </a:tc>
                <a:tc gridSpan="2">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B w="9525" cap="flat" cmpd="sng">
                      <a:solidFill>
                        <a:srgbClr val="9E9E9E"/>
                      </a:solidFill>
                      <a:prstDash val="solid"/>
                      <a:round/>
                      <a:headEnd type="none" w="sm" len="sm"/>
                      <a:tailEnd type="none" w="sm" len="sm"/>
                    </a:lnB>
                  </a:tcPr>
                </a:tc>
                <a:tc hMerge="1">
                  <a:txBody>
                    <a:bodyPr/>
                    <a:lstStyle/>
                    <a:p>
                      <a:endParaRPr lang="es-ES"/>
                    </a:p>
                  </a:txBody>
                  <a:tcPr/>
                </a:tc>
                <a:extLst>
                  <a:ext uri="{0D108BD9-81ED-4DB2-BD59-A6C34878D82A}">
                    <a16:rowId xmlns:a16="http://schemas.microsoft.com/office/drawing/2014/main" val="10001"/>
                  </a:ext>
                </a:extLst>
              </a:tr>
              <a:tr h="274575">
                <a:tc>
                  <a:txBody>
                    <a:bodyPr/>
                    <a:lstStyle/>
                    <a:p>
                      <a:pPr marL="0" lvl="0" indent="0" algn="l" rtl="0">
                        <a:spcBef>
                          <a:spcPts val="0"/>
                        </a:spcBef>
                        <a:spcAft>
                          <a:spcPts val="0"/>
                        </a:spcAft>
                        <a:buNone/>
                      </a:pPr>
                      <a:r>
                        <a:rPr lang="es" b="1">
                          <a:latin typeface="Dosis"/>
                          <a:ea typeface="Dosis"/>
                          <a:cs typeface="Dosis"/>
                          <a:sym typeface="Dosis"/>
                        </a:rPr>
                        <a:t>ACCESIBILIDAD</a:t>
                      </a:r>
                      <a:endParaRPr b="1">
                        <a:latin typeface="Dosis"/>
                        <a:ea typeface="Dosis"/>
                        <a:cs typeface="Dosis"/>
                        <a:sym typeface="Dosis"/>
                      </a:endParaRPr>
                    </a:p>
                  </a:txBody>
                  <a:tcPr marL="91425" marR="91425" marT="91425" marB="91425">
                    <a:lnR w="9525" cap="flat" cmpd="sng">
                      <a:solidFill>
                        <a:srgbClr val="9E9E9E"/>
                      </a:solidFill>
                      <a:prstDash val="solid"/>
                      <a:round/>
                      <a:headEnd type="none" w="sm" len="sm"/>
                      <a:tailEnd type="none" w="sm" len="sm"/>
                    </a:lnR>
                  </a:tcPr>
                </a:tc>
                <a:tc gridSpan="2">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s-ES"/>
                    </a:p>
                  </a:txBody>
                  <a:tcPr/>
                </a:tc>
                <a:extLst>
                  <a:ext uri="{0D108BD9-81ED-4DB2-BD59-A6C34878D82A}">
                    <a16:rowId xmlns:a16="http://schemas.microsoft.com/office/drawing/2014/main" val="10002"/>
                  </a:ext>
                </a:extLst>
              </a:tr>
              <a:tr h="274575">
                <a:tc>
                  <a:txBody>
                    <a:bodyPr/>
                    <a:lstStyle/>
                    <a:p>
                      <a:pPr marL="0" lvl="0" indent="0" algn="l" rtl="0">
                        <a:spcBef>
                          <a:spcPts val="0"/>
                        </a:spcBef>
                        <a:spcAft>
                          <a:spcPts val="0"/>
                        </a:spcAft>
                        <a:buNone/>
                      </a:pPr>
                      <a:r>
                        <a:rPr lang="es" b="1">
                          <a:latin typeface="Dosis"/>
                          <a:ea typeface="Dosis"/>
                          <a:cs typeface="Dosis"/>
                          <a:sym typeface="Dosis"/>
                        </a:rPr>
                        <a:t>ESTÉTICA</a:t>
                      </a:r>
                      <a:endParaRPr b="1">
                        <a:latin typeface="Dosis"/>
                        <a:ea typeface="Dosis"/>
                        <a:cs typeface="Dosis"/>
                        <a:sym typeface="Dosis"/>
                      </a:endParaRPr>
                    </a:p>
                  </a:txBody>
                  <a:tcPr marL="91425" marR="91425" marT="91425" marB="91425">
                    <a:lnR w="9525" cap="flat" cmpd="sng">
                      <a:solidFill>
                        <a:srgbClr val="9E9E9E"/>
                      </a:solidFill>
                      <a:prstDash val="solid"/>
                      <a:round/>
                      <a:headEnd type="none" w="sm" len="sm"/>
                      <a:tailEnd type="none" w="sm" len="sm"/>
                    </a:lnR>
                  </a:tcPr>
                </a:tc>
                <a:tc gridSpan="2">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s-ES"/>
                    </a:p>
                  </a:txBody>
                  <a:tcPr/>
                </a:tc>
                <a:extLst>
                  <a:ext uri="{0D108BD9-81ED-4DB2-BD59-A6C34878D82A}">
                    <a16:rowId xmlns:a16="http://schemas.microsoft.com/office/drawing/2014/main" val="10003"/>
                  </a:ext>
                </a:extLst>
              </a:tr>
              <a:tr h="274575">
                <a:tc>
                  <a:txBody>
                    <a:bodyPr/>
                    <a:lstStyle/>
                    <a:p>
                      <a:pPr marL="0" lvl="0" indent="0" algn="l" rtl="0">
                        <a:spcBef>
                          <a:spcPts val="0"/>
                        </a:spcBef>
                        <a:spcAft>
                          <a:spcPts val="0"/>
                        </a:spcAft>
                        <a:buNone/>
                      </a:pPr>
                      <a:r>
                        <a:rPr lang="es" b="1">
                          <a:latin typeface="Dosis"/>
                          <a:ea typeface="Dosis"/>
                          <a:cs typeface="Dosis"/>
                          <a:sym typeface="Dosis"/>
                        </a:rPr>
                        <a:t>ASIGNATURAS APLICABLES</a:t>
                      </a:r>
                      <a:endParaRPr b="1">
                        <a:latin typeface="Dosis"/>
                        <a:ea typeface="Dosis"/>
                        <a:cs typeface="Dosis"/>
                        <a:sym typeface="Dosis"/>
                      </a:endParaRPr>
                    </a:p>
                  </a:txBody>
                  <a:tcPr marL="91425" marR="91425" marT="91425" marB="91425">
                    <a:lnR w="9525" cap="flat" cmpd="sng">
                      <a:solidFill>
                        <a:srgbClr val="9E9E9E"/>
                      </a:solidFill>
                      <a:prstDash val="solid"/>
                      <a:round/>
                      <a:headEnd type="none" w="sm" len="sm"/>
                      <a:tailEnd type="none" w="sm" len="sm"/>
                    </a:lnR>
                  </a:tcPr>
                </a:tc>
                <a:tc gridSpan="2">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s-ES"/>
                    </a:p>
                  </a:txBody>
                  <a:tcPr/>
                </a:tc>
                <a:extLst>
                  <a:ext uri="{0D108BD9-81ED-4DB2-BD59-A6C34878D82A}">
                    <a16:rowId xmlns:a16="http://schemas.microsoft.com/office/drawing/2014/main" val="10004"/>
                  </a:ext>
                </a:extLst>
              </a:tr>
              <a:tr h="274575">
                <a:tc>
                  <a:txBody>
                    <a:bodyPr/>
                    <a:lstStyle/>
                    <a:p>
                      <a:pPr marL="0" lvl="0" indent="0" algn="l" rtl="0">
                        <a:spcBef>
                          <a:spcPts val="0"/>
                        </a:spcBef>
                        <a:spcAft>
                          <a:spcPts val="0"/>
                        </a:spcAft>
                        <a:buNone/>
                      </a:pPr>
                      <a:r>
                        <a:rPr lang="es" b="1">
                          <a:latin typeface="Dosis"/>
                          <a:ea typeface="Dosis"/>
                          <a:cs typeface="Dosis"/>
                          <a:sym typeface="Dosis"/>
                        </a:rPr>
                        <a:t>EDAD MÁS ADECUADA</a:t>
                      </a:r>
                      <a:endParaRPr b="1">
                        <a:latin typeface="Dosis"/>
                        <a:ea typeface="Dosis"/>
                        <a:cs typeface="Dosis"/>
                        <a:sym typeface="Dosis"/>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422450">
                <a:tc>
                  <a:txBody>
                    <a:bodyPr/>
                    <a:lstStyle/>
                    <a:p>
                      <a:pPr marL="0" lvl="0" indent="0" algn="l" rtl="0">
                        <a:spcBef>
                          <a:spcPts val="0"/>
                        </a:spcBef>
                        <a:spcAft>
                          <a:spcPts val="0"/>
                        </a:spcAft>
                        <a:buNone/>
                      </a:pPr>
                      <a:r>
                        <a:rPr lang="es" b="1">
                          <a:latin typeface="Dosis"/>
                          <a:ea typeface="Dosis"/>
                          <a:cs typeface="Dosis"/>
                          <a:sym typeface="Dosis"/>
                        </a:rPr>
                        <a:t>MECÁNICAS Y DINÁMICAS</a:t>
                      </a: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s" b="1">
                          <a:latin typeface="Dosis"/>
                          <a:ea typeface="Dosis"/>
                          <a:cs typeface="Dosis"/>
                          <a:sym typeface="Dosis"/>
                        </a:rPr>
                        <a:t>Herramientas extra</a:t>
                      </a:r>
                      <a:endParaRPr b="1">
                        <a:latin typeface="Dosis"/>
                        <a:ea typeface="Dosis"/>
                        <a:cs typeface="Dosis"/>
                        <a:sym typeface="Dosis"/>
                      </a:endParaRPr>
                    </a:p>
                  </a:txBody>
                  <a:tcPr marL="91425" marR="91425" marT="91425" marB="91425">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478550">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r>
                        <a:rPr lang="es" b="1">
                          <a:latin typeface="Dosis"/>
                          <a:ea typeface="Dosis"/>
                          <a:cs typeface="Dosis"/>
                          <a:sym typeface="Dosis"/>
                        </a:rPr>
                        <a:t>VENTAJAS</a:t>
                      </a:r>
                      <a:endParaRPr b="1">
                        <a:latin typeface="Dosis"/>
                        <a:ea typeface="Dosis"/>
                        <a:cs typeface="Dosis"/>
                        <a:sym typeface="Dosis"/>
                      </a:endParaRPr>
                    </a:p>
                  </a:txBody>
                  <a:tcPr marL="91425" marR="91425" marT="91425" marB="91425">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s" b="1">
                          <a:latin typeface="Dosis"/>
                          <a:ea typeface="Dosis"/>
                          <a:cs typeface="Dosis"/>
                          <a:sym typeface="Dosis"/>
                        </a:rPr>
                        <a:t>INCONVENIENTES</a:t>
                      </a:r>
                      <a:endParaRPr b="1">
                        <a:latin typeface="Dosis"/>
                        <a:ea typeface="Dosis"/>
                        <a:cs typeface="Dosis"/>
                        <a:sym typeface="Dosis"/>
                      </a:endParaRPr>
                    </a:p>
                  </a:txBody>
                  <a:tcPr marL="91425" marR="91425" marT="91425" marB="91425">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1309600">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None/>
                      </a:pPr>
                      <a:endParaRPr b="1">
                        <a:latin typeface="Dosis"/>
                        <a:ea typeface="Dosis"/>
                        <a:cs typeface="Dosis"/>
                        <a:sym typeface="Dosis"/>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8"/>
                  </a:ext>
                </a:extLst>
              </a:tr>
            </a:tbl>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Shape 2209"/>
        <p:cNvGrpSpPr/>
        <p:nvPr/>
      </p:nvGrpSpPr>
      <p:grpSpPr>
        <a:xfrm>
          <a:off x="0" y="0"/>
          <a:ext cx="0" cy="0"/>
          <a:chOff x="0" y="0"/>
          <a:chExt cx="0" cy="0"/>
        </a:xfrm>
      </p:grpSpPr>
      <p:sp>
        <p:nvSpPr>
          <p:cNvPr id="2210" name="Google Shape;2210;p154"/>
          <p:cNvSpPr txBox="1"/>
          <p:nvPr/>
        </p:nvSpPr>
        <p:spPr>
          <a:xfrm>
            <a:off x="598964" y="1136131"/>
            <a:ext cx="4395000" cy="3677100"/>
          </a:xfrm>
          <a:prstGeom prst="rect">
            <a:avLst/>
          </a:prstGeom>
          <a:noFill/>
          <a:ln>
            <a:noFill/>
          </a:ln>
        </p:spPr>
        <p:txBody>
          <a:bodyPr spcFirstLastPara="1" wrap="square" lIns="0" tIns="30375" rIns="0" bIns="0" anchor="t" anchorCtr="0">
            <a:spAutoFit/>
          </a:bodyPr>
          <a:lstStyle/>
          <a:p>
            <a:pPr marL="0" marR="0" lvl="0" indent="0" algn="ctr" rtl="0">
              <a:lnSpc>
                <a:spcPct val="119444"/>
              </a:lnSpc>
              <a:spcBef>
                <a:spcPts val="0"/>
              </a:spcBef>
              <a:spcAft>
                <a:spcPts val="0"/>
              </a:spcAft>
              <a:buNone/>
            </a:pPr>
            <a:r>
              <a:rPr lang="es" sz="4100">
                <a:solidFill>
                  <a:srgbClr val="004D7F"/>
                </a:solidFill>
                <a:latin typeface="Trebuchet MS"/>
                <a:ea typeface="Trebuchet MS"/>
                <a:cs typeface="Trebuchet MS"/>
                <a:sym typeface="Trebuchet MS"/>
              </a:rPr>
              <a:t>SI LA CLASE DE HOY  FUERA UN MENÚ.</a:t>
            </a:r>
            <a:endParaRPr sz="4100">
              <a:latin typeface="Trebuchet MS"/>
              <a:ea typeface="Trebuchet MS"/>
              <a:cs typeface="Trebuchet MS"/>
              <a:sym typeface="Trebuchet MS"/>
            </a:endParaRPr>
          </a:p>
          <a:p>
            <a:pPr marL="88900" marR="76200" lvl="0" indent="0" algn="ctr" rtl="0">
              <a:lnSpc>
                <a:spcPct val="119444"/>
              </a:lnSpc>
              <a:spcBef>
                <a:spcPts val="0"/>
              </a:spcBef>
              <a:spcAft>
                <a:spcPts val="0"/>
              </a:spcAft>
              <a:buNone/>
            </a:pPr>
            <a:r>
              <a:rPr lang="es" sz="4100">
                <a:solidFill>
                  <a:srgbClr val="004D7F"/>
                </a:solidFill>
                <a:latin typeface="Trebuchet MS"/>
                <a:ea typeface="Trebuchet MS"/>
                <a:cs typeface="Trebuchet MS"/>
                <a:sym typeface="Trebuchet MS"/>
              </a:rPr>
              <a:t>¿QUÉ PLATOS NO LE  FALTARÍAN?</a:t>
            </a:r>
            <a:endParaRPr sz="4100">
              <a:latin typeface="Trebuchet MS"/>
              <a:ea typeface="Trebuchet MS"/>
              <a:cs typeface="Trebuchet MS"/>
              <a:sym typeface="Trebuchet MS"/>
            </a:endParaRPr>
          </a:p>
        </p:txBody>
      </p:sp>
      <p:pic>
        <p:nvPicPr>
          <p:cNvPr id="2211" name="Google Shape;2211;p154"/>
          <p:cNvPicPr preferRelativeResize="0"/>
          <p:nvPr/>
        </p:nvPicPr>
        <p:blipFill rotWithShape="1">
          <a:blip r:embed="rId3">
            <a:alphaModFix/>
          </a:blip>
          <a:srcRect/>
          <a:stretch/>
        </p:blipFill>
        <p:spPr>
          <a:xfrm>
            <a:off x="5690284" y="31966"/>
            <a:ext cx="2712524" cy="3851574"/>
          </a:xfrm>
          <a:prstGeom prst="rect">
            <a:avLst/>
          </a:prstGeom>
          <a:noFill/>
          <a:ln>
            <a:noFill/>
          </a:ln>
        </p:spPr>
      </p:pic>
      <p:sp>
        <p:nvSpPr>
          <p:cNvPr id="2212" name="Google Shape;2212;p154"/>
          <p:cNvSpPr txBox="1">
            <a:spLocks noGrp="1"/>
          </p:cNvSpPr>
          <p:nvPr>
            <p:ph type="title"/>
          </p:nvPr>
        </p:nvSpPr>
        <p:spPr>
          <a:xfrm>
            <a:off x="6959538" y="310071"/>
            <a:ext cx="1242000" cy="545400"/>
          </a:xfrm>
          <a:prstGeom prst="rect">
            <a:avLst/>
          </a:prstGeom>
          <a:noFill/>
          <a:ln>
            <a:noFill/>
          </a:ln>
        </p:spPr>
        <p:txBody>
          <a:bodyPr spcFirstLastPara="1" wrap="square" lIns="0" tIns="6725" rIns="0" bIns="0" anchor="t" anchorCtr="0">
            <a:spAutoFit/>
          </a:bodyPr>
          <a:lstStyle/>
          <a:p>
            <a:pPr marL="0" lvl="0" indent="0" algn="l" rtl="0">
              <a:lnSpc>
                <a:spcPct val="100000"/>
              </a:lnSpc>
              <a:spcBef>
                <a:spcPts val="0"/>
              </a:spcBef>
              <a:spcAft>
                <a:spcPts val="0"/>
              </a:spcAft>
              <a:buNone/>
            </a:pPr>
            <a:r>
              <a:rPr lang="es" sz="3500">
                <a:solidFill>
                  <a:srgbClr val="004D7F"/>
                </a:solidFill>
                <a:latin typeface="Impact"/>
                <a:ea typeface="Impact"/>
                <a:cs typeface="Impact"/>
                <a:sym typeface="Impact"/>
              </a:rPr>
              <a:t>MENÚ</a:t>
            </a:r>
            <a:endParaRPr sz="3500">
              <a:latin typeface="Impact"/>
              <a:ea typeface="Impact"/>
              <a:cs typeface="Impact"/>
              <a:sym typeface="Impact"/>
            </a:endParaRPr>
          </a:p>
        </p:txBody>
      </p:sp>
      <p:pic>
        <p:nvPicPr>
          <p:cNvPr id="2213" name="Google Shape;2213;p154"/>
          <p:cNvPicPr preferRelativeResize="0"/>
          <p:nvPr/>
        </p:nvPicPr>
        <p:blipFill rotWithShape="1">
          <a:blip r:embed="rId4">
            <a:alphaModFix/>
          </a:blip>
          <a:srcRect/>
          <a:stretch/>
        </p:blipFill>
        <p:spPr>
          <a:xfrm>
            <a:off x="7939541" y="4885636"/>
            <a:ext cx="174826" cy="174826"/>
          </a:xfrm>
          <a:prstGeom prst="rect">
            <a:avLst/>
          </a:prstGeom>
          <a:noFill/>
          <a:ln>
            <a:noFill/>
          </a:ln>
        </p:spPr>
      </p:pic>
      <p:sp>
        <p:nvSpPr>
          <p:cNvPr id="2214" name="Google Shape;2214;p154"/>
          <p:cNvSpPr txBox="1"/>
          <p:nvPr/>
        </p:nvSpPr>
        <p:spPr>
          <a:xfrm>
            <a:off x="7802628" y="4908542"/>
            <a:ext cx="1242000" cy="215400"/>
          </a:xfrm>
          <a:prstGeom prst="rect">
            <a:avLst/>
          </a:prstGeom>
          <a:noFill/>
          <a:ln>
            <a:noFill/>
          </a:ln>
        </p:spPr>
        <p:txBody>
          <a:bodyPr spcFirstLastPara="1" wrap="square" lIns="0" tIns="0" rIns="0" bIns="0" anchor="t" anchorCtr="0">
            <a:spAutoFit/>
          </a:bodyPr>
          <a:lstStyle/>
          <a:p>
            <a:pPr marL="0" marR="0" lvl="0" indent="0" algn="l" rtl="0">
              <a:lnSpc>
                <a:spcPct val="109833"/>
              </a:lnSpc>
              <a:spcBef>
                <a:spcPts val="0"/>
              </a:spcBef>
              <a:spcAft>
                <a:spcPts val="0"/>
              </a:spcAft>
              <a:buNone/>
            </a:pPr>
            <a:r>
              <a:rPr lang="es" sz="1400">
                <a:solidFill>
                  <a:srgbClr val="00A2FF"/>
                </a:solidFill>
                <a:latin typeface="Arial Narrow"/>
                <a:ea typeface="Arial Narrow"/>
                <a:cs typeface="Arial Narrow"/>
                <a:sym typeface="Arial Narrow"/>
              </a:rPr>
              <a:t>@santialberca</a:t>
            </a:r>
            <a:endParaRPr sz="1400">
              <a:latin typeface="Arial Narrow"/>
              <a:ea typeface="Arial Narrow"/>
              <a:cs typeface="Arial Narrow"/>
              <a:sym typeface="Arial Narrow"/>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pic>
        <p:nvPicPr>
          <p:cNvPr id="926" name="Google Shape;926;p52"/>
          <p:cNvPicPr preferRelativeResize="0"/>
          <p:nvPr/>
        </p:nvPicPr>
        <p:blipFill rotWithShape="1">
          <a:blip r:embed="rId3">
            <a:alphaModFix/>
          </a:blip>
          <a:srcRect r="2562" b="4743"/>
          <a:stretch/>
        </p:blipFill>
        <p:spPr>
          <a:xfrm>
            <a:off x="839013" y="1230464"/>
            <a:ext cx="7465975" cy="2682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pic>
        <p:nvPicPr>
          <p:cNvPr id="931" name="Google Shape;931;p53"/>
          <p:cNvPicPr preferRelativeResize="0"/>
          <p:nvPr/>
        </p:nvPicPr>
        <p:blipFill rotWithShape="1">
          <a:blip r:embed="rId3">
            <a:alphaModFix/>
          </a:blip>
          <a:srcRect l="1999" b="4278"/>
          <a:stretch/>
        </p:blipFill>
        <p:spPr>
          <a:xfrm>
            <a:off x="835339" y="1370948"/>
            <a:ext cx="7473325" cy="2614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pic>
        <p:nvPicPr>
          <p:cNvPr id="936" name="Google Shape;936;p54"/>
          <p:cNvPicPr preferRelativeResize="0"/>
          <p:nvPr/>
        </p:nvPicPr>
        <p:blipFill rotWithShape="1">
          <a:blip r:embed="rId3">
            <a:alphaModFix/>
          </a:blip>
          <a:srcRect r="2959" b="2752"/>
          <a:stretch/>
        </p:blipFill>
        <p:spPr>
          <a:xfrm>
            <a:off x="1241825" y="129550"/>
            <a:ext cx="6136650" cy="4470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pic>
        <p:nvPicPr>
          <p:cNvPr id="941" name="Google Shape;941;p55"/>
          <p:cNvPicPr preferRelativeResize="0"/>
          <p:nvPr/>
        </p:nvPicPr>
        <p:blipFill rotWithShape="1">
          <a:blip r:embed="rId3">
            <a:alphaModFix/>
          </a:blip>
          <a:srcRect l="1351" t="2162"/>
          <a:stretch/>
        </p:blipFill>
        <p:spPr>
          <a:xfrm>
            <a:off x="1098450" y="93275"/>
            <a:ext cx="6249551" cy="45144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pic>
        <p:nvPicPr>
          <p:cNvPr id="946" name="Google Shape;946;p56"/>
          <p:cNvPicPr preferRelativeResize="0"/>
          <p:nvPr/>
        </p:nvPicPr>
        <p:blipFill>
          <a:blip r:embed="rId3">
            <a:alphaModFix/>
          </a:blip>
          <a:stretch>
            <a:fillRect/>
          </a:stretch>
        </p:blipFill>
        <p:spPr>
          <a:xfrm>
            <a:off x="1120375" y="175550"/>
            <a:ext cx="6007650" cy="4325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pic>
        <p:nvPicPr>
          <p:cNvPr id="951" name="Google Shape;951;p57"/>
          <p:cNvPicPr preferRelativeResize="0"/>
          <p:nvPr/>
        </p:nvPicPr>
        <p:blipFill rotWithShape="1">
          <a:blip r:embed="rId3">
            <a:alphaModFix/>
          </a:blip>
          <a:srcRect l="1584" t="2439"/>
          <a:stretch/>
        </p:blipFill>
        <p:spPr>
          <a:xfrm>
            <a:off x="1297725" y="120550"/>
            <a:ext cx="6193750" cy="4441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pic>
        <p:nvPicPr>
          <p:cNvPr id="956" name="Google Shape;956;p58"/>
          <p:cNvPicPr preferRelativeResize="0"/>
          <p:nvPr/>
        </p:nvPicPr>
        <p:blipFill>
          <a:blip r:embed="rId3">
            <a:alphaModFix/>
          </a:blip>
          <a:stretch>
            <a:fillRect/>
          </a:stretch>
        </p:blipFill>
        <p:spPr>
          <a:xfrm>
            <a:off x="1328350" y="0"/>
            <a:ext cx="6509375" cy="44346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961" name="Google Shape;961;p59"/>
          <p:cNvPicPr preferRelativeResize="0"/>
          <p:nvPr/>
        </p:nvPicPr>
        <p:blipFill>
          <a:blip r:embed="rId3">
            <a:alphaModFix/>
          </a:blip>
          <a:stretch>
            <a:fillRect/>
          </a:stretch>
        </p:blipFill>
        <p:spPr>
          <a:xfrm>
            <a:off x="1165600" y="153200"/>
            <a:ext cx="6672500" cy="4408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36"/>
        <p:cNvGrpSpPr/>
        <p:nvPr/>
      </p:nvGrpSpPr>
      <p:grpSpPr>
        <a:xfrm>
          <a:off x="0" y="0"/>
          <a:ext cx="0" cy="0"/>
          <a:chOff x="0" y="0"/>
          <a:chExt cx="0" cy="0"/>
        </a:xfrm>
      </p:grpSpPr>
      <p:sp>
        <p:nvSpPr>
          <p:cNvPr id="837" name="Google Shape;837;p42"/>
          <p:cNvSpPr txBox="1"/>
          <p:nvPr/>
        </p:nvSpPr>
        <p:spPr>
          <a:xfrm>
            <a:off x="894750" y="2553138"/>
            <a:ext cx="7908900" cy="190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2500" b="1">
                <a:solidFill>
                  <a:srgbClr val="434343"/>
                </a:solidFill>
                <a:latin typeface="Dosis"/>
                <a:ea typeface="Dosis"/>
                <a:cs typeface="Dosis"/>
                <a:sym typeface="Dosis"/>
              </a:rPr>
              <a:t>                                            CONTENIDOS</a:t>
            </a:r>
            <a:endParaRPr sz="3000" b="1">
              <a:solidFill>
                <a:schemeClr val="dk1"/>
              </a:solidFill>
              <a:latin typeface="Dosis"/>
              <a:ea typeface="Dosis"/>
              <a:cs typeface="Dosis"/>
              <a:sym typeface="Dosis"/>
            </a:endParaRPr>
          </a:p>
          <a:p>
            <a:pPr marL="457200" lvl="0" indent="-381000" algn="l" rtl="0">
              <a:lnSpc>
                <a:spcPct val="115000"/>
              </a:lnSpc>
              <a:spcBef>
                <a:spcPts val="0"/>
              </a:spcBef>
              <a:spcAft>
                <a:spcPts val="0"/>
              </a:spcAft>
              <a:buClr>
                <a:schemeClr val="dk1"/>
              </a:buClr>
              <a:buSzPts val="2400"/>
              <a:buFont typeface="Dosis"/>
              <a:buChar char="★"/>
            </a:pPr>
            <a:r>
              <a:rPr lang="es" sz="2400">
                <a:solidFill>
                  <a:schemeClr val="dk1"/>
                </a:solidFill>
                <a:latin typeface="Dosis"/>
                <a:ea typeface="Dosis"/>
                <a:cs typeface="Dosis"/>
                <a:sym typeface="Dosis"/>
              </a:rPr>
              <a:t>Gamificación. </a:t>
            </a:r>
            <a:endParaRPr sz="2400">
              <a:solidFill>
                <a:schemeClr val="dk1"/>
              </a:solidFill>
              <a:latin typeface="Dosis"/>
              <a:ea typeface="Dosis"/>
              <a:cs typeface="Dosis"/>
              <a:sym typeface="Dosis"/>
            </a:endParaRPr>
          </a:p>
          <a:p>
            <a:pPr marL="457200" lvl="0" indent="-381000" algn="l" rtl="0">
              <a:lnSpc>
                <a:spcPct val="115000"/>
              </a:lnSpc>
              <a:spcBef>
                <a:spcPts val="0"/>
              </a:spcBef>
              <a:spcAft>
                <a:spcPts val="0"/>
              </a:spcAft>
              <a:buClr>
                <a:schemeClr val="dk1"/>
              </a:buClr>
              <a:buSzPts val="2400"/>
              <a:buFont typeface="Dosis"/>
              <a:buChar char="★"/>
            </a:pPr>
            <a:r>
              <a:rPr lang="es" sz="2400">
                <a:solidFill>
                  <a:schemeClr val="dk1"/>
                </a:solidFill>
                <a:latin typeface="Dosis"/>
                <a:ea typeface="Dosis"/>
                <a:cs typeface="Dosis"/>
                <a:sym typeface="Dosis"/>
              </a:rPr>
              <a:t>Motivación y Psicología.</a:t>
            </a:r>
            <a:endParaRPr sz="2400">
              <a:solidFill>
                <a:schemeClr val="dk1"/>
              </a:solidFill>
              <a:latin typeface="Dosis"/>
              <a:ea typeface="Dosis"/>
              <a:cs typeface="Dosis"/>
              <a:sym typeface="Dosis"/>
            </a:endParaRPr>
          </a:p>
          <a:p>
            <a:pPr marL="2743200" lvl="0" indent="457200" algn="l" rtl="0">
              <a:spcBef>
                <a:spcPts val="0"/>
              </a:spcBef>
              <a:spcAft>
                <a:spcPts val="0"/>
              </a:spcAft>
              <a:buNone/>
            </a:pPr>
            <a:r>
              <a:rPr lang="es" sz="2500" b="1">
                <a:solidFill>
                  <a:srgbClr val="434343"/>
                </a:solidFill>
                <a:latin typeface="Dosis"/>
                <a:ea typeface="Dosis"/>
                <a:cs typeface="Dosis"/>
                <a:sym typeface="Dosis"/>
              </a:rPr>
              <a:t>RETO 2. </a:t>
            </a:r>
            <a:endParaRPr sz="2500" b="1">
              <a:solidFill>
                <a:srgbClr val="434343"/>
              </a:solidFill>
              <a:latin typeface="Dosis"/>
              <a:ea typeface="Dosis"/>
              <a:cs typeface="Dosis"/>
              <a:sym typeface="Dosis"/>
            </a:endParaRPr>
          </a:p>
          <a:p>
            <a:pPr marL="0" lvl="0" indent="0" algn="l" rtl="0">
              <a:spcBef>
                <a:spcPts val="0"/>
              </a:spcBef>
              <a:spcAft>
                <a:spcPts val="0"/>
              </a:spcAft>
              <a:buNone/>
            </a:pPr>
            <a:r>
              <a:rPr lang="es" sz="2500" b="1">
                <a:solidFill>
                  <a:srgbClr val="434343"/>
                </a:solidFill>
                <a:latin typeface="Dosis"/>
                <a:ea typeface="Dosis"/>
                <a:cs typeface="Dosis"/>
                <a:sym typeface="Dosis"/>
              </a:rPr>
              <a:t>                                  INDIVIDUAL Y GRUPAL</a:t>
            </a:r>
            <a:endParaRPr sz="2500" b="1">
              <a:solidFill>
                <a:srgbClr val="434343"/>
              </a:solidFill>
              <a:latin typeface="Dosis"/>
              <a:ea typeface="Dosis"/>
              <a:cs typeface="Dosis"/>
              <a:sym typeface="Dosis"/>
            </a:endParaRPr>
          </a:p>
          <a:p>
            <a:pPr marL="0" lvl="0" indent="0" algn="l" rtl="0">
              <a:spcBef>
                <a:spcPts val="0"/>
              </a:spcBef>
              <a:spcAft>
                <a:spcPts val="0"/>
              </a:spcAft>
              <a:buNone/>
            </a:pPr>
            <a:r>
              <a:rPr lang="es" sz="2500" b="1">
                <a:solidFill>
                  <a:srgbClr val="434343"/>
                </a:solidFill>
                <a:latin typeface="Dosis"/>
                <a:ea typeface="Dosis"/>
                <a:cs typeface="Dosis"/>
                <a:sym typeface="Dosis"/>
              </a:rPr>
              <a:t>			</a:t>
            </a:r>
            <a:endParaRPr sz="2500" b="1">
              <a:solidFill>
                <a:srgbClr val="434343"/>
              </a:solidFill>
              <a:latin typeface="Dosis"/>
              <a:ea typeface="Dosis"/>
              <a:cs typeface="Dosis"/>
              <a:sym typeface="Dosis"/>
            </a:endParaRPr>
          </a:p>
          <a:p>
            <a:pPr marL="457200" lvl="0" indent="0" algn="l" rtl="0">
              <a:lnSpc>
                <a:spcPct val="115000"/>
              </a:lnSpc>
              <a:spcBef>
                <a:spcPts val="0"/>
              </a:spcBef>
              <a:spcAft>
                <a:spcPts val="0"/>
              </a:spcAft>
              <a:buNone/>
            </a:pPr>
            <a:endParaRPr sz="2400">
              <a:solidFill>
                <a:schemeClr val="dk1"/>
              </a:solidFill>
              <a:latin typeface="Dosis"/>
              <a:ea typeface="Dosis"/>
              <a:cs typeface="Dosis"/>
              <a:sym typeface="Dosis"/>
            </a:endParaRPr>
          </a:p>
          <a:p>
            <a:pPr marL="0" lvl="0" indent="0" algn="l" rtl="0">
              <a:lnSpc>
                <a:spcPct val="115000"/>
              </a:lnSpc>
              <a:spcBef>
                <a:spcPts val="0"/>
              </a:spcBef>
              <a:spcAft>
                <a:spcPts val="0"/>
              </a:spcAft>
              <a:buNone/>
            </a:pPr>
            <a:endParaRPr sz="3000" b="1">
              <a:latin typeface="Dosis"/>
              <a:ea typeface="Dosis"/>
              <a:cs typeface="Dosis"/>
              <a:sym typeface="Dosis"/>
            </a:endParaRPr>
          </a:p>
        </p:txBody>
      </p:sp>
      <p:sp>
        <p:nvSpPr>
          <p:cNvPr id="838" name="Google Shape;838;p42"/>
          <p:cNvSpPr txBox="1"/>
          <p:nvPr/>
        </p:nvSpPr>
        <p:spPr>
          <a:xfrm>
            <a:off x="557750" y="262200"/>
            <a:ext cx="8045100" cy="1512300"/>
          </a:xfrm>
          <a:prstGeom prst="rect">
            <a:avLst/>
          </a:prstGeom>
          <a:noFill/>
          <a:ln w="28575"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2500" b="1">
                <a:solidFill>
                  <a:srgbClr val="434343"/>
                </a:solidFill>
                <a:latin typeface="Dosis"/>
                <a:ea typeface="Dosis"/>
                <a:cs typeface="Dosis"/>
                <a:sym typeface="Dosis"/>
              </a:rPr>
              <a:t>OBJETIVO DEL MÓDULO</a:t>
            </a:r>
            <a:endParaRPr sz="2500" b="1">
              <a:solidFill>
                <a:srgbClr val="434343"/>
              </a:solidFill>
              <a:latin typeface="Dosis"/>
              <a:ea typeface="Dosis"/>
              <a:cs typeface="Dosis"/>
              <a:sym typeface="Dosis"/>
            </a:endParaRPr>
          </a:p>
          <a:p>
            <a:pPr marL="0" lvl="0" indent="0" algn="ctr" rtl="0">
              <a:lnSpc>
                <a:spcPct val="115000"/>
              </a:lnSpc>
              <a:spcBef>
                <a:spcPts val="0"/>
              </a:spcBef>
              <a:spcAft>
                <a:spcPts val="0"/>
              </a:spcAft>
              <a:buNone/>
            </a:pPr>
            <a:r>
              <a:rPr lang="es" sz="3000" b="1">
                <a:solidFill>
                  <a:schemeClr val="dk1"/>
                </a:solidFill>
                <a:latin typeface="Dosis"/>
                <a:ea typeface="Dosis"/>
                <a:cs typeface="Dosis"/>
                <a:sym typeface="Dosis"/>
              </a:rPr>
              <a:t>LA GAMIFICACIÓN. </a:t>
            </a:r>
            <a:endParaRPr sz="3000" b="1">
              <a:solidFill>
                <a:schemeClr val="dk1"/>
              </a:solidFill>
              <a:latin typeface="Dosis"/>
              <a:ea typeface="Dosis"/>
              <a:cs typeface="Dosis"/>
              <a:sym typeface="Dosis"/>
            </a:endParaRPr>
          </a:p>
          <a:p>
            <a:pPr marL="0" lvl="0" indent="0" algn="ctr" rtl="0">
              <a:lnSpc>
                <a:spcPct val="115000"/>
              </a:lnSpc>
              <a:spcBef>
                <a:spcPts val="0"/>
              </a:spcBef>
              <a:spcAft>
                <a:spcPts val="0"/>
              </a:spcAft>
              <a:buNone/>
            </a:pPr>
            <a:r>
              <a:rPr lang="es" sz="3000" b="1">
                <a:solidFill>
                  <a:schemeClr val="dk1"/>
                </a:solidFill>
                <a:latin typeface="Dosis"/>
                <a:ea typeface="Dosis"/>
                <a:cs typeface="Dosis"/>
                <a:sym typeface="Dosis"/>
              </a:rPr>
              <a:t>BASES DE LA MOTIVACIÓN Y LA PSICOLOGÍA.</a:t>
            </a:r>
            <a:endParaRPr sz="3400" b="1">
              <a:solidFill>
                <a:srgbClr val="434343"/>
              </a:solidFill>
              <a:latin typeface="Dosis"/>
              <a:ea typeface="Dosis"/>
              <a:cs typeface="Dosis"/>
              <a:sym typeface="Dosi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65"/>
        <p:cNvGrpSpPr/>
        <p:nvPr/>
      </p:nvGrpSpPr>
      <p:grpSpPr>
        <a:xfrm>
          <a:off x="0" y="0"/>
          <a:ext cx="0" cy="0"/>
          <a:chOff x="0" y="0"/>
          <a:chExt cx="0" cy="0"/>
        </a:xfrm>
      </p:grpSpPr>
      <p:sp>
        <p:nvSpPr>
          <p:cNvPr id="966" name="Google Shape;966;p60"/>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“Gamificar va más allá”</a:t>
            </a:r>
            <a:endParaRPr/>
          </a:p>
        </p:txBody>
      </p:sp>
      <p:sp>
        <p:nvSpPr>
          <p:cNvPr id="967" name="Google Shape;967;p60"/>
          <p:cNvSpPr txBox="1"/>
          <p:nvPr/>
        </p:nvSpPr>
        <p:spPr>
          <a:xfrm>
            <a:off x="3878400" y="1282963"/>
            <a:ext cx="5116200" cy="287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a:latin typeface="Sniglet"/>
                <a:ea typeface="Sniglet"/>
                <a:cs typeface="Sniglet"/>
                <a:sym typeface="Sniglet"/>
              </a:rPr>
              <a:t>“</a:t>
            </a:r>
            <a:r>
              <a:rPr lang="es" sz="3000">
                <a:solidFill>
                  <a:schemeClr val="accent1"/>
                </a:solidFill>
                <a:latin typeface="Sniglet"/>
                <a:ea typeface="Sniglet"/>
                <a:cs typeface="Sniglet"/>
                <a:sym typeface="Sniglet"/>
              </a:rPr>
              <a:t>Motivar</a:t>
            </a:r>
            <a:r>
              <a:rPr lang="es" sz="1800">
                <a:latin typeface="Sniglet"/>
                <a:ea typeface="Sniglet"/>
                <a:cs typeface="Sniglet"/>
                <a:sym typeface="Sniglet"/>
              </a:rPr>
              <a:t> a nuestros alumnos para que vivan </a:t>
            </a:r>
            <a:r>
              <a:rPr lang="es" sz="2400">
                <a:solidFill>
                  <a:schemeClr val="accent1"/>
                </a:solidFill>
                <a:latin typeface="Sniglet"/>
                <a:ea typeface="Sniglet"/>
                <a:cs typeface="Sniglet"/>
                <a:sym typeface="Sniglet"/>
              </a:rPr>
              <a:t>experiencias</a:t>
            </a:r>
            <a:r>
              <a:rPr lang="es" sz="1800">
                <a:latin typeface="Sniglet"/>
                <a:ea typeface="Sniglet"/>
                <a:cs typeface="Sniglet"/>
                <a:sym typeface="Sniglet"/>
              </a:rPr>
              <a:t> gratificantes </a:t>
            </a:r>
            <a:r>
              <a:rPr lang="es" sz="2400">
                <a:solidFill>
                  <a:schemeClr val="accent1"/>
                </a:solidFill>
                <a:latin typeface="Sniglet"/>
                <a:ea typeface="Sniglet"/>
                <a:cs typeface="Sniglet"/>
                <a:sym typeface="Sniglet"/>
              </a:rPr>
              <a:t>transformadoras</a:t>
            </a:r>
            <a:r>
              <a:rPr lang="es" sz="1800">
                <a:latin typeface="Sniglet"/>
                <a:ea typeface="Sniglet"/>
                <a:cs typeface="Sniglet"/>
                <a:sym typeface="Sniglet"/>
              </a:rPr>
              <a:t> del aprendizaje. No queremos enmascarar con puntos, rankings o avatares lo que siempre hemos hecho, sino </a:t>
            </a:r>
            <a:r>
              <a:rPr lang="es" sz="2400">
                <a:solidFill>
                  <a:schemeClr val="accent1"/>
                </a:solidFill>
                <a:latin typeface="Sniglet"/>
                <a:ea typeface="Sniglet"/>
                <a:cs typeface="Sniglet"/>
                <a:sym typeface="Sniglet"/>
              </a:rPr>
              <a:t>convertir la clase en  una verdadera experiencia lúdica</a:t>
            </a:r>
            <a:r>
              <a:rPr lang="es" sz="2400">
                <a:latin typeface="Sniglet"/>
                <a:ea typeface="Sniglet"/>
                <a:cs typeface="Sniglet"/>
                <a:sym typeface="Sniglet"/>
              </a:rPr>
              <a:t>”</a:t>
            </a:r>
            <a:endParaRPr sz="2400">
              <a:solidFill>
                <a:srgbClr val="000000"/>
              </a:solidFill>
              <a:latin typeface="Sniglet"/>
              <a:ea typeface="Sniglet"/>
              <a:cs typeface="Sniglet"/>
              <a:sym typeface="Sniglet"/>
            </a:endParaRPr>
          </a:p>
        </p:txBody>
      </p:sp>
      <p:pic>
        <p:nvPicPr>
          <p:cNvPr id="968" name="Google Shape;968;p60" descr="edu-choc-broc-460x360.jpg"/>
          <p:cNvPicPr preferRelativeResize="0"/>
          <p:nvPr/>
        </p:nvPicPr>
        <p:blipFill rotWithShape="1">
          <a:blip r:embed="rId3">
            <a:alphaModFix/>
          </a:blip>
          <a:srcRect l="10870" r="10870"/>
          <a:stretch/>
        </p:blipFill>
        <p:spPr>
          <a:xfrm>
            <a:off x="455850" y="1149549"/>
            <a:ext cx="3177900" cy="3177900"/>
          </a:xfrm>
          <a:prstGeom prst="ellipse">
            <a:avLst/>
          </a:prstGeom>
          <a:noFill/>
          <a:ln w="76200" cap="flat" cmpd="sng">
            <a:solidFill>
              <a:srgbClr val="00000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6"/>
                                        </p:tgtEl>
                                        <p:attrNameLst>
                                          <p:attrName>style.visibility</p:attrName>
                                        </p:attrNameLst>
                                      </p:cBhvr>
                                      <p:to>
                                        <p:strVal val="visible"/>
                                      </p:to>
                                    </p:set>
                                    <p:animEffect transition="in" filter="fade">
                                      <p:cBhvr>
                                        <p:cTn id="7" dur="1000"/>
                                        <p:tgtEl>
                                          <p:spTgt spid="9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8"/>
                                        </p:tgtEl>
                                        <p:attrNameLst>
                                          <p:attrName>style.visibility</p:attrName>
                                        </p:attrNameLst>
                                      </p:cBhvr>
                                      <p:to>
                                        <p:strVal val="visible"/>
                                      </p:to>
                                    </p:set>
                                    <p:animEffect transition="in" filter="fade">
                                      <p:cBhvr>
                                        <p:cTn id="12" dur="1000"/>
                                        <p:tgtEl>
                                          <p:spTgt spid="9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67"/>
                                        </p:tgtEl>
                                        <p:attrNameLst>
                                          <p:attrName>style.visibility</p:attrName>
                                        </p:attrNameLst>
                                      </p:cBhvr>
                                      <p:to>
                                        <p:strVal val="visible"/>
                                      </p:to>
                                    </p:set>
                                    <p:animEffect transition="in" filter="fade">
                                      <p:cBhvr>
                                        <p:cTn id="17" dur="1000"/>
                                        <p:tgtEl>
                                          <p:spTgt spid="9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972"/>
        <p:cNvGrpSpPr/>
        <p:nvPr/>
      </p:nvGrpSpPr>
      <p:grpSpPr>
        <a:xfrm>
          <a:off x="0" y="0"/>
          <a:ext cx="0" cy="0"/>
          <a:chOff x="0" y="0"/>
          <a:chExt cx="0" cy="0"/>
        </a:xfrm>
      </p:grpSpPr>
      <p:sp>
        <p:nvSpPr>
          <p:cNvPr id="973" name="Google Shape;973;p61"/>
          <p:cNvSpPr txBox="1">
            <a:spLocks noGrp="1"/>
          </p:cNvSpPr>
          <p:nvPr>
            <p:ph type="ctrTitle"/>
          </p:nvPr>
        </p:nvSpPr>
        <p:spPr>
          <a:xfrm>
            <a:off x="-44700" y="2505300"/>
            <a:ext cx="9188700" cy="2510100"/>
          </a:xfrm>
          <a:prstGeom prst="rect">
            <a:avLst/>
          </a:prstGeom>
          <a:noFill/>
          <a:ln>
            <a:noFill/>
          </a:ln>
        </p:spPr>
        <p:txBody>
          <a:bodyPr spcFirstLastPara="1" wrap="square" lIns="91425" tIns="91425" rIns="91425" bIns="91425" anchor="b" anchorCtr="0">
            <a:normAutofit/>
          </a:bodyPr>
          <a:lstStyle/>
          <a:p>
            <a:pPr marL="0" marR="0" lvl="0" indent="0" algn="ctr" rtl="0">
              <a:lnSpc>
                <a:spcPct val="100000"/>
              </a:lnSpc>
              <a:spcBef>
                <a:spcPts val="0"/>
              </a:spcBef>
              <a:spcAft>
                <a:spcPts val="0"/>
              </a:spcAft>
              <a:buClr>
                <a:srgbClr val="FFFFFF"/>
              </a:buClr>
              <a:buFont typeface="Dosis"/>
              <a:buNone/>
            </a:pPr>
            <a:endParaRPr sz="4000"/>
          </a:p>
          <a:p>
            <a:pPr marL="0" marR="0" lvl="0" indent="0" algn="ctr" rtl="0">
              <a:lnSpc>
                <a:spcPct val="100000"/>
              </a:lnSpc>
              <a:spcBef>
                <a:spcPts val="0"/>
              </a:spcBef>
              <a:spcAft>
                <a:spcPts val="0"/>
              </a:spcAft>
              <a:buClr>
                <a:srgbClr val="FFFFFF"/>
              </a:buClr>
              <a:buFont typeface="Dosis"/>
              <a:buNone/>
            </a:pPr>
            <a:r>
              <a:rPr lang="es" b="1">
                <a:solidFill>
                  <a:srgbClr val="FFFFFF"/>
                </a:solidFill>
                <a:latin typeface="Righteous"/>
                <a:ea typeface="Righteous"/>
                <a:cs typeface="Righteous"/>
                <a:sym typeface="Righteous"/>
              </a:rPr>
              <a:t>¿POR QUÉ GAMIFICAR?</a:t>
            </a:r>
            <a:endParaRPr sz="5500" b="1">
              <a:solidFill>
                <a:srgbClr val="FFFFFF"/>
              </a:solidFill>
              <a:latin typeface="Righteous"/>
              <a:ea typeface="Righteous"/>
              <a:cs typeface="Righteous"/>
              <a:sym typeface="Righteous"/>
            </a:endParaRPr>
          </a:p>
        </p:txBody>
      </p:sp>
      <p:pic>
        <p:nvPicPr>
          <p:cNvPr id="974" name="Google Shape;974;p61"/>
          <p:cNvPicPr preferRelativeResize="0"/>
          <p:nvPr/>
        </p:nvPicPr>
        <p:blipFill>
          <a:blip r:embed="rId3">
            <a:alphaModFix/>
          </a:blip>
          <a:stretch>
            <a:fillRect/>
          </a:stretch>
        </p:blipFill>
        <p:spPr>
          <a:xfrm>
            <a:off x="3471750" y="204725"/>
            <a:ext cx="2200501" cy="22005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78"/>
        <p:cNvGrpSpPr/>
        <p:nvPr/>
      </p:nvGrpSpPr>
      <p:grpSpPr>
        <a:xfrm>
          <a:off x="0" y="0"/>
          <a:ext cx="0" cy="0"/>
          <a:chOff x="0" y="0"/>
          <a:chExt cx="0" cy="0"/>
        </a:xfrm>
      </p:grpSpPr>
      <p:sp>
        <p:nvSpPr>
          <p:cNvPr id="979" name="Google Shape;979;p6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980" name="Google Shape;980;p62"/>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981" name="Google Shape;981;p62"/>
          <p:cNvSpPr/>
          <p:nvPr/>
        </p:nvSpPr>
        <p:spPr>
          <a:xfrm>
            <a:off x="0" y="0"/>
            <a:ext cx="9144000" cy="1820100"/>
          </a:xfrm>
          <a:prstGeom prst="rect">
            <a:avLst/>
          </a:prstGeom>
          <a:solidFill>
            <a:srgbClr val="4C5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982" name="Google Shape;982;p62"/>
          <p:cNvSpPr txBox="1">
            <a:spLocks noGrp="1"/>
          </p:cNvSpPr>
          <p:nvPr>
            <p:ph type="ctrTitle"/>
          </p:nvPr>
        </p:nvSpPr>
        <p:spPr>
          <a:xfrm>
            <a:off x="311700" y="3163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FFFFFF"/>
                </a:solidFill>
                <a:latin typeface="Dosis"/>
                <a:ea typeface="Dosis"/>
                <a:cs typeface="Dosis"/>
                <a:sym typeface="Dosis"/>
              </a:rPr>
              <a:t>ACTIVACIÓN SISTEMAS RECOMPENSA</a:t>
            </a:r>
            <a:endParaRPr/>
          </a:p>
        </p:txBody>
      </p:sp>
      <p:sp>
        <p:nvSpPr>
          <p:cNvPr id="983" name="Google Shape;983;p62"/>
          <p:cNvSpPr txBox="1"/>
          <p:nvPr/>
        </p:nvSpPr>
        <p:spPr>
          <a:xfrm>
            <a:off x="5581025" y="1776575"/>
            <a:ext cx="3511200" cy="28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666666"/>
              </a:buClr>
              <a:buFont typeface="Open Sans"/>
              <a:buNone/>
            </a:pPr>
            <a:r>
              <a:rPr lang="es">
                <a:solidFill>
                  <a:srgbClr val="666666"/>
                </a:solidFill>
                <a:latin typeface="Open Sans"/>
                <a:ea typeface="Open Sans"/>
                <a:cs typeface="Open Sans"/>
                <a:sym typeface="Open Sans"/>
              </a:rPr>
              <a:t>Se activaba mucho ese sistema cuando los participantes recibían un feedback positivo durante el aprendizaje (ver figura 1). Esa información suministrada  permite al alumno conocer qué y cómo aprende, facilita su autonomía y le permite ir avanzando a su ritmo.</a:t>
            </a:r>
            <a:endParaRPr>
              <a:solidFill>
                <a:srgbClr val="666666"/>
              </a:solidFill>
              <a:latin typeface="Open Sans"/>
              <a:ea typeface="Open Sans"/>
              <a:cs typeface="Open Sans"/>
              <a:sym typeface="Open Sans"/>
            </a:endParaRPr>
          </a:p>
          <a:p>
            <a:pPr marL="0" marR="0" lvl="0" indent="0" algn="l" rtl="0">
              <a:lnSpc>
                <a:spcPct val="100000"/>
              </a:lnSpc>
              <a:spcBef>
                <a:spcPts val="0"/>
              </a:spcBef>
              <a:spcAft>
                <a:spcPts val="0"/>
              </a:spcAft>
              <a:buClr>
                <a:srgbClr val="666666"/>
              </a:buClr>
              <a:buFont typeface="Open Sans"/>
              <a:buNone/>
            </a:pPr>
            <a:r>
              <a:rPr lang="es">
                <a:solidFill>
                  <a:srgbClr val="666666"/>
                </a:solidFill>
                <a:latin typeface="Open Sans"/>
                <a:ea typeface="Open Sans"/>
                <a:cs typeface="Open Sans"/>
                <a:sym typeface="Open Sans"/>
              </a:rPr>
              <a:t>Y la mayor desactivación de la red neuronal por defecto (ver figura 2) durante la experiencia gamificada se explicaría por la necesidad de enfocar la atención hacia los estímulos externos, facilitando así el aprendizaje.</a:t>
            </a:r>
            <a:endParaRPr>
              <a:solidFill>
                <a:srgbClr val="666666"/>
              </a:solidFill>
              <a:latin typeface="Open Sans"/>
              <a:ea typeface="Open Sans"/>
              <a:cs typeface="Open Sans"/>
              <a:sym typeface="Open Sans"/>
            </a:endParaRPr>
          </a:p>
        </p:txBody>
      </p:sp>
      <p:sp>
        <p:nvSpPr>
          <p:cNvPr id="984" name="Google Shape;984;p62"/>
          <p:cNvSpPr txBox="1"/>
          <p:nvPr/>
        </p:nvSpPr>
        <p:spPr>
          <a:xfrm>
            <a:off x="3227550" y="1010025"/>
            <a:ext cx="2688900" cy="341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Font typeface="Dosis"/>
              <a:buNone/>
            </a:pPr>
            <a:r>
              <a:rPr lang="es" sz="1700" b="1">
                <a:solidFill>
                  <a:srgbClr val="FFFFFF"/>
                </a:solidFill>
                <a:latin typeface="Dosis"/>
                <a:ea typeface="Dosis"/>
                <a:cs typeface="Dosis"/>
                <a:sym typeface="Dosis"/>
              </a:rPr>
              <a:t>Gruber et al., 2014</a:t>
            </a:r>
            <a:endParaRPr/>
          </a:p>
        </p:txBody>
      </p:sp>
      <p:pic>
        <p:nvPicPr>
          <p:cNvPr id="985" name="Google Shape;985;p62"/>
          <p:cNvPicPr preferRelativeResize="0"/>
          <p:nvPr/>
        </p:nvPicPr>
        <p:blipFill>
          <a:blip r:embed="rId4">
            <a:alphaModFix/>
          </a:blip>
          <a:stretch>
            <a:fillRect/>
          </a:stretch>
        </p:blipFill>
        <p:spPr>
          <a:xfrm>
            <a:off x="8300" y="1835475"/>
            <a:ext cx="2234500" cy="1665425"/>
          </a:xfrm>
          <a:prstGeom prst="rect">
            <a:avLst/>
          </a:prstGeom>
          <a:noFill/>
          <a:ln>
            <a:noFill/>
          </a:ln>
        </p:spPr>
      </p:pic>
      <p:pic>
        <p:nvPicPr>
          <p:cNvPr id="986" name="Google Shape;986;p62"/>
          <p:cNvPicPr preferRelativeResize="0"/>
          <p:nvPr/>
        </p:nvPicPr>
        <p:blipFill>
          <a:blip r:embed="rId5">
            <a:alphaModFix/>
          </a:blip>
          <a:stretch>
            <a:fillRect/>
          </a:stretch>
        </p:blipFill>
        <p:spPr>
          <a:xfrm>
            <a:off x="2283598" y="3406523"/>
            <a:ext cx="3309950" cy="1222750"/>
          </a:xfrm>
          <a:prstGeom prst="rect">
            <a:avLst/>
          </a:prstGeom>
          <a:noFill/>
          <a:ln>
            <a:noFill/>
          </a:ln>
        </p:spPr>
      </p:pic>
      <p:sp>
        <p:nvSpPr>
          <p:cNvPr id="987" name="Google Shape;987;p6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91"/>
        <p:cNvGrpSpPr/>
        <p:nvPr/>
      </p:nvGrpSpPr>
      <p:grpSpPr>
        <a:xfrm>
          <a:off x="0" y="0"/>
          <a:ext cx="0" cy="0"/>
          <a:chOff x="0" y="0"/>
          <a:chExt cx="0" cy="0"/>
        </a:xfrm>
      </p:grpSpPr>
      <p:sp>
        <p:nvSpPr>
          <p:cNvPr id="992" name="Google Shape;992;p6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993" name="Google Shape;993;p63"/>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994" name="Google Shape;994;p63"/>
          <p:cNvSpPr txBox="1">
            <a:spLocks noGrp="1"/>
          </p:cNvSpPr>
          <p:nvPr>
            <p:ph type="ctrTitle"/>
          </p:nvPr>
        </p:nvSpPr>
        <p:spPr>
          <a:xfrm>
            <a:off x="311700" y="341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000" b="1">
                <a:solidFill>
                  <a:srgbClr val="666666"/>
                </a:solidFill>
                <a:latin typeface="Dosis"/>
                <a:ea typeface="Dosis"/>
                <a:cs typeface="Dosis"/>
                <a:sym typeface="Dosis"/>
              </a:rPr>
              <a:t>¿POR QUÉ GAMIFICAR?</a:t>
            </a:r>
            <a:endParaRPr sz="3000" b="1">
              <a:solidFill>
                <a:srgbClr val="666666"/>
              </a:solidFill>
              <a:latin typeface="Dosis"/>
              <a:ea typeface="Dosis"/>
              <a:cs typeface="Dosis"/>
              <a:sym typeface="Dosis"/>
            </a:endParaRPr>
          </a:p>
          <a:p>
            <a:pPr marL="0" marR="0" lvl="0" indent="0" algn="ctr" rtl="0">
              <a:lnSpc>
                <a:spcPct val="100000"/>
              </a:lnSpc>
              <a:spcBef>
                <a:spcPts val="0"/>
              </a:spcBef>
              <a:spcAft>
                <a:spcPts val="0"/>
              </a:spcAft>
              <a:buClr>
                <a:schemeClr val="dk1"/>
              </a:buClr>
              <a:buFont typeface="Dosis"/>
              <a:buNone/>
            </a:pPr>
            <a:r>
              <a:rPr lang="es" sz="1800" b="1">
                <a:solidFill>
                  <a:srgbClr val="666666"/>
                </a:solidFill>
                <a:latin typeface="Dosis"/>
                <a:ea typeface="Dosis"/>
                <a:cs typeface="Dosis"/>
                <a:sym typeface="Dosis"/>
              </a:rPr>
              <a:t>Rodríguez y Santiago (2015)</a:t>
            </a:r>
            <a:endParaRPr sz="1800"/>
          </a:p>
        </p:txBody>
      </p:sp>
      <p:sp>
        <p:nvSpPr>
          <p:cNvPr id="995" name="Google Shape;995;p63"/>
          <p:cNvSpPr txBox="1"/>
          <p:nvPr/>
        </p:nvSpPr>
        <p:spPr>
          <a:xfrm>
            <a:off x="4414850" y="777500"/>
            <a:ext cx="4737300" cy="3899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1000"/>
              </a:spcAft>
              <a:buNone/>
            </a:pPr>
            <a:r>
              <a:rPr lang="es" sz="2000" b="1">
                <a:latin typeface="Dosis"/>
                <a:ea typeface="Dosis"/>
                <a:cs typeface="Dosis"/>
                <a:sym typeface="Dosis"/>
              </a:rPr>
              <a:t>1.Motivación.</a:t>
            </a:r>
            <a:br>
              <a:rPr lang="es" sz="2000">
                <a:latin typeface="Dosis"/>
                <a:ea typeface="Dosis"/>
                <a:cs typeface="Dosis"/>
                <a:sym typeface="Dosis"/>
              </a:rPr>
            </a:br>
            <a:r>
              <a:rPr lang="es" sz="2000">
                <a:latin typeface="Dosis"/>
                <a:ea typeface="Dosis"/>
                <a:cs typeface="Dosis"/>
                <a:sym typeface="Dosis"/>
              </a:rPr>
              <a:t>2. Centrado en el alumno.</a:t>
            </a:r>
            <a:br>
              <a:rPr lang="es" sz="2000">
                <a:latin typeface="Dosis"/>
                <a:ea typeface="Dosis"/>
                <a:cs typeface="Dosis"/>
                <a:sym typeface="Dosis"/>
              </a:rPr>
            </a:br>
            <a:r>
              <a:rPr lang="es" sz="2000">
                <a:latin typeface="Dosis"/>
                <a:ea typeface="Dosis"/>
                <a:cs typeface="Dosis"/>
                <a:sym typeface="Dosis"/>
              </a:rPr>
              <a:t>3. Personalización.</a:t>
            </a:r>
            <a:br>
              <a:rPr lang="es" sz="2000">
                <a:latin typeface="Dosis"/>
                <a:ea typeface="Dosis"/>
                <a:cs typeface="Dosis"/>
                <a:sym typeface="Dosis"/>
              </a:rPr>
            </a:br>
            <a:r>
              <a:rPr lang="es" sz="2000">
                <a:latin typeface="Dosis"/>
                <a:ea typeface="Dosis"/>
                <a:cs typeface="Dosis"/>
                <a:sym typeface="Dosis"/>
              </a:rPr>
              <a:t>4. Aumenta el aprendizaje.</a:t>
            </a:r>
            <a:br>
              <a:rPr lang="es" sz="2000">
                <a:latin typeface="Dosis"/>
                <a:ea typeface="Dosis"/>
                <a:cs typeface="Dosis"/>
                <a:sym typeface="Dosis"/>
              </a:rPr>
            </a:br>
            <a:r>
              <a:rPr lang="es" sz="2000">
                <a:latin typeface="Dosis"/>
                <a:ea typeface="Dosis"/>
                <a:cs typeface="Dosis"/>
                <a:sym typeface="Dosis"/>
              </a:rPr>
              <a:t>5. Contextualiza.</a:t>
            </a:r>
            <a:br>
              <a:rPr lang="es" sz="2000">
                <a:latin typeface="Dosis"/>
                <a:ea typeface="Dosis"/>
                <a:cs typeface="Dosis"/>
                <a:sym typeface="Dosis"/>
              </a:rPr>
            </a:br>
            <a:r>
              <a:rPr lang="es" sz="2000">
                <a:latin typeface="Dosis"/>
                <a:ea typeface="Dosis"/>
                <a:cs typeface="Dosis"/>
                <a:sym typeface="Dosis"/>
              </a:rPr>
              <a:t>6. Mayor riqueza multimedia.</a:t>
            </a:r>
            <a:br>
              <a:rPr lang="es" sz="2000">
                <a:latin typeface="Dosis"/>
                <a:ea typeface="Dosis"/>
                <a:cs typeface="Dosis"/>
                <a:sym typeface="Dosis"/>
              </a:rPr>
            </a:br>
            <a:r>
              <a:rPr lang="es" sz="2000">
                <a:latin typeface="Dosis"/>
                <a:ea typeface="Dosis"/>
                <a:cs typeface="Dosis"/>
                <a:sym typeface="Dosis"/>
              </a:rPr>
              <a:t>7. Fallar sin riesgo.</a:t>
            </a:r>
            <a:br>
              <a:rPr lang="es" sz="2000">
                <a:latin typeface="Dosis"/>
                <a:ea typeface="Dosis"/>
                <a:cs typeface="Dosis"/>
                <a:sym typeface="Dosis"/>
              </a:rPr>
            </a:br>
            <a:r>
              <a:rPr lang="es" sz="2000" b="1">
                <a:latin typeface="Dosis"/>
                <a:ea typeface="Dosis"/>
                <a:cs typeface="Dosis"/>
                <a:sym typeface="Dosis"/>
              </a:rPr>
              <a:t>8. Feedback inmediato.</a:t>
            </a:r>
            <a:br>
              <a:rPr lang="es" sz="2000">
                <a:latin typeface="Dosis"/>
                <a:ea typeface="Dosis"/>
                <a:cs typeface="Dosis"/>
                <a:sym typeface="Dosis"/>
              </a:rPr>
            </a:br>
            <a:r>
              <a:rPr lang="es" sz="2000">
                <a:latin typeface="Dosis"/>
                <a:ea typeface="Dosis"/>
                <a:cs typeface="Dosis"/>
                <a:sym typeface="Dosis"/>
              </a:rPr>
              <a:t>9. Genera mucha práctica y refuerzo.</a:t>
            </a:r>
            <a:br>
              <a:rPr lang="es" sz="2000">
                <a:latin typeface="Dosis"/>
                <a:ea typeface="Dosis"/>
                <a:cs typeface="Dosis"/>
                <a:sym typeface="Dosis"/>
              </a:rPr>
            </a:br>
            <a:r>
              <a:rPr lang="es" sz="2000">
                <a:latin typeface="Dosis"/>
                <a:ea typeface="Dosis"/>
                <a:cs typeface="Dosis"/>
                <a:sym typeface="Dosis"/>
              </a:rPr>
              <a:t>10. Fomenta mucho la colaboración.</a:t>
            </a:r>
            <a:endParaRPr sz="2000">
              <a:latin typeface="Dosis"/>
              <a:ea typeface="Dosis"/>
              <a:cs typeface="Dosis"/>
              <a:sym typeface="Dosis"/>
            </a:endParaRPr>
          </a:p>
        </p:txBody>
      </p:sp>
      <p:grpSp>
        <p:nvGrpSpPr>
          <p:cNvPr id="996" name="Google Shape;996;p63"/>
          <p:cNvGrpSpPr/>
          <p:nvPr/>
        </p:nvGrpSpPr>
        <p:grpSpPr>
          <a:xfrm>
            <a:off x="1107013" y="2534463"/>
            <a:ext cx="2232880" cy="1278358"/>
            <a:chOff x="856725" y="2014200"/>
            <a:chExt cx="1295700" cy="757950"/>
          </a:xfrm>
        </p:grpSpPr>
        <p:sp>
          <p:nvSpPr>
            <p:cNvPr id="997" name="Google Shape;997;p63"/>
            <p:cNvSpPr txBox="1"/>
            <p:nvPr/>
          </p:nvSpPr>
          <p:spPr>
            <a:xfrm>
              <a:off x="856725" y="2378550"/>
              <a:ext cx="12957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Font typeface="Open Sans"/>
                <a:buNone/>
              </a:pPr>
              <a:r>
                <a:rPr lang="es" sz="1000">
                  <a:solidFill>
                    <a:srgbClr val="FFFFFF"/>
                  </a:solidFill>
                  <a:latin typeface="Open Sans"/>
                  <a:ea typeface="Open Sans"/>
                  <a:cs typeface="Open Sans"/>
                  <a:sym typeface="Open Sans"/>
                </a:rPr>
                <a:t>Aprender juntos a hacer las cosas solos.</a:t>
              </a:r>
              <a:endParaRPr/>
            </a:p>
          </p:txBody>
        </p:sp>
        <p:sp>
          <p:nvSpPr>
            <p:cNvPr id="998" name="Google Shape;998;p63"/>
            <p:cNvSpPr txBox="1"/>
            <p:nvPr/>
          </p:nvSpPr>
          <p:spPr>
            <a:xfrm>
              <a:off x="856725" y="2014200"/>
              <a:ext cx="1248300" cy="341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Font typeface="Dosis"/>
                <a:buNone/>
              </a:pPr>
              <a:r>
                <a:rPr lang="es" b="1">
                  <a:solidFill>
                    <a:srgbClr val="FFFFFF"/>
                  </a:solidFill>
                  <a:latin typeface="Dosis"/>
                  <a:ea typeface="Dosis"/>
                  <a:cs typeface="Dosis"/>
                  <a:sym typeface="Dosis"/>
                </a:rPr>
                <a:t>A.Cooperativo</a:t>
              </a:r>
              <a:endParaRPr/>
            </a:p>
          </p:txBody>
        </p:sp>
      </p:grpSp>
      <p:pic>
        <p:nvPicPr>
          <p:cNvPr id="999" name="Google Shape;999;p63"/>
          <p:cNvPicPr preferRelativeResize="0"/>
          <p:nvPr/>
        </p:nvPicPr>
        <p:blipFill>
          <a:blip r:embed="rId4">
            <a:alphaModFix/>
          </a:blip>
          <a:stretch>
            <a:fillRect/>
          </a:stretch>
        </p:blipFill>
        <p:spPr>
          <a:xfrm>
            <a:off x="839525" y="1189137"/>
            <a:ext cx="2905950" cy="2905950"/>
          </a:xfrm>
          <a:prstGeom prst="rect">
            <a:avLst/>
          </a:prstGeom>
          <a:noFill/>
          <a:ln>
            <a:noFill/>
          </a:ln>
        </p:spPr>
      </p:pic>
      <p:sp>
        <p:nvSpPr>
          <p:cNvPr id="1000" name="Google Shape;1000;p6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4"/>
                                        </p:tgtEl>
                                        <p:attrNameLst>
                                          <p:attrName>style.visibility</p:attrName>
                                        </p:attrNameLst>
                                      </p:cBhvr>
                                      <p:to>
                                        <p:strVal val="visible"/>
                                      </p:to>
                                    </p:set>
                                    <p:animEffect transition="in" filter="fade">
                                      <p:cBhvr>
                                        <p:cTn id="7" dur="1000"/>
                                        <p:tgtEl>
                                          <p:spTgt spid="9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95"/>
                                        </p:tgtEl>
                                        <p:attrNameLst>
                                          <p:attrName>style.visibility</p:attrName>
                                        </p:attrNameLst>
                                      </p:cBhvr>
                                      <p:to>
                                        <p:strVal val="visible"/>
                                      </p:to>
                                    </p:set>
                                    <p:animEffect transition="in" filter="fade">
                                      <p:cBhvr>
                                        <p:cTn id="12" dur="1000"/>
                                        <p:tgtEl>
                                          <p:spTgt spid="9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99"/>
                                        </p:tgtEl>
                                        <p:attrNameLst>
                                          <p:attrName>style.visibility</p:attrName>
                                        </p:attrNameLst>
                                      </p:cBhvr>
                                      <p:to>
                                        <p:strVal val="visible"/>
                                      </p:to>
                                    </p:set>
                                    <p:animEffect transition="in" filter="fade">
                                      <p:cBhvr>
                                        <p:cTn id="17" dur="1000"/>
                                        <p:tgtEl>
                                          <p:spTgt spid="9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1004"/>
        <p:cNvGrpSpPr/>
        <p:nvPr/>
      </p:nvGrpSpPr>
      <p:grpSpPr>
        <a:xfrm>
          <a:off x="0" y="0"/>
          <a:ext cx="0" cy="0"/>
          <a:chOff x="0" y="0"/>
          <a:chExt cx="0" cy="0"/>
        </a:xfrm>
      </p:grpSpPr>
      <p:sp>
        <p:nvSpPr>
          <p:cNvPr id="1005" name="Google Shape;1005;p64"/>
          <p:cNvSpPr txBox="1">
            <a:spLocks noGrp="1"/>
          </p:cNvSpPr>
          <p:nvPr>
            <p:ph type="ctrTitle"/>
          </p:nvPr>
        </p:nvSpPr>
        <p:spPr>
          <a:xfrm>
            <a:off x="-44700" y="2505300"/>
            <a:ext cx="9188700" cy="2510100"/>
          </a:xfrm>
          <a:prstGeom prst="rect">
            <a:avLst/>
          </a:prstGeom>
          <a:noFill/>
          <a:ln>
            <a:noFill/>
          </a:ln>
        </p:spPr>
        <p:txBody>
          <a:bodyPr spcFirstLastPara="1" wrap="square" lIns="91425" tIns="91425" rIns="91425" bIns="91425" anchor="b" anchorCtr="0">
            <a:normAutofit/>
          </a:bodyPr>
          <a:lstStyle/>
          <a:p>
            <a:pPr marL="0" marR="0" lvl="0" indent="0" algn="ctr" rtl="0">
              <a:lnSpc>
                <a:spcPct val="100000"/>
              </a:lnSpc>
              <a:spcBef>
                <a:spcPts val="0"/>
              </a:spcBef>
              <a:spcAft>
                <a:spcPts val="0"/>
              </a:spcAft>
              <a:buClr>
                <a:srgbClr val="FFFFFF"/>
              </a:buClr>
              <a:buFont typeface="Dosis"/>
              <a:buNone/>
            </a:pPr>
            <a:endParaRPr sz="4000"/>
          </a:p>
          <a:p>
            <a:pPr marL="0" marR="0" lvl="0" indent="0" algn="ctr" rtl="0">
              <a:lnSpc>
                <a:spcPct val="100000"/>
              </a:lnSpc>
              <a:spcBef>
                <a:spcPts val="0"/>
              </a:spcBef>
              <a:spcAft>
                <a:spcPts val="0"/>
              </a:spcAft>
              <a:buClr>
                <a:srgbClr val="FFFFFF"/>
              </a:buClr>
              <a:buFont typeface="Dosis"/>
              <a:buNone/>
            </a:pPr>
            <a:r>
              <a:rPr lang="es" b="1">
                <a:solidFill>
                  <a:srgbClr val="FFFFFF"/>
                </a:solidFill>
                <a:latin typeface="Righteous"/>
                <a:ea typeface="Righteous"/>
                <a:cs typeface="Righteous"/>
                <a:sym typeface="Righteous"/>
              </a:rPr>
              <a:t>¿CÓMO GAMIFICAR?</a:t>
            </a:r>
            <a:endParaRPr sz="5500" b="1">
              <a:solidFill>
                <a:srgbClr val="FFFFFF"/>
              </a:solidFill>
              <a:latin typeface="Righteous"/>
              <a:ea typeface="Righteous"/>
              <a:cs typeface="Righteous"/>
              <a:sym typeface="Righteous"/>
            </a:endParaRPr>
          </a:p>
        </p:txBody>
      </p:sp>
      <p:pic>
        <p:nvPicPr>
          <p:cNvPr id="1006" name="Google Shape;1006;p64"/>
          <p:cNvPicPr preferRelativeResize="0"/>
          <p:nvPr/>
        </p:nvPicPr>
        <p:blipFill>
          <a:blip r:embed="rId3">
            <a:alphaModFix/>
          </a:blip>
          <a:stretch>
            <a:fillRect/>
          </a:stretch>
        </p:blipFill>
        <p:spPr>
          <a:xfrm>
            <a:off x="3471750" y="204725"/>
            <a:ext cx="2200501" cy="22005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10"/>
        <p:cNvGrpSpPr/>
        <p:nvPr/>
      </p:nvGrpSpPr>
      <p:grpSpPr>
        <a:xfrm>
          <a:off x="0" y="0"/>
          <a:ext cx="0" cy="0"/>
          <a:chOff x="0" y="0"/>
          <a:chExt cx="0" cy="0"/>
        </a:xfrm>
      </p:grpSpPr>
      <p:sp>
        <p:nvSpPr>
          <p:cNvPr id="1011" name="Google Shape;1011;p65"/>
          <p:cNvSpPr txBox="1">
            <a:spLocks noGrp="1"/>
          </p:cNvSpPr>
          <p:nvPr>
            <p:ph type="ctrTitle"/>
          </p:nvPr>
        </p:nvSpPr>
        <p:spPr>
          <a:xfrm>
            <a:off x="311700" y="1371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PROCESO</a:t>
            </a:r>
            <a:endParaRPr/>
          </a:p>
        </p:txBody>
      </p:sp>
      <p:sp>
        <p:nvSpPr>
          <p:cNvPr id="1012" name="Google Shape;1012;p65"/>
          <p:cNvSpPr/>
          <p:nvPr/>
        </p:nvSpPr>
        <p:spPr>
          <a:xfrm>
            <a:off x="6223475" y="1302950"/>
            <a:ext cx="1936200" cy="2942100"/>
          </a:xfrm>
          <a:prstGeom prst="roundRect">
            <a:avLst>
              <a:gd name="adj" fmla="val 1666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solidFill>
                  <a:srgbClr val="FFFFFF"/>
                </a:solidFill>
                <a:latin typeface="Dosis"/>
                <a:ea typeface="Dosis"/>
                <a:cs typeface="Dosis"/>
                <a:sym typeface="Dosis"/>
              </a:rPr>
              <a:t>MECÁNICAS</a:t>
            </a:r>
            <a:endParaRPr sz="2500" b="1">
              <a:solidFill>
                <a:srgbClr val="FFFFFF"/>
              </a:solidFill>
              <a:latin typeface="Dosis"/>
              <a:ea typeface="Dosis"/>
              <a:cs typeface="Dosis"/>
              <a:sym typeface="Dosis"/>
            </a:endParaRPr>
          </a:p>
        </p:txBody>
      </p:sp>
      <p:pic>
        <p:nvPicPr>
          <p:cNvPr id="1013" name="Google Shape;1013;p65"/>
          <p:cNvPicPr preferRelativeResize="0"/>
          <p:nvPr/>
        </p:nvPicPr>
        <p:blipFill>
          <a:blip r:embed="rId3">
            <a:alphaModFix/>
          </a:blip>
          <a:stretch>
            <a:fillRect/>
          </a:stretch>
        </p:blipFill>
        <p:spPr>
          <a:xfrm>
            <a:off x="7735175" y="0"/>
            <a:ext cx="1408825" cy="1408825"/>
          </a:xfrm>
          <a:prstGeom prst="rect">
            <a:avLst/>
          </a:prstGeom>
          <a:noFill/>
          <a:ln>
            <a:noFill/>
          </a:ln>
        </p:spPr>
      </p:pic>
      <p:sp>
        <p:nvSpPr>
          <p:cNvPr id="1014" name="Google Shape;1014;p65"/>
          <p:cNvSpPr/>
          <p:nvPr/>
        </p:nvSpPr>
        <p:spPr>
          <a:xfrm>
            <a:off x="476250" y="1348100"/>
            <a:ext cx="1728600" cy="29421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latin typeface="Dosis"/>
                <a:ea typeface="Dosis"/>
                <a:cs typeface="Dosis"/>
                <a:sym typeface="Dosis"/>
              </a:rPr>
              <a:t>ANÁLISIS,</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OBJETIVO</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E </a:t>
            </a:r>
            <a:endParaRPr sz="2500" b="1">
              <a:latin typeface="Dosis"/>
              <a:ea typeface="Dosis"/>
              <a:cs typeface="Dosis"/>
              <a:sym typeface="Dosis"/>
            </a:endParaRPr>
          </a:p>
          <a:p>
            <a:pPr marL="0" lvl="0" indent="0" algn="ctr" rtl="0">
              <a:spcBef>
                <a:spcPts val="0"/>
              </a:spcBef>
              <a:spcAft>
                <a:spcPts val="0"/>
              </a:spcAft>
              <a:buNone/>
            </a:pPr>
            <a:r>
              <a:rPr lang="es" sz="1800" b="1">
                <a:latin typeface="Dosis"/>
                <a:ea typeface="Dosis"/>
                <a:cs typeface="Dosis"/>
                <a:sym typeface="Dosis"/>
              </a:rPr>
              <a:t>INDICADORES</a:t>
            </a:r>
            <a:endParaRPr sz="1800" b="1">
              <a:latin typeface="Dosis"/>
              <a:ea typeface="Dosis"/>
              <a:cs typeface="Dosis"/>
              <a:sym typeface="Dosis"/>
            </a:endParaRPr>
          </a:p>
        </p:txBody>
      </p:sp>
      <p:sp>
        <p:nvSpPr>
          <p:cNvPr id="1015" name="Google Shape;1015;p65"/>
          <p:cNvSpPr/>
          <p:nvPr/>
        </p:nvSpPr>
        <p:spPr>
          <a:xfrm>
            <a:off x="2300825" y="1348100"/>
            <a:ext cx="1865400" cy="2942100"/>
          </a:xfrm>
          <a:prstGeom prst="roundRect">
            <a:avLst>
              <a:gd name="adj" fmla="val 16667"/>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latin typeface="Dosis"/>
                <a:ea typeface="Dosis"/>
                <a:cs typeface="Dosis"/>
                <a:sym typeface="Dosis"/>
              </a:rPr>
              <a:t>NARRATIVA</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Y </a:t>
            </a:r>
            <a:endParaRPr sz="2500" b="1">
              <a:latin typeface="Dosis"/>
              <a:ea typeface="Dosis"/>
              <a:cs typeface="Dosis"/>
              <a:sym typeface="Dosis"/>
            </a:endParaRPr>
          </a:p>
          <a:p>
            <a:pPr marL="0" lvl="0" indent="0" algn="ctr" rtl="0">
              <a:spcBef>
                <a:spcPts val="0"/>
              </a:spcBef>
              <a:spcAft>
                <a:spcPts val="0"/>
              </a:spcAft>
              <a:buNone/>
            </a:pPr>
            <a:r>
              <a:rPr lang="es" sz="2500" b="1">
                <a:latin typeface="Dosis"/>
                <a:ea typeface="Dosis"/>
                <a:cs typeface="Dosis"/>
                <a:sym typeface="Dosis"/>
              </a:rPr>
              <a:t>ESTÉTICA</a:t>
            </a:r>
            <a:endParaRPr sz="2500" b="1">
              <a:latin typeface="Dosis"/>
              <a:ea typeface="Dosis"/>
              <a:cs typeface="Dosis"/>
              <a:sym typeface="Dosis"/>
            </a:endParaRPr>
          </a:p>
        </p:txBody>
      </p:sp>
      <p:sp>
        <p:nvSpPr>
          <p:cNvPr id="1016" name="Google Shape;1016;p65"/>
          <p:cNvSpPr/>
          <p:nvPr/>
        </p:nvSpPr>
        <p:spPr>
          <a:xfrm>
            <a:off x="4262150" y="1348088"/>
            <a:ext cx="1865400" cy="29421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500" b="1">
                <a:latin typeface="Dosis"/>
                <a:ea typeface="Dosis"/>
                <a:cs typeface="Dosis"/>
                <a:sym typeface="Dosis"/>
              </a:rPr>
              <a:t>DINÁMICAS</a:t>
            </a:r>
            <a:endParaRPr sz="2500" b="1">
              <a:latin typeface="Dosis"/>
              <a:ea typeface="Dosis"/>
              <a:cs typeface="Dosis"/>
              <a:sym typeface="Dosis"/>
            </a:endParaRPr>
          </a:p>
        </p:txBody>
      </p:sp>
      <p:sp>
        <p:nvSpPr>
          <p:cNvPr id="1017" name="Google Shape;1017;p65"/>
          <p:cNvSpPr/>
          <p:nvPr/>
        </p:nvSpPr>
        <p:spPr>
          <a:xfrm>
            <a:off x="2300825" y="831625"/>
            <a:ext cx="4085100" cy="349500"/>
          </a:xfrm>
          <a:prstGeom prst="righ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1"/>
                                        </p:tgtEl>
                                        <p:attrNameLst>
                                          <p:attrName>style.visibility</p:attrName>
                                        </p:attrNameLst>
                                      </p:cBhvr>
                                      <p:to>
                                        <p:strVal val="visible"/>
                                      </p:to>
                                    </p:set>
                                    <p:animEffect transition="in" filter="fade">
                                      <p:cBhvr>
                                        <p:cTn id="7" dur="1000"/>
                                        <p:tgtEl>
                                          <p:spTgt spid="1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21"/>
        <p:cNvGrpSpPr/>
        <p:nvPr/>
      </p:nvGrpSpPr>
      <p:grpSpPr>
        <a:xfrm>
          <a:off x="0" y="0"/>
          <a:ext cx="0" cy="0"/>
          <a:chOff x="0" y="0"/>
          <a:chExt cx="0" cy="0"/>
        </a:xfrm>
      </p:grpSpPr>
      <p:sp>
        <p:nvSpPr>
          <p:cNvPr id="1022" name="Google Shape;1022;p66"/>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23" name="Google Shape;1023;p66"/>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24" name="Google Shape;1024;p66"/>
          <p:cNvSpPr txBox="1">
            <a:spLocks noGrp="1"/>
          </p:cNvSpPr>
          <p:nvPr>
            <p:ph type="ctrTitle"/>
          </p:nvPr>
        </p:nvSpPr>
        <p:spPr>
          <a:xfrm>
            <a:off x="8300" y="646375"/>
            <a:ext cx="8813400" cy="1147800"/>
          </a:xfrm>
          <a:prstGeom prst="rect">
            <a:avLst/>
          </a:prstGeom>
          <a:noFill/>
          <a:ln>
            <a:noFill/>
          </a:ln>
        </p:spPr>
        <p:txBody>
          <a:bodyPr spcFirstLastPara="1" wrap="square" lIns="91425" tIns="91425" rIns="91425" bIns="91425" anchor="ctr" anchorCtr="0">
            <a:normAutofit/>
          </a:bodyPr>
          <a:lstStyle/>
          <a:p>
            <a:pPr marL="0" marR="0" lvl="0" indent="0" algn="ctr" rtl="0">
              <a:lnSpc>
                <a:spcPct val="100000"/>
              </a:lnSpc>
              <a:spcBef>
                <a:spcPts val="0"/>
              </a:spcBef>
              <a:spcAft>
                <a:spcPts val="0"/>
              </a:spcAft>
              <a:buClr>
                <a:schemeClr val="dk1"/>
              </a:buClr>
              <a:buFont typeface="Dosis"/>
              <a:buNone/>
            </a:pPr>
            <a:r>
              <a:rPr lang="es" sz="6000" b="1">
                <a:solidFill>
                  <a:srgbClr val="666666"/>
                </a:solidFill>
                <a:latin typeface="Dosis"/>
                <a:ea typeface="Dosis"/>
                <a:cs typeface="Dosis"/>
                <a:sym typeface="Dosis"/>
              </a:rPr>
              <a:t>¿Qué os motiva?</a:t>
            </a:r>
            <a:endParaRPr sz="6000" b="1">
              <a:solidFill>
                <a:srgbClr val="666666"/>
              </a:solidFill>
              <a:latin typeface="Dosis"/>
              <a:ea typeface="Dosis"/>
              <a:cs typeface="Dosis"/>
              <a:sym typeface="Dosis"/>
            </a:endParaRPr>
          </a:p>
        </p:txBody>
      </p:sp>
      <p:pic>
        <p:nvPicPr>
          <p:cNvPr id="1025" name="Google Shape;1025;p66"/>
          <p:cNvPicPr preferRelativeResize="0"/>
          <p:nvPr/>
        </p:nvPicPr>
        <p:blipFill>
          <a:blip r:embed="rId4">
            <a:alphaModFix/>
          </a:blip>
          <a:stretch>
            <a:fillRect/>
          </a:stretch>
        </p:blipFill>
        <p:spPr>
          <a:xfrm>
            <a:off x="3282775" y="1794175"/>
            <a:ext cx="2578450" cy="25784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29"/>
        <p:cNvGrpSpPr/>
        <p:nvPr/>
      </p:nvGrpSpPr>
      <p:grpSpPr>
        <a:xfrm>
          <a:off x="0" y="0"/>
          <a:ext cx="0" cy="0"/>
          <a:chOff x="0" y="0"/>
          <a:chExt cx="0" cy="0"/>
        </a:xfrm>
      </p:grpSpPr>
      <p:sp>
        <p:nvSpPr>
          <p:cNvPr id="1030" name="Google Shape;1030;p67"/>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31" name="Google Shape;1031;p67"/>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32" name="Google Shape;1032;p67"/>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PREFIERES?</a:t>
            </a:r>
            <a:endParaRPr/>
          </a:p>
        </p:txBody>
      </p:sp>
      <p:sp>
        <p:nvSpPr>
          <p:cNvPr id="1033" name="Google Shape;1033;p67"/>
          <p:cNvSpPr/>
          <p:nvPr/>
        </p:nvSpPr>
        <p:spPr>
          <a:xfrm>
            <a:off x="4400850" y="1122800"/>
            <a:ext cx="342300" cy="3282900"/>
          </a:xfrm>
          <a:prstGeom prst="leftRightArrowCallout">
            <a:avLst>
              <a:gd name="adj1" fmla="val 22508"/>
              <a:gd name="adj2" fmla="val 11254"/>
              <a:gd name="adj3" fmla="val 25000"/>
              <a:gd name="adj4" fmla="val 48123"/>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34" name="Google Shape;1034;p67"/>
          <p:cNvPicPr preferRelativeResize="0"/>
          <p:nvPr/>
        </p:nvPicPr>
        <p:blipFill>
          <a:blip r:embed="rId4">
            <a:alphaModFix/>
          </a:blip>
          <a:stretch>
            <a:fillRect/>
          </a:stretch>
        </p:blipFill>
        <p:spPr>
          <a:xfrm>
            <a:off x="698075" y="1310025"/>
            <a:ext cx="3423801" cy="2816576"/>
          </a:xfrm>
          <a:prstGeom prst="rect">
            <a:avLst/>
          </a:prstGeom>
          <a:noFill/>
          <a:ln>
            <a:noFill/>
          </a:ln>
        </p:spPr>
      </p:pic>
      <p:pic>
        <p:nvPicPr>
          <p:cNvPr id="1035" name="Google Shape;1035;p67"/>
          <p:cNvPicPr preferRelativeResize="0"/>
          <p:nvPr/>
        </p:nvPicPr>
        <p:blipFill rotWithShape="1">
          <a:blip r:embed="rId5">
            <a:alphaModFix/>
          </a:blip>
          <a:srcRect t="22051" b="6769"/>
          <a:stretch/>
        </p:blipFill>
        <p:spPr>
          <a:xfrm>
            <a:off x="5022125" y="1310025"/>
            <a:ext cx="3423802" cy="281657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39"/>
        <p:cNvGrpSpPr/>
        <p:nvPr/>
      </p:nvGrpSpPr>
      <p:grpSpPr>
        <a:xfrm>
          <a:off x="0" y="0"/>
          <a:ext cx="0" cy="0"/>
          <a:chOff x="0" y="0"/>
          <a:chExt cx="0" cy="0"/>
        </a:xfrm>
      </p:grpSpPr>
      <p:sp>
        <p:nvSpPr>
          <p:cNvPr id="1040" name="Google Shape;1040;p68"/>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41" name="Google Shape;1041;p68"/>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42" name="Google Shape;1042;p68"/>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PREFIERES?</a:t>
            </a:r>
            <a:endParaRPr/>
          </a:p>
        </p:txBody>
      </p:sp>
      <p:sp>
        <p:nvSpPr>
          <p:cNvPr id="1043" name="Google Shape;1043;p68"/>
          <p:cNvSpPr/>
          <p:nvPr/>
        </p:nvSpPr>
        <p:spPr>
          <a:xfrm>
            <a:off x="4400850" y="1122800"/>
            <a:ext cx="342300" cy="3282900"/>
          </a:xfrm>
          <a:prstGeom prst="leftRightArrowCallout">
            <a:avLst>
              <a:gd name="adj1" fmla="val 22508"/>
              <a:gd name="adj2" fmla="val 11254"/>
              <a:gd name="adj3" fmla="val 25000"/>
              <a:gd name="adj4" fmla="val 48123"/>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44" name="Google Shape;1044;p68"/>
          <p:cNvPicPr preferRelativeResize="0"/>
          <p:nvPr/>
        </p:nvPicPr>
        <p:blipFill>
          <a:blip r:embed="rId4">
            <a:alphaModFix/>
          </a:blip>
          <a:stretch>
            <a:fillRect/>
          </a:stretch>
        </p:blipFill>
        <p:spPr>
          <a:xfrm>
            <a:off x="178250" y="1398900"/>
            <a:ext cx="4096044" cy="2730696"/>
          </a:xfrm>
          <a:prstGeom prst="rect">
            <a:avLst/>
          </a:prstGeom>
          <a:noFill/>
          <a:ln>
            <a:noFill/>
          </a:ln>
        </p:spPr>
      </p:pic>
      <p:pic>
        <p:nvPicPr>
          <p:cNvPr id="1045" name="Google Shape;1045;p68"/>
          <p:cNvPicPr preferRelativeResize="0"/>
          <p:nvPr/>
        </p:nvPicPr>
        <p:blipFill>
          <a:blip r:embed="rId5">
            <a:alphaModFix/>
          </a:blip>
          <a:stretch>
            <a:fillRect/>
          </a:stretch>
        </p:blipFill>
        <p:spPr>
          <a:xfrm>
            <a:off x="4869700" y="1398900"/>
            <a:ext cx="4096050" cy="27307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49"/>
        <p:cNvGrpSpPr/>
        <p:nvPr/>
      </p:nvGrpSpPr>
      <p:grpSpPr>
        <a:xfrm>
          <a:off x="0" y="0"/>
          <a:ext cx="0" cy="0"/>
          <a:chOff x="0" y="0"/>
          <a:chExt cx="0" cy="0"/>
        </a:xfrm>
      </p:grpSpPr>
      <p:sp>
        <p:nvSpPr>
          <p:cNvPr id="1050" name="Google Shape;1050;p69"/>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51" name="Google Shape;1051;p69"/>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52" name="Google Shape;1052;p69"/>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PREFIERES?</a:t>
            </a:r>
            <a:endParaRPr/>
          </a:p>
        </p:txBody>
      </p:sp>
      <p:sp>
        <p:nvSpPr>
          <p:cNvPr id="1053" name="Google Shape;1053;p69"/>
          <p:cNvSpPr/>
          <p:nvPr/>
        </p:nvSpPr>
        <p:spPr>
          <a:xfrm>
            <a:off x="4400850" y="1122800"/>
            <a:ext cx="342300" cy="3282900"/>
          </a:xfrm>
          <a:prstGeom prst="leftRightArrowCallout">
            <a:avLst>
              <a:gd name="adj1" fmla="val 22508"/>
              <a:gd name="adj2" fmla="val 11254"/>
              <a:gd name="adj3" fmla="val 25000"/>
              <a:gd name="adj4" fmla="val 48123"/>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54" name="Google Shape;1054;p69"/>
          <p:cNvPicPr preferRelativeResize="0"/>
          <p:nvPr/>
        </p:nvPicPr>
        <p:blipFill>
          <a:blip r:embed="rId4">
            <a:alphaModFix/>
          </a:blip>
          <a:stretch>
            <a:fillRect/>
          </a:stretch>
        </p:blipFill>
        <p:spPr>
          <a:xfrm>
            <a:off x="709575" y="1398900"/>
            <a:ext cx="3538881" cy="2730703"/>
          </a:xfrm>
          <a:prstGeom prst="rect">
            <a:avLst/>
          </a:prstGeom>
          <a:noFill/>
          <a:ln>
            <a:noFill/>
          </a:ln>
        </p:spPr>
      </p:pic>
      <p:pic>
        <p:nvPicPr>
          <p:cNvPr id="1055" name="Google Shape;1055;p69"/>
          <p:cNvPicPr preferRelativeResize="0"/>
          <p:nvPr/>
        </p:nvPicPr>
        <p:blipFill rotWithShape="1">
          <a:blip r:embed="rId5">
            <a:alphaModFix/>
          </a:blip>
          <a:srcRect r="13599"/>
          <a:stretch/>
        </p:blipFill>
        <p:spPr>
          <a:xfrm>
            <a:off x="4895550" y="1398900"/>
            <a:ext cx="3538872" cy="27306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42"/>
        <p:cNvGrpSpPr/>
        <p:nvPr/>
      </p:nvGrpSpPr>
      <p:grpSpPr>
        <a:xfrm>
          <a:off x="0" y="0"/>
          <a:ext cx="0" cy="0"/>
          <a:chOff x="0" y="0"/>
          <a:chExt cx="0" cy="0"/>
        </a:xfrm>
      </p:grpSpPr>
      <p:sp>
        <p:nvSpPr>
          <p:cNvPr id="843" name="Google Shape;843;p43"/>
          <p:cNvSpPr txBox="1">
            <a:spLocks noGrp="1"/>
          </p:cNvSpPr>
          <p:nvPr>
            <p:ph type="ctrTitle"/>
          </p:nvPr>
        </p:nvSpPr>
        <p:spPr>
          <a:xfrm>
            <a:off x="314702" y="-14885"/>
            <a:ext cx="8610000" cy="578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000" b="1">
                <a:solidFill>
                  <a:srgbClr val="666666"/>
                </a:solidFill>
                <a:latin typeface="Dosis"/>
                <a:ea typeface="Dosis"/>
                <a:cs typeface="Dosis"/>
                <a:sym typeface="Dosis"/>
              </a:rPr>
              <a:t>¿SE PARECEN?</a:t>
            </a:r>
            <a:endParaRPr sz="3000"/>
          </a:p>
        </p:txBody>
      </p:sp>
      <p:sp>
        <p:nvSpPr>
          <p:cNvPr id="844" name="Google Shape;844;p43"/>
          <p:cNvSpPr/>
          <p:nvPr/>
        </p:nvSpPr>
        <p:spPr>
          <a:xfrm>
            <a:off x="50" y="510750"/>
            <a:ext cx="9144000" cy="4167900"/>
          </a:xfrm>
          <a:prstGeom prst="rect">
            <a:avLst/>
          </a:prstGeom>
          <a:solidFill>
            <a:srgbClr val="FF99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845" name="Google Shape;845;p43"/>
          <p:cNvSpPr/>
          <p:nvPr/>
        </p:nvSpPr>
        <p:spPr>
          <a:xfrm>
            <a:off x="787250" y="949898"/>
            <a:ext cx="2796300" cy="3603000"/>
          </a:xfrm>
          <a:prstGeom prst="roundRect">
            <a:avLst>
              <a:gd name="adj" fmla="val 8286"/>
            </a:avLst>
          </a:pr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846" name="Google Shape;846;p43" descr="paper-texture_grey.jpg"/>
          <p:cNvPicPr preferRelativeResize="0"/>
          <p:nvPr/>
        </p:nvPicPr>
        <p:blipFill rotWithShape="1">
          <a:blip r:embed="rId3">
            <a:alphaModFix/>
          </a:blip>
          <a:srcRect t="22660" r="56287"/>
          <a:stretch/>
        </p:blipFill>
        <p:spPr>
          <a:xfrm>
            <a:off x="1023275" y="1184805"/>
            <a:ext cx="2324400" cy="3151200"/>
          </a:xfrm>
          <a:prstGeom prst="rect">
            <a:avLst/>
          </a:prstGeom>
          <a:noFill/>
          <a:ln>
            <a:noFill/>
          </a:ln>
        </p:spPr>
      </p:pic>
      <p:sp>
        <p:nvSpPr>
          <p:cNvPr id="847" name="Google Shape;847;p43"/>
          <p:cNvSpPr/>
          <p:nvPr/>
        </p:nvSpPr>
        <p:spPr>
          <a:xfrm>
            <a:off x="5390925" y="949898"/>
            <a:ext cx="2796300" cy="3603000"/>
          </a:xfrm>
          <a:prstGeom prst="roundRect">
            <a:avLst>
              <a:gd name="adj" fmla="val 8286"/>
            </a:avLst>
          </a:pr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848" name="Google Shape;848;p43" descr="paper-texture_grey.jpg"/>
          <p:cNvPicPr preferRelativeResize="0"/>
          <p:nvPr/>
        </p:nvPicPr>
        <p:blipFill rotWithShape="1">
          <a:blip r:embed="rId3">
            <a:alphaModFix/>
          </a:blip>
          <a:srcRect t="22660" r="56287"/>
          <a:stretch/>
        </p:blipFill>
        <p:spPr>
          <a:xfrm>
            <a:off x="5626950" y="1143825"/>
            <a:ext cx="2324400" cy="3192300"/>
          </a:xfrm>
          <a:prstGeom prst="rect">
            <a:avLst/>
          </a:prstGeom>
          <a:noFill/>
          <a:ln>
            <a:noFill/>
          </a:ln>
        </p:spPr>
      </p:pic>
      <p:sp>
        <p:nvSpPr>
          <p:cNvPr id="849" name="Google Shape;849;p43"/>
          <p:cNvSpPr txBox="1"/>
          <p:nvPr/>
        </p:nvSpPr>
        <p:spPr>
          <a:xfrm>
            <a:off x="1039050" y="1503375"/>
            <a:ext cx="2308500" cy="463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Historia</a:t>
            </a:r>
            <a:endParaRPr sz="1800" b="1">
              <a:latin typeface="Dosis"/>
              <a:ea typeface="Dosis"/>
              <a:cs typeface="Dosis"/>
              <a:sym typeface="Dosis"/>
            </a:endParaRPr>
          </a:p>
        </p:txBody>
      </p:sp>
      <p:sp>
        <p:nvSpPr>
          <p:cNvPr id="850" name="Google Shape;850;p43"/>
          <p:cNvSpPr txBox="1"/>
          <p:nvPr/>
        </p:nvSpPr>
        <p:spPr>
          <a:xfrm>
            <a:off x="1039075" y="2017350"/>
            <a:ext cx="2308500" cy="555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Personajes</a:t>
            </a:r>
            <a:endParaRPr sz="1800" b="1">
              <a:latin typeface="Dosis"/>
              <a:ea typeface="Dosis"/>
              <a:cs typeface="Dosis"/>
              <a:sym typeface="Dosis"/>
            </a:endParaRPr>
          </a:p>
        </p:txBody>
      </p:sp>
      <p:sp>
        <p:nvSpPr>
          <p:cNvPr id="851" name="Google Shape;851;p43"/>
          <p:cNvSpPr txBox="1"/>
          <p:nvPr/>
        </p:nvSpPr>
        <p:spPr>
          <a:xfrm>
            <a:off x="1023275" y="2515700"/>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Pantallas</a:t>
            </a:r>
            <a:endParaRPr sz="1800" b="1">
              <a:latin typeface="Dosis"/>
              <a:ea typeface="Dosis"/>
              <a:cs typeface="Dosis"/>
              <a:sym typeface="Dosis"/>
            </a:endParaRPr>
          </a:p>
        </p:txBody>
      </p:sp>
      <p:sp>
        <p:nvSpPr>
          <p:cNvPr id="852" name="Google Shape;852;p43"/>
          <p:cNvSpPr txBox="1"/>
          <p:nvPr/>
        </p:nvSpPr>
        <p:spPr>
          <a:xfrm>
            <a:off x="871475" y="395950"/>
            <a:ext cx="2556600" cy="5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latin typeface="Dosis"/>
                <a:ea typeface="Dosis"/>
                <a:cs typeface="Dosis"/>
                <a:sym typeface="Dosis"/>
              </a:rPr>
              <a:t>VIDEOJUEGO</a:t>
            </a:r>
            <a:endParaRPr sz="3000" b="1">
              <a:latin typeface="Dosis"/>
              <a:ea typeface="Dosis"/>
              <a:cs typeface="Dosis"/>
              <a:sym typeface="Dosis"/>
            </a:endParaRPr>
          </a:p>
        </p:txBody>
      </p:sp>
      <p:sp>
        <p:nvSpPr>
          <p:cNvPr id="853" name="Google Shape;853;p43"/>
          <p:cNvSpPr txBox="1"/>
          <p:nvPr/>
        </p:nvSpPr>
        <p:spPr>
          <a:xfrm>
            <a:off x="5526925" y="395950"/>
            <a:ext cx="2556600" cy="5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latin typeface="Dosis"/>
                <a:ea typeface="Dosis"/>
                <a:cs typeface="Dosis"/>
                <a:sym typeface="Dosis"/>
              </a:rPr>
              <a:t>CLASE</a:t>
            </a:r>
            <a:endParaRPr sz="3000" b="1">
              <a:latin typeface="Dosis"/>
              <a:ea typeface="Dosis"/>
              <a:cs typeface="Dosis"/>
              <a:sym typeface="Dosis"/>
            </a:endParaRPr>
          </a:p>
        </p:txBody>
      </p:sp>
      <p:sp>
        <p:nvSpPr>
          <p:cNvPr id="854" name="Google Shape;854;p43"/>
          <p:cNvSpPr txBox="1"/>
          <p:nvPr/>
        </p:nvSpPr>
        <p:spPr>
          <a:xfrm>
            <a:off x="987575" y="3101700"/>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Retos</a:t>
            </a:r>
            <a:endParaRPr sz="1800" b="1">
              <a:latin typeface="Dosis"/>
              <a:ea typeface="Dosis"/>
              <a:cs typeface="Dosis"/>
              <a:sym typeface="Dosis"/>
            </a:endParaRPr>
          </a:p>
        </p:txBody>
      </p:sp>
      <p:sp>
        <p:nvSpPr>
          <p:cNvPr id="855" name="Google Shape;855;p43"/>
          <p:cNvSpPr txBox="1"/>
          <p:nvPr/>
        </p:nvSpPr>
        <p:spPr>
          <a:xfrm>
            <a:off x="987575" y="3596563"/>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Premio Final</a:t>
            </a:r>
            <a:endParaRPr sz="1800" b="1">
              <a:latin typeface="Dosis"/>
              <a:ea typeface="Dosis"/>
              <a:cs typeface="Dosis"/>
              <a:sym typeface="Dosis"/>
            </a:endParaRPr>
          </a:p>
        </p:txBody>
      </p:sp>
      <p:sp>
        <p:nvSpPr>
          <p:cNvPr id="856" name="Google Shape;856;p43"/>
          <p:cNvSpPr/>
          <p:nvPr/>
        </p:nvSpPr>
        <p:spPr>
          <a:xfrm>
            <a:off x="3715575" y="2160575"/>
            <a:ext cx="1614900" cy="1046700"/>
          </a:xfrm>
          <a:prstGeom prst="right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3"/>
          <p:cNvSpPr txBox="1"/>
          <p:nvPr/>
        </p:nvSpPr>
        <p:spPr>
          <a:xfrm>
            <a:off x="5086125" y="4753625"/>
            <a:ext cx="3692400" cy="349500"/>
          </a:xfrm>
          <a:prstGeom prst="rect">
            <a:avLst/>
          </a:prstGeom>
          <a:noFill/>
          <a:ln>
            <a:noFill/>
          </a:ln>
        </p:spPr>
        <p:txBody>
          <a:bodyPr spcFirstLastPara="1" wrap="square" lIns="91425" tIns="91425" rIns="91425" bIns="91425" anchor="ctr" anchorCtr="0">
            <a:noAutofit/>
          </a:bodyPr>
          <a:lstStyle/>
          <a:p>
            <a:pPr marL="0" lvl="0" indent="0" algn="ctr" rtl="0">
              <a:spcBef>
                <a:spcPts val="360"/>
              </a:spcBef>
              <a:spcAft>
                <a:spcPts val="0"/>
              </a:spcAft>
              <a:buNone/>
            </a:pPr>
            <a:r>
              <a:rPr lang="es">
                <a:solidFill>
                  <a:schemeClr val="dk1"/>
                </a:solidFill>
                <a:latin typeface="Dosis"/>
                <a:ea typeface="Dosis"/>
                <a:cs typeface="Dosis"/>
                <a:sym typeface="Dosis"/>
              </a:rPr>
              <a:t>PAUL ANDERSEN. MY CLASS IS A VIDEOGAME</a:t>
            </a:r>
            <a:endParaRPr>
              <a:solidFill>
                <a:schemeClr val="dk1"/>
              </a:solidFill>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7"/>
                                        </p:tgtEl>
                                        <p:attrNameLst>
                                          <p:attrName>style.visibility</p:attrName>
                                        </p:attrNameLst>
                                      </p:cBhvr>
                                      <p:to>
                                        <p:strVal val="visible"/>
                                      </p:to>
                                    </p:set>
                                    <p:animEffect transition="in" filter="fade">
                                      <p:cBhvr>
                                        <p:cTn id="7" dur="1000"/>
                                        <p:tgtEl>
                                          <p:spTgt spid="8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52"/>
                                        </p:tgtEl>
                                        <p:attrNameLst>
                                          <p:attrName>style.visibility</p:attrName>
                                        </p:attrNameLst>
                                      </p:cBhvr>
                                      <p:to>
                                        <p:strVal val="visible"/>
                                      </p:to>
                                    </p:set>
                                    <p:animEffect transition="in" filter="fade">
                                      <p:cBhvr>
                                        <p:cTn id="12" dur="1000"/>
                                        <p:tgtEl>
                                          <p:spTgt spid="852"/>
                                        </p:tgtEl>
                                      </p:cBhvr>
                                    </p:animEffect>
                                  </p:childTnLst>
                                </p:cTn>
                              </p:par>
                              <p:par>
                                <p:cTn id="13" presetID="10" presetClass="entr" presetSubtype="0" fill="hold" nodeType="withEffect">
                                  <p:stCondLst>
                                    <p:cond delay="0"/>
                                  </p:stCondLst>
                                  <p:childTnLst>
                                    <p:set>
                                      <p:cBhvr>
                                        <p:cTn id="14" dur="1" fill="hold">
                                          <p:stCondLst>
                                            <p:cond delay="0"/>
                                          </p:stCondLst>
                                        </p:cTn>
                                        <p:tgtEl>
                                          <p:spTgt spid="853"/>
                                        </p:tgtEl>
                                        <p:attrNameLst>
                                          <p:attrName>style.visibility</p:attrName>
                                        </p:attrNameLst>
                                      </p:cBhvr>
                                      <p:to>
                                        <p:strVal val="visible"/>
                                      </p:to>
                                    </p:set>
                                    <p:animEffect transition="in" filter="fade">
                                      <p:cBhvr>
                                        <p:cTn id="15" dur="1000"/>
                                        <p:tgtEl>
                                          <p:spTgt spid="85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45"/>
                                        </p:tgtEl>
                                        <p:attrNameLst>
                                          <p:attrName>style.visibility</p:attrName>
                                        </p:attrNameLst>
                                      </p:cBhvr>
                                      <p:to>
                                        <p:strVal val="visible"/>
                                      </p:to>
                                    </p:set>
                                    <p:animEffect transition="in" filter="fade">
                                      <p:cBhvr>
                                        <p:cTn id="20" dur="1000"/>
                                        <p:tgtEl>
                                          <p:spTgt spid="845"/>
                                        </p:tgtEl>
                                      </p:cBhvr>
                                    </p:animEffect>
                                  </p:childTnLst>
                                </p:cTn>
                              </p:par>
                              <p:par>
                                <p:cTn id="21" presetID="10" presetClass="entr" presetSubtype="0" fill="hold" nodeType="withEffect">
                                  <p:stCondLst>
                                    <p:cond delay="0"/>
                                  </p:stCondLst>
                                  <p:childTnLst>
                                    <p:set>
                                      <p:cBhvr>
                                        <p:cTn id="22" dur="1" fill="hold">
                                          <p:stCondLst>
                                            <p:cond delay="0"/>
                                          </p:stCondLst>
                                        </p:cTn>
                                        <p:tgtEl>
                                          <p:spTgt spid="846"/>
                                        </p:tgtEl>
                                        <p:attrNameLst>
                                          <p:attrName>style.visibility</p:attrName>
                                        </p:attrNameLst>
                                      </p:cBhvr>
                                      <p:to>
                                        <p:strVal val="visible"/>
                                      </p:to>
                                    </p:set>
                                    <p:animEffect transition="in" filter="fade">
                                      <p:cBhvr>
                                        <p:cTn id="23" dur="1000"/>
                                        <p:tgtEl>
                                          <p:spTgt spid="846"/>
                                        </p:tgtEl>
                                      </p:cBhvr>
                                    </p:animEffect>
                                  </p:childTnLst>
                                </p:cTn>
                              </p:par>
                              <p:par>
                                <p:cTn id="24" presetID="10" presetClass="entr" presetSubtype="0" fill="hold" nodeType="withEffect">
                                  <p:stCondLst>
                                    <p:cond delay="0"/>
                                  </p:stCondLst>
                                  <p:childTnLst>
                                    <p:set>
                                      <p:cBhvr>
                                        <p:cTn id="25" dur="1" fill="hold">
                                          <p:stCondLst>
                                            <p:cond delay="0"/>
                                          </p:stCondLst>
                                        </p:cTn>
                                        <p:tgtEl>
                                          <p:spTgt spid="847"/>
                                        </p:tgtEl>
                                        <p:attrNameLst>
                                          <p:attrName>style.visibility</p:attrName>
                                        </p:attrNameLst>
                                      </p:cBhvr>
                                      <p:to>
                                        <p:strVal val="visible"/>
                                      </p:to>
                                    </p:set>
                                    <p:animEffect transition="in" filter="fade">
                                      <p:cBhvr>
                                        <p:cTn id="26" dur="1000"/>
                                        <p:tgtEl>
                                          <p:spTgt spid="847"/>
                                        </p:tgtEl>
                                      </p:cBhvr>
                                    </p:animEffect>
                                  </p:childTnLst>
                                </p:cTn>
                              </p:par>
                              <p:par>
                                <p:cTn id="27" presetID="10" presetClass="entr" presetSubtype="0" fill="hold" nodeType="withEffect">
                                  <p:stCondLst>
                                    <p:cond delay="0"/>
                                  </p:stCondLst>
                                  <p:childTnLst>
                                    <p:set>
                                      <p:cBhvr>
                                        <p:cTn id="28" dur="1" fill="hold">
                                          <p:stCondLst>
                                            <p:cond delay="0"/>
                                          </p:stCondLst>
                                        </p:cTn>
                                        <p:tgtEl>
                                          <p:spTgt spid="848"/>
                                        </p:tgtEl>
                                        <p:attrNameLst>
                                          <p:attrName>style.visibility</p:attrName>
                                        </p:attrNameLst>
                                      </p:cBhvr>
                                      <p:to>
                                        <p:strVal val="visible"/>
                                      </p:to>
                                    </p:set>
                                    <p:animEffect transition="in" filter="fade">
                                      <p:cBhvr>
                                        <p:cTn id="29" dur="1000"/>
                                        <p:tgtEl>
                                          <p:spTgt spid="84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56"/>
                                        </p:tgtEl>
                                        <p:attrNameLst>
                                          <p:attrName>style.visibility</p:attrName>
                                        </p:attrNameLst>
                                      </p:cBhvr>
                                      <p:to>
                                        <p:strVal val="visible"/>
                                      </p:to>
                                    </p:set>
                                    <p:animEffect transition="in" filter="fade">
                                      <p:cBhvr>
                                        <p:cTn id="34" dur="1000"/>
                                        <p:tgtEl>
                                          <p:spTgt spid="85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49"/>
                                        </p:tgtEl>
                                        <p:attrNameLst>
                                          <p:attrName>style.visibility</p:attrName>
                                        </p:attrNameLst>
                                      </p:cBhvr>
                                      <p:to>
                                        <p:strVal val="visible"/>
                                      </p:to>
                                    </p:set>
                                    <p:animEffect transition="in" filter="fade">
                                      <p:cBhvr>
                                        <p:cTn id="39" dur="1000"/>
                                        <p:tgtEl>
                                          <p:spTgt spid="84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50"/>
                                        </p:tgtEl>
                                        <p:attrNameLst>
                                          <p:attrName>style.visibility</p:attrName>
                                        </p:attrNameLst>
                                      </p:cBhvr>
                                      <p:to>
                                        <p:strVal val="visible"/>
                                      </p:to>
                                    </p:set>
                                    <p:animEffect transition="in" filter="fade">
                                      <p:cBhvr>
                                        <p:cTn id="44" dur="1000"/>
                                        <p:tgtEl>
                                          <p:spTgt spid="85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51"/>
                                        </p:tgtEl>
                                        <p:attrNameLst>
                                          <p:attrName>style.visibility</p:attrName>
                                        </p:attrNameLst>
                                      </p:cBhvr>
                                      <p:to>
                                        <p:strVal val="visible"/>
                                      </p:to>
                                    </p:set>
                                    <p:animEffect transition="in" filter="fade">
                                      <p:cBhvr>
                                        <p:cTn id="49" dur="1000"/>
                                        <p:tgtEl>
                                          <p:spTgt spid="85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854"/>
                                        </p:tgtEl>
                                        <p:attrNameLst>
                                          <p:attrName>style.visibility</p:attrName>
                                        </p:attrNameLst>
                                      </p:cBhvr>
                                      <p:to>
                                        <p:strVal val="visible"/>
                                      </p:to>
                                    </p:set>
                                    <p:animEffect transition="in" filter="fade">
                                      <p:cBhvr>
                                        <p:cTn id="54" dur="1000"/>
                                        <p:tgtEl>
                                          <p:spTgt spid="85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55"/>
                                        </p:tgtEl>
                                        <p:attrNameLst>
                                          <p:attrName>style.visibility</p:attrName>
                                        </p:attrNameLst>
                                      </p:cBhvr>
                                      <p:to>
                                        <p:strVal val="visible"/>
                                      </p:to>
                                    </p:set>
                                    <p:animEffect transition="in" filter="fade">
                                      <p:cBhvr>
                                        <p:cTn id="59" dur="1000"/>
                                        <p:tgtEl>
                                          <p:spTgt spid="85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843"/>
                                        </p:tgtEl>
                                        <p:attrNameLst>
                                          <p:attrName>style.visibility</p:attrName>
                                        </p:attrNameLst>
                                      </p:cBhvr>
                                      <p:to>
                                        <p:strVal val="visible"/>
                                      </p:to>
                                    </p:set>
                                    <p:animEffect transition="in" filter="fade">
                                      <p:cBhvr>
                                        <p:cTn id="64" dur="1000"/>
                                        <p:tgtEl>
                                          <p:spTgt spid="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59"/>
        <p:cNvGrpSpPr/>
        <p:nvPr/>
      </p:nvGrpSpPr>
      <p:grpSpPr>
        <a:xfrm>
          <a:off x="0" y="0"/>
          <a:ext cx="0" cy="0"/>
          <a:chOff x="0" y="0"/>
          <a:chExt cx="0" cy="0"/>
        </a:xfrm>
      </p:grpSpPr>
      <p:sp>
        <p:nvSpPr>
          <p:cNvPr id="1060" name="Google Shape;1060;p7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61" name="Google Shape;1061;p70"/>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62" name="Google Shape;1062;p70"/>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PREFIERES?</a:t>
            </a:r>
            <a:endParaRPr/>
          </a:p>
        </p:txBody>
      </p:sp>
      <p:sp>
        <p:nvSpPr>
          <p:cNvPr id="1063" name="Google Shape;1063;p70"/>
          <p:cNvSpPr/>
          <p:nvPr/>
        </p:nvSpPr>
        <p:spPr>
          <a:xfrm>
            <a:off x="4400850" y="1122800"/>
            <a:ext cx="342300" cy="3282900"/>
          </a:xfrm>
          <a:prstGeom prst="leftRightArrowCallout">
            <a:avLst>
              <a:gd name="adj1" fmla="val 22508"/>
              <a:gd name="adj2" fmla="val 11254"/>
              <a:gd name="adj3" fmla="val 25000"/>
              <a:gd name="adj4" fmla="val 48123"/>
            </a:avLst>
          </a:prstGeom>
          <a:solidFill>
            <a:srgbClr val="FF9900"/>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64" name="Google Shape;1064;p70"/>
          <p:cNvPicPr preferRelativeResize="0"/>
          <p:nvPr/>
        </p:nvPicPr>
        <p:blipFill rotWithShape="1">
          <a:blip r:embed="rId4">
            <a:alphaModFix/>
          </a:blip>
          <a:srcRect r="49415"/>
          <a:stretch/>
        </p:blipFill>
        <p:spPr>
          <a:xfrm>
            <a:off x="1328425" y="911600"/>
            <a:ext cx="1827825" cy="3613425"/>
          </a:xfrm>
          <a:prstGeom prst="rect">
            <a:avLst/>
          </a:prstGeom>
          <a:noFill/>
          <a:ln>
            <a:noFill/>
          </a:ln>
        </p:spPr>
      </p:pic>
      <p:pic>
        <p:nvPicPr>
          <p:cNvPr id="1065" name="Google Shape;1065;p70"/>
          <p:cNvPicPr preferRelativeResize="0"/>
          <p:nvPr/>
        </p:nvPicPr>
        <p:blipFill rotWithShape="1">
          <a:blip r:embed="rId4">
            <a:alphaModFix/>
          </a:blip>
          <a:srcRect l="49415"/>
          <a:stretch/>
        </p:blipFill>
        <p:spPr>
          <a:xfrm>
            <a:off x="5987750" y="911600"/>
            <a:ext cx="1827825" cy="3613425"/>
          </a:xfrm>
          <a:prstGeom prst="rect">
            <a:avLst/>
          </a:prstGeom>
          <a:noFill/>
          <a:ln>
            <a:noFill/>
          </a:ln>
        </p:spPr>
      </p:pic>
      <p:sp>
        <p:nvSpPr>
          <p:cNvPr id="1066" name="Google Shape;1066;p7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70"/>
        <p:cNvGrpSpPr/>
        <p:nvPr/>
      </p:nvGrpSpPr>
      <p:grpSpPr>
        <a:xfrm>
          <a:off x="0" y="0"/>
          <a:ext cx="0" cy="0"/>
          <a:chOff x="0" y="0"/>
          <a:chExt cx="0" cy="0"/>
        </a:xfrm>
      </p:grpSpPr>
      <p:sp>
        <p:nvSpPr>
          <p:cNvPr id="1071" name="Google Shape;1071;p71"/>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72" name="Google Shape;1072;p71"/>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73" name="Google Shape;1073;p71"/>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PREFIERES?</a:t>
            </a:r>
            <a:endParaRPr/>
          </a:p>
        </p:txBody>
      </p:sp>
      <p:sp>
        <p:nvSpPr>
          <p:cNvPr id="1074" name="Google Shape;1074;p71"/>
          <p:cNvSpPr/>
          <p:nvPr/>
        </p:nvSpPr>
        <p:spPr>
          <a:xfrm>
            <a:off x="4400850" y="1122800"/>
            <a:ext cx="342300" cy="3282900"/>
          </a:xfrm>
          <a:prstGeom prst="leftRightArrowCallout">
            <a:avLst>
              <a:gd name="adj1" fmla="val 22508"/>
              <a:gd name="adj2" fmla="val 11254"/>
              <a:gd name="adj3" fmla="val 25000"/>
              <a:gd name="adj4" fmla="val 48123"/>
            </a:avLst>
          </a:prstGeom>
          <a:solidFill>
            <a:srgbClr val="FF9900"/>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71"/>
          <p:cNvSpPr txBox="1"/>
          <p:nvPr/>
        </p:nvSpPr>
        <p:spPr>
          <a:xfrm>
            <a:off x="5197700" y="4677425"/>
            <a:ext cx="3954600" cy="466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latin typeface="Dosis"/>
                <a:ea typeface="Dosis"/>
                <a:cs typeface="Dosis"/>
                <a:sym typeface="Dosis"/>
              </a:rPr>
              <a:t>Imágenes originales de https://www.casadellibro.com</a:t>
            </a:r>
            <a:endParaRPr>
              <a:latin typeface="Dosis"/>
              <a:ea typeface="Dosis"/>
              <a:cs typeface="Dosis"/>
              <a:sym typeface="Dosis"/>
            </a:endParaRPr>
          </a:p>
        </p:txBody>
      </p:sp>
      <p:pic>
        <p:nvPicPr>
          <p:cNvPr id="1076" name="Google Shape;1076;p71"/>
          <p:cNvPicPr preferRelativeResize="0"/>
          <p:nvPr/>
        </p:nvPicPr>
        <p:blipFill>
          <a:blip r:embed="rId4">
            <a:alphaModFix/>
          </a:blip>
          <a:stretch>
            <a:fillRect/>
          </a:stretch>
        </p:blipFill>
        <p:spPr>
          <a:xfrm>
            <a:off x="1085388" y="995913"/>
            <a:ext cx="2539425" cy="3597525"/>
          </a:xfrm>
          <a:prstGeom prst="rect">
            <a:avLst/>
          </a:prstGeom>
          <a:noFill/>
          <a:ln>
            <a:noFill/>
          </a:ln>
        </p:spPr>
      </p:pic>
      <p:pic>
        <p:nvPicPr>
          <p:cNvPr id="1077" name="Google Shape;1077;p71"/>
          <p:cNvPicPr preferRelativeResize="0"/>
          <p:nvPr/>
        </p:nvPicPr>
        <p:blipFill rotWithShape="1">
          <a:blip r:embed="rId5">
            <a:alphaModFix/>
          </a:blip>
          <a:srcRect t="13755"/>
          <a:stretch/>
        </p:blipFill>
        <p:spPr>
          <a:xfrm>
            <a:off x="5519166" y="919538"/>
            <a:ext cx="2944446" cy="35975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81"/>
        <p:cNvGrpSpPr/>
        <p:nvPr/>
      </p:nvGrpSpPr>
      <p:grpSpPr>
        <a:xfrm>
          <a:off x="0" y="0"/>
          <a:ext cx="0" cy="0"/>
          <a:chOff x="0" y="0"/>
          <a:chExt cx="0" cy="0"/>
        </a:xfrm>
      </p:grpSpPr>
      <p:sp>
        <p:nvSpPr>
          <p:cNvPr id="1082" name="Google Shape;1082;p7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83" name="Google Shape;1083;p72"/>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84" name="Google Shape;1084;p72"/>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PREFIERES?</a:t>
            </a:r>
            <a:endParaRPr/>
          </a:p>
        </p:txBody>
      </p:sp>
      <p:sp>
        <p:nvSpPr>
          <p:cNvPr id="1085" name="Google Shape;1085;p72"/>
          <p:cNvSpPr/>
          <p:nvPr/>
        </p:nvSpPr>
        <p:spPr>
          <a:xfrm>
            <a:off x="4400850" y="1122800"/>
            <a:ext cx="342300" cy="3282900"/>
          </a:xfrm>
          <a:prstGeom prst="leftRightArrowCallout">
            <a:avLst>
              <a:gd name="adj1" fmla="val 22508"/>
              <a:gd name="adj2" fmla="val 11254"/>
              <a:gd name="adj3" fmla="val 25000"/>
              <a:gd name="adj4" fmla="val 48123"/>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86" name="Google Shape;1086;p72"/>
          <p:cNvPicPr preferRelativeResize="0"/>
          <p:nvPr/>
        </p:nvPicPr>
        <p:blipFill>
          <a:blip r:embed="rId4">
            <a:alphaModFix/>
          </a:blip>
          <a:stretch>
            <a:fillRect/>
          </a:stretch>
        </p:blipFill>
        <p:spPr>
          <a:xfrm>
            <a:off x="152400" y="1228138"/>
            <a:ext cx="4096051" cy="3072230"/>
          </a:xfrm>
          <a:prstGeom prst="rect">
            <a:avLst/>
          </a:prstGeom>
          <a:noFill/>
          <a:ln>
            <a:noFill/>
          </a:ln>
        </p:spPr>
      </p:pic>
      <p:pic>
        <p:nvPicPr>
          <p:cNvPr id="1087" name="Google Shape;1087;p72"/>
          <p:cNvPicPr preferRelativeResize="0"/>
          <p:nvPr/>
        </p:nvPicPr>
        <p:blipFill rotWithShape="1">
          <a:blip r:embed="rId5">
            <a:alphaModFix/>
          </a:blip>
          <a:srcRect r="11119"/>
          <a:stretch/>
        </p:blipFill>
        <p:spPr>
          <a:xfrm>
            <a:off x="4895549" y="1228138"/>
            <a:ext cx="4096055" cy="3072223"/>
          </a:xfrm>
          <a:prstGeom prst="rect">
            <a:avLst/>
          </a:prstGeom>
          <a:noFill/>
          <a:ln>
            <a:noFill/>
          </a:ln>
        </p:spPr>
      </p:pic>
      <p:sp>
        <p:nvSpPr>
          <p:cNvPr id="1088" name="Google Shape;1088;p7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92"/>
        <p:cNvGrpSpPr/>
        <p:nvPr/>
      </p:nvGrpSpPr>
      <p:grpSpPr>
        <a:xfrm>
          <a:off x="0" y="0"/>
          <a:ext cx="0" cy="0"/>
          <a:chOff x="0" y="0"/>
          <a:chExt cx="0" cy="0"/>
        </a:xfrm>
      </p:grpSpPr>
      <p:sp>
        <p:nvSpPr>
          <p:cNvPr id="1093" name="Google Shape;1093;p7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094" name="Google Shape;1094;p73"/>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095" name="Google Shape;1095;p73"/>
          <p:cNvSpPr txBox="1">
            <a:spLocks noGrp="1"/>
          </p:cNvSpPr>
          <p:nvPr>
            <p:ph type="ctrTitle"/>
          </p:nvPr>
        </p:nvSpPr>
        <p:spPr>
          <a:xfrm>
            <a:off x="8300" y="646375"/>
            <a:ext cx="8813400" cy="1147800"/>
          </a:xfrm>
          <a:prstGeom prst="rect">
            <a:avLst/>
          </a:prstGeom>
          <a:noFill/>
          <a:ln>
            <a:noFill/>
          </a:ln>
        </p:spPr>
        <p:txBody>
          <a:bodyPr spcFirstLastPara="1" wrap="square" lIns="91425" tIns="91425" rIns="91425" bIns="91425" anchor="ctr" anchorCtr="0">
            <a:normAutofit fontScale="90000"/>
          </a:bodyPr>
          <a:lstStyle/>
          <a:p>
            <a:pPr marL="0" marR="0" lvl="0" indent="0" algn="ctr" rtl="0">
              <a:lnSpc>
                <a:spcPct val="100000"/>
              </a:lnSpc>
              <a:spcBef>
                <a:spcPts val="0"/>
              </a:spcBef>
              <a:spcAft>
                <a:spcPts val="0"/>
              </a:spcAft>
              <a:buClr>
                <a:schemeClr val="dk1"/>
              </a:buClr>
              <a:buFont typeface="Dosis"/>
              <a:buNone/>
            </a:pPr>
            <a:r>
              <a:rPr lang="es" sz="6000" b="1">
                <a:solidFill>
                  <a:srgbClr val="666666"/>
                </a:solidFill>
                <a:latin typeface="Dosis"/>
                <a:ea typeface="Dosis"/>
                <a:cs typeface="Dosis"/>
                <a:sym typeface="Dosis"/>
              </a:rPr>
              <a:t>¿Qué motiva a los</a:t>
            </a:r>
            <a:endParaRPr sz="6000" b="1">
              <a:solidFill>
                <a:srgbClr val="666666"/>
              </a:solidFill>
              <a:latin typeface="Dosis"/>
              <a:ea typeface="Dosis"/>
              <a:cs typeface="Dosis"/>
              <a:sym typeface="Dosis"/>
            </a:endParaRPr>
          </a:p>
          <a:p>
            <a:pPr marL="0" marR="0" lvl="0" indent="0" algn="ctr" rtl="0">
              <a:lnSpc>
                <a:spcPct val="100000"/>
              </a:lnSpc>
              <a:spcBef>
                <a:spcPts val="0"/>
              </a:spcBef>
              <a:spcAft>
                <a:spcPts val="0"/>
              </a:spcAft>
              <a:buClr>
                <a:schemeClr val="dk1"/>
              </a:buClr>
              <a:buFont typeface="Dosis"/>
              <a:buNone/>
            </a:pPr>
            <a:r>
              <a:rPr lang="es" sz="6000" b="1">
                <a:solidFill>
                  <a:srgbClr val="666666"/>
                </a:solidFill>
                <a:latin typeface="Dosis"/>
                <a:ea typeface="Dosis"/>
                <a:cs typeface="Dosis"/>
                <a:sym typeface="Dosis"/>
              </a:rPr>
              <a:t>alumnos?</a:t>
            </a:r>
            <a:endParaRPr sz="6000" b="1">
              <a:solidFill>
                <a:srgbClr val="666666"/>
              </a:solidFill>
              <a:latin typeface="Dosis"/>
              <a:ea typeface="Dosis"/>
              <a:cs typeface="Dosis"/>
              <a:sym typeface="Dosis"/>
            </a:endParaRPr>
          </a:p>
        </p:txBody>
      </p:sp>
      <p:pic>
        <p:nvPicPr>
          <p:cNvPr id="1096" name="Google Shape;1096;p73"/>
          <p:cNvPicPr preferRelativeResize="0"/>
          <p:nvPr/>
        </p:nvPicPr>
        <p:blipFill>
          <a:blip r:embed="rId4">
            <a:alphaModFix/>
          </a:blip>
          <a:stretch>
            <a:fillRect/>
          </a:stretch>
        </p:blipFill>
        <p:spPr>
          <a:xfrm>
            <a:off x="3183675" y="2051825"/>
            <a:ext cx="2578450" cy="2578450"/>
          </a:xfrm>
          <a:prstGeom prst="rect">
            <a:avLst/>
          </a:prstGeom>
          <a:noFill/>
          <a:ln>
            <a:noFill/>
          </a:ln>
        </p:spPr>
      </p:pic>
      <p:sp>
        <p:nvSpPr>
          <p:cNvPr id="1097" name="Google Shape;1097;p7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01"/>
        <p:cNvGrpSpPr/>
        <p:nvPr/>
      </p:nvGrpSpPr>
      <p:grpSpPr>
        <a:xfrm>
          <a:off x="0" y="0"/>
          <a:ext cx="0" cy="0"/>
          <a:chOff x="0" y="0"/>
          <a:chExt cx="0" cy="0"/>
        </a:xfrm>
      </p:grpSpPr>
      <p:sp>
        <p:nvSpPr>
          <p:cNvPr id="1102" name="Google Shape;1102;p74"/>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103" name="Google Shape;1103;p74"/>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104" name="Google Shape;1104;p74"/>
          <p:cNvSpPr txBox="1">
            <a:spLocks noGrp="1"/>
          </p:cNvSpPr>
          <p:nvPr>
            <p:ph type="ctrTitle"/>
          </p:nvPr>
        </p:nvSpPr>
        <p:spPr>
          <a:xfrm>
            <a:off x="97300" y="97600"/>
            <a:ext cx="8813400" cy="1147800"/>
          </a:xfrm>
          <a:prstGeom prst="rect">
            <a:avLst/>
          </a:prstGeom>
          <a:noFill/>
          <a:ln>
            <a:noFill/>
          </a:ln>
        </p:spPr>
        <p:txBody>
          <a:bodyPr spcFirstLastPara="1" wrap="square" lIns="91425" tIns="91425" rIns="91425" bIns="91425" anchor="ctr" anchorCtr="0">
            <a:normAutofit/>
          </a:bodyPr>
          <a:lstStyle/>
          <a:p>
            <a:pPr marL="0" marR="0" lvl="0" indent="0" algn="ctr" rtl="0">
              <a:lnSpc>
                <a:spcPct val="100000"/>
              </a:lnSpc>
              <a:spcBef>
                <a:spcPts val="0"/>
              </a:spcBef>
              <a:spcAft>
                <a:spcPts val="0"/>
              </a:spcAft>
              <a:buClr>
                <a:schemeClr val="dk1"/>
              </a:buClr>
              <a:buFont typeface="Dosis"/>
              <a:buNone/>
            </a:pPr>
            <a:r>
              <a:rPr lang="es" sz="5000" b="1">
                <a:solidFill>
                  <a:srgbClr val="666666"/>
                </a:solidFill>
                <a:latin typeface="Dosis"/>
                <a:ea typeface="Dosis"/>
                <a:cs typeface="Dosis"/>
                <a:sym typeface="Dosis"/>
              </a:rPr>
              <a:t>Maslow</a:t>
            </a:r>
            <a:endParaRPr sz="5000" b="1">
              <a:solidFill>
                <a:srgbClr val="666666"/>
              </a:solidFill>
              <a:latin typeface="Dosis"/>
              <a:ea typeface="Dosis"/>
              <a:cs typeface="Dosis"/>
              <a:sym typeface="Dosis"/>
            </a:endParaRPr>
          </a:p>
        </p:txBody>
      </p:sp>
      <p:pic>
        <p:nvPicPr>
          <p:cNvPr id="1105" name="Google Shape;1105;p74"/>
          <p:cNvPicPr preferRelativeResize="0"/>
          <p:nvPr/>
        </p:nvPicPr>
        <p:blipFill>
          <a:blip r:embed="rId4">
            <a:alphaModFix/>
          </a:blip>
          <a:stretch>
            <a:fillRect/>
          </a:stretch>
        </p:blipFill>
        <p:spPr>
          <a:xfrm>
            <a:off x="979713" y="1033498"/>
            <a:ext cx="7201176" cy="34469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09"/>
        <p:cNvGrpSpPr/>
        <p:nvPr/>
      </p:nvGrpSpPr>
      <p:grpSpPr>
        <a:xfrm>
          <a:off x="0" y="0"/>
          <a:ext cx="0" cy="0"/>
          <a:chOff x="0" y="0"/>
          <a:chExt cx="0" cy="0"/>
        </a:xfrm>
      </p:grpSpPr>
      <p:sp>
        <p:nvSpPr>
          <p:cNvPr id="1110" name="Google Shape;1110;p75"/>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111" name="Google Shape;1111;p75"/>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112" name="Google Shape;1112;p75"/>
          <p:cNvSpPr txBox="1">
            <a:spLocks noGrp="1"/>
          </p:cNvSpPr>
          <p:nvPr>
            <p:ph type="ctrTitle"/>
          </p:nvPr>
        </p:nvSpPr>
        <p:spPr>
          <a:xfrm>
            <a:off x="291800" y="-92375"/>
            <a:ext cx="8813400" cy="1147800"/>
          </a:xfrm>
          <a:prstGeom prst="rect">
            <a:avLst/>
          </a:prstGeom>
          <a:noFill/>
          <a:ln>
            <a:noFill/>
          </a:ln>
        </p:spPr>
        <p:txBody>
          <a:bodyPr spcFirstLastPara="1" wrap="square" lIns="91425" tIns="91425" rIns="91425" bIns="91425" anchor="ctr" anchorCtr="0">
            <a:normAutofit/>
          </a:bodyPr>
          <a:lstStyle/>
          <a:p>
            <a:pPr marL="0" marR="0" lvl="0" indent="0" algn="ctr" rtl="0">
              <a:lnSpc>
                <a:spcPct val="100000"/>
              </a:lnSpc>
              <a:spcBef>
                <a:spcPts val="0"/>
              </a:spcBef>
              <a:spcAft>
                <a:spcPts val="0"/>
              </a:spcAft>
              <a:buClr>
                <a:schemeClr val="dk1"/>
              </a:buClr>
              <a:buFont typeface="Dosis"/>
              <a:buNone/>
            </a:pPr>
            <a:r>
              <a:rPr lang="es" sz="3000" b="1">
                <a:solidFill>
                  <a:srgbClr val="666666"/>
                </a:solidFill>
                <a:latin typeface="Dosis"/>
                <a:ea typeface="Dosis"/>
                <a:cs typeface="Dosis"/>
                <a:sym typeface="Dosis"/>
              </a:rPr>
              <a:t>Espectro motivacional de Werbach</a:t>
            </a:r>
            <a:endParaRPr sz="3000"/>
          </a:p>
        </p:txBody>
      </p:sp>
      <p:sp>
        <p:nvSpPr>
          <p:cNvPr id="1113" name="Google Shape;1113;p75"/>
          <p:cNvSpPr/>
          <p:nvPr/>
        </p:nvSpPr>
        <p:spPr>
          <a:xfrm>
            <a:off x="292900" y="2660725"/>
            <a:ext cx="1707300" cy="19107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75"/>
          <p:cNvSpPr/>
          <p:nvPr/>
        </p:nvSpPr>
        <p:spPr>
          <a:xfrm>
            <a:off x="2087775" y="2660725"/>
            <a:ext cx="1144200" cy="1910700"/>
          </a:xfrm>
          <a:prstGeom prst="roundRect">
            <a:avLst>
              <a:gd name="adj" fmla="val 16667"/>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1"/>
                </a:solidFill>
                <a:latin typeface="Dosis"/>
                <a:ea typeface="Dosis"/>
                <a:cs typeface="Dosis"/>
                <a:sym typeface="Dosis"/>
              </a:rPr>
              <a:t>No quieren hacer algo o </a:t>
            </a:r>
            <a:endParaRPr>
              <a:solidFill>
                <a:schemeClr val="dk1"/>
              </a:solidFill>
              <a:latin typeface="Dosis"/>
              <a:ea typeface="Dosis"/>
              <a:cs typeface="Dosis"/>
              <a:sym typeface="Dosis"/>
            </a:endParaRPr>
          </a:p>
          <a:p>
            <a:pPr marL="0" lvl="0" indent="0" algn="l" rtl="0">
              <a:spcBef>
                <a:spcPts val="0"/>
              </a:spcBef>
              <a:spcAft>
                <a:spcPts val="0"/>
              </a:spcAft>
              <a:buNone/>
            </a:pPr>
            <a:r>
              <a:rPr lang="es">
                <a:solidFill>
                  <a:schemeClr val="dk1"/>
                </a:solidFill>
                <a:latin typeface="Dosis"/>
                <a:ea typeface="Dosis"/>
                <a:cs typeface="Dosis"/>
                <a:sym typeface="Dosis"/>
              </a:rPr>
              <a:t>indiferentes</a:t>
            </a:r>
            <a:endParaRPr>
              <a:solidFill>
                <a:schemeClr val="dk1"/>
              </a:solidFill>
              <a:latin typeface="Dosis"/>
              <a:ea typeface="Dosis"/>
              <a:cs typeface="Dosis"/>
              <a:sym typeface="Dosis"/>
            </a:endParaRPr>
          </a:p>
          <a:p>
            <a:pPr marL="0" lvl="0" indent="0" algn="l" rtl="0">
              <a:spcBef>
                <a:spcPts val="0"/>
              </a:spcBef>
              <a:spcAft>
                <a:spcPts val="0"/>
              </a:spcAft>
              <a:buNone/>
            </a:pPr>
            <a:endParaRPr>
              <a:solidFill>
                <a:schemeClr val="dk1"/>
              </a:solidFill>
              <a:latin typeface="Dosis"/>
              <a:ea typeface="Dosis"/>
              <a:cs typeface="Dosis"/>
              <a:sym typeface="Dosis"/>
            </a:endParaRPr>
          </a:p>
          <a:p>
            <a:pPr marL="0" lvl="0" indent="0" algn="l" rtl="0">
              <a:spcBef>
                <a:spcPts val="0"/>
              </a:spcBef>
              <a:spcAft>
                <a:spcPts val="0"/>
              </a:spcAft>
              <a:buNone/>
            </a:pPr>
            <a:r>
              <a:rPr lang="es">
                <a:solidFill>
                  <a:schemeClr val="dk1"/>
                </a:solidFill>
                <a:latin typeface="Dosis"/>
                <a:ea typeface="Dosis"/>
                <a:cs typeface="Dosis"/>
                <a:sym typeface="Dosis"/>
              </a:rPr>
              <a:t>Lo hacen porque alguien se lo dice</a:t>
            </a:r>
            <a:endParaRPr>
              <a:solidFill>
                <a:schemeClr val="dk1"/>
              </a:solidFill>
              <a:latin typeface="Dosis"/>
              <a:ea typeface="Dosis"/>
              <a:cs typeface="Dosis"/>
              <a:sym typeface="Dosis"/>
            </a:endParaRPr>
          </a:p>
        </p:txBody>
      </p:sp>
      <p:sp>
        <p:nvSpPr>
          <p:cNvPr id="1115" name="Google Shape;1115;p75"/>
          <p:cNvSpPr/>
          <p:nvPr/>
        </p:nvSpPr>
        <p:spPr>
          <a:xfrm>
            <a:off x="6237875" y="2660725"/>
            <a:ext cx="2484300" cy="1857600"/>
          </a:xfrm>
          <a:prstGeom prst="roundRect">
            <a:avLst>
              <a:gd name="adj" fmla="val 16667"/>
            </a:avLst>
          </a:prstGeom>
          <a:solidFill>
            <a:srgbClr val="66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rgbClr val="FFFFFF"/>
                </a:solidFill>
                <a:latin typeface="Dosis"/>
                <a:ea typeface="Dosis"/>
                <a:cs typeface="Dosis"/>
                <a:sym typeface="Dosis"/>
              </a:rPr>
              <a:t>Lo hacen porque es gratificante en sí mismo</a:t>
            </a:r>
            <a:endParaRPr>
              <a:solidFill>
                <a:srgbClr val="FFFFFF"/>
              </a:solidFill>
              <a:latin typeface="Dosis"/>
              <a:ea typeface="Dosis"/>
              <a:cs typeface="Dosis"/>
              <a:sym typeface="Dosis"/>
            </a:endParaRPr>
          </a:p>
        </p:txBody>
      </p:sp>
      <p:sp>
        <p:nvSpPr>
          <p:cNvPr id="1116" name="Google Shape;1116;p75"/>
          <p:cNvSpPr/>
          <p:nvPr/>
        </p:nvSpPr>
        <p:spPr>
          <a:xfrm>
            <a:off x="3319550" y="2660725"/>
            <a:ext cx="1144200" cy="19107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1"/>
                </a:solidFill>
                <a:latin typeface="Dosis"/>
                <a:ea typeface="Dosis"/>
                <a:cs typeface="Dosis"/>
                <a:sym typeface="Dosis"/>
              </a:rPr>
              <a:t>Hacen suyos los motivadores externos.</a:t>
            </a:r>
            <a:endParaRPr>
              <a:solidFill>
                <a:schemeClr val="dk1"/>
              </a:solidFill>
              <a:latin typeface="Dosis"/>
              <a:ea typeface="Dosis"/>
              <a:cs typeface="Dosis"/>
              <a:sym typeface="Dosis"/>
            </a:endParaRPr>
          </a:p>
          <a:p>
            <a:pPr marL="0" lvl="0" indent="0" algn="l" rtl="0">
              <a:spcBef>
                <a:spcPts val="0"/>
              </a:spcBef>
              <a:spcAft>
                <a:spcPts val="0"/>
              </a:spcAft>
              <a:buClr>
                <a:schemeClr val="dk1"/>
              </a:buClr>
              <a:buSzPts val="1100"/>
              <a:buFont typeface="Arial"/>
              <a:buNone/>
            </a:pPr>
            <a:r>
              <a:rPr lang="es">
                <a:solidFill>
                  <a:schemeClr val="dk1"/>
                </a:solidFill>
                <a:latin typeface="Dosis"/>
                <a:ea typeface="Dosis"/>
                <a:cs typeface="Dosis"/>
                <a:sym typeface="Dosis"/>
              </a:rPr>
              <a:t>Fantasea Influye lo que pensará el resto de ellos.</a:t>
            </a:r>
            <a:endParaRPr>
              <a:solidFill>
                <a:schemeClr val="dk1"/>
              </a:solidFill>
              <a:latin typeface="Dosis"/>
              <a:ea typeface="Dosis"/>
              <a:cs typeface="Dosis"/>
              <a:sym typeface="Dosis"/>
            </a:endParaRPr>
          </a:p>
        </p:txBody>
      </p:sp>
      <p:sp>
        <p:nvSpPr>
          <p:cNvPr id="1117" name="Google Shape;1117;p75"/>
          <p:cNvSpPr/>
          <p:nvPr/>
        </p:nvSpPr>
        <p:spPr>
          <a:xfrm>
            <a:off x="4551325" y="2660725"/>
            <a:ext cx="1388700" cy="1857600"/>
          </a:xfrm>
          <a:prstGeom prst="roundRect">
            <a:avLst>
              <a:gd name="adj" fmla="val 1666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latin typeface="Dosis"/>
                <a:ea typeface="Dosis"/>
                <a:cs typeface="Dosis"/>
                <a:sym typeface="Dosis"/>
              </a:rPr>
              <a:t>Los motivadores externos están alineados con nuestros valores y metas.</a:t>
            </a:r>
            <a:endParaRPr>
              <a:latin typeface="Dosis"/>
              <a:ea typeface="Dosis"/>
              <a:cs typeface="Dosis"/>
              <a:sym typeface="Dosis"/>
            </a:endParaRPr>
          </a:p>
        </p:txBody>
      </p:sp>
      <p:sp>
        <p:nvSpPr>
          <p:cNvPr id="1118" name="Google Shape;1118;p75"/>
          <p:cNvSpPr txBox="1"/>
          <p:nvPr/>
        </p:nvSpPr>
        <p:spPr>
          <a:xfrm>
            <a:off x="341000" y="1305832"/>
            <a:ext cx="1577700" cy="1236000"/>
          </a:xfrm>
          <a:prstGeom prst="rect">
            <a:avLst/>
          </a:prstGeom>
          <a:noFill/>
          <a:ln w="3810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1300" b="1">
                <a:latin typeface="Dosis"/>
                <a:ea typeface="Dosis"/>
                <a:cs typeface="Dosis"/>
                <a:sym typeface="Dosis"/>
              </a:rPr>
              <a:t>DESMOTIVACIÓN</a:t>
            </a:r>
            <a:endParaRPr sz="1300" b="1">
              <a:latin typeface="Dosis"/>
              <a:ea typeface="Dosis"/>
              <a:cs typeface="Dosis"/>
              <a:sym typeface="Dosis"/>
            </a:endParaRPr>
          </a:p>
        </p:txBody>
      </p:sp>
      <p:sp>
        <p:nvSpPr>
          <p:cNvPr id="1119" name="Google Shape;1119;p75"/>
          <p:cNvSpPr txBox="1"/>
          <p:nvPr/>
        </p:nvSpPr>
        <p:spPr>
          <a:xfrm>
            <a:off x="2087775" y="1742200"/>
            <a:ext cx="1144200" cy="799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300" b="1">
                <a:latin typeface="Dosis"/>
                <a:ea typeface="Dosis"/>
                <a:cs typeface="Dosis"/>
                <a:sym typeface="Dosis"/>
              </a:rPr>
              <a:t>REGULACIÓN EXTERNA</a:t>
            </a:r>
            <a:endParaRPr sz="1300" b="1">
              <a:latin typeface="Dosis"/>
              <a:ea typeface="Dosis"/>
              <a:cs typeface="Dosis"/>
              <a:sym typeface="Dosis"/>
            </a:endParaRPr>
          </a:p>
        </p:txBody>
      </p:sp>
      <p:sp>
        <p:nvSpPr>
          <p:cNvPr id="1120" name="Google Shape;1120;p75"/>
          <p:cNvSpPr txBox="1"/>
          <p:nvPr/>
        </p:nvSpPr>
        <p:spPr>
          <a:xfrm>
            <a:off x="3156400" y="1786550"/>
            <a:ext cx="1307400" cy="799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300" b="1">
                <a:latin typeface="Dosis"/>
                <a:ea typeface="Dosis"/>
                <a:cs typeface="Dosis"/>
                <a:sym typeface="Dosis"/>
              </a:rPr>
              <a:t>INTROYECCIÓN</a:t>
            </a:r>
            <a:endParaRPr sz="1300" b="1">
              <a:latin typeface="Dosis"/>
              <a:ea typeface="Dosis"/>
              <a:cs typeface="Dosis"/>
              <a:sym typeface="Dosis"/>
            </a:endParaRPr>
          </a:p>
        </p:txBody>
      </p:sp>
      <p:sp>
        <p:nvSpPr>
          <p:cNvPr id="1121" name="Google Shape;1121;p75"/>
          <p:cNvSpPr txBox="1"/>
          <p:nvPr/>
        </p:nvSpPr>
        <p:spPr>
          <a:xfrm>
            <a:off x="4551325" y="1823888"/>
            <a:ext cx="1307400" cy="799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300" b="1">
                <a:latin typeface="Dosis"/>
                <a:ea typeface="Dosis"/>
                <a:cs typeface="Dosis"/>
                <a:sym typeface="Dosis"/>
              </a:rPr>
              <a:t>IDENTIFICACIÓN</a:t>
            </a:r>
            <a:endParaRPr sz="1300" b="1">
              <a:latin typeface="Dosis"/>
              <a:ea typeface="Dosis"/>
              <a:cs typeface="Dosis"/>
              <a:sym typeface="Dosis"/>
            </a:endParaRPr>
          </a:p>
        </p:txBody>
      </p:sp>
      <p:sp>
        <p:nvSpPr>
          <p:cNvPr id="1122" name="Google Shape;1122;p75"/>
          <p:cNvSpPr txBox="1"/>
          <p:nvPr/>
        </p:nvSpPr>
        <p:spPr>
          <a:xfrm>
            <a:off x="5701500" y="1786550"/>
            <a:ext cx="1307400" cy="799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300" b="1">
              <a:latin typeface="Dosis"/>
              <a:ea typeface="Dosis"/>
              <a:cs typeface="Dosis"/>
              <a:sym typeface="Dosis"/>
            </a:endParaRPr>
          </a:p>
        </p:txBody>
      </p:sp>
      <p:sp>
        <p:nvSpPr>
          <p:cNvPr id="1123" name="Google Shape;1123;p75"/>
          <p:cNvSpPr txBox="1"/>
          <p:nvPr/>
        </p:nvSpPr>
        <p:spPr>
          <a:xfrm>
            <a:off x="6237800" y="1305825"/>
            <a:ext cx="2484300" cy="1236000"/>
          </a:xfrm>
          <a:prstGeom prst="rect">
            <a:avLst/>
          </a:prstGeom>
          <a:noFill/>
          <a:ln w="3810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1300" b="1">
                <a:latin typeface="Dosis"/>
                <a:ea typeface="Dosis"/>
                <a:cs typeface="Dosis"/>
                <a:sym typeface="Dosis"/>
              </a:rPr>
              <a:t>MOTIVACIÓN INTRÍNSECA</a:t>
            </a:r>
            <a:endParaRPr sz="1300" b="1">
              <a:latin typeface="Dosis"/>
              <a:ea typeface="Dosis"/>
              <a:cs typeface="Dosis"/>
              <a:sym typeface="Dosis"/>
            </a:endParaRPr>
          </a:p>
        </p:txBody>
      </p:sp>
      <p:sp>
        <p:nvSpPr>
          <p:cNvPr id="1124" name="Google Shape;1124;p75"/>
          <p:cNvSpPr txBox="1"/>
          <p:nvPr/>
        </p:nvSpPr>
        <p:spPr>
          <a:xfrm>
            <a:off x="2046998" y="1318725"/>
            <a:ext cx="3957600" cy="1236000"/>
          </a:xfrm>
          <a:prstGeom prst="rect">
            <a:avLst/>
          </a:prstGeom>
          <a:noFill/>
          <a:ln w="3810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1300" b="1">
                <a:latin typeface="Dosis"/>
                <a:ea typeface="Dosis"/>
                <a:cs typeface="Dosis"/>
                <a:sym typeface="Dosis"/>
              </a:rPr>
              <a:t>MOTIVACIÓN EXTRÍNSECA</a:t>
            </a:r>
            <a:endParaRPr sz="1300" b="1">
              <a:latin typeface="Dosis"/>
              <a:ea typeface="Dosis"/>
              <a:cs typeface="Dosis"/>
              <a:sym typeface="Dosis"/>
            </a:endParaRPr>
          </a:p>
        </p:txBody>
      </p:sp>
      <p:cxnSp>
        <p:nvCxnSpPr>
          <p:cNvPr id="1125" name="Google Shape;1125;p75"/>
          <p:cNvCxnSpPr/>
          <p:nvPr/>
        </p:nvCxnSpPr>
        <p:spPr>
          <a:xfrm>
            <a:off x="2216600" y="1679125"/>
            <a:ext cx="3723300" cy="21600"/>
          </a:xfrm>
          <a:prstGeom prst="straightConnector1">
            <a:avLst/>
          </a:prstGeom>
          <a:noFill/>
          <a:ln w="9525" cap="flat" cmpd="sng">
            <a:solidFill>
              <a:schemeClr val="dk2"/>
            </a:solidFill>
            <a:prstDash val="solid"/>
            <a:round/>
            <a:headEnd type="none" w="med" len="med"/>
            <a:tailEnd type="none" w="med" len="med"/>
          </a:ln>
        </p:spPr>
      </p:cxnSp>
      <p:sp>
        <p:nvSpPr>
          <p:cNvPr id="1126" name="Google Shape;1126;p75"/>
          <p:cNvSpPr txBox="1"/>
          <p:nvPr/>
        </p:nvSpPr>
        <p:spPr>
          <a:xfrm>
            <a:off x="291800" y="3282450"/>
            <a:ext cx="1707300" cy="123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Ninguna motivación</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     </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Total indiferencia</a:t>
            </a:r>
            <a:endParaRPr>
              <a:latin typeface="Dosis"/>
              <a:ea typeface="Dosis"/>
              <a:cs typeface="Dosis"/>
              <a:sym typeface="Dosis"/>
            </a:endParaRPr>
          </a:p>
        </p:txBody>
      </p:sp>
      <p:sp>
        <p:nvSpPr>
          <p:cNvPr id="1127" name="Google Shape;1127;p75"/>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31"/>
        <p:cNvGrpSpPr/>
        <p:nvPr/>
      </p:nvGrpSpPr>
      <p:grpSpPr>
        <a:xfrm>
          <a:off x="0" y="0"/>
          <a:ext cx="0" cy="0"/>
          <a:chOff x="0" y="0"/>
          <a:chExt cx="0" cy="0"/>
        </a:xfrm>
      </p:grpSpPr>
      <p:sp>
        <p:nvSpPr>
          <p:cNvPr id="1132" name="Google Shape;1132;p76"/>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133" name="Google Shape;1133;p76"/>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134" name="Google Shape;1134;p76"/>
          <p:cNvSpPr/>
          <p:nvPr/>
        </p:nvSpPr>
        <p:spPr>
          <a:xfrm>
            <a:off x="151275" y="93100"/>
            <a:ext cx="8890500" cy="4503600"/>
          </a:xfrm>
          <a:prstGeom prst="roundRect">
            <a:avLst>
              <a:gd name="adj" fmla="val 16667"/>
            </a:avLst>
          </a:prstGeom>
          <a:solidFill>
            <a:srgbClr val="000000">
              <a:alpha val="0"/>
            </a:srgbClr>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400" b="1">
              <a:latin typeface="Dosis"/>
              <a:ea typeface="Dosis"/>
              <a:cs typeface="Dosis"/>
              <a:sym typeface="Dosis"/>
            </a:endParaRPr>
          </a:p>
        </p:txBody>
      </p:sp>
      <p:sp>
        <p:nvSpPr>
          <p:cNvPr id="1135" name="Google Shape;1135;p76"/>
          <p:cNvSpPr/>
          <p:nvPr/>
        </p:nvSpPr>
        <p:spPr>
          <a:xfrm>
            <a:off x="279275" y="692250"/>
            <a:ext cx="2175900" cy="3784500"/>
          </a:xfrm>
          <a:prstGeom prst="roundRect">
            <a:avLst>
              <a:gd name="adj" fmla="val 16667"/>
            </a:avLst>
          </a:prstGeom>
          <a:solidFill>
            <a:srgbClr val="CFE2F3"/>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000" b="1">
              <a:latin typeface="Dosis"/>
              <a:ea typeface="Dosis"/>
              <a:cs typeface="Dosis"/>
              <a:sym typeface="Dosis"/>
            </a:endParaRPr>
          </a:p>
        </p:txBody>
      </p:sp>
      <p:sp>
        <p:nvSpPr>
          <p:cNvPr id="1136" name="Google Shape;1136;p76"/>
          <p:cNvSpPr/>
          <p:nvPr/>
        </p:nvSpPr>
        <p:spPr>
          <a:xfrm>
            <a:off x="2536850" y="692250"/>
            <a:ext cx="6446700" cy="3784500"/>
          </a:xfrm>
          <a:prstGeom prst="roundRect">
            <a:avLst>
              <a:gd name="adj" fmla="val 16667"/>
            </a:avLst>
          </a:prstGeom>
          <a:solidFill>
            <a:srgbClr val="CFE2F3"/>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000" b="1">
              <a:latin typeface="Dosis"/>
              <a:ea typeface="Dosis"/>
              <a:cs typeface="Dosis"/>
              <a:sym typeface="Dosis"/>
            </a:endParaRPr>
          </a:p>
        </p:txBody>
      </p:sp>
      <p:sp>
        <p:nvSpPr>
          <p:cNvPr id="1137" name="Google Shape;1137;p76"/>
          <p:cNvSpPr/>
          <p:nvPr/>
        </p:nvSpPr>
        <p:spPr>
          <a:xfrm>
            <a:off x="5131875" y="1274300"/>
            <a:ext cx="3782100" cy="3078000"/>
          </a:xfrm>
          <a:prstGeom prst="roundRect">
            <a:avLst>
              <a:gd name="adj" fmla="val 16667"/>
            </a:avLst>
          </a:prstGeom>
          <a:solidFill>
            <a:srgbClr val="B6D7A8"/>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400" b="1">
              <a:latin typeface="Dosis"/>
              <a:ea typeface="Dosis"/>
              <a:cs typeface="Dosis"/>
              <a:sym typeface="Dosis"/>
            </a:endParaRPr>
          </a:p>
        </p:txBody>
      </p:sp>
      <p:sp>
        <p:nvSpPr>
          <p:cNvPr id="1138" name="Google Shape;1138;p76"/>
          <p:cNvSpPr/>
          <p:nvPr/>
        </p:nvSpPr>
        <p:spPr>
          <a:xfrm>
            <a:off x="2658175" y="1274249"/>
            <a:ext cx="2378100" cy="3078000"/>
          </a:xfrm>
          <a:prstGeom prst="roundRect">
            <a:avLst>
              <a:gd name="adj" fmla="val 16667"/>
            </a:avLst>
          </a:prstGeom>
          <a:solidFill>
            <a:srgbClr val="B6D7A8"/>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400" b="1">
              <a:latin typeface="Dosis"/>
              <a:ea typeface="Dosis"/>
              <a:cs typeface="Dosis"/>
              <a:sym typeface="Dosis"/>
            </a:endParaRPr>
          </a:p>
        </p:txBody>
      </p:sp>
      <p:sp>
        <p:nvSpPr>
          <p:cNvPr id="1139" name="Google Shape;1139;p76"/>
          <p:cNvSpPr/>
          <p:nvPr/>
        </p:nvSpPr>
        <p:spPr>
          <a:xfrm>
            <a:off x="2835088" y="3100563"/>
            <a:ext cx="2076600" cy="404400"/>
          </a:xfrm>
          <a:prstGeom prst="roundRect">
            <a:avLst>
              <a:gd name="adj" fmla="val 16667"/>
            </a:avLst>
          </a:prstGeom>
          <a:solidFill>
            <a:srgbClr val="6AA84F"/>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solidFill>
                  <a:srgbClr val="FFFFFF"/>
                </a:solidFill>
                <a:latin typeface="Dosis"/>
                <a:ea typeface="Dosis"/>
                <a:cs typeface="Dosis"/>
                <a:sym typeface="Dosis"/>
              </a:rPr>
              <a:t>Conocimientos</a:t>
            </a:r>
            <a:endParaRPr sz="2200" b="1">
              <a:solidFill>
                <a:srgbClr val="FFFFFF"/>
              </a:solidFill>
              <a:latin typeface="Dosis"/>
              <a:ea typeface="Dosis"/>
              <a:cs typeface="Dosis"/>
              <a:sym typeface="Dosis"/>
            </a:endParaRPr>
          </a:p>
        </p:txBody>
      </p:sp>
      <p:sp>
        <p:nvSpPr>
          <p:cNvPr id="1140" name="Google Shape;1140;p76"/>
          <p:cNvSpPr/>
          <p:nvPr/>
        </p:nvSpPr>
        <p:spPr>
          <a:xfrm>
            <a:off x="2856063" y="3653425"/>
            <a:ext cx="2076600" cy="404400"/>
          </a:xfrm>
          <a:prstGeom prst="roundRect">
            <a:avLst>
              <a:gd name="adj" fmla="val 16667"/>
            </a:avLst>
          </a:prstGeom>
          <a:solidFill>
            <a:srgbClr val="6AA84F"/>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solidFill>
                  <a:srgbClr val="FFFFFF"/>
                </a:solidFill>
                <a:latin typeface="Dosis"/>
                <a:ea typeface="Dosis"/>
                <a:cs typeface="Dosis"/>
                <a:sym typeface="Dosis"/>
              </a:rPr>
              <a:t>Destrezas</a:t>
            </a:r>
            <a:endParaRPr sz="2200" b="1">
              <a:solidFill>
                <a:srgbClr val="FFFFFF"/>
              </a:solidFill>
              <a:latin typeface="Dosis"/>
              <a:ea typeface="Dosis"/>
              <a:cs typeface="Dosis"/>
              <a:sym typeface="Dosis"/>
            </a:endParaRPr>
          </a:p>
        </p:txBody>
      </p:sp>
      <p:sp>
        <p:nvSpPr>
          <p:cNvPr id="1141" name="Google Shape;1141;p76"/>
          <p:cNvSpPr/>
          <p:nvPr/>
        </p:nvSpPr>
        <p:spPr>
          <a:xfrm>
            <a:off x="5239275" y="1873450"/>
            <a:ext cx="1443600" cy="2304300"/>
          </a:xfrm>
          <a:prstGeom prst="roundRect">
            <a:avLst>
              <a:gd name="adj" fmla="val 16667"/>
            </a:avLst>
          </a:prstGeom>
          <a:solidFill>
            <a:srgbClr val="6AA84F"/>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200" b="1">
              <a:latin typeface="Dosis"/>
              <a:ea typeface="Dosis"/>
              <a:cs typeface="Dosis"/>
              <a:sym typeface="Dosis"/>
            </a:endParaRPr>
          </a:p>
        </p:txBody>
      </p:sp>
      <p:sp>
        <p:nvSpPr>
          <p:cNvPr id="1142" name="Google Shape;1142;p76"/>
          <p:cNvSpPr/>
          <p:nvPr/>
        </p:nvSpPr>
        <p:spPr>
          <a:xfrm>
            <a:off x="6691450" y="1873450"/>
            <a:ext cx="2175900" cy="2374200"/>
          </a:xfrm>
          <a:prstGeom prst="roundRect">
            <a:avLst>
              <a:gd name="adj" fmla="val 16667"/>
            </a:avLst>
          </a:prstGeom>
          <a:solidFill>
            <a:srgbClr val="6AA84F"/>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400" b="1">
              <a:latin typeface="Dosis"/>
              <a:ea typeface="Dosis"/>
              <a:cs typeface="Dosis"/>
              <a:sym typeface="Dosis"/>
            </a:endParaRPr>
          </a:p>
        </p:txBody>
      </p:sp>
      <p:sp>
        <p:nvSpPr>
          <p:cNvPr id="1143" name="Google Shape;1143;p76"/>
          <p:cNvSpPr/>
          <p:nvPr/>
        </p:nvSpPr>
        <p:spPr>
          <a:xfrm>
            <a:off x="6773050" y="3653413"/>
            <a:ext cx="2012700" cy="404400"/>
          </a:xfrm>
          <a:prstGeom prst="roundRect">
            <a:avLst>
              <a:gd name="adj" fmla="val 16667"/>
            </a:avLst>
          </a:prstGeom>
          <a:solidFill>
            <a:srgbClr val="D9EAD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latin typeface="Dosis"/>
                <a:ea typeface="Dosis"/>
                <a:cs typeface="Dosis"/>
                <a:sym typeface="Dosis"/>
              </a:rPr>
              <a:t>Sobre la tarea</a:t>
            </a:r>
            <a:endParaRPr sz="2200" b="1">
              <a:latin typeface="Dosis"/>
              <a:ea typeface="Dosis"/>
              <a:cs typeface="Dosis"/>
              <a:sym typeface="Dosis"/>
            </a:endParaRPr>
          </a:p>
        </p:txBody>
      </p:sp>
      <p:sp>
        <p:nvSpPr>
          <p:cNvPr id="1144" name="Google Shape;1144;p76"/>
          <p:cNvSpPr txBox="1"/>
          <p:nvPr/>
        </p:nvSpPr>
        <p:spPr>
          <a:xfrm>
            <a:off x="1150800" y="93100"/>
            <a:ext cx="6842400" cy="58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3000" b="1">
                <a:latin typeface="Dosis"/>
                <a:ea typeface="Dosis"/>
                <a:cs typeface="Dosis"/>
                <a:sym typeface="Dosis"/>
              </a:rPr>
              <a:t>VARIABLES DE LA MOTIVACIÓN</a:t>
            </a:r>
            <a:endParaRPr sz="3000" b="1">
              <a:latin typeface="Dosis"/>
              <a:ea typeface="Dosis"/>
              <a:cs typeface="Dosis"/>
              <a:sym typeface="Dosis"/>
            </a:endParaRPr>
          </a:p>
        </p:txBody>
      </p:sp>
      <p:sp>
        <p:nvSpPr>
          <p:cNvPr id="1145" name="Google Shape;1145;p76"/>
          <p:cNvSpPr txBox="1"/>
          <p:nvPr/>
        </p:nvSpPr>
        <p:spPr>
          <a:xfrm>
            <a:off x="233050" y="717600"/>
            <a:ext cx="2241900" cy="58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400" b="1">
                <a:latin typeface="Dosis"/>
                <a:ea typeface="Dosis"/>
                <a:cs typeface="Dosis"/>
                <a:sym typeface="Dosis"/>
              </a:rPr>
              <a:t>CONTEXTUALES</a:t>
            </a:r>
            <a:endParaRPr sz="2400" b="1">
              <a:latin typeface="Dosis"/>
              <a:ea typeface="Dosis"/>
              <a:cs typeface="Dosis"/>
              <a:sym typeface="Dosis"/>
            </a:endParaRPr>
          </a:p>
        </p:txBody>
      </p:sp>
      <p:sp>
        <p:nvSpPr>
          <p:cNvPr id="1146" name="Google Shape;1146;p76"/>
          <p:cNvSpPr txBox="1"/>
          <p:nvPr/>
        </p:nvSpPr>
        <p:spPr>
          <a:xfrm>
            <a:off x="4753850" y="692250"/>
            <a:ext cx="1896300" cy="58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400" b="1">
                <a:latin typeface="Dosis"/>
                <a:ea typeface="Dosis"/>
                <a:cs typeface="Dosis"/>
                <a:sym typeface="Dosis"/>
              </a:rPr>
              <a:t>PERSONALES</a:t>
            </a:r>
            <a:endParaRPr sz="2400" b="1">
              <a:latin typeface="Dosis"/>
              <a:ea typeface="Dosis"/>
              <a:cs typeface="Dosis"/>
              <a:sym typeface="Dosis"/>
            </a:endParaRPr>
          </a:p>
        </p:txBody>
      </p:sp>
      <p:sp>
        <p:nvSpPr>
          <p:cNvPr id="1147" name="Google Shape;1147;p76"/>
          <p:cNvSpPr txBox="1"/>
          <p:nvPr/>
        </p:nvSpPr>
        <p:spPr>
          <a:xfrm>
            <a:off x="2658175" y="1291400"/>
            <a:ext cx="2378100" cy="58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300" b="1">
                <a:latin typeface="Dosis"/>
                <a:ea typeface="Dosis"/>
                <a:cs typeface="Dosis"/>
                <a:sym typeface="Dosis"/>
              </a:rPr>
              <a:t>Cognitivas (poder)</a:t>
            </a:r>
            <a:endParaRPr sz="2300" b="1">
              <a:latin typeface="Dosis"/>
              <a:ea typeface="Dosis"/>
              <a:cs typeface="Dosis"/>
              <a:sym typeface="Dosis"/>
            </a:endParaRPr>
          </a:p>
        </p:txBody>
      </p:sp>
      <p:sp>
        <p:nvSpPr>
          <p:cNvPr id="1148" name="Google Shape;1148;p76"/>
          <p:cNvSpPr txBox="1"/>
          <p:nvPr/>
        </p:nvSpPr>
        <p:spPr>
          <a:xfrm>
            <a:off x="5752425" y="1291388"/>
            <a:ext cx="2378100" cy="58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300" b="1">
                <a:latin typeface="Dosis"/>
                <a:ea typeface="Dosis"/>
                <a:cs typeface="Dosis"/>
                <a:sym typeface="Dosis"/>
              </a:rPr>
              <a:t>Afectivas (querer)</a:t>
            </a:r>
            <a:endParaRPr sz="2300" b="1">
              <a:latin typeface="Dosis"/>
              <a:ea typeface="Dosis"/>
              <a:cs typeface="Dosis"/>
              <a:sym typeface="Dosis"/>
            </a:endParaRPr>
          </a:p>
        </p:txBody>
      </p:sp>
      <p:sp>
        <p:nvSpPr>
          <p:cNvPr id="1149" name="Google Shape;1149;p76"/>
          <p:cNvSpPr txBox="1"/>
          <p:nvPr/>
        </p:nvSpPr>
        <p:spPr>
          <a:xfrm>
            <a:off x="5158713" y="1994588"/>
            <a:ext cx="1584600" cy="58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300" b="1">
                <a:solidFill>
                  <a:srgbClr val="FFFFFF"/>
                </a:solidFill>
                <a:latin typeface="Dosis"/>
                <a:ea typeface="Dosis"/>
                <a:cs typeface="Dosis"/>
                <a:sym typeface="Dosis"/>
              </a:rPr>
              <a:t>Emociones</a:t>
            </a:r>
            <a:endParaRPr sz="2300" b="1">
              <a:solidFill>
                <a:srgbClr val="FFFFFF"/>
              </a:solidFill>
              <a:latin typeface="Dosis"/>
              <a:ea typeface="Dosis"/>
              <a:cs typeface="Dosis"/>
              <a:sym typeface="Dosis"/>
            </a:endParaRPr>
          </a:p>
        </p:txBody>
      </p:sp>
      <p:sp>
        <p:nvSpPr>
          <p:cNvPr id="1150" name="Google Shape;1150;p76"/>
          <p:cNvSpPr txBox="1"/>
          <p:nvPr/>
        </p:nvSpPr>
        <p:spPr>
          <a:xfrm>
            <a:off x="6865750" y="1994600"/>
            <a:ext cx="1937400" cy="58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300" b="1">
                <a:solidFill>
                  <a:srgbClr val="FFFFFF"/>
                </a:solidFill>
                <a:latin typeface="Dosis"/>
                <a:ea typeface="Dosis"/>
                <a:cs typeface="Dosis"/>
                <a:sym typeface="Dosis"/>
              </a:rPr>
              <a:t>Creencias</a:t>
            </a:r>
            <a:endParaRPr sz="2300" b="1">
              <a:solidFill>
                <a:srgbClr val="FFFFFF"/>
              </a:solidFill>
              <a:latin typeface="Dosis"/>
              <a:ea typeface="Dosis"/>
              <a:cs typeface="Dosis"/>
              <a:sym typeface="Dosis"/>
            </a:endParaRPr>
          </a:p>
        </p:txBody>
      </p:sp>
      <p:sp>
        <p:nvSpPr>
          <p:cNvPr id="1151" name="Google Shape;1151;p76"/>
          <p:cNvSpPr/>
          <p:nvPr/>
        </p:nvSpPr>
        <p:spPr>
          <a:xfrm>
            <a:off x="6741100" y="3073225"/>
            <a:ext cx="2076600" cy="404400"/>
          </a:xfrm>
          <a:prstGeom prst="roundRect">
            <a:avLst>
              <a:gd name="adj" fmla="val 7486"/>
            </a:avLst>
          </a:prstGeom>
          <a:solidFill>
            <a:srgbClr val="D9EAD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latin typeface="Dosis"/>
                <a:ea typeface="Dosis"/>
                <a:cs typeface="Dosis"/>
                <a:sym typeface="Dosis"/>
              </a:rPr>
              <a:t>Autopercepción</a:t>
            </a:r>
            <a:endParaRPr sz="2200" b="1">
              <a:latin typeface="Dosis"/>
              <a:ea typeface="Dosis"/>
              <a:cs typeface="Dosis"/>
              <a:sym typeface="Dosis"/>
            </a:endParaRPr>
          </a:p>
        </p:txBody>
      </p:sp>
      <p:sp>
        <p:nvSpPr>
          <p:cNvPr id="1152" name="Google Shape;1152;p76"/>
          <p:cNvSpPr/>
          <p:nvPr/>
        </p:nvSpPr>
        <p:spPr>
          <a:xfrm>
            <a:off x="5291475" y="3653425"/>
            <a:ext cx="1338900" cy="404400"/>
          </a:xfrm>
          <a:prstGeom prst="roundRect">
            <a:avLst>
              <a:gd name="adj" fmla="val 16667"/>
            </a:avLst>
          </a:prstGeom>
          <a:solidFill>
            <a:srgbClr val="D9EAD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latin typeface="Dosis"/>
                <a:ea typeface="Dosis"/>
                <a:cs typeface="Dosis"/>
                <a:sym typeface="Dosis"/>
              </a:rPr>
              <a:t>Negativas</a:t>
            </a:r>
            <a:endParaRPr sz="2200" b="1">
              <a:latin typeface="Dosis"/>
              <a:ea typeface="Dosis"/>
              <a:cs typeface="Dosis"/>
              <a:sym typeface="Dosis"/>
            </a:endParaRPr>
          </a:p>
        </p:txBody>
      </p:sp>
      <p:sp>
        <p:nvSpPr>
          <p:cNvPr id="1153" name="Google Shape;1153;p76"/>
          <p:cNvSpPr/>
          <p:nvPr/>
        </p:nvSpPr>
        <p:spPr>
          <a:xfrm>
            <a:off x="5291625" y="3100575"/>
            <a:ext cx="1338900" cy="404400"/>
          </a:xfrm>
          <a:prstGeom prst="roundRect">
            <a:avLst>
              <a:gd name="adj" fmla="val 16667"/>
            </a:avLst>
          </a:prstGeom>
          <a:solidFill>
            <a:srgbClr val="D9EAD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2200" b="1">
                <a:solidFill>
                  <a:schemeClr val="dk1"/>
                </a:solidFill>
                <a:latin typeface="Dosis"/>
                <a:ea typeface="Dosis"/>
                <a:cs typeface="Dosis"/>
                <a:sym typeface="Dosis"/>
              </a:rPr>
              <a:t>Positivas</a:t>
            </a:r>
            <a:endParaRPr sz="2200" b="1">
              <a:latin typeface="Dosis"/>
              <a:ea typeface="Dosis"/>
              <a:cs typeface="Dosis"/>
              <a:sym typeface="Dosis"/>
            </a:endParaRPr>
          </a:p>
        </p:txBody>
      </p:sp>
      <p:sp>
        <p:nvSpPr>
          <p:cNvPr id="1154" name="Google Shape;1154;p76"/>
          <p:cNvSpPr/>
          <p:nvPr/>
        </p:nvSpPr>
        <p:spPr>
          <a:xfrm>
            <a:off x="481107" y="3849550"/>
            <a:ext cx="1781400" cy="404400"/>
          </a:xfrm>
          <a:prstGeom prst="roundRect">
            <a:avLst>
              <a:gd name="adj" fmla="val 16667"/>
            </a:avLst>
          </a:prstGeom>
          <a:solidFill>
            <a:srgbClr val="6FA8DC"/>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solidFill>
                  <a:schemeClr val="lt1"/>
                </a:solidFill>
                <a:latin typeface="Dosis"/>
                <a:ea typeface="Dosis"/>
                <a:cs typeface="Dosis"/>
                <a:sym typeface="Dosis"/>
              </a:rPr>
              <a:t>Entorno</a:t>
            </a:r>
            <a:endParaRPr sz="2200" b="1">
              <a:solidFill>
                <a:schemeClr val="lt1"/>
              </a:solidFill>
              <a:latin typeface="Dosis"/>
              <a:ea typeface="Dosis"/>
              <a:cs typeface="Dosis"/>
              <a:sym typeface="Dosis"/>
            </a:endParaRPr>
          </a:p>
        </p:txBody>
      </p:sp>
      <p:sp>
        <p:nvSpPr>
          <p:cNvPr id="1155" name="Google Shape;1155;p76"/>
          <p:cNvSpPr/>
          <p:nvPr/>
        </p:nvSpPr>
        <p:spPr>
          <a:xfrm>
            <a:off x="481107" y="3352579"/>
            <a:ext cx="1781400" cy="404400"/>
          </a:xfrm>
          <a:prstGeom prst="roundRect">
            <a:avLst>
              <a:gd name="adj" fmla="val 16667"/>
            </a:avLst>
          </a:prstGeom>
          <a:solidFill>
            <a:srgbClr val="6FA8DC"/>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solidFill>
                  <a:schemeClr val="lt1"/>
                </a:solidFill>
                <a:latin typeface="Dosis"/>
                <a:ea typeface="Dosis"/>
                <a:cs typeface="Dosis"/>
                <a:sym typeface="Dosis"/>
              </a:rPr>
              <a:t>Tarea</a:t>
            </a:r>
            <a:endParaRPr sz="2200" b="1">
              <a:solidFill>
                <a:schemeClr val="lt1"/>
              </a:solidFill>
              <a:latin typeface="Dosis"/>
              <a:ea typeface="Dosis"/>
              <a:cs typeface="Dosis"/>
              <a:sym typeface="Dosis"/>
            </a:endParaRPr>
          </a:p>
        </p:txBody>
      </p:sp>
      <p:sp>
        <p:nvSpPr>
          <p:cNvPr id="1156" name="Google Shape;1156;p76"/>
          <p:cNvSpPr/>
          <p:nvPr/>
        </p:nvSpPr>
        <p:spPr>
          <a:xfrm>
            <a:off x="480978" y="2862508"/>
            <a:ext cx="1781400" cy="404400"/>
          </a:xfrm>
          <a:prstGeom prst="roundRect">
            <a:avLst>
              <a:gd name="adj" fmla="val 16667"/>
            </a:avLst>
          </a:prstGeom>
          <a:solidFill>
            <a:srgbClr val="6FA8DC"/>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solidFill>
                  <a:schemeClr val="lt1"/>
                </a:solidFill>
                <a:latin typeface="Dosis"/>
                <a:ea typeface="Dosis"/>
                <a:cs typeface="Dosis"/>
                <a:sym typeface="Dosis"/>
              </a:rPr>
              <a:t>Compañeros</a:t>
            </a:r>
            <a:endParaRPr sz="2200" b="1">
              <a:solidFill>
                <a:schemeClr val="lt1"/>
              </a:solidFill>
              <a:latin typeface="Dosis"/>
              <a:ea typeface="Dosis"/>
              <a:cs typeface="Dosis"/>
              <a:sym typeface="Dosis"/>
            </a:endParaRPr>
          </a:p>
        </p:txBody>
      </p:sp>
      <p:sp>
        <p:nvSpPr>
          <p:cNvPr id="1157" name="Google Shape;1157;p76"/>
          <p:cNvSpPr/>
          <p:nvPr/>
        </p:nvSpPr>
        <p:spPr>
          <a:xfrm>
            <a:off x="471950" y="2372425"/>
            <a:ext cx="1781400" cy="404400"/>
          </a:xfrm>
          <a:prstGeom prst="roundRect">
            <a:avLst>
              <a:gd name="adj" fmla="val 16667"/>
            </a:avLst>
          </a:prstGeom>
          <a:solidFill>
            <a:srgbClr val="6FA8DC"/>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200" b="1">
                <a:solidFill>
                  <a:schemeClr val="lt1"/>
                </a:solidFill>
                <a:latin typeface="Dosis"/>
                <a:ea typeface="Dosis"/>
                <a:cs typeface="Dosis"/>
                <a:sym typeface="Dosis"/>
              </a:rPr>
              <a:t>Profesor</a:t>
            </a:r>
            <a:endParaRPr sz="2200" b="1">
              <a:solidFill>
                <a:schemeClr val="lt1"/>
              </a:solidFill>
              <a:latin typeface="Dosis"/>
              <a:ea typeface="Dosis"/>
              <a:cs typeface="Dosis"/>
              <a:sym typeface="Dosi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61"/>
        <p:cNvGrpSpPr/>
        <p:nvPr/>
      </p:nvGrpSpPr>
      <p:grpSpPr>
        <a:xfrm>
          <a:off x="0" y="0"/>
          <a:ext cx="0" cy="0"/>
          <a:chOff x="0" y="0"/>
          <a:chExt cx="0" cy="0"/>
        </a:xfrm>
      </p:grpSpPr>
      <p:sp>
        <p:nvSpPr>
          <p:cNvPr id="1162" name="Google Shape;1162;p77"/>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Clr>
                <a:schemeClr val="dk1"/>
              </a:buClr>
              <a:buFont typeface="Arial"/>
              <a:buNone/>
            </a:pPr>
            <a:r>
              <a:rPr lang="es" sz="1200">
                <a:solidFill>
                  <a:schemeClr val="dk1"/>
                </a:solidFill>
                <a:latin typeface="Dosis"/>
                <a:ea typeface="Dosis"/>
                <a:cs typeface="Dosis"/>
                <a:sym typeface="Dosis"/>
              </a:rPr>
              <a:t>Imagen extraída de https://sites.google.com/site/zonicstudio/</a:t>
            </a:r>
            <a:endParaRPr sz="1200">
              <a:solidFill>
                <a:schemeClr val="dk1"/>
              </a:solidFill>
              <a:latin typeface="Dosis"/>
              <a:ea typeface="Dosis"/>
              <a:cs typeface="Dosis"/>
              <a:sym typeface="Dosis"/>
            </a:endParaRPr>
          </a:p>
        </p:txBody>
      </p:sp>
      <p:pic>
        <p:nvPicPr>
          <p:cNvPr id="1163" name="Google Shape;1163;p77"/>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164" name="Google Shape;1164;p77"/>
          <p:cNvSpPr txBox="1">
            <a:spLocks noGrp="1"/>
          </p:cNvSpPr>
          <p:nvPr>
            <p:ph type="ctrTitle"/>
          </p:nvPr>
        </p:nvSpPr>
        <p:spPr>
          <a:xfrm>
            <a:off x="240600" y="-65575"/>
            <a:ext cx="8813400" cy="19686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12000" b="1">
                <a:solidFill>
                  <a:srgbClr val="666666"/>
                </a:solidFill>
                <a:latin typeface="Dosis"/>
                <a:ea typeface="Dosis"/>
                <a:cs typeface="Dosis"/>
                <a:sym typeface="Dosis"/>
              </a:rPr>
              <a:t>7</a:t>
            </a:r>
            <a:r>
              <a:rPr lang="es" sz="7200" b="1">
                <a:solidFill>
                  <a:srgbClr val="666666"/>
                </a:solidFill>
                <a:latin typeface="Dosis"/>
                <a:ea typeface="Dosis"/>
                <a:cs typeface="Dosis"/>
                <a:sym typeface="Dosis"/>
              </a:rPr>
              <a:t> </a:t>
            </a:r>
            <a:r>
              <a:rPr lang="es" sz="5400" b="1">
                <a:solidFill>
                  <a:srgbClr val="666666"/>
                </a:solidFill>
                <a:latin typeface="Dosis"/>
                <a:ea typeface="Dosis"/>
                <a:cs typeface="Dosis"/>
                <a:sym typeface="Dosis"/>
              </a:rPr>
              <a:t>CLAVES DE LA MOTIVACIÓN</a:t>
            </a:r>
            <a:endParaRPr sz="5400"/>
          </a:p>
        </p:txBody>
      </p:sp>
      <p:pic>
        <p:nvPicPr>
          <p:cNvPr id="1165" name="Google Shape;1165;p77"/>
          <p:cNvPicPr preferRelativeResize="0"/>
          <p:nvPr/>
        </p:nvPicPr>
        <p:blipFill>
          <a:blip r:embed="rId4">
            <a:alphaModFix/>
          </a:blip>
          <a:stretch>
            <a:fillRect/>
          </a:stretch>
        </p:blipFill>
        <p:spPr>
          <a:xfrm>
            <a:off x="1557163" y="2361014"/>
            <a:ext cx="5893863" cy="18584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69"/>
        <p:cNvGrpSpPr/>
        <p:nvPr/>
      </p:nvGrpSpPr>
      <p:grpSpPr>
        <a:xfrm>
          <a:off x="0" y="0"/>
          <a:ext cx="0" cy="0"/>
          <a:chOff x="0" y="0"/>
          <a:chExt cx="0" cy="0"/>
        </a:xfrm>
      </p:grpSpPr>
      <p:sp>
        <p:nvSpPr>
          <p:cNvPr id="1170" name="Google Shape;1170;p78"/>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171" name="Google Shape;1171;p78"/>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172" name="Google Shape;1172;p78"/>
          <p:cNvSpPr txBox="1">
            <a:spLocks noGrp="1"/>
          </p:cNvSpPr>
          <p:nvPr>
            <p:ph type="ctrTitle"/>
          </p:nvPr>
        </p:nvSpPr>
        <p:spPr>
          <a:xfrm>
            <a:off x="1226100" y="186500"/>
            <a:ext cx="66168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 QUÉ CURIOSO !!!</a:t>
            </a:r>
            <a:endParaRPr/>
          </a:p>
        </p:txBody>
      </p:sp>
      <p:sp>
        <p:nvSpPr>
          <p:cNvPr id="1173" name="Google Shape;1173;p78"/>
          <p:cNvSpPr txBox="1">
            <a:spLocks noGrp="1"/>
          </p:cNvSpPr>
          <p:nvPr>
            <p:ph type="body" idx="4294967295"/>
          </p:nvPr>
        </p:nvSpPr>
        <p:spPr>
          <a:xfrm>
            <a:off x="4615050" y="1310875"/>
            <a:ext cx="4528800" cy="3072600"/>
          </a:xfrm>
          <a:prstGeom prst="rect">
            <a:avLst/>
          </a:prstGeom>
          <a:noFill/>
          <a:ln>
            <a:noFill/>
          </a:ln>
        </p:spPr>
        <p:txBody>
          <a:bodyPr spcFirstLastPara="1" wrap="square" lIns="91425" tIns="91425" rIns="91425" bIns="91425" anchor="t" anchorCtr="0">
            <a:normAutofit/>
          </a:bodyPr>
          <a:lstStyle/>
          <a:p>
            <a:pPr marL="0" marR="0" lvl="0" indent="-76200" algn="l" rtl="0">
              <a:lnSpc>
                <a:spcPct val="115000"/>
              </a:lnSpc>
              <a:spcBef>
                <a:spcPts val="0"/>
              </a:spcBef>
              <a:spcAft>
                <a:spcPts val="0"/>
              </a:spcAft>
              <a:buClr>
                <a:srgbClr val="000000"/>
              </a:buClr>
              <a:buSzPts val="2800"/>
              <a:buFont typeface="Sniglet"/>
              <a:buChar char="•"/>
            </a:pPr>
            <a:r>
              <a:rPr lang="es" sz="2800" i="0" u="none" strike="noStrike" cap="none">
                <a:solidFill>
                  <a:srgbClr val="000000"/>
                </a:solidFill>
                <a:latin typeface="Sniglet"/>
                <a:ea typeface="Sniglet"/>
                <a:cs typeface="Sniglet"/>
                <a:sym typeface="Sniglet"/>
              </a:rPr>
              <a:t>Activar sus emociones</a:t>
            </a:r>
            <a:endParaRPr sz="2800">
              <a:solidFill>
                <a:srgbClr val="000000"/>
              </a:solidFill>
              <a:latin typeface="Sniglet"/>
              <a:ea typeface="Sniglet"/>
              <a:cs typeface="Sniglet"/>
              <a:sym typeface="Sniglet"/>
            </a:endParaRPr>
          </a:p>
          <a:p>
            <a:pPr marL="0" marR="0" lvl="0" indent="-76200" algn="l" rtl="0">
              <a:lnSpc>
                <a:spcPct val="115000"/>
              </a:lnSpc>
              <a:spcBef>
                <a:spcPts val="600"/>
              </a:spcBef>
              <a:spcAft>
                <a:spcPts val="0"/>
              </a:spcAft>
              <a:buClr>
                <a:srgbClr val="000000"/>
              </a:buClr>
              <a:buSzPts val="2800"/>
              <a:buFont typeface="Sniglet"/>
              <a:buChar char="•"/>
            </a:pPr>
            <a:r>
              <a:rPr lang="es" sz="2800" i="0" u="none" strike="noStrike" cap="none">
                <a:solidFill>
                  <a:srgbClr val="000000"/>
                </a:solidFill>
                <a:latin typeface="Sniglet"/>
                <a:ea typeface="Sniglet"/>
                <a:cs typeface="Sniglet"/>
                <a:sym typeface="Sniglet"/>
              </a:rPr>
              <a:t>Focalizar la atención</a:t>
            </a:r>
            <a:endParaRPr sz="2400">
              <a:latin typeface="Sniglet"/>
              <a:ea typeface="Sniglet"/>
              <a:cs typeface="Sniglet"/>
              <a:sym typeface="Sniglet"/>
            </a:endParaRPr>
          </a:p>
          <a:p>
            <a:pPr marL="0" marR="0" lvl="0" indent="-50800" algn="l" rtl="0">
              <a:lnSpc>
                <a:spcPct val="115000"/>
              </a:lnSpc>
              <a:spcBef>
                <a:spcPts val="600"/>
              </a:spcBef>
              <a:spcAft>
                <a:spcPts val="0"/>
              </a:spcAft>
              <a:buClr>
                <a:schemeClr val="dk2"/>
              </a:buClr>
              <a:buSzPts val="2400"/>
              <a:buFont typeface="Sniglet"/>
              <a:buChar char="•"/>
            </a:pPr>
            <a:r>
              <a:rPr lang="es" sz="2400" i="0" u="none" strike="noStrike" cap="none">
                <a:solidFill>
                  <a:schemeClr val="dk2"/>
                </a:solidFill>
                <a:latin typeface="Sniglet"/>
                <a:ea typeface="Sniglet"/>
                <a:cs typeface="Sniglet"/>
                <a:sym typeface="Sniglet"/>
              </a:rPr>
              <a:t>Preguntas abiertas</a:t>
            </a:r>
            <a:endParaRPr sz="2400">
              <a:latin typeface="Sniglet"/>
              <a:ea typeface="Sniglet"/>
              <a:cs typeface="Sniglet"/>
              <a:sym typeface="Sniglet"/>
            </a:endParaRPr>
          </a:p>
          <a:p>
            <a:pPr marL="0" marR="0" lvl="0" indent="-50800" algn="l" rtl="0">
              <a:lnSpc>
                <a:spcPct val="115000"/>
              </a:lnSpc>
              <a:spcBef>
                <a:spcPts val="600"/>
              </a:spcBef>
              <a:spcAft>
                <a:spcPts val="0"/>
              </a:spcAft>
              <a:buClr>
                <a:schemeClr val="dk2"/>
              </a:buClr>
              <a:buSzPts val="2400"/>
              <a:buFont typeface="Sniglet"/>
              <a:buChar char="•"/>
            </a:pPr>
            <a:r>
              <a:rPr lang="es" sz="2400" i="0" u="none" strike="noStrike" cap="none">
                <a:solidFill>
                  <a:schemeClr val="dk2"/>
                </a:solidFill>
                <a:latin typeface="Sniglet"/>
                <a:ea typeface="Sniglet"/>
                <a:cs typeface="Sniglet"/>
                <a:sym typeface="Sniglet"/>
              </a:rPr>
              <a:t>Anécdotas</a:t>
            </a:r>
            <a:endParaRPr sz="2400">
              <a:latin typeface="Sniglet"/>
              <a:ea typeface="Sniglet"/>
              <a:cs typeface="Sniglet"/>
              <a:sym typeface="Sniglet"/>
            </a:endParaRPr>
          </a:p>
          <a:p>
            <a:pPr marL="0" marR="0" lvl="0" indent="-50800" algn="l" rtl="0">
              <a:lnSpc>
                <a:spcPct val="115000"/>
              </a:lnSpc>
              <a:spcBef>
                <a:spcPts val="600"/>
              </a:spcBef>
              <a:spcAft>
                <a:spcPts val="0"/>
              </a:spcAft>
              <a:buClr>
                <a:schemeClr val="dk2"/>
              </a:buClr>
              <a:buSzPts val="2400"/>
              <a:buFont typeface="Sniglet"/>
              <a:buChar char="•"/>
            </a:pPr>
            <a:r>
              <a:rPr lang="es" sz="2400" i="0" u="none" strike="noStrike" cap="none">
                <a:solidFill>
                  <a:schemeClr val="dk2"/>
                </a:solidFill>
                <a:latin typeface="Sniglet"/>
                <a:ea typeface="Sniglet"/>
                <a:cs typeface="Sniglet"/>
                <a:sym typeface="Sniglet"/>
              </a:rPr>
              <a:t>Ejemplos</a:t>
            </a:r>
            <a:endParaRPr sz="2400" i="0" u="none" strike="noStrike" cap="none">
              <a:solidFill>
                <a:schemeClr val="dk2"/>
              </a:solidFill>
              <a:latin typeface="Sniglet"/>
              <a:ea typeface="Sniglet"/>
              <a:cs typeface="Sniglet"/>
              <a:sym typeface="Sniglet"/>
            </a:endParaRPr>
          </a:p>
        </p:txBody>
      </p:sp>
      <p:pic>
        <p:nvPicPr>
          <p:cNvPr id="1174" name="Google Shape;1174;p78"/>
          <p:cNvPicPr preferRelativeResize="0"/>
          <p:nvPr/>
        </p:nvPicPr>
        <p:blipFill>
          <a:blip r:embed="rId4">
            <a:alphaModFix/>
          </a:blip>
          <a:stretch>
            <a:fillRect/>
          </a:stretch>
        </p:blipFill>
        <p:spPr>
          <a:xfrm>
            <a:off x="152400" y="1320063"/>
            <a:ext cx="4310251" cy="2854841"/>
          </a:xfrm>
          <a:prstGeom prst="rect">
            <a:avLst/>
          </a:prstGeom>
          <a:noFill/>
          <a:ln>
            <a:noFill/>
          </a:ln>
        </p:spPr>
      </p:pic>
      <p:sp>
        <p:nvSpPr>
          <p:cNvPr id="1175" name="Google Shape;1175;p78"/>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3"/>
                                        </p:tgtEl>
                                        <p:attrNameLst>
                                          <p:attrName>style.visibility</p:attrName>
                                        </p:attrNameLst>
                                      </p:cBhvr>
                                      <p:to>
                                        <p:strVal val="visible"/>
                                      </p:to>
                                    </p:set>
                                    <p:animEffect transition="in" filter="fade">
                                      <p:cBhvr>
                                        <p:cTn id="7" dur="1000"/>
                                        <p:tgtEl>
                                          <p:spTgt spid="1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79"/>
        <p:cNvGrpSpPr/>
        <p:nvPr/>
      </p:nvGrpSpPr>
      <p:grpSpPr>
        <a:xfrm>
          <a:off x="0" y="0"/>
          <a:ext cx="0" cy="0"/>
          <a:chOff x="0" y="0"/>
          <a:chExt cx="0" cy="0"/>
        </a:xfrm>
      </p:grpSpPr>
      <p:sp>
        <p:nvSpPr>
          <p:cNvPr id="1180" name="Google Shape;1180;p79"/>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181" name="Google Shape;1181;p79"/>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182" name="Google Shape;1182;p79"/>
          <p:cNvSpPr txBox="1">
            <a:spLocks noGrp="1"/>
          </p:cNvSpPr>
          <p:nvPr>
            <p:ph type="ctrTitle"/>
          </p:nvPr>
        </p:nvSpPr>
        <p:spPr>
          <a:xfrm>
            <a:off x="1149900" y="186500"/>
            <a:ext cx="66168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 ESTO ME INTERESA !!!</a:t>
            </a:r>
            <a:endParaRPr/>
          </a:p>
        </p:txBody>
      </p:sp>
      <p:sp>
        <p:nvSpPr>
          <p:cNvPr id="1183" name="Google Shape;1183;p79"/>
          <p:cNvSpPr txBox="1">
            <a:spLocks noGrp="1"/>
          </p:cNvSpPr>
          <p:nvPr>
            <p:ph type="body" idx="4294967295"/>
          </p:nvPr>
        </p:nvSpPr>
        <p:spPr>
          <a:xfrm>
            <a:off x="4626800" y="1463275"/>
            <a:ext cx="4517100" cy="2823000"/>
          </a:xfrm>
          <a:prstGeom prst="rect">
            <a:avLst/>
          </a:prstGeom>
          <a:noFill/>
          <a:ln>
            <a:noFill/>
          </a:ln>
        </p:spPr>
        <p:txBody>
          <a:bodyPr spcFirstLastPara="1" wrap="square" lIns="91425" tIns="91425" rIns="91425" bIns="91425" anchor="t" anchorCtr="0">
            <a:normAutofit/>
          </a:bodyPr>
          <a:lstStyle/>
          <a:p>
            <a:pPr marL="0" lvl="0" indent="-50800" algn="l" rtl="0">
              <a:spcBef>
                <a:spcPts val="600"/>
              </a:spcBef>
              <a:spcAft>
                <a:spcPts val="0"/>
              </a:spcAft>
              <a:buClr>
                <a:srgbClr val="000000"/>
              </a:buClr>
              <a:buSzPts val="2400"/>
              <a:buFont typeface="Sniglet"/>
              <a:buChar char="•"/>
            </a:pPr>
            <a:r>
              <a:rPr lang="es" sz="2400">
                <a:solidFill>
                  <a:srgbClr val="000000"/>
                </a:solidFill>
                <a:latin typeface="Sniglet"/>
                <a:ea typeface="Sniglet"/>
                <a:cs typeface="Sniglet"/>
                <a:sym typeface="Sniglet"/>
              </a:rPr>
              <a:t>Relevancia</a:t>
            </a:r>
            <a:endParaRPr sz="2400">
              <a:solidFill>
                <a:srgbClr val="000000"/>
              </a:solidFill>
              <a:latin typeface="Sniglet"/>
              <a:ea typeface="Sniglet"/>
              <a:cs typeface="Sniglet"/>
              <a:sym typeface="Sniglet"/>
            </a:endParaRPr>
          </a:p>
          <a:p>
            <a:pPr marL="0" lvl="0" indent="-50800" algn="l" rtl="0">
              <a:spcBef>
                <a:spcPts val="600"/>
              </a:spcBef>
              <a:spcAft>
                <a:spcPts val="0"/>
              </a:spcAft>
              <a:buClr>
                <a:srgbClr val="000000"/>
              </a:buClr>
              <a:buSzPts val="2400"/>
              <a:buFont typeface="Sniglet"/>
              <a:buChar char="•"/>
            </a:pPr>
            <a:r>
              <a:rPr lang="es" sz="2400">
                <a:solidFill>
                  <a:srgbClr val="000000"/>
                </a:solidFill>
                <a:latin typeface="Sniglet"/>
                <a:ea typeface="Sniglet"/>
                <a:cs typeface="Sniglet"/>
                <a:sym typeface="Sniglet"/>
              </a:rPr>
              <a:t>Cercanía</a:t>
            </a:r>
            <a:endParaRPr sz="2400">
              <a:solidFill>
                <a:srgbClr val="000000"/>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Utilidad - ¿para qué?</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Objetivos reales</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Enfoque interdisciplinar</a:t>
            </a:r>
            <a:endParaRPr sz="2400">
              <a:solidFill>
                <a:srgbClr val="000000"/>
              </a:solidFill>
              <a:latin typeface="Sniglet"/>
              <a:ea typeface="Sniglet"/>
              <a:cs typeface="Sniglet"/>
              <a:sym typeface="Sniglet"/>
            </a:endParaRPr>
          </a:p>
        </p:txBody>
      </p:sp>
      <p:pic>
        <p:nvPicPr>
          <p:cNvPr id="1184" name="Google Shape;1184;p79"/>
          <p:cNvPicPr preferRelativeResize="0"/>
          <p:nvPr/>
        </p:nvPicPr>
        <p:blipFill>
          <a:blip r:embed="rId4">
            <a:alphaModFix/>
          </a:blip>
          <a:stretch>
            <a:fillRect/>
          </a:stretch>
        </p:blipFill>
        <p:spPr>
          <a:xfrm>
            <a:off x="165325" y="1275688"/>
            <a:ext cx="4322004" cy="2885259"/>
          </a:xfrm>
          <a:prstGeom prst="rect">
            <a:avLst/>
          </a:prstGeom>
          <a:noFill/>
          <a:ln>
            <a:noFill/>
          </a:ln>
        </p:spPr>
      </p:pic>
      <p:sp>
        <p:nvSpPr>
          <p:cNvPr id="1185" name="Google Shape;1185;p79"/>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3"/>
                                        </p:tgtEl>
                                        <p:attrNameLst>
                                          <p:attrName>style.visibility</p:attrName>
                                        </p:attrNameLst>
                                      </p:cBhvr>
                                      <p:to>
                                        <p:strVal val="visible"/>
                                      </p:to>
                                    </p:set>
                                    <p:animEffect transition="in" filter="fade">
                                      <p:cBhvr>
                                        <p:cTn id="7" dur="1000"/>
                                        <p:tgtEl>
                                          <p:spTgt spid="1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61"/>
        <p:cNvGrpSpPr/>
        <p:nvPr/>
      </p:nvGrpSpPr>
      <p:grpSpPr>
        <a:xfrm>
          <a:off x="0" y="0"/>
          <a:ext cx="0" cy="0"/>
          <a:chOff x="0" y="0"/>
          <a:chExt cx="0" cy="0"/>
        </a:xfrm>
      </p:grpSpPr>
      <p:sp>
        <p:nvSpPr>
          <p:cNvPr id="862" name="Google Shape;862;p44"/>
          <p:cNvSpPr txBox="1">
            <a:spLocks noGrp="1"/>
          </p:cNvSpPr>
          <p:nvPr>
            <p:ph type="ctrTitle"/>
          </p:nvPr>
        </p:nvSpPr>
        <p:spPr>
          <a:xfrm>
            <a:off x="314702" y="-14885"/>
            <a:ext cx="8610000" cy="578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000" b="1">
                <a:solidFill>
                  <a:srgbClr val="666666"/>
                </a:solidFill>
                <a:latin typeface="Dosis"/>
                <a:ea typeface="Dosis"/>
                <a:cs typeface="Dosis"/>
                <a:sym typeface="Dosis"/>
              </a:rPr>
              <a:t>¿SE PARECEN?</a:t>
            </a:r>
            <a:endParaRPr sz="3000"/>
          </a:p>
        </p:txBody>
      </p:sp>
      <p:sp>
        <p:nvSpPr>
          <p:cNvPr id="863" name="Google Shape;863;p44"/>
          <p:cNvSpPr/>
          <p:nvPr/>
        </p:nvSpPr>
        <p:spPr>
          <a:xfrm>
            <a:off x="50" y="510750"/>
            <a:ext cx="9144000" cy="4167900"/>
          </a:xfrm>
          <a:prstGeom prst="rect">
            <a:avLst/>
          </a:prstGeom>
          <a:solidFill>
            <a:srgbClr val="FF99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864" name="Google Shape;864;p44"/>
          <p:cNvSpPr/>
          <p:nvPr/>
        </p:nvSpPr>
        <p:spPr>
          <a:xfrm>
            <a:off x="787250" y="949898"/>
            <a:ext cx="2796300" cy="3603000"/>
          </a:xfrm>
          <a:prstGeom prst="roundRect">
            <a:avLst>
              <a:gd name="adj" fmla="val 8286"/>
            </a:avLst>
          </a:pr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865" name="Google Shape;865;p44" descr="paper-texture_grey.jpg"/>
          <p:cNvPicPr preferRelativeResize="0"/>
          <p:nvPr/>
        </p:nvPicPr>
        <p:blipFill rotWithShape="1">
          <a:blip r:embed="rId3">
            <a:alphaModFix/>
          </a:blip>
          <a:srcRect t="22660" r="56287"/>
          <a:stretch/>
        </p:blipFill>
        <p:spPr>
          <a:xfrm>
            <a:off x="1023275" y="1184805"/>
            <a:ext cx="2324400" cy="3151200"/>
          </a:xfrm>
          <a:prstGeom prst="rect">
            <a:avLst/>
          </a:prstGeom>
          <a:noFill/>
          <a:ln>
            <a:noFill/>
          </a:ln>
        </p:spPr>
      </p:pic>
      <p:sp>
        <p:nvSpPr>
          <p:cNvPr id="866" name="Google Shape;866;p44"/>
          <p:cNvSpPr/>
          <p:nvPr/>
        </p:nvSpPr>
        <p:spPr>
          <a:xfrm>
            <a:off x="5390925" y="949898"/>
            <a:ext cx="2796300" cy="3603000"/>
          </a:xfrm>
          <a:prstGeom prst="roundRect">
            <a:avLst>
              <a:gd name="adj" fmla="val 8286"/>
            </a:avLst>
          </a:pr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867" name="Google Shape;867;p44" descr="paper-texture_grey.jpg"/>
          <p:cNvPicPr preferRelativeResize="0"/>
          <p:nvPr/>
        </p:nvPicPr>
        <p:blipFill rotWithShape="1">
          <a:blip r:embed="rId3">
            <a:alphaModFix/>
          </a:blip>
          <a:srcRect t="22660" r="56287"/>
          <a:stretch/>
        </p:blipFill>
        <p:spPr>
          <a:xfrm>
            <a:off x="5626950" y="1143825"/>
            <a:ext cx="2324400" cy="3192300"/>
          </a:xfrm>
          <a:prstGeom prst="rect">
            <a:avLst/>
          </a:prstGeom>
          <a:noFill/>
          <a:ln>
            <a:noFill/>
          </a:ln>
        </p:spPr>
      </p:pic>
      <p:sp>
        <p:nvSpPr>
          <p:cNvPr id="868" name="Google Shape;868;p44"/>
          <p:cNvSpPr txBox="1"/>
          <p:nvPr/>
        </p:nvSpPr>
        <p:spPr>
          <a:xfrm>
            <a:off x="1039050" y="1503375"/>
            <a:ext cx="2308500" cy="463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Historia</a:t>
            </a:r>
            <a:endParaRPr sz="1800" b="1">
              <a:latin typeface="Dosis"/>
              <a:ea typeface="Dosis"/>
              <a:cs typeface="Dosis"/>
              <a:sym typeface="Dosis"/>
            </a:endParaRPr>
          </a:p>
        </p:txBody>
      </p:sp>
      <p:sp>
        <p:nvSpPr>
          <p:cNvPr id="869" name="Google Shape;869;p44"/>
          <p:cNvSpPr txBox="1"/>
          <p:nvPr/>
        </p:nvSpPr>
        <p:spPr>
          <a:xfrm>
            <a:off x="1039075" y="2017350"/>
            <a:ext cx="2308500" cy="555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Personajes</a:t>
            </a:r>
            <a:endParaRPr sz="1800" b="1">
              <a:latin typeface="Dosis"/>
              <a:ea typeface="Dosis"/>
              <a:cs typeface="Dosis"/>
              <a:sym typeface="Dosis"/>
            </a:endParaRPr>
          </a:p>
        </p:txBody>
      </p:sp>
      <p:sp>
        <p:nvSpPr>
          <p:cNvPr id="870" name="Google Shape;870;p44"/>
          <p:cNvSpPr txBox="1"/>
          <p:nvPr/>
        </p:nvSpPr>
        <p:spPr>
          <a:xfrm>
            <a:off x="1023275" y="2515700"/>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Pantallas</a:t>
            </a:r>
            <a:endParaRPr sz="1800" b="1">
              <a:latin typeface="Dosis"/>
              <a:ea typeface="Dosis"/>
              <a:cs typeface="Dosis"/>
              <a:sym typeface="Dosis"/>
            </a:endParaRPr>
          </a:p>
        </p:txBody>
      </p:sp>
      <p:sp>
        <p:nvSpPr>
          <p:cNvPr id="871" name="Google Shape;871;p44"/>
          <p:cNvSpPr txBox="1"/>
          <p:nvPr/>
        </p:nvSpPr>
        <p:spPr>
          <a:xfrm>
            <a:off x="871475" y="395950"/>
            <a:ext cx="2556600" cy="5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latin typeface="Dosis"/>
                <a:ea typeface="Dosis"/>
                <a:cs typeface="Dosis"/>
                <a:sym typeface="Dosis"/>
              </a:rPr>
              <a:t>VIDEOJUEGO</a:t>
            </a:r>
            <a:endParaRPr sz="3000" b="1">
              <a:latin typeface="Dosis"/>
              <a:ea typeface="Dosis"/>
              <a:cs typeface="Dosis"/>
              <a:sym typeface="Dosis"/>
            </a:endParaRPr>
          </a:p>
        </p:txBody>
      </p:sp>
      <p:sp>
        <p:nvSpPr>
          <p:cNvPr id="872" name="Google Shape;872;p44"/>
          <p:cNvSpPr txBox="1"/>
          <p:nvPr/>
        </p:nvSpPr>
        <p:spPr>
          <a:xfrm>
            <a:off x="5526925" y="395950"/>
            <a:ext cx="2556600" cy="5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latin typeface="Dosis"/>
                <a:ea typeface="Dosis"/>
                <a:cs typeface="Dosis"/>
                <a:sym typeface="Dosis"/>
              </a:rPr>
              <a:t>CLASE</a:t>
            </a:r>
            <a:endParaRPr sz="3000" b="1">
              <a:latin typeface="Dosis"/>
              <a:ea typeface="Dosis"/>
              <a:cs typeface="Dosis"/>
              <a:sym typeface="Dosis"/>
            </a:endParaRPr>
          </a:p>
        </p:txBody>
      </p:sp>
      <p:sp>
        <p:nvSpPr>
          <p:cNvPr id="873" name="Google Shape;873;p44"/>
          <p:cNvSpPr txBox="1"/>
          <p:nvPr/>
        </p:nvSpPr>
        <p:spPr>
          <a:xfrm>
            <a:off x="987575" y="3101700"/>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Retos</a:t>
            </a:r>
            <a:endParaRPr sz="1800" b="1">
              <a:latin typeface="Dosis"/>
              <a:ea typeface="Dosis"/>
              <a:cs typeface="Dosis"/>
              <a:sym typeface="Dosis"/>
            </a:endParaRPr>
          </a:p>
        </p:txBody>
      </p:sp>
      <p:sp>
        <p:nvSpPr>
          <p:cNvPr id="874" name="Google Shape;874;p44"/>
          <p:cNvSpPr txBox="1"/>
          <p:nvPr/>
        </p:nvSpPr>
        <p:spPr>
          <a:xfrm>
            <a:off x="987575" y="3596563"/>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Premio Final</a:t>
            </a:r>
            <a:endParaRPr sz="1800" b="1">
              <a:latin typeface="Dosis"/>
              <a:ea typeface="Dosis"/>
              <a:cs typeface="Dosis"/>
              <a:sym typeface="Dosis"/>
            </a:endParaRPr>
          </a:p>
        </p:txBody>
      </p:sp>
      <p:sp>
        <p:nvSpPr>
          <p:cNvPr id="875" name="Google Shape;875;p44"/>
          <p:cNvSpPr txBox="1"/>
          <p:nvPr/>
        </p:nvSpPr>
        <p:spPr>
          <a:xfrm>
            <a:off x="5634825" y="1554150"/>
            <a:ext cx="2308500" cy="463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Asignatura</a:t>
            </a:r>
            <a:endParaRPr sz="1800" b="1">
              <a:latin typeface="Dosis"/>
              <a:ea typeface="Dosis"/>
              <a:cs typeface="Dosis"/>
              <a:sym typeface="Dosis"/>
            </a:endParaRPr>
          </a:p>
        </p:txBody>
      </p:sp>
      <p:sp>
        <p:nvSpPr>
          <p:cNvPr id="876" name="Google Shape;876;p44"/>
          <p:cNvSpPr txBox="1"/>
          <p:nvPr/>
        </p:nvSpPr>
        <p:spPr>
          <a:xfrm>
            <a:off x="5634825" y="2017350"/>
            <a:ext cx="2308500" cy="555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Alumnos</a:t>
            </a:r>
            <a:endParaRPr sz="1800" b="1">
              <a:latin typeface="Dosis"/>
              <a:ea typeface="Dosis"/>
              <a:cs typeface="Dosis"/>
              <a:sym typeface="Dosis"/>
            </a:endParaRPr>
          </a:p>
        </p:txBody>
      </p:sp>
      <p:sp>
        <p:nvSpPr>
          <p:cNvPr id="877" name="Google Shape;877;p44"/>
          <p:cNvSpPr txBox="1"/>
          <p:nvPr/>
        </p:nvSpPr>
        <p:spPr>
          <a:xfrm>
            <a:off x="5626950" y="2515700"/>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Unidades</a:t>
            </a:r>
            <a:endParaRPr sz="1800" b="1">
              <a:latin typeface="Dosis"/>
              <a:ea typeface="Dosis"/>
              <a:cs typeface="Dosis"/>
              <a:sym typeface="Dosis"/>
            </a:endParaRPr>
          </a:p>
        </p:txBody>
      </p:sp>
      <p:sp>
        <p:nvSpPr>
          <p:cNvPr id="878" name="Google Shape;878;p44"/>
          <p:cNvSpPr txBox="1"/>
          <p:nvPr/>
        </p:nvSpPr>
        <p:spPr>
          <a:xfrm>
            <a:off x="5626950" y="3064300"/>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Tareas</a:t>
            </a:r>
            <a:endParaRPr sz="1800" b="1">
              <a:latin typeface="Dosis"/>
              <a:ea typeface="Dosis"/>
              <a:cs typeface="Dosis"/>
              <a:sym typeface="Dosis"/>
            </a:endParaRPr>
          </a:p>
        </p:txBody>
      </p:sp>
      <p:sp>
        <p:nvSpPr>
          <p:cNvPr id="879" name="Google Shape;879;p44"/>
          <p:cNvSpPr txBox="1"/>
          <p:nvPr/>
        </p:nvSpPr>
        <p:spPr>
          <a:xfrm>
            <a:off x="5626875" y="3596550"/>
            <a:ext cx="2324400" cy="74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34343"/>
              </a:buClr>
              <a:buFont typeface="Roboto Condensed"/>
              <a:buNone/>
            </a:pPr>
            <a:r>
              <a:rPr lang="es" sz="1800" b="1">
                <a:solidFill>
                  <a:srgbClr val="434343"/>
                </a:solidFill>
                <a:latin typeface="Dosis"/>
                <a:ea typeface="Dosis"/>
                <a:cs typeface="Dosis"/>
                <a:sym typeface="Dosis"/>
              </a:rPr>
              <a:t>Notas/Reconocimiento</a:t>
            </a:r>
            <a:endParaRPr sz="1800" b="1">
              <a:latin typeface="Dosis"/>
              <a:ea typeface="Dosis"/>
              <a:cs typeface="Dosis"/>
              <a:sym typeface="Dosis"/>
            </a:endParaRPr>
          </a:p>
        </p:txBody>
      </p:sp>
      <p:sp>
        <p:nvSpPr>
          <p:cNvPr id="880" name="Google Shape;880;p44"/>
          <p:cNvSpPr/>
          <p:nvPr/>
        </p:nvSpPr>
        <p:spPr>
          <a:xfrm>
            <a:off x="3715575" y="2160575"/>
            <a:ext cx="1614900" cy="1046700"/>
          </a:xfrm>
          <a:prstGeom prst="right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4"/>
          <p:cNvSpPr txBox="1"/>
          <p:nvPr/>
        </p:nvSpPr>
        <p:spPr>
          <a:xfrm>
            <a:off x="5086125" y="4753625"/>
            <a:ext cx="3692400" cy="349500"/>
          </a:xfrm>
          <a:prstGeom prst="rect">
            <a:avLst/>
          </a:prstGeom>
          <a:noFill/>
          <a:ln>
            <a:noFill/>
          </a:ln>
        </p:spPr>
        <p:txBody>
          <a:bodyPr spcFirstLastPara="1" wrap="square" lIns="91425" tIns="91425" rIns="91425" bIns="91425" anchor="ctr" anchorCtr="0">
            <a:noAutofit/>
          </a:bodyPr>
          <a:lstStyle/>
          <a:p>
            <a:pPr marL="0" lvl="0" indent="0" algn="ctr" rtl="0">
              <a:spcBef>
                <a:spcPts val="360"/>
              </a:spcBef>
              <a:spcAft>
                <a:spcPts val="0"/>
              </a:spcAft>
              <a:buNone/>
            </a:pPr>
            <a:r>
              <a:rPr lang="es">
                <a:solidFill>
                  <a:schemeClr val="dk1"/>
                </a:solidFill>
                <a:latin typeface="Dosis"/>
                <a:ea typeface="Dosis"/>
                <a:cs typeface="Dosis"/>
                <a:sym typeface="Dosis"/>
              </a:rPr>
              <a:t>PAUL ANDERSEN. MY CLASS IS A VIDEOGAME</a:t>
            </a:r>
            <a:endParaRPr>
              <a:solidFill>
                <a:schemeClr val="dk1"/>
              </a:solidFill>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1"/>
                                        </p:tgtEl>
                                        <p:attrNameLst>
                                          <p:attrName>style.visibility</p:attrName>
                                        </p:attrNameLst>
                                      </p:cBhvr>
                                      <p:to>
                                        <p:strVal val="visible"/>
                                      </p:to>
                                    </p:set>
                                    <p:animEffect transition="in" filter="fade">
                                      <p:cBhvr>
                                        <p:cTn id="7" dur="1000"/>
                                        <p:tgtEl>
                                          <p:spTgt spid="8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71"/>
                                        </p:tgtEl>
                                        <p:attrNameLst>
                                          <p:attrName>style.visibility</p:attrName>
                                        </p:attrNameLst>
                                      </p:cBhvr>
                                      <p:to>
                                        <p:strVal val="visible"/>
                                      </p:to>
                                    </p:set>
                                    <p:animEffect transition="in" filter="fade">
                                      <p:cBhvr>
                                        <p:cTn id="12" dur="1000"/>
                                        <p:tgtEl>
                                          <p:spTgt spid="871"/>
                                        </p:tgtEl>
                                      </p:cBhvr>
                                    </p:animEffect>
                                  </p:childTnLst>
                                </p:cTn>
                              </p:par>
                              <p:par>
                                <p:cTn id="13" presetID="10" presetClass="entr" presetSubtype="0" fill="hold" nodeType="withEffect">
                                  <p:stCondLst>
                                    <p:cond delay="0"/>
                                  </p:stCondLst>
                                  <p:childTnLst>
                                    <p:set>
                                      <p:cBhvr>
                                        <p:cTn id="14" dur="1" fill="hold">
                                          <p:stCondLst>
                                            <p:cond delay="0"/>
                                          </p:stCondLst>
                                        </p:cTn>
                                        <p:tgtEl>
                                          <p:spTgt spid="872"/>
                                        </p:tgtEl>
                                        <p:attrNameLst>
                                          <p:attrName>style.visibility</p:attrName>
                                        </p:attrNameLst>
                                      </p:cBhvr>
                                      <p:to>
                                        <p:strVal val="visible"/>
                                      </p:to>
                                    </p:set>
                                    <p:animEffect transition="in" filter="fade">
                                      <p:cBhvr>
                                        <p:cTn id="15" dur="1000"/>
                                        <p:tgtEl>
                                          <p:spTgt spid="87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64"/>
                                        </p:tgtEl>
                                        <p:attrNameLst>
                                          <p:attrName>style.visibility</p:attrName>
                                        </p:attrNameLst>
                                      </p:cBhvr>
                                      <p:to>
                                        <p:strVal val="visible"/>
                                      </p:to>
                                    </p:set>
                                    <p:animEffect transition="in" filter="fade">
                                      <p:cBhvr>
                                        <p:cTn id="20" dur="1000"/>
                                        <p:tgtEl>
                                          <p:spTgt spid="864"/>
                                        </p:tgtEl>
                                      </p:cBhvr>
                                    </p:animEffect>
                                  </p:childTnLst>
                                </p:cTn>
                              </p:par>
                              <p:par>
                                <p:cTn id="21" presetID="10" presetClass="entr" presetSubtype="0" fill="hold" nodeType="withEffect">
                                  <p:stCondLst>
                                    <p:cond delay="0"/>
                                  </p:stCondLst>
                                  <p:childTnLst>
                                    <p:set>
                                      <p:cBhvr>
                                        <p:cTn id="22" dur="1" fill="hold">
                                          <p:stCondLst>
                                            <p:cond delay="0"/>
                                          </p:stCondLst>
                                        </p:cTn>
                                        <p:tgtEl>
                                          <p:spTgt spid="865"/>
                                        </p:tgtEl>
                                        <p:attrNameLst>
                                          <p:attrName>style.visibility</p:attrName>
                                        </p:attrNameLst>
                                      </p:cBhvr>
                                      <p:to>
                                        <p:strVal val="visible"/>
                                      </p:to>
                                    </p:set>
                                    <p:animEffect transition="in" filter="fade">
                                      <p:cBhvr>
                                        <p:cTn id="23" dur="1000"/>
                                        <p:tgtEl>
                                          <p:spTgt spid="865"/>
                                        </p:tgtEl>
                                      </p:cBhvr>
                                    </p:animEffect>
                                  </p:childTnLst>
                                </p:cTn>
                              </p:par>
                              <p:par>
                                <p:cTn id="24" presetID="10" presetClass="entr" presetSubtype="0" fill="hold" nodeType="withEffect">
                                  <p:stCondLst>
                                    <p:cond delay="0"/>
                                  </p:stCondLst>
                                  <p:childTnLst>
                                    <p:set>
                                      <p:cBhvr>
                                        <p:cTn id="25" dur="1" fill="hold">
                                          <p:stCondLst>
                                            <p:cond delay="0"/>
                                          </p:stCondLst>
                                        </p:cTn>
                                        <p:tgtEl>
                                          <p:spTgt spid="866"/>
                                        </p:tgtEl>
                                        <p:attrNameLst>
                                          <p:attrName>style.visibility</p:attrName>
                                        </p:attrNameLst>
                                      </p:cBhvr>
                                      <p:to>
                                        <p:strVal val="visible"/>
                                      </p:to>
                                    </p:set>
                                    <p:animEffect transition="in" filter="fade">
                                      <p:cBhvr>
                                        <p:cTn id="26" dur="1000"/>
                                        <p:tgtEl>
                                          <p:spTgt spid="866"/>
                                        </p:tgtEl>
                                      </p:cBhvr>
                                    </p:animEffect>
                                  </p:childTnLst>
                                </p:cTn>
                              </p:par>
                              <p:par>
                                <p:cTn id="27" presetID="10" presetClass="entr" presetSubtype="0" fill="hold" nodeType="withEffect">
                                  <p:stCondLst>
                                    <p:cond delay="0"/>
                                  </p:stCondLst>
                                  <p:childTnLst>
                                    <p:set>
                                      <p:cBhvr>
                                        <p:cTn id="28" dur="1" fill="hold">
                                          <p:stCondLst>
                                            <p:cond delay="0"/>
                                          </p:stCondLst>
                                        </p:cTn>
                                        <p:tgtEl>
                                          <p:spTgt spid="867"/>
                                        </p:tgtEl>
                                        <p:attrNameLst>
                                          <p:attrName>style.visibility</p:attrName>
                                        </p:attrNameLst>
                                      </p:cBhvr>
                                      <p:to>
                                        <p:strVal val="visible"/>
                                      </p:to>
                                    </p:set>
                                    <p:animEffect transition="in" filter="fade">
                                      <p:cBhvr>
                                        <p:cTn id="29" dur="1000"/>
                                        <p:tgtEl>
                                          <p:spTgt spid="86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80"/>
                                        </p:tgtEl>
                                        <p:attrNameLst>
                                          <p:attrName>style.visibility</p:attrName>
                                        </p:attrNameLst>
                                      </p:cBhvr>
                                      <p:to>
                                        <p:strVal val="visible"/>
                                      </p:to>
                                    </p:set>
                                    <p:animEffect transition="in" filter="fade">
                                      <p:cBhvr>
                                        <p:cTn id="34" dur="1000"/>
                                        <p:tgtEl>
                                          <p:spTgt spid="88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68"/>
                                        </p:tgtEl>
                                        <p:attrNameLst>
                                          <p:attrName>style.visibility</p:attrName>
                                        </p:attrNameLst>
                                      </p:cBhvr>
                                      <p:to>
                                        <p:strVal val="visible"/>
                                      </p:to>
                                    </p:set>
                                    <p:animEffect transition="in" filter="fade">
                                      <p:cBhvr>
                                        <p:cTn id="39" dur="1000"/>
                                        <p:tgtEl>
                                          <p:spTgt spid="86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75"/>
                                        </p:tgtEl>
                                        <p:attrNameLst>
                                          <p:attrName>style.visibility</p:attrName>
                                        </p:attrNameLst>
                                      </p:cBhvr>
                                      <p:to>
                                        <p:strVal val="visible"/>
                                      </p:to>
                                    </p:set>
                                    <p:animEffect transition="in" filter="fade">
                                      <p:cBhvr>
                                        <p:cTn id="44" dur="1000"/>
                                        <p:tgtEl>
                                          <p:spTgt spid="87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69"/>
                                        </p:tgtEl>
                                        <p:attrNameLst>
                                          <p:attrName>style.visibility</p:attrName>
                                        </p:attrNameLst>
                                      </p:cBhvr>
                                      <p:to>
                                        <p:strVal val="visible"/>
                                      </p:to>
                                    </p:set>
                                    <p:animEffect transition="in" filter="fade">
                                      <p:cBhvr>
                                        <p:cTn id="49" dur="1000"/>
                                        <p:tgtEl>
                                          <p:spTgt spid="86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876"/>
                                        </p:tgtEl>
                                        <p:attrNameLst>
                                          <p:attrName>style.visibility</p:attrName>
                                        </p:attrNameLst>
                                      </p:cBhvr>
                                      <p:to>
                                        <p:strVal val="visible"/>
                                      </p:to>
                                    </p:set>
                                    <p:animEffect transition="in" filter="fade">
                                      <p:cBhvr>
                                        <p:cTn id="54" dur="1000"/>
                                        <p:tgtEl>
                                          <p:spTgt spid="87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70"/>
                                        </p:tgtEl>
                                        <p:attrNameLst>
                                          <p:attrName>style.visibility</p:attrName>
                                        </p:attrNameLst>
                                      </p:cBhvr>
                                      <p:to>
                                        <p:strVal val="visible"/>
                                      </p:to>
                                    </p:set>
                                    <p:animEffect transition="in" filter="fade">
                                      <p:cBhvr>
                                        <p:cTn id="59" dur="1000"/>
                                        <p:tgtEl>
                                          <p:spTgt spid="87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877"/>
                                        </p:tgtEl>
                                        <p:attrNameLst>
                                          <p:attrName>style.visibility</p:attrName>
                                        </p:attrNameLst>
                                      </p:cBhvr>
                                      <p:to>
                                        <p:strVal val="visible"/>
                                      </p:to>
                                    </p:set>
                                    <p:animEffect transition="in" filter="fade">
                                      <p:cBhvr>
                                        <p:cTn id="64" dur="1000"/>
                                        <p:tgtEl>
                                          <p:spTgt spid="877"/>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873"/>
                                        </p:tgtEl>
                                        <p:attrNameLst>
                                          <p:attrName>style.visibility</p:attrName>
                                        </p:attrNameLst>
                                      </p:cBhvr>
                                      <p:to>
                                        <p:strVal val="visible"/>
                                      </p:to>
                                    </p:set>
                                    <p:animEffect transition="in" filter="fade">
                                      <p:cBhvr>
                                        <p:cTn id="69" dur="1000"/>
                                        <p:tgtEl>
                                          <p:spTgt spid="87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878"/>
                                        </p:tgtEl>
                                        <p:attrNameLst>
                                          <p:attrName>style.visibility</p:attrName>
                                        </p:attrNameLst>
                                      </p:cBhvr>
                                      <p:to>
                                        <p:strVal val="visible"/>
                                      </p:to>
                                    </p:set>
                                    <p:animEffect transition="in" filter="fade">
                                      <p:cBhvr>
                                        <p:cTn id="74" dur="1000"/>
                                        <p:tgtEl>
                                          <p:spTgt spid="878"/>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874"/>
                                        </p:tgtEl>
                                        <p:attrNameLst>
                                          <p:attrName>style.visibility</p:attrName>
                                        </p:attrNameLst>
                                      </p:cBhvr>
                                      <p:to>
                                        <p:strVal val="visible"/>
                                      </p:to>
                                    </p:set>
                                    <p:animEffect transition="in" filter="fade">
                                      <p:cBhvr>
                                        <p:cTn id="79" dur="1000"/>
                                        <p:tgtEl>
                                          <p:spTgt spid="87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879"/>
                                        </p:tgtEl>
                                        <p:attrNameLst>
                                          <p:attrName>style.visibility</p:attrName>
                                        </p:attrNameLst>
                                      </p:cBhvr>
                                      <p:to>
                                        <p:strVal val="visible"/>
                                      </p:to>
                                    </p:set>
                                    <p:animEffect transition="in" filter="fade">
                                      <p:cBhvr>
                                        <p:cTn id="84" dur="1000"/>
                                        <p:tgtEl>
                                          <p:spTgt spid="87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862"/>
                                        </p:tgtEl>
                                        <p:attrNameLst>
                                          <p:attrName>style.visibility</p:attrName>
                                        </p:attrNameLst>
                                      </p:cBhvr>
                                      <p:to>
                                        <p:strVal val="visible"/>
                                      </p:to>
                                    </p:set>
                                    <p:animEffect transition="in" filter="fade">
                                      <p:cBhvr>
                                        <p:cTn id="89" dur="1000"/>
                                        <p:tgtEl>
                                          <p:spTgt spid="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89"/>
        <p:cNvGrpSpPr/>
        <p:nvPr/>
      </p:nvGrpSpPr>
      <p:grpSpPr>
        <a:xfrm>
          <a:off x="0" y="0"/>
          <a:ext cx="0" cy="0"/>
          <a:chOff x="0" y="0"/>
          <a:chExt cx="0" cy="0"/>
        </a:xfrm>
      </p:grpSpPr>
      <p:sp>
        <p:nvSpPr>
          <p:cNvPr id="1190" name="Google Shape;1190;p8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191" name="Google Shape;1191;p80"/>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192" name="Google Shape;1192;p80"/>
          <p:cNvSpPr txBox="1">
            <a:spLocks noGrp="1"/>
          </p:cNvSpPr>
          <p:nvPr>
            <p:ph type="ctrTitle"/>
          </p:nvPr>
        </p:nvSpPr>
        <p:spPr>
          <a:xfrm>
            <a:off x="1149900" y="186500"/>
            <a:ext cx="66168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 ACEPTO EL RETO !!!</a:t>
            </a:r>
            <a:endParaRPr/>
          </a:p>
        </p:txBody>
      </p:sp>
      <p:sp>
        <p:nvSpPr>
          <p:cNvPr id="1193" name="Google Shape;1193;p80"/>
          <p:cNvSpPr txBox="1">
            <a:spLocks noGrp="1"/>
          </p:cNvSpPr>
          <p:nvPr>
            <p:ph type="body" idx="4294967295"/>
          </p:nvPr>
        </p:nvSpPr>
        <p:spPr>
          <a:xfrm>
            <a:off x="4626800" y="1310875"/>
            <a:ext cx="4517100" cy="3010800"/>
          </a:xfrm>
          <a:prstGeom prst="rect">
            <a:avLst/>
          </a:prstGeom>
          <a:noFill/>
          <a:ln>
            <a:noFill/>
          </a:ln>
        </p:spPr>
        <p:txBody>
          <a:bodyPr spcFirstLastPara="1" wrap="square" lIns="91425" tIns="91425" rIns="91425" bIns="91425" anchor="t" anchorCtr="0">
            <a:normAutofit/>
          </a:bodyPr>
          <a:lstStyle/>
          <a:p>
            <a:pPr marL="0" lvl="0" indent="-50800" algn="l" rtl="0">
              <a:spcBef>
                <a:spcPts val="600"/>
              </a:spcBef>
              <a:spcAft>
                <a:spcPts val="0"/>
              </a:spcAft>
              <a:buClr>
                <a:srgbClr val="666666"/>
              </a:buClr>
              <a:buSzPts val="2400"/>
              <a:buFont typeface="Sniglet"/>
              <a:buChar char="•"/>
            </a:pPr>
            <a:r>
              <a:rPr lang="es" sz="2600">
                <a:solidFill>
                  <a:srgbClr val="000000"/>
                </a:solidFill>
                <a:latin typeface="Sniglet"/>
                <a:ea typeface="Sniglet"/>
                <a:cs typeface="Sniglet"/>
                <a:sym typeface="Sniglet"/>
              </a:rPr>
              <a:t>Retos adaptados</a:t>
            </a:r>
            <a:r>
              <a:rPr lang="es" sz="2400">
                <a:solidFill>
                  <a:srgbClr val="666666"/>
                </a:solidFill>
                <a:latin typeface="Sniglet"/>
                <a:ea typeface="Sniglet"/>
                <a:cs typeface="Sniglet"/>
                <a:sym typeface="Sniglet"/>
              </a:rPr>
              <a:t> a sus capacidades y limitaciones</a:t>
            </a:r>
            <a:endParaRPr sz="2400">
              <a:solidFill>
                <a:srgbClr val="666666"/>
              </a:solidFill>
              <a:latin typeface="Sniglet"/>
              <a:ea typeface="Sniglet"/>
              <a:cs typeface="Sniglet"/>
              <a:sym typeface="Sniglet"/>
            </a:endParaRPr>
          </a:p>
          <a:p>
            <a:pPr marL="0" lvl="0" indent="-63500" algn="l" rtl="0">
              <a:spcBef>
                <a:spcPts val="600"/>
              </a:spcBef>
              <a:spcAft>
                <a:spcPts val="0"/>
              </a:spcAft>
              <a:buClr>
                <a:srgbClr val="000000"/>
              </a:buClr>
              <a:buSzPts val="2600"/>
              <a:buFont typeface="Sniglet"/>
              <a:buChar char="•"/>
            </a:pPr>
            <a:r>
              <a:rPr lang="es" sz="2600">
                <a:solidFill>
                  <a:srgbClr val="000000"/>
                </a:solidFill>
                <a:latin typeface="Sniglet"/>
                <a:ea typeface="Sniglet"/>
                <a:cs typeface="Sniglet"/>
                <a:sym typeface="Sniglet"/>
              </a:rPr>
              <a:t>Dificultad y Complejidad adecuadas</a:t>
            </a:r>
            <a:endParaRPr sz="2600">
              <a:solidFill>
                <a:srgbClr val="000000"/>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Expectativas positivas</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Generar éxito</a:t>
            </a:r>
            <a:endParaRPr sz="2400">
              <a:solidFill>
                <a:srgbClr val="000000"/>
              </a:solidFill>
              <a:latin typeface="Sniglet"/>
              <a:ea typeface="Sniglet"/>
              <a:cs typeface="Sniglet"/>
              <a:sym typeface="Sniglet"/>
            </a:endParaRPr>
          </a:p>
        </p:txBody>
      </p:sp>
      <p:pic>
        <p:nvPicPr>
          <p:cNvPr id="1194" name="Google Shape;1194;p80"/>
          <p:cNvPicPr preferRelativeResize="0"/>
          <p:nvPr/>
        </p:nvPicPr>
        <p:blipFill>
          <a:blip r:embed="rId4">
            <a:alphaModFix/>
          </a:blip>
          <a:stretch>
            <a:fillRect/>
          </a:stretch>
        </p:blipFill>
        <p:spPr>
          <a:xfrm>
            <a:off x="331999" y="1078001"/>
            <a:ext cx="4014245" cy="3280622"/>
          </a:xfrm>
          <a:prstGeom prst="rect">
            <a:avLst/>
          </a:prstGeom>
          <a:noFill/>
          <a:ln>
            <a:noFill/>
          </a:ln>
        </p:spPr>
      </p:pic>
      <p:sp>
        <p:nvSpPr>
          <p:cNvPr id="1195" name="Google Shape;1195;p8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3"/>
                                        </p:tgtEl>
                                        <p:attrNameLst>
                                          <p:attrName>style.visibility</p:attrName>
                                        </p:attrNameLst>
                                      </p:cBhvr>
                                      <p:to>
                                        <p:strVal val="visible"/>
                                      </p:to>
                                    </p:set>
                                    <p:animEffect transition="in" filter="fade">
                                      <p:cBhvr>
                                        <p:cTn id="7" dur="1000"/>
                                        <p:tgtEl>
                                          <p:spTgt spid="1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99"/>
        <p:cNvGrpSpPr/>
        <p:nvPr/>
      </p:nvGrpSpPr>
      <p:grpSpPr>
        <a:xfrm>
          <a:off x="0" y="0"/>
          <a:ext cx="0" cy="0"/>
          <a:chOff x="0" y="0"/>
          <a:chExt cx="0" cy="0"/>
        </a:xfrm>
      </p:grpSpPr>
      <p:sp>
        <p:nvSpPr>
          <p:cNvPr id="1200" name="Google Shape;1200;p81"/>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01" name="Google Shape;1201;p81"/>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02" name="Google Shape;1202;p81"/>
          <p:cNvSpPr txBox="1">
            <a:spLocks noGrp="1"/>
          </p:cNvSpPr>
          <p:nvPr>
            <p:ph type="ctrTitle"/>
          </p:nvPr>
        </p:nvSpPr>
        <p:spPr>
          <a:xfrm>
            <a:off x="1149900" y="186500"/>
            <a:ext cx="66168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 SOY EL PROTAGONISTA !!!</a:t>
            </a:r>
            <a:endParaRPr/>
          </a:p>
        </p:txBody>
      </p:sp>
      <p:sp>
        <p:nvSpPr>
          <p:cNvPr id="1203" name="Google Shape;1203;p81"/>
          <p:cNvSpPr txBox="1">
            <a:spLocks noGrp="1"/>
          </p:cNvSpPr>
          <p:nvPr>
            <p:ph type="body" idx="4294967295"/>
          </p:nvPr>
        </p:nvSpPr>
        <p:spPr>
          <a:xfrm>
            <a:off x="4626900" y="1491375"/>
            <a:ext cx="4517100" cy="2866200"/>
          </a:xfrm>
          <a:prstGeom prst="rect">
            <a:avLst/>
          </a:prstGeom>
          <a:noFill/>
          <a:ln>
            <a:noFill/>
          </a:ln>
        </p:spPr>
        <p:txBody>
          <a:bodyPr spcFirstLastPara="1" wrap="square" lIns="91425" tIns="91425" rIns="91425" bIns="91425" anchor="t" anchorCtr="0">
            <a:normAutofit/>
          </a:bodyPr>
          <a:lstStyle/>
          <a:p>
            <a:pPr marL="0" lvl="0" indent="-63500" algn="l" rtl="0">
              <a:spcBef>
                <a:spcPts val="600"/>
              </a:spcBef>
              <a:spcAft>
                <a:spcPts val="0"/>
              </a:spcAft>
              <a:buClr>
                <a:srgbClr val="000000"/>
              </a:buClr>
              <a:buSzPts val="2600"/>
              <a:buFont typeface="Sniglet"/>
              <a:buChar char="•"/>
            </a:pPr>
            <a:r>
              <a:rPr lang="es" sz="2600">
                <a:solidFill>
                  <a:srgbClr val="000000"/>
                </a:solidFill>
                <a:latin typeface="Sniglet"/>
                <a:ea typeface="Sniglet"/>
                <a:cs typeface="Sniglet"/>
                <a:sym typeface="Sniglet"/>
              </a:rPr>
              <a:t>Participante en el centro</a:t>
            </a:r>
            <a:endParaRPr sz="2600">
              <a:solidFill>
                <a:srgbClr val="000000"/>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Empoderamiento del participante</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Participante activo</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Autonomía</a:t>
            </a:r>
            <a:endParaRPr sz="2400">
              <a:solidFill>
                <a:srgbClr val="000000"/>
              </a:solidFill>
              <a:latin typeface="Sniglet"/>
              <a:ea typeface="Sniglet"/>
              <a:cs typeface="Sniglet"/>
              <a:sym typeface="Sniglet"/>
            </a:endParaRPr>
          </a:p>
        </p:txBody>
      </p:sp>
      <p:pic>
        <p:nvPicPr>
          <p:cNvPr id="1204" name="Google Shape;1204;p81"/>
          <p:cNvPicPr preferRelativeResize="0"/>
          <p:nvPr/>
        </p:nvPicPr>
        <p:blipFill>
          <a:blip r:embed="rId4">
            <a:alphaModFix/>
          </a:blip>
          <a:stretch>
            <a:fillRect/>
          </a:stretch>
        </p:blipFill>
        <p:spPr>
          <a:xfrm>
            <a:off x="126550" y="1310613"/>
            <a:ext cx="4322105" cy="2873740"/>
          </a:xfrm>
          <a:prstGeom prst="rect">
            <a:avLst/>
          </a:prstGeom>
          <a:noFill/>
          <a:ln>
            <a:noFill/>
          </a:ln>
        </p:spPr>
      </p:pic>
      <p:sp>
        <p:nvSpPr>
          <p:cNvPr id="1205" name="Google Shape;1205;p81"/>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03"/>
                                        </p:tgtEl>
                                        <p:attrNameLst>
                                          <p:attrName>style.visibility</p:attrName>
                                        </p:attrNameLst>
                                      </p:cBhvr>
                                      <p:to>
                                        <p:strVal val="visible"/>
                                      </p:to>
                                    </p:set>
                                    <p:animEffect transition="in" filter="fade">
                                      <p:cBhvr>
                                        <p:cTn id="7" dur="1000"/>
                                        <p:tgtEl>
                                          <p:spTgt spid="1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09"/>
        <p:cNvGrpSpPr/>
        <p:nvPr/>
      </p:nvGrpSpPr>
      <p:grpSpPr>
        <a:xfrm>
          <a:off x="0" y="0"/>
          <a:ext cx="0" cy="0"/>
          <a:chOff x="0" y="0"/>
          <a:chExt cx="0" cy="0"/>
        </a:xfrm>
      </p:grpSpPr>
      <p:sp>
        <p:nvSpPr>
          <p:cNvPr id="1210" name="Google Shape;1210;p8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11" name="Google Shape;1211;p82"/>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12" name="Google Shape;1212;p82"/>
          <p:cNvSpPr txBox="1">
            <a:spLocks noGrp="1"/>
          </p:cNvSpPr>
          <p:nvPr>
            <p:ph type="ctrTitle"/>
          </p:nvPr>
        </p:nvSpPr>
        <p:spPr>
          <a:xfrm>
            <a:off x="1149900" y="186500"/>
            <a:ext cx="66168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 PROGRESO !!!</a:t>
            </a:r>
            <a:endParaRPr/>
          </a:p>
        </p:txBody>
      </p:sp>
      <p:sp>
        <p:nvSpPr>
          <p:cNvPr id="1213" name="Google Shape;1213;p82"/>
          <p:cNvSpPr txBox="1">
            <a:spLocks noGrp="1"/>
          </p:cNvSpPr>
          <p:nvPr>
            <p:ph type="body" idx="4294967295"/>
          </p:nvPr>
        </p:nvSpPr>
        <p:spPr>
          <a:xfrm>
            <a:off x="4626900" y="1491375"/>
            <a:ext cx="4517100" cy="2866200"/>
          </a:xfrm>
          <a:prstGeom prst="rect">
            <a:avLst/>
          </a:prstGeom>
          <a:noFill/>
          <a:ln>
            <a:noFill/>
          </a:ln>
        </p:spPr>
        <p:txBody>
          <a:bodyPr spcFirstLastPara="1" wrap="square" lIns="91425" tIns="91425" rIns="91425" bIns="91425" anchor="t" anchorCtr="0">
            <a:normAutofit lnSpcReduction="10000"/>
          </a:bodyPr>
          <a:lstStyle/>
          <a:p>
            <a:pPr marL="0" lvl="0" indent="-50800" algn="l" rtl="0">
              <a:spcBef>
                <a:spcPts val="600"/>
              </a:spcBef>
              <a:spcAft>
                <a:spcPts val="0"/>
              </a:spcAft>
              <a:buClr>
                <a:srgbClr val="666666"/>
              </a:buClr>
              <a:buSzPts val="2400"/>
              <a:buFont typeface="Sniglet"/>
              <a:buChar char="•"/>
            </a:pPr>
            <a:r>
              <a:rPr lang="es" sz="2600">
                <a:solidFill>
                  <a:srgbClr val="000000"/>
                </a:solidFill>
                <a:latin typeface="Sniglet"/>
                <a:ea typeface="Sniglet"/>
                <a:cs typeface="Sniglet"/>
                <a:sym typeface="Sniglet"/>
              </a:rPr>
              <a:t>Integración</a:t>
            </a:r>
            <a:r>
              <a:rPr lang="es" sz="2400">
                <a:solidFill>
                  <a:srgbClr val="666666"/>
                </a:solidFill>
                <a:latin typeface="Sniglet"/>
                <a:ea typeface="Sniglet"/>
                <a:cs typeface="Sniglet"/>
                <a:sym typeface="Sniglet"/>
              </a:rPr>
              <a:t> de contenidos con aprendizajes previos</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600">
                <a:solidFill>
                  <a:srgbClr val="000000"/>
                </a:solidFill>
                <a:latin typeface="Sniglet"/>
                <a:ea typeface="Sniglet"/>
                <a:cs typeface="Sniglet"/>
                <a:sym typeface="Sniglet"/>
              </a:rPr>
              <a:t>Elogio del esfuerzo</a:t>
            </a:r>
            <a:r>
              <a:rPr lang="es" sz="2400">
                <a:solidFill>
                  <a:srgbClr val="666666"/>
                </a:solidFill>
                <a:latin typeface="Sniglet"/>
                <a:ea typeface="Sniglet"/>
                <a:cs typeface="Sniglet"/>
                <a:sym typeface="Sniglet"/>
              </a:rPr>
              <a:t> por encima del resultado</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Elogios conjuntos</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Clima emocional</a:t>
            </a:r>
            <a:endParaRPr sz="2400">
              <a:solidFill>
                <a:srgbClr val="000000"/>
              </a:solidFill>
              <a:latin typeface="Sniglet"/>
              <a:ea typeface="Sniglet"/>
              <a:cs typeface="Sniglet"/>
              <a:sym typeface="Sniglet"/>
            </a:endParaRPr>
          </a:p>
        </p:txBody>
      </p:sp>
      <p:pic>
        <p:nvPicPr>
          <p:cNvPr id="1214" name="Google Shape;1214;p82"/>
          <p:cNvPicPr preferRelativeResize="0"/>
          <p:nvPr/>
        </p:nvPicPr>
        <p:blipFill>
          <a:blip r:embed="rId4">
            <a:alphaModFix/>
          </a:blip>
          <a:stretch>
            <a:fillRect/>
          </a:stretch>
        </p:blipFill>
        <p:spPr>
          <a:xfrm>
            <a:off x="165325" y="1277613"/>
            <a:ext cx="4322100" cy="2881400"/>
          </a:xfrm>
          <a:prstGeom prst="rect">
            <a:avLst/>
          </a:prstGeom>
          <a:noFill/>
          <a:ln>
            <a:noFill/>
          </a:ln>
        </p:spPr>
      </p:pic>
      <p:sp>
        <p:nvSpPr>
          <p:cNvPr id="1215" name="Google Shape;1215;p8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3"/>
                                        </p:tgtEl>
                                        <p:attrNameLst>
                                          <p:attrName>style.visibility</p:attrName>
                                        </p:attrNameLst>
                                      </p:cBhvr>
                                      <p:to>
                                        <p:strVal val="visible"/>
                                      </p:to>
                                    </p:set>
                                    <p:animEffect transition="in" filter="fade">
                                      <p:cBhvr>
                                        <p:cTn id="7" dur="1000"/>
                                        <p:tgtEl>
                                          <p:spTgt spid="1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19"/>
        <p:cNvGrpSpPr/>
        <p:nvPr/>
      </p:nvGrpSpPr>
      <p:grpSpPr>
        <a:xfrm>
          <a:off x="0" y="0"/>
          <a:ext cx="0" cy="0"/>
          <a:chOff x="0" y="0"/>
          <a:chExt cx="0" cy="0"/>
        </a:xfrm>
      </p:grpSpPr>
      <p:sp>
        <p:nvSpPr>
          <p:cNvPr id="1220" name="Google Shape;1220;p8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21" name="Google Shape;1221;p83"/>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22" name="Google Shape;1222;p83"/>
          <p:cNvSpPr txBox="1">
            <a:spLocks noGrp="1"/>
          </p:cNvSpPr>
          <p:nvPr>
            <p:ph type="ctrTitle"/>
          </p:nvPr>
        </p:nvSpPr>
        <p:spPr>
          <a:xfrm>
            <a:off x="1149900" y="186500"/>
            <a:ext cx="66168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 VALE LA PENA !!!</a:t>
            </a:r>
            <a:endParaRPr/>
          </a:p>
        </p:txBody>
      </p:sp>
      <p:sp>
        <p:nvSpPr>
          <p:cNvPr id="1223" name="Google Shape;1223;p83"/>
          <p:cNvSpPr txBox="1">
            <a:spLocks noGrp="1"/>
          </p:cNvSpPr>
          <p:nvPr>
            <p:ph type="body" idx="4294967295"/>
          </p:nvPr>
        </p:nvSpPr>
        <p:spPr>
          <a:xfrm>
            <a:off x="4626900" y="1156825"/>
            <a:ext cx="4517100" cy="3381900"/>
          </a:xfrm>
          <a:prstGeom prst="rect">
            <a:avLst/>
          </a:prstGeom>
          <a:noFill/>
          <a:ln>
            <a:noFill/>
          </a:ln>
        </p:spPr>
        <p:txBody>
          <a:bodyPr spcFirstLastPara="1" wrap="square" lIns="91425" tIns="91425" rIns="91425" bIns="91425" anchor="t" anchorCtr="0">
            <a:normAutofit lnSpcReduction="10000"/>
          </a:bodyPr>
          <a:lstStyle/>
          <a:p>
            <a:pPr marL="0" lvl="0" indent="-63500" algn="l" rtl="0">
              <a:spcBef>
                <a:spcPts val="600"/>
              </a:spcBef>
              <a:spcAft>
                <a:spcPts val="0"/>
              </a:spcAft>
              <a:buClr>
                <a:srgbClr val="000000"/>
              </a:buClr>
              <a:buSzPts val="2600"/>
              <a:buFont typeface="Sniglet"/>
              <a:buChar char="•"/>
            </a:pPr>
            <a:r>
              <a:rPr lang="es" sz="2600">
                <a:solidFill>
                  <a:srgbClr val="000000"/>
                </a:solidFill>
                <a:latin typeface="Sniglet"/>
                <a:ea typeface="Sniglet"/>
                <a:cs typeface="Sniglet"/>
                <a:sym typeface="Sniglet"/>
              </a:rPr>
              <a:t>Evaluación formativa</a:t>
            </a:r>
            <a:endParaRPr sz="2600">
              <a:solidFill>
                <a:srgbClr val="000000"/>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Criterios de evaluación objetivos</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Retroalimentación positiva continua</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Autoevaluación</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Portafolios/Rúbricas</a:t>
            </a:r>
            <a:endParaRPr sz="2400">
              <a:solidFill>
                <a:srgbClr val="000000"/>
              </a:solidFill>
              <a:latin typeface="Sniglet"/>
              <a:ea typeface="Sniglet"/>
              <a:cs typeface="Sniglet"/>
              <a:sym typeface="Sniglet"/>
            </a:endParaRPr>
          </a:p>
        </p:txBody>
      </p:sp>
      <p:pic>
        <p:nvPicPr>
          <p:cNvPr id="1224" name="Google Shape;1224;p83"/>
          <p:cNvPicPr preferRelativeResize="0"/>
          <p:nvPr/>
        </p:nvPicPr>
        <p:blipFill>
          <a:blip r:embed="rId4">
            <a:alphaModFix/>
          </a:blip>
          <a:stretch>
            <a:fillRect/>
          </a:stretch>
        </p:blipFill>
        <p:spPr>
          <a:xfrm>
            <a:off x="772700" y="911600"/>
            <a:ext cx="2890577" cy="3613428"/>
          </a:xfrm>
          <a:prstGeom prst="rect">
            <a:avLst/>
          </a:prstGeom>
          <a:noFill/>
          <a:ln>
            <a:noFill/>
          </a:ln>
        </p:spPr>
      </p:pic>
      <p:sp>
        <p:nvSpPr>
          <p:cNvPr id="1225" name="Google Shape;1225;p8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3"/>
                                        </p:tgtEl>
                                        <p:attrNameLst>
                                          <p:attrName>style.visibility</p:attrName>
                                        </p:attrNameLst>
                                      </p:cBhvr>
                                      <p:to>
                                        <p:strVal val="visible"/>
                                      </p:to>
                                    </p:set>
                                    <p:animEffect transition="in" filter="fade">
                                      <p:cBhvr>
                                        <p:cTn id="7" dur="1000"/>
                                        <p:tgtEl>
                                          <p:spTgt spid="1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29"/>
        <p:cNvGrpSpPr/>
        <p:nvPr/>
      </p:nvGrpSpPr>
      <p:grpSpPr>
        <a:xfrm>
          <a:off x="0" y="0"/>
          <a:ext cx="0" cy="0"/>
          <a:chOff x="0" y="0"/>
          <a:chExt cx="0" cy="0"/>
        </a:xfrm>
      </p:grpSpPr>
      <p:sp>
        <p:nvSpPr>
          <p:cNvPr id="1230" name="Google Shape;1230;p84"/>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31" name="Google Shape;1231;p84"/>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32" name="Google Shape;1232;p84"/>
          <p:cNvSpPr txBox="1">
            <a:spLocks noGrp="1"/>
          </p:cNvSpPr>
          <p:nvPr>
            <p:ph type="ctrTitle"/>
          </p:nvPr>
        </p:nvSpPr>
        <p:spPr>
          <a:xfrm>
            <a:off x="1149900" y="186500"/>
            <a:ext cx="66168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 SOY ÚTIL !!!</a:t>
            </a:r>
            <a:endParaRPr/>
          </a:p>
        </p:txBody>
      </p:sp>
      <p:sp>
        <p:nvSpPr>
          <p:cNvPr id="1233" name="Google Shape;1233;p84"/>
          <p:cNvSpPr txBox="1">
            <a:spLocks noGrp="1"/>
          </p:cNvSpPr>
          <p:nvPr>
            <p:ph type="body" idx="4294967295"/>
          </p:nvPr>
        </p:nvSpPr>
        <p:spPr>
          <a:xfrm>
            <a:off x="4626900" y="1156825"/>
            <a:ext cx="4517100" cy="3381900"/>
          </a:xfrm>
          <a:prstGeom prst="rect">
            <a:avLst/>
          </a:prstGeom>
          <a:noFill/>
          <a:ln>
            <a:noFill/>
          </a:ln>
        </p:spPr>
        <p:txBody>
          <a:bodyPr spcFirstLastPara="1" wrap="square" lIns="91425" tIns="91425" rIns="91425" bIns="91425" anchor="t" anchorCtr="0">
            <a:normAutofit lnSpcReduction="10000"/>
          </a:bodyPr>
          <a:lstStyle/>
          <a:p>
            <a:pPr marL="0" lvl="0" indent="-63500" algn="l" rtl="0">
              <a:spcBef>
                <a:spcPts val="600"/>
              </a:spcBef>
              <a:spcAft>
                <a:spcPts val="0"/>
              </a:spcAft>
              <a:buClr>
                <a:srgbClr val="000000"/>
              </a:buClr>
              <a:buSzPts val="2600"/>
              <a:buFont typeface="Sniglet"/>
              <a:buChar char="•"/>
            </a:pPr>
            <a:r>
              <a:rPr lang="es" sz="2600">
                <a:solidFill>
                  <a:srgbClr val="000000"/>
                </a:solidFill>
                <a:latin typeface="Sniglet"/>
                <a:ea typeface="Sniglet"/>
                <a:cs typeface="Sniglet"/>
                <a:sym typeface="Sniglet"/>
              </a:rPr>
              <a:t>Somos seres sociales</a:t>
            </a:r>
            <a:endParaRPr sz="2600">
              <a:solidFill>
                <a:srgbClr val="000000"/>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Necesidad de reconocimiento</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Cohesión grupal</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Error como parte del aprendizaje</a:t>
            </a:r>
            <a:endParaRPr sz="2400">
              <a:solidFill>
                <a:srgbClr val="666666"/>
              </a:solidFill>
              <a:latin typeface="Sniglet"/>
              <a:ea typeface="Sniglet"/>
              <a:cs typeface="Sniglet"/>
              <a:sym typeface="Sniglet"/>
            </a:endParaRPr>
          </a:p>
          <a:p>
            <a:pPr marL="0" lvl="0" indent="-50800" algn="l" rtl="0">
              <a:spcBef>
                <a:spcPts val="600"/>
              </a:spcBef>
              <a:spcAft>
                <a:spcPts val="0"/>
              </a:spcAft>
              <a:buClr>
                <a:srgbClr val="666666"/>
              </a:buClr>
              <a:buSzPts val="2400"/>
              <a:buFont typeface="Sniglet"/>
              <a:buChar char="•"/>
            </a:pPr>
            <a:r>
              <a:rPr lang="es" sz="2400">
                <a:solidFill>
                  <a:srgbClr val="666666"/>
                </a:solidFill>
                <a:latin typeface="Sniglet"/>
                <a:ea typeface="Sniglet"/>
                <a:cs typeface="Sniglet"/>
                <a:sym typeface="Sniglet"/>
              </a:rPr>
              <a:t>Trabajo Cooperativo</a:t>
            </a:r>
            <a:endParaRPr sz="2400">
              <a:solidFill>
                <a:srgbClr val="000000"/>
              </a:solidFill>
              <a:latin typeface="Sniglet"/>
              <a:ea typeface="Sniglet"/>
              <a:cs typeface="Sniglet"/>
              <a:sym typeface="Sniglet"/>
            </a:endParaRPr>
          </a:p>
        </p:txBody>
      </p:sp>
      <p:pic>
        <p:nvPicPr>
          <p:cNvPr id="1234" name="Google Shape;1234;p84"/>
          <p:cNvPicPr preferRelativeResize="0"/>
          <p:nvPr/>
        </p:nvPicPr>
        <p:blipFill>
          <a:blip r:embed="rId4">
            <a:alphaModFix/>
          </a:blip>
          <a:stretch>
            <a:fillRect/>
          </a:stretch>
        </p:blipFill>
        <p:spPr>
          <a:xfrm>
            <a:off x="229950" y="1306788"/>
            <a:ext cx="4322101" cy="2881401"/>
          </a:xfrm>
          <a:prstGeom prst="rect">
            <a:avLst/>
          </a:prstGeom>
          <a:noFill/>
          <a:ln>
            <a:noFill/>
          </a:ln>
        </p:spPr>
      </p:pic>
      <p:sp>
        <p:nvSpPr>
          <p:cNvPr id="1235" name="Google Shape;1235;p84"/>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3"/>
                                        </p:tgtEl>
                                        <p:attrNameLst>
                                          <p:attrName>style.visibility</p:attrName>
                                        </p:attrNameLst>
                                      </p:cBhvr>
                                      <p:to>
                                        <p:strVal val="visible"/>
                                      </p:to>
                                    </p:set>
                                    <p:animEffect transition="in" filter="fade">
                                      <p:cBhvr>
                                        <p:cTn id="7" dur="1000"/>
                                        <p:tgtEl>
                                          <p:spTgt spid="1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39"/>
        <p:cNvGrpSpPr/>
        <p:nvPr/>
      </p:nvGrpSpPr>
      <p:grpSpPr>
        <a:xfrm>
          <a:off x="0" y="0"/>
          <a:ext cx="0" cy="0"/>
          <a:chOff x="0" y="0"/>
          <a:chExt cx="0" cy="0"/>
        </a:xfrm>
      </p:grpSpPr>
      <p:sp>
        <p:nvSpPr>
          <p:cNvPr id="1240" name="Google Shape;1240;p85"/>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41" name="Google Shape;1241;p85"/>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42" name="Google Shape;1242;p85"/>
          <p:cNvSpPr txBox="1">
            <a:spLocks noGrp="1"/>
          </p:cNvSpPr>
          <p:nvPr>
            <p:ph type="ctrTitle"/>
          </p:nvPr>
        </p:nvSpPr>
        <p:spPr>
          <a:xfrm>
            <a:off x="240600" y="86825"/>
            <a:ext cx="8813400" cy="1147800"/>
          </a:xfrm>
          <a:prstGeom prst="rect">
            <a:avLst/>
          </a:prstGeom>
          <a:noFill/>
          <a:ln>
            <a:noFill/>
          </a:ln>
        </p:spPr>
        <p:txBody>
          <a:bodyPr spcFirstLastPara="1" wrap="square" lIns="91425" tIns="91425" rIns="91425" bIns="91425" anchor="ctr" anchorCtr="0">
            <a:normAutofit fontScale="90000"/>
          </a:bodyPr>
          <a:lstStyle/>
          <a:p>
            <a:pPr marL="0" marR="0" lvl="0" indent="0" algn="ctr" rtl="0">
              <a:lnSpc>
                <a:spcPct val="100000"/>
              </a:lnSpc>
              <a:spcBef>
                <a:spcPts val="0"/>
              </a:spcBef>
              <a:spcAft>
                <a:spcPts val="0"/>
              </a:spcAft>
              <a:buClr>
                <a:schemeClr val="dk1"/>
              </a:buClr>
              <a:buFont typeface="Dosis"/>
              <a:buNone/>
            </a:pPr>
            <a:r>
              <a:rPr lang="es" sz="12000" b="1">
                <a:solidFill>
                  <a:srgbClr val="666666"/>
                </a:solidFill>
                <a:latin typeface="Dosis"/>
                <a:ea typeface="Dosis"/>
                <a:cs typeface="Dosis"/>
                <a:sym typeface="Dosis"/>
              </a:rPr>
              <a:t>7</a:t>
            </a:r>
            <a:r>
              <a:rPr lang="es" sz="7200" b="1">
                <a:solidFill>
                  <a:srgbClr val="666666"/>
                </a:solidFill>
                <a:latin typeface="Dosis"/>
                <a:ea typeface="Dosis"/>
                <a:cs typeface="Dosis"/>
                <a:sym typeface="Dosis"/>
              </a:rPr>
              <a:t> </a:t>
            </a:r>
            <a:r>
              <a:rPr lang="es" sz="5400" b="1">
                <a:solidFill>
                  <a:srgbClr val="666666"/>
                </a:solidFill>
                <a:latin typeface="Dosis"/>
                <a:ea typeface="Dosis"/>
                <a:cs typeface="Dosis"/>
                <a:sym typeface="Dosis"/>
              </a:rPr>
              <a:t>CLAVES DE LA MOTIVACIÓN</a:t>
            </a:r>
            <a:endParaRPr sz="5400"/>
          </a:p>
        </p:txBody>
      </p:sp>
      <p:pic>
        <p:nvPicPr>
          <p:cNvPr id="1243" name="Google Shape;1243;p85"/>
          <p:cNvPicPr preferRelativeResize="0"/>
          <p:nvPr/>
        </p:nvPicPr>
        <p:blipFill rotWithShape="1">
          <a:blip r:embed="rId4">
            <a:alphaModFix amt="60000"/>
          </a:blip>
          <a:srcRect l="5049" t="10871" r="6045" b="16459"/>
          <a:stretch/>
        </p:blipFill>
        <p:spPr>
          <a:xfrm>
            <a:off x="116650" y="1379475"/>
            <a:ext cx="8927301" cy="3211437"/>
          </a:xfrm>
          <a:prstGeom prst="rect">
            <a:avLst/>
          </a:prstGeom>
          <a:noFill/>
          <a:ln>
            <a:noFill/>
          </a:ln>
        </p:spPr>
      </p:pic>
      <p:sp>
        <p:nvSpPr>
          <p:cNvPr id="1244" name="Google Shape;1244;p85"/>
          <p:cNvSpPr txBox="1"/>
          <p:nvPr/>
        </p:nvSpPr>
        <p:spPr>
          <a:xfrm>
            <a:off x="1190975" y="1379475"/>
            <a:ext cx="1850400" cy="5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latin typeface="Dosis"/>
                <a:ea typeface="Dosis"/>
                <a:cs typeface="Dosis"/>
                <a:sym typeface="Dosis"/>
              </a:rPr>
              <a:t>Curiosidad</a:t>
            </a:r>
            <a:endParaRPr sz="3000" b="1">
              <a:latin typeface="Dosis"/>
              <a:ea typeface="Dosis"/>
              <a:cs typeface="Dosis"/>
              <a:sym typeface="Dosis"/>
            </a:endParaRPr>
          </a:p>
        </p:txBody>
      </p:sp>
      <p:sp>
        <p:nvSpPr>
          <p:cNvPr id="1245" name="Google Shape;1245;p85"/>
          <p:cNvSpPr txBox="1"/>
          <p:nvPr/>
        </p:nvSpPr>
        <p:spPr>
          <a:xfrm>
            <a:off x="2812775" y="1881025"/>
            <a:ext cx="1850400" cy="5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latin typeface="Dosis"/>
                <a:ea typeface="Dosis"/>
                <a:cs typeface="Dosis"/>
                <a:sym typeface="Dosis"/>
              </a:rPr>
              <a:t>Interés</a:t>
            </a:r>
            <a:endParaRPr sz="3000" b="1">
              <a:latin typeface="Dosis"/>
              <a:ea typeface="Dosis"/>
              <a:cs typeface="Dosis"/>
              <a:sym typeface="Dosis"/>
            </a:endParaRPr>
          </a:p>
        </p:txBody>
      </p:sp>
      <p:sp>
        <p:nvSpPr>
          <p:cNvPr id="1246" name="Google Shape;1246;p85"/>
          <p:cNvSpPr txBox="1"/>
          <p:nvPr/>
        </p:nvSpPr>
        <p:spPr>
          <a:xfrm>
            <a:off x="4179200" y="1661025"/>
            <a:ext cx="2883600" cy="5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latin typeface="Dosis"/>
                <a:ea typeface="Dosis"/>
                <a:cs typeface="Dosis"/>
                <a:sym typeface="Dosis"/>
              </a:rPr>
              <a:t>Retos adecuados</a:t>
            </a:r>
            <a:endParaRPr sz="3000" b="1">
              <a:latin typeface="Dosis"/>
              <a:ea typeface="Dosis"/>
              <a:cs typeface="Dosis"/>
              <a:sym typeface="Dosis"/>
            </a:endParaRPr>
          </a:p>
        </p:txBody>
      </p:sp>
      <p:sp>
        <p:nvSpPr>
          <p:cNvPr id="1247" name="Google Shape;1247;p85"/>
          <p:cNvSpPr txBox="1"/>
          <p:nvPr/>
        </p:nvSpPr>
        <p:spPr>
          <a:xfrm>
            <a:off x="6501675" y="2148425"/>
            <a:ext cx="2387100" cy="5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latin typeface="Dosis"/>
                <a:ea typeface="Dosis"/>
                <a:cs typeface="Dosis"/>
                <a:sym typeface="Dosis"/>
              </a:rPr>
              <a:t>Protagonismo</a:t>
            </a:r>
            <a:endParaRPr sz="3000" b="1">
              <a:latin typeface="Dosis"/>
              <a:ea typeface="Dosis"/>
              <a:cs typeface="Dosis"/>
              <a:sym typeface="Dosis"/>
            </a:endParaRPr>
          </a:p>
        </p:txBody>
      </p:sp>
      <p:sp>
        <p:nvSpPr>
          <p:cNvPr id="1248" name="Google Shape;1248;p85"/>
          <p:cNvSpPr txBox="1"/>
          <p:nvPr/>
        </p:nvSpPr>
        <p:spPr>
          <a:xfrm>
            <a:off x="1495750" y="3821850"/>
            <a:ext cx="1698000" cy="5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latin typeface="Dosis"/>
                <a:ea typeface="Dosis"/>
                <a:cs typeface="Dosis"/>
                <a:sym typeface="Dosis"/>
              </a:rPr>
              <a:t>Progreso</a:t>
            </a:r>
            <a:endParaRPr sz="3000" b="1">
              <a:latin typeface="Dosis"/>
              <a:ea typeface="Dosis"/>
              <a:cs typeface="Dosis"/>
              <a:sym typeface="Dosis"/>
            </a:endParaRPr>
          </a:p>
        </p:txBody>
      </p:sp>
      <p:sp>
        <p:nvSpPr>
          <p:cNvPr id="1249" name="Google Shape;1249;p85"/>
          <p:cNvSpPr txBox="1"/>
          <p:nvPr/>
        </p:nvSpPr>
        <p:spPr>
          <a:xfrm>
            <a:off x="3422375" y="3520400"/>
            <a:ext cx="1992600" cy="5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latin typeface="Dosis"/>
                <a:ea typeface="Dosis"/>
                <a:cs typeface="Dosis"/>
                <a:sym typeface="Dosis"/>
              </a:rPr>
              <a:t>Evaluación</a:t>
            </a:r>
            <a:endParaRPr sz="3000" b="1">
              <a:latin typeface="Dosis"/>
              <a:ea typeface="Dosis"/>
              <a:cs typeface="Dosis"/>
              <a:sym typeface="Dosis"/>
            </a:endParaRPr>
          </a:p>
        </p:txBody>
      </p:sp>
      <p:sp>
        <p:nvSpPr>
          <p:cNvPr id="1250" name="Google Shape;1250;p85"/>
          <p:cNvSpPr txBox="1"/>
          <p:nvPr/>
        </p:nvSpPr>
        <p:spPr>
          <a:xfrm>
            <a:off x="5544425" y="3250688"/>
            <a:ext cx="2777100" cy="5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latin typeface="Dosis"/>
                <a:ea typeface="Dosis"/>
                <a:cs typeface="Dosis"/>
                <a:sym typeface="Dosis"/>
              </a:rPr>
              <a:t>Reconocimiento</a:t>
            </a:r>
            <a:endParaRPr sz="3000" b="1">
              <a:latin typeface="Dosis"/>
              <a:ea typeface="Dosis"/>
              <a:cs typeface="Dosis"/>
              <a:sym typeface="Dosis"/>
            </a:endParaRPr>
          </a:p>
        </p:txBody>
      </p:sp>
      <p:sp>
        <p:nvSpPr>
          <p:cNvPr id="1251" name="Google Shape;1251;p85"/>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55"/>
        <p:cNvGrpSpPr/>
        <p:nvPr/>
      </p:nvGrpSpPr>
      <p:grpSpPr>
        <a:xfrm>
          <a:off x="0" y="0"/>
          <a:ext cx="0" cy="0"/>
          <a:chOff x="0" y="0"/>
          <a:chExt cx="0" cy="0"/>
        </a:xfrm>
      </p:grpSpPr>
      <p:sp>
        <p:nvSpPr>
          <p:cNvPr id="1256" name="Google Shape;1256;p86"/>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57" name="Google Shape;1257;p86"/>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58" name="Google Shape;1258;p86"/>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MOTIVACIÓN VEMOS?</a:t>
            </a:r>
            <a:endParaRPr/>
          </a:p>
        </p:txBody>
      </p:sp>
      <p:pic>
        <p:nvPicPr>
          <p:cNvPr id="1259" name="Google Shape;1259;p86" descr="Esta estrategia de implementar la gamificación para promover el cumplimiento de los límites de velocidad tuvo mucho éxito y es un ejemplo de cómo la Prevención de Riesgos puede ser divertida&#10;&#10;www.ludoprevencion.com" title="La lotería de la velocidad: Gamificación para la seguridad vial">
            <a:hlinkClick r:id="rId4"/>
          </p:cNvPr>
          <p:cNvPicPr preferRelativeResize="0"/>
          <p:nvPr/>
        </p:nvPicPr>
        <p:blipFill>
          <a:blip r:embed="rId5">
            <a:alphaModFix/>
          </a:blip>
          <a:stretch>
            <a:fillRect/>
          </a:stretch>
        </p:blipFill>
        <p:spPr>
          <a:xfrm>
            <a:off x="2044750" y="885225"/>
            <a:ext cx="5056250" cy="3792200"/>
          </a:xfrm>
          <a:prstGeom prst="rect">
            <a:avLst/>
          </a:prstGeom>
          <a:noFill/>
          <a:ln>
            <a:noFill/>
          </a:ln>
        </p:spPr>
      </p:pic>
      <p:sp>
        <p:nvSpPr>
          <p:cNvPr id="1260" name="Google Shape;1260;p86"/>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8"/>
                                        </p:tgtEl>
                                        <p:attrNameLst>
                                          <p:attrName>style.visibility</p:attrName>
                                        </p:attrNameLst>
                                      </p:cBhvr>
                                      <p:to>
                                        <p:strVal val="visible"/>
                                      </p:to>
                                    </p:set>
                                    <p:animEffect transition="in" filter="fade">
                                      <p:cBhvr>
                                        <p:cTn id="7" dur="1000"/>
                                        <p:tgtEl>
                                          <p:spTgt spid="1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64"/>
        <p:cNvGrpSpPr/>
        <p:nvPr/>
      </p:nvGrpSpPr>
      <p:grpSpPr>
        <a:xfrm>
          <a:off x="0" y="0"/>
          <a:ext cx="0" cy="0"/>
          <a:chOff x="0" y="0"/>
          <a:chExt cx="0" cy="0"/>
        </a:xfrm>
      </p:grpSpPr>
      <p:sp>
        <p:nvSpPr>
          <p:cNvPr id="1265" name="Google Shape;1265;p87"/>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66" name="Google Shape;1266;p87"/>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67" name="Google Shape;1267;p87"/>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¿QUÉ MOTIVACIÓN VEMOS?</a:t>
            </a:r>
            <a:endParaRPr/>
          </a:p>
        </p:txBody>
      </p:sp>
      <p:pic>
        <p:nvPicPr>
          <p:cNvPr id="1268" name="Google Shape;1268;p87" descr="La marca de automóviles pequeños Smart sorprendió con una campaña muy divertida y ocurrente para crear consciencia sobre el peligro de cruzar semáforos en rojo. El concepto es &quot;hacer entretenida la espera&quot; de los peatones para que nadie cruce antes del verde, y lo consiguen mostrando al tradicional muñeco que aparece en los semáforos bailando y moviéndose de manera graciosa. Miren el video para descubrir cómo lo hacen..." title="El semáforo inteligente que baila">
            <a:hlinkClick r:id="rId4"/>
          </p:cNvPr>
          <p:cNvPicPr preferRelativeResize="0"/>
          <p:nvPr/>
        </p:nvPicPr>
        <p:blipFill>
          <a:blip r:embed="rId5">
            <a:alphaModFix/>
          </a:blip>
          <a:stretch>
            <a:fillRect/>
          </a:stretch>
        </p:blipFill>
        <p:spPr>
          <a:xfrm>
            <a:off x="2072850" y="894025"/>
            <a:ext cx="5044550" cy="3783400"/>
          </a:xfrm>
          <a:prstGeom prst="rect">
            <a:avLst/>
          </a:prstGeom>
          <a:noFill/>
          <a:ln>
            <a:noFill/>
          </a:ln>
        </p:spPr>
      </p:pic>
      <p:sp>
        <p:nvSpPr>
          <p:cNvPr id="1269" name="Google Shape;1269;p87"/>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67"/>
                                        </p:tgtEl>
                                        <p:attrNameLst>
                                          <p:attrName>style.visibility</p:attrName>
                                        </p:attrNameLst>
                                      </p:cBhvr>
                                      <p:to>
                                        <p:strVal val="visible"/>
                                      </p:to>
                                    </p:set>
                                    <p:animEffect transition="in" filter="fade">
                                      <p:cBhvr>
                                        <p:cTn id="7" dur="1000"/>
                                        <p:tgtEl>
                                          <p:spTgt spid="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73"/>
        <p:cNvGrpSpPr/>
        <p:nvPr/>
      </p:nvGrpSpPr>
      <p:grpSpPr>
        <a:xfrm>
          <a:off x="0" y="0"/>
          <a:ext cx="0" cy="0"/>
          <a:chOff x="0" y="0"/>
          <a:chExt cx="0" cy="0"/>
        </a:xfrm>
      </p:grpSpPr>
      <p:sp>
        <p:nvSpPr>
          <p:cNvPr id="1274" name="Google Shape;1274;p88"/>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75" name="Google Shape;1275;p88"/>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276" name="Google Shape;1276;p88"/>
          <p:cNvSpPr txBox="1">
            <a:spLocks noGrp="1"/>
          </p:cNvSpPr>
          <p:nvPr>
            <p:ph type="ctrTitle"/>
          </p:nvPr>
        </p:nvSpPr>
        <p:spPr>
          <a:xfrm>
            <a:off x="97300" y="97600"/>
            <a:ext cx="8813400" cy="1147800"/>
          </a:xfrm>
          <a:prstGeom prst="rect">
            <a:avLst/>
          </a:prstGeom>
          <a:noFill/>
          <a:ln>
            <a:noFill/>
          </a:ln>
        </p:spPr>
        <p:txBody>
          <a:bodyPr spcFirstLastPara="1" wrap="square" lIns="91425" tIns="91425" rIns="91425" bIns="91425" anchor="ctr" anchorCtr="0">
            <a:normAutofit/>
          </a:bodyPr>
          <a:lstStyle/>
          <a:p>
            <a:pPr marL="0" marR="0" lvl="0" indent="0" algn="ctr" rtl="0">
              <a:lnSpc>
                <a:spcPct val="100000"/>
              </a:lnSpc>
              <a:spcBef>
                <a:spcPts val="0"/>
              </a:spcBef>
              <a:spcAft>
                <a:spcPts val="0"/>
              </a:spcAft>
              <a:buClr>
                <a:schemeClr val="dk1"/>
              </a:buClr>
              <a:buFont typeface="Dosis"/>
              <a:buNone/>
            </a:pPr>
            <a:r>
              <a:rPr lang="es" sz="4500" b="1">
                <a:solidFill>
                  <a:srgbClr val="666666"/>
                </a:solidFill>
                <a:latin typeface="Dosis"/>
                <a:ea typeface="Dosis"/>
                <a:cs typeface="Dosis"/>
                <a:sym typeface="Dosis"/>
              </a:rPr>
              <a:t>Skinner</a:t>
            </a:r>
            <a:endParaRPr sz="4500" b="1">
              <a:solidFill>
                <a:srgbClr val="666666"/>
              </a:solidFill>
              <a:latin typeface="Dosis"/>
              <a:ea typeface="Dosis"/>
              <a:cs typeface="Dosis"/>
              <a:sym typeface="Dosis"/>
            </a:endParaRPr>
          </a:p>
        </p:txBody>
      </p:sp>
      <p:sp>
        <p:nvSpPr>
          <p:cNvPr id="1277" name="Google Shape;1277;p88"/>
          <p:cNvSpPr txBox="1"/>
          <p:nvPr/>
        </p:nvSpPr>
        <p:spPr>
          <a:xfrm>
            <a:off x="609075" y="1192175"/>
            <a:ext cx="5298600" cy="186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000">
                <a:latin typeface="Dosis"/>
                <a:ea typeface="Dosis"/>
                <a:cs typeface="Dosis"/>
                <a:sym typeface="Dosis"/>
              </a:rPr>
              <a:t>Conductismo radical.</a:t>
            </a:r>
            <a:endParaRPr sz="2000">
              <a:latin typeface="Dosis"/>
              <a:ea typeface="Dosis"/>
              <a:cs typeface="Dosis"/>
              <a:sym typeface="Dosis"/>
            </a:endParaRPr>
          </a:p>
          <a:p>
            <a:pPr marL="0" lvl="0" indent="0" algn="l" rtl="0">
              <a:spcBef>
                <a:spcPts val="0"/>
              </a:spcBef>
              <a:spcAft>
                <a:spcPts val="0"/>
              </a:spcAft>
              <a:buNone/>
            </a:pPr>
            <a:endParaRPr sz="2000">
              <a:latin typeface="Dosis"/>
              <a:ea typeface="Dosis"/>
              <a:cs typeface="Dosis"/>
              <a:sym typeface="Dosis"/>
            </a:endParaRPr>
          </a:p>
          <a:p>
            <a:pPr marL="0" lvl="0" indent="0" algn="l" rtl="0">
              <a:spcBef>
                <a:spcPts val="0"/>
              </a:spcBef>
              <a:spcAft>
                <a:spcPts val="0"/>
              </a:spcAft>
              <a:buNone/>
            </a:pPr>
            <a:r>
              <a:rPr lang="es" sz="2000">
                <a:latin typeface="Dosis"/>
                <a:ea typeface="Dosis"/>
                <a:cs typeface="Dosis"/>
                <a:sym typeface="Dosis"/>
              </a:rPr>
              <a:t>Refuerzo externo para manipular el comportamiento.</a:t>
            </a:r>
            <a:endParaRPr sz="2000">
              <a:latin typeface="Dosis"/>
              <a:ea typeface="Dosis"/>
              <a:cs typeface="Dosis"/>
              <a:sym typeface="Dosis"/>
            </a:endParaRPr>
          </a:p>
          <a:p>
            <a:pPr marL="0" lvl="0" indent="0" algn="l" rtl="0">
              <a:spcBef>
                <a:spcPts val="0"/>
              </a:spcBef>
              <a:spcAft>
                <a:spcPts val="0"/>
              </a:spcAft>
              <a:buNone/>
            </a:pPr>
            <a:endParaRPr sz="2000">
              <a:latin typeface="Dosis"/>
              <a:ea typeface="Dosis"/>
              <a:cs typeface="Dosis"/>
              <a:sym typeface="Dosis"/>
            </a:endParaRPr>
          </a:p>
          <a:p>
            <a:pPr marL="0" lvl="0" indent="0" algn="l" rtl="0">
              <a:spcBef>
                <a:spcPts val="0"/>
              </a:spcBef>
              <a:spcAft>
                <a:spcPts val="0"/>
              </a:spcAft>
              <a:buNone/>
            </a:pPr>
            <a:r>
              <a:rPr lang="es" sz="2000">
                <a:latin typeface="Dosis"/>
                <a:ea typeface="Dosis"/>
                <a:cs typeface="Dosis"/>
                <a:sym typeface="Dosis"/>
              </a:rPr>
              <a:t>Estrategias de aula y mecánicas de juegos</a:t>
            </a:r>
            <a:endParaRPr sz="2000">
              <a:latin typeface="Dosis"/>
              <a:ea typeface="Dosis"/>
              <a:cs typeface="Dosis"/>
              <a:sym typeface="Dosis"/>
            </a:endParaRPr>
          </a:p>
          <a:p>
            <a:pPr marL="0" lvl="0" indent="0" algn="l" rtl="0">
              <a:spcBef>
                <a:spcPts val="0"/>
              </a:spcBef>
              <a:spcAft>
                <a:spcPts val="0"/>
              </a:spcAft>
              <a:buNone/>
            </a:pPr>
            <a:endParaRPr sz="2000" b="1">
              <a:latin typeface="Dosis"/>
              <a:ea typeface="Dosis"/>
              <a:cs typeface="Dosis"/>
              <a:sym typeface="Dosis"/>
            </a:endParaRPr>
          </a:p>
        </p:txBody>
      </p:sp>
      <p:pic>
        <p:nvPicPr>
          <p:cNvPr id="1278" name="Google Shape;1278;p88"/>
          <p:cNvPicPr preferRelativeResize="0"/>
          <p:nvPr/>
        </p:nvPicPr>
        <p:blipFill>
          <a:blip r:embed="rId4">
            <a:alphaModFix/>
          </a:blip>
          <a:stretch>
            <a:fillRect/>
          </a:stretch>
        </p:blipFill>
        <p:spPr>
          <a:xfrm>
            <a:off x="6142425" y="1367074"/>
            <a:ext cx="2768275" cy="2768300"/>
          </a:xfrm>
          <a:prstGeom prst="rect">
            <a:avLst/>
          </a:prstGeom>
          <a:noFill/>
          <a:ln>
            <a:noFill/>
          </a:ln>
        </p:spPr>
      </p:pic>
      <p:sp>
        <p:nvSpPr>
          <p:cNvPr id="1279" name="Google Shape;1279;p88"/>
          <p:cNvSpPr/>
          <p:nvPr/>
        </p:nvSpPr>
        <p:spPr>
          <a:xfrm rot="-8350675">
            <a:off x="2819381" y="2959590"/>
            <a:ext cx="1097730" cy="1097730"/>
          </a:xfrm>
          <a:prstGeom prst="leftUpArrow">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88"/>
          <p:cNvSpPr/>
          <p:nvPr/>
        </p:nvSpPr>
        <p:spPr>
          <a:xfrm>
            <a:off x="1054675" y="3755900"/>
            <a:ext cx="1754700" cy="828600"/>
          </a:xfrm>
          <a:prstGeom prst="rect">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latin typeface="Dosis"/>
                <a:ea typeface="Dosis"/>
                <a:cs typeface="Dosis"/>
                <a:sym typeface="Dosis"/>
              </a:rPr>
              <a:t>RECOMPENSAS FIJAS</a:t>
            </a:r>
            <a:endParaRPr b="1">
              <a:latin typeface="Dosis"/>
              <a:ea typeface="Dosis"/>
              <a:cs typeface="Dosis"/>
              <a:sym typeface="Dosis"/>
            </a:endParaRPr>
          </a:p>
        </p:txBody>
      </p:sp>
      <p:sp>
        <p:nvSpPr>
          <p:cNvPr id="1281" name="Google Shape;1281;p88"/>
          <p:cNvSpPr/>
          <p:nvPr/>
        </p:nvSpPr>
        <p:spPr>
          <a:xfrm>
            <a:off x="4142400" y="3755900"/>
            <a:ext cx="1641000" cy="8286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latin typeface="Dosis"/>
                <a:ea typeface="Dosis"/>
                <a:cs typeface="Dosis"/>
                <a:sym typeface="Dosis"/>
              </a:rPr>
              <a:t>RECOMPENSAS ALEATORIAS</a:t>
            </a:r>
            <a:endParaRPr b="1">
              <a:latin typeface="Dosis"/>
              <a:ea typeface="Dosis"/>
              <a:cs typeface="Dosis"/>
              <a:sym typeface="Dosis"/>
            </a:endParaRPr>
          </a:p>
        </p:txBody>
      </p:sp>
      <p:sp>
        <p:nvSpPr>
          <p:cNvPr id="1282" name="Google Shape;1282;p88"/>
          <p:cNvSpPr/>
          <p:nvPr/>
        </p:nvSpPr>
        <p:spPr>
          <a:xfrm>
            <a:off x="5638625" y="3370000"/>
            <a:ext cx="893100" cy="912600"/>
          </a:xfrm>
          <a:prstGeom prst="sun">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88"/>
          <p:cNvSpPr txBox="1"/>
          <p:nvPr/>
        </p:nvSpPr>
        <p:spPr>
          <a:xfrm>
            <a:off x="6004500" y="4257050"/>
            <a:ext cx="2055300" cy="57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t>MÁS EFICAZ</a:t>
            </a:r>
            <a:endParaRPr/>
          </a:p>
        </p:txBody>
      </p:sp>
      <p:sp>
        <p:nvSpPr>
          <p:cNvPr id="1284" name="Google Shape;1284;p88"/>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88"/>
        <p:cNvGrpSpPr/>
        <p:nvPr/>
      </p:nvGrpSpPr>
      <p:grpSpPr>
        <a:xfrm>
          <a:off x="0" y="0"/>
          <a:ext cx="0" cy="0"/>
          <a:chOff x="0" y="0"/>
          <a:chExt cx="0" cy="0"/>
        </a:xfrm>
      </p:grpSpPr>
      <p:sp>
        <p:nvSpPr>
          <p:cNvPr id="1289" name="Google Shape;1289;p89"/>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90" name="Google Shape;1290;p89"/>
          <p:cNvPicPr preferRelativeResize="0"/>
          <p:nvPr/>
        </p:nvPicPr>
        <p:blipFill rotWithShape="1">
          <a:blip r:embed="rId3">
            <a:alphaModFix/>
          </a:blip>
          <a:srcRect/>
          <a:stretch/>
        </p:blipFill>
        <p:spPr>
          <a:xfrm>
            <a:off x="4346249" y="4735775"/>
            <a:ext cx="451500" cy="349500"/>
          </a:xfrm>
          <a:prstGeom prst="rect">
            <a:avLst/>
          </a:prstGeom>
          <a:noFill/>
          <a:ln>
            <a:noFill/>
          </a:ln>
        </p:spPr>
      </p:pic>
      <p:pic>
        <p:nvPicPr>
          <p:cNvPr id="1291" name="Google Shape;1291;p89"/>
          <p:cNvPicPr preferRelativeResize="0"/>
          <p:nvPr/>
        </p:nvPicPr>
        <p:blipFill>
          <a:blip r:embed="rId4">
            <a:alphaModFix/>
          </a:blip>
          <a:stretch>
            <a:fillRect/>
          </a:stretch>
        </p:blipFill>
        <p:spPr>
          <a:xfrm>
            <a:off x="1900188" y="1171777"/>
            <a:ext cx="5343624" cy="3299575"/>
          </a:xfrm>
          <a:prstGeom prst="rect">
            <a:avLst/>
          </a:prstGeom>
          <a:noFill/>
          <a:ln>
            <a:noFill/>
          </a:ln>
        </p:spPr>
      </p:pic>
      <p:sp>
        <p:nvSpPr>
          <p:cNvPr id="1292" name="Google Shape;1292;p89"/>
          <p:cNvSpPr txBox="1"/>
          <p:nvPr/>
        </p:nvSpPr>
        <p:spPr>
          <a:xfrm>
            <a:off x="0" y="0"/>
            <a:ext cx="9144000" cy="9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4300" b="1">
                <a:solidFill>
                  <a:srgbClr val="666666"/>
                </a:solidFill>
                <a:latin typeface="Dosis"/>
                <a:ea typeface="Dosis"/>
                <a:cs typeface="Dosis"/>
                <a:sym typeface="Dosis"/>
              </a:rPr>
              <a:t>¿RECOMPENSAS FIJAS Y ALEATORIAS?</a:t>
            </a:r>
            <a:endParaRPr sz="4300" b="1">
              <a:solidFill>
                <a:srgbClr val="666666"/>
              </a:solidFill>
              <a:latin typeface="Dosis"/>
              <a:ea typeface="Dosis"/>
              <a:cs typeface="Dosis"/>
              <a:sym typeface="Dosis"/>
            </a:endParaRPr>
          </a:p>
        </p:txBody>
      </p:sp>
      <p:sp>
        <p:nvSpPr>
          <p:cNvPr id="1293" name="Google Shape;1293;p89"/>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85"/>
        <p:cNvGrpSpPr/>
        <p:nvPr/>
      </p:nvGrpSpPr>
      <p:grpSpPr>
        <a:xfrm>
          <a:off x="0" y="0"/>
          <a:ext cx="0" cy="0"/>
          <a:chOff x="0" y="0"/>
          <a:chExt cx="0" cy="0"/>
        </a:xfrm>
      </p:grpSpPr>
      <p:sp>
        <p:nvSpPr>
          <p:cNvPr id="886" name="Google Shape;886;p45"/>
          <p:cNvSpPr txBox="1">
            <a:spLocks noGrp="1"/>
          </p:cNvSpPr>
          <p:nvPr>
            <p:ph type="ctrTitle"/>
          </p:nvPr>
        </p:nvSpPr>
        <p:spPr>
          <a:xfrm>
            <a:off x="311700" y="1865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“Lo clásico”</a:t>
            </a:r>
            <a:endParaRPr/>
          </a:p>
        </p:txBody>
      </p:sp>
      <p:sp>
        <p:nvSpPr>
          <p:cNvPr id="887" name="Google Shape;887;p45"/>
          <p:cNvSpPr txBox="1"/>
          <p:nvPr/>
        </p:nvSpPr>
        <p:spPr>
          <a:xfrm>
            <a:off x="590600" y="1339050"/>
            <a:ext cx="4887600" cy="289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Sniglet"/>
                <a:ea typeface="Sniglet"/>
                <a:cs typeface="Sniglet"/>
                <a:sym typeface="Sniglet"/>
              </a:rPr>
              <a:t>“El proceso de </a:t>
            </a:r>
            <a:r>
              <a:rPr lang="es" sz="3600">
                <a:latin typeface="Sniglet"/>
                <a:ea typeface="Sniglet"/>
                <a:cs typeface="Sniglet"/>
                <a:sym typeface="Sniglet"/>
              </a:rPr>
              <a:t>incorporación</a:t>
            </a:r>
            <a:r>
              <a:rPr lang="es" sz="1800">
                <a:latin typeface="Sniglet"/>
                <a:ea typeface="Sniglet"/>
                <a:cs typeface="Sniglet"/>
                <a:sym typeface="Sniglet"/>
              </a:rPr>
              <a:t> de </a:t>
            </a:r>
            <a:r>
              <a:rPr lang="es" sz="3600">
                <a:latin typeface="Sniglet"/>
                <a:ea typeface="Sniglet"/>
                <a:cs typeface="Sniglet"/>
                <a:sym typeface="Sniglet"/>
              </a:rPr>
              <a:t>mecánicas y técnicas</a:t>
            </a:r>
            <a:r>
              <a:rPr lang="es" sz="1800">
                <a:latin typeface="Sniglet"/>
                <a:ea typeface="Sniglet"/>
                <a:cs typeface="Sniglet"/>
                <a:sym typeface="Sniglet"/>
              </a:rPr>
              <a:t> asociadas al diseño </a:t>
            </a:r>
            <a:r>
              <a:rPr lang="es" sz="3600">
                <a:latin typeface="Sniglet"/>
                <a:ea typeface="Sniglet"/>
                <a:cs typeface="Sniglet"/>
                <a:sym typeface="Sniglet"/>
              </a:rPr>
              <a:t>de juegos</a:t>
            </a:r>
            <a:r>
              <a:rPr lang="es" sz="1800">
                <a:latin typeface="Sniglet"/>
                <a:ea typeface="Sniglet"/>
                <a:cs typeface="Sniglet"/>
                <a:sym typeface="Sniglet"/>
              </a:rPr>
              <a:t> a </a:t>
            </a:r>
            <a:r>
              <a:rPr lang="es" sz="3600">
                <a:latin typeface="Sniglet"/>
                <a:ea typeface="Sniglet"/>
                <a:cs typeface="Sniglet"/>
                <a:sym typeface="Sniglet"/>
              </a:rPr>
              <a:t>entornos no lúdicos</a:t>
            </a:r>
            <a:r>
              <a:rPr lang="es" sz="1800">
                <a:latin typeface="Sniglet"/>
                <a:ea typeface="Sniglet"/>
                <a:cs typeface="Sniglet"/>
                <a:sym typeface="Sniglet"/>
              </a:rPr>
              <a:t>”</a:t>
            </a:r>
            <a:endParaRPr sz="3000">
              <a:solidFill>
                <a:srgbClr val="000000"/>
              </a:solidFill>
              <a:latin typeface="Sniglet"/>
              <a:ea typeface="Sniglet"/>
              <a:cs typeface="Sniglet"/>
              <a:sym typeface="Sniglet"/>
            </a:endParaRPr>
          </a:p>
        </p:txBody>
      </p:sp>
      <p:pic>
        <p:nvPicPr>
          <p:cNvPr id="888" name="Google Shape;888;p45" descr="Rayuela-1.jpg"/>
          <p:cNvPicPr preferRelativeResize="0"/>
          <p:nvPr/>
        </p:nvPicPr>
        <p:blipFill rotWithShape="1">
          <a:blip r:embed="rId3">
            <a:alphaModFix/>
          </a:blip>
          <a:srcRect l="16641" r="16634"/>
          <a:stretch/>
        </p:blipFill>
        <p:spPr>
          <a:xfrm>
            <a:off x="5637450" y="1149549"/>
            <a:ext cx="3177900" cy="3177900"/>
          </a:xfrm>
          <a:prstGeom prst="ellipse">
            <a:avLst/>
          </a:prstGeom>
          <a:noFill/>
          <a:ln w="76200" cap="flat" cmpd="sng">
            <a:solidFill>
              <a:srgbClr val="00000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6"/>
                                        </p:tgtEl>
                                        <p:attrNameLst>
                                          <p:attrName>style.visibility</p:attrName>
                                        </p:attrNameLst>
                                      </p:cBhvr>
                                      <p:to>
                                        <p:strVal val="visible"/>
                                      </p:to>
                                    </p:set>
                                    <p:animEffect transition="in" filter="fade">
                                      <p:cBhvr>
                                        <p:cTn id="7" dur="1000"/>
                                        <p:tgtEl>
                                          <p:spTgt spid="8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88"/>
                                        </p:tgtEl>
                                        <p:attrNameLst>
                                          <p:attrName>style.visibility</p:attrName>
                                        </p:attrNameLst>
                                      </p:cBhvr>
                                      <p:to>
                                        <p:strVal val="visible"/>
                                      </p:to>
                                    </p:set>
                                    <p:animEffect transition="in" filter="fade">
                                      <p:cBhvr>
                                        <p:cTn id="12" dur="1000"/>
                                        <p:tgtEl>
                                          <p:spTgt spid="8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87"/>
                                        </p:tgtEl>
                                        <p:attrNameLst>
                                          <p:attrName>style.visibility</p:attrName>
                                        </p:attrNameLst>
                                      </p:cBhvr>
                                      <p:to>
                                        <p:strVal val="visible"/>
                                      </p:to>
                                    </p:set>
                                    <p:animEffect transition="in" filter="fade">
                                      <p:cBhvr>
                                        <p:cTn id="17" dur="1000"/>
                                        <p:tgtEl>
                                          <p:spTgt spid="8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97"/>
        <p:cNvGrpSpPr/>
        <p:nvPr/>
      </p:nvGrpSpPr>
      <p:grpSpPr>
        <a:xfrm>
          <a:off x="0" y="0"/>
          <a:ext cx="0" cy="0"/>
          <a:chOff x="0" y="0"/>
          <a:chExt cx="0" cy="0"/>
        </a:xfrm>
      </p:grpSpPr>
      <p:sp>
        <p:nvSpPr>
          <p:cNvPr id="1298" name="Google Shape;1298;p9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299" name="Google Shape;1299;p90"/>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300" name="Google Shape;1300;p90"/>
          <p:cNvSpPr txBox="1">
            <a:spLocks noGrp="1"/>
          </p:cNvSpPr>
          <p:nvPr>
            <p:ph type="ctrTitle"/>
          </p:nvPr>
        </p:nvSpPr>
        <p:spPr>
          <a:xfrm>
            <a:off x="97300" y="334325"/>
            <a:ext cx="8813400" cy="828600"/>
          </a:xfrm>
          <a:prstGeom prst="rect">
            <a:avLst/>
          </a:prstGeom>
          <a:noFill/>
          <a:ln>
            <a:noFill/>
          </a:ln>
        </p:spPr>
        <p:txBody>
          <a:bodyPr spcFirstLastPara="1" wrap="square" lIns="91425" tIns="91425" rIns="91425" bIns="91425" anchor="ctr" anchorCtr="0">
            <a:normAutofit fontScale="90000"/>
          </a:bodyPr>
          <a:lstStyle/>
          <a:p>
            <a:pPr marL="0" marR="0" lvl="0" indent="0" algn="ctr" rtl="0">
              <a:lnSpc>
                <a:spcPct val="100000"/>
              </a:lnSpc>
              <a:spcBef>
                <a:spcPts val="0"/>
              </a:spcBef>
              <a:spcAft>
                <a:spcPts val="0"/>
              </a:spcAft>
              <a:buClr>
                <a:schemeClr val="dk1"/>
              </a:buClr>
              <a:buFont typeface="Dosis"/>
              <a:buNone/>
            </a:pPr>
            <a:r>
              <a:rPr lang="es" sz="4500" b="1">
                <a:solidFill>
                  <a:srgbClr val="666666"/>
                </a:solidFill>
                <a:latin typeface="Dosis"/>
                <a:ea typeface="Dosis"/>
                <a:cs typeface="Dosis"/>
                <a:sym typeface="Dosis"/>
              </a:rPr>
              <a:t>Steven Reiss</a:t>
            </a:r>
            <a:endParaRPr sz="4500" b="1">
              <a:solidFill>
                <a:srgbClr val="666666"/>
              </a:solidFill>
              <a:latin typeface="Dosis"/>
              <a:ea typeface="Dosis"/>
              <a:cs typeface="Dosis"/>
              <a:sym typeface="Dosis"/>
            </a:endParaRPr>
          </a:p>
          <a:p>
            <a:pPr marL="0" marR="0" lvl="0" indent="0" algn="ctr" rtl="0">
              <a:lnSpc>
                <a:spcPct val="100000"/>
              </a:lnSpc>
              <a:spcBef>
                <a:spcPts val="0"/>
              </a:spcBef>
              <a:spcAft>
                <a:spcPts val="0"/>
              </a:spcAft>
              <a:buClr>
                <a:schemeClr val="dk1"/>
              </a:buClr>
              <a:buFont typeface="Dosis"/>
              <a:buNone/>
            </a:pPr>
            <a:r>
              <a:rPr lang="es" sz="2500" b="1">
                <a:solidFill>
                  <a:srgbClr val="666666"/>
                </a:solidFill>
                <a:latin typeface="Dosis"/>
                <a:ea typeface="Dosis"/>
                <a:cs typeface="Dosis"/>
                <a:sym typeface="Dosis"/>
              </a:rPr>
              <a:t>¿Qué hace feliz a una persona?</a:t>
            </a:r>
            <a:endParaRPr sz="2500" b="1">
              <a:solidFill>
                <a:srgbClr val="666666"/>
              </a:solidFill>
              <a:latin typeface="Dosis"/>
              <a:ea typeface="Dosis"/>
              <a:cs typeface="Dosis"/>
              <a:sym typeface="Dosis"/>
            </a:endParaRPr>
          </a:p>
          <a:p>
            <a:pPr marL="0" marR="0" lvl="0" indent="0" algn="ctr" rtl="0">
              <a:lnSpc>
                <a:spcPct val="100000"/>
              </a:lnSpc>
              <a:spcBef>
                <a:spcPts val="0"/>
              </a:spcBef>
              <a:spcAft>
                <a:spcPts val="0"/>
              </a:spcAft>
              <a:buClr>
                <a:schemeClr val="dk1"/>
              </a:buClr>
              <a:buFont typeface="Dosis"/>
              <a:buNone/>
            </a:pPr>
            <a:r>
              <a:rPr lang="es" sz="2500" b="1">
                <a:solidFill>
                  <a:srgbClr val="666666"/>
                </a:solidFill>
                <a:latin typeface="Dosis"/>
                <a:ea typeface="Dosis"/>
                <a:cs typeface="Dosis"/>
                <a:sym typeface="Dosis"/>
              </a:rPr>
              <a:t>16 deseos básicos</a:t>
            </a:r>
            <a:endParaRPr sz="2500" b="1">
              <a:solidFill>
                <a:srgbClr val="666666"/>
              </a:solidFill>
              <a:latin typeface="Dosis"/>
              <a:ea typeface="Dosis"/>
              <a:cs typeface="Dosis"/>
              <a:sym typeface="Dosis"/>
            </a:endParaRPr>
          </a:p>
        </p:txBody>
      </p:sp>
      <p:pic>
        <p:nvPicPr>
          <p:cNvPr id="1301" name="Google Shape;1301;p90"/>
          <p:cNvPicPr preferRelativeResize="0"/>
          <p:nvPr/>
        </p:nvPicPr>
        <p:blipFill>
          <a:blip r:embed="rId4">
            <a:alphaModFix/>
          </a:blip>
          <a:stretch>
            <a:fillRect/>
          </a:stretch>
        </p:blipFill>
        <p:spPr>
          <a:xfrm>
            <a:off x="522550" y="1535438"/>
            <a:ext cx="7962900" cy="3086100"/>
          </a:xfrm>
          <a:prstGeom prst="rect">
            <a:avLst/>
          </a:prstGeom>
          <a:noFill/>
          <a:ln>
            <a:noFill/>
          </a:ln>
        </p:spPr>
      </p:pic>
      <p:sp>
        <p:nvSpPr>
          <p:cNvPr id="1302" name="Google Shape;1302;p9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91"/>
          <p:cNvSpPr txBox="1">
            <a:spLocks noGrp="1"/>
          </p:cNvSpPr>
          <p:nvPr>
            <p:ph type="ctrTitle"/>
          </p:nvPr>
        </p:nvSpPr>
        <p:spPr>
          <a:xfrm>
            <a:off x="737047" y="127437"/>
            <a:ext cx="6858000" cy="6951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3800"/>
              <a:buFont typeface="Calibri"/>
              <a:buNone/>
            </a:pPr>
            <a:r>
              <a:rPr lang="es" sz="3800" b="1">
                <a:latin typeface="Dosis"/>
                <a:ea typeface="Dosis"/>
                <a:cs typeface="Dosis"/>
                <a:sym typeface="Dosis"/>
              </a:rPr>
              <a:t>DECI</a:t>
            </a:r>
            <a:endParaRPr sz="3800" b="1">
              <a:latin typeface="Dosis"/>
              <a:ea typeface="Dosis"/>
              <a:cs typeface="Dosis"/>
              <a:sym typeface="Dosis"/>
            </a:endParaRPr>
          </a:p>
        </p:txBody>
      </p:sp>
      <p:sp>
        <p:nvSpPr>
          <p:cNvPr id="1308" name="Google Shape;1308;p91"/>
          <p:cNvSpPr txBox="1">
            <a:spLocks noGrp="1"/>
          </p:cNvSpPr>
          <p:nvPr>
            <p:ph type="subTitle" idx="1"/>
          </p:nvPr>
        </p:nvSpPr>
        <p:spPr>
          <a:xfrm>
            <a:off x="737047" y="781423"/>
            <a:ext cx="6858000" cy="361800"/>
          </a:xfrm>
          <a:prstGeom prst="rect">
            <a:avLst/>
          </a:prstGeom>
          <a:noFill/>
          <a:ln>
            <a:noFill/>
          </a:ln>
        </p:spPr>
        <p:txBody>
          <a:bodyPr spcFirstLastPara="1" wrap="square" lIns="68575" tIns="34275" rIns="68575" bIns="34275" anchor="t" anchorCtr="0">
            <a:normAutofit lnSpcReduction="10000"/>
          </a:bodyPr>
          <a:lstStyle/>
          <a:p>
            <a:pPr marL="0" lvl="0" indent="0" algn="ctr" rtl="0">
              <a:lnSpc>
                <a:spcPct val="90000"/>
              </a:lnSpc>
              <a:spcBef>
                <a:spcPts val="0"/>
              </a:spcBef>
              <a:spcAft>
                <a:spcPts val="0"/>
              </a:spcAft>
              <a:buClr>
                <a:schemeClr val="dk1"/>
              </a:buClr>
              <a:buSzPts val="2300"/>
              <a:buNone/>
            </a:pPr>
            <a:r>
              <a:rPr lang="es" sz="2300">
                <a:latin typeface="Dosis"/>
                <a:ea typeface="Dosis"/>
                <a:cs typeface="Dosis"/>
                <a:sym typeface="Dosis"/>
              </a:rPr>
              <a:t>MOTIVACIÓN EXTRÍNSECA</a:t>
            </a:r>
            <a:endParaRPr sz="2300">
              <a:latin typeface="Dosis"/>
              <a:ea typeface="Dosis"/>
              <a:cs typeface="Dosis"/>
              <a:sym typeface="Dosis"/>
            </a:endParaRPr>
          </a:p>
        </p:txBody>
      </p:sp>
      <p:sp>
        <p:nvSpPr>
          <p:cNvPr id="1309" name="Google Shape;1309;p91"/>
          <p:cNvSpPr/>
          <p:nvPr/>
        </p:nvSpPr>
        <p:spPr>
          <a:xfrm>
            <a:off x="680800" y="1390950"/>
            <a:ext cx="3393000" cy="1594500"/>
          </a:xfrm>
          <a:prstGeom prst="rect">
            <a:avLst/>
          </a:prstGeom>
          <a:solidFill>
            <a:srgbClr val="F9CB9C"/>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lvl="0" indent="0" algn="ctr" rtl="0">
              <a:spcBef>
                <a:spcPts val="0"/>
              </a:spcBef>
              <a:spcAft>
                <a:spcPts val="0"/>
              </a:spcAft>
              <a:buClr>
                <a:schemeClr val="dk1"/>
              </a:buClr>
              <a:buFont typeface="Arial"/>
              <a:buNone/>
            </a:pPr>
            <a:r>
              <a:rPr lang="es" sz="3000" b="1">
                <a:solidFill>
                  <a:schemeClr val="dk1"/>
                </a:solidFill>
                <a:latin typeface="Dosis"/>
                <a:ea typeface="Dosis"/>
                <a:cs typeface="Dosis"/>
                <a:sym typeface="Dosis"/>
              </a:rPr>
              <a:t>TAREAS</a:t>
            </a:r>
            <a:endParaRPr sz="3000" b="1">
              <a:solidFill>
                <a:schemeClr val="dk1"/>
              </a:solidFill>
              <a:latin typeface="Dosis"/>
              <a:ea typeface="Dosis"/>
              <a:cs typeface="Dosis"/>
              <a:sym typeface="Dosis"/>
            </a:endParaRPr>
          </a:p>
          <a:p>
            <a:pPr marL="0" lvl="0" indent="0" algn="ctr" rtl="0">
              <a:spcBef>
                <a:spcPts val="0"/>
              </a:spcBef>
              <a:spcAft>
                <a:spcPts val="0"/>
              </a:spcAft>
              <a:buClr>
                <a:schemeClr val="dk1"/>
              </a:buClr>
              <a:buFont typeface="Arial"/>
              <a:buNone/>
            </a:pPr>
            <a:r>
              <a:rPr lang="es" sz="3000" b="1">
                <a:solidFill>
                  <a:schemeClr val="dk1"/>
                </a:solidFill>
                <a:latin typeface="Dosis"/>
                <a:ea typeface="Dosis"/>
                <a:cs typeface="Dosis"/>
                <a:sym typeface="Dosis"/>
              </a:rPr>
              <a:t> ABURRIDAS</a:t>
            </a:r>
            <a:endParaRPr sz="3000" b="1">
              <a:solidFill>
                <a:schemeClr val="dk1"/>
              </a:solidFill>
              <a:latin typeface="Dosis"/>
              <a:ea typeface="Dosis"/>
              <a:cs typeface="Dosis"/>
              <a:sym typeface="Dosis"/>
            </a:endParaRPr>
          </a:p>
          <a:p>
            <a:pPr marL="0" lvl="0" indent="0" algn="ctr" rtl="0">
              <a:spcBef>
                <a:spcPts val="0"/>
              </a:spcBef>
              <a:spcAft>
                <a:spcPts val="0"/>
              </a:spcAft>
              <a:buClr>
                <a:schemeClr val="dk1"/>
              </a:buClr>
              <a:buFont typeface="Arial"/>
              <a:buNone/>
            </a:pPr>
            <a:r>
              <a:rPr lang="es" sz="3000" b="1">
                <a:solidFill>
                  <a:schemeClr val="dk1"/>
                </a:solidFill>
                <a:latin typeface="Dosis"/>
                <a:ea typeface="Dosis"/>
                <a:cs typeface="Dosis"/>
                <a:sym typeface="Dosis"/>
              </a:rPr>
              <a:t>REPETITIVAS</a:t>
            </a:r>
            <a:endParaRPr sz="3000" b="1">
              <a:solidFill>
                <a:schemeClr val="dk1"/>
              </a:solidFill>
              <a:latin typeface="Dosis"/>
              <a:ea typeface="Dosis"/>
              <a:cs typeface="Dosis"/>
              <a:sym typeface="Dosis"/>
            </a:endParaRPr>
          </a:p>
        </p:txBody>
      </p:sp>
      <p:sp>
        <p:nvSpPr>
          <p:cNvPr id="1310" name="Google Shape;1310;p91"/>
          <p:cNvSpPr/>
          <p:nvPr/>
        </p:nvSpPr>
        <p:spPr>
          <a:xfrm>
            <a:off x="4419550" y="1357775"/>
            <a:ext cx="3111900" cy="1594500"/>
          </a:xfrm>
          <a:prstGeom prst="rect">
            <a:avLst/>
          </a:prstGeom>
          <a:solidFill>
            <a:srgbClr val="C9DAF8"/>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lvl="0" indent="0" algn="ctr" rtl="0">
              <a:spcBef>
                <a:spcPts val="0"/>
              </a:spcBef>
              <a:spcAft>
                <a:spcPts val="0"/>
              </a:spcAft>
              <a:buClr>
                <a:schemeClr val="dk1"/>
              </a:buClr>
              <a:buFont typeface="Arial"/>
              <a:buNone/>
            </a:pPr>
            <a:r>
              <a:rPr lang="es" sz="3000" b="1">
                <a:solidFill>
                  <a:schemeClr val="dk1"/>
                </a:solidFill>
                <a:latin typeface="Dosis"/>
                <a:ea typeface="Dosis"/>
                <a:cs typeface="Dosis"/>
                <a:sym typeface="Dosis"/>
              </a:rPr>
              <a:t>TAREAS</a:t>
            </a:r>
            <a:endParaRPr sz="3000" b="1">
              <a:solidFill>
                <a:schemeClr val="dk1"/>
              </a:solidFill>
              <a:latin typeface="Dosis"/>
              <a:ea typeface="Dosis"/>
              <a:cs typeface="Dosis"/>
              <a:sym typeface="Dosis"/>
            </a:endParaRPr>
          </a:p>
          <a:p>
            <a:pPr marL="0" lvl="0" indent="0" algn="ctr" rtl="0">
              <a:spcBef>
                <a:spcPts val="0"/>
              </a:spcBef>
              <a:spcAft>
                <a:spcPts val="0"/>
              </a:spcAft>
              <a:buClr>
                <a:schemeClr val="dk1"/>
              </a:buClr>
              <a:buFont typeface="Arial"/>
              <a:buNone/>
            </a:pPr>
            <a:r>
              <a:rPr lang="es" sz="3000" b="1">
                <a:solidFill>
                  <a:schemeClr val="dk1"/>
                </a:solidFill>
                <a:latin typeface="Dosis"/>
                <a:ea typeface="Dosis"/>
                <a:cs typeface="Dosis"/>
                <a:sym typeface="Dosis"/>
              </a:rPr>
              <a:t>CREATIVAS</a:t>
            </a:r>
            <a:endParaRPr sz="3000" b="1">
              <a:solidFill>
                <a:schemeClr val="dk1"/>
              </a:solidFill>
              <a:latin typeface="Dosis"/>
              <a:ea typeface="Dosis"/>
              <a:cs typeface="Dosis"/>
              <a:sym typeface="Dosis"/>
            </a:endParaRPr>
          </a:p>
        </p:txBody>
      </p:sp>
      <p:sp>
        <p:nvSpPr>
          <p:cNvPr id="1311" name="Google Shape;1311;p91"/>
          <p:cNvSpPr txBox="1"/>
          <p:nvPr/>
        </p:nvSpPr>
        <p:spPr>
          <a:xfrm>
            <a:off x="5235337" y="1614726"/>
            <a:ext cx="1014000" cy="57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endParaRPr sz="3000" b="1">
              <a:solidFill>
                <a:schemeClr val="dk1"/>
              </a:solidFill>
              <a:latin typeface="Dosis"/>
              <a:ea typeface="Dosis"/>
              <a:cs typeface="Dosis"/>
              <a:sym typeface="Dosis"/>
            </a:endParaRPr>
          </a:p>
        </p:txBody>
      </p:sp>
      <p:sp>
        <p:nvSpPr>
          <p:cNvPr id="1312" name="Google Shape;1312;p91"/>
          <p:cNvSpPr/>
          <p:nvPr/>
        </p:nvSpPr>
        <p:spPr>
          <a:xfrm>
            <a:off x="1307525" y="3235225"/>
            <a:ext cx="2398800" cy="1097100"/>
          </a:xfrm>
          <a:prstGeom prst="rect">
            <a:avLst/>
          </a:prstGeom>
          <a:solidFill>
            <a:srgbClr val="F4CCCC"/>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s" sz="2500" b="1">
                <a:latin typeface="Dosis"/>
                <a:ea typeface="Dosis"/>
                <a:cs typeface="Dosis"/>
                <a:sym typeface="Dosis"/>
              </a:rPr>
              <a:t>RECOMPENSAS</a:t>
            </a:r>
            <a:endParaRPr sz="2500" b="1">
              <a:latin typeface="Dosis"/>
              <a:ea typeface="Dosis"/>
              <a:cs typeface="Dosis"/>
              <a:sym typeface="Dosis"/>
            </a:endParaRPr>
          </a:p>
        </p:txBody>
      </p:sp>
      <p:sp>
        <p:nvSpPr>
          <p:cNvPr id="1313" name="Google Shape;1313;p91"/>
          <p:cNvSpPr/>
          <p:nvPr/>
        </p:nvSpPr>
        <p:spPr>
          <a:xfrm>
            <a:off x="4732925" y="3268275"/>
            <a:ext cx="2269200" cy="989700"/>
          </a:xfrm>
          <a:prstGeom prst="rect">
            <a:avLst/>
          </a:prstGeom>
          <a:solidFill>
            <a:srgbClr val="3C78D8"/>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lvl="0" indent="0" algn="ctr" rtl="0">
              <a:spcBef>
                <a:spcPts val="0"/>
              </a:spcBef>
              <a:spcAft>
                <a:spcPts val="0"/>
              </a:spcAft>
              <a:buNone/>
            </a:pPr>
            <a:endParaRPr sz="2500" b="1">
              <a:latin typeface="Dosis"/>
              <a:ea typeface="Dosis"/>
              <a:cs typeface="Dosis"/>
              <a:sym typeface="Dosis"/>
            </a:endParaRPr>
          </a:p>
          <a:p>
            <a:pPr marL="0" lvl="0" indent="0" algn="ctr" rtl="0">
              <a:spcBef>
                <a:spcPts val="0"/>
              </a:spcBef>
              <a:spcAft>
                <a:spcPts val="0"/>
              </a:spcAft>
              <a:buClr>
                <a:schemeClr val="dk1"/>
              </a:buClr>
              <a:buFont typeface="Arial"/>
              <a:buNone/>
            </a:pPr>
            <a:r>
              <a:rPr lang="es" sz="2500" b="1">
                <a:latin typeface="Dosis"/>
                <a:ea typeface="Dosis"/>
                <a:cs typeface="Dosis"/>
                <a:sym typeface="Dosis"/>
              </a:rPr>
              <a:t>NO RECOMPENSAS</a:t>
            </a:r>
            <a:endParaRPr sz="2500" b="1">
              <a:latin typeface="Dosis"/>
              <a:ea typeface="Dosis"/>
              <a:cs typeface="Dosis"/>
              <a:sym typeface="Dosis"/>
            </a:endParaRPr>
          </a:p>
          <a:p>
            <a:pPr marL="0" marR="0" lvl="0" indent="0" algn="ctr" rtl="0">
              <a:spcBef>
                <a:spcPts val="0"/>
              </a:spcBef>
              <a:spcAft>
                <a:spcPts val="0"/>
              </a:spcAft>
              <a:buNone/>
            </a:pPr>
            <a:endParaRPr sz="2500" b="1">
              <a:latin typeface="Dosis"/>
              <a:ea typeface="Dosis"/>
              <a:cs typeface="Dosis"/>
              <a:sym typeface="Dosis"/>
            </a:endParaRPr>
          </a:p>
        </p:txBody>
      </p:sp>
      <p:sp>
        <p:nvSpPr>
          <p:cNvPr id="1314" name="Google Shape;1314;p91"/>
          <p:cNvSpPr/>
          <p:nvPr/>
        </p:nvSpPr>
        <p:spPr>
          <a:xfrm>
            <a:off x="2342829" y="2859455"/>
            <a:ext cx="328200" cy="5745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1">
              <a:solidFill>
                <a:schemeClr val="lt1"/>
              </a:solidFill>
              <a:latin typeface="Dosis"/>
              <a:ea typeface="Dosis"/>
              <a:cs typeface="Dosis"/>
              <a:sym typeface="Dosis"/>
            </a:endParaRPr>
          </a:p>
        </p:txBody>
      </p:sp>
      <p:sp>
        <p:nvSpPr>
          <p:cNvPr id="1315" name="Google Shape;1315;p91"/>
          <p:cNvSpPr txBox="1"/>
          <p:nvPr/>
        </p:nvSpPr>
        <p:spPr>
          <a:xfrm>
            <a:off x="7313084" y="3202401"/>
            <a:ext cx="1684500" cy="900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sz="1400" b="1">
                <a:solidFill>
                  <a:schemeClr val="dk1"/>
                </a:solidFill>
                <a:latin typeface="Dosis"/>
                <a:ea typeface="Dosis"/>
                <a:cs typeface="Dosis"/>
                <a:sym typeface="Dosis"/>
              </a:rPr>
              <a:t>PERJUDICAN</a:t>
            </a:r>
            <a:endParaRPr sz="1100" b="1">
              <a:latin typeface="Dosis"/>
              <a:ea typeface="Dosis"/>
              <a:cs typeface="Dosis"/>
              <a:sym typeface="Dosis"/>
            </a:endParaRPr>
          </a:p>
          <a:p>
            <a:pPr marL="0" marR="0" lvl="0" indent="0" algn="l" rtl="0">
              <a:spcBef>
                <a:spcPts val="0"/>
              </a:spcBef>
              <a:spcAft>
                <a:spcPts val="0"/>
              </a:spcAft>
              <a:buNone/>
            </a:pPr>
            <a:endParaRPr sz="1400" b="1">
              <a:solidFill>
                <a:schemeClr val="dk1"/>
              </a:solidFill>
              <a:latin typeface="Dosis"/>
              <a:ea typeface="Dosis"/>
              <a:cs typeface="Dosis"/>
              <a:sym typeface="Dosis"/>
            </a:endParaRPr>
          </a:p>
          <a:p>
            <a:pPr marL="0" marR="0" lvl="0" indent="0" algn="l" rtl="0">
              <a:spcBef>
                <a:spcPts val="0"/>
              </a:spcBef>
              <a:spcAft>
                <a:spcPts val="0"/>
              </a:spcAft>
              <a:buNone/>
            </a:pPr>
            <a:r>
              <a:rPr lang="es" sz="1400" b="1">
                <a:solidFill>
                  <a:schemeClr val="dk1"/>
                </a:solidFill>
                <a:latin typeface="Dosis"/>
                <a:ea typeface="Dosis"/>
                <a:cs typeface="Dosis"/>
                <a:sym typeface="Dosis"/>
              </a:rPr>
              <a:t>PROVOCAN QUE BUSQUEN ATAJOS</a:t>
            </a:r>
            <a:endParaRPr sz="1400" b="1">
              <a:solidFill>
                <a:schemeClr val="dk1"/>
              </a:solidFill>
              <a:latin typeface="Dosis"/>
              <a:ea typeface="Dosis"/>
              <a:cs typeface="Dosis"/>
              <a:sym typeface="Dosis"/>
            </a:endParaRPr>
          </a:p>
        </p:txBody>
      </p:sp>
      <p:sp>
        <p:nvSpPr>
          <p:cNvPr id="1316" name="Google Shape;1316;p91"/>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317" name="Google Shape;1317;p91"/>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318" name="Google Shape;1318;p91"/>
          <p:cNvSpPr/>
          <p:nvPr/>
        </p:nvSpPr>
        <p:spPr>
          <a:xfrm>
            <a:off x="5811393" y="2693774"/>
            <a:ext cx="328200" cy="5745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1">
              <a:solidFill>
                <a:schemeClr val="lt1"/>
              </a:solidFill>
              <a:latin typeface="Dosis"/>
              <a:ea typeface="Dosis"/>
              <a:cs typeface="Dosis"/>
              <a:sym typeface="Dosis"/>
            </a:endParaRPr>
          </a:p>
        </p:txBody>
      </p:sp>
      <p:sp>
        <p:nvSpPr>
          <p:cNvPr id="1319" name="Google Shape;1319;p91"/>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4" name="Google Shape;1324;p92"/>
          <p:cNvSpPr txBox="1">
            <a:spLocks noGrp="1"/>
          </p:cNvSpPr>
          <p:nvPr>
            <p:ph type="ctrTitle"/>
          </p:nvPr>
        </p:nvSpPr>
        <p:spPr>
          <a:xfrm>
            <a:off x="1139138" y="117797"/>
            <a:ext cx="6858000" cy="6951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ct val="86538"/>
              <a:buFont typeface="Calibri"/>
              <a:buNone/>
            </a:pPr>
            <a:r>
              <a:rPr lang="es" b="1">
                <a:latin typeface="Dosis"/>
                <a:ea typeface="Dosis"/>
                <a:cs typeface="Dosis"/>
                <a:sym typeface="Dosis"/>
              </a:rPr>
              <a:t>DECI Y RYAN</a:t>
            </a:r>
            <a:endParaRPr b="1">
              <a:latin typeface="Dosis"/>
              <a:ea typeface="Dosis"/>
              <a:cs typeface="Dosis"/>
              <a:sym typeface="Dosis"/>
            </a:endParaRPr>
          </a:p>
        </p:txBody>
      </p:sp>
      <p:sp>
        <p:nvSpPr>
          <p:cNvPr id="1325" name="Google Shape;1325;p92"/>
          <p:cNvSpPr txBox="1">
            <a:spLocks noGrp="1"/>
          </p:cNvSpPr>
          <p:nvPr>
            <p:ph type="subTitle" idx="1"/>
          </p:nvPr>
        </p:nvSpPr>
        <p:spPr>
          <a:xfrm>
            <a:off x="1072022" y="684173"/>
            <a:ext cx="6858000" cy="361800"/>
          </a:xfrm>
          <a:prstGeom prst="rect">
            <a:avLst/>
          </a:prstGeom>
          <a:noFill/>
          <a:ln>
            <a:noFill/>
          </a:ln>
        </p:spPr>
        <p:txBody>
          <a:bodyPr spcFirstLastPara="1" wrap="square" lIns="68575" tIns="34275" rIns="68575" bIns="34275" anchor="t" anchorCtr="0">
            <a:normAutofit fontScale="92500" lnSpcReduction="20000"/>
          </a:bodyPr>
          <a:lstStyle/>
          <a:p>
            <a:pPr marL="0" lvl="0" indent="0" algn="ctr" rtl="0">
              <a:lnSpc>
                <a:spcPct val="90000"/>
              </a:lnSpc>
              <a:spcBef>
                <a:spcPts val="0"/>
              </a:spcBef>
              <a:spcAft>
                <a:spcPts val="0"/>
              </a:spcAft>
              <a:buClr>
                <a:schemeClr val="dk1"/>
              </a:buClr>
              <a:buSzPct val="64285"/>
              <a:buNone/>
            </a:pPr>
            <a:r>
              <a:rPr lang="es" b="1">
                <a:latin typeface="Dosis"/>
                <a:ea typeface="Dosis"/>
                <a:cs typeface="Dosis"/>
                <a:sym typeface="Dosis"/>
              </a:rPr>
              <a:t>STD  TEORÍA DE AUTODETERMINACIÓN</a:t>
            </a:r>
            <a:endParaRPr b="1">
              <a:latin typeface="Dosis"/>
              <a:ea typeface="Dosis"/>
              <a:cs typeface="Dosis"/>
              <a:sym typeface="Dosis"/>
            </a:endParaRPr>
          </a:p>
        </p:txBody>
      </p:sp>
      <p:grpSp>
        <p:nvGrpSpPr>
          <p:cNvPr id="1326" name="Google Shape;1326;p92"/>
          <p:cNvGrpSpPr/>
          <p:nvPr/>
        </p:nvGrpSpPr>
        <p:grpSpPr>
          <a:xfrm>
            <a:off x="367261" y="1167603"/>
            <a:ext cx="2982335" cy="2604217"/>
            <a:chOff x="3536294" y="3390689"/>
            <a:chExt cx="2472300" cy="1891500"/>
          </a:xfrm>
        </p:grpSpPr>
        <p:sp>
          <p:nvSpPr>
            <p:cNvPr id="1327" name="Google Shape;1327;p92"/>
            <p:cNvSpPr/>
            <p:nvPr/>
          </p:nvSpPr>
          <p:spPr>
            <a:xfrm>
              <a:off x="3536294" y="3390689"/>
              <a:ext cx="2472300" cy="1891500"/>
            </a:xfrm>
            <a:prstGeom prst="ellipse">
              <a:avLst/>
            </a:prstGeom>
            <a:solidFill>
              <a:srgbClr val="FFF2CC"/>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3600" b="1">
                <a:solidFill>
                  <a:schemeClr val="lt1"/>
                </a:solidFill>
                <a:latin typeface="Dosis"/>
                <a:ea typeface="Dosis"/>
                <a:cs typeface="Dosis"/>
                <a:sym typeface="Dosis"/>
              </a:endParaRPr>
            </a:p>
          </p:txBody>
        </p:sp>
        <p:sp>
          <p:nvSpPr>
            <p:cNvPr id="1328" name="Google Shape;1328;p92"/>
            <p:cNvSpPr txBox="1"/>
            <p:nvPr/>
          </p:nvSpPr>
          <p:spPr>
            <a:xfrm>
              <a:off x="3742473" y="4064005"/>
              <a:ext cx="2012700" cy="369300"/>
            </a:xfrm>
            <a:prstGeom prst="rect">
              <a:avLst/>
            </a:prstGeom>
            <a:solidFill>
              <a:srgbClr val="FFF2C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sz="3000" b="1">
                  <a:solidFill>
                    <a:schemeClr val="dk1"/>
                  </a:solidFill>
                  <a:latin typeface="Dosis"/>
                  <a:ea typeface="Dosis"/>
                  <a:cs typeface="Dosis"/>
                  <a:sym typeface="Dosis"/>
                </a:rPr>
                <a:t>COMPETENCIA</a:t>
              </a:r>
              <a:endParaRPr sz="3000" b="1">
                <a:latin typeface="Dosis"/>
                <a:ea typeface="Dosis"/>
                <a:cs typeface="Dosis"/>
                <a:sym typeface="Dosis"/>
              </a:endParaRPr>
            </a:p>
          </p:txBody>
        </p:sp>
      </p:grpSp>
      <p:grpSp>
        <p:nvGrpSpPr>
          <p:cNvPr id="1329" name="Google Shape;1329;p92"/>
          <p:cNvGrpSpPr/>
          <p:nvPr/>
        </p:nvGrpSpPr>
        <p:grpSpPr>
          <a:xfrm>
            <a:off x="2959433" y="1967953"/>
            <a:ext cx="3359361" cy="2550688"/>
            <a:chOff x="3536294" y="3390689"/>
            <a:chExt cx="2472300" cy="1891500"/>
          </a:xfrm>
        </p:grpSpPr>
        <p:sp>
          <p:nvSpPr>
            <p:cNvPr id="1330" name="Google Shape;1330;p92"/>
            <p:cNvSpPr/>
            <p:nvPr/>
          </p:nvSpPr>
          <p:spPr>
            <a:xfrm>
              <a:off x="3536294" y="3390689"/>
              <a:ext cx="2472300" cy="1891500"/>
            </a:xfrm>
            <a:prstGeom prst="ellipse">
              <a:avLst/>
            </a:prstGeom>
            <a:solidFill>
              <a:srgbClr val="FCE5CD"/>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3600" b="1">
                <a:solidFill>
                  <a:schemeClr val="lt1"/>
                </a:solidFill>
                <a:latin typeface="Dosis"/>
                <a:ea typeface="Dosis"/>
                <a:cs typeface="Dosis"/>
                <a:sym typeface="Dosis"/>
              </a:endParaRPr>
            </a:p>
          </p:txBody>
        </p:sp>
        <p:sp>
          <p:nvSpPr>
            <p:cNvPr id="1331" name="Google Shape;1331;p92"/>
            <p:cNvSpPr txBox="1"/>
            <p:nvPr/>
          </p:nvSpPr>
          <p:spPr>
            <a:xfrm>
              <a:off x="3823435" y="4063990"/>
              <a:ext cx="1932600" cy="369300"/>
            </a:xfrm>
            <a:prstGeom prst="rect">
              <a:avLst/>
            </a:prstGeom>
            <a:solidFill>
              <a:srgbClr val="FCE5C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sz="3600" b="1">
                  <a:solidFill>
                    <a:schemeClr val="dk1"/>
                  </a:solidFill>
                  <a:latin typeface="Dosis"/>
                  <a:ea typeface="Dosis"/>
                  <a:cs typeface="Dosis"/>
                  <a:sym typeface="Dosis"/>
                </a:rPr>
                <a:t>RELACIONES</a:t>
              </a:r>
              <a:endParaRPr sz="3600" b="1">
                <a:latin typeface="Dosis"/>
                <a:ea typeface="Dosis"/>
                <a:cs typeface="Dosis"/>
                <a:sym typeface="Dosis"/>
              </a:endParaRPr>
            </a:p>
          </p:txBody>
        </p:sp>
      </p:grpSp>
      <p:grpSp>
        <p:nvGrpSpPr>
          <p:cNvPr id="1332" name="Google Shape;1332;p92"/>
          <p:cNvGrpSpPr/>
          <p:nvPr/>
        </p:nvGrpSpPr>
        <p:grpSpPr>
          <a:xfrm>
            <a:off x="5779258" y="1225200"/>
            <a:ext cx="3070349" cy="2349243"/>
            <a:chOff x="3536294" y="3390689"/>
            <a:chExt cx="2472300" cy="1891500"/>
          </a:xfrm>
        </p:grpSpPr>
        <p:sp>
          <p:nvSpPr>
            <p:cNvPr id="1333" name="Google Shape;1333;p92"/>
            <p:cNvSpPr/>
            <p:nvPr/>
          </p:nvSpPr>
          <p:spPr>
            <a:xfrm>
              <a:off x="3536294" y="3390689"/>
              <a:ext cx="2472300" cy="1891500"/>
            </a:xfrm>
            <a:prstGeom prst="ellipse">
              <a:avLst/>
            </a:prstGeom>
            <a:solidFill>
              <a:srgbClr val="F4CCCC"/>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3600" b="1">
                <a:solidFill>
                  <a:schemeClr val="lt1"/>
                </a:solidFill>
                <a:latin typeface="Dosis"/>
                <a:ea typeface="Dosis"/>
                <a:cs typeface="Dosis"/>
                <a:sym typeface="Dosis"/>
              </a:endParaRPr>
            </a:p>
          </p:txBody>
        </p:sp>
        <p:sp>
          <p:nvSpPr>
            <p:cNvPr id="1334" name="Google Shape;1334;p92"/>
            <p:cNvSpPr txBox="1"/>
            <p:nvPr/>
          </p:nvSpPr>
          <p:spPr>
            <a:xfrm>
              <a:off x="3755287" y="4063998"/>
              <a:ext cx="2105700" cy="369300"/>
            </a:xfrm>
            <a:prstGeom prst="rect">
              <a:avLst/>
            </a:prstGeom>
            <a:solidFill>
              <a:srgbClr val="F4CCC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sz="3600" b="1">
                  <a:solidFill>
                    <a:schemeClr val="dk1"/>
                  </a:solidFill>
                  <a:latin typeface="Dosis"/>
                  <a:ea typeface="Dosis"/>
                  <a:cs typeface="Dosis"/>
                  <a:sym typeface="Dosis"/>
                </a:rPr>
                <a:t>  AUTONOMÍA</a:t>
              </a:r>
              <a:endParaRPr sz="3600" b="1">
                <a:latin typeface="Dosis"/>
                <a:ea typeface="Dosis"/>
                <a:cs typeface="Dosis"/>
                <a:sym typeface="Dosis"/>
              </a:endParaRPr>
            </a:p>
          </p:txBody>
        </p:sp>
      </p:grpSp>
      <p:sp>
        <p:nvSpPr>
          <p:cNvPr id="1335" name="Google Shape;1335;p9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336" name="Google Shape;1336;p92"/>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337" name="Google Shape;1337;p92"/>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41"/>
        <p:cNvGrpSpPr/>
        <p:nvPr/>
      </p:nvGrpSpPr>
      <p:grpSpPr>
        <a:xfrm>
          <a:off x="0" y="0"/>
          <a:ext cx="0" cy="0"/>
          <a:chOff x="0" y="0"/>
          <a:chExt cx="0" cy="0"/>
        </a:xfrm>
      </p:grpSpPr>
      <p:sp>
        <p:nvSpPr>
          <p:cNvPr id="1342" name="Google Shape;1342;p93"/>
          <p:cNvSpPr/>
          <p:nvPr/>
        </p:nvSpPr>
        <p:spPr>
          <a:xfrm>
            <a:off x="5228650" y="2972800"/>
            <a:ext cx="3571800" cy="802200"/>
          </a:xfrm>
          <a:prstGeom prst="wedgeEllipseCallout">
            <a:avLst>
              <a:gd name="adj1" fmla="val -60066"/>
              <a:gd name="adj2" fmla="val -81476"/>
            </a:avLst>
          </a:prstGeom>
          <a:noFill/>
          <a:ln w="2857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9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344" name="Google Shape;1344;p93"/>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345" name="Google Shape;1345;p93"/>
          <p:cNvSpPr txBox="1">
            <a:spLocks noGrp="1"/>
          </p:cNvSpPr>
          <p:nvPr>
            <p:ph type="ctrTitle"/>
          </p:nvPr>
        </p:nvSpPr>
        <p:spPr>
          <a:xfrm>
            <a:off x="5822100" y="4689400"/>
            <a:ext cx="3321900" cy="4662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2400">
                <a:solidFill>
                  <a:srgbClr val="000000"/>
                </a:solidFill>
                <a:latin typeface="Dosis"/>
                <a:ea typeface="Dosis"/>
                <a:cs typeface="Dosis"/>
                <a:sym typeface="Dosis"/>
              </a:rPr>
              <a:t>Daniel Pink “Drive”</a:t>
            </a:r>
            <a:endParaRPr sz="2400">
              <a:solidFill>
                <a:srgbClr val="000000"/>
              </a:solidFill>
            </a:endParaRPr>
          </a:p>
        </p:txBody>
      </p:sp>
      <p:sp>
        <p:nvSpPr>
          <p:cNvPr id="1346" name="Google Shape;1346;p93"/>
          <p:cNvSpPr/>
          <p:nvPr/>
        </p:nvSpPr>
        <p:spPr>
          <a:xfrm>
            <a:off x="875300" y="2057421"/>
            <a:ext cx="2432100" cy="2432100"/>
          </a:xfrm>
          <a:prstGeom prst="ellipse">
            <a:avLst/>
          </a:prstGeom>
          <a:noFill/>
          <a:ln w="3810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2400" b="1">
                <a:solidFill>
                  <a:srgbClr val="674EA7"/>
                </a:solidFill>
                <a:latin typeface="Dosis"/>
                <a:ea typeface="Dosis"/>
                <a:cs typeface="Dosis"/>
                <a:sym typeface="Dosis"/>
              </a:rPr>
              <a:t>MAESTRÍA</a:t>
            </a:r>
            <a:endParaRPr sz="2400" b="1">
              <a:solidFill>
                <a:srgbClr val="674EA7"/>
              </a:solidFill>
              <a:latin typeface="Dosis"/>
              <a:ea typeface="Dosis"/>
              <a:cs typeface="Dosis"/>
              <a:sym typeface="Dosis"/>
            </a:endParaRPr>
          </a:p>
        </p:txBody>
      </p:sp>
      <p:sp>
        <p:nvSpPr>
          <p:cNvPr id="1347" name="Google Shape;1347;p93"/>
          <p:cNvSpPr/>
          <p:nvPr/>
        </p:nvSpPr>
        <p:spPr>
          <a:xfrm>
            <a:off x="2537364" y="2057421"/>
            <a:ext cx="2432100" cy="24321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spcBef>
                <a:spcPts val="0"/>
              </a:spcBef>
              <a:spcAft>
                <a:spcPts val="0"/>
              </a:spcAft>
              <a:buNone/>
            </a:pPr>
            <a:r>
              <a:rPr lang="es" sz="2400" b="1">
                <a:solidFill>
                  <a:srgbClr val="434343"/>
                </a:solidFill>
                <a:latin typeface="Dosis"/>
                <a:ea typeface="Dosis"/>
                <a:cs typeface="Dosis"/>
                <a:sym typeface="Dosis"/>
              </a:rPr>
              <a:t>  PROPÓSITO</a:t>
            </a:r>
            <a:endParaRPr sz="2400" b="1">
              <a:solidFill>
                <a:srgbClr val="434343"/>
              </a:solidFill>
              <a:latin typeface="Dosis"/>
              <a:ea typeface="Dosis"/>
              <a:cs typeface="Dosis"/>
              <a:sym typeface="Dosis"/>
            </a:endParaRPr>
          </a:p>
        </p:txBody>
      </p:sp>
      <p:sp>
        <p:nvSpPr>
          <p:cNvPr id="1348" name="Google Shape;1348;p93"/>
          <p:cNvSpPr/>
          <p:nvPr/>
        </p:nvSpPr>
        <p:spPr>
          <a:xfrm>
            <a:off x="1703952" y="607450"/>
            <a:ext cx="2432100" cy="24321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2400" b="1">
              <a:solidFill>
                <a:srgbClr val="FF9900"/>
              </a:solidFill>
              <a:latin typeface="Dosis"/>
              <a:ea typeface="Dosis"/>
              <a:cs typeface="Dosis"/>
              <a:sym typeface="Dosis"/>
            </a:endParaRPr>
          </a:p>
          <a:p>
            <a:pPr marL="0" lvl="0" indent="0" algn="ctr" rtl="0">
              <a:spcBef>
                <a:spcPts val="0"/>
              </a:spcBef>
              <a:spcAft>
                <a:spcPts val="0"/>
              </a:spcAft>
              <a:buNone/>
            </a:pPr>
            <a:r>
              <a:rPr lang="es" sz="2400" b="1">
                <a:solidFill>
                  <a:srgbClr val="FF9900"/>
                </a:solidFill>
                <a:latin typeface="Dosis"/>
                <a:ea typeface="Dosis"/>
                <a:cs typeface="Dosis"/>
                <a:sym typeface="Dosis"/>
              </a:rPr>
              <a:t>AUTONOMÍA</a:t>
            </a:r>
            <a:endParaRPr sz="2400" b="1">
              <a:solidFill>
                <a:srgbClr val="FF9900"/>
              </a:solidFill>
              <a:latin typeface="Dosis"/>
              <a:ea typeface="Dosis"/>
              <a:cs typeface="Dosis"/>
              <a:sym typeface="Dosis"/>
            </a:endParaRPr>
          </a:p>
        </p:txBody>
      </p:sp>
      <p:sp>
        <p:nvSpPr>
          <p:cNvPr id="1349" name="Google Shape;1349;p93"/>
          <p:cNvSpPr txBox="1"/>
          <p:nvPr/>
        </p:nvSpPr>
        <p:spPr>
          <a:xfrm>
            <a:off x="5352700" y="423300"/>
            <a:ext cx="2561700" cy="802200"/>
          </a:xfrm>
          <a:prstGeom prst="rect">
            <a:avLst/>
          </a:prstGeom>
          <a:noFill/>
          <a:ln w="2857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solidFill>
                  <a:srgbClr val="434343"/>
                </a:solidFill>
                <a:latin typeface="Dosis"/>
                <a:ea typeface="Dosis"/>
                <a:cs typeface="Dosis"/>
                <a:sym typeface="Dosis"/>
              </a:rPr>
              <a:t>MOTIVACIÓN</a:t>
            </a:r>
            <a:endParaRPr sz="3000" b="1">
              <a:solidFill>
                <a:srgbClr val="434343"/>
              </a:solidFill>
              <a:latin typeface="Dosis"/>
              <a:ea typeface="Dosis"/>
              <a:cs typeface="Dosis"/>
              <a:sym typeface="Dosis"/>
            </a:endParaRPr>
          </a:p>
        </p:txBody>
      </p:sp>
      <p:sp>
        <p:nvSpPr>
          <p:cNvPr id="1350" name="Google Shape;1350;p93"/>
          <p:cNvSpPr txBox="1"/>
          <p:nvPr/>
        </p:nvSpPr>
        <p:spPr>
          <a:xfrm>
            <a:off x="5506000" y="3036100"/>
            <a:ext cx="3072900" cy="539100"/>
          </a:xfrm>
          <a:prstGeom prst="rect">
            <a:avLst/>
          </a:prstGeom>
          <a:noFill/>
          <a:ln>
            <a:noFill/>
          </a:ln>
        </p:spPr>
        <p:txBody>
          <a:bodyPr spcFirstLastPara="1" wrap="square" lIns="91425" tIns="91425" rIns="91425" bIns="91425" anchor="ctr" anchorCtr="0">
            <a:noAutofit/>
          </a:bodyPr>
          <a:lstStyle/>
          <a:p>
            <a:pPr marL="457200" lvl="0" indent="-533400" algn="ctr" rtl="0">
              <a:spcBef>
                <a:spcPts val="0"/>
              </a:spcBef>
              <a:spcAft>
                <a:spcPts val="0"/>
              </a:spcAft>
              <a:buClr>
                <a:srgbClr val="999999"/>
              </a:buClr>
              <a:buSzPts val="4800"/>
              <a:buFont typeface="Dosis"/>
              <a:buChar char="+"/>
            </a:pPr>
            <a:r>
              <a:rPr lang="es" sz="2400" b="1">
                <a:solidFill>
                  <a:srgbClr val="999999"/>
                </a:solidFill>
                <a:latin typeface="Dosis"/>
                <a:ea typeface="Dosis"/>
                <a:cs typeface="Dosis"/>
                <a:sym typeface="Dosis"/>
              </a:rPr>
              <a:t>RECONOCIMIENTO</a:t>
            </a:r>
            <a:endParaRPr sz="2400" b="1">
              <a:solidFill>
                <a:srgbClr val="999999"/>
              </a:solidFill>
              <a:latin typeface="Dosis"/>
              <a:ea typeface="Dosis"/>
              <a:cs typeface="Dosis"/>
              <a:sym typeface="Dosis"/>
            </a:endParaRPr>
          </a:p>
        </p:txBody>
      </p:sp>
      <p:sp>
        <p:nvSpPr>
          <p:cNvPr id="1351" name="Google Shape;1351;p93"/>
          <p:cNvSpPr/>
          <p:nvPr/>
        </p:nvSpPr>
        <p:spPr>
          <a:xfrm rot="-1337268" flipH="1">
            <a:off x="2826615" y="1972548"/>
            <a:ext cx="3884623" cy="474717"/>
          </a:xfrm>
          <a:custGeom>
            <a:avLst/>
            <a:gdLst/>
            <a:ahLst/>
            <a:cxnLst/>
            <a:rect l="l" t="t" r="r" b="b"/>
            <a:pathLst>
              <a:path w="127529" h="47204" extrusionOk="0">
                <a:moveTo>
                  <a:pt x="127529" y="0"/>
                </a:moveTo>
                <a:cubicBezTo>
                  <a:pt x="117981" y="7721"/>
                  <a:pt x="91496" y="41347"/>
                  <a:pt x="70241" y="46328"/>
                </a:cubicBezTo>
                <a:cubicBezTo>
                  <a:pt x="48986" y="51310"/>
                  <a:pt x="11707" y="32629"/>
                  <a:pt x="0" y="29889"/>
                </a:cubicBezTo>
              </a:path>
            </a:pathLst>
          </a:custGeom>
          <a:noFill/>
          <a:ln w="38100" cap="flat" cmpd="sng">
            <a:solidFill>
              <a:schemeClr val="dk2"/>
            </a:solidFill>
            <a:prstDash val="solid"/>
            <a:round/>
            <a:headEnd type="stealth" w="med" len="med"/>
            <a:tailEnd type="none" w="med" len="med"/>
          </a:ln>
        </p:spPr>
      </p:sp>
      <p:sp>
        <p:nvSpPr>
          <p:cNvPr id="1352" name="Google Shape;1352;p93"/>
          <p:cNvSpPr txBox="1"/>
          <p:nvPr/>
        </p:nvSpPr>
        <p:spPr>
          <a:xfrm>
            <a:off x="0" y="0"/>
            <a:ext cx="5305500" cy="746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3000" b="1">
                <a:solidFill>
                  <a:srgbClr val="666666"/>
                </a:solidFill>
                <a:latin typeface="Dosis"/>
                <a:ea typeface="Dosis"/>
                <a:cs typeface="Dosis"/>
                <a:sym typeface="Dosis"/>
              </a:rPr>
              <a:t>Modelo RAMP</a:t>
            </a:r>
            <a:endParaRPr sz="3000">
              <a:solidFill>
                <a:schemeClr val="dk1"/>
              </a:solidFill>
            </a:endParaRPr>
          </a:p>
        </p:txBody>
      </p:sp>
      <p:sp>
        <p:nvSpPr>
          <p:cNvPr id="1353" name="Google Shape;1353;p93"/>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sp>
        <p:nvSpPr>
          <p:cNvPr id="1358" name="Google Shape;1358;p94"/>
          <p:cNvSpPr txBox="1">
            <a:spLocks noGrp="1"/>
          </p:cNvSpPr>
          <p:nvPr>
            <p:ph type="ctrTitle"/>
          </p:nvPr>
        </p:nvSpPr>
        <p:spPr>
          <a:xfrm>
            <a:off x="1099775" y="111672"/>
            <a:ext cx="6858000" cy="6951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ct val="86538"/>
              <a:buFont typeface="Calibri"/>
              <a:buNone/>
            </a:pPr>
            <a:r>
              <a:rPr lang="es" b="1">
                <a:latin typeface="Dosis"/>
                <a:ea typeface="Dosis"/>
                <a:cs typeface="Dosis"/>
                <a:sym typeface="Dosis"/>
              </a:rPr>
              <a:t>Seligman</a:t>
            </a:r>
            <a:endParaRPr b="1">
              <a:latin typeface="Dosis"/>
              <a:ea typeface="Dosis"/>
              <a:cs typeface="Dosis"/>
              <a:sym typeface="Dosis"/>
            </a:endParaRPr>
          </a:p>
        </p:txBody>
      </p:sp>
      <p:sp>
        <p:nvSpPr>
          <p:cNvPr id="1359" name="Google Shape;1359;p94"/>
          <p:cNvSpPr txBox="1">
            <a:spLocks noGrp="1"/>
          </p:cNvSpPr>
          <p:nvPr>
            <p:ph type="subTitle" idx="1"/>
          </p:nvPr>
        </p:nvSpPr>
        <p:spPr>
          <a:xfrm>
            <a:off x="1142997" y="878673"/>
            <a:ext cx="6858000" cy="361800"/>
          </a:xfrm>
          <a:prstGeom prst="rect">
            <a:avLst/>
          </a:prstGeom>
          <a:noFill/>
          <a:ln>
            <a:noFill/>
          </a:ln>
        </p:spPr>
        <p:txBody>
          <a:bodyPr spcFirstLastPara="1" wrap="square" lIns="68575" tIns="34275" rIns="68575" bIns="34275" anchor="t" anchorCtr="0">
            <a:normAutofit lnSpcReduction="10000"/>
          </a:bodyPr>
          <a:lstStyle/>
          <a:p>
            <a:pPr marL="0" lvl="0" indent="0" algn="ctr" rtl="0">
              <a:lnSpc>
                <a:spcPct val="90000"/>
              </a:lnSpc>
              <a:spcBef>
                <a:spcPts val="0"/>
              </a:spcBef>
              <a:spcAft>
                <a:spcPts val="0"/>
              </a:spcAft>
              <a:buClr>
                <a:schemeClr val="dk1"/>
              </a:buClr>
              <a:buSzPts val="1800"/>
              <a:buNone/>
            </a:pPr>
            <a:r>
              <a:rPr lang="es" sz="2400">
                <a:latin typeface="Dosis"/>
                <a:ea typeface="Dosis"/>
                <a:cs typeface="Dosis"/>
                <a:sym typeface="Dosis"/>
              </a:rPr>
              <a:t>Componentes personas felices</a:t>
            </a:r>
            <a:endParaRPr sz="2400">
              <a:latin typeface="Dosis"/>
              <a:ea typeface="Dosis"/>
              <a:cs typeface="Dosis"/>
              <a:sym typeface="Dosis"/>
            </a:endParaRPr>
          </a:p>
        </p:txBody>
      </p:sp>
      <p:sp>
        <p:nvSpPr>
          <p:cNvPr id="1360" name="Google Shape;1360;p94"/>
          <p:cNvSpPr/>
          <p:nvPr/>
        </p:nvSpPr>
        <p:spPr>
          <a:xfrm>
            <a:off x="246999" y="1623096"/>
            <a:ext cx="1854300" cy="1418700"/>
          </a:xfrm>
          <a:prstGeom prst="ellipse">
            <a:avLst/>
          </a:prstGeom>
          <a:solidFill>
            <a:srgbClr val="FCE5CD"/>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b="1">
              <a:solidFill>
                <a:schemeClr val="lt1"/>
              </a:solidFill>
              <a:latin typeface="Dosis"/>
              <a:ea typeface="Dosis"/>
              <a:cs typeface="Dosis"/>
              <a:sym typeface="Dosis"/>
            </a:endParaRPr>
          </a:p>
        </p:txBody>
      </p:sp>
      <p:sp>
        <p:nvSpPr>
          <p:cNvPr id="1361" name="Google Shape;1361;p94"/>
          <p:cNvSpPr txBox="1"/>
          <p:nvPr/>
        </p:nvSpPr>
        <p:spPr>
          <a:xfrm>
            <a:off x="669803" y="2089979"/>
            <a:ext cx="1008600" cy="4845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b="1">
                <a:solidFill>
                  <a:schemeClr val="dk1"/>
                </a:solidFill>
                <a:latin typeface="Dosis"/>
                <a:ea typeface="Dosis"/>
                <a:cs typeface="Dosis"/>
                <a:sym typeface="Dosis"/>
              </a:rPr>
              <a:t>EMOCIONES</a:t>
            </a:r>
            <a:endParaRPr b="1">
              <a:latin typeface="Dosis"/>
              <a:ea typeface="Dosis"/>
              <a:cs typeface="Dosis"/>
              <a:sym typeface="Dosis"/>
            </a:endParaRPr>
          </a:p>
          <a:p>
            <a:pPr marL="0" marR="0" lvl="0" indent="0" algn="ctr" rtl="0">
              <a:spcBef>
                <a:spcPts val="0"/>
              </a:spcBef>
              <a:spcAft>
                <a:spcPts val="0"/>
              </a:spcAft>
              <a:buNone/>
            </a:pPr>
            <a:r>
              <a:rPr lang="es" b="1">
                <a:solidFill>
                  <a:schemeClr val="dk1"/>
                </a:solidFill>
                <a:latin typeface="Dosis"/>
                <a:ea typeface="Dosis"/>
                <a:cs typeface="Dosis"/>
                <a:sym typeface="Dosis"/>
              </a:rPr>
              <a:t>POSITIVAS</a:t>
            </a:r>
            <a:endParaRPr b="1">
              <a:solidFill>
                <a:schemeClr val="dk1"/>
              </a:solidFill>
              <a:latin typeface="Dosis"/>
              <a:ea typeface="Dosis"/>
              <a:cs typeface="Dosis"/>
              <a:sym typeface="Dosis"/>
            </a:endParaRPr>
          </a:p>
        </p:txBody>
      </p:sp>
      <p:grpSp>
        <p:nvGrpSpPr>
          <p:cNvPr id="1362" name="Google Shape;1362;p94"/>
          <p:cNvGrpSpPr/>
          <p:nvPr/>
        </p:nvGrpSpPr>
        <p:grpSpPr>
          <a:xfrm>
            <a:off x="6915499" y="1785922"/>
            <a:ext cx="1854225" cy="1418625"/>
            <a:chOff x="3536294" y="3390689"/>
            <a:chExt cx="2472300" cy="1891500"/>
          </a:xfrm>
        </p:grpSpPr>
        <p:sp>
          <p:nvSpPr>
            <p:cNvPr id="1363" name="Google Shape;1363;p94"/>
            <p:cNvSpPr/>
            <p:nvPr/>
          </p:nvSpPr>
          <p:spPr>
            <a:xfrm>
              <a:off x="3536294" y="3390689"/>
              <a:ext cx="2472300" cy="1891500"/>
            </a:xfrm>
            <a:prstGeom prst="ellipse">
              <a:avLst/>
            </a:prstGeom>
            <a:solidFill>
              <a:srgbClr val="D9D2E9"/>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b="1">
                <a:solidFill>
                  <a:schemeClr val="lt1"/>
                </a:solidFill>
                <a:latin typeface="Dosis"/>
                <a:ea typeface="Dosis"/>
                <a:cs typeface="Dosis"/>
                <a:sym typeface="Dosis"/>
              </a:endParaRPr>
            </a:p>
          </p:txBody>
        </p:sp>
        <p:sp>
          <p:nvSpPr>
            <p:cNvPr id="1364" name="Google Shape;1364;p94"/>
            <p:cNvSpPr txBox="1"/>
            <p:nvPr/>
          </p:nvSpPr>
          <p:spPr>
            <a:xfrm>
              <a:off x="4100031" y="4064000"/>
              <a:ext cx="1009800" cy="369300"/>
            </a:xfrm>
            <a:prstGeom prst="rect">
              <a:avLst/>
            </a:prstGeom>
            <a:solidFill>
              <a:srgbClr val="D9D2E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b="1">
                  <a:solidFill>
                    <a:schemeClr val="dk1"/>
                  </a:solidFill>
                  <a:latin typeface="Dosis"/>
                  <a:ea typeface="Dosis"/>
                  <a:cs typeface="Dosis"/>
                  <a:sym typeface="Dosis"/>
                </a:rPr>
                <a:t>   LOGRO</a:t>
              </a:r>
              <a:endParaRPr b="1">
                <a:solidFill>
                  <a:schemeClr val="dk1"/>
                </a:solidFill>
                <a:latin typeface="Dosis"/>
                <a:ea typeface="Dosis"/>
                <a:cs typeface="Dosis"/>
                <a:sym typeface="Dosis"/>
              </a:endParaRPr>
            </a:p>
          </p:txBody>
        </p:sp>
      </p:grpSp>
      <p:grpSp>
        <p:nvGrpSpPr>
          <p:cNvPr id="1365" name="Google Shape;1365;p94"/>
          <p:cNvGrpSpPr/>
          <p:nvPr/>
        </p:nvGrpSpPr>
        <p:grpSpPr>
          <a:xfrm>
            <a:off x="1963123" y="1737396"/>
            <a:ext cx="1854225" cy="1418625"/>
            <a:chOff x="3536294" y="3390689"/>
            <a:chExt cx="2472300" cy="1891500"/>
          </a:xfrm>
        </p:grpSpPr>
        <p:sp>
          <p:nvSpPr>
            <p:cNvPr id="1366" name="Google Shape;1366;p94"/>
            <p:cNvSpPr/>
            <p:nvPr/>
          </p:nvSpPr>
          <p:spPr>
            <a:xfrm>
              <a:off x="3536294" y="3390689"/>
              <a:ext cx="2472300" cy="1891500"/>
            </a:xfrm>
            <a:prstGeom prst="ellipse">
              <a:avLst/>
            </a:prstGeom>
            <a:solidFill>
              <a:srgbClr val="FFD966"/>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b="1">
                <a:solidFill>
                  <a:schemeClr val="lt1"/>
                </a:solidFill>
                <a:latin typeface="Dosis"/>
                <a:ea typeface="Dosis"/>
                <a:cs typeface="Dosis"/>
                <a:sym typeface="Dosis"/>
              </a:endParaRPr>
            </a:p>
          </p:txBody>
        </p:sp>
        <p:sp>
          <p:nvSpPr>
            <p:cNvPr id="1367" name="Google Shape;1367;p94"/>
            <p:cNvSpPr txBox="1"/>
            <p:nvPr/>
          </p:nvSpPr>
          <p:spPr>
            <a:xfrm>
              <a:off x="4100031" y="4064000"/>
              <a:ext cx="1562400" cy="369300"/>
            </a:xfrm>
            <a:prstGeom prst="rect">
              <a:avLst/>
            </a:prstGeom>
            <a:solidFill>
              <a:srgbClr val="FFD96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b="1">
                  <a:solidFill>
                    <a:schemeClr val="dk1"/>
                  </a:solidFill>
                  <a:latin typeface="Dosis"/>
                  <a:ea typeface="Dosis"/>
                  <a:cs typeface="Dosis"/>
                  <a:sym typeface="Dosis"/>
                </a:rPr>
                <a:t>COMPROMISO</a:t>
              </a:r>
              <a:endParaRPr b="1">
                <a:solidFill>
                  <a:schemeClr val="dk1"/>
                </a:solidFill>
                <a:latin typeface="Dosis"/>
                <a:ea typeface="Dosis"/>
                <a:cs typeface="Dosis"/>
                <a:sym typeface="Dosis"/>
              </a:endParaRPr>
            </a:p>
          </p:txBody>
        </p:sp>
      </p:grpSp>
      <p:grpSp>
        <p:nvGrpSpPr>
          <p:cNvPr id="1368" name="Google Shape;1368;p94"/>
          <p:cNvGrpSpPr/>
          <p:nvPr/>
        </p:nvGrpSpPr>
        <p:grpSpPr>
          <a:xfrm>
            <a:off x="3672134" y="1785922"/>
            <a:ext cx="1854225" cy="1418625"/>
            <a:chOff x="3536294" y="3390689"/>
            <a:chExt cx="2472300" cy="1891500"/>
          </a:xfrm>
        </p:grpSpPr>
        <p:sp>
          <p:nvSpPr>
            <p:cNvPr id="1369" name="Google Shape;1369;p94"/>
            <p:cNvSpPr/>
            <p:nvPr/>
          </p:nvSpPr>
          <p:spPr>
            <a:xfrm>
              <a:off x="3536294" y="3390689"/>
              <a:ext cx="2472300" cy="1891500"/>
            </a:xfrm>
            <a:prstGeom prst="ellipse">
              <a:avLst/>
            </a:prstGeom>
            <a:solidFill>
              <a:srgbClr val="B6D7A8"/>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b="1">
                <a:solidFill>
                  <a:schemeClr val="lt1"/>
                </a:solidFill>
                <a:latin typeface="Dosis"/>
                <a:ea typeface="Dosis"/>
                <a:cs typeface="Dosis"/>
                <a:sym typeface="Dosis"/>
              </a:endParaRPr>
            </a:p>
          </p:txBody>
        </p:sp>
        <p:sp>
          <p:nvSpPr>
            <p:cNvPr id="1370" name="Google Shape;1370;p94"/>
            <p:cNvSpPr txBox="1"/>
            <p:nvPr/>
          </p:nvSpPr>
          <p:spPr>
            <a:xfrm>
              <a:off x="4100015" y="4063993"/>
              <a:ext cx="1455900" cy="369300"/>
            </a:xfrm>
            <a:prstGeom prst="rect">
              <a:avLst/>
            </a:prstGeom>
            <a:solidFill>
              <a:srgbClr val="B6D7A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b="1">
                  <a:solidFill>
                    <a:schemeClr val="dk1"/>
                  </a:solidFill>
                  <a:latin typeface="Dosis"/>
                  <a:ea typeface="Dosis"/>
                  <a:cs typeface="Dosis"/>
                  <a:sym typeface="Dosis"/>
                </a:rPr>
                <a:t>RELACIONES</a:t>
              </a:r>
              <a:endParaRPr b="1">
                <a:latin typeface="Dosis"/>
                <a:ea typeface="Dosis"/>
                <a:cs typeface="Dosis"/>
                <a:sym typeface="Dosis"/>
              </a:endParaRPr>
            </a:p>
          </p:txBody>
        </p:sp>
      </p:grpSp>
      <p:grpSp>
        <p:nvGrpSpPr>
          <p:cNvPr id="1371" name="Google Shape;1371;p94"/>
          <p:cNvGrpSpPr/>
          <p:nvPr/>
        </p:nvGrpSpPr>
        <p:grpSpPr>
          <a:xfrm>
            <a:off x="5357368" y="1864270"/>
            <a:ext cx="1854225" cy="1418625"/>
            <a:chOff x="3536294" y="3390689"/>
            <a:chExt cx="2472300" cy="1891500"/>
          </a:xfrm>
        </p:grpSpPr>
        <p:sp>
          <p:nvSpPr>
            <p:cNvPr id="1372" name="Google Shape;1372;p94"/>
            <p:cNvSpPr/>
            <p:nvPr/>
          </p:nvSpPr>
          <p:spPr>
            <a:xfrm>
              <a:off x="3536294" y="3390689"/>
              <a:ext cx="2472300" cy="1891500"/>
            </a:xfrm>
            <a:prstGeom prst="ellipse">
              <a:avLst/>
            </a:prstGeom>
            <a:solidFill>
              <a:srgbClr val="A4C2F4"/>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b="1">
                <a:solidFill>
                  <a:schemeClr val="lt1"/>
                </a:solidFill>
                <a:latin typeface="Dosis"/>
                <a:ea typeface="Dosis"/>
                <a:cs typeface="Dosis"/>
                <a:sym typeface="Dosis"/>
              </a:endParaRPr>
            </a:p>
          </p:txBody>
        </p:sp>
        <p:sp>
          <p:nvSpPr>
            <p:cNvPr id="1373" name="Google Shape;1373;p94"/>
            <p:cNvSpPr txBox="1"/>
            <p:nvPr/>
          </p:nvSpPr>
          <p:spPr>
            <a:xfrm>
              <a:off x="4100031" y="4064000"/>
              <a:ext cx="1175400" cy="369300"/>
            </a:xfrm>
            <a:prstGeom prst="rect">
              <a:avLst/>
            </a:prstGeom>
            <a:solidFill>
              <a:srgbClr val="A4C2F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b="1">
                  <a:solidFill>
                    <a:schemeClr val="dk1"/>
                  </a:solidFill>
                  <a:latin typeface="Dosis"/>
                  <a:ea typeface="Dosis"/>
                  <a:cs typeface="Dosis"/>
                  <a:sym typeface="Dosis"/>
                </a:rPr>
                <a:t>   SENTIDO</a:t>
              </a:r>
              <a:endParaRPr b="1">
                <a:latin typeface="Dosis"/>
                <a:ea typeface="Dosis"/>
                <a:cs typeface="Dosis"/>
                <a:sym typeface="Dosis"/>
              </a:endParaRPr>
            </a:p>
          </p:txBody>
        </p:sp>
      </p:grpSp>
      <p:sp>
        <p:nvSpPr>
          <p:cNvPr id="1374" name="Google Shape;1374;p94"/>
          <p:cNvSpPr txBox="1"/>
          <p:nvPr/>
        </p:nvSpPr>
        <p:spPr>
          <a:xfrm>
            <a:off x="388908" y="3204436"/>
            <a:ext cx="1289400" cy="692400"/>
          </a:xfrm>
          <a:prstGeom prst="rect">
            <a:avLst/>
          </a:prstGeom>
          <a:noFill/>
          <a:ln>
            <a:noFill/>
          </a:ln>
        </p:spPr>
        <p:txBody>
          <a:bodyPr spcFirstLastPara="1" wrap="square" lIns="68575" tIns="34275" rIns="68575" bIns="34275" anchor="t" anchorCtr="0">
            <a:noAutofit/>
          </a:bodyPr>
          <a:lstStyle/>
          <a:p>
            <a:pPr marL="215900" marR="0" lvl="0" indent="-215900" algn="l" rtl="0">
              <a:spcBef>
                <a:spcPts val="0"/>
              </a:spcBef>
              <a:spcAft>
                <a:spcPts val="0"/>
              </a:spcAft>
              <a:buClr>
                <a:schemeClr val="dk1"/>
              </a:buClr>
              <a:buSzPts val="1400"/>
              <a:buFont typeface="Dosis"/>
              <a:buChar char="•"/>
            </a:pPr>
            <a:r>
              <a:rPr lang="es" sz="1400">
                <a:solidFill>
                  <a:schemeClr val="dk1"/>
                </a:solidFill>
                <a:latin typeface="Dosis"/>
                <a:ea typeface="Dosis"/>
                <a:cs typeface="Dosis"/>
                <a:sym typeface="Dosis"/>
              </a:rPr>
              <a:t>PASADO</a:t>
            </a:r>
            <a:endParaRPr sz="1100">
              <a:latin typeface="Dosis"/>
              <a:ea typeface="Dosis"/>
              <a:cs typeface="Dosis"/>
              <a:sym typeface="Dosis"/>
            </a:endParaRPr>
          </a:p>
          <a:p>
            <a:pPr marL="215900" marR="0" lvl="0" indent="-215900" algn="l" rtl="0">
              <a:spcBef>
                <a:spcPts val="0"/>
              </a:spcBef>
              <a:spcAft>
                <a:spcPts val="0"/>
              </a:spcAft>
              <a:buClr>
                <a:schemeClr val="dk1"/>
              </a:buClr>
              <a:buSzPts val="1400"/>
              <a:buFont typeface="Dosis"/>
              <a:buChar char="•"/>
            </a:pPr>
            <a:r>
              <a:rPr lang="es" sz="1400">
                <a:solidFill>
                  <a:schemeClr val="dk1"/>
                </a:solidFill>
                <a:latin typeface="Dosis"/>
                <a:ea typeface="Dosis"/>
                <a:cs typeface="Dosis"/>
                <a:sym typeface="Dosis"/>
              </a:rPr>
              <a:t>PRESENTE</a:t>
            </a:r>
            <a:endParaRPr sz="1100">
              <a:latin typeface="Dosis"/>
              <a:ea typeface="Dosis"/>
              <a:cs typeface="Dosis"/>
              <a:sym typeface="Dosis"/>
            </a:endParaRPr>
          </a:p>
          <a:p>
            <a:pPr marL="215900" marR="0" lvl="0" indent="-215900" algn="l" rtl="0">
              <a:spcBef>
                <a:spcPts val="0"/>
              </a:spcBef>
              <a:spcAft>
                <a:spcPts val="0"/>
              </a:spcAft>
              <a:buClr>
                <a:schemeClr val="dk1"/>
              </a:buClr>
              <a:buSzPts val="1400"/>
              <a:buFont typeface="Dosis"/>
              <a:buChar char="•"/>
            </a:pPr>
            <a:r>
              <a:rPr lang="es" sz="1400">
                <a:solidFill>
                  <a:schemeClr val="dk1"/>
                </a:solidFill>
                <a:latin typeface="Dosis"/>
                <a:ea typeface="Dosis"/>
                <a:cs typeface="Dosis"/>
                <a:sym typeface="Dosis"/>
              </a:rPr>
              <a:t>FUTURO</a:t>
            </a:r>
            <a:endParaRPr sz="1400">
              <a:solidFill>
                <a:schemeClr val="dk1"/>
              </a:solidFill>
              <a:latin typeface="Dosis"/>
              <a:ea typeface="Dosis"/>
              <a:cs typeface="Dosis"/>
              <a:sym typeface="Dosis"/>
            </a:endParaRPr>
          </a:p>
        </p:txBody>
      </p:sp>
      <p:sp>
        <p:nvSpPr>
          <p:cNvPr id="1375" name="Google Shape;1375;p94"/>
          <p:cNvSpPr txBox="1"/>
          <p:nvPr/>
        </p:nvSpPr>
        <p:spPr>
          <a:xfrm>
            <a:off x="2327136" y="3262421"/>
            <a:ext cx="1289400" cy="692400"/>
          </a:xfrm>
          <a:prstGeom prst="rect">
            <a:avLst/>
          </a:prstGeom>
          <a:noFill/>
          <a:ln>
            <a:noFill/>
          </a:ln>
        </p:spPr>
        <p:txBody>
          <a:bodyPr spcFirstLastPara="1" wrap="square" lIns="68575" tIns="34275" rIns="68575" bIns="34275" anchor="t" anchorCtr="0">
            <a:noAutofit/>
          </a:bodyPr>
          <a:lstStyle/>
          <a:p>
            <a:pPr marL="215900" marR="0" lvl="0" indent="-215900" algn="l" rtl="0">
              <a:spcBef>
                <a:spcPts val="0"/>
              </a:spcBef>
              <a:spcAft>
                <a:spcPts val="0"/>
              </a:spcAft>
              <a:buClr>
                <a:schemeClr val="dk1"/>
              </a:buClr>
              <a:buSzPts val="1400"/>
              <a:buFont typeface="Dosis"/>
              <a:buChar char="•"/>
            </a:pPr>
            <a:r>
              <a:rPr lang="es" sz="1400">
                <a:solidFill>
                  <a:schemeClr val="dk1"/>
                </a:solidFill>
                <a:latin typeface="Dosis"/>
                <a:ea typeface="Dosis"/>
                <a:cs typeface="Dosis"/>
                <a:sym typeface="Dosis"/>
              </a:rPr>
              <a:t>NOSOTROS</a:t>
            </a:r>
            <a:endParaRPr sz="1100">
              <a:latin typeface="Dosis"/>
              <a:ea typeface="Dosis"/>
              <a:cs typeface="Dosis"/>
              <a:sym typeface="Dosis"/>
            </a:endParaRPr>
          </a:p>
          <a:p>
            <a:pPr marL="215900" marR="0" lvl="0" indent="-215900" algn="l" rtl="0">
              <a:spcBef>
                <a:spcPts val="0"/>
              </a:spcBef>
              <a:spcAft>
                <a:spcPts val="0"/>
              </a:spcAft>
              <a:buClr>
                <a:schemeClr val="dk1"/>
              </a:buClr>
              <a:buSzPts val="1400"/>
              <a:buFont typeface="Dosis"/>
              <a:buChar char="•"/>
            </a:pPr>
            <a:r>
              <a:rPr lang="es" sz="1400">
                <a:solidFill>
                  <a:schemeClr val="dk1"/>
                </a:solidFill>
                <a:latin typeface="Dosis"/>
                <a:ea typeface="Dosis"/>
                <a:cs typeface="Dosis"/>
                <a:sym typeface="Dosis"/>
              </a:rPr>
              <a:t>DESARROLLO</a:t>
            </a:r>
            <a:endParaRPr sz="1100">
              <a:latin typeface="Dosis"/>
              <a:ea typeface="Dosis"/>
              <a:cs typeface="Dosis"/>
              <a:sym typeface="Dosis"/>
            </a:endParaRPr>
          </a:p>
          <a:p>
            <a:pPr marL="215900" marR="0" lvl="0" indent="-215900" algn="l" rtl="0">
              <a:spcBef>
                <a:spcPts val="0"/>
              </a:spcBef>
              <a:spcAft>
                <a:spcPts val="0"/>
              </a:spcAft>
              <a:buClr>
                <a:schemeClr val="dk1"/>
              </a:buClr>
              <a:buSzPts val="1400"/>
              <a:buFont typeface="Dosis"/>
              <a:buChar char="•"/>
            </a:pPr>
            <a:r>
              <a:rPr lang="es" sz="1400">
                <a:solidFill>
                  <a:schemeClr val="dk1"/>
                </a:solidFill>
                <a:latin typeface="Dosis"/>
                <a:ea typeface="Dosis"/>
                <a:cs typeface="Dosis"/>
                <a:sym typeface="Dosis"/>
              </a:rPr>
              <a:t>HABILIDADES</a:t>
            </a:r>
            <a:endParaRPr sz="1400">
              <a:solidFill>
                <a:schemeClr val="dk1"/>
              </a:solidFill>
              <a:latin typeface="Dosis"/>
              <a:ea typeface="Dosis"/>
              <a:cs typeface="Dosis"/>
              <a:sym typeface="Dosis"/>
            </a:endParaRPr>
          </a:p>
        </p:txBody>
      </p:sp>
      <p:sp>
        <p:nvSpPr>
          <p:cNvPr id="1376" name="Google Shape;1376;p94"/>
          <p:cNvSpPr txBox="1"/>
          <p:nvPr/>
        </p:nvSpPr>
        <p:spPr>
          <a:xfrm>
            <a:off x="7042775" y="3282775"/>
            <a:ext cx="2012400" cy="276900"/>
          </a:xfrm>
          <a:prstGeom prst="rect">
            <a:avLst/>
          </a:prstGeom>
          <a:noFill/>
          <a:ln>
            <a:noFill/>
          </a:ln>
        </p:spPr>
        <p:txBody>
          <a:bodyPr spcFirstLastPara="1" wrap="square" lIns="68575" tIns="34275" rIns="68575" bIns="34275" anchor="t" anchorCtr="0">
            <a:noAutofit/>
          </a:bodyPr>
          <a:lstStyle/>
          <a:p>
            <a:pPr marL="457200" marR="0" lvl="0" indent="-317500" algn="l" rtl="0">
              <a:lnSpc>
                <a:spcPct val="100000"/>
              </a:lnSpc>
              <a:spcBef>
                <a:spcPts val="0"/>
              </a:spcBef>
              <a:spcAft>
                <a:spcPts val="0"/>
              </a:spcAft>
              <a:buClr>
                <a:schemeClr val="dk1"/>
              </a:buClr>
              <a:buSzPts val="1400"/>
              <a:buFont typeface="Dosis"/>
              <a:buChar char="●"/>
            </a:pPr>
            <a:r>
              <a:rPr lang="es" sz="1400">
                <a:solidFill>
                  <a:schemeClr val="dk1"/>
                </a:solidFill>
                <a:latin typeface="Dosis"/>
                <a:ea typeface="Dosis"/>
                <a:cs typeface="Dosis"/>
                <a:sym typeface="Dosis"/>
              </a:rPr>
              <a:t>ESTABLECER METAS</a:t>
            </a:r>
            <a:endParaRPr sz="1400">
              <a:solidFill>
                <a:schemeClr val="dk1"/>
              </a:solidFill>
              <a:latin typeface="Dosis"/>
              <a:ea typeface="Dosis"/>
              <a:cs typeface="Dosis"/>
              <a:sym typeface="Dosis"/>
            </a:endParaRPr>
          </a:p>
        </p:txBody>
      </p:sp>
      <p:sp>
        <p:nvSpPr>
          <p:cNvPr id="1377" name="Google Shape;1377;p94"/>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378" name="Google Shape;1378;p94"/>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379" name="Google Shape;1379;p94"/>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83"/>
        <p:cNvGrpSpPr/>
        <p:nvPr/>
      </p:nvGrpSpPr>
      <p:grpSpPr>
        <a:xfrm>
          <a:off x="0" y="0"/>
          <a:ext cx="0" cy="0"/>
          <a:chOff x="0" y="0"/>
          <a:chExt cx="0" cy="0"/>
        </a:xfrm>
      </p:grpSpPr>
      <p:sp>
        <p:nvSpPr>
          <p:cNvPr id="1384" name="Google Shape;1384;p95"/>
          <p:cNvSpPr txBox="1">
            <a:spLocks noGrp="1"/>
          </p:cNvSpPr>
          <p:nvPr>
            <p:ph type="title"/>
          </p:nvPr>
        </p:nvSpPr>
        <p:spPr>
          <a:xfrm>
            <a:off x="636950" y="-118856"/>
            <a:ext cx="7886700" cy="9942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1"/>
              </a:buClr>
              <a:buSzPct val="275000"/>
              <a:buFont typeface="Calibri"/>
              <a:buNone/>
            </a:pPr>
            <a:endParaRPr sz="1200">
              <a:latin typeface="Dosis"/>
              <a:ea typeface="Dosis"/>
              <a:cs typeface="Dosis"/>
              <a:sym typeface="Dosis"/>
            </a:endParaRPr>
          </a:p>
          <a:p>
            <a:pPr marL="0" lvl="0" indent="0" algn="ctr" rtl="0">
              <a:lnSpc>
                <a:spcPct val="90000"/>
              </a:lnSpc>
              <a:spcBef>
                <a:spcPts val="0"/>
              </a:spcBef>
              <a:spcAft>
                <a:spcPts val="0"/>
              </a:spcAft>
              <a:buClr>
                <a:schemeClr val="dk1"/>
              </a:buClr>
              <a:buSzPct val="275000"/>
              <a:buFont typeface="Calibri"/>
              <a:buNone/>
            </a:pPr>
            <a:endParaRPr sz="1200">
              <a:latin typeface="Dosis"/>
              <a:ea typeface="Dosis"/>
              <a:cs typeface="Dosis"/>
              <a:sym typeface="Dosis"/>
            </a:endParaRPr>
          </a:p>
          <a:p>
            <a:pPr marL="0" lvl="0" indent="0" algn="ctr" rtl="0">
              <a:spcBef>
                <a:spcPts val="0"/>
              </a:spcBef>
              <a:spcAft>
                <a:spcPts val="0"/>
              </a:spcAft>
              <a:buClr>
                <a:schemeClr val="dk1"/>
              </a:buClr>
              <a:buSzPct val="117857"/>
              <a:buFont typeface="Calibri"/>
              <a:buNone/>
            </a:pPr>
            <a:r>
              <a:rPr lang="es" b="1">
                <a:latin typeface="Dosis"/>
                <a:ea typeface="Dosis"/>
                <a:cs typeface="Dosis"/>
                <a:sym typeface="Dosis"/>
              </a:rPr>
              <a:t>TEORÍA DEL FLUJO</a:t>
            </a:r>
            <a:endParaRPr b="1">
              <a:latin typeface="Dosis"/>
              <a:ea typeface="Dosis"/>
              <a:cs typeface="Dosis"/>
              <a:sym typeface="Dosis"/>
            </a:endParaRPr>
          </a:p>
          <a:p>
            <a:pPr marL="0" lvl="0" indent="0" algn="ctr" rtl="0">
              <a:lnSpc>
                <a:spcPct val="90000"/>
              </a:lnSpc>
              <a:spcBef>
                <a:spcPts val="0"/>
              </a:spcBef>
              <a:spcAft>
                <a:spcPts val="0"/>
              </a:spcAft>
              <a:buClr>
                <a:schemeClr val="dk1"/>
              </a:buClr>
              <a:buSzPct val="275000"/>
              <a:buFont typeface="Calibri"/>
              <a:buNone/>
            </a:pPr>
            <a:endParaRPr sz="1200">
              <a:latin typeface="Dosis"/>
              <a:ea typeface="Dosis"/>
              <a:cs typeface="Dosis"/>
              <a:sym typeface="Dosis"/>
            </a:endParaRPr>
          </a:p>
          <a:p>
            <a:pPr marL="0" lvl="0" indent="0" algn="ctr" rtl="0">
              <a:lnSpc>
                <a:spcPct val="90000"/>
              </a:lnSpc>
              <a:spcBef>
                <a:spcPts val="0"/>
              </a:spcBef>
              <a:spcAft>
                <a:spcPts val="0"/>
              </a:spcAft>
              <a:buClr>
                <a:schemeClr val="dk1"/>
              </a:buClr>
              <a:buSzPct val="275000"/>
              <a:buFont typeface="Calibri"/>
              <a:buNone/>
            </a:pPr>
            <a:endParaRPr sz="1200">
              <a:latin typeface="Dosis"/>
              <a:ea typeface="Dosis"/>
              <a:cs typeface="Dosis"/>
              <a:sym typeface="Dosis"/>
            </a:endParaRPr>
          </a:p>
        </p:txBody>
      </p:sp>
      <p:sp>
        <p:nvSpPr>
          <p:cNvPr id="1385" name="Google Shape;1385;p95"/>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386" name="Google Shape;1386;p95"/>
          <p:cNvPicPr preferRelativeResize="0"/>
          <p:nvPr/>
        </p:nvPicPr>
        <p:blipFill rotWithShape="1">
          <a:blip r:embed="rId3">
            <a:alphaModFix/>
          </a:blip>
          <a:srcRect/>
          <a:stretch/>
        </p:blipFill>
        <p:spPr>
          <a:xfrm>
            <a:off x="4346249" y="4735775"/>
            <a:ext cx="451500" cy="349500"/>
          </a:xfrm>
          <a:prstGeom prst="rect">
            <a:avLst/>
          </a:prstGeom>
          <a:noFill/>
          <a:ln>
            <a:noFill/>
          </a:ln>
        </p:spPr>
      </p:pic>
      <p:pic>
        <p:nvPicPr>
          <p:cNvPr id="1387" name="Google Shape;1387;p95"/>
          <p:cNvPicPr preferRelativeResize="0"/>
          <p:nvPr/>
        </p:nvPicPr>
        <p:blipFill>
          <a:blip r:embed="rId4">
            <a:alphaModFix/>
          </a:blip>
          <a:stretch>
            <a:fillRect/>
          </a:stretch>
        </p:blipFill>
        <p:spPr>
          <a:xfrm>
            <a:off x="141600" y="1081779"/>
            <a:ext cx="3702961" cy="3525863"/>
          </a:xfrm>
          <a:prstGeom prst="rect">
            <a:avLst/>
          </a:prstGeom>
          <a:noFill/>
          <a:ln>
            <a:noFill/>
          </a:ln>
        </p:spPr>
      </p:pic>
      <p:sp>
        <p:nvSpPr>
          <p:cNvPr id="1388" name="Google Shape;1388;p95"/>
          <p:cNvSpPr txBox="1"/>
          <p:nvPr/>
        </p:nvSpPr>
        <p:spPr>
          <a:xfrm>
            <a:off x="3080300" y="594300"/>
            <a:ext cx="3000000" cy="3495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s" sz="1200">
                <a:solidFill>
                  <a:schemeClr val="dk1"/>
                </a:solidFill>
                <a:latin typeface="Dosis"/>
                <a:ea typeface="Dosis"/>
                <a:cs typeface="Dosis"/>
                <a:sym typeface="Dosis"/>
              </a:rPr>
              <a:t>CSIKSZANTMIHALYI</a:t>
            </a:r>
            <a:endParaRPr sz="1200">
              <a:solidFill>
                <a:schemeClr val="dk1"/>
              </a:solidFill>
              <a:latin typeface="Dosis"/>
              <a:ea typeface="Dosis"/>
              <a:cs typeface="Dosis"/>
              <a:sym typeface="Dosis"/>
            </a:endParaRPr>
          </a:p>
        </p:txBody>
      </p:sp>
      <p:pic>
        <p:nvPicPr>
          <p:cNvPr id="1389" name="Google Shape;1389;p95"/>
          <p:cNvPicPr preferRelativeResize="0"/>
          <p:nvPr/>
        </p:nvPicPr>
        <p:blipFill>
          <a:blip r:embed="rId5">
            <a:alphaModFix/>
          </a:blip>
          <a:stretch>
            <a:fillRect/>
          </a:stretch>
        </p:blipFill>
        <p:spPr>
          <a:xfrm>
            <a:off x="3996961" y="1096200"/>
            <a:ext cx="3569096" cy="3428825"/>
          </a:xfrm>
          <a:prstGeom prst="rect">
            <a:avLst/>
          </a:prstGeom>
          <a:noFill/>
          <a:ln>
            <a:noFill/>
          </a:ln>
        </p:spPr>
      </p:pic>
      <p:pic>
        <p:nvPicPr>
          <p:cNvPr id="1390" name="Google Shape;1390;p95"/>
          <p:cNvPicPr preferRelativeResize="0"/>
          <p:nvPr/>
        </p:nvPicPr>
        <p:blipFill rotWithShape="1">
          <a:blip r:embed="rId6">
            <a:alphaModFix/>
          </a:blip>
          <a:srcRect b="3110"/>
          <a:stretch/>
        </p:blipFill>
        <p:spPr>
          <a:xfrm>
            <a:off x="4246450" y="969825"/>
            <a:ext cx="3877375" cy="3613125"/>
          </a:xfrm>
          <a:prstGeom prst="rect">
            <a:avLst/>
          </a:prstGeom>
          <a:noFill/>
          <a:ln>
            <a:noFill/>
          </a:ln>
        </p:spPr>
      </p:pic>
      <p:sp>
        <p:nvSpPr>
          <p:cNvPr id="1391" name="Google Shape;1391;p95"/>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95"/>
        <p:cNvGrpSpPr/>
        <p:nvPr/>
      </p:nvGrpSpPr>
      <p:grpSpPr>
        <a:xfrm>
          <a:off x="0" y="0"/>
          <a:ext cx="0" cy="0"/>
          <a:chOff x="0" y="0"/>
          <a:chExt cx="0" cy="0"/>
        </a:xfrm>
      </p:grpSpPr>
      <p:sp>
        <p:nvSpPr>
          <p:cNvPr id="1396" name="Google Shape;1396;p96"/>
          <p:cNvSpPr txBox="1">
            <a:spLocks noGrp="1"/>
          </p:cNvSpPr>
          <p:nvPr>
            <p:ph type="title"/>
          </p:nvPr>
        </p:nvSpPr>
        <p:spPr>
          <a:xfrm>
            <a:off x="636950" y="-118856"/>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endParaRPr sz="1200">
              <a:latin typeface="Dosis"/>
              <a:ea typeface="Dosis"/>
              <a:cs typeface="Dosis"/>
              <a:sym typeface="Dosis"/>
            </a:endParaRPr>
          </a:p>
          <a:p>
            <a:pPr marL="0" lvl="0" indent="0" algn="ctr" rtl="0">
              <a:lnSpc>
                <a:spcPct val="90000"/>
              </a:lnSpc>
              <a:spcBef>
                <a:spcPts val="0"/>
              </a:spcBef>
              <a:spcAft>
                <a:spcPts val="0"/>
              </a:spcAft>
              <a:buClr>
                <a:schemeClr val="dk1"/>
              </a:buClr>
              <a:buSzPts val="3300"/>
              <a:buFont typeface="Calibri"/>
              <a:buNone/>
            </a:pPr>
            <a:endParaRPr sz="1200">
              <a:latin typeface="Dosis"/>
              <a:ea typeface="Dosis"/>
              <a:cs typeface="Dosis"/>
              <a:sym typeface="Dosis"/>
            </a:endParaRPr>
          </a:p>
          <a:p>
            <a:pPr marL="0" lvl="0" indent="0" algn="ctr" rtl="0">
              <a:spcBef>
                <a:spcPts val="0"/>
              </a:spcBef>
              <a:spcAft>
                <a:spcPts val="0"/>
              </a:spcAft>
              <a:buClr>
                <a:schemeClr val="dk1"/>
              </a:buClr>
              <a:buSzPts val="3300"/>
              <a:buFont typeface="Calibri"/>
              <a:buNone/>
            </a:pPr>
            <a:r>
              <a:rPr lang="es" b="1">
                <a:latin typeface="Dosis"/>
                <a:ea typeface="Dosis"/>
                <a:cs typeface="Dosis"/>
                <a:sym typeface="Dosis"/>
              </a:rPr>
              <a:t>TEORÍA DEL FLUJO</a:t>
            </a:r>
            <a:endParaRPr b="1">
              <a:latin typeface="Dosis"/>
              <a:ea typeface="Dosis"/>
              <a:cs typeface="Dosis"/>
              <a:sym typeface="Dosis"/>
            </a:endParaRPr>
          </a:p>
          <a:p>
            <a:pPr marL="0" lvl="0" indent="0" algn="ctr" rtl="0">
              <a:lnSpc>
                <a:spcPct val="90000"/>
              </a:lnSpc>
              <a:spcBef>
                <a:spcPts val="0"/>
              </a:spcBef>
              <a:spcAft>
                <a:spcPts val="0"/>
              </a:spcAft>
              <a:buClr>
                <a:schemeClr val="dk1"/>
              </a:buClr>
              <a:buSzPts val="3300"/>
              <a:buFont typeface="Calibri"/>
              <a:buNone/>
            </a:pPr>
            <a:endParaRPr sz="1200">
              <a:latin typeface="Dosis"/>
              <a:ea typeface="Dosis"/>
              <a:cs typeface="Dosis"/>
              <a:sym typeface="Dosis"/>
            </a:endParaRPr>
          </a:p>
        </p:txBody>
      </p:sp>
      <p:sp>
        <p:nvSpPr>
          <p:cNvPr id="1397" name="Google Shape;1397;p96"/>
          <p:cNvSpPr txBox="1">
            <a:spLocks noGrp="1"/>
          </p:cNvSpPr>
          <p:nvPr>
            <p:ph type="body" idx="1"/>
          </p:nvPr>
        </p:nvSpPr>
        <p:spPr>
          <a:xfrm>
            <a:off x="542200" y="825225"/>
            <a:ext cx="3886200" cy="3681300"/>
          </a:xfrm>
          <a:prstGeom prst="rect">
            <a:avLst/>
          </a:prstGeom>
          <a:noFill/>
          <a:ln w="28575" cap="flat" cmpd="sng">
            <a:solidFill>
              <a:srgbClr val="000000"/>
            </a:solidFill>
            <a:prstDash val="solid"/>
            <a:round/>
            <a:headEnd type="none" w="sm" len="sm"/>
            <a:tailEnd type="none" w="sm" len="sm"/>
          </a:ln>
        </p:spPr>
        <p:txBody>
          <a:bodyPr spcFirstLastPara="1" wrap="square" lIns="68575" tIns="34275" rIns="68575" bIns="34275" anchor="t" anchorCtr="0">
            <a:normAutofit/>
          </a:bodyPr>
          <a:lstStyle/>
          <a:p>
            <a:pPr marL="0" marR="0" lvl="0" indent="0" algn="l" rtl="0">
              <a:lnSpc>
                <a:spcPct val="90000"/>
              </a:lnSpc>
              <a:spcBef>
                <a:spcPts val="0"/>
              </a:spcBef>
              <a:spcAft>
                <a:spcPts val="0"/>
              </a:spcAft>
              <a:buClr>
                <a:schemeClr val="dk1"/>
              </a:buClr>
              <a:buSzPts val="2100"/>
              <a:buFont typeface="Calibri"/>
              <a:buNone/>
            </a:pPr>
            <a:endParaRPr>
              <a:latin typeface="Dosis"/>
              <a:ea typeface="Dosis"/>
              <a:cs typeface="Dosis"/>
              <a:sym typeface="Dosis"/>
            </a:endParaRPr>
          </a:p>
          <a:p>
            <a:pPr marL="0" marR="0" lvl="0" indent="0" algn="l" rtl="0">
              <a:lnSpc>
                <a:spcPct val="90000"/>
              </a:lnSpc>
              <a:spcBef>
                <a:spcPts val="0"/>
              </a:spcBef>
              <a:spcAft>
                <a:spcPts val="0"/>
              </a:spcAft>
              <a:buClr>
                <a:schemeClr val="dk1"/>
              </a:buClr>
              <a:buSzPts val="2100"/>
              <a:buFont typeface="Calibri"/>
              <a:buNone/>
            </a:pPr>
            <a:endParaRPr>
              <a:latin typeface="Dosis"/>
              <a:ea typeface="Dosis"/>
              <a:cs typeface="Dosis"/>
              <a:sym typeface="Dosis"/>
            </a:endParaRPr>
          </a:p>
          <a:p>
            <a:pPr marL="457200" marR="0" lvl="0" indent="-317500" algn="l" rtl="0">
              <a:lnSpc>
                <a:spcPct val="90000"/>
              </a:lnSpc>
              <a:spcBef>
                <a:spcPts val="0"/>
              </a:spcBef>
              <a:spcAft>
                <a:spcPts val="0"/>
              </a:spcAft>
              <a:buSzPts val="1400"/>
              <a:buFont typeface="Dosis"/>
              <a:buChar char="●"/>
            </a:pPr>
            <a:r>
              <a:rPr lang="es">
                <a:latin typeface="Dosis"/>
                <a:ea typeface="Dosis"/>
                <a:cs typeface="Dosis"/>
                <a:sym typeface="Dosis"/>
              </a:rPr>
              <a:t>Estado óptimo de motivación.</a:t>
            </a:r>
            <a:endParaRPr>
              <a:latin typeface="Dosis"/>
              <a:ea typeface="Dosis"/>
              <a:cs typeface="Dosis"/>
              <a:sym typeface="Dosis"/>
            </a:endParaRPr>
          </a:p>
          <a:p>
            <a:pPr marL="457200" marR="0" lvl="0" indent="0" algn="l" rtl="0">
              <a:lnSpc>
                <a:spcPct val="90000"/>
              </a:lnSpc>
              <a:spcBef>
                <a:spcPts val="0"/>
              </a:spcBef>
              <a:spcAft>
                <a:spcPts val="0"/>
              </a:spcAft>
              <a:buNone/>
            </a:pPr>
            <a:endParaRPr>
              <a:latin typeface="Dosis"/>
              <a:ea typeface="Dosis"/>
              <a:cs typeface="Dosis"/>
              <a:sym typeface="Dosis"/>
            </a:endParaRPr>
          </a:p>
          <a:p>
            <a:pPr marL="457200" marR="0" lvl="0" indent="-317500" algn="l" rtl="0">
              <a:lnSpc>
                <a:spcPct val="90000"/>
              </a:lnSpc>
              <a:spcBef>
                <a:spcPts val="0"/>
              </a:spcBef>
              <a:spcAft>
                <a:spcPts val="0"/>
              </a:spcAft>
              <a:buSzPts val="1400"/>
              <a:buFont typeface="Dosis"/>
              <a:buChar char="●"/>
            </a:pPr>
            <a:r>
              <a:rPr lang="es">
                <a:latin typeface="Dosis"/>
                <a:ea typeface="Dosis"/>
                <a:cs typeface="Dosis"/>
                <a:sym typeface="Dosis"/>
              </a:rPr>
              <a:t>Inmersión</a:t>
            </a:r>
            <a:endParaRPr>
              <a:latin typeface="Dosis"/>
              <a:ea typeface="Dosis"/>
              <a:cs typeface="Dosis"/>
              <a:sym typeface="Dosis"/>
            </a:endParaRPr>
          </a:p>
          <a:p>
            <a:pPr marL="457200" marR="0" lvl="0" indent="0" algn="l" rtl="0">
              <a:lnSpc>
                <a:spcPct val="90000"/>
              </a:lnSpc>
              <a:spcBef>
                <a:spcPts val="0"/>
              </a:spcBef>
              <a:spcAft>
                <a:spcPts val="0"/>
              </a:spcAft>
              <a:buNone/>
            </a:pPr>
            <a:endParaRPr>
              <a:latin typeface="Dosis"/>
              <a:ea typeface="Dosis"/>
              <a:cs typeface="Dosis"/>
              <a:sym typeface="Dosis"/>
            </a:endParaRPr>
          </a:p>
          <a:p>
            <a:pPr marL="457200" marR="0" lvl="0" indent="-317500" algn="l" rtl="0">
              <a:lnSpc>
                <a:spcPct val="90000"/>
              </a:lnSpc>
              <a:spcBef>
                <a:spcPts val="0"/>
              </a:spcBef>
              <a:spcAft>
                <a:spcPts val="0"/>
              </a:spcAft>
              <a:buSzPts val="1400"/>
              <a:buFont typeface="Dosis"/>
              <a:buChar char="●"/>
            </a:pPr>
            <a:r>
              <a:rPr lang="es">
                <a:latin typeface="Dosis"/>
                <a:ea typeface="Dosis"/>
                <a:cs typeface="Dosis"/>
                <a:sym typeface="Dosis"/>
              </a:rPr>
              <a:t>Estado deseable.</a:t>
            </a:r>
            <a:endParaRPr>
              <a:latin typeface="Dosis"/>
              <a:ea typeface="Dosis"/>
              <a:cs typeface="Dosis"/>
              <a:sym typeface="Dosis"/>
            </a:endParaRPr>
          </a:p>
          <a:p>
            <a:pPr marL="0" marR="0" lvl="0" indent="0" algn="l" rtl="0">
              <a:lnSpc>
                <a:spcPct val="90000"/>
              </a:lnSpc>
              <a:spcBef>
                <a:spcPts val="0"/>
              </a:spcBef>
              <a:spcAft>
                <a:spcPts val="0"/>
              </a:spcAft>
              <a:buNone/>
            </a:pPr>
            <a:endParaRPr>
              <a:latin typeface="Dosis"/>
              <a:ea typeface="Dosis"/>
              <a:cs typeface="Dosis"/>
              <a:sym typeface="Dosis"/>
            </a:endParaRPr>
          </a:p>
          <a:p>
            <a:pPr marL="457200" marR="0" lvl="0" indent="-317500" algn="l" rtl="0">
              <a:lnSpc>
                <a:spcPct val="90000"/>
              </a:lnSpc>
              <a:spcBef>
                <a:spcPts val="0"/>
              </a:spcBef>
              <a:spcAft>
                <a:spcPts val="0"/>
              </a:spcAft>
              <a:buSzPts val="1400"/>
              <a:buFont typeface="Dosis"/>
              <a:buChar char="●"/>
            </a:pPr>
            <a:r>
              <a:rPr lang="es">
                <a:latin typeface="Dosis"/>
                <a:ea typeface="Dosis"/>
                <a:cs typeface="Dosis"/>
                <a:sym typeface="Dosis"/>
              </a:rPr>
              <a:t>No fácil de entrar en él</a:t>
            </a:r>
            <a:endParaRPr>
              <a:latin typeface="Dosis"/>
              <a:ea typeface="Dosis"/>
              <a:cs typeface="Dosis"/>
              <a:sym typeface="Dosis"/>
            </a:endParaRPr>
          </a:p>
        </p:txBody>
      </p:sp>
      <p:sp>
        <p:nvSpPr>
          <p:cNvPr id="1398" name="Google Shape;1398;p96"/>
          <p:cNvSpPr txBox="1">
            <a:spLocks noGrp="1"/>
          </p:cNvSpPr>
          <p:nvPr>
            <p:ph type="body" idx="2"/>
          </p:nvPr>
        </p:nvSpPr>
        <p:spPr>
          <a:xfrm>
            <a:off x="4629150" y="825226"/>
            <a:ext cx="3886200" cy="3743100"/>
          </a:xfrm>
          <a:prstGeom prst="rect">
            <a:avLst/>
          </a:prstGeom>
          <a:noFill/>
          <a:ln w="28575" cap="flat" cmpd="sng">
            <a:solidFill>
              <a:srgbClr val="000000"/>
            </a:solidFill>
            <a:prstDash val="dash"/>
            <a:round/>
            <a:headEnd type="none" w="sm" len="sm"/>
            <a:tailEnd type="none" w="sm" len="sm"/>
          </a:ln>
        </p:spPr>
        <p:txBody>
          <a:bodyPr spcFirstLastPara="1" wrap="square" lIns="68575" tIns="34275" rIns="68575" bIns="34275" anchor="t" anchorCtr="0">
            <a:normAutofit/>
          </a:bodyPr>
          <a:lstStyle/>
          <a:p>
            <a:pPr marL="177800" lvl="0" indent="-171450" algn="l" rtl="0">
              <a:lnSpc>
                <a:spcPct val="80000"/>
              </a:lnSpc>
              <a:spcBef>
                <a:spcPts val="0"/>
              </a:spcBef>
              <a:spcAft>
                <a:spcPts val="0"/>
              </a:spcAft>
              <a:buClr>
                <a:schemeClr val="dk1"/>
              </a:buClr>
              <a:buSzPts val="2100"/>
              <a:buFont typeface="Dosis"/>
              <a:buChar char="●"/>
            </a:pPr>
            <a:r>
              <a:rPr lang="es">
                <a:latin typeface="Dosis"/>
                <a:ea typeface="Dosis"/>
                <a:cs typeface="Dosis"/>
                <a:sym typeface="Dosis"/>
              </a:rPr>
              <a:t>8 COMPONENTES:</a:t>
            </a:r>
            <a:endParaRPr>
              <a:latin typeface="Dosis"/>
              <a:ea typeface="Dosis"/>
              <a:cs typeface="Dosis"/>
              <a:sym typeface="Dosis"/>
            </a:endParaRPr>
          </a:p>
          <a:p>
            <a:pPr marL="381000" lvl="0" indent="-374650" algn="l" rtl="0">
              <a:lnSpc>
                <a:spcPct val="80000"/>
              </a:lnSpc>
              <a:spcBef>
                <a:spcPts val="800"/>
              </a:spcBef>
              <a:spcAft>
                <a:spcPts val="0"/>
              </a:spcAft>
              <a:buClr>
                <a:schemeClr val="dk1"/>
              </a:buClr>
              <a:buSzPts val="2100"/>
              <a:buFont typeface="Dosis"/>
              <a:buAutoNum type="arabicPeriod"/>
            </a:pPr>
            <a:r>
              <a:rPr lang="es">
                <a:latin typeface="Dosis"/>
                <a:ea typeface="Dosis"/>
                <a:cs typeface="Dosis"/>
                <a:sym typeface="Dosis"/>
              </a:rPr>
              <a:t>TAREA REALIZABLE</a:t>
            </a:r>
            <a:endParaRPr>
              <a:latin typeface="Dosis"/>
              <a:ea typeface="Dosis"/>
              <a:cs typeface="Dosis"/>
              <a:sym typeface="Dosis"/>
            </a:endParaRPr>
          </a:p>
          <a:p>
            <a:pPr marL="381000" lvl="0" indent="-374650" algn="l" rtl="0">
              <a:lnSpc>
                <a:spcPct val="80000"/>
              </a:lnSpc>
              <a:spcBef>
                <a:spcPts val="800"/>
              </a:spcBef>
              <a:spcAft>
                <a:spcPts val="0"/>
              </a:spcAft>
              <a:buClr>
                <a:schemeClr val="dk1"/>
              </a:buClr>
              <a:buSzPts val="2100"/>
              <a:buFont typeface="Dosis"/>
              <a:buAutoNum type="arabicPeriod"/>
            </a:pPr>
            <a:r>
              <a:rPr lang="es">
                <a:latin typeface="Dosis"/>
                <a:ea typeface="Dosis"/>
                <a:cs typeface="Dosis"/>
                <a:sym typeface="Dosis"/>
              </a:rPr>
              <a:t>CONCENTRACIÓN</a:t>
            </a:r>
            <a:endParaRPr>
              <a:latin typeface="Dosis"/>
              <a:ea typeface="Dosis"/>
              <a:cs typeface="Dosis"/>
              <a:sym typeface="Dosis"/>
            </a:endParaRPr>
          </a:p>
          <a:p>
            <a:pPr marL="381000" lvl="0" indent="-374650" algn="l" rtl="0">
              <a:lnSpc>
                <a:spcPct val="80000"/>
              </a:lnSpc>
              <a:spcBef>
                <a:spcPts val="800"/>
              </a:spcBef>
              <a:spcAft>
                <a:spcPts val="0"/>
              </a:spcAft>
              <a:buClr>
                <a:schemeClr val="dk1"/>
              </a:buClr>
              <a:buSzPts val="2100"/>
              <a:buFont typeface="Dosis"/>
              <a:buAutoNum type="arabicPeriod"/>
            </a:pPr>
            <a:r>
              <a:rPr lang="es">
                <a:latin typeface="Dosis"/>
                <a:ea typeface="Dosis"/>
                <a:cs typeface="Dosis"/>
                <a:sym typeface="Dosis"/>
              </a:rPr>
              <a:t>OBJETIVOS</a:t>
            </a:r>
            <a:endParaRPr>
              <a:latin typeface="Dosis"/>
              <a:ea typeface="Dosis"/>
              <a:cs typeface="Dosis"/>
              <a:sym typeface="Dosis"/>
            </a:endParaRPr>
          </a:p>
          <a:p>
            <a:pPr marL="381000" lvl="0" indent="-374650" algn="l" rtl="0">
              <a:lnSpc>
                <a:spcPct val="80000"/>
              </a:lnSpc>
              <a:spcBef>
                <a:spcPts val="800"/>
              </a:spcBef>
              <a:spcAft>
                <a:spcPts val="0"/>
              </a:spcAft>
              <a:buClr>
                <a:schemeClr val="dk1"/>
              </a:buClr>
              <a:buSzPts val="2100"/>
              <a:buFont typeface="Dosis"/>
              <a:buAutoNum type="arabicPeriod"/>
            </a:pPr>
            <a:r>
              <a:rPr lang="es">
                <a:latin typeface="Dosis"/>
                <a:ea typeface="Dosis"/>
                <a:cs typeface="Dosis"/>
                <a:sym typeface="Dosis"/>
              </a:rPr>
              <a:t>FEEDBACK</a:t>
            </a:r>
            <a:endParaRPr>
              <a:latin typeface="Dosis"/>
              <a:ea typeface="Dosis"/>
              <a:cs typeface="Dosis"/>
              <a:sym typeface="Dosis"/>
            </a:endParaRPr>
          </a:p>
          <a:p>
            <a:pPr marL="381000" lvl="0" indent="-374650" algn="l" rtl="0">
              <a:lnSpc>
                <a:spcPct val="80000"/>
              </a:lnSpc>
              <a:spcBef>
                <a:spcPts val="800"/>
              </a:spcBef>
              <a:spcAft>
                <a:spcPts val="0"/>
              </a:spcAft>
              <a:buClr>
                <a:schemeClr val="dk1"/>
              </a:buClr>
              <a:buSzPts val="2100"/>
              <a:buFont typeface="Dosis"/>
              <a:buAutoNum type="arabicPeriod"/>
            </a:pPr>
            <a:r>
              <a:rPr lang="es">
                <a:latin typeface="Dosis"/>
                <a:ea typeface="Dosis"/>
                <a:cs typeface="Dosis"/>
                <a:sym typeface="Dosis"/>
              </a:rPr>
              <a:t>PARTICIPACIÓN SIN ESFUERZO</a:t>
            </a:r>
            <a:endParaRPr>
              <a:latin typeface="Dosis"/>
              <a:ea typeface="Dosis"/>
              <a:cs typeface="Dosis"/>
              <a:sym typeface="Dosis"/>
            </a:endParaRPr>
          </a:p>
          <a:p>
            <a:pPr marL="381000" lvl="0" indent="-374650" algn="l" rtl="0">
              <a:lnSpc>
                <a:spcPct val="80000"/>
              </a:lnSpc>
              <a:spcBef>
                <a:spcPts val="800"/>
              </a:spcBef>
              <a:spcAft>
                <a:spcPts val="0"/>
              </a:spcAft>
              <a:buClr>
                <a:schemeClr val="dk1"/>
              </a:buClr>
              <a:buSzPts val="2100"/>
              <a:buFont typeface="Dosis"/>
              <a:buAutoNum type="arabicPeriod"/>
            </a:pPr>
            <a:r>
              <a:rPr lang="es">
                <a:latin typeface="Dosis"/>
                <a:ea typeface="Dosis"/>
                <a:cs typeface="Dosis"/>
                <a:sym typeface="Dosis"/>
              </a:rPr>
              <a:t>CONTROL ACCIONES</a:t>
            </a:r>
            <a:endParaRPr>
              <a:latin typeface="Dosis"/>
              <a:ea typeface="Dosis"/>
              <a:cs typeface="Dosis"/>
              <a:sym typeface="Dosis"/>
            </a:endParaRPr>
          </a:p>
          <a:p>
            <a:pPr marL="381000" lvl="0" indent="-374650" algn="l" rtl="0">
              <a:lnSpc>
                <a:spcPct val="80000"/>
              </a:lnSpc>
              <a:spcBef>
                <a:spcPts val="800"/>
              </a:spcBef>
              <a:spcAft>
                <a:spcPts val="0"/>
              </a:spcAft>
              <a:buClr>
                <a:schemeClr val="dk1"/>
              </a:buClr>
              <a:buSzPts val="2100"/>
              <a:buFont typeface="Dosis"/>
              <a:buAutoNum type="arabicPeriod"/>
            </a:pPr>
            <a:r>
              <a:rPr lang="es">
                <a:latin typeface="Dosis"/>
                <a:ea typeface="Dosis"/>
                <a:cs typeface="Dosis"/>
                <a:sym typeface="Dosis"/>
              </a:rPr>
              <a:t>DESAPARECE PREOCUPACIÓN</a:t>
            </a:r>
            <a:endParaRPr>
              <a:latin typeface="Dosis"/>
              <a:ea typeface="Dosis"/>
              <a:cs typeface="Dosis"/>
              <a:sym typeface="Dosis"/>
            </a:endParaRPr>
          </a:p>
          <a:p>
            <a:pPr marL="381000" lvl="0" indent="-374650" algn="l" rtl="0">
              <a:lnSpc>
                <a:spcPct val="80000"/>
              </a:lnSpc>
              <a:spcBef>
                <a:spcPts val="800"/>
              </a:spcBef>
              <a:spcAft>
                <a:spcPts val="1200"/>
              </a:spcAft>
              <a:buClr>
                <a:schemeClr val="dk1"/>
              </a:buClr>
              <a:buSzPts val="2100"/>
              <a:buFont typeface="Dosis"/>
              <a:buAutoNum type="arabicPeriod"/>
            </a:pPr>
            <a:r>
              <a:rPr lang="es">
                <a:latin typeface="Dosis"/>
                <a:ea typeface="Dosis"/>
                <a:cs typeface="Dosis"/>
                <a:sym typeface="Dosis"/>
              </a:rPr>
              <a:t>DESAPARECE SENTIDO TIEMPO</a:t>
            </a:r>
            <a:endParaRPr>
              <a:latin typeface="Dosis"/>
              <a:ea typeface="Dosis"/>
              <a:cs typeface="Dosis"/>
              <a:sym typeface="Dosis"/>
            </a:endParaRPr>
          </a:p>
        </p:txBody>
      </p:sp>
      <p:sp>
        <p:nvSpPr>
          <p:cNvPr id="1399" name="Google Shape;1399;p96"/>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400" name="Google Shape;1400;p96"/>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401" name="Google Shape;1401;p96"/>
          <p:cNvSpPr txBox="1"/>
          <p:nvPr/>
        </p:nvSpPr>
        <p:spPr>
          <a:xfrm>
            <a:off x="-605125" y="-1350700"/>
            <a:ext cx="2906700" cy="27993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1200">
              <a:solidFill>
                <a:schemeClr val="dk1"/>
              </a:solidFill>
              <a:latin typeface="Dosis"/>
              <a:ea typeface="Dosis"/>
              <a:cs typeface="Dosis"/>
              <a:sym typeface="Dosis"/>
            </a:endParaRPr>
          </a:p>
          <a:p>
            <a:pPr marL="0" lvl="0" indent="0" algn="ctr" rtl="0">
              <a:lnSpc>
                <a:spcPct val="90000"/>
              </a:lnSpc>
              <a:spcBef>
                <a:spcPts val="0"/>
              </a:spcBef>
              <a:spcAft>
                <a:spcPts val="0"/>
              </a:spcAft>
              <a:buNone/>
            </a:pPr>
            <a:r>
              <a:rPr lang="es" sz="1200" b="1">
                <a:solidFill>
                  <a:schemeClr val="dk1"/>
                </a:solidFill>
                <a:latin typeface="Dosis"/>
                <a:ea typeface="Dosis"/>
                <a:cs typeface="Dosis"/>
                <a:sym typeface="Dosis"/>
              </a:rPr>
              <a:t>CSIKSZANTMIHALYI</a:t>
            </a:r>
            <a:endParaRPr sz="1200" b="1">
              <a:solidFill>
                <a:schemeClr val="dk1"/>
              </a:solidFill>
              <a:latin typeface="Dosis"/>
              <a:ea typeface="Dosis"/>
              <a:cs typeface="Dosis"/>
              <a:sym typeface="Dosis"/>
            </a:endParaRPr>
          </a:p>
        </p:txBody>
      </p:sp>
      <p:sp>
        <p:nvSpPr>
          <p:cNvPr id="1402" name="Google Shape;1402;p96"/>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97"/>
          <p:cNvSpPr txBox="1">
            <a:spLocks noGrp="1"/>
          </p:cNvSpPr>
          <p:nvPr>
            <p:ph type="ctrTitle"/>
          </p:nvPr>
        </p:nvSpPr>
        <p:spPr>
          <a:xfrm>
            <a:off x="1045700" y="52622"/>
            <a:ext cx="6858000" cy="6951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ct val="86538"/>
              <a:buFont typeface="Calibri"/>
              <a:buNone/>
            </a:pPr>
            <a:r>
              <a:rPr lang="es" b="1">
                <a:latin typeface="Dosis"/>
                <a:ea typeface="Dosis"/>
                <a:cs typeface="Dosis"/>
                <a:sym typeface="Dosis"/>
              </a:rPr>
              <a:t>JOHN RADOFF</a:t>
            </a:r>
            <a:endParaRPr b="1">
              <a:latin typeface="Dosis"/>
              <a:ea typeface="Dosis"/>
              <a:cs typeface="Dosis"/>
              <a:sym typeface="Dosis"/>
            </a:endParaRPr>
          </a:p>
        </p:txBody>
      </p:sp>
      <p:sp>
        <p:nvSpPr>
          <p:cNvPr id="1408" name="Google Shape;1408;p97"/>
          <p:cNvSpPr txBox="1">
            <a:spLocks noGrp="1"/>
          </p:cNvSpPr>
          <p:nvPr>
            <p:ph type="subTitle" idx="1"/>
          </p:nvPr>
        </p:nvSpPr>
        <p:spPr>
          <a:xfrm>
            <a:off x="859079" y="663123"/>
            <a:ext cx="6858000" cy="361800"/>
          </a:xfrm>
          <a:prstGeom prst="rect">
            <a:avLst/>
          </a:prstGeom>
          <a:noFill/>
          <a:ln>
            <a:noFill/>
          </a:ln>
        </p:spPr>
        <p:txBody>
          <a:bodyPr spcFirstLastPara="1" wrap="square" lIns="68575" tIns="34275" rIns="68575" bIns="34275" anchor="t" anchorCtr="0">
            <a:normAutofit fontScale="92500" lnSpcReduction="20000"/>
          </a:bodyPr>
          <a:lstStyle/>
          <a:p>
            <a:pPr marL="0" lvl="0" indent="0" algn="ctr" rtl="0">
              <a:lnSpc>
                <a:spcPct val="90000"/>
              </a:lnSpc>
              <a:spcBef>
                <a:spcPts val="0"/>
              </a:spcBef>
              <a:spcAft>
                <a:spcPts val="0"/>
              </a:spcAft>
              <a:buClr>
                <a:schemeClr val="dk1"/>
              </a:buClr>
              <a:buSzPct val="64285"/>
              <a:buNone/>
            </a:pPr>
            <a:r>
              <a:rPr lang="es" b="1">
                <a:latin typeface="Dosis"/>
                <a:ea typeface="Dosis"/>
                <a:cs typeface="Dosis"/>
                <a:sym typeface="Dosis"/>
              </a:rPr>
              <a:t>42 FUNDAMENTALS</a:t>
            </a:r>
            <a:endParaRPr b="1">
              <a:latin typeface="Dosis"/>
              <a:ea typeface="Dosis"/>
              <a:cs typeface="Dosis"/>
              <a:sym typeface="Dosis"/>
            </a:endParaRPr>
          </a:p>
        </p:txBody>
      </p:sp>
      <p:sp>
        <p:nvSpPr>
          <p:cNvPr id="1409" name="Google Shape;1409;p97"/>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410" name="Google Shape;1410;p97"/>
          <p:cNvPicPr preferRelativeResize="0"/>
          <p:nvPr/>
        </p:nvPicPr>
        <p:blipFill rotWithShape="1">
          <a:blip r:embed="rId3">
            <a:alphaModFix/>
          </a:blip>
          <a:srcRect/>
          <a:stretch/>
        </p:blipFill>
        <p:spPr>
          <a:xfrm>
            <a:off x="4346249" y="4735775"/>
            <a:ext cx="451500" cy="349500"/>
          </a:xfrm>
          <a:prstGeom prst="rect">
            <a:avLst/>
          </a:prstGeom>
          <a:noFill/>
          <a:ln>
            <a:noFill/>
          </a:ln>
        </p:spPr>
      </p:pic>
      <p:pic>
        <p:nvPicPr>
          <p:cNvPr id="1411" name="Google Shape;1411;p97"/>
          <p:cNvPicPr preferRelativeResize="0"/>
          <p:nvPr/>
        </p:nvPicPr>
        <p:blipFill>
          <a:blip r:embed="rId4">
            <a:alphaModFix/>
          </a:blip>
          <a:stretch>
            <a:fillRect/>
          </a:stretch>
        </p:blipFill>
        <p:spPr>
          <a:xfrm>
            <a:off x="1143000" y="910088"/>
            <a:ext cx="6858001" cy="3792440"/>
          </a:xfrm>
          <a:prstGeom prst="rect">
            <a:avLst/>
          </a:prstGeom>
          <a:noFill/>
          <a:ln>
            <a:noFill/>
          </a:ln>
        </p:spPr>
      </p:pic>
      <p:sp>
        <p:nvSpPr>
          <p:cNvPr id="1412" name="Google Shape;1412;p97"/>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sp>
        <p:nvSpPr>
          <p:cNvPr id="1417" name="Google Shape;1417;p98"/>
          <p:cNvSpPr txBox="1">
            <a:spLocks noGrp="1"/>
          </p:cNvSpPr>
          <p:nvPr>
            <p:ph type="ctrTitle"/>
          </p:nvPr>
        </p:nvSpPr>
        <p:spPr>
          <a:xfrm>
            <a:off x="1034950" y="181747"/>
            <a:ext cx="6858000" cy="6951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ct val="86538"/>
              <a:buFont typeface="Calibri"/>
              <a:buNone/>
            </a:pPr>
            <a:r>
              <a:rPr lang="es" b="1">
                <a:latin typeface="Dosis"/>
                <a:ea typeface="Dosis"/>
                <a:cs typeface="Dosis"/>
                <a:sym typeface="Dosis"/>
              </a:rPr>
              <a:t>NICOLE LAZZARO</a:t>
            </a:r>
            <a:endParaRPr b="1">
              <a:latin typeface="Dosis"/>
              <a:ea typeface="Dosis"/>
              <a:cs typeface="Dosis"/>
              <a:sym typeface="Dosis"/>
            </a:endParaRPr>
          </a:p>
        </p:txBody>
      </p:sp>
      <p:sp>
        <p:nvSpPr>
          <p:cNvPr id="1418" name="Google Shape;1418;p98"/>
          <p:cNvSpPr txBox="1">
            <a:spLocks noGrp="1"/>
          </p:cNvSpPr>
          <p:nvPr>
            <p:ph type="subTitle" idx="1"/>
          </p:nvPr>
        </p:nvSpPr>
        <p:spPr>
          <a:xfrm>
            <a:off x="869854" y="803023"/>
            <a:ext cx="6858000" cy="361800"/>
          </a:xfrm>
          <a:prstGeom prst="rect">
            <a:avLst/>
          </a:prstGeom>
          <a:noFill/>
          <a:ln>
            <a:noFill/>
          </a:ln>
        </p:spPr>
        <p:txBody>
          <a:bodyPr spcFirstLastPara="1" wrap="square" lIns="68575" tIns="34275" rIns="68575" bIns="34275" anchor="t" anchorCtr="0">
            <a:normAutofit fontScale="92500" lnSpcReduction="20000"/>
          </a:bodyPr>
          <a:lstStyle/>
          <a:p>
            <a:pPr marL="0" lvl="0" indent="0" algn="ctr" rtl="0">
              <a:lnSpc>
                <a:spcPct val="90000"/>
              </a:lnSpc>
              <a:spcBef>
                <a:spcPts val="0"/>
              </a:spcBef>
              <a:spcAft>
                <a:spcPts val="0"/>
              </a:spcAft>
              <a:buClr>
                <a:schemeClr val="dk1"/>
              </a:buClr>
              <a:buSzPct val="64285"/>
              <a:buNone/>
            </a:pPr>
            <a:r>
              <a:rPr lang="es" b="1">
                <a:latin typeface="Dosis"/>
                <a:ea typeface="Dosis"/>
                <a:cs typeface="Dosis"/>
                <a:sym typeface="Dosis"/>
              </a:rPr>
              <a:t>4 TIPOS DE DIVERSIÓN</a:t>
            </a:r>
            <a:endParaRPr b="1">
              <a:latin typeface="Dosis"/>
              <a:ea typeface="Dosis"/>
              <a:cs typeface="Dosis"/>
              <a:sym typeface="Dosis"/>
            </a:endParaRPr>
          </a:p>
        </p:txBody>
      </p:sp>
      <p:sp>
        <p:nvSpPr>
          <p:cNvPr id="1419" name="Google Shape;1419;p98"/>
          <p:cNvSpPr txBox="1"/>
          <p:nvPr/>
        </p:nvSpPr>
        <p:spPr>
          <a:xfrm>
            <a:off x="2568776" y="1717950"/>
            <a:ext cx="1627500" cy="484500"/>
          </a:xfrm>
          <a:prstGeom prst="rect">
            <a:avLst/>
          </a:prstGeom>
          <a:noFill/>
          <a:ln w="9525" cap="flat" cmpd="sng">
            <a:solidFill>
              <a:srgbClr val="000000"/>
            </a:solidFill>
            <a:prstDash val="dot"/>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r>
              <a:rPr lang="es" sz="2700" b="1">
                <a:solidFill>
                  <a:schemeClr val="dk1"/>
                </a:solidFill>
                <a:latin typeface="Dosis"/>
                <a:ea typeface="Dosis"/>
                <a:cs typeface="Dosis"/>
                <a:sym typeface="Dosis"/>
              </a:rPr>
              <a:t> SENCILLA</a:t>
            </a:r>
            <a:endParaRPr sz="1100" b="1">
              <a:latin typeface="Dosis"/>
              <a:ea typeface="Dosis"/>
              <a:cs typeface="Dosis"/>
              <a:sym typeface="Dosis"/>
            </a:endParaRPr>
          </a:p>
        </p:txBody>
      </p:sp>
      <p:sp>
        <p:nvSpPr>
          <p:cNvPr id="1420" name="Google Shape;1420;p98"/>
          <p:cNvSpPr txBox="1"/>
          <p:nvPr/>
        </p:nvSpPr>
        <p:spPr>
          <a:xfrm>
            <a:off x="533670" y="1717940"/>
            <a:ext cx="1567800" cy="484500"/>
          </a:xfrm>
          <a:prstGeom prst="rect">
            <a:avLst/>
          </a:prstGeom>
          <a:noFill/>
          <a:ln w="9525" cap="flat" cmpd="sng">
            <a:solidFill>
              <a:srgbClr val="000000"/>
            </a:solidFill>
            <a:prstDash val="dot"/>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r>
              <a:rPr lang="es" sz="2700" b="1">
                <a:solidFill>
                  <a:schemeClr val="dk1"/>
                </a:solidFill>
                <a:latin typeface="Dosis"/>
                <a:ea typeface="Dosis"/>
                <a:cs typeface="Dosis"/>
                <a:sym typeface="Dosis"/>
              </a:rPr>
              <a:t>“FUERTE”</a:t>
            </a:r>
            <a:endParaRPr sz="2700" b="1">
              <a:solidFill>
                <a:schemeClr val="dk1"/>
              </a:solidFill>
              <a:latin typeface="Dosis"/>
              <a:ea typeface="Dosis"/>
              <a:cs typeface="Dosis"/>
              <a:sym typeface="Dosis"/>
            </a:endParaRPr>
          </a:p>
        </p:txBody>
      </p:sp>
      <p:sp>
        <p:nvSpPr>
          <p:cNvPr id="1421" name="Google Shape;1421;p98"/>
          <p:cNvSpPr txBox="1"/>
          <p:nvPr/>
        </p:nvSpPr>
        <p:spPr>
          <a:xfrm>
            <a:off x="4887674" y="1717875"/>
            <a:ext cx="1066200" cy="484500"/>
          </a:xfrm>
          <a:prstGeom prst="rect">
            <a:avLst/>
          </a:prstGeom>
          <a:noFill/>
          <a:ln w="9525" cap="flat" cmpd="sng">
            <a:solidFill>
              <a:srgbClr val="000000"/>
            </a:solidFill>
            <a:prstDash val="dot"/>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r>
              <a:rPr lang="es" sz="2700" b="1">
                <a:solidFill>
                  <a:schemeClr val="dk1"/>
                </a:solidFill>
                <a:latin typeface="Dosis"/>
                <a:ea typeface="Dosis"/>
                <a:cs typeface="Dosis"/>
                <a:sym typeface="Dosis"/>
              </a:rPr>
              <a:t>SERIA</a:t>
            </a:r>
            <a:endParaRPr sz="1100" b="1">
              <a:latin typeface="Dosis"/>
              <a:ea typeface="Dosis"/>
              <a:cs typeface="Dosis"/>
              <a:sym typeface="Dosis"/>
            </a:endParaRPr>
          </a:p>
        </p:txBody>
      </p:sp>
      <p:sp>
        <p:nvSpPr>
          <p:cNvPr id="1422" name="Google Shape;1422;p98"/>
          <p:cNvSpPr txBox="1"/>
          <p:nvPr/>
        </p:nvSpPr>
        <p:spPr>
          <a:xfrm>
            <a:off x="6811125" y="1746425"/>
            <a:ext cx="1347000" cy="484500"/>
          </a:xfrm>
          <a:prstGeom prst="rect">
            <a:avLst/>
          </a:prstGeom>
          <a:noFill/>
          <a:ln w="9525" cap="flat" cmpd="sng">
            <a:solidFill>
              <a:srgbClr val="000000"/>
            </a:solidFill>
            <a:prstDash val="dot"/>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r>
              <a:rPr lang="es" sz="2700" b="1">
                <a:solidFill>
                  <a:schemeClr val="dk1"/>
                </a:solidFill>
                <a:latin typeface="Dosis"/>
                <a:ea typeface="Dosis"/>
                <a:cs typeface="Dosis"/>
                <a:sym typeface="Dosis"/>
              </a:rPr>
              <a:t>SOCIAL</a:t>
            </a:r>
            <a:endParaRPr sz="1100" b="1">
              <a:latin typeface="Dosis"/>
              <a:ea typeface="Dosis"/>
              <a:cs typeface="Dosis"/>
              <a:sym typeface="Dosis"/>
            </a:endParaRPr>
          </a:p>
        </p:txBody>
      </p:sp>
      <p:sp>
        <p:nvSpPr>
          <p:cNvPr id="1423" name="Google Shape;1423;p98"/>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424" name="Google Shape;1424;p98"/>
          <p:cNvPicPr preferRelativeResize="0"/>
          <p:nvPr/>
        </p:nvPicPr>
        <p:blipFill rotWithShape="1">
          <a:blip r:embed="rId3">
            <a:alphaModFix/>
          </a:blip>
          <a:srcRect/>
          <a:stretch/>
        </p:blipFill>
        <p:spPr>
          <a:xfrm>
            <a:off x="4346249" y="4735775"/>
            <a:ext cx="451500" cy="349500"/>
          </a:xfrm>
          <a:prstGeom prst="rect">
            <a:avLst/>
          </a:prstGeom>
          <a:noFill/>
          <a:ln>
            <a:noFill/>
          </a:ln>
        </p:spPr>
      </p:pic>
      <p:pic>
        <p:nvPicPr>
          <p:cNvPr id="1425" name="Google Shape;1425;p98"/>
          <p:cNvPicPr preferRelativeResize="0"/>
          <p:nvPr/>
        </p:nvPicPr>
        <p:blipFill>
          <a:blip r:embed="rId4">
            <a:alphaModFix/>
          </a:blip>
          <a:stretch>
            <a:fillRect/>
          </a:stretch>
        </p:blipFill>
        <p:spPr>
          <a:xfrm>
            <a:off x="6995950" y="62650"/>
            <a:ext cx="1514825" cy="1514825"/>
          </a:xfrm>
          <a:prstGeom prst="rect">
            <a:avLst/>
          </a:prstGeom>
          <a:noFill/>
          <a:ln>
            <a:noFill/>
          </a:ln>
        </p:spPr>
      </p:pic>
      <p:cxnSp>
        <p:nvCxnSpPr>
          <p:cNvPr id="1426" name="Google Shape;1426;p98"/>
          <p:cNvCxnSpPr/>
          <p:nvPr/>
        </p:nvCxnSpPr>
        <p:spPr>
          <a:xfrm>
            <a:off x="2323250" y="1664675"/>
            <a:ext cx="0" cy="2885100"/>
          </a:xfrm>
          <a:prstGeom prst="straightConnector1">
            <a:avLst/>
          </a:prstGeom>
          <a:noFill/>
          <a:ln w="28575" cap="flat" cmpd="sng">
            <a:solidFill>
              <a:schemeClr val="dk2"/>
            </a:solidFill>
            <a:prstDash val="dash"/>
            <a:round/>
            <a:headEnd type="none" w="med" len="med"/>
            <a:tailEnd type="none" w="med" len="med"/>
          </a:ln>
        </p:spPr>
      </p:cxnSp>
      <p:cxnSp>
        <p:nvCxnSpPr>
          <p:cNvPr id="1427" name="Google Shape;1427;p98"/>
          <p:cNvCxnSpPr/>
          <p:nvPr/>
        </p:nvCxnSpPr>
        <p:spPr>
          <a:xfrm>
            <a:off x="4463950" y="1664675"/>
            <a:ext cx="0" cy="2885100"/>
          </a:xfrm>
          <a:prstGeom prst="straightConnector1">
            <a:avLst/>
          </a:prstGeom>
          <a:noFill/>
          <a:ln w="28575" cap="flat" cmpd="sng">
            <a:solidFill>
              <a:schemeClr val="dk2"/>
            </a:solidFill>
            <a:prstDash val="dash"/>
            <a:round/>
            <a:headEnd type="none" w="med" len="med"/>
            <a:tailEnd type="none" w="med" len="med"/>
          </a:ln>
        </p:spPr>
      </p:cxnSp>
      <p:cxnSp>
        <p:nvCxnSpPr>
          <p:cNvPr id="1428" name="Google Shape;1428;p98"/>
          <p:cNvCxnSpPr/>
          <p:nvPr/>
        </p:nvCxnSpPr>
        <p:spPr>
          <a:xfrm>
            <a:off x="6377675" y="1664675"/>
            <a:ext cx="0" cy="2885100"/>
          </a:xfrm>
          <a:prstGeom prst="straightConnector1">
            <a:avLst/>
          </a:prstGeom>
          <a:noFill/>
          <a:ln w="28575" cap="flat" cmpd="sng">
            <a:solidFill>
              <a:schemeClr val="dk2"/>
            </a:solidFill>
            <a:prstDash val="dash"/>
            <a:round/>
            <a:headEnd type="none" w="med" len="med"/>
            <a:tailEnd type="none" w="med" len="med"/>
          </a:ln>
        </p:spPr>
      </p:cxnSp>
      <p:cxnSp>
        <p:nvCxnSpPr>
          <p:cNvPr id="1429" name="Google Shape;1429;p98"/>
          <p:cNvCxnSpPr/>
          <p:nvPr/>
        </p:nvCxnSpPr>
        <p:spPr>
          <a:xfrm>
            <a:off x="194550" y="3134225"/>
            <a:ext cx="8622900" cy="0"/>
          </a:xfrm>
          <a:prstGeom prst="straightConnector1">
            <a:avLst/>
          </a:prstGeom>
          <a:noFill/>
          <a:ln w="38100" cap="flat" cmpd="sng">
            <a:solidFill>
              <a:schemeClr val="dk2"/>
            </a:solidFill>
            <a:prstDash val="dash"/>
            <a:round/>
            <a:headEnd type="none" w="med" len="med"/>
            <a:tailEnd type="none" w="med" len="med"/>
          </a:ln>
        </p:spPr>
      </p:cxnSp>
      <p:sp>
        <p:nvSpPr>
          <p:cNvPr id="1430" name="Google Shape;1430;p98"/>
          <p:cNvSpPr txBox="1"/>
          <p:nvPr/>
        </p:nvSpPr>
        <p:spPr>
          <a:xfrm>
            <a:off x="236900" y="2238675"/>
            <a:ext cx="1864500" cy="6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Retos placenteros</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Buscar límites habilidad</a:t>
            </a:r>
            <a:endParaRPr>
              <a:latin typeface="Dosis"/>
              <a:ea typeface="Dosis"/>
              <a:cs typeface="Dosis"/>
              <a:sym typeface="Dosis"/>
            </a:endParaRPr>
          </a:p>
        </p:txBody>
      </p:sp>
      <p:sp>
        <p:nvSpPr>
          <p:cNvPr id="1431" name="Google Shape;1431;p98"/>
          <p:cNvSpPr txBox="1"/>
          <p:nvPr/>
        </p:nvSpPr>
        <p:spPr>
          <a:xfrm>
            <a:off x="236900" y="3334675"/>
            <a:ext cx="1864500" cy="121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Frustación</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“Fiero”</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Orgullo</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Vencer adversidad</a:t>
            </a:r>
            <a:endParaRPr>
              <a:latin typeface="Dosis"/>
              <a:ea typeface="Dosis"/>
              <a:cs typeface="Dosis"/>
              <a:sym typeface="Dosis"/>
            </a:endParaRPr>
          </a:p>
        </p:txBody>
      </p:sp>
      <p:sp>
        <p:nvSpPr>
          <p:cNvPr id="1432" name="Google Shape;1432;p98"/>
          <p:cNvSpPr txBox="1"/>
          <p:nvPr/>
        </p:nvSpPr>
        <p:spPr>
          <a:xfrm>
            <a:off x="2461350" y="2284513"/>
            <a:ext cx="1864500" cy="6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Aliviar tensión</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Sin complicaciones</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Explorar juego</a:t>
            </a:r>
            <a:endParaRPr>
              <a:latin typeface="Dosis"/>
              <a:ea typeface="Dosis"/>
              <a:cs typeface="Dosis"/>
              <a:sym typeface="Dosis"/>
            </a:endParaRPr>
          </a:p>
        </p:txBody>
      </p:sp>
      <p:sp>
        <p:nvSpPr>
          <p:cNvPr id="1433" name="Google Shape;1433;p98"/>
          <p:cNvSpPr txBox="1"/>
          <p:nvPr/>
        </p:nvSpPr>
        <p:spPr>
          <a:xfrm>
            <a:off x="2461350" y="3380513"/>
            <a:ext cx="1864500" cy="121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Curiosidad</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Misterios</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Sorpresas</a:t>
            </a:r>
            <a:endParaRPr>
              <a:latin typeface="Dosis"/>
              <a:ea typeface="Dosis"/>
              <a:cs typeface="Dosis"/>
              <a:sym typeface="Dosis"/>
            </a:endParaRPr>
          </a:p>
        </p:txBody>
      </p:sp>
      <p:sp>
        <p:nvSpPr>
          <p:cNvPr id="1434" name="Google Shape;1434;p98"/>
          <p:cNvSpPr txBox="1"/>
          <p:nvPr/>
        </p:nvSpPr>
        <p:spPr>
          <a:xfrm>
            <a:off x="4488563" y="2284388"/>
            <a:ext cx="1864500" cy="6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“Experimental”</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Ser nuevas personas</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Nuevas sensaciones</a:t>
            </a:r>
            <a:endParaRPr>
              <a:latin typeface="Dosis"/>
              <a:ea typeface="Dosis"/>
              <a:cs typeface="Dosis"/>
              <a:sym typeface="Dosis"/>
            </a:endParaRPr>
          </a:p>
        </p:txBody>
      </p:sp>
      <p:sp>
        <p:nvSpPr>
          <p:cNvPr id="1435" name="Google Shape;1435;p98"/>
          <p:cNvSpPr txBox="1"/>
          <p:nvPr/>
        </p:nvSpPr>
        <p:spPr>
          <a:xfrm>
            <a:off x="4488563" y="3380388"/>
            <a:ext cx="1864500" cy="121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Excitación</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Alivio</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(terapia)</a:t>
            </a:r>
            <a:endParaRPr>
              <a:latin typeface="Dosis"/>
              <a:ea typeface="Dosis"/>
              <a:cs typeface="Dosis"/>
              <a:sym typeface="Dosis"/>
            </a:endParaRPr>
          </a:p>
        </p:txBody>
      </p:sp>
      <p:sp>
        <p:nvSpPr>
          <p:cNvPr id="1436" name="Google Shape;1436;p98"/>
          <p:cNvSpPr txBox="1"/>
          <p:nvPr/>
        </p:nvSpPr>
        <p:spPr>
          <a:xfrm>
            <a:off x="6646263" y="2298738"/>
            <a:ext cx="1864500" cy="6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Ligado a la gente</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Interaccion con los demás</a:t>
            </a:r>
            <a:endParaRPr>
              <a:latin typeface="Dosis"/>
              <a:ea typeface="Dosis"/>
              <a:cs typeface="Dosis"/>
              <a:sym typeface="Dosis"/>
            </a:endParaRPr>
          </a:p>
        </p:txBody>
      </p:sp>
      <p:sp>
        <p:nvSpPr>
          <p:cNvPr id="1437" name="Google Shape;1437;p98"/>
          <p:cNvSpPr txBox="1"/>
          <p:nvPr/>
        </p:nvSpPr>
        <p:spPr>
          <a:xfrm>
            <a:off x="6646277" y="3394750"/>
            <a:ext cx="2220600" cy="121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Schadenfreude (alegría por ver desgracia en los demás)</a:t>
            </a: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Naches (yidis) Gozo por el éxito del aprendiz</a:t>
            </a:r>
            <a:endParaRPr>
              <a:latin typeface="Dosis"/>
              <a:ea typeface="Dosis"/>
              <a:cs typeface="Dosis"/>
              <a:sym typeface="Dosis"/>
            </a:endParaRPr>
          </a:p>
        </p:txBody>
      </p:sp>
      <p:sp>
        <p:nvSpPr>
          <p:cNvPr id="1438" name="Google Shape;1438;p98"/>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2"/>
        <p:cNvGrpSpPr/>
        <p:nvPr/>
      </p:nvGrpSpPr>
      <p:grpSpPr>
        <a:xfrm>
          <a:off x="0" y="0"/>
          <a:ext cx="0" cy="0"/>
          <a:chOff x="0" y="0"/>
          <a:chExt cx="0" cy="0"/>
        </a:xfrm>
      </p:grpSpPr>
      <p:sp>
        <p:nvSpPr>
          <p:cNvPr id="1443" name="Google Shape;1443;p99"/>
          <p:cNvSpPr txBox="1">
            <a:spLocks noGrp="1"/>
          </p:cNvSpPr>
          <p:nvPr>
            <p:ph type="ctrTitle"/>
          </p:nvPr>
        </p:nvSpPr>
        <p:spPr>
          <a:xfrm>
            <a:off x="1121400" y="193422"/>
            <a:ext cx="6858000" cy="6951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ct val="86538"/>
              <a:buFont typeface="Calibri"/>
              <a:buNone/>
            </a:pPr>
            <a:r>
              <a:rPr lang="es" b="1">
                <a:latin typeface="Dosis"/>
                <a:ea typeface="Dosis"/>
                <a:cs typeface="Dosis"/>
                <a:sym typeface="Dosis"/>
              </a:rPr>
              <a:t>AMY JO KIM</a:t>
            </a:r>
            <a:endParaRPr b="1">
              <a:latin typeface="Dosis"/>
              <a:ea typeface="Dosis"/>
              <a:cs typeface="Dosis"/>
              <a:sym typeface="Dosis"/>
            </a:endParaRPr>
          </a:p>
        </p:txBody>
      </p:sp>
      <p:sp>
        <p:nvSpPr>
          <p:cNvPr id="1444" name="Google Shape;1444;p99"/>
          <p:cNvSpPr txBox="1">
            <a:spLocks noGrp="1"/>
          </p:cNvSpPr>
          <p:nvPr>
            <p:ph type="subTitle" idx="1"/>
          </p:nvPr>
        </p:nvSpPr>
        <p:spPr>
          <a:xfrm>
            <a:off x="1028797" y="770598"/>
            <a:ext cx="6858000" cy="361800"/>
          </a:xfrm>
          <a:prstGeom prst="rect">
            <a:avLst/>
          </a:prstGeom>
          <a:noFill/>
          <a:ln>
            <a:noFill/>
          </a:ln>
        </p:spPr>
        <p:txBody>
          <a:bodyPr spcFirstLastPara="1" wrap="square" lIns="68575" tIns="34275" rIns="68575" bIns="34275" anchor="t" anchorCtr="0">
            <a:normAutofit fontScale="85000" lnSpcReduction="10000"/>
          </a:bodyPr>
          <a:lstStyle/>
          <a:p>
            <a:pPr marL="0" lvl="0" indent="0" algn="ctr" rtl="0">
              <a:lnSpc>
                <a:spcPct val="90000"/>
              </a:lnSpc>
              <a:spcBef>
                <a:spcPts val="0"/>
              </a:spcBef>
              <a:spcAft>
                <a:spcPts val="0"/>
              </a:spcAft>
              <a:buClr>
                <a:schemeClr val="dk1"/>
              </a:buClr>
              <a:buSzPct val="64285"/>
              <a:buNone/>
            </a:pPr>
            <a:r>
              <a:rPr lang="es" b="1">
                <a:latin typeface="Dosis"/>
                <a:ea typeface="Dosis"/>
                <a:cs typeface="Dosis"/>
                <a:sym typeface="Dosis"/>
              </a:rPr>
              <a:t>EXPERIENCIA EN LOS JUEGOS. SOSTIENE EL INTERES</a:t>
            </a:r>
            <a:endParaRPr b="1">
              <a:latin typeface="Dosis"/>
              <a:ea typeface="Dosis"/>
              <a:cs typeface="Dosis"/>
              <a:sym typeface="Dosis"/>
            </a:endParaRPr>
          </a:p>
        </p:txBody>
      </p:sp>
      <p:grpSp>
        <p:nvGrpSpPr>
          <p:cNvPr id="1445" name="Google Shape;1445;p99"/>
          <p:cNvGrpSpPr/>
          <p:nvPr/>
        </p:nvGrpSpPr>
        <p:grpSpPr>
          <a:xfrm>
            <a:off x="659226" y="2360458"/>
            <a:ext cx="1854225" cy="1418625"/>
            <a:chOff x="3703327" y="3390689"/>
            <a:chExt cx="2472300" cy="1891500"/>
          </a:xfrm>
        </p:grpSpPr>
        <p:sp>
          <p:nvSpPr>
            <p:cNvPr id="1446" name="Google Shape;1446;p99"/>
            <p:cNvSpPr/>
            <p:nvPr/>
          </p:nvSpPr>
          <p:spPr>
            <a:xfrm>
              <a:off x="3703327" y="3390689"/>
              <a:ext cx="2472300" cy="1891500"/>
            </a:xfrm>
            <a:prstGeom prst="ellipse">
              <a:avLst/>
            </a:prstGeom>
            <a:solidFill>
              <a:srgbClr val="FCE5CD"/>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2400" b="1">
                <a:solidFill>
                  <a:schemeClr val="lt1"/>
                </a:solidFill>
                <a:latin typeface="Dosis"/>
                <a:ea typeface="Dosis"/>
                <a:cs typeface="Dosis"/>
                <a:sym typeface="Dosis"/>
              </a:endParaRPr>
            </a:p>
          </p:txBody>
        </p:sp>
        <p:sp>
          <p:nvSpPr>
            <p:cNvPr id="1447" name="Google Shape;1447;p99"/>
            <p:cNvSpPr txBox="1"/>
            <p:nvPr/>
          </p:nvSpPr>
          <p:spPr>
            <a:xfrm>
              <a:off x="3861759" y="4059412"/>
              <a:ext cx="2175600" cy="369300"/>
            </a:xfrm>
            <a:prstGeom prst="rect">
              <a:avLst/>
            </a:prstGeom>
            <a:solidFill>
              <a:srgbClr val="FCE5C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sz="1600" b="1">
                  <a:solidFill>
                    <a:schemeClr val="dk1"/>
                  </a:solidFill>
                  <a:latin typeface="Dosis"/>
                  <a:ea typeface="Dosis"/>
                  <a:cs typeface="Dosis"/>
                  <a:sym typeface="Dosis"/>
                </a:rPr>
                <a:t>DESCUBRIMIENTO</a:t>
              </a:r>
              <a:endParaRPr sz="1600" b="1">
                <a:latin typeface="Dosis"/>
                <a:ea typeface="Dosis"/>
                <a:cs typeface="Dosis"/>
                <a:sym typeface="Dosis"/>
              </a:endParaRPr>
            </a:p>
          </p:txBody>
        </p:sp>
      </p:grpSp>
      <p:grpSp>
        <p:nvGrpSpPr>
          <p:cNvPr id="1448" name="Google Shape;1448;p99"/>
          <p:cNvGrpSpPr/>
          <p:nvPr/>
        </p:nvGrpSpPr>
        <p:grpSpPr>
          <a:xfrm>
            <a:off x="3644900" y="2291185"/>
            <a:ext cx="1854225" cy="1418625"/>
            <a:chOff x="3536294" y="3390689"/>
            <a:chExt cx="2472300" cy="1891500"/>
          </a:xfrm>
        </p:grpSpPr>
        <p:sp>
          <p:nvSpPr>
            <p:cNvPr id="1449" name="Google Shape;1449;p99"/>
            <p:cNvSpPr/>
            <p:nvPr/>
          </p:nvSpPr>
          <p:spPr>
            <a:xfrm>
              <a:off x="3536294" y="3390689"/>
              <a:ext cx="2472300" cy="1891500"/>
            </a:xfrm>
            <a:prstGeom prst="ellipse">
              <a:avLst/>
            </a:prstGeom>
            <a:solidFill>
              <a:srgbClr val="F6B26B"/>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2400" b="1">
                <a:solidFill>
                  <a:schemeClr val="lt1"/>
                </a:solidFill>
                <a:latin typeface="Dosis"/>
                <a:ea typeface="Dosis"/>
                <a:cs typeface="Dosis"/>
                <a:sym typeface="Dosis"/>
              </a:endParaRPr>
            </a:p>
          </p:txBody>
        </p:sp>
        <p:sp>
          <p:nvSpPr>
            <p:cNvPr id="1450" name="Google Shape;1450;p99"/>
            <p:cNvSpPr txBox="1"/>
            <p:nvPr/>
          </p:nvSpPr>
          <p:spPr>
            <a:xfrm>
              <a:off x="3801295" y="4063243"/>
              <a:ext cx="1964400" cy="369300"/>
            </a:xfrm>
            <a:prstGeom prst="rect">
              <a:avLst/>
            </a:prstGeom>
            <a:solidFill>
              <a:srgbClr val="F6B26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s" sz="2400" b="1">
                  <a:solidFill>
                    <a:schemeClr val="dk1"/>
                  </a:solidFill>
                  <a:latin typeface="Dosis"/>
                  <a:ea typeface="Dosis"/>
                  <a:cs typeface="Dosis"/>
                  <a:sym typeface="Dosis"/>
                </a:rPr>
                <a:t>PRACTICA</a:t>
              </a:r>
              <a:endParaRPr sz="2400" b="1">
                <a:latin typeface="Dosis"/>
                <a:ea typeface="Dosis"/>
                <a:cs typeface="Dosis"/>
                <a:sym typeface="Dosis"/>
              </a:endParaRPr>
            </a:p>
          </p:txBody>
        </p:sp>
      </p:grpSp>
      <p:sp>
        <p:nvSpPr>
          <p:cNvPr id="1451" name="Google Shape;1451;p99"/>
          <p:cNvSpPr/>
          <p:nvPr/>
        </p:nvSpPr>
        <p:spPr>
          <a:xfrm>
            <a:off x="6444974" y="2272982"/>
            <a:ext cx="1854300" cy="1418700"/>
          </a:xfrm>
          <a:prstGeom prst="ellipse">
            <a:avLst/>
          </a:prstGeom>
          <a:solidFill>
            <a:srgbClr val="FF99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s" sz="2400" b="1">
                <a:solidFill>
                  <a:schemeClr val="lt1"/>
                </a:solidFill>
                <a:latin typeface="Dosis"/>
                <a:ea typeface="Dosis"/>
                <a:cs typeface="Dosis"/>
                <a:sym typeface="Dosis"/>
              </a:rPr>
              <a:t>DOMINIO</a:t>
            </a:r>
            <a:endParaRPr sz="2400" b="1">
              <a:solidFill>
                <a:schemeClr val="lt1"/>
              </a:solidFill>
              <a:latin typeface="Dosis"/>
              <a:ea typeface="Dosis"/>
              <a:cs typeface="Dosis"/>
              <a:sym typeface="Dosis"/>
            </a:endParaRPr>
          </a:p>
        </p:txBody>
      </p:sp>
      <p:sp>
        <p:nvSpPr>
          <p:cNvPr id="1452" name="Google Shape;1452;p99"/>
          <p:cNvSpPr/>
          <p:nvPr/>
        </p:nvSpPr>
        <p:spPr>
          <a:xfrm>
            <a:off x="2594113" y="2777965"/>
            <a:ext cx="819900" cy="41550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2400" b="1">
              <a:solidFill>
                <a:schemeClr val="lt1"/>
              </a:solidFill>
              <a:latin typeface="Dosis"/>
              <a:ea typeface="Dosis"/>
              <a:cs typeface="Dosis"/>
              <a:sym typeface="Dosis"/>
            </a:endParaRPr>
          </a:p>
        </p:txBody>
      </p:sp>
      <p:sp>
        <p:nvSpPr>
          <p:cNvPr id="1453" name="Google Shape;1453;p99"/>
          <p:cNvSpPr/>
          <p:nvPr/>
        </p:nvSpPr>
        <p:spPr>
          <a:xfrm>
            <a:off x="5562047" y="2708715"/>
            <a:ext cx="819900" cy="41550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2400" b="1">
              <a:solidFill>
                <a:schemeClr val="lt1"/>
              </a:solidFill>
              <a:latin typeface="Dosis"/>
              <a:ea typeface="Dosis"/>
              <a:cs typeface="Dosis"/>
              <a:sym typeface="Dosis"/>
            </a:endParaRPr>
          </a:p>
        </p:txBody>
      </p:sp>
      <p:sp>
        <p:nvSpPr>
          <p:cNvPr id="1454" name="Google Shape;1454;p99"/>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455" name="Google Shape;1455;p99"/>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456" name="Google Shape;1456;p99"/>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4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s" b="1">
                <a:latin typeface="Dosis"/>
                <a:ea typeface="Dosis"/>
                <a:cs typeface="Dosis"/>
                <a:sym typeface="Dosis"/>
              </a:rPr>
              <a:t>LAS MECÁNICAS</a:t>
            </a:r>
            <a:endParaRPr b="1">
              <a:latin typeface="Dosis"/>
              <a:ea typeface="Dosis"/>
              <a:cs typeface="Dosis"/>
              <a:sym typeface="Dosis"/>
            </a:endParaRPr>
          </a:p>
        </p:txBody>
      </p:sp>
      <p:sp>
        <p:nvSpPr>
          <p:cNvPr id="894" name="Google Shape;894;p46"/>
          <p:cNvSpPr txBox="1"/>
          <p:nvPr/>
        </p:nvSpPr>
        <p:spPr>
          <a:xfrm>
            <a:off x="2703625" y="3982925"/>
            <a:ext cx="3152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u="sng">
                <a:solidFill>
                  <a:schemeClr val="hlink"/>
                </a:solidFill>
                <a:hlinkClick r:id="rId3"/>
              </a:rPr>
              <a:t>http://bit.ly/cadaovejaconsupareja</a:t>
            </a:r>
            <a:endParaRPr b="1"/>
          </a:p>
          <a:p>
            <a:pPr marL="0" lvl="0" indent="0" algn="l" rtl="0">
              <a:spcBef>
                <a:spcPts val="0"/>
              </a:spcBef>
              <a:spcAft>
                <a:spcPts val="0"/>
              </a:spcAft>
              <a:buNone/>
            </a:pPr>
            <a:endParaRPr b="1"/>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100"/>
          <p:cNvSpPr txBox="1">
            <a:spLocks noGrp="1"/>
          </p:cNvSpPr>
          <p:nvPr>
            <p:ph type="ctrTitle"/>
          </p:nvPr>
        </p:nvSpPr>
        <p:spPr>
          <a:xfrm>
            <a:off x="1002525" y="129447"/>
            <a:ext cx="6858000" cy="6951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ct val="86538"/>
              <a:buFont typeface="Calibri"/>
              <a:buNone/>
            </a:pPr>
            <a:r>
              <a:rPr lang="es" b="1">
                <a:latin typeface="Dosis"/>
                <a:ea typeface="Dosis"/>
                <a:cs typeface="Dosis"/>
                <a:sym typeface="Dosis"/>
              </a:rPr>
              <a:t>FOGG</a:t>
            </a:r>
            <a:endParaRPr b="1">
              <a:latin typeface="Dosis"/>
              <a:ea typeface="Dosis"/>
              <a:cs typeface="Dosis"/>
              <a:sym typeface="Dosis"/>
            </a:endParaRPr>
          </a:p>
        </p:txBody>
      </p:sp>
      <p:sp>
        <p:nvSpPr>
          <p:cNvPr id="1462" name="Google Shape;1462;p100"/>
          <p:cNvSpPr txBox="1">
            <a:spLocks noGrp="1"/>
          </p:cNvSpPr>
          <p:nvPr>
            <p:ph type="subTitle" idx="1"/>
          </p:nvPr>
        </p:nvSpPr>
        <p:spPr>
          <a:xfrm>
            <a:off x="1002522" y="824548"/>
            <a:ext cx="6858000" cy="622800"/>
          </a:xfrm>
          <a:prstGeom prst="rect">
            <a:avLst/>
          </a:prstGeom>
          <a:noFill/>
          <a:ln>
            <a:noFill/>
          </a:ln>
        </p:spPr>
        <p:txBody>
          <a:bodyPr spcFirstLastPara="1" wrap="square" lIns="68575" tIns="34275" rIns="68575" bIns="34275" anchor="t" anchorCtr="0">
            <a:normAutofit fontScale="40000" lnSpcReduction="20000"/>
          </a:bodyPr>
          <a:lstStyle/>
          <a:p>
            <a:pPr marL="0" lvl="0" indent="0" algn="ctr" rtl="0">
              <a:lnSpc>
                <a:spcPct val="80000"/>
              </a:lnSpc>
              <a:spcBef>
                <a:spcPts val="0"/>
              </a:spcBef>
              <a:spcAft>
                <a:spcPts val="0"/>
              </a:spcAft>
              <a:buClr>
                <a:schemeClr val="dk1"/>
              </a:buClr>
              <a:buSzPct val="64285"/>
              <a:buNone/>
            </a:pPr>
            <a:r>
              <a:rPr lang="es" b="1">
                <a:latin typeface="Dosis"/>
                <a:ea typeface="Dosis"/>
                <a:cs typeface="Dosis"/>
                <a:sym typeface="Dosis"/>
              </a:rPr>
              <a:t>FMG MODELO DE COMPORTAMIENTO</a:t>
            </a:r>
            <a:endParaRPr b="1">
              <a:latin typeface="Dosis"/>
              <a:ea typeface="Dosis"/>
              <a:cs typeface="Dosis"/>
              <a:sym typeface="Dosis"/>
            </a:endParaRPr>
          </a:p>
          <a:p>
            <a:pPr marL="0" lvl="0" indent="0" algn="ctr" rtl="0">
              <a:lnSpc>
                <a:spcPct val="80000"/>
              </a:lnSpc>
              <a:spcBef>
                <a:spcPts val="800"/>
              </a:spcBef>
              <a:spcAft>
                <a:spcPts val="0"/>
              </a:spcAft>
              <a:buClr>
                <a:schemeClr val="dk1"/>
              </a:buClr>
              <a:buSzPct val="64285"/>
              <a:buNone/>
            </a:pPr>
            <a:r>
              <a:rPr lang="es" b="1">
                <a:latin typeface="Dosis"/>
                <a:ea typeface="Dosis"/>
                <a:cs typeface="Dosis"/>
                <a:sym typeface="Dosis"/>
              </a:rPr>
              <a:t>Cómo mecánicas juego producen acciones y comportamientos</a:t>
            </a:r>
            <a:endParaRPr b="1">
              <a:latin typeface="Dosis"/>
              <a:ea typeface="Dosis"/>
              <a:cs typeface="Dosis"/>
              <a:sym typeface="Dosis"/>
            </a:endParaRPr>
          </a:p>
          <a:p>
            <a:pPr marL="0" lvl="0" indent="0" algn="ctr" rtl="0">
              <a:lnSpc>
                <a:spcPct val="80000"/>
              </a:lnSpc>
              <a:spcBef>
                <a:spcPts val="800"/>
              </a:spcBef>
              <a:spcAft>
                <a:spcPts val="0"/>
              </a:spcAft>
              <a:buClr>
                <a:schemeClr val="dk1"/>
              </a:buClr>
              <a:buSzPct val="64285"/>
              <a:buNone/>
            </a:pPr>
            <a:endParaRPr b="1">
              <a:latin typeface="Dosis"/>
              <a:ea typeface="Dosis"/>
              <a:cs typeface="Dosis"/>
              <a:sym typeface="Dosis"/>
            </a:endParaRPr>
          </a:p>
        </p:txBody>
      </p:sp>
      <p:sp>
        <p:nvSpPr>
          <p:cNvPr id="1463" name="Google Shape;1463;p100"/>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464" name="Google Shape;1464;p100"/>
          <p:cNvPicPr preferRelativeResize="0"/>
          <p:nvPr/>
        </p:nvPicPr>
        <p:blipFill rotWithShape="1">
          <a:blip r:embed="rId3">
            <a:alphaModFix/>
          </a:blip>
          <a:srcRect/>
          <a:stretch/>
        </p:blipFill>
        <p:spPr>
          <a:xfrm>
            <a:off x="4346249" y="4735775"/>
            <a:ext cx="451500" cy="349500"/>
          </a:xfrm>
          <a:prstGeom prst="rect">
            <a:avLst/>
          </a:prstGeom>
          <a:noFill/>
          <a:ln>
            <a:noFill/>
          </a:ln>
        </p:spPr>
      </p:pic>
      <p:sp>
        <p:nvSpPr>
          <p:cNvPr id="1465" name="Google Shape;1465;p100"/>
          <p:cNvSpPr/>
          <p:nvPr/>
        </p:nvSpPr>
        <p:spPr>
          <a:xfrm>
            <a:off x="3346850" y="1891525"/>
            <a:ext cx="2697900" cy="1923300"/>
          </a:xfrm>
          <a:prstGeom prst="wedgeRoundRectCallout">
            <a:avLst>
              <a:gd name="adj1" fmla="val 609"/>
              <a:gd name="adj2" fmla="val 83717"/>
              <a:gd name="adj3" fmla="val 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Font typeface="Arial"/>
              <a:buNone/>
            </a:pPr>
            <a:r>
              <a:rPr lang="es" sz="2400" b="1">
                <a:solidFill>
                  <a:schemeClr val="dk1"/>
                </a:solidFill>
                <a:latin typeface="Dosis"/>
                <a:ea typeface="Dosis"/>
                <a:cs typeface="Dosis"/>
                <a:sym typeface="Dosis"/>
              </a:rPr>
              <a:t>MOTIVADORES</a:t>
            </a:r>
            <a:endParaRPr sz="2400" b="1">
              <a:solidFill>
                <a:schemeClr val="dk1"/>
              </a:solidFill>
              <a:latin typeface="Dosis"/>
              <a:ea typeface="Dosis"/>
              <a:cs typeface="Dosis"/>
              <a:sym typeface="Dosis"/>
            </a:endParaRPr>
          </a:p>
          <a:p>
            <a:pPr marL="0" lvl="0" indent="0" algn="l" rtl="0">
              <a:spcBef>
                <a:spcPts val="0"/>
              </a:spcBef>
              <a:spcAft>
                <a:spcPts val="0"/>
              </a:spcAft>
              <a:buClr>
                <a:schemeClr val="dk1"/>
              </a:buClr>
              <a:buFont typeface="Arial"/>
              <a:buNone/>
            </a:pPr>
            <a:r>
              <a:rPr lang="es" sz="2400" b="1">
                <a:solidFill>
                  <a:schemeClr val="dk1"/>
                </a:solidFill>
                <a:latin typeface="Dosis"/>
                <a:ea typeface="Dosis"/>
                <a:cs typeface="Dosis"/>
                <a:sym typeface="Dosis"/>
              </a:rPr>
              <a:t>“Sentido y conectar</a:t>
            </a:r>
            <a:endParaRPr sz="2400" b="1">
              <a:solidFill>
                <a:schemeClr val="dk1"/>
              </a:solidFill>
              <a:latin typeface="Dosis"/>
              <a:ea typeface="Dosis"/>
              <a:cs typeface="Dosis"/>
              <a:sym typeface="Dosis"/>
            </a:endParaRPr>
          </a:p>
          <a:p>
            <a:pPr marL="0" lvl="0" indent="0" algn="l" rtl="0">
              <a:spcBef>
                <a:spcPts val="0"/>
              </a:spcBef>
              <a:spcAft>
                <a:spcPts val="0"/>
              </a:spcAft>
              <a:buClr>
                <a:schemeClr val="dk1"/>
              </a:buClr>
              <a:buFont typeface="Arial"/>
              <a:buNone/>
            </a:pPr>
            <a:r>
              <a:rPr lang="es" sz="2400" b="1">
                <a:solidFill>
                  <a:schemeClr val="dk1"/>
                </a:solidFill>
                <a:latin typeface="Dosis"/>
                <a:ea typeface="Dosis"/>
                <a:cs typeface="Dosis"/>
                <a:sym typeface="Dosis"/>
              </a:rPr>
              <a:t> con interés propio</a:t>
            </a:r>
            <a:endParaRPr sz="2400"/>
          </a:p>
        </p:txBody>
      </p:sp>
      <p:sp>
        <p:nvSpPr>
          <p:cNvPr id="1466" name="Google Shape;1466;p100"/>
          <p:cNvSpPr/>
          <p:nvPr/>
        </p:nvSpPr>
        <p:spPr>
          <a:xfrm>
            <a:off x="6506150" y="1891525"/>
            <a:ext cx="2354700" cy="1923300"/>
          </a:xfrm>
          <a:prstGeom prst="wedgeRoundRectCallout">
            <a:avLst>
              <a:gd name="adj1" fmla="val -34439"/>
              <a:gd name="adj2" fmla="val 89335"/>
              <a:gd name="adj3" fmla="val 0"/>
            </a:avLst>
          </a:prstGeom>
          <a:solidFill>
            <a:srgbClr val="6D9EE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2400" b="1">
                <a:solidFill>
                  <a:schemeClr val="dk1"/>
                </a:solidFill>
                <a:latin typeface="Dosis"/>
                <a:ea typeface="Dosis"/>
                <a:cs typeface="Dosis"/>
                <a:sym typeface="Dosis"/>
              </a:rPr>
              <a:t>CAPACIDAD</a:t>
            </a:r>
            <a:endParaRPr sz="2400" b="1">
              <a:solidFill>
                <a:schemeClr val="dk1"/>
              </a:solidFill>
              <a:latin typeface="Dosis"/>
              <a:ea typeface="Dosis"/>
              <a:cs typeface="Dosis"/>
              <a:sym typeface="Dosis"/>
            </a:endParaRPr>
          </a:p>
          <a:p>
            <a:pPr marL="0" lvl="0" indent="0" algn="l" rtl="0">
              <a:spcBef>
                <a:spcPts val="0"/>
              </a:spcBef>
              <a:spcAft>
                <a:spcPts val="0"/>
              </a:spcAft>
              <a:buNone/>
            </a:pPr>
            <a:r>
              <a:rPr lang="es" sz="2400" b="1">
                <a:solidFill>
                  <a:schemeClr val="dk1"/>
                </a:solidFill>
                <a:latin typeface="Dosis"/>
                <a:ea typeface="Dosis"/>
                <a:cs typeface="Dosis"/>
                <a:sym typeface="Dosis"/>
              </a:rPr>
              <a:t>“Sentir que somos capaces”</a:t>
            </a:r>
            <a:endParaRPr sz="2400" b="1">
              <a:solidFill>
                <a:schemeClr val="dk1"/>
              </a:solidFill>
              <a:latin typeface="Dosis"/>
              <a:ea typeface="Dosis"/>
              <a:cs typeface="Dosis"/>
              <a:sym typeface="Dosis"/>
            </a:endParaRPr>
          </a:p>
        </p:txBody>
      </p:sp>
      <p:sp>
        <p:nvSpPr>
          <p:cNvPr id="1467" name="Google Shape;1467;p100"/>
          <p:cNvSpPr/>
          <p:nvPr/>
        </p:nvSpPr>
        <p:spPr>
          <a:xfrm>
            <a:off x="406400" y="1891525"/>
            <a:ext cx="2439900" cy="1923300"/>
          </a:xfrm>
          <a:prstGeom prst="wedgeRoundRectCallout">
            <a:avLst>
              <a:gd name="adj1" fmla="val 54875"/>
              <a:gd name="adj2" fmla="val 84277"/>
              <a:gd name="adj3" fmla="val 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2400" b="1">
                <a:solidFill>
                  <a:schemeClr val="dk1"/>
                </a:solidFill>
                <a:latin typeface="Dosis"/>
                <a:ea typeface="Dosis"/>
                <a:cs typeface="Dosis"/>
                <a:sym typeface="Dosis"/>
              </a:rPr>
              <a:t>DISPARADORES</a:t>
            </a:r>
            <a:endParaRPr sz="2400" b="1">
              <a:solidFill>
                <a:schemeClr val="dk1"/>
              </a:solidFill>
              <a:latin typeface="Dosis"/>
              <a:ea typeface="Dosis"/>
              <a:cs typeface="Dosis"/>
              <a:sym typeface="Dosis"/>
            </a:endParaRPr>
          </a:p>
          <a:p>
            <a:pPr marL="0" lvl="0" indent="0" algn="l" rtl="0">
              <a:spcBef>
                <a:spcPts val="0"/>
              </a:spcBef>
              <a:spcAft>
                <a:spcPts val="0"/>
              </a:spcAft>
              <a:buNone/>
            </a:pPr>
            <a:r>
              <a:rPr lang="es" sz="2400" b="1">
                <a:solidFill>
                  <a:schemeClr val="dk1"/>
                </a:solidFill>
                <a:latin typeface="Dosis"/>
                <a:ea typeface="Dosis"/>
                <a:cs typeface="Dosis"/>
                <a:sym typeface="Dosis"/>
              </a:rPr>
              <a:t>“La llamada”</a:t>
            </a:r>
            <a:endParaRPr sz="2400" b="1">
              <a:solidFill>
                <a:schemeClr val="dk1"/>
              </a:solidFill>
              <a:latin typeface="Dosis"/>
              <a:ea typeface="Dosis"/>
              <a:cs typeface="Dosis"/>
              <a:sym typeface="Dosis"/>
            </a:endParaRPr>
          </a:p>
        </p:txBody>
      </p:sp>
      <p:sp>
        <p:nvSpPr>
          <p:cNvPr id="1468" name="Google Shape;1468;p100"/>
          <p:cNvSpPr/>
          <p:nvPr/>
        </p:nvSpPr>
        <p:spPr>
          <a:xfrm>
            <a:off x="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72"/>
        <p:cNvGrpSpPr/>
        <p:nvPr/>
      </p:nvGrpSpPr>
      <p:grpSpPr>
        <a:xfrm>
          <a:off x="0" y="0"/>
          <a:ext cx="0" cy="0"/>
          <a:chOff x="0" y="0"/>
          <a:chExt cx="0" cy="0"/>
        </a:xfrm>
      </p:grpSpPr>
      <p:pic>
        <p:nvPicPr>
          <p:cNvPr id="1473" name="Google Shape;1473;p101"/>
          <p:cNvPicPr preferRelativeResize="0"/>
          <p:nvPr/>
        </p:nvPicPr>
        <p:blipFill rotWithShape="1">
          <a:blip r:embed="rId3">
            <a:alphaModFix amt="36000"/>
          </a:blip>
          <a:srcRect t="34764"/>
          <a:stretch/>
        </p:blipFill>
        <p:spPr>
          <a:xfrm>
            <a:off x="0" y="-66625"/>
            <a:ext cx="9144000" cy="4802400"/>
          </a:xfrm>
          <a:prstGeom prst="rect">
            <a:avLst/>
          </a:prstGeom>
          <a:noFill/>
          <a:ln>
            <a:noFill/>
          </a:ln>
        </p:spPr>
      </p:pic>
      <p:sp>
        <p:nvSpPr>
          <p:cNvPr id="1474" name="Google Shape;1474;p101"/>
          <p:cNvSpPr txBox="1">
            <a:spLocks noGrp="1"/>
          </p:cNvSpPr>
          <p:nvPr>
            <p:ph type="ctrTitle"/>
          </p:nvPr>
        </p:nvSpPr>
        <p:spPr>
          <a:xfrm>
            <a:off x="311700" y="341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000000"/>
                </a:solidFill>
                <a:latin typeface="Dosis"/>
                <a:ea typeface="Dosis"/>
                <a:cs typeface="Dosis"/>
                <a:sym typeface="Dosis"/>
              </a:rPr>
              <a:t>MOTIVACIÓN EN EL AULA</a:t>
            </a:r>
            <a:endParaRPr>
              <a:solidFill>
                <a:srgbClr val="000000"/>
              </a:solidFill>
            </a:endParaRPr>
          </a:p>
        </p:txBody>
      </p:sp>
      <p:sp>
        <p:nvSpPr>
          <p:cNvPr id="1475" name="Google Shape;1475;p101"/>
          <p:cNvSpPr txBox="1">
            <a:spLocks noGrp="1"/>
          </p:cNvSpPr>
          <p:nvPr>
            <p:ph type="title" idx="4294967295"/>
          </p:nvPr>
        </p:nvSpPr>
        <p:spPr>
          <a:xfrm>
            <a:off x="419025" y="860250"/>
            <a:ext cx="3882300" cy="3423000"/>
          </a:xfrm>
          <a:prstGeom prst="rect">
            <a:avLst/>
          </a:prstGeom>
          <a:noFill/>
          <a:ln>
            <a:noFill/>
          </a:ln>
        </p:spPr>
        <p:txBody>
          <a:bodyPr spcFirstLastPara="1" wrap="square" lIns="91425" tIns="91425" rIns="91425" bIns="91425" anchor="t" anchorCtr="0">
            <a:normAutofit/>
          </a:bodyPr>
          <a:lstStyle/>
          <a:p>
            <a:pPr marL="0" marR="0" lvl="0" indent="0" algn="ctr" rtl="0">
              <a:lnSpc>
                <a:spcPct val="100000"/>
              </a:lnSpc>
              <a:spcBef>
                <a:spcPts val="0"/>
              </a:spcBef>
              <a:spcAft>
                <a:spcPts val="0"/>
              </a:spcAft>
              <a:buClr>
                <a:schemeClr val="dk1"/>
              </a:buClr>
              <a:buFont typeface="Dosis"/>
              <a:buNone/>
            </a:pPr>
            <a:r>
              <a:rPr lang="es" sz="3800" b="1">
                <a:solidFill>
                  <a:srgbClr val="000000"/>
                </a:solidFill>
                <a:latin typeface="Dosis"/>
                <a:ea typeface="Dosis"/>
                <a:cs typeface="Dosis"/>
                <a:sym typeface="Dosis"/>
              </a:rPr>
              <a:t>INTRÍNSECA</a:t>
            </a:r>
            <a:endParaRPr sz="3800" b="1">
              <a:solidFill>
                <a:srgbClr val="000000"/>
              </a:solidFill>
              <a:latin typeface="Dosis"/>
              <a:ea typeface="Dosis"/>
              <a:cs typeface="Dosis"/>
              <a:sym typeface="Dosis"/>
            </a:endParaRPr>
          </a:p>
          <a:p>
            <a:pPr marL="457200" marR="0" lvl="0" indent="-469900" algn="l" rtl="0">
              <a:lnSpc>
                <a:spcPct val="100000"/>
              </a:lnSpc>
              <a:spcBef>
                <a:spcPts val="0"/>
              </a:spcBef>
              <a:spcAft>
                <a:spcPts val="0"/>
              </a:spcAft>
              <a:buClr>
                <a:srgbClr val="000000"/>
              </a:buClr>
              <a:buSzPts val="3800"/>
              <a:buFont typeface="Dosis"/>
              <a:buChar char="●"/>
            </a:pPr>
            <a:r>
              <a:rPr lang="es" sz="3800" b="1">
                <a:solidFill>
                  <a:srgbClr val="000000"/>
                </a:solidFill>
                <a:latin typeface="Dosis"/>
                <a:ea typeface="Dosis"/>
                <a:cs typeface="Dosis"/>
                <a:sym typeface="Dosis"/>
              </a:rPr>
              <a:t>Maestría</a:t>
            </a:r>
            <a:endParaRPr sz="3800" b="1">
              <a:solidFill>
                <a:srgbClr val="000000"/>
              </a:solidFill>
              <a:latin typeface="Dosis"/>
              <a:ea typeface="Dosis"/>
              <a:cs typeface="Dosis"/>
              <a:sym typeface="Dosis"/>
            </a:endParaRPr>
          </a:p>
          <a:p>
            <a:pPr marL="457200" marR="0" lvl="0" indent="-469900" algn="l" rtl="0">
              <a:lnSpc>
                <a:spcPct val="100000"/>
              </a:lnSpc>
              <a:spcBef>
                <a:spcPts val="0"/>
              </a:spcBef>
              <a:spcAft>
                <a:spcPts val="0"/>
              </a:spcAft>
              <a:buClr>
                <a:srgbClr val="000000"/>
              </a:buClr>
              <a:buSzPts val="3800"/>
              <a:buFont typeface="Dosis"/>
              <a:buChar char="●"/>
            </a:pPr>
            <a:r>
              <a:rPr lang="es" sz="3800" b="1">
                <a:solidFill>
                  <a:srgbClr val="000000"/>
                </a:solidFill>
                <a:latin typeface="Dosis"/>
                <a:ea typeface="Dosis"/>
                <a:cs typeface="Dosis"/>
                <a:sym typeface="Dosis"/>
              </a:rPr>
              <a:t>Competencia</a:t>
            </a:r>
            <a:endParaRPr sz="3800" b="1">
              <a:solidFill>
                <a:srgbClr val="000000"/>
              </a:solidFill>
              <a:latin typeface="Dosis"/>
              <a:ea typeface="Dosis"/>
              <a:cs typeface="Dosis"/>
              <a:sym typeface="Dosis"/>
            </a:endParaRPr>
          </a:p>
          <a:p>
            <a:pPr marL="457200" marR="0" lvl="0" indent="-469900" algn="l" rtl="0">
              <a:lnSpc>
                <a:spcPct val="100000"/>
              </a:lnSpc>
              <a:spcBef>
                <a:spcPts val="0"/>
              </a:spcBef>
              <a:spcAft>
                <a:spcPts val="0"/>
              </a:spcAft>
              <a:buClr>
                <a:srgbClr val="000000"/>
              </a:buClr>
              <a:buSzPts val="3800"/>
              <a:buFont typeface="Dosis"/>
              <a:buChar char="●"/>
            </a:pPr>
            <a:r>
              <a:rPr lang="es" sz="3800" b="1">
                <a:solidFill>
                  <a:srgbClr val="000000"/>
                </a:solidFill>
                <a:latin typeface="Dosis"/>
                <a:ea typeface="Dosis"/>
                <a:cs typeface="Dosis"/>
                <a:sym typeface="Dosis"/>
              </a:rPr>
              <a:t>Propósito</a:t>
            </a:r>
            <a:endParaRPr sz="3800" b="1">
              <a:solidFill>
                <a:srgbClr val="000000"/>
              </a:solidFill>
              <a:latin typeface="Dosis"/>
              <a:ea typeface="Dosis"/>
              <a:cs typeface="Dosis"/>
              <a:sym typeface="Dosis"/>
            </a:endParaRPr>
          </a:p>
          <a:p>
            <a:pPr marL="457200" marR="0" lvl="0" indent="-469900" algn="l" rtl="0">
              <a:lnSpc>
                <a:spcPct val="100000"/>
              </a:lnSpc>
              <a:spcBef>
                <a:spcPts val="0"/>
              </a:spcBef>
              <a:spcAft>
                <a:spcPts val="0"/>
              </a:spcAft>
              <a:buClr>
                <a:srgbClr val="000000"/>
              </a:buClr>
              <a:buSzPts val="3800"/>
              <a:buFont typeface="Dosis"/>
              <a:buChar char="●"/>
            </a:pPr>
            <a:r>
              <a:rPr lang="es" sz="3800" b="1">
                <a:solidFill>
                  <a:srgbClr val="000000"/>
                </a:solidFill>
                <a:latin typeface="Dosis"/>
                <a:ea typeface="Dosis"/>
                <a:cs typeface="Dosis"/>
                <a:sym typeface="Dosis"/>
              </a:rPr>
              <a:t>Autonomía</a:t>
            </a:r>
            <a:endParaRPr sz="3800" b="1">
              <a:solidFill>
                <a:srgbClr val="000000"/>
              </a:solidFill>
              <a:latin typeface="Dosis"/>
              <a:ea typeface="Dosis"/>
              <a:cs typeface="Dosis"/>
              <a:sym typeface="Dosis"/>
            </a:endParaRPr>
          </a:p>
        </p:txBody>
      </p:sp>
      <p:sp>
        <p:nvSpPr>
          <p:cNvPr id="1476" name="Google Shape;1476;p101"/>
          <p:cNvSpPr txBox="1">
            <a:spLocks noGrp="1"/>
          </p:cNvSpPr>
          <p:nvPr>
            <p:ph type="title" idx="4294967295"/>
          </p:nvPr>
        </p:nvSpPr>
        <p:spPr>
          <a:xfrm>
            <a:off x="4690275" y="860250"/>
            <a:ext cx="4034700" cy="34230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000000"/>
                </a:solidFill>
                <a:latin typeface="Dosis"/>
                <a:ea typeface="Dosis"/>
                <a:cs typeface="Dosis"/>
                <a:sym typeface="Dosis"/>
              </a:rPr>
              <a:t>EXTRÍNSECA</a:t>
            </a:r>
            <a:endParaRPr sz="3800" b="1">
              <a:solidFill>
                <a:srgbClr val="000000"/>
              </a:solidFill>
              <a:latin typeface="Dosis"/>
              <a:ea typeface="Dosis"/>
              <a:cs typeface="Dosis"/>
              <a:sym typeface="Dosis"/>
            </a:endParaRPr>
          </a:p>
          <a:p>
            <a:pPr marL="457200" marR="0" lvl="0" indent="-445769" algn="l" rtl="0">
              <a:lnSpc>
                <a:spcPct val="100000"/>
              </a:lnSpc>
              <a:spcBef>
                <a:spcPts val="0"/>
              </a:spcBef>
              <a:spcAft>
                <a:spcPts val="0"/>
              </a:spcAft>
              <a:buClr>
                <a:srgbClr val="000000"/>
              </a:buClr>
              <a:buSzPct val="100000"/>
              <a:buFont typeface="Dosis"/>
              <a:buChar char="●"/>
            </a:pPr>
            <a:r>
              <a:rPr lang="es" sz="3800" b="1">
                <a:solidFill>
                  <a:srgbClr val="000000"/>
                </a:solidFill>
                <a:latin typeface="Dosis"/>
                <a:ea typeface="Dosis"/>
                <a:cs typeface="Dosis"/>
                <a:sym typeface="Dosis"/>
              </a:rPr>
              <a:t>Recompensa</a:t>
            </a:r>
            <a:endParaRPr sz="3800" b="1">
              <a:solidFill>
                <a:srgbClr val="000000"/>
              </a:solidFill>
              <a:latin typeface="Dosis"/>
              <a:ea typeface="Dosis"/>
              <a:cs typeface="Dosis"/>
              <a:sym typeface="Dosis"/>
            </a:endParaRPr>
          </a:p>
          <a:p>
            <a:pPr marL="457200" marR="0" lvl="0" indent="-445769" algn="l" rtl="0">
              <a:lnSpc>
                <a:spcPct val="100000"/>
              </a:lnSpc>
              <a:spcBef>
                <a:spcPts val="0"/>
              </a:spcBef>
              <a:spcAft>
                <a:spcPts val="0"/>
              </a:spcAft>
              <a:buClr>
                <a:srgbClr val="000000"/>
              </a:buClr>
              <a:buSzPct val="100000"/>
              <a:buFont typeface="Dosis"/>
              <a:buChar char="●"/>
            </a:pPr>
            <a:r>
              <a:rPr lang="es" sz="3800" b="1">
                <a:solidFill>
                  <a:srgbClr val="000000"/>
                </a:solidFill>
                <a:latin typeface="Dosis"/>
                <a:ea typeface="Dosis"/>
                <a:cs typeface="Dosis"/>
                <a:sym typeface="Dosis"/>
              </a:rPr>
              <a:t>Seguridad</a:t>
            </a:r>
            <a:endParaRPr sz="3800" b="1">
              <a:solidFill>
                <a:srgbClr val="000000"/>
              </a:solidFill>
              <a:latin typeface="Dosis"/>
              <a:ea typeface="Dosis"/>
              <a:cs typeface="Dosis"/>
              <a:sym typeface="Dosis"/>
            </a:endParaRPr>
          </a:p>
          <a:p>
            <a:pPr marL="457200" marR="0" lvl="0" indent="-445769" algn="l" rtl="0">
              <a:lnSpc>
                <a:spcPct val="100000"/>
              </a:lnSpc>
              <a:spcBef>
                <a:spcPts val="0"/>
              </a:spcBef>
              <a:spcAft>
                <a:spcPts val="0"/>
              </a:spcAft>
              <a:buClr>
                <a:srgbClr val="000000"/>
              </a:buClr>
              <a:buSzPct val="100000"/>
              <a:buFont typeface="Dosis"/>
              <a:buChar char="●"/>
            </a:pPr>
            <a:r>
              <a:rPr lang="es" sz="3800" b="1">
                <a:solidFill>
                  <a:srgbClr val="000000"/>
                </a:solidFill>
                <a:latin typeface="Dosis"/>
                <a:ea typeface="Dosis"/>
                <a:cs typeface="Dosis"/>
                <a:sym typeface="Dosis"/>
              </a:rPr>
              <a:t>Autoestima</a:t>
            </a:r>
            <a:endParaRPr sz="3800" b="1">
              <a:solidFill>
                <a:srgbClr val="000000"/>
              </a:solidFill>
              <a:latin typeface="Dosis"/>
              <a:ea typeface="Dosis"/>
              <a:cs typeface="Dosis"/>
              <a:sym typeface="Dosis"/>
            </a:endParaRPr>
          </a:p>
          <a:p>
            <a:pPr marL="457200" marR="0" lvl="0" indent="-445769" algn="l" rtl="0">
              <a:lnSpc>
                <a:spcPct val="100000"/>
              </a:lnSpc>
              <a:spcBef>
                <a:spcPts val="0"/>
              </a:spcBef>
              <a:spcAft>
                <a:spcPts val="0"/>
              </a:spcAft>
              <a:buClr>
                <a:srgbClr val="000000"/>
              </a:buClr>
              <a:buSzPct val="100000"/>
              <a:buFont typeface="Dosis"/>
              <a:buChar char="●"/>
            </a:pPr>
            <a:r>
              <a:rPr lang="es" sz="3800" b="1">
                <a:solidFill>
                  <a:srgbClr val="000000"/>
                </a:solidFill>
                <a:latin typeface="Dosis"/>
                <a:ea typeface="Dosis"/>
                <a:cs typeface="Dosis"/>
                <a:sym typeface="Dosis"/>
              </a:rPr>
              <a:t>Control personal</a:t>
            </a:r>
            <a:endParaRPr sz="3800" b="1">
              <a:solidFill>
                <a:srgbClr val="000000"/>
              </a:solidFill>
              <a:latin typeface="Dosis"/>
              <a:ea typeface="Dosis"/>
              <a:cs typeface="Dosis"/>
              <a:sym typeface="Dosis"/>
            </a:endParaRPr>
          </a:p>
          <a:p>
            <a:pPr marL="457200" marR="0" lvl="0" indent="-445769" algn="l" rtl="0">
              <a:lnSpc>
                <a:spcPct val="100000"/>
              </a:lnSpc>
              <a:spcBef>
                <a:spcPts val="0"/>
              </a:spcBef>
              <a:spcAft>
                <a:spcPts val="0"/>
              </a:spcAft>
              <a:buClr>
                <a:srgbClr val="000000"/>
              </a:buClr>
              <a:buSzPct val="100000"/>
              <a:buFont typeface="Dosis"/>
              <a:buChar char="●"/>
            </a:pPr>
            <a:r>
              <a:rPr lang="es" sz="3800" b="1">
                <a:solidFill>
                  <a:srgbClr val="000000"/>
                </a:solidFill>
                <a:latin typeface="Dosis"/>
                <a:ea typeface="Dosis"/>
                <a:cs typeface="Dosis"/>
                <a:sym typeface="Dosis"/>
              </a:rPr>
              <a:t>Aceptación</a:t>
            </a:r>
            <a:endParaRPr sz="3800" b="1">
              <a:solidFill>
                <a:srgbClr val="000000"/>
              </a:solidFill>
              <a:latin typeface="Dosis"/>
              <a:ea typeface="Dosis"/>
              <a:cs typeface="Dosis"/>
              <a:sym typeface="Dosi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80"/>
        <p:cNvGrpSpPr/>
        <p:nvPr/>
      </p:nvGrpSpPr>
      <p:grpSpPr>
        <a:xfrm>
          <a:off x="0" y="0"/>
          <a:ext cx="0" cy="0"/>
          <a:chOff x="0" y="0"/>
          <a:chExt cx="0" cy="0"/>
        </a:xfrm>
      </p:grpSpPr>
      <p:sp>
        <p:nvSpPr>
          <p:cNvPr id="1481" name="Google Shape;1481;p102"/>
          <p:cNvSpPr txBox="1">
            <a:spLocks noGrp="1"/>
          </p:cNvSpPr>
          <p:nvPr>
            <p:ph type="title" idx="4294967295"/>
          </p:nvPr>
        </p:nvSpPr>
        <p:spPr>
          <a:xfrm>
            <a:off x="311700" y="341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Stuart Brown</a:t>
            </a:r>
            <a:endParaRPr/>
          </a:p>
        </p:txBody>
      </p:sp>
      <p:cxnSp>
        <p:nvCxnSpPr>
          <p:cNvPr id="1482" name="Google Shape;1482;p102"/>
          <p:cNvCxnSpPr/>
          <p:nvPr/>
        </p:nvCxnSpPr>
        <p:spPr>
          <a:xfrm rot="10800000" flipH="1">
            <a:off x="576175" y="2543775"/>
            <a:ext cx="8073600" cy="6900"/>
          </a:xfrm>
          <a:prstGeom prst="straightConnector1">
            <a:avLst/>
          </a:prstGeom>
          <a:noFill/>
          <a:ln w="38100" cap="flat" cmpd="sng">
            <a:solidFill>
              <a:srgbClr val="000000"/>
            </a:solidFill>
            <a:prstDash val="solid"/>
            <a:round/>
            <a:headEnd type="none" w="med" len="med"/>
            <a:tailEnd type="none" w="med" len="med"/>
          </a:ln>
        </p:spPr>
      </p:cxnSp>
      <p:sp>
        <p:nvSpPr>
          <p:cNvPr id="1483" name="Google Shape;1483;p102"/>
          <p:cNvSpPr/>
          <p:nvPr/>
        </p:nvSpPr>
        <p:spPr>
          <a:xfrm>
            <a:off x="311700" y="2424200"/>
            <a:ext cx="278700" cy="2529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102"/>
          <p:cNvSpPr/>
          <p:nvPr/>
        </p:nvSpPr>
        <p:spPr>
          <a:xfrm>
            <a:off x="8649775" y="2420775"/>
            <a:ext cx="278700" cy="2529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02"/>
          <p:cNvSpPr/>
          <p:nvPr/>
        </p:nvSpPr>
        <p:spPr>
          <a:xfrm>
            <a:off x="1532150" y="2482250"/>
            <a:ext cx="161400" cy="136800"/>
          </a:xfrm>
          <a:prstGeom prst="ellipse">
            <a:avLst/>
          </a:prstGeom>
          <a:solidFill>
            <a:srgbClr val="8E7CC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02"/>
          <p:cNvSpPr/>
          <p:nvPr/>
        </p:nvSpPr>
        <p:spPr>
          <a:xfrm>
            <a:off x="2694200" y="2482250"/>
            <a:ext cx="161400" cy="136800"/>
          </a:xfrm>
          <a:prstGeom prst="ellipse">
            <a:avLst/>
          </a:prstGeom>
          <a:solidFill>
            <a:srgbClr val="8E7CC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02"/>
          <p:cNvSpPr/>
          <p:nvPr/>
        </p:nvSpPr>
        <p:spPr>
          <a:xfrm>
            <a:off x="3753050" y="2478825"/>
            <a:ext cx="161400" cy="136800"/>
          </a:xfrm>
          <a:prstGeom prst="ellipse">
            <a:avLst/>
          </a:prstGeom>
          <a:solidFill>
            <a:srgbClr val="8E7CC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02"/>
          <p:cNvSpPr/>
          <p:nvPr/>
        </p:nvSpPr>
        <p:spPr>
          <a:xfrm>
            <a:off x="4961625" y="2482250"/>
            <a:ext cx="161400" cy="136800"/>
          </a:xfrm>
          <a:prstGeom prst="ellipse">
            <a:avLst/>
          </a:prstGeom>
          <a:solidFill>
            <a:srgbClr val="8E7CC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02"/>
          <p:cNvSpPr/>
          <p:nvPr/>
        </p:nvSpPr>
        <p:spPr>
          <a:xfrm>
            <a:off x="6322600" y="2478825"/>
            <a:ext cx="161400" cy="136800"/>
          </a:xfrm>
          <a:prstGeom prst="ellipse">
            <a:avLst/>
          </a:prstGeom>
          <a:solidFill>
            <a:srgbClr val="8E7CC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02"/>
          <p:cNvSpPr/>
          <p:nvPr/>
        </p:nvSpPr>
        <p:spPr>
          <a:xfrm>
            <a:off x="7529000" y="2478825"/>
            <a:ext cx="161400" cy="136800"/>
          </a:xfrm>
          <a:prstGeom prst="ellipse">
            <a:avLst/>
          </a:prstGeom>
          <a:solidFill>
            <a:srgbClr val="8E7CC3"/>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02"/>
          <p:cNvSpPr txBox="1"/>
          <p:nvPr/>
        </p:nvSpPr>
        <p:spPr>
          <a:xfrm>
            <a:off x="182700" y="2640450"/>
            <a:ext cx="6324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Inicio</a:t>
            </a:r>
            <a:endParaRPr>
              <a:latin typeface="Dosis"/>
              <a:ea typeface="Dosis"/>
              <a:cs typeface="Dosis"/>
              <a:sym typeface="Dosis"/>
            </a:endParaRPr>
          </a:p>
        </p:txBody>
      </p:sp>
      <p:sp>
        <p:nvSpPr>
          <p:cNvPr id="1492" name="Google Shape;1492;p102"/>
          <p:cNvSpPr txBox="1"/>
          <p:nvPr/>
        </p:nvSpPr>
        <p:spPr>
          <a:xfrm>
            <a:off x="8472925" y="1605350"/>
            <a:ext cx="632400" cy="76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a:latin typeface="Dosis"/>
                <a:ea typeface="Dosis"/>
                <a:cs typeface="Dosis"/>
                <a:sym typeface="Dosis"/>
              </a:rPr>
              <a:t>Vuelta</a:t>
            </a:r>
            <a:endParaRPr>
              <a:latin typeface="Dosis"/>
              <a:ea typeface="Dosis"/>
              <a:cs typeface="Dosis"/>
              <a:sym typeface="Dosis"/>
            </a:endParaRPr>
          </a:p>
          <a:p>
            <a:pPr marL="0" lvl="0" indent="0" algn="ctr" rtl="0">
              <a:spcBef>
                <a:spcPts val="0"/>
              </a:spcBef>
              <a:spcAft>
                <a:spcPts val="0"/>
              </a:spcAft>
              <a:buNone/>
            </a:pPr>
            <a:r>
              <a:rPr lang="es">
                <a:latin typeface="Dosis"/>
                <a:ea typeface="Dosis"/>
                <a:cs typeface="Dosis"/>
                <a:sym typeface="Dosis"/>
              </a:rPr>
              <a:t>al inicio</a:t>
            </a:r>
            <a:endParaRPr>
              <a:latin typeface="Dosis"/>
              <a:ea typeface="Dosis"/>
              <a:cs typeface="Dosis"/>
              <a:sym typeface="Dosis"/>
            </a:endParaRPr>
          </a:p>
        </p:txBody>
      </p:sp>
      <p:cxnSp>
        <p:nvCxnSpPr>
          <p:cNvPr id="1493" name="Google Shape;1493;p102"/>
          <p:cNvCxnSpPr>
            <a:stCxn id="1485" idx="0"/>
          </p:cNvCxnSpPr>
          <p:nvPr/>
        </p:nvCxnSpPr>
        <p:spPr>
          <a:xfrm rot="10800000" flipH="1">
            <a:off x="1612850" y="1672250"/>
            <a:ext cx="3300" cy="810000"/>
          </a:xfrm>
          <a:prstGeom prst="straightConnector1">
            <a:avLst/>
          </a:prstGeom>
          <a:noFill/>
          <a:ln w="9525" cap="flat" cmpd="sng">
            <a:solidFill>
              <a:schemeClr val="dk2"/>
            </a:solidFill>
            <a:prstDash val="solid"/>
            <a:round/>
            <a:headEnd type="none" w="med" len="med"/>
            <a:tailEnd type="none" w="med" len="med"/>
          </a:ln>
        </p:spPr>
      </p:cxnSp>
      <p:cxnSp>
        <p:nvCxnSpPr>
          <p:cNvPr id="1494" name="Google Shape;1494;p102"/>
          <p:cNvCxnSpPr/>
          <p:nvPr/>
        </p:nvCxnSpPr>
        <p:spPr>
          <a:xfrm rot="10800000" flipH="1">
            <a:off x="2774363" y="2615625"/>
            <a:ext cx="3300" cy="810000"/>
          </a:xfrm>
          <a:prstGeom prst="straightConnector1">
            <a:avLst/>
          </a:prstGeom>
          <a:noFill/>
          <a:ln w="9525" cap="flat" cmpd="sng">
            <a:solidFill>
              <a:schemeClr val="dk2"/>
            </a:solidFill>
            <a:prstDash val="solid"/>
            <a:round/>
            <a:headEnd type="none" w="med" len="med"/>
            <a:tailEnd type="none" w="med" len="med"/>
          </a:ln>
        </p:spPr>
      </p:cxnSp>
      <p:cxnSp>
        <p:nvCxnSpPr>
          <p:cNvPr id="1495" name="Google Shape;1495;p102"/>
          <p:cNvCxnSpPr/>
          <p:nvPr/>
        </p:nvCxnSpPr>
        <p:spPr>
          <a:xfrm rot="10800000" flipH="1">
            <a:off x="3832088" y="1681550"/>
            <a:ext cx="3300" cy="810000"/>
          </a:xfrm>
          <a:prstGeom prst="straightConnector1">
            <a:avLst/>
          </a:prstGeom>
          <a:noFill/>
          <a:ln w="9525" cap="flat" cmpd="sng">
            <a:solidFill>
              <a:schemeClr val="dk2"/>
            </a:solidFill>
            <a:prstDash val="solid"/>
            <a:round/>
            <a:headEnd type="none" w="med" len="med"/>
            <a:tailEnd type="none" w="med" len="med"/>
          </a:ln>
        </p:spPr>
      </p:cxnSp>
      <p:cxnSp>
        <p:nvCxnSpPr>
          <p:cNvPr id="1496" name="Google Shape;1496;p102"/>
          <p:cNvCxnSpPr/>
          <p:nvPr/>
        </p:nvCxnSpPr>
        <p:spPr>
          <a:xfrm rot="10800000" flipH="1">
            <a:off x="5040663" y="2597475"/>
            <a:ext cx="3300" cy="810000"/>
          </a:xfrm>
          <a:prstGeom prst="straightConnector1">
            <a:avLst/>
          </a:prstGeom>
          <a:noFill/>
          <a:ln w="9525" cap="flat" cmpd="sng">
            <a:solidFill>
              <a:schemeClr val="dk2"/>
            </a:solidFill>
            <a:prstDash val="solid"/>
            <a:round/>
            <a:headEnd type="none" w="med" len="med"/>
            <a:tailEnd type="none" w="med" len="med"/>
          </a:ln>
        </p:spPr>
      </p:cxnSp>
      <p:cxnSp>
        <p:nvCxnSpPr>
          <p:cNvPr id="1497" name="Google Shape;1497;p102"/>
          <p:cNvCxnSpPr/>
          <p:nvPr/>
        </p:nvCxnSpPr>
        <p:spPr>
          <a:xfrm rot="10800000" flipH="1">
            <a:off x="6401638" y="1657850"/>
            <a:ext cx="3300" cy="810000"/>
          </a:xfrm>
          <a:prstGeom prst="straightConnector1">
            <a:avLst/>
          </a:prstGeom>
          <a:noFill/>
          <a:ln w="9525" cap="flat" cmpd="sng">
            <a:solidFill>
              <a:schemeClr val="dk2"/>
            </a:solidFill>
            <a:prstDash val="solid"/>
            <a:round/>
            <a:headEnd type="none" w="med" len="med"/>
            <a:tailEnd type="none" w="med" len="med"/>
          </a:ln>
        </p:spPr>
      </p:cxnSp>
      <p:cxnSp>
        <p:nvCxnSpPr>
          <p:cNvPr id="1498" name="Google Shape;1498;p102"/>
          <p:cNvCxnSpPr/>
          <p:nvPr/>
        </p:nvCxnSpPr>
        <p:spPr>
          <a:xfrm rot="10800000" flipH="1">
            <a:off x="7608038" y="2597475"/>
            <a:ext cx="3300" cy="810000"/>
          </a:xfrm>
          <a:prstGeom prst="straightConnector1">
            <a:avLst/>
          </a:prstGeom>
          <a:noFill/>
          <a:ln w="9525" cap="flat" cmpd="sng">
            <a:solidFill>
              <a:schemeClr val="dk2"/>
            </a:solidFill>
            <a:prstDash val="solid"/>
            <a:round/>
            <a:headEnd type="none" w="med" len="med"/>
            <a:tailEnd type="none" w="med" len="med"/>
          </a:ln>
        </p:spPr>
      </p:cxnSp>
      <p:sp>
        <p:nvSpPr>
          <p:cNvPr id="1499" name="Google Shape;1499;p102"/>
          <p:cNvSpPr/>
          <p:nvPr/>
        </p:nvSpPr>
        <p:spPr>
          <a:xfrm>
            <a:off x="1417700" y="1332050"/>
            <a:ext cx="393600" cy="349500"/>
          </a:xfrm>
          <a:prstGeom prst="ellipse">
            <a:avLst/>
          </a:prstGeom>
          <a:solidFill>
            <a:srgbClr val="FF9900"/>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02"/>
          <p:cNvSpPr/>
          <p:nvPr/>
        </p:nvSpPr>
        <p:spPr>
          <a:xfrm>
            <a:off x="2579225" y="3407475"/>
            <a:ext cx="393600" cy="349500"/>
          </a:xfrm>
          <a:prstGeom prst="ellipse">
            <a:avLst/>
          </a:prstGeom>
          <a:solidFill>
            <a:srgbClr val="FF9900"/>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02"/>
          <p:cNvSpPr/>
          <p:nvPr/>
        </p:nvSpPr>
        <p:spPr>
          <a:xfrm>
            <a:off x="3636950" y="1332050"/>
            <a:ext cx="393600" cy="349500"/>
          </a:xfrm>
          <a:prstGeom prst="ellipse">
            <a:avLst/>
          </a:prstGeom>
          <a:solidFill>
            <a:srgbClr val="FF9900"/>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102"/>
          <p:cNvSpPr/>
          <p:nvPr/>
        </p:nvSpPr>
        <p:spPr>
          <a:xfrm>
            <a:off x="4845525" y="3407475"/>
            <a:ext cx="393600" cy="349500"/>
          </a:xfrm>
          <a:prstGeom prst="ellipse">
            <a:avLst/>
          </a:prstGeom>
          <a:solidFill>
            <a:srgbClr val="FF9900"/>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102"/>
          <p:cNvSpPr/>
          <p:nvPr/>
        </p:nvSpPr>
        <p:spPr>
          <a:xfrm>
            <a:off x="6206500" y="1332050"/>
            <a:ext cx="393600" cy="349500"/>
          </a:xfrm>
          <a:prstGeom prst="ellipse">
            <a:avLst/>
          </a:prstGeom>
          <a:solidFill>
            <a:srgbClr val="FF9900"/>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102"/>
          <p:cNvSpPr/>
          <p:nvPr/>
        </p:nvSpPr>
        <p:spPr>
          <a:xfrm>
            <a:off x="7412900" y="3407475"/>
            <a:ext cx="393600" cy="349500"/>
          </a:xfrm>
          <a:prstGeom prst="ellipse">
            <a:avLst/>
          </a:prstGeom>
          <a:solidFill>
            <a:srgbClr val="FF9900"/>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102"/>
          <p:cNvSpPr txBox="1"/>
          <p:nvPr/>
        </p:nvSpPr>
        <p:spPr>
          <a:xfrm>
            <a:off x="1235050" y="991925"/>
            <a:ext cx="9642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Curiosidad</a:t>
            </a:r>
            <a:endParaRPr>
              <a:latin typeface="Dosis"/>
              <a:ea typeface="Dosis"/>
              <a:cs typeface="Dosis"/>
              <a:sym typeface="Dosis"/>
            </a:endParaRPr>
          </a:p>
        </p:txBody>
      </p:sp>
      <p:sp>
        <p:nvSpPr>
          <p:cNvPr id="1506" name="Google Shape;1506;p102"/>
          <p:cNvSpPr txBox="1"/>
          <p:nvPr/>
        </p:nvSpPr>
        <p:spPr>
          <a:xfrm>
            <a:off x="3167925" y="996575"/>
            <a:ext cx="15978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Placer por el juego</a:t>
            </a:r>
            <a:endParaRPr>
              <a:latin typeface="Dosis"/>
              <a:ea typeface="Dosis"/>
              <a:cs typeface="Dosis"/>
              <a:sym typeface="Dosis"/>
            </a:endParaRPr>
          </a:p>
        </p:txBody>
      </p:sp>
      <p:sp>
        <p:nvSpPr>
          <p:cNvPr id="1507" name="Google Shape;1507;p102"/>
          <p:cNvSpPr txBox="1"/>
          <p:nvPr/>
        </p:nvSpPr>
        <p:spPr>
          <a:xfrm>
            <a:off x="2420150" y="3680775"/>
            <a:ext cx="8166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Sorpresa</a:t>
            </a:r>
            <a:endParaRPr>
              <a:latin typeface="Dosis"/>
              <a:ea typeface="Dosis"/>
              <a:cs typeface="Dosis"/>
              <a:sym typeface="Dosis"/>
            </a:endParaRPr>
          </a:p>
        </p:txBody>
      </p:sp>
      <p:sp>
        <p:nvSpPr>
          <p:cNvPr id="1508" name="Google Shape;1508;p102"/>
          <p:cNvSpPr txBox="1"/>
          <p:nvPr/>
        </p:nvSpPr>
        <p:spPr>
          <a:xfrm>
            <a:off x="4511100" y="3726475"/>
            <a:ext cx="11184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Comprensión</a:t>
            </a:r>
            <a:endParaRPr>
              <a:latin typeface="Dosis"/>
              <a:ea typeface="Dosis"/>
              <a:cs typeface="Dosis"/>
              <a:sym typeface="Dosis"/>
            </a:endParaRPr>
          </a:p>
        </p:txBody>
      </p:sp>
      <p:sp>
        <p:nvSpPr>
          <p:cNvPr id="1509" name="Google Shape;1509;p102"/>
          <p:cNvSpPr txBox="1"/>
          <p:nvPr/>
        </p:nvSpPr>
        <p:spPr>
          <a:xfrm>
            <a:off x="5962450" y="813725"/>
            <a:ext cx="859200" cy="46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Maestría</a:t>
            </a:r>
            <a:endParaRPr>
              <a:latin typeface="Dosis"/>
              <a:ea typeface="Dosis"/>
              <a:cs typeface="Dosis"/>
              <a:sym typeface="Dosis"/>
            </a:endParaRPr>
          </a:p>
          <a:p>
            <a:pPr marL="0" lvl="0" indent="0" algn="l" rtl="0">
              <a:spcBef>
                <a:spcPts val="0"/>
              </a:spcBef>
              <a:spcAft>
                <a:spcPts val="0"/>
              </a:spcAft>
              <a:buNone/>
            </a:pPr>
            <a:r>
              <a:rPr lang="es">
                <a:latin typeface="Dosis"/>
                <a:ea typeface="Dosis"/>
                <a:cs typeface="Dosis"/>
                <a:sym typeface="Dosis"/>
              </a:rPr>
              <a:t>Fuerza</a:t>
            </a:r>
            <a:endParaRPr>
              <a:latin typeface="Dosis"/>
              <a:ea typeface="Dosis"/>
              <a:cs typeface="Dosis"/>
              <a:sym typeface="Dosis"/>
            </a:endParaRPr>
          </a:p>
        </p:txBody>
      </p:sp>
      <p:sp>
        <p:nvSpPr>
          <p:cNvPr id="1510" name="Google Shape;1510;p102"/>
          <p:cNvSpPr txBox="1"/>
          <p:nvPr/>
        </p:nvSpPr>
        <p:spPr>
          <a:xfrm>
            <a:off x="6850975" y="3731050"/>
            <a:ext cx="18972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Sensación de equilibrio</a:t>
            </a:r>
            <a:endParaRPr>
              <a:latin typeface="Dosis"/>
              <a:ea typeface="Dosis"/>
              <a:cs typeface="Dosis"/>
              <a:sym typeface="Dosis"/>
            </a:endParaRPr>
          </a:p>
        </p:txBody>
      </p:sp>
      <p:cxnSp>
        <p:nvCxnSpPr>
          <p:cNvPr id="1511" name="Google Shape;1511;p102"/>
          <p:cNvCxnSpPr/>
          <p:nvPr/>
        </p:nvCxnSpPr>
        <p:spPr>
          <a:xfrm rot="10800000">
            <a:off x="477875" y="4223125"/>
            <a:ext cx="3365700" cy="6900"/>
          </a:xfrm>
          <a:prstGeom prst="straightConnector1">
            <a:avLst/>
          </a:prstGeom>
          <a:noFill/>
          <a:ln w="38100" cap="flat" cmpd="sng">
            <a:solidFill>
              <a:schemeClr val="dk2"/>
            </a:solidFill>
            <a:prstDash val="solid"/>
            <a:round/>
            <a:headEnd type="none" w="med" len="med"/>
            <a:tailEnd type="none" w="med" len="med"/>
          </a:ln>
        </p:spPr>
      </p:cxnSp>
      <p:cxnSp>
        <p:nvCxnSpPr>
          <p:cNvPr id="1512" name="Google Shape;1512;p102"/>
          <p:cNvCxnSpPr/>
          <p:nvPr/>
        </p:nvCxnSpPr>
        <p:spPr>
          <a:xfrm flipH="1">
            <a:off x="3993500" y="4217050"/>
            <a:ext cx="2334900" cy="300"/>
          </a:xfrm>
          <a:prstGeom prst="straightConnector1">
            <a:avLst/>
          </a:prstGeom>
          <a:noFill/>
          <a:ln w="38100" cap="flat" cmpd="sng">
            <a:solidFill>
              <a:schemeClr val="dk2"/>
            </a:solidFill>
            <a:prstDash val="solid"/>
            <a:round/>
            <a:headEnd type="none" w="med" len="med"/>
            <a:tailEnd type="none" w="med" len="med"/>
          </a:ln>
        </p:spPr>
      </p:cxnSp>
      <p:cxnSp>
        <p:nvCxnSpPr>
          <p:cNvPr id="1513" name="Google Shape;1513;p102"/>
          <p:cNvCxnSpPr/>
          <p:nvPr/>
        </p:nvCxnSpPr>
        <p:spPr>
          <a:xfrm flipH="1">
            <a:off x="6497400" y="4217050"/>
            <a:ext cx="2334900" cy="300"/>
          </a:xfrm>
          <a:prstGeom prst="straightConnector1">
            <a:avLst/>
          </a:prstGeom>
          <a:noFill/>
          <a:ln w="38100" cap="flat" cmpd="sng">
            <a:solidFill>
              <a:schemeClr val="dk2"/>
            </a:solidFill>
            <a:prstDash val="solid"/>
            <a:round/>
            <a:headEnd type="none" w="med" len="med"/>
            <a:tailEnd type="none" w="med" len="med"/>
          </a:ln>
        </p:spPr>
      </p:cxnSp>
      <p:sp>
        <p:nvSpPr>
          <p:cNvPr id="1514" name="Google Shape;1514;p102"/>
          <p:cNvSpPr/>
          <p:nvPr/>
        </p:nvSpPr>
        <p:spPr>
          <a:xfrm>
            <a:off x="311700" y="4158175"/>
            <a:ext cx="133200" cy="1368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102"/>
          <p:cNvSpPr/>
          <p:nvPr/>
        </p:nvSpPr>
        <p:spPr>
          <a:xfrm>
            <a:off x="3832100" y="4158175"/>
            <a:ext cx="161400" cy="1368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102"/>
          <p:cNvSpPr/>
          <p:nvPr/>
        </p:nvSpPr>
        <p:spPr>
          <a:xfrm>
            <a:off x="6322600" y="4158175"/>
            <a:ext cx="161400" cy="1368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102"/>
          <p:cNvSpPr txBox="1"/>
          <p:nvPr/>
        </p:nvSpPr>
        <p:spPr>
          <a:xfrm>
            <a:off x="1532150" y="4294975"/>
            <a:ext cx="16389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Deseo-Dopamina</a:t>
            </a:r>
            <a:endParaRPr>
              <a:latin typeface="Dosis"/>
              <a:ea typeface="Dosis"/>
              <a:cs typeface="Dosis"/>
              <a:sym typeface="Dosis"/>
            </a:endParaRPr>
          </a:p>
        </p:txBody>
      </p:sp>
      <p:sp>
        <p:nvSpPr>
          <p:cNvPr id="1518" name="Google Shape;1518;p102"/>
          <p:cNvSpPr txBox="1"/>
          <p:nvPr/>
        </p:nvSpPr>
        <p:spPr>
          <a:xfrm>
            <a:off x="4341500" y="4299775"/>
            <a:ext cx="16389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Acción-Adrenalina</a:t>
            </a:r>
            <a:endParaRPr>
              <a:latin typeface="Dosis"/>
              <a:ea typeface="Dosis"/>
              <a:cs typeface="Dosis"/>
              <a:sym typeface="Dosis"/>
            </a:endParaRPr>
          </a:p>
        </p:txBody>
      </p:sp>
      <p:sp>
        <p:nvSpPr>
          <p:cNvPr id="1519" name="Google Shape;1519;p102"/>
          <p:cNvSpPr txBox="1"/>
          <p:nvPr/>
        </p:nvSpPr>
        <p:spPr>
          <a:xfrm>
            <a:off x="6980125" y="4299800"/>
            <a:ext cx="1852200" cy="2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Dosis"/>
                <a:ea typeface="Dosis"/>
                <a:cs typeface="Dosis"/>
                <a:sym typeface="Dosis"/>
              </a:rPr>
              <a:t>Satisfacción-Serotonina</a:t>
            </a:r>
            <a:endParaRPr>
              <a:latin typeface="Dosis"/>
              <a:ea typeface="Dosis"/>
              <a:cs typeface="Dosis"/>
              <a:sym typeface="Dosis"/>
            </a:endParaRPr>
          </a:p>
        </p:txBody>
      </p:sp>
      <p:sp>
        <p:nvSpPr>
          <p:cNvPr id="1520" name="Google Shape;1520;p102"/>
          <p:cNvSpPr/>
          <p:nvPr/>
        </p:nvSpPr>
        <p:spPr>
          <a:xfrm>
            <a:off x="8845700" y="4148800"/>
            <a:ext cx="161400" cy="1368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1"/>
                                        </p:tgtEl>
                                        <p:attrNameLst>
                                          <p:attrName>style.visibility</p:attrName>
                                        </p:attrNameLst>
                                      </p:cBhvr>
                                      <p:to>
                                        <p:strVal val="visible"/>
                                      </p:to>
                                    </p:set>
                                    <p:animEffect transition="in" filter="fade">
                                      <p:cBhvr>
                                        <p:cTn id="7" dur="1000"/>
                                        <p:tgtEl>
                                          <p:spTgt spid="14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82"/>
                                        </p:tgtEl>
                                        <p:attrNameLst>
                                          <p:attrName>style.visibility</p:attrName>
                                        </p:attrNameLst>
                                      </p:cBhvr>
                                      <p:to>
                                        <p:strVal val="visible"/>
                                      </p:to>
                                    </p:set>
                                    <p:animEffect transition="in" filter="fade">
                                      <p:cBhvr>
                                        <p:cTn id="12" dur="1000"/>
                                        <p:tgtEl>
                                          <p:spTgt spid="1482"/>
                                        </p:tgtEl>
                                      </p:cBhvr>
                                    </p:animEffect>
                                  </p:childTnLst>
                                </p:cTn>
                              </p:par>
                              <p:par>
                                <p:cTn id="13" presetID="10" presetClass="entr" presetSubtype="0" fill="hold" nodeType="withEffect">
                                  <p:stCondLst>
                                    <p:cond delay="0"/>
                                  </p:stCondLst>
                                  <p:childTnLst>
                                    <p:set>
                                      <p:cBhvr>
                                        <p:cTn id="14" dur="1" fill="hold">
                                          <p:stCondLst>
                                            <p:cond delay="0"/>
                                          </p:stCondLst>
                                        </p:cTn>
                                        <p:tgtEl>
                                          <p:spTgt spid="1483"/>
                                        </p:tgtEl>
                                        <p:attrNameLst>
                                          <p:attrName>style.visibility</p:attrName>
                                        </p:attrNameLst>
                                      </p:cBhvr>
                                      <p:to>
                                        <p:strVal val="visible"/>
                                      </p:to>
                                    </p:set>
                                    <p:animEffect transition="in" filter="fade">
                                      <p:cBhvr>
                                        <p:cTn id="15" dur="1000"/>
                                        <p:tgtEl>
                                          <p:spTgt spid="1483"/>
                                        </p:tgtEl>
                                      </p:cBhvr>
                                    </p:animEffect>
                                  </p:childTnLst>
                                </p:cTn>
                              </p:par>
                              <p:par>
                                <p:cTn id="16" presetID="10" presetClass="entr" presetSubtype="0" fill="hold" nodeType="withEffect">
                                  <p:stCondLst>
                                    <p:cond delay="0"/>
                                  </p:stCondLst>
                                  <p:childTnLst>
                                    <p:set>
                                      <p:cBhvr>
                                        <p:cTn id="17" dur="1" fill="hold">
                                          <p:stCondLst>
                                            <p:cond delay="0"/>
                                          </p:stCondLst>
                                        </p:cTn>
                                        <p:tgtEl>
                                          <p:spTgt spid="1484"/>
                                        </p:tgtEl>
                                        <p:attrNameLst>
                                          <p:attrName>style.visibility</p:attrName>
                                        </p:attrNameLst>
                                      </p:cBhvr>
                                      <p:to>
                                        <p:strVal val="visible"/>
                                      </p:to>
                                    </p:set>
                                    <p:animEffect transition="in" filter="fade">
                                      <p:cBhvr>
                                        <p:cTn id="18" dur="1000"/>
                                        <p:tgtEl>
                                          <p:spTgt spid="148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91"/>
                                        </p:tgtEl>
                                        <p:attrNameLst>
                                          <p:attrName>style.visibility</p:attrName>
                                        </p:attrNameLst>
                                      </p:cBhvr>
                                      <p:to>
                                        <p:strVal val="visible"/>
                                      </p:to>
                                    </p:set>
                                    <p:animEffect transition="in" filter="fade">
                                      <p:cBhvr>
                                        <p:cTn id="23" dur="1000"/>
                                        <p:tgtEl>
                                          <p:spTgt spid="149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85"/>
                                        </p:tgtEl>
                                        <p:attrNameLst>
                                          <p:attrName>style.visibility</p:attrName>
                                        </p:attrNameLst>
                                      </p:cBhvr>
                                      <p:to>
                                        <p:strVal val="visible"/>
                                      </p:to>
                                    </p:set>
                                    <p:animEffect transition="in" filter="fade">
                                      <p:cBhvr>
                                        <p:cTn id="28" dur="1000"/>
                                        <p:tgtEl>
                                          <p:spTgt spid="1485"/>
                                        </p:tgtEl>
                                      </p:cBhvr>
                                    </p:animEffect>
                                  </p:childTnLst>
                                </p:cTn>
                              </p:par>
                              <p:par>
                                <p:cTn id="29" presetID="10" presetClass="entr" presetSubtype="0" fill="hold" nodeType="withEffect">
                                  <p:stCondLst>
                                    <p:cond delay="0"/>
                                  </p:stCondLst>
                                  <p:childTnLst>
                                    <p:set>
                                      <p:cBhvr>
                                        <p:cTn id="30" dur="1" fill="hold">
                                          <p:stCondLst>
                                            <p:cond delay="0"/>
                                          </p:stCondLst>
                                        </p:cTn>
                                        <p:tgtEl>
                                          <p:spTgt spid="1493"/>
                                        </p:tgtEl>
                                        <p:attrNameLst>
                                          <p:attrName>style.visibility</p:attrName>
                                        </p:attrNameLst>
                                      </p:cBhvr>
                                      <p:to>
                                        <p:strVal val="visible"/>
                                      </p:to>
                                    </p:set>
                                    <p:animEffect transition="in" filter="fade">
                                      <p:cBhvr>
                                        <p:cTn id="31" dur="1000"/>
                                        <p:tgtEl>
                                          <p:spTgt spid="1493"/>
                                        </p:tgtEl>
                                      </p:cBhvr>
                                    </p:animEffect>
                                  </p:childTnLst>
                                </p:cTn>
                              </p:par>
                              <p:par>
                                <p:cTn id="32" presetID="10" presetClass="entr" presetSubtype="0" fill="hold" nodeType="withEffect">
                                  <p:stCondLst>
                                    <p:cond delay="0"/>
                                  </p:stCondLst>
                                  <p:childTnLst>
                                    <p:set>
                                      <p:cBhvr>
                                        <p:cTn id="33" dur="1" fill="hold">
                                          <p:stCondLst>
                                            <p:cond delay="0"/>
                                          </p:stCondLst>
                                        </p:cTn>
                                        <p:tgtEl>
                                          <p:spTgt spid="1499"/>
                                        </p:tgtEl>
                                        <p:attrNameLst>
                                          <p:attrName>style.visibility</p:attrName>
                                        </p:attrNameLst>
                                      </p:cBhvr>
                                      <p:to>
                                        <p:strVal val="visible"/>
                                      </p:to>
                                    </p:set>
                                    <p:animEffect transition="in" filter="fade">
                                      <p:cBhvr>
                                        <p:cTn id="34" dur="1000"/>
                                        <p:tgtEl>
                                          <p:spTgt spid="1499"/>
                                        </p:tgtEl>
                                      </p:cBhvr>
                                    </p:animEffect>
                                  </p:childTnLst>
                                </p:cTn>
                              </p:par>
                              <p:par>
                                <p:cTn id="35" presetID="10" presetClass="entr" presetSubtype="0" fill="hold" nodeType="withEffect">
                                  <p:stCondLst>
                                    <p:cond delay="0"/>
                                  </p:stCondLst>
                                  <p:childTnLst>
                                    <p:set>
                                      <p:cBhvr>
                                        <p:cTn id="36" dur="1" fill="hold">
                                          <p:stCondLst>
                                            <p:cond delay="0"/>
                                          </p:stCondLst>
                                        </p:cTn>
                                        <p:tgtEl>
                                          <p:spTgt spid="1505"/>
                                        </p:tgtEl>
                                        <p:attrNameLst>
                                          <p:attrName>style.visibility</p:attrName>
                                        </p:attrNameLst>
                                      </p:cBhvr>
                                      <p:to>
                                        <p:strVal val="visible"/>
                                      </p:to>
                                    </p:set>
                                    <p:animEffect transition="in" filter="fade">
                                      <p:cBhvr>
                                        <p:cTn id="37" dur="1000"/>
                                        <p:tgtEl>
                                          <p:spTgt spid="150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86"/>
                                        </p:tgtEl>
                                        <p:attrNameLst>
                                          <p:attrName>style.visibility</p:attrName>
                                        </p:attrNameLst>
                                      </p:cBhvr>
                                      <p:to>
                                        <p:strVal val="visible"/>
                                      </p:to>
                                    </p:set>
                                    <p:animEffect transition="in" filter="fade">
                                      <p:cBhvr>
                                        <p:cTn id="42" dur="1000"/>
                                        <p:tgtEl>
                                          <p:spTgt spid="1486"/>
                                        </p:tgtEl>
                                      </p:cBhvr>
                                    </p:animEffect>
                                  </p:childTnLst>
                                </p:cTn>
                              </p:par>
                              <p:par>
                                <p:cTn id="43" presetID="10" presetClass="entr" presetSubtype="0" fill="hold" nodeType="withEffect">
                                  <p:stCondLst>
                                    <p:cond delay="0"/>
                                  </p:stCondLst>
                                  <p:childTnLst>
                                    <p:set>
                                      <p:cBhvr>
                                        <p:cTn id="44" dur="1" fill="hold">
                                          <p:stCondLst>
                                            <p:cond delay="0"/>
                                          </p:stCondLst>
                                        </p:cTn>
                                        <p:tgtEl>
                                          <p:spTgt spid="1494"/>
                                        </p:tgtEl>
                                        <p:attrNameLst>
                                          <p:attrName>style.visibility</p:attrName>
                                        </p:attrNameLst>
                                      </p:cBhvr>
                                      <p:to>
                                        <p:strVal val="visible"/>
                                      </p:to>
                                    </p:set>
                                    <p:animEffect transition="in" filter="fade">
                                      <p:cBhvr>
                                        <p:cTn id="45" dur="1000"/>
                                        <p:tgtEl>
                                          <p:spTgt spid="1494"/>
                                        </p:tgtEl>
                                      </p:cBhvr>
                                    </p:animEffect>
                                  </p:childTnLst>
                                </p:cTn>
                              </p:par>
                              <p:par>
                                <p:cTn id="46" presetID="10" presetClass="entr" presetSubtype="0" fill="hold" nodeType="withEffect">
                                  <p:stCondLst>
                                    <p:cond delay="0"/>
                                  </p:stCondLst>
                                  <p:childTnLst>
                                    <p:set>
                                      <p:cBhvr>
                                        <p:cTn id="47" dur="1" fill="hold">
                                          <p:stCondLst>
                                            <p:cond delay="0"/>
                                          </p:stCondLst>
                                        </p:cTn>
                                        <p:tgtEl>
                                          <p:spTgt spid="1500"/>
                                        </p:tgtEl>
                                        <p:attrNameLst>
                                          <p:attrName>style.visibility</p:attrName>
                                        </p:attrNameLst>
                                      </p:cBhvr>
                                      <p:to>
                                        <p:strVal val="visible"/>
                                      </p:to>
                                    </p:set>
                                    <p:animEffect transition="in" filter="fade">
                                      <p:cBhvr>
                                        <p:cTn id="48" dur="1000"/>
                                        <p:tgtEl>
                                          <p:spTgt spid="1500"/>
                                        </p:tgtEl>
                                      </p:cBhvr>
                                    </p:animEffect>
                                  </p:childTnLst>
                                </p:cTn>
                              </p:par>
                              <p:par>
                                <p:cTn id="49" presetID="10" presetClass="entr" presetSubtype="0" fill="hold" nodeType="withEffect">
                                  <p:stCondLst>
                                    <p:cond delay="0"/>
                                  </p:stCondLst>
                                  <p:childTnLst>
                                    <p:set>
                                      <p:cBhvr>
                                        <p:cTn id="50" dur="1" fill="hold">
                                          <p:stCondLst>
                                            <p:cond delay="0"/>
                                          </p:stCondLst>
                                        </p:cTn>
                                        <p:tgtEl>
                                          <p:spTgt spid="1507"/>
                                        </p:tgtEl>
                                        <p:attrNameLst>
                                          <p:attrName>style.visibility</p:attrName>
                                        </p:attrNameLst>
                                      </p:cBhvr>
                                      <p:to>
                                        <p:strVal val="visible"/>
                                      </p:to>
                                    </p:set>
                                    <p:animEffect transition="in" filter="fade">
                                      <p:cBhvr>
                                        <p:cTn id="51" dur="1000"/>
                                        <p:tgtEl>
                                          <p:spTgt spid="150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487"/>
                                        </p:tgtEl>
                                        <p:attrNameLst>
                                          <p:attrName>style.visibility</p:attrName>
                                        </p:attrNameLst>
                                      </p:cBhvr>
                                      <p:to>
                                        <p:strVal val="visible"/>
                                      </p:to>
                                    </p:set>
                                    <p:animEffect transition="in" filter="fade">
                                      <p:cBhvr>
                                        <p:cTn id="56" dur="1000"/>
                                        <p:tgtEl>
                                          <p:spTgt spid="1487"/>
                                        </p:tgtEl>
                                      </p:cBhvr>
                                    </p:animEffect>
                                  </p:childTnLst>
                                </p:cTn>
                              </p:par>
                              <p:par>
                                <p:cTn id="57" presetID="10" presetClass="entr" presetSubtype="0" fill="hold" nodeType="withEffect">
                                  <p:stCondLst>
                                    <p:cond delay="0"/>
                                  </p:stCondLst>
                                  <p:childTnLst>
                                    <p:set>
                                      <p:cBhvr>
                                        <p:cTn id="58" dur="1" fill="hold">
                                          <p:stCondLst>
                                            <p:cond delay="0"/>
                                          </p:stCondLst>
                                        </p:cTn>
                                        <p:tgtEl>
                                          <p:spTgt spid="1495"/>
                                        </p:tgtEl>
                                        <p:attrNameLst>
                                          <p:attrName>style.visibility</p:attrName>
                                        </p:attrNameLst>
                                      </p:cBhvr>
                                      <p:to>
                                        <p:strVal val="visible"/>
                                      </p:to>
                                    </p:set>
                                    <p:animEffect transition="in" filter="fade">
                                      <p:cBhvr>
                                        <p:cTn id="59" dur="1000"/>
                                        <p:tgtEl>
                                          <p:spTgt spid="1495"/>
                                        </p:tgtEl>
                                      </p:cBhvr>
                                    </p:animEffect>
                                  </p:childTnLst>
                                </p:cTn>
                              </p:par>
                              <p:par>
                                <p:cTn id="60" presetID="10" presetClass="entr" presetSubtype="0" fill="hold" nodeType="withEffect">
                                  <p:stCondLst>
                                    <p:cond delay="0"/>
                                  </p:stCondLst>
                                  <p:childTnLst>
                                    <p:set>
                                      <p:cBhvr>
                                        <p:cTn id="61" dur="1" fill="hold">
                                          <p:stCondLst>
                                            <p:cond delay="0"/>
                                          </p:stCondLst>
                                        </p:cTn>
                                        <p:tgtEl>
                                          <p:spTgt spid="1501"/>
                                        </p:tgtEl>
                                        <p:attrNameLst>
                                          <p:attrName>style.visibility</p:attrName>
                                        </p:attrNameLst>
                                      </p:cBhvr>
                                      <p:to>
                                        <p:strVal val="visible"/>
                                      </p:to>
                                    </p:set>
                                    <p:animEffect transition="in" filter="fade">
                                      <p:cBhvr>
                                        <p:cTn id="62" dur="1000"/>
                                        <p:tgtEl>
                                          <p:spTgt spid="1501"/>
                                        </p:tgtEl>
                                      </p:cBhvr>
                                    </p:animEffect>
                                  </p:childTnLst>
                                </p:cTn>
                              </p:par>
                              <p:par>
                                <p:cTn id="63" presetID="10" presetClass="entr" presetSubtype="0" fill="hold" nodeType="withEffect">
                                  <p:stCondLst>
                                    <p:cond delay="0"/>
                                  </p:stCondLst>
                                  <p:childTnLst>
                                    <p:set>
                                      <p:cBhvr>
                                        <p:cTn id="64" dur="1" fill="hold">
                                          <p:stCondLst>
                                            <p:cond delay="0"/>
                                          </p:stCondLst>
                                        </p:cTn>
                                        <p:tgtEl>
                                          <p:spTgt spid="1506"/>
                                        </p:tgtEl>
                                        <p:attrNameLst>
                                          <p:attrName>style.visibility</p:attrName>
                                        </p:attrNameLst>
                                      </p:cBhvr>
                                      <p:to>
                                        <p:strVal val="visible"/>
                                      </p:to>
                                    </p:set>
                                    <p:animEffect transition="in" filter="fade">
                                      <p:cBhvr>
                                        <p:cTn id="65" dur="1000"/>
                                        <p:tgtEl>
                                          <p:spTgt spid="150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488"/>
                                        </p:tgtEl>
                                        <p:attrNameLst>
                                          <p:attrName>style.visibility</p:attrName>
                                        </p:attrNameLst>
                                      </p:cBhvr>
                                      <p:to>
                                        <p:strVal val="visible"/>
                                      </p:to>
                                    </p:set>
                                    <p:animEffect transition="in" filter="fade">
                                      <p:cBhvr>
                                        <p:cTn id="70" dur="1000"/>
                                        <p:tgtEl>
                                          <p:spTgt spid="1488"/>
                                        </p:tgtEl>
                                      </p:cBhvr>
                                    </p:animEffect>
                                  </p:childTnLst>
                                </p:cTn>
                              </p:par>
                              <p:par>
                                <p:cTn id="71" presetID="10" presetClass="entr" presetSubtype="0" fill="hold" nodeType="withEffect">
                                  <p:stCondLst>
                                    <p:cond delay="0"/>
                                  </p:stCondLst>
                                  <p:childTnLst>
                                    <p:set>
                                      <p:cBhvr>
                                        <p:cTn id="72" dur="1" fill="hold">
                                          <p:stCondLst>
                                            <p:cond delay="0"/>
                                          </p:stCondLst>
                                        </p:cTn>
                                        <p:tgtEl>
                                          <p:spTgt spid="1496"/>
                                        </p:tgtEl>
                                        <p:attrNameLst>
                                          <p:attrName>style.visibility</p:attrName>
                                        </p:attrNameLst>
                                      </p:cBhvr>
                                      <p:to>
                                        <p:strVal val="visible"/>
                                      </p:to>
                                    </p:set>
                                    <p:animEffect transition="in" filter="fade">
                                      <p:cBhvr>
                                        <p:cTn id="73" dur="1000"/>
                                        <p:tgtEl>
                                          <p:spTgt spid="1496"/>
                                        </p:tgtEl>
                                      </p:cBhvr>
                                    </p:animEffect>
                                  </p:childTnLst>
                                </p:cTn>
                              </p:par>
                              <p:par>
                                <p:cTn id="74" presetID="10" presetClass="entr" presetSubtype="0" fill="hold" nodeType="withEffect">
                                  <p:stCondLst>
                                    <p:cond delay="0"/>
                                  </p:stCondLst>
                                  <p:childTnLst>
                                    <p:set>
                                      <p:cBhvr>
                                        <p:cTn id="75" dur="1" fill="hold">
                                          <p:stCondLst>
                                            <p:cond delay="0"/>
                                          </p:stCondLst>
                                        </p:cTn>
                                        <p:tgtEl>
                                          <p:spTgt spid="1502"/>
                                        </p:tgtEl>
                                        <p:attrNameLst>
                                          <p:attrName>style.visibility</p:attrName>
                                        </p:attrNameLst>
                                      </p:cBhvr>
                                      <p:to>
                                        <p:strVal val="visible"/>
                                      </p:to>
                                    </p:set>
                                    <p:animEffect transition="in" filter="fade">
                                      <p:cBhvr>
                                        <p:cTn id="76" dur="1000"/>
                                        <p:tgtEl>
                                          <p:spTgt spid="1502"/>
                                        </p:tgtEl>
                                      </p:cBhvr>
                                    </p:animEffect>
                                  </p:childTnLst>
                                </p:cTn>
                              </p:par>
                              <p:par>
                                <p:cTn id="77" presetID="10" presetClass="entr" presetSubtype="0" fill="hold" nodeType="withEffect">
                                  <p:stCondLst>
                                    <p:cond delay="0"/>
                                  </p:stCondLst>
                                  <p:childTnLst>
                                    <p:set>
                                      <p:cBhvr>
                                        <p:cTn id="78" dur="1" fill="hold">
                                          <p:stCondLst>
                                            <p:cond delay="0"/>
                                          </p:stCondLst>
                                        </p:cTn>
                                        <p:tgtEl>
                                          <p:spTgt spid="1508"/>
                                        </p:tgtEl>
                                        <p:attrNameLst>
                                          <p:attrName>style.visibility</p:attrName>
                                        </p:attrNameLst>
                                      </p:cBhvr>
                                      <p:to>
                                        <p:strVal val="visible"/>
                                      </p:to>
                                    </p:set>
                                    <p:animEffect transition="in" filter="fade">
                                      <p:cBhvr>
                                        <p:cTn id="79" dur="1000"/>
                                        <p:tgtEl>
                                          <p:spTgt spid="150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489"/>
                                        </p:tgtEl>
                                        <p:attrNameLst>
                                          <p:attrName>style.visibility</p:attrName>
                                        </p:attrNameLst>
                                      </p:cBhvr>
                                      <p:to>
                                        <p:strVal val="visible"/>
                                      </p:to>
                                    </p:set>
                                    <p:animEffect transition="in" filter="fade">
                                      <p:cBhvr>
                                        <p:cTn id="84" dur="1000"/>
                                        <p:tgtEl>
                                          <p:spTgt spid="1489"/>
                                        </p:tgtEl>
                                      </p:cBhvr>
                                    </p:animEffect>
                                  </p:childTnLst>
                                </p:cTn>
                              </p:par>
                              <p:par>
                                <p:cTn id="85" presetID="10" presetClass="entr" presetSubtype="0" fill="hold" nodeType="withEffect">
                                  <p:stCondLst>
                                    <p:cond delay="0"/>
                                  </p:stCondLst>
                                  <p:childTnLst>
                                    <p:set>
                                      <p:cBhvr>
                                        <p:cTn id="86" dur="1" fill="hold">
                                          <p:stCondLst>
                                            <p:cond delay="0"/>
                                          </p:stCondLst>
                                        </p:cTn>
                                        <p:tgtEl>
                                          <p:spTgt spid="1497"/>
                                        </p:tgtEl>
                                        <p:attrNameLst>
                                          <p:attrName>style.visibility</p:attrName>
                                        </p:attrNameLst>
                                      </p:cBhvr>
                                      <p:to>
                                        <p:strVal val="visible"/>
                                      </p:to>
                                    </p:set>
                                    <p:animEffect transition="in" filter="fade">
                                      <p:cBhvr>
                                        <p:cTn id="87" dur="1000"/>
                                        <p:tgtEl>
                                          <p:spTgt spid="1497"/>
                                        </p:tgtEl>
                                      </p:cBhvr>
                                    </p:animEffect>
                                  </p:childTnLst>
                                </p:cTn>
                              </p:par>
                              <p:par>
                                <p:cTn id="88" presetID="10" presetClass="entr" presetSubtype="0" fill="hold" nodeType="withEffect">
                                  <p:stCondLst>
                                    <p:cond delay="0"/>
                                  </p:stCondLst>
                                  <p:childTnLst>
                                    <p:set>
                                      <p:cBhvr>
                                        <p:cTn id="89" dur="1" fill="hold">
                                          <p:stCondLst>
                                            <p:cond delay="0"/>
                                          </p:stCondLst>
                                        </p:cTn>
                                        <p:tgtEl>
                                          <p:spTgt spid="1503"/>
                                        </p:tgtEl>
                                        <p:attrNameLst>
                                          <p:attrName>style.visibility</p:attrName>
                                        </p:attrNameLst>
                                      </p:cBhvr>
                                      <p:to>
                                        <p:strVal val="visible"/>
                                      </p:to>
                                    </p:set>
                                    <p:animEffect transition="in" filter="fade">
                                      <p:cBhvr>
                                        <p:cTn id="90" dur="1000"/>
                                        <p:tgtEl>
                                          <p:spTgt spid="1503"/>
                                        </p:tgtEl>
                                      </p:cBhvr>
                                    </p:animEffect>
                                  </p:childTnLst>
                                </p:cTn>
                              </p:par>
                              <p:par>
                                <p:cTn id="91" presetID="10" presetClass="entr" presetSubtype="0" fill="hold" nodeType="withEffect">
                                  <p:stCondLst>
                                    <p:cond delay="0"/>
                                  </p:stCondLst>
                                  <p:childTnLst>
                                    <p:set>
                                      <p:cBhvr>
                                        <p:cTn id="92" dur="1" fill="hold">
                                          <p:stCondLst>
                                            <p:cond delay="0"/>
                                          </p:stCondLst>
                                        </p:cTn>
                                        <p:tgtEl>
                                          <p:spTgt spid="1509"/>
                                        </p:tgtEl>
                                        <p:attrNameLst>
                                          <p:attrName>style.visibility</p:attrName>
                                        </p:attrNameLst>
                                      </p:cBhvr>
                                      <p:to>
                                        <p:strVal val="visible"/>
                                      </p:to>
                                    </p:set>
                                    <p:animEffect transition="in" filter="fade">
                                      <p:cBhvr>
                                        <p:cTn id="93" dur="1000"/>
                                        <p:tgtEl>
                                          <p:spTgt spid="1509"/>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490"/>
                                        </p:tgtEl>
                                        <p:attrNameLst>
                                          <p:attrName>style.visibility</p:attrName>
                                        </p:attrNameLst>
                                      </p:cBhvr>
                                      <p:to>
                                        <p:strVal val="visible"/>
                                      </p:to>
                                    </p:set>
                                    <p:animEffect transition="in" filter="fade">
                                      <p:cBhvr>
                                        <p:cTn id="98" dur="1000"/>
                                        <p:tgtEl>
                                          <p:spTgt spid="1490"/>
                                        </p:tgtEl>
                                      </p:cBhvr>
                                    </p:animEffect>
                                  </p:childTnLst>
                                </p:cTn>
                              </p:par>
                              <p:par>
                                <p:cTn id="99" presetID="10" presetClass="entr" presetSubtype="0" fill="hold" nodeType="withEffect">
                                  <p:stCondLst>
                                    <p:cond delay="0"/>
                                  </p:stCondLst>
                                  <p:childTnLst>
                                    <p:set>
                                      <p:cBhvr>
                                        <p:cTn id="100" dur="1" fill="hold">
                                          <p:stCondLst>
                                            <p:cond delay="0"/>
                                          </p:stCondLst>
                                        </p:cTn>
                                        <p:tgtEl>
                                          <p:spTgt spid="1498"/>
                                        </p:tgtEl>
                                        <p:attrNameLst>
                                          <p:attrName>style.visibility</p:attrName>
                                        </p:attrNameLst>
                                      </p:cBhvr>
                                      <p:to>
                                        <p:strVal val="visible"/>
                                      </p:to>
                                    </p:set>
                                    <p:animEffect transition="in" filter="fade">
                                      <p:cBhvr>
                                        <p:cTn id="101" dur="1000"/>
                                        <p:tgtEl>
                                          <p:spTgt spid="1498"/>
                                        </p:tgtEl>
                                      </p:cBhvr>
                                    </p:animEffect>
                                  </p:childTnLst>
                                </p:cTn>
                              </p:par>
                              <p:par>
                                <p:cTn id="102" presetID="10" presetClass="entr" presetSubtype="0" fill="hold" nodeType="withEffect">
                                  <p:stCondLst>
                                    <p:cond delay="0"/>
                                  </p:stCondLst>
                                  <p:childTnLst>
                                    <p:set>
                                      <p:cBhvr>
                                        <p:cTn id="103" dur="1" fill="hold">
                                          <p:stCondLst>
                                            <p:cond delay="0"/>
                                          </p:stCondLst>
                                        </p:cTn>
                                        <p:tgtEl>
                                          <p:spTgt spid="1504"/>
                                        </p:tgtEl>
                                        <p:attrNameLst>
                                          <p:attrName>style.visibility</p:attrName>
                                        </p:attrNameLst>
                                      </p:cBhvr>
                                      <p:to>
                                        <p:strVal val="visible"/>
                                      </p:to>
                                    </p:set>
                                    <p:animEffect transition="in" filter="fade">
                                      <p:cBhvr>
                                        <p:cTn id="104" dur="1000"/>
                                        <p:tgtEl>
                                          <p:spTgt spid="1504"/>
                                        </p:tgtEl>
                                      </p:cBhvr>
                                    </p:animEffect>
                                  </p:childTnLst>
                                </p:cTn>
                              </p:par>
                              <p:par>
                                <p:cTn id="105" presetID="10" presetClass="entr" presetSubtype="0" fill="hold" nodeType="withEffect">
                                  <p:stCondLst>
                                    <p:cond delay="0"/>
                                  </p:stCondLst>
                                  <p:childTnLst>
                                    <p:set>
                                      <p:cBhvr>
                                        <p:cTn id="106" dur="1" fill="hold">
                                          <p:stCondLst>
                                            <p:cond delay="0"/>
                                          </p:stCondLst>
                                        </p:cTn>
                                        <p:tgtEl>
                                          <p:spTgt spid="1510"/>
                                        </p:tgtEl>
                                        <p:attrNameLst>
                                          <p:attrName>style.visibility</p:attrName>
                                        </p:attrNameLst>
                                      </p:cBhvr>
                                      <p:to>
                                        <p:strVal val="visible"/>
                                      </p:to>
                                    </p:set>
                                    <p:animEffect transition="in" filter="fade">
                                      <p:cBhvr>
                                        <p:cTn id="107" dur="1000"/>
                                        <p:tgtEl>
                                          <p:spTgt spid="151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1492"/>
                                        </p:tgtEl>
                                        <p:attrNameLst>
                                          <p:attrName>style.visibility</p:attrName>
                                        </p:attrNameLst>
                                      </p:cBhvr>
                                      <p:to>
                                        <p:strVal val="visible"/>
                                      </p:to>
                                    </p:set>
                                    <p:animEffect transition="in" filter="fade">
                                      <p:cBhvr>
                                        <p:cTn id="112" dur="1000"/>
                                        <p:tgtEl>
                                          <p:spTgt spid="1492"/>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1511"/>
                                        </p:tgtEl>
                                        <p:attrNameLst>
                                          <p:attrName>style.visibility</p:attrName>
                                        </p:attrNameLst>
                                      </p:cBhvr>
                                      <p:to>
                                        <p:strVal val="visible"/>
                                      </p:to>
                                    </p:set>
                                    <p:animEffect transition="in" filter="fade">
                                      <p:cBhvr>
                                        <p:cTn id="117" dur="1000"/>
                                        <p:tgtEl>
                                          <p:spTgt spid="1511"/>
                                        </p:tgtEl>
                                      </p:cBhvr>
                                    </p:animEffect>
                                  </p:childTnLst>
                                </p:cTn>
                              </p:par>
                              <p:par>
                                <p:cTn id="118" presetID="10" presetClass="entr" presetSubtype="0" fill="hold" nodeType="withEffect">
                                  <p:stCondLst>
                                    <p:cond delay="0"/>
                                  </p:stCondLst>
                                  <p:childTnLst>
                                    <p:set>
                                      <p:cBhvr>
                                        <p:cTn id="119" dur="1" fill="hold">
                                          <p:stCondLst>
                                            <p:cond delay="0"/>
                                          </p:stCondLst>
                                        </p:cTn>
                                        <p:tgtEl>
                                          <p:spTgt spid="1514"/>
                                        </p:tgtEl>
                                        <p:attrNameLst>
                                          <p:attrName>style.visibility</p:attrName>
                                        </p:attrNameLst>
                                      </p:cBhvr>
                                      <p:to>
                                        <p:strVal val="visible"/>
                                      </p:to>
                                    </p:set>
                                    <p:animEffect transition="in" filter="fade">
                                      <p:cBhvr>
                                        <p:cTn id="120" dur="1000"/>
                                        <p:tgtEl>
                                          <p:spTgt spid="1514"/>
                                        </p:tgtEl>
                                      </p:cBhvr>
                                    </p:animEffect>
                                  </p:childTnLst>
                                </p:cTn>
                              </p:par>
                              <p:par>
                                <p:cTn id="121" presetID="10" presetClass="entr" presetSubtype="0" fill="hold" nodeType="withEffect">
                                  <p:stCondLst>
                                    <p:cond delay="0"/>
                                  </p:stCondLst>
                                  <p:childTnLst>
                                    <p:set>
                                      <p:cBhvr>
                                        <p:cTn id="122" dur="1" fill="hold">
                                          <p:stCondLst>
                                            <p:cond delay="0"/>
                                          </p:stCondLst>
                                        </p:cTn>
                                        <p:tgtEl>
                                          <p:spTgt spid="1515"/>
                                        </p:tgtEl>
                                        <p:attrNameLst>
                                          <p:attrName>style.visibility</p:attrName>
                                        </p:attrNameLst>
                                      </p:cBhvr>
                                      <p:to>
                                        <p:strVal val="visible"/>
                                      </p:to>
                                    </p:set>
                                    <p:animEffect transition="in" filter="fade">
                                      <p:cBhvr>
                                        <p:cTn id="123" dur="1000"/>
                                        <p:tgtEl>
                                          <p:spTgt spid="1515"/>
                                        </p:tgtEl>
                                      </p:cBhvr>
                                    </p:animEffect>
                                  </p:childTnLst>
                                </p:cTn>
                              </p:par>
                              <p:par>
                                <p:cTn id="124" presetID="10" presetClass="entr" presetSubtype="0" fill="hold" nodeType="withEffect">
                                  <p:stCondLst>
                                    <p:cond delay="0"/>
                                  </p:stCondLst>
                                  <p:childTnLst>
                                    <p:set>
                                      <p:cBhvr>
                                        <p:cTn id="125" dur="1" fill="hold">
                                          <p:stCondLst>
                                            <p:cond delay="0"/>
                                          </p:stCondLst>
                                        </p:cTn>
                                        <p:tgtEl>
                                          <p:spTgt spid="1517"/>
                                        </p:tgtEl>
                                        <p:attrNameLst>
                                          <p:attrName>style.visibility</p:attrName>
                                        </p:attrNameLst>
                                      </p:cBhvr>
                                      <p:to>
                                        <p:strVal val="visible"/>
                                      </p:to>
                                    </p:set>
                                    <p:animEffect transition="in" filter="fade">
                                      <p:cBhvr>
                                        <p:cTn id="126" dur="1000"/>
                                        <p:tgtEl>
                                          <p:spTgt spid="1517"/>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nodeType="clickEffect">
                                  <p:stCondLst>
                                    <p:cond delay="0"/>
                                  </p:stCondLst>
                                  <p:childTnLst>
                                    <p:set>
                                      <p:cBhvr>
                                        <p:cTn id="130" dur="1" fill="hold">
                                          <p:stCondLst>
                                            <p:cond delay="0"/>
                                          </p:stCondLst>
                                        </p:cTn>
                                        <p:tgtEl>
                                          <p:spTgt spid="1512"/>
                                        </p:tgtEl>
                                        <p:attrNameLst>
                                          <p:attrName>style.visibility</p:attrName>
                                        </p:attrNameLst>
                                      </p:cBhvr>
                                      <p:to>
                                        <p:strVal val="visible"/>
                                      </p:to>
                                    </p:set>
                                    <p:animEffect transition="in" filter="fade">
                                      <p:cBhvr>
                                        <p:cTn id="131" dur="1000"/>
                                        <p:tgtEl>
                                          <p:spTgt spid="1512"/>
                                        </p:tgtEl>
                                      </p:cBhvr>
                                    </p:animEffect>
                                  </p:childTnLst>
                                </p:cTn>
                              </p:par>
                              <p:par>
                                <p:cTn id="132" presetID="10" presetClass="entr" presetSubtype="0" fill="hold" nodeType="withEffect">
                                  <p:stCondLst>
                                    <p:cond delay="0"/>
                                  </p:stCondLst>
                                  <p:childTnLst>
                                    <p:set>
                                      <p:cBhvr>
                                        <p:cTn id="133" dur="1" fill="hold">
                                          <p:stCondLst>
                                            <p:cond delay="0"/>
                                          </p:stCondLst>
                                        </p:cTn>
                                        <p:tgtEl>
                                          <p:spTgt spid="1515"/>
                                        </p:tgtEl>
                                        <p:attrNameLst>
                                          <p:attrName>style.visibility</p:attrName>
                                        </p:attrNameLst>
                                      </p:cBhvr>
                                      <p:to>
                                        <p:strVal val="visible"/>
                                      </p:to>
                                    </p:set>
                                    <p:animEffect transition="in" filter="fade">
                                      <p:cBhvr>
                                        <p:cTn id="134" dur="1000"/>
                                        <p:tgtEl>
                                          <p:spTgt spid="1515"/>
                                        </p:tgtEl>
                                      </p:cBhvr>
                                    </p:animEffect>
                                  </p:childTnLst>
                                </p:cTn>
                              </p:par>
                              <p:par>
                                <p:cTn id="135" presetID="10" presetClass="entr" presetSubtype="0" fill="hold" nodeType="withEffect">
                                  <p:stCondLst>
                                    <p:cond delay="0"/>
                                  </p:stCondLst>
                                  <p:childTnLst>
                                    <p:set>
                                      <p:cBhvr>
                                        <p:cTn id="136" dur="1" fill="hold">
                                          <p:stCondLst>
                                            <p:cond delay="0"/>
                                          </p:stCondLst>
                                        </p:cTn>
                                        <p:tgtEl>
                                          <p:spTgt spid="1518"/>
                                        </p:tgtEl>
                                        <p:attrNameLst>
                                          <p:attrName>style.visibility</p:attrName>
                                        </p:attrNameLst>
                                      </p:cBhvr>
                                      <p:to>
                                        <p:strVal val="visible"/>
                                      </p:to>
                                    </p:set>
                                    <p:animEffect transition="in" filter="fade">
                                      <p:cBhvr>
                                        <p:cTn id="137" dur="1000"/>
                                        <p:tgtEl>
                                          <p:spTgt spid="1518"/>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1513"/>
                                        </p:tgtEl>
                                        <p:attrNameLst>
                                          <p:attrName>style.visibility</p:attrName>
                                        </p:attrNameLst>
                                      </p:cBhvr>
                                      <p:to>
                                        <p:strVal val="visible"/>
                                      </p:to>
                                    </p:set>
                                    <p:animEffect transition="in" filter="fade">
                                      <p:cBhvr>
                                        <p:cTn id="142" dur="1000"/>
                                        <p:tgtEl>
                                          <p:spTgt spid="1513"/>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1520"/>
                                        </p:tgtEl>
                                        <p:attrNameLst>
                                          <p:attrName>style.visibility</p:attrName>
                                        </p:attrNameLst>
                                      </p:cBhvr>
                                      <p:to>
                                        <p:strVal val="visible"/>
                                      </p:to>
                                    </p:set>
                                    <p:animEffect transition="in" filter="fade">
                                      <p:cBhvr>
                                        <p:cTn id="147" dur="1000"/>
                                        <p:tgtEl>
                                          <p:spTgt spid="1520"/>
                                        </p:tgtEl>
                                      </p:cBhvr>
                                    </p:animEffect>
                                  </p:childTnLst>
                                </p:cTn>
                              </p:par>
                              <p:par>
                                <p:cTn id="148" presetID="10" presetClass="entr" presetSubtype="0" fill="hold" nodeType="withEffect">
                                  <p:stCondLst>
                                    <p:cond delay="0"/>
                                  </p:stCondLst>
                                  <p:childTnLst>
                                    <p:set>
                                      <p:cBhvr>
                                        <p:cTn id="149" dur="1" fill="hold">
                                          <p:stCondLst>
                                            <p:cond delay="0"/>
                                          </p:stCondLst>
                                        </p:cTn>
                                        <p:tgtEl>
                                          <p:spTgt spid="1516"/>
                                        </p:tgtEl>
                                        <p:attrNameLst>
                                          <p:attrName>style.visibility</p:attrName>
                                        </p:attrNameLst>
                                      </p:cBhvr>
                                      <p:to>
                                        <p:strVal val="visible"/>
                                      </p:to>
                                    </p:set>
                                    <p:animEffect transition="in" filter="fade">
                                      <p:cBhvr>
                                        <p:cTn id="150" dur="1000"/>
                                        <p:tgtEl>
                                          <p:spTgt spid="1516"/>
                                        </p:tgtEl>
                                      </p:cBhvr>
                                    </p:animEffect>
                                  </p:childTnLst>
                                </p:cTn>
                              </p:par>
                              <p:par>
                                <p:cTn id="151" presetID="10" presetClass="entr" presetSubtype="0" fill="hold" nodeType="withEffect">
                                  <p:stCondLst>
                                    <p:cond delay="0"/>
                                  </p:stCondLst>
                                  <p:childTnLst>
                                    <p:set>
                                      <p:cBhvr>
                                        <p:cTn id="152" dur="1" fill="hold">
                                          <p:stCondLst>
                                            <p:cond delay="0"/>
                                          </p:stCondLst>
                                        </p:cTn>
                                        <p:tgtEl>
                                          <p:spTgt spid="1519"/>
                                        </p:tgtEl>
                                        <p:attrNameLst>
                                          <p:attrName>style.visibility</p:attrName>
                                        </p:attrNameLst>
                                      </p:cBhvr>
                                      <p:to>
                                        <p:strVal val="visible"/>
                                      </p:to>
                                    </p:set>
                                    <p:animEffect transition="in" filter="fade">
                                      <p:cBhvr>
                                        <p:cTn id="153" dur="1000"/>
                                        <p:tgtEl>
                                          <p:spTgt spid="1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1524"/>
        <p:cNvGrpSpPr/>
        <p:nvPr/>
      </p:nvGrpSpPr>
      <p:grpSpPr>
        <a:xfrm>
          <a:off x="0" y="0"/>
          <a:ext cx="0" cy="0"/>
          <a:chOff x="0" y="0"/>
          <a:chExt cx="0" cy="0"/>
        </a:xfrm>
      </p:grpSpPr>
      <p:sp>
        <p:nvSpPr>
          <p:cNvPr id="1525" name="Google Shape;1525;p103"/>
          <p:cNvSpPr txBox="1">
            <a:spLocks noGrp="1"/>
          </p:cNvSpPr>
          <p:nvPr>
            <p:ph type="ctrTitle"/>
          </p:nvPr>
        </p:nvSpPr>
        <p:spPr>
          <a:xfrm>
            <a:off x="1019300" y="2034750"/>
            <a:ext cx="7713300" cy="1074000"/>
          </a:xfrm>
          <a:prstGeom prst="rect">
            <a:avLst/>
          </a:prstGeom>
          <a:noFill/>
          <a:ln w="9525" cap="flat" cmpd="sng">
            <a:solidFill>
              <a:srgbClr val="FFFFFF">
                <a:alpha val="0"/>
              </a:srgbClr>
            </a:solidFill>
            <a:prstDash val="solid"/>
            <a:round/>
            <a:headEnd type="none" w="sm" len="sm"/>
            <a:tailEnd type="none" w="sm" len="sm"/>
          </a:ln>
        </p:spPr>
        <p:txBody>
          <a:bodyPr spcFirstLastPara="1" wrap="square" lIns="91425" tIns="91425" rIns="91425" bIns="91425" anchor="b" anchorCtr="0">
            <a:normAutofit fontScale="90000"/>
          </a:bodyPr>
          <a:lstStyle/>
          <a:p>
            <a:pPr marL="0" marR="0" lvl="0" indent="0" algn="ctr" rtl="0">
              <a:lnSpc>
                <a:spcPct val="100000"/>
              </a:lnSpc>
              <a:spcBef>
                <a:spcPts val="0"/>
              </a:spcBef>
              <a:spcAft>
                <a:spcPts val="0"/>
              </a:spcAft>
              <a:buClr>
                <a:srgbClr val="FFFFFF"/>
              </a:buClr>
              <a:buFont typeface="Dosis"/>
              <a:buNone/>
            </a:pPr>
            <a:r>
              <a:rPr lang="es" sz="6000">
                <a:solidFill>
                  <a:srgbClr val="FFFFFF"/>
                </a:solidFill>
                <a:latin typeface="Righteous"/>
                <a:ea typeface="Righteous"/>
                <a:cs typeface="Righteous"/>
                <a:sym typeface="Righteous"/>
              </a:rPr>
              <a:t>TIPOS JUGADORES</a:t>
            </a:r>
            <a:endParaRPr sz="6000">
              <a:solidFill>
                <a:srgbClr val="FFFFFF"/>
              </a:solidFill>
              <a:latin typeface="Righteous"/>
              <a:ea typeface="Righteous"/>
              <a:cs typeface="Righteous"/>
              <a:sym typeface="Righteou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104"/>
          <p:cNvSpPr txBox="1">
            <a:spLocks noGrp="1"/>
          </p:cNvSpPr>
          <p:nvPr>
            <p:ph type="title" idx="4294967295"/>
          </p:nvPr>
        </p:nvSpPr>
        <p:spPr>
          <a:xfrm>
            <a:off x="175500" y="1648325"/>
            <a:ext cx="2451000" cy="3495300"/>
          </a:xfrm>
          <a:prstGeom prst="rect">
            <a:avLst/>
          </a:prstGeom>
          <a:noFill/>
          <a:ln>
            <a:noFill/>
          </a:ln>
        </p:spPr>
        <p:txBody>
          <a:bodyPr spcFirstLastPara="1" wrap="square" lIns="91425" tIns="91425" rIns="91425" bIns="91425" anchor="ctr" anchorCtr="0">
            <a:normAutofit/>
          </a:bodyPr>
          <a:lstStyle/>
          <a:p>
            <a:pPr marL="0" marR="0" lvl="0" indent="0" algn="ctr" rtl="0">
              <a:lnSpc>
                <a:spcPct val="100000"/>
              </a:lnSpc>
              <a:spcBef>
                <a:spcPts val="0"/>
              </a:spcBef>
              <a:spcAft>
                <a:spcPts val="0"/>
              </a:spcAft>
              <a:buClr>
                <a:schemeClr val="dk1"/>
              </a:buClr>
              <a:buFont typeface="Dosis"/>
              <a:buNone/>
            </a:pPr>
            <a:r>
              <a:rPr lang="es" sz="4000" b="1">
                <a:solidFill>
                  <a:srgbClr val="000000"/>
                </a:solidFill>
                <a:latin typeface="Dosis"/>
                <a:ea typeface="Dosis"/>
                <a:cs typeface="Dosis"/>
                <a:sym typeface="Dosis"/>
              </a:rPr>
              <a:t>Tipos de jugadores (Bartle)</a:t>
            </a:r>
            <a:endParaRPr sz="4000">
              <a:solidFill>
                <a:srgbClr val="000000"/>
              </a:solidFill>
            </a:endParaRPr>
          </a:p>
        </p:txBody>
      </p:sp>
      <p:sp>
        <p:nvSpPr>
          <p:cNvPr id="1531" name="Google Shape;1531;p104"/>
          <p:cNvSpPr/>
          <p:nvPr/>
        </p:nvSpPr>
        <p:spPr>
          <a:xfrm>
            <a:off x="828075" y="331227"/>
            <a:ext cx="2380800" cy="1982400"/>
          </a:xfrm>
          <a:prstGeom prst="roundRect">
            <a:avLst>
              <a:gd name="adj" fmla="val 16667"/>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04"/>
          <p:cNvSpPr/>
          <p:nvPr/>
        </p:nvSpPr>
        <p:spPr>
          <a:xfrm>
            <a:off x="2913548" y="2504326"/>
            <a:ext cx="2380800" cy="1982400"/>
          </a:xfrm>
          <a:prstGeom prst="roundRect">
            <a:avLst>
              <a:gd name="adj" fmla="val 16667"/>
            </a:avLst>
          </a:prstGeom>
          <a:no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04"/>
          <p:cNvSpPr/>
          <p:nvPr/>
        </p:nvSpPr>
        <p:spPr>
          <a:xfrm>
            <a:off x="4873430" y="388826"/>
            <a:ext cx="2311800" cy="1924800"/>
          </a:xfrm>
          <a:prstGeom prst="roundRect">
            <a:avLst>
              <a:gd name="adj" fmla="val 16667"/>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104"/>
          <p:cNvSpPr/>
          <p:nvPr/>
        </p:nvSpPr>
        <p:spPr>
          <a:xfrm>
            <a:off x="6581916" y="2475225"/>
            <a:ext cx="2451000" cy="2040600"/>
          </a:xfrm>
          <a:prstGeom prst="roundRect">
            <a:avLst>
              <a:gd name="adj" fmla="val 16667"/>
            </a:avLst>
          </a:prstGeom>
          <a:noFill/>
          <a:ln w="38100" cap="flat" cmpd="sng">
            <a:solidFill>
              <a:srgbClr val="B4A7D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35" name="Google Shape;1535;p104">
            <a:hlinkClick r:id="rId3"/>
          </p:cNvPr>
          <p:cNvPicPr preferRelativeResize="0"/>
          <p:nvPr/>
        </p:nvPicPr>
        <p:blipFill>
          <a:blip r:embed="rId4">
            <a:alphaModFix/>
          </a:blip>
          <a:stretch>
            <a:fillRect/>
          </a:stretch>
        </p:blipFill>
        <p:spPr>
          <a:xfrm>
            <a:off x="1123505" y="427209"/>
            <a:ext cx="1790125" cy="1790114"/>
          </a:xfrm>
          <a:prstGeom prst="rect">
            <a:avLst/>
          </a:prstGeom>
          <a:noFill/>
          <a:ln>
            <a:noFill/>
          </a:ln>
        </p:spPr>
      </p:pic>
      <p:pic>
        <p:nvPicPr>
          <p:cNvPr id="1536" name="Google Shape;1536;p104">
            <a:hlinkClick r:id="rId5"/>
          </p:cNvPr>
          <p:cNvPicPr preferRelativeResize="0"/>
          <p:nvPr/>
        </p:nvPicPr>
        <p:blipFill>
          <a:blip r:embed="rId6">
            <a:alphaModFix/>
          </a:blip>
          <a:stretch>
            <a:fillRect/>
          </a:stretch>
        </p:blipFill>
        <p:spPr>
          <a:xfrm>
            <a:off x="3208881" y="2600460"/>
            <a:ext cx="1790144" cy="1790144"/>
          </a:xfrm>
          <a:prstGeom prst="rect">
            <a:avLst/>
          </a:prstGeom>
          <a:noFill/>
          <a:ln>
            <a:noFill/>
          </a:ln>
        </p:spPr>
      </p:pic>
      <p:pic>
        <p:nvPicPr>
          <p:cNvPr id="1537" name="Google Shape;1537;p104">
            <a:hlinkClick r:id="rId7"/>
          </p:cNvPr>
          <p:cNvPicPr preferRelativeResize="0"/>
          <p:nvPr/>
        </p:nvPicPr>
        <p:blipFill>
          <a:blip r:embed="rId8">
            <a:alphaModFix/>
          </a:blip>
          <a:stretch>
            <a:fillRect/>
          </a:stretch>
        </p:blipFill>
        <p:spPr>
          <a:xfrm>
            <a:off x="5160173" y="482069"/>
            <a:ext cx="1738319" cy="1738319"/>
          </a:xfrm>
          <a:prstGeom prst="rect">
            <a:avLst/>
          </a:prstGeom>
          <a:noFill/>
          <a:ln>
            <a:noFill/>
          </a:ln>
        </p:spPr>
      </p:pic>
      <p:pic>
        <p:nvPicPr>
          <p:cNvPr id="1538" name="Google Shape;1538;p104">
            <a:hlinkClick r:id="rId9"/>
          </p:cNvPr>
          <p:cNvPicPr preferRelativeResize="0"/>
          <p:nvPr/>
        </p:nvPicPr>
        <p:blipFill>
          <a:blip r:embed="rId10">
            <a:alphaModFix/>
          </a:blip>
          <a:stretch>
            <a:fillRect/>
          </a:stretch>
        </p:blipFill>
        <p:spPr>
          <a:xfrm>
            <a:off x="6931025" y="2619010"/>
            <a:ext cx="1752917" cy="1752917"/>
          </a:xfrm>
          <a:prstGeom prst="rect">
            <a:avLst/>
          </a:prstGeom>
          <a:noFill/>
          <a:ln>
            <a:noFill/>
          </a:ln>
        </p:spPr>
      </p:pic>
      <p:sp>
        <p:nvSpPr>
          <p:cNvPr id="1539" name="Google Shape;1539;p104"/>
          <p:cNvSpPr txBox="1"/>
          <p:nvPr/>
        </p:nvSpPr>
        <p:spPr>
          <a:xfrm>
            <a:off x="5086125" y="4753625"/>
            <a:ext cx="3692400" cy="349500"/>
          </a:xfrm>
          <a:prstGeom prst="rect">
            <a:avLst/>
          </a:prstGeom>
          <a:noFill/>
          <a:ln>
            <a:noFill/>
          </a:ln>
        </p:spPr>
        <p:txBody>
          <a:bodyPr spcFirstLastPara="1" wrap="square" lIns="91425" tIns="91425" rIns="91425" bIns="91425" anchor="ctr" anchorCtr="0">
            <a:noAutofit/>
          </a:bodyPr>
          <a:lstStyle/>
          <a:p>
            <a:pPr marL="0" lvl="0" indent="0" algn="ctr" rtl="0">
              <a:spcBef>
                <a:spcPts val="360"/>
              </a:spcBef>
              <a:spcAft>
                <a:spcPts val="0"/>
              </a:spcAft>
              <a:buNone/>
            </a:pPr>
            <a:r>
              <a:rPr lang="es">
                <a:solidFill>
                  <a:schemeClr val="dk1"/>
                </a:solidFill>
                <a:latin typeface="Dosis"/>
                <a:ea typeface="Dosis"/>
                <a:cs typeface="Dosis"/>
                <a:sym typeface="Dosis"/>
              </a:rPr>
              <a:t>Tipos de jugador según Richard Bartle.</a:t>
            </a:r>
            <a:endParaRPr>
              <a:solidFill>
                <a:schemeClr val="dk1"/>
              </a:solidFill>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0"/>
                                        </p:tgtEl>
                                        <p:attrNameLst>
                                          <p:attrName>style.visibility</p:attrName>
                                        </p:attrNameLst>
                                      </p:cBhvr>
                                      <p:to>
                                        <p:strVal val="visible"/>
                                      </p:to>
                                    </p:set>
                                    <p:animEffect transition="in" filter="fade">
                                      <p:cBhvr>
                                        <p:cTn id="7" dur="1000"/>
                                        <p:tgtEl>
                                          <p:spTgt spid="15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2"/>
                                        </p:tgtEl>
                                        <p:attrNameLst>
                                          <p:attrName>style.visibility</p:attrName>
                                        </p:attrNameLst>
                                      </p:cBhvr>
                                      <p:to>
                                        <p:strVal val="visible"/>
                                      </p:to>
                                    </p:set>
                                    <p:animEffect transition="in" filter="fade">
                                      <p:cBhvr>
                                        <p:cTn id="12" dur="1000"/>
                                        <p:tgtEl>
                                          <p:spTgt spid="1532"/>
                                        </p:tgtEl>
                                      </p:cBhvr>
                                    </p:animEffect>
                                  </p:childTnLst>
                                </p:cTn>
                              </p:par>
                              <p:par>
                                <p:cTn id="13" presetID="10" presetClass="entr" presetSubtype="0" fill="hold" nodeType="withEffect">
                                  <p:stCondLst>
                                    <p:cond delay="0"/>
                                  </p:stCondLst>
                                  <p:childTnLst>
                                    <p:set>
                                      <p:cBhvr>
                                        <p:cTn id="14" dur="1" fill="hold">
                                          <p:stCondLst>
                                            <p:cond delay="0"/>
                                          </p:stCondLst>
                                        </p:cTn>
                                        <p:tgtEl>
                                          <p:spTgt spid="1536"/>
                                        </p:tgtEl>
                                        <p:attrNameLst>
                                          <p:attrName>style.visibility</p:attrName>
                                        </p:attrNameLst>
                                      </p:cBhvr>
                                      <p:to>
                                        <p:strVal val="visible"/>
                                      </p:to>
                                    </p:set>
                                    <p:animEffect transition="in" filter="fade">
                                      <p:cBhvr>
                                        <p:cTn id="15" dur="1000"/>
                                        <p:tgtEl>
                                          <p:spTgt spid="153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33"/>
                                        </p:tgtEl>
                                        <p:attrNameLst>
                                          <p:attrName>style.visibility</p:attrName>
                                        </p:attrNameLst>
                                      </p:cBhvr>
                                      <p:to>
                                        <p:strVal val="visible"/>
                                      </p:to>
                                    </p:set>
                                    <p:animEffect transition="in" filter="fade">
                                      <p:cBhvr>
                                        <p:cTn id="20" dur="1000"/>
                                        <p:tgtEl>
                                          <p:spTgt spid="1533"/>
                                        </p:tgtEl>
                                      </p:cBhvr>
                                    </p:animEffect>
                                  </p:childTnLst>
                                </p:cTn>
                              </p:par>
                              <p:par>
                                <p:cTn id="21" presetID="10" presetClass="entr" presetSubtype="0" fill="hold" nodeType="withEffect">
                                  <p:stCondLst>
                                    <p:cond delay="0"/>
                                  </p:stCondLst>
                                  <p:childTnLst>
                                    <p:set>
                                      <p:cBhvr>
                                        <p:cTn id="22" dur="1" fill="hold">
                                          <p:stCondLst>
                                            <p:cond delay="0"/>
                                          </p:stCondLst>
                                        </p:cTn>
                                        <p:tgtEl>
                                          <p:spTgt spid="1537"/>
                                        </p:tgtEl>
                                        <p:attrNameLst>
                                          <p:attrName>style.visibility</p:attrName>
                                        </p:attrNameLst>
                                      </p:cBhvr>
                                      <p:to>
                                        <p:strVal val="visible"/>
                                      </p:to>
                                    </p:set>
                                    <p:animEffect transition="in" filter="fade">
                                      <p:cBhvr>
                                        <p:cTn id="23" dur="1000"/>
                                        <p:tgtEl>
                                          <p:spTgt spid="153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34"/>
                                        </p:tgtEl>
                                        <p:attrNameLst>
                                          <p:attrName>style.visibility</p:attrName>
                                        </p:attrNameLst>
                                      </p:cBhvr>
                                      <p:to>
                                        <p:strVal val="visible"/>
                                      </p:to>
                                    </p:set>
                                    <p:animEffect transition="in" filter="fade">
                                      <p:cBhvr>
                                        <p:cTn id="28" dur="1000"/>
                                        <p:tgtEl>
                                          <p:spTgt spid="1534"/>
                                        </p:tgtEl>
                                      </p:cBhvr>
                                    </p:animEffect>
                                  </p:childTnLst>
                                </p:cTn>
                              </p:par>
                              <p:par>
                                <p:cTn id="29" presetID="10" presetClass="entr" presetSubtype="0" fill="hold" nodeType="withEffect">
                                  <p:stCondLst>
                                    <p:cond delay="0"/>
                                  </p:stCondLst>
                                  <p:childTnLst>
                                    <p:set>
                                      <p:cBhvr>
                                        <p:cTn id="30" dur="1" fill="hold">
                                          <p:stCondLst>
                                            <p:cond delay="0"/>
                                          </p:stCondLst>
                                        </p:cTn>
                                        <p:tgtEl>
                                          <p:spTgt spid="1538"/>
                                        </p:tgtEl>
                                        <p:attrNameLst>
                                          <p:attrName>style.visibility</p:attrName>
                                        </p:attrNameLst>
                                      </p:cBhvr>
                                      <p:to>
                                        <p:strVal val="visible"/>
                                      </p:to>
                                    </p:set>
                                    <p:animEffect transition="in" filter="fade">
                                      <p:cBhvr>
                                        <p:cTn id="31" dur="1000"/>
                                        <p:tgtEl>
                                          <p:spTgt spid="153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531"/>
                                        </p:tgtEl>
                                        <p:attrNameLst>
                                          <p:attrName>style.visibility</p:attrName>
                                        </p:attrNameLst>
                                      </p:cBhvr>
                                      <p:to>
                                        <p:strVal val="visible"/>
                                      </p:to>
                                    </p:set>
                                    <p:animEffect transition="in" filter="fade">
                                      <p:cBhvr>
                                        <p:cTn id="36" dur="1000"/>
                                        <p:tgtEl>
                                          <p:spTgt spid="1531"/>
                                        </p:tgtEl>
                                      </p:cBhvr>
                                    </p:animEffect>
                                  </p:childTnLst>
                                </p:cTn>
                              </p:par>
                              <p:par>
                                <p:cTn id="37" presetID="10" presetClass="entr" presetSubtype="0" fill="hold" nodeType="withEffect">
                                  <p:stCondLst>
                                    <p:cond delay="0"/>
                                  </p:stCondLst>
                                  <p:childTnLst>
                                    <p:set>
                                      <p:cBhvr>
                                        <p:cTn id="38" dur="1" fill="hold">
                                          <p:stCondLst>
                                            <p:cond delay="0"/>
                                          </p:stCondLst>
                                        </p:cTn>
                                        <p:tgtEl>
                                          <p:spTgt spid="1535"/>
                                        </p:tgtEl>
                                        <p:attrNameLst>
                                          <p:attrName>style.visibility</p:attrName>
                                        </p:attrNameLst>
                                      </p:cBhvr>
                                      <p:to>
                                        <p:strVal val="visible"/>
                                      </p:to>
                                    </p:set>
                                    <p:animEffect transition="in" filter="fade">
                                      <p:cBhvr>
                                        <p:cTn id="39" dur="1000"/>
                                        <p:tgtEl>
                                          <p:spTgt spid="1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pic>
        <p:nvPicPr>
          <p:cNvPr id="1544" name="Google Shape;1544;p105" descr="Resultado de imagen de monopoly"/>
          <p:cNvPicPr preferRelativeResize="0"/>
          <p:nvPr/>
        </p:nvPicPr>
        <p:blipFill>
          <a:blip r:embed="rId3">
            <a:alphaModFix/>
          </a:blip>
          <a:stretch>
            <a:fillRect/>
          </a:stretch>
        </p:blipFill>
        <p:spPr>
          <a:xfrm>
            <a:off x="5196547" y="213926"/>
            <a:ext cx="2141804" cy="1999409"/>
          </a:xfrm>
          <a:prstGeom prst="rect">
            <a:avLst/>
          </a:prstGeom>
          <a:noFill/>
          <a:ln>
            <a:noFill/>
          </a:ln>
        </p:spPr>
      </p:pic>
      <p:pic>
        <p:nvPicPr>
          <p:cNvPr id="1545" name="Google Shape;1545;p105" descr="Resultado de imagen de trivial pursuit caja"/>
          <p:cNvPicPr preferRelativeResize="0"/>
          <p:nvPr/>
        </p:nvPicPr>
        <p:blipFill>
          <a:blip r:embed="rId4">
            <a:alphaModFix/>
          </a:blip>
          <a:stretch>
            <a:fillRect/>
          </a:stretch>
        </p:blipFill>
        <p:spPr>
          <a:xfrm>
            <a:off x="1048275" y="381718"/>
            <a:ext cx="2362343" cy="1892309"/>
          </a:xfrm>
          <a:prstGeom prst="rect">
            <a:avLst/>
          </a:prstGeom>
          <a:noFill/>
          <a:ln>
            <a:noFill/>
          </a:ln>
        </p:spPr>
      </p:pic>
      <p:pic>
        <p:nvPicPr>
          <p:cNvPr id="1546" name="Google Shape;1546;p105" descr="Resultado de imagen de cluedo español"/>
          <p:cNvPicPr preferRelativeResize="0"/>
          <p:nvPr/>
        </p:nvPicPr>
        <p:blipFill>
          <a:blip r:embed="rId5">
            <a:alphaModFix/>
          </a:blip>
          <a:stretch>
            <a:fillRect/>
          </a:stretch>
        </p:blipFill>
        <p:spPr>
          <a:xfrm rot="-289155">
            <a:off x="4729238" y="2367884"/>
            <a:ext cx="2704858" cy="2154979"/>
          </a:xfrm>
          <a:prstGeom prst="rect">
            <a:avLst/>
          </a:prstGeom>
          <a:noFill/>
          <a:ln>
            <a:noFill/>
          </a:ln>
        </p:spPr>
      </p:pic>
      <p:pic>
        <p:nvPicPr>
          <p:cNvPr id="1547" name="Google Shape;1547;p105" descr="Resultado de imagen de juego de mesa tabu"/>
          <p:cNvPicPr preferRelativeResize="0"/>
          <p:nvPr/>
        </p:nvPicPr>
        <p:blipFill>
          <a:blip r:embed="rId6">
            <a:alphaModFix/>
          </a:blip>
          <a:stretch>
            <a:fillRect/>
          </a:stretch>
        </p:blipFill>
        <p:spPr>
          <a:xfrm>
            <a:off x="1227184" y="2398876"/>
            <a:ext cx="2307078" cy="2153692"/>
          </a:xfrm>
          <a:prstGeom prst="rect">
            <a:avLst/>
          </a:prstGeom>
          <a:noFill/>
          <a:ln>
            <a:noFill/>
          </a:ln>
        </p:spPr>
      </p:pic>
      <p:sp>
        <p:nvSpPr>
          <p:cNvPr id="1548" name="Google Shape;1548;p105"/>
          <p:cNvSpPr txBox="1"/>
          <p:nvPr/>
        </p:nvSpPr>
        <p:spPr>
          <a:xfrm>
            <a:off x="5086125" y="4753625"/>
            <a:ext cx="3692400" cy="349500"/>
          </a:xfrm>
          <a:prstGeom prst="rect">
            <a:avLst/>
          </a:prstGeom>
          <a:noFill/>
          <a:ln>
            <a:noFill/>
          </a:ln>
        </p:spPr>
        <p:txBody>
          <a:bodyPr spcFirstLastPara="1" wrap="square" lIns="91425" tIns="91425" rIns="91425" bIns="91425" anchor="ctr" anchorCtr="0">
            <a:noAutofit/>
          </a:bodyPr>
          <a:lstStyle/>
          <a:p>
            <a:pPr marL="0" lvl="0" indent="0" algn="ctr" rtl="0">
              <a:spcBef>
                <a:spcPts val="360"/>
              </a:spcBef>
              <a:spcAft>
                <a:spcPts val="0"/>
              </a:spcAft>
              <a:buNone/>
            </a:pPr>
            <a:r>
              <a:rPr lang="es">
                <a:solidFill>
                  <a:schemeClr val="dk1"/>
                </a:solidFill>
                <a:latin typeface="Dosis"/>
                <a:ea typeface="Dosis"/>
                <a:cs typeface="Dosis"/>
                <a:sym typeface="Dosis"/>
              </a:rPr>
              <a:t>Tipos de jugador según Bartle.</a:t>
            </a:r>
            <a:endParaRPr>
              <a:solidFill>
                <a:schemeClr val="dk1"/>
              </a:solidFill>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5"/>
                                        </p:tgtEl>
                                        <p:attrNameLst>
                                          <p:attrName>style.visibility</p:attrName>
                                        </p:attrNameLst>
                                      </p:cBhvr>
                                      <p:to>
                                        <p:strVal val="visible"/>
                                      </p:to>
                                    </p:set>
                                    <p:animEffect transition="in" filter="fade">
                                      <p:cBhvr>
                                        <p:cTn id="7" dur="1000"/>
                                        <p:tgtEl>
                                          <p:spTgt spid="15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47"/>
                                        </p:tgtEl>
                                        <p:attrNameLst>
                                          <p:attrName>style.visibility</p:attrName>
                                        </p:attrNameLst>
                                      </p:cBhvr>
                                      <p:to>
                                        <p:strVal val="visible"/>
                                      </p:to>
                                    </p:set>
                                    <p:animEffect transition="in" filter="fade">
                                      <p:cBhvr>
                                        <p:cTn id="12" dur="1000"/>
                                        <p:tgtEl>
                                          <p:spTgt spid="15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44"/>
                                        </p:tgtEl>
                                        <p:attrNameLst>
                                          <p:attrName>style.visibility</p:attrName>
                                        </p:attrNameLst>
                                      </p:cBhvr>
                                      <p:to>
                                        <p:strVal val="visible"/>
                                      </p:to>
                                    </p:set>
                                    <p:animEffect transition="in" filter="fade">
                                      <p:cBhvr>
                                        <p:cTn id="17" dur="1000"/>
                                        <p:tgtEl>
                                          <p:spTgt spid="154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46"/>
                                        </p:tgtEl>
                                        <p:attrNameLst>
                                          <p:attrName>style.visibility</p:attrName>
                                        </p:attrNameLst>
                                      </p:cBhvr>
                                      <p:to>
                                        <p:strVal val="visible"/>
                                      </p:to>
                                    </p:set>
                                    <p:animEffect transition="in" filter="fade">
                                      <p:cBhvr>
                                        <p:cTn id="22" dur="1000"/>
                                        <p:tgtEl>
                                          <p:spTgt spid="1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52"/>
        <p:cNvGrpSpPr/>
        <p:nvPr/>
      </p:nvGrpSpPr>
      <p:grpSpPr>
        <a:xfrm>
          <a:off x="0" y="0"/>
          <a:ext cx="0" cy="0"/>
          <a:chOff x="0" y="0"/>
          <a:chExt cx="0" cy="0"/>
        </a:xfrm>
      </p:grpSpPr>
      <p:pic>
        <p:nvPicPr>
          <p:cNvPr id="1553" name="Google Shape;1553;p106"/>
          <p:cNvPicPr preferRelativeResize="0"/>
          <p:nvPr/>
        </p:nvPicPr>
        <p:blipFill>
          <a:blip r:embed="rId3">
            <a:alphaModFix/>
          </a:blip>
          <a:stretch>
            <a:fillRect/>
          </a:stretch>
        </p:blipFill>
        <p:spPr>
          <a:xfrm>
            <a:off x="3383075" y="107150"/>
            <a:ext cx="1616475" cy="1616475"/>
          </a:xfrm>
          <a:prstGeom prst="rect">
            <a:avLst/>
          </a:prstGeom>
          <a:noFill/>
          <a:ln>
            <a:noFill/>
          </a:ln>
        </p:spPr>
      </p:pic>
      <p:pic>
        <p:nvPicPr>
          <p:cNvPr id="1554" name="Google Shape;1554;p106"/>
          <p:cNvPicPr preferRelativeResize="0"/>
          <p:nvPr/>
        </p:nvPicPr>
        <p:blipFill>
          <a:blip r:embed="rId4">
            <a:alphaModFix/>
          </a:blip>
          <a:stretch>
            <a:fillRect/>
          </a:stretch>
        </p:blipFill>
        <p:spPr>
          <a:xfrm>
            <a:off x="2271487" y="913975"/>
            <a:ext cx="3839651" cy="3839651"/>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558"/>
        <p:cNvGrpSpPr/>
        <p:nvPr/>
      </p:nvGrpSpPr>
      <p:grpSpPr>
        <a:xfrm>
          <a:off x="0" y="0"/>
          <a:ext cx="0" cy="0"/>
          <a:chOff x="0" y="0"/>
          <a:chExt cx="0" cy="0"/>
        </a:xfrm>
      </p:grpSpPr>
      <p:sp>
        <p:nvSpPr>
          <p:cNvPr id="1559" name="Google Shape;1559;p107"/>
          <p:cNvSpPr/>
          <p:nvPr/>
        </p:nvSpPr>
        <p:spPr>
          <a:xfrm>
            <a:off x="6654675" y="2619750"/>
            <a:ext cx="1384200" cy="1993800"/>
          </a:xfrm>
          <a:prstGeom prst="roundRect">
            <a:avLst>
              <a:gd name="adj" fmla="val 16667"/>
            </a:avLst>
          </a:prstGeom>
          <a:noFill/>
          <a:ln w="38100" cap="flat" cmpd="sng">
            <a:solidFill>
              <a:srgbClr val="B4A7D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107"/>
          <p:cNvSpPr/>
          <p:nvPr/>
        </p:nvSpPr>
        <p:spPr>
          <a:xfrm>
            <a:off x="732550" y="2564013"/>
            <a:ext cx="1384200" cy="1993800"/>
          </a:xfrm>
          <a:prstGeom prst="roundRect">
            <a:avLst>
              <a:gd name="adj" fmla="val 16667"/>
            </a:avLst>
          </a:prstGeom>
          <a:noFill/>
          <a:ln w="38100"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107"/>
          <p:cNvSpPr/>
          <p:nvPr/>
        </p:nvSpPr>
        <p:spPr>
          <a:xfrm>
            <a:off x="2653875" y="2599550"/>
            <a:ext cx="1384200" cy="1993800"/>
          </a:xfrm>
          <a:prstGeom prst="roundRect">
            <a:avLst>
              <a:gd name="adj" fmla="val 16667"/>
            </a:avLst>
          </a:prstGeom>
          <a:noFill/>
          <a:ln w="38100" cap="flat" cmpd="sng">
            <a:solidFill>
              <a:srgbClr val="CCCCCC"/>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107"/>
          <p:cNvSpPr/>
          <p:nvPr/>
        </p:nvSpPr>
        <p:spPr>
          <a:xfrm>
            <a:off x="4689400" y="2598425"/>
            <a:ext cx="1384200" cy="1993800"/>
          </a:xfrm>
          <a:prstGeom prst="roundRect">
            <a:avLst>
              <a:gd name="adj" fmla="val 16667"/>
            </a:avLst>
          </a:prstGeom>
          <a:noFill/>
          <a:ln w="38100" cap="flat" cmpd="sng">
            <a:solidFill>
              <a:schemeClr val="accen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107"/>
          <p:cNvSpPr txBox="1">
            <a:spLocks noGrp="1"/>
          </p:cNvSpPr>
          <p:nvPr>
            <p:ph type="title" idx="4294967295"/>
          </p:nvPr>
        </p:nvSpPr>
        <p:spPr>
          <a:xfrm>
            <a:off x="261350" y="56225"/>
            <a:ext cx="8637900" cy="875700"/>
          </a:xfrm>
          <a:prstGeom prst="rect">
            <a:avLst/>
          </a:prstGeom>
          <a:noFill/>
          <a:ln>
            <a:noFill/>
          </a:ln>
        </p:spPr>
        <p:txBody>
          <a:bodyPr spcFirstLastPara="1" wrap="square" lIns="91425" tIns="91425" rIns="91425" bIns="91425" anchor="ctr" anchorCtr="0">
            <a:normAutofit/>
          </a:bodyPr>
          <a:lstStyle/>
          <a:p>
            <a:pPr marL="0" marR="0" lvl="0" indent="0" algn="ctr" rtl="0">
              <a:lnSpc>
                <a:spcPct val="100000"/>
              </a:lnSpc>
              <a:spcBef>
                <a:spcPts val="0"/>
              </a:spcBef>
              <a:spcAft>
                <a:spcPts val="0"/>
              </a:spcAft>
              <a:buClr>
                <a:schemeClr val="dk1"/>
              </a:buClr>
              <a:buFont typeface="Dosis"/>
              <a:buNone/>
            </a:pPr>
            <a:r>
              <a:rPr lang="es" sz="4000" b="1">
                <a:solidFill>
                  <a:srgbClr val="000000"/>
                </a:solidFill>
                <a:latin typeface="Dosis"/>
                <a:ea typeface="Dosis"/>
                <a:cs typeface="Dosis"/>
                <a:sym typeface="Dosis"/>
              </a:rPr>
              <a:t>Tipos de jugadores (Bartle)</a:t>
            </a:r>
            <a:endParaRPr sz="4000">
              <a:solidFill>
                <a:srgbClr val="000000"/>
              </a:solidFill>
            </a:endParaRPr>
          </a:p>
        </p:txBody>
      </p:sp>
      <p:sp>
        <p:nvSpPr>
          <p:cNvPr id="1564" name="Google Shape;1564;p107"/>
          <p:cNvSpPr/>
          <p:nvPr/>
        </p:nvSpPr>
        <p:spPr>
          <a:xfrm>
            <a:off x="4689400" y="1363175"/>
            <a:ext cx="1384200" cy="1152300"/>
          </a:xfrm>
          <a:prstGeom prst="roundRect">
            <a:avLst>
              <a:gd name="adj" fmla="val 16667"/>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107"/>
          <p:cNvSpPr/>
          <p:nvPr/>
        </p:nvSpPr>
        <p:spPr>
          <a:xfrm>
            <a:off x="2653875" y="1363175"/>
            <a:ext cx="1384200" cy="1152300"/>
          </a:xfrm>
          <a:prstGeom prst="roundRect">
            <a:avLst>
              <a:gd name="adj" fmla="val 16667"/>
            </a:avLst>
          </a:prstGeom>
          <a:no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107"/>
          <p:cNvSpPr/>
          <p:nvPr/>
        </p:nvSpPr>
        <p:spPr>
          <a:xfrm>
            <a:off x="732550" y="1307438"/>
            <a:ext cx="1384200" cy="1152300"/>
          </a:xfrm>
          <a:prstGeom prst="roundRect">
            <a:avLst>
              <a:gd name="adj" fmla="val 16667"/>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107"/>
          <p:cNvSpPr/>
          <p:nvPr/>
        </p:nvSpPr>
        <p:spPr>
          <a:xfrm>
            <a:off x="6654675" y="1311825"/>
            <a:ext cx="1384200" cy="1152300"/>
          </a:xfrm>
          <a:prstGeom prst="roundRect">
            <a:avLst>
              <a:gd name="adj" fmla="val 16667"/>
            </a:avLst>
          </a:prstGeom>
          <a:noFill/>
          <a:ln w="38100" cap="flat" cmpd="sng">
            <a:solidFill>
              <a:srgbClr val="B4A7D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68" name="Google Shape;1568;p107">
            <a:hlinkClick r:id="rId3"/>
          </p:cNvPr>
          <p:cNvPicPr preferRelativeResize="0"/>
          <p:nvPr/>
        </p:nvPicPr>
        <p:blipFill>
          <a:blip r:embed="rId4">
            <a:alphaModFix/>
          </a:blip>
          <a:stretch>
            <a:fillRect/>
          </a:stretch>
        </p:blipFill>
        <p:spPr>
          <a:xfrm>
            <a:off x="4861150" y="1418975"/>
            <a:ext cx="1040700" cy="1040700"/>
          </a:xfrm>
          <a:prstGeom prst="rect">
            <a:avLst/>
          </a:prstGeom>
          <a:noFill/>
          <a:ln>
            <a:noFill/>
          </a:ln>
        </p:spPr>
      </p:pic>
      <p:pic>
        <p:nvPicPr>
          <p:cNvPr id="1569" name="Google Shape;1569;p107">
            <a:hlinkClick r:id="rId5"/>
          </p:cNvPr>
          <p:cNvPicPr preferRelativeResize="0"/>
          <p:nvPr/>
        </p:nvPicPr>
        <p:blipFill>
          <a:blip r:embed="rId6">
            <a:alphaModFix/>
          </a:blip>
          <a:stretch>
            <a:fillRect/>
          </a:stretch>
        </p:blipFill>
        <p:spPr>
          <a:xfrm>
            <a:off x="2825625" y="1418975"/>
            <a:ext cx="1040700" cy="1040700"/>
          </a:xfrm>
          <a:prstGeom prst="rect">
            <a:avLst/>
          </a:prstGeom>
          <a:noFill/>
          <a:ln>
            <a:noFill/>
          </a:ln>
        </p:spPr>
      </p:pic>
      <p:pic>
        <p:nvPicPr>
          <p:cNvPr id="1570" name="Google Shape;1570;p107">
            <a:hlinkClick r:id="rId7"/>
          </p:cNvPr>
          <p:cNvPicPr preferRelativeResize="0"/>
          <p:nvPr/>
        </p:nvPicPr>
        <p:blipFill>
          <a:blip r:embed="rId8">
            <a:alphaModFix/>
          </a:blip>
          <a:stretch>
            <a:fillRect/>
          </a:stretch>
        </p:blipFill>
        <p:spPr>
          <a:xfrm>
            <a:off x="904300" y="1363238"/>
            <a:ext cx="1040700" cy="1040700"/>
          </a:xfrm>
          <a:prstGeom prst="rect">
            <a:avLst/>
          </a:prstGeom>
          <a:noFill/>
          <a:ln>
            <a:noFill/>
          </a:ln>
        </p:spPr>
      </p:pic>
      <p:pic>
        <p:nvPicPr>
          <p:cNvPr id="1571" name="Google Shape;1571;p107">
            <a:hlinkClick r:id="rId9"/>
          </p:cNvPr>
          <p:cNvPicPr preferRelativeResize="0"/>
          <p:nvPr/>
        </p:nvPicPr>
        <p:blipFill>
          <a:blip r:embed="rId10">
            <a:alphaModFix/>
          </a:blip>
          <a:stretch>
            <a:fillRect/>
          </a:stretch>
        </p:blipFill>
        <p:spPr>
          <a:xfrm>
            <a:off x="6851822" y="1393022"/>
            <a:ext cx="989900" cy="989900"/>
          </a:xfrm>
          <a:prstGeom prst="rect">
            <a:avLst/>
          </a:prstGeom>
          <a:noFill/>
          <a:ln>
            <a:noFill/>
          </a:ln>
        </p:spPr>
      </p:pic>
      <p:sp>
        <p:nvSpPr>
          <p:cNvPr id="1572" name="Google Shape;1572;p107"/>
          <p:cNvSpPr txBox="1"/>
          <p:nvPr/>
        </p:nvSpPr>
        <p:spPr>
          <a:xfrm>
            <a:off x="4765425" y="2598425"/>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solidFill>
                  <a:schemeClr val="dk1"/>
                </a:solidFill>
                <a:latin typeface="Dosis"/>
                <a:ea typeface="Dosis"/>
                <a:cs typeface="Dosis"/>
                <a:sym typeface="Dosis"/>
              </a:rPr>
              <a:t>TRIUNFADORES</a:t>
            </a:r>
            <a:endParaRPr b="1"/>
          </a:p>
        </p:txBody>
      </p:sp>
      <p:sp>
        <p:nvSpPr>
          <p:cNvPr id="1573" name="Google Shape;1573;p107"/>
          <p:cNvSpPr txBox="1"/>
          <p:nvPr/>
        </p:nvSpPr>
        <p:spPr>
          <a:xfrm>
            <a:off x="2697025" y="2598425"/>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solidFill>
                  <a:schemeClr val="dk1"/>
                </a:solidFill>
                <a:latin typeface="Dosis"/>
                <a:ea typeface="Dosis"/>
                <a:cs typeface="Dosis"/>
                <a:sym typeface="Dosis"/>
              </a:rPr>
              <a:t>SOCIALES</a:t>
            </a:r>
            <a:endParaRPr b="1"/>
          </a:p>
        </p:txBody>
      </p:sp>
      <p:sp>
        <p:nvSpPr>
          <p:cNvPr id="1574" name="Google Shape;1574;p107"/>
          <p:cNvSpPr txBox="1"/>
          <p:nvPr/>
        </p:nvSpPr>
        <p:spPr>
          <a:xfrm>
            <a:off x="824375" y="2564013"/>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solidFill>
                  <a:schemeClr val="dk1"/>
                </a:solidFill>
                <a:latin typeface="Dosis"/>
                <a:ea typeface="Dosis"/>
                <a:cs typeface="Dosis"/>
                <a:sym typeface="Dosis"/>
              </a:rPr>
              <a:t>KILLERS</a:t>
            </a:r>
            <a:endParaRPr b="1"/>
          </a:p>
        </p:txBody>
      </p:sp>
      <p:sp>
        <p:nvSpPr>
          <p:cNvPr id="1575" name="Google Shape;1575;p107"/>
          <p:cNvSpPr txBox="1"/>
          <p:nvPr/>
        </p:nvSpPr>
        <p:spPr>
          <a:xfrm>
            <a:off x="6724925" y="2619750"/>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solidFill>
                  <a:schemeClr val="dk1"/>
                </a:solidFill>
                <a:latin typeface="Dosis"/>
                <a:ea typeface="Dosis"/>
                <a:cs typeface="Dosis"/>
                <a:sym typeface="Dosis"/>
              </a:rPr>
              <a:t>EXPLORADORES</a:t>
            </a:r>
            <a:endParaRPr b="1"/>
          </a:p>
        </p:txBody>
      </p:sp>
      <p:sp>
        <p:nvSpPr>
          <p:cNvPr id="1576" name="Google Shape;1576;p107"/>
          <p:cNvSpPr txBox="1"/>
          <p:nvPr/>
        </p:nvSpPr>
        <p:spPr>
          <a:xfrm>
            <a:off x="4768175" y="2946650"/>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u="sng">
                <a:solidFill>
                  <a:schemeClr val="dk1"/>
                </a:solidFill>
                <a:latin typeface="Dosis"/>
                <a:ea typeface="Dosis"/>
                <a:cs typeface="Dosis"/>
                <a:sym typeface="Dosis"/>
              </a:rPr>
              <a:t>Definidos por:</a:t>
            </a:r>
            <a:endParaRPr sz="1000" u="sng">
              <a:solidFill>
                <a:schemeClr val="dk1"/>
              </a:solidFill>
              <a:latin typeface="Dosis"/>
              <a:ea typeface="Dosis"/>
              <a:cs typeface="Dosis"/>
              <a:sym typeface="Dosis"/>
            </a:endParaRPr>
          </a:p>
          <a:p>
            <a:pPr marL="0" lvl="0" indent="0" algn="ctr" rtl="0">
              <a:spcBef>
                <a:spcPts val="0"/>
              </a:spcBef>
              <a:spcAft>
                <a:spcPts val="0"/>
              </a:spcAft>
              <a:buNone/>
            </a:pP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Estar enfocados en lograr estatus y alcanzar unos objetivos establecidos rápida y/o totalmente.</a:t>
            </a:r>
            <a:endParaRPr sz="1000">
              <a:solidFill>
                <a:schemeClr val="dk1"/>
              </a:solidFill>
              <a:latin typeface="Dosis"/>
              <a:ea typeface="Dosis"/>
              <a:cs typeface="Dosis"/>
              <a:sym typeface="Dosis"/>
            </a:endParaRPr>
          </a:p>
          <a:p>
            <a:pPr marL="0" lvl="0" indent="0" algn="ctr" rtl="0">
              <a:spcBef>
                <a:spcPts val="0"/>
              </a:spcBef>
              <a:spcAft>
                <a:spcPts val="0"/>
              </a:spcAft>
              <a:buNone/>
            </a:pP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u="sng">
                <a:solidFill>
                  <a:schemeClr val="dk1"/>
                </a:solidFill>
                <a:latin typeface="Dosis"/>
                <a:ea typeface="Dosis"/>
                <a:cs typeface="Dosis"/>
                <a:sym typeface="Dosis"/>
              </a:rPr>
              <a:t>Se les retiene con:</a:t>
            </a:r>
            <a:endParaRPr sz="1000" u="sng">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Logros</a:t>
            </a:r>
            <a:endParaRPr sz="1000">
              <a:solidFill>
                <a:schemeClr val="dk1"/>
              </a:solidFill>
              <a:latin typeface="Dosis"/>
              <a:ea typeface="Dosis"/>
              <a:cs typeface="Dosis"/>
              <a:sym typeface="Dosis"/>
            </a:endParaRPr>
          </a:p>
          <a:p>
            <a:pPr marL="0" lvl="0" indent="0" algn="ctr" rtl="0">
              <a:spcBef>
                <a:spcPts val="0"/>
              </a:spcBef>
              <a:spcAft>
                <a:spcPts val="0"/>
              </a:spcAft>
              <a:buNone/>
            </a:pPr>
            <a:endParaRPr sz="1200" b="1">
              <a:solidFill>
                <a:schemeClr val="dk1"/>
              </a:solidFill>
              <a:latin typeface="Dosis"/>
              <a:ea typeface="Dosis"/>
              <a:cs typeface="Dosis"/>
              <a:sym typeface="Dosis"/>
            </a:endParaRPr>
          </a:p>
        </p:txBody>
      </p:sp>
      <p:sp>
        <p:nvSpPr>
          <p:cNvPr id="1577" name="Google Shape;1577;p107"/>
          <p:cNvSpPr txBox="1"/>
          <p:nvPr/>
        </p:nvSpPr>
        <p:spPr>
          <a:xfrm>
            <a:off x="2714338" y="2980875"/>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u="sng">
                <a:solidFill>
                  <a:schemeClr val="dk1"/>
                </a:solidFill>
                <a:latin typeface="Dosis"/>
                <a:ea typeface="Dosis"/>
                <a:cs typeface="Dosis"/>
                <a:sym typeface="Dosis"/>
              </a:rPr>
              <a:t>Definidos por:</a:t>
            </a: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Estar enfocados en socializar y por el deseo de crear una red de amigos y contactos.</a:t>
            </a: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u="sng">
                <a:solidFill>
                  <a:schemeClr val="dk1"/>
                </a:solidFill>
                <a:latin typeface="Dosis"/>
                <a:ea typeface="Dosis"/>
                <a:cs typeface="Dosis"/>
                <a:sym typeface="Dosis"/>
              </a:rPr>
              <a:t>Se les retiene con:</a:t>
            </a:r>
            <a:endParaRPr sz="1000" u="sng">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Feedas de noticias.</a:t>
            </a: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Listas</a:t>
            </a: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Chats</a:t>
            </a:r>
            <a:endParaRPr sz="1000">
              <a:solidFill>
                <a:schemeClr val="dk1"/>
              </a:solidFill>
              <a:latin typeface="Dosis"/>
              <a:ea typeface="Dosis"/>
              <a:cs typeface="Dosis"/>
              <a:sym typeface="Dosis"/>
            </a:endParaRPr>
          </a:p>
          <a:p>
            <a:pPr marL="0" lvl="0" indent="0" algn="ctr" rtl="0">
              <a:spcBef>
                <a:spcPts val="0"/>
              </a:spcBef>
              <a:spcAft>
                <a:spcPts val="0"/>
              </a:spcAft>
              <a:buNone/>
            </a:pPr>
            <a:endParaRPr sz="1200" b="1">
              <a:solidFill>
                <a:schemeClr val="dk1"/>
              </a:solidFill>
              <a:latin typeface="Dosis"/>
              <a:ea typeface="Dosis"/>
              <a:cs typeface="Dosis"/>
              <a:sym typeface="Dosis"/>
            </a:endParaRPr>
          </a:p>
        </p:txBody>
      </p:sp>
      <p:sp>
        <p:nvSpPr>
          <p:cNvPr id="1578" name="Google Shape;1578;p107"/>
          <p:cNvSpPr txBox="1"/>
          <p:nvPr/>
        </p:nvSpPr>
        <p:spPr>
          <a:xfrm>
            <a:off x="824375" y="2932613"/>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u="sng">
                <a:solidFill>
                  <a:schemeClr val="dk1"/>
                </a:solidFill>
                <a:latin typeface="Dosis"/>
                <a:ea typeface="Dosis"/>
                <a:cs typeface="Dosis"/>
                <a:sym typeface="Dosis"/>
              </a:rPr>
              <a:t>Definidos por:</a:t>
            </a:r>
            <a:endParaRPr sz="1000" u="sng">
              <a:solidFill>
                <a:schemeClr val="dk1"/>
              </a:solidFill>
              <a:latin typeface="Dosis"/>
              <a:ea typeface="Dosis"/>
              <a:cs typeface="Dosis"/>
              <a:sym typeface="Dosis"/>
            </a:endParaRPr>
          </a:p>
          <a:p>
            <a:pPr marL="0" lvl="0" indent="0" algn="ctr" rtl="0">
              <a:spcBef>
                <a:spcPts val="0"/>
              </a:spcBef>
              <a:spcAft>
                <a:spcPts val="0"/>
              </a:spcAft>
              <a:buNone/>
            </a:pP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Estar enfocados en ganar, en el rango y la competencia de igual a igual.</a:t>
            </a:r>
            <a:endParaRPr sz="1000">
              <a:solidFill>
                <a:schemeClr val="dk1"/>
              </a:solidFill>
              <a:latin typeface="Dosis"/>
              <a:ea typeface="Dosis"/>
              <a:cs typeface="Dosis"/>
              <a:sym typeface="Dosis"/>
            </a:endParaRPr>
          </a:p>
          <a:p>
            <a:pPr marL="0" lvl="0" indent="0" algn="ctr" rtl="0">
              <a:spcBef>
                <a:spcPts val="0"/>
              </a:spcBef>
              <a:spcAft>
                <a:spcPts val="0"/>
              </a:spcAft>
              <a:buNone/>
            </a:pP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u="sng">
                <a:solidFill>
                  <a:schemeClr val="dk1"/>
                </a:solidFill>
                <a:latin typeface="Dosis"/>
                <a:ea typeface="Dosis"/>
                <a:cs typeface="Dosis"/>
                <a:sym typeface="Dosis"/>
              </a:rPr>
              <a:t>Se les retiene con:</a:t>
            </a:r>
            <a:endParaRPr sz="1000" u="sng">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Clasificaciones</a:t>
            </a: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Categorías</a:t>
            </a:r>
            <a:endParaRPr sz="1000">
              <a:solidFill>
                <a:schemeClr val="dk1"/>
              </a:solidFill>
              <a:latin typeface="Dosis"/>
              <a:ea typeface="Dosis"/>
              <a:cs typeface="Dosis"/>
              <a:sym typeface="Dosis"/>
            </a:endParaRPr>
          </a:p>
          <a:p>
            <a:pPr marL="0" lvl="0" indent="0" algn="ctr" rtl="0">
              <a:spcBef>
                <a:spcPts val="0"/>
              </a:spcBef>
              <a:spcAft>
                <a:spcPts val="0"/>
              </a:spcAft>
              <a:buNone/>
            </a:pPr>
            <a:endParaRPr sz="1200" b="1">
              <a:solidFill>
                <a:schemeClr val="dk1"/>
              </a:solidFill>
              <a:latin typeface="Dosis"/>
              <a:ea typeface="Dosis"/>
              <a:cs typeface="Dosis"/>
              <a:sym typeface="Dosis"/>
            </a:endParaRPr>
          </a:p>
        </p:txBody>
      </p:sp>
      <p:sp>
        <p:nvSpPr>
          <p:cNvPr id="1579" name="Google Shape;1579;p107"/>
          <p:cNvSpPr txBox="1"/>
          <p:nvPr/>
        </p:nvSpPr>
        <p:spPr>
          <a:xfrm>
            <a:off x="6768075" y="2946650"/>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u="sng">
                <a:solidFill>
                  <a:schemeClr val="dk1"/>
                </a:solidFill>
                <a:latin typeface="Dosis"/>
                <a:ea typeface="Dosis"/>
                <a:cs typeface="Dosis"/>
                <a:sym typeface="Dosis"/>
              </a:rPr>
              <a:t>Definidos por:</a:t>
            </a:r>
            <a:endParaRPr sz="1000" u="sng">
              <a:solidFill>
                <a:schemeClr val="dk1"/>
              </a:solidFill>
              <a:latin typeface="Dosis"/>
              <a:ea typeface="Dosis"/>
              <a:cs typeface="Dosis"/>
              <a:sym typeface="Dosis"/>
            </a:endParaRPr>
          </a:p>
          <a:p>
            <a:pPr marL="0" lvl="0" indent="0" algn="ctr" rtl="0">
              <a:spcBef>
                <a:spcPts val="0"/>
              </a:spcBef>
              <a:spcAft>
                <a:spcPts val="0"/>
              </a:spcAft>
              <a:buNone/>
            </a:pP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Estar enfocados en explorar y el deseo de descubrir lo desconocido.</a:t>
            </a:r>
            <a:endParaRPr sz="1000">
              <a:solidFill>
                <a:schemeClr val="dk1"/>
              </a:solidFill>
              <a:latin typeface="Dosis"/>
              <a:ea typeface="Dosis"/>
              <a:cs typeface="Dosis"/>
              <a:sym typeface="Dosis"/>
            </a:endParaRPr>
          </a:p>
          <a:p>
            <a:pPr marL="0" lvl="0" indent="0" algn="ctr" rtl="0">
              <a:spcBef>
                <a:spcPts val="0"/>
              </a:spcBef>
              <a:spcAft>
                <a:spcPts val="0"/>
              </a:spcAft>
              <a:buNone/>
            </a:pPr>
            <a:endParaRPr sz="1000">
              <a:solidFill>
                <a:schemeClr val="dk1"/>
              </a:solidFill>
              <a:latin typeface="Dosis"/>
              <a:ea typeface="Dosis"/>
              <a:cs typeface="Dosis"/>
              <a:sym typeface="Dosis"/>
            </a:endParaRPr>
          </a:p>
          <a:p>
            <a:pPr marL="0" lvl="0" indent="0" algn="ctr" rtl="0">
              <a:spcBef>
                <a:spcPts val="0"/>
              </a:spcBef>
              <a:spcAft>
                <a:spcPts val="0"/>
              </a:spcAft>
              <a:buNone/>
            </a:pPr>
            <a:r>
              <a:rPr lang="es" sz="1000" u="sng">
                <a:solidFill>
                  <a:schemeClr val="dk1"/>
                </a:solidFill>
                <a:latin typeface="Dosis"/>
                <a:ea typeface="Dosis"/>
                <a:cs typeface="Dosis"/>
                <a:sym typeface="Dosis"/>
              </a:rPr>
              <a:t>Se les retiene con:</a:t>
            </a:r>
            <a:endParaRPr sz="1000" u="sng">
              <a:solidFill>
                <a:schemeClr val="dk1"/>
              </a:solidFill>
              <a:latin typeface="Dosis"/>
              <a:ea typeface="Dosis"/>
              <a:cs typeface="Dosis"/>
              <a:sym typeface="Dosis"/>
            </a:endParaRPr>
          </a:p>
          <a:p>
            <a:pPr marL="0" lvl="0" indent="0" algn="ctr" rtl="0">
              <a:spcBef>
                <a:spcPts val="0"/>
              </a:spcBef>
              <a:spcAft>
                <a:spcPts val="0"/>
              </a:spcAft>
              <a:buNone/>
            </a:pPr>
            <a:r>
              <a:rPr lang="es" sz="1000">
                <a:solidFill>
                  <a:schemeClr val="dk1"/>
                </a:solidFill>
                <a:latin typeface="Dosis"/>
                <a:ea typeface="Dosis"/>
                <a:cs typeface="Dosis"/>
                <a:sym typeface="Dosis"/>
              </a:rPr>
              <a:t>Logros complejos</a:t>
            </a:r>
            <a:endParaRPr sz="1000">
              <a:solidFill>
                <a:schemeClr val="dk1"/>
              </a:solidFill>
              <a:latin typeface="Dosis"/>
              <a:ea typeface="Dosis"/>
              <a:cs typeface="Dosis"/>
              <a:sym typeface="Dosis"/>
            </a:endParaRPr>
          </a:p>
          <a:p>
            <a:pPr marL="0" lvl="0" indent="0" algn="ctr" rtl="0">
              <a:spcBef>
                <a:spcPts val="0"/>
              </a:spcBef>
              <a:spcAft>
                <a:spcPts val="0"/>
              </a:spcAft>
              <a:buNone/>
            </a:pPr>
            <a:endParaRPr sz="1200" b="1">
              <a:solidFill>
                <a:schemeClr val="dk1"/>
              </a:solidFill>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63"/>
                                        </p:tgtEl>
                                        <p:attrNameLst>
                                          <p:attrName>style.visibility</p:attrName>
                                        </p:attrNameLst>
                                      </p:cBhvr>
                                      <p:to>
                                        <p:strVal val="visible"/>
                                      </p:to>
                                    </p:set>
                                    <p:animEffect transition="in" filter="fade">
                                      <p:cBhvr>
                                        <p:cTn id="7" dur="1000"/>
                                        <p:tgtEl>
                                          <p:spTgt spid="15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65"/>
                                        </p:tgtEl>
                                        <p:attrNameLst>
                                          <p:attrName>style.visibility</p:attrName>
                                        </p:attrNameLst>
                                      </p:cBhvr>
                                      <p:to>
                                        <p:strVal val="visible"/>
                                      </p:to>
                                    </p:set>
                                    <p:animEffect transition="in" filter="fade">
                                      <p:cBhvr>
                                        <p:cTn id="12" dur="1000"/>
                                        <p:tgtEl>
                                          <p:spTgt spid="1565"/>
                                        </p:tgtEl>
                                      </p:cBhvr>
                                    </p:animEffect>
                                  </p:childTnLst>
                                </p:cTn>
                              </p:par>
                              <p:par>
                                <p:cTn id="13" presetID="10" presetClass="entr" presetSubtype="0" fill="hold" nodeType="withEffect">
                                  <p:stCondLst>
                                    <p:cond delay="0"/>
                                  </p:stCondLst>
                                  <p:childTnLst>
                                    <p:set>
                                      <p:cBhvr>
                                        <p:cTn id="14" dur="1" fill="hold">
                                          <p:stCondLst>
                                            <p:cond delay="0"/>
                                          </p:stCondLst>
                                        </p:cTn>
                                        <p:tgtEl>
                                          <p:spTgt spid="1569"/>
                                        </p:tgtEl>
                                        <p:attrNameLst>
                                          <p:attrName>style.visibility</p:attrName>
                                        </p:attrNameLst>
                                      </p:cBhvr>
                                      <p:to>
                                        <p:strVal val="visible"/>
                                      </p:to>
                                    </p:set>
                                    <p:animEffect transition="in" filter="fade">
                                      <p:cBhvr>
                                        <p:cTn id="15" dur="1000"/>
                                        <p:tgtEl>
                                          <p:spTgt spid="156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61"/>
                                        </p:tgtEl>
                                        <p:attrNameLst>
                                          <p:attrName>style.visibility</p:attrName>
                                        </p:attrNameLst>
                                      </p:cBhvr>
                                      <p:to>
                                        <p:strVal val="visible"/>
                                      </p:to>
                                    </p:set>
                                    <p:animEffect transition="in" filter="fade">
                                      <p:cBhvr>
                                        <p:cTn id="20" dur="1000"/>
                                        <p:tgtEl>
                                          <p:spTgt spid="1561"/>
                                        </p:tgtEl>
                                      </p:cBhvr>
                                    </p:animEffect>
                                  </p:childTnLst>
                                </p:cTn>
                              </p:par>
                              <p:par>
                                <p:cTn id="21" presetID="10" presetClass="entr" presetSubtype="0" fill="hold" nodeType="withEffect">
                                  <p:stCondLst>
                                    <p:cond delay="0"/>
                                  </p:stCondLst>
                                  <p:childTnLst>
                                    <p:set>
                                      <p:cBhvr>
                                        <p:cTn id="22" dur="1" fill="hold">
                                          <p:stCondLst>
                                            <p:cond delay="0"/>
                                          </p:stCondLst>
                                        </p:cTn>
                                        <p:tgtEl>
                                          <p:spTgt spid="1573"/>
                                        </p:tgtEl>
                                        <p:attrNameLst>
                                          <p:attrName>style.visibility</p:attrName>
                                        </p:attrNameLst>
                                      </p:cBhvr>
                                      <p:to>
                                        <p:strVal val="visible"/>
                                      </p:to>
                                    </p:set>
                                    <p:animEffect transition="in" filter="fade">
                                      <p:cBhvr>
                                        <p:cTn id="23" dur="1000"/>
                                        <p:tgtEl>
                                          <p:spTgt spid="1573"/>
                                        </p:tgtEl>
                                      </p:cBhvr>
                                    </p:animEffect>
                                  </p:childTnLst>
                                </p:cTn>
                              </p:par>
                              <p:par>
                                <p:cTn id="24" presetID="10" presetClass="entr" presetSubtype="0" fill="hold" nodeType="withEffect">
                                  <p:stCondLst>
                                    <p:cond delay="0"/>
                                  </p:stCondLst>
                                  <p:childTnLst>
                                    <p:set>
                                      <p:cBhvr>
                                        <p:cTn id="25" dur="1" fill="hold">
                                          <p:stCondLst>
                                            <p:cond delay="0"/>
                                          </p:stCondLst>
                                        </p:cTn>
                                        <p:tgtEl>
                                          <p:spTgt spid="1577"/>
                                        </p:tgtEl>
                                        <p:attrNameLst>
                                          <p:attrName>style.visibility</p:attrName>
                                        </p:attrNameLst>
                                      </p:cBhvr>
                                      <p:to>
                                        <p:strVal val="visible"/>
                                      </p:to>
                                    </p:set>
                                    <p:animEffect transition="in" filter="fade">
                                      <p:cBhvr>
                                        <p:cTn id="26" dur="1000"/>
                                        <p:tgtEl>
                                          <p:spTgt spid="157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66"/>
                                        </p:tgtEl>
                                        <p:attrNameLst>
                                          <p:attrName>style.visibility</p:attrName>
                                        </p:attrNameLst>
                                      </p:cBhvr>
                                      <p:to>
                                        <p:strVal val="visible"/>
                                      </p:to>
                                    </p:set>
                                    <p:animEffect transition="in" filter="fade">
                                      <p:cBhvr>
                                        <p:cTn id="31" dur="1000"/>
                                        <p:tgtEl>
                                          <p:spTgt spid="1566"/>
                                        </p:tgtEl>
                                      </p:cBhvr>
                                    </p:animEffect>
                                  </p:childTnLst>
                                </p:cTn>
                              </p:par>
                              <p:par>
                                <p:cTn id="32" presetID="10" presetClass="entr" presetSubtype="0" fill="hold" nodeType="withEffect">
                                  <p:stCondLst>
                                    <p:cond delay="0"/>
                                  </p:stCondLst>
                                  <p:childTnLst>
                                    <p:set>
                                      <p:cBhvr>
                                        <p:cTn id="33" dur="1" fill="hold">
                                          <p:stCondLst>
                                            <p:cond delay="0"/>
                                          </p:stCondLst>
                                        </p:cTn>
                                        <p:tgtEl>
                                          <p:spTgt spid="1570"/>
                                        </p:tgtEl>
                                        <p:attrNameLst>
                                          <p:attrName>style.visibility</p:attrName>
                                        </p:attrNameLst>
                                      </p:cBhvr>
                                      <p:to>
                                        <p:strVal val="visible"/>
                                      </p:to>
                                    </p:set>
                                    <p:animEffect transition="in" filter="fade">
                                      <p:cBhvr>
                                        <p:cTn id="34" dur="1000"/>
                                        <p:tgtEl>
                                          <p:spTgt spid="157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60"/>
                                        </p:tgtEl>
                                        <p:attrNameLst>
                                          <p:attrName>style.visibility</p:attrName>
                                        </p:attrNameLst>
                                      </p:cBhvr>
                                      <p:to>
                                        <p:strVal val="visible"/>
                                      </p:to>
                                    </p:set>
                                    <p:animEffect transition="in" filter="fade">
                                      <p:cBhvr>
                                        <p:cTn id="39" dur="1000"/>
                                        <p:tgtEl>
                                          <p:spTgt spid="1560"/>
                                        </p:tgtEl>
                                      </p:cBhvr>
                                    </p:animEffect>
                                  </p:childTnLst>
                                </p:cTn>
                              </p:par>
                              <p:par>
                                <p:cTn id="40" presetID="10" presetClass="entr" presetSubtype="0" fill="hold" nodeType="withEffect">
                                  <p:stCondLst>
                                    <p:cond delay="0"/>
                                  </p:stCondLst>
                                  <p:childTnLst>
                                    <p:set>
                                      <p:cBhvr>
                                        <p:cTn id="41" dur="1" fill="hold">
                                          <p:stCondLst>
                                            <p:cond delay="0"/>
                                          </p:stCondLst>
                                        </p:cTn>
                                        <p:tgtEl>
                                          <p:spTgt spid="1574"/>
                                        </p:tgtEl>
                                        <p:attrNameLst>
                                          <p:attrName>style.visibility</p:attrName>
                                        </p:attrNameLst>
                                      </p:cBhvr>
                                      <p:to>
                                        <p:strVal val="visible"/>
                                      </p:to>
                                    </p:set>
                                    <p:animEffect transition="in" filter="fade">
                                      <p:cBhvr>
                                        <p:cTn id="42" dur="1000"/>
                                        <p:tgtEl>
                                          <p:spTgt spid="1574"/>
                                        </p:tgtEl>
                                      </p:cBhvr>
                                    </p:animEffect>
                                  </p:childTnLst>
                                </p:cTn>
                              </p:par>
                              <p:par>
                                <p:cTn id="43" presetID="10" presetClass="entr" presetSubtype="0" fill="hold" nodeType="withEffect">
                                  <p:stCondLst>
                                    <p:cond delay="0"/>
                                  </p:stCondLst>
                                  <p:childTnLst>
                                    <p:set>
                                      <p:cBhvr>
                                        <p:cTn id="44" dur="1" fill="hold">
                                          <p:stCondLst>
                                            <p:cond delay="0"/>
                                          </p:stCondLst>
                                        </p:cTn>
                                        <p:tgtEl>
                                          <p:spTgt spid="1578"/>
                                        </p:tgtEl>
                                        <p:attrNameLst>
                                          <p:attrName>style.visibility</p:attrName>
                                        </p:attrNameLst>
                                      </p:cBhvr>
                                      <p:to>
                                        <p:strVal val="visible"/>
                                      </p:to>
                                    </p:set>
                                    <p:animEffect transition="in" filter="fade">
                                      <p:cBhvr>
                                        <p:cTn id="45" dur="1000"/>
                                        <p:tgtEl>
                                          <p:spTgt spid="157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567"/>
                                        </p:tgtEl>
                                        <p:attrNameLst>
                                          <p:attrName>style.visibility</p:attrName>
                                        </p:attrNameLst>
                                      </p:cBhvr>
                                      <p:to>
                                        <p:strVal val="visible"/>
                                      </p:to>
                                    </p:set>
                                    <p:animEffect transition="in" filter="fade">
                                      <p:cBhvr>
                                        <p:cTn id="50" dur="1000"/>
                                        <p:tgtEl>
                                          <p:spTgt spid="1567"/>
                                        </p:tgtEl>
                                      </p:cBhvr>
                                    </p:animEffect>
                                  </p:childTnLst>
                                </p:cTn>
                              </p:par>
                              <p:par>
                                <p:cTn id="51" presetID="10" presetClass="entr" presetSubtype="0" fill="hold" nodeType="withEffect">
                                  <p:stCondLst>
                                    <p:cond delay="0"/>
                                  </p:stCondLst>
                                  <p:childTnLst>
                                    <p:set>
                                      <p:cBhvr>
                                        <p:cTn id="52" dur="1" fill="hold">
                                          <p:stCondLst>
                                            <p:cond delay="0"/>
                                          </p:stCondLst>
                                        </p:cTn>
                                        <p:tgtEl>
                                          <p:spTgt spid="1571"/>
                                        </p:tgtEl>
                                        <p:attrNameLst>
                                          <p:attrName>style.visibility</p:attrName>
                                        </p:attrNameLst>
                                      </p:cBhvr>
                                      <p:to>
                                        <p:strVal val="visible"/>
                                      </p:to>
                                    </p:set>
                                    <p:animEffect transition="in" filter="fade">
                                      <p:cBhvr>
                                        <p:cTn id="53" dur="1000"/>
                                        <p:tgtEl>
                                          <p:spTgt spid="157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559"/>
                                        </p:tgtEl>
                                        <p:attrNameLst>
                                          <p:attrName>style.visibility</p:attrName>
                                        </p:attrNameLst>
                                      </p:cBhvr>
                                      <p:to>
                                        <p:strVal val="visible"/>
                                      </p:to>
                                    </p:set>
                                    <p:animEffect transition="in" filter="fade">
                                      <p:cBhvr>
                                        <p:cTn id="58" dur="1000"/>
                                        <p:tgtEl>
                                          <p:spTgt spid="1559"/>
                                        </p:tgtEl>
                                      </p:cBhvr>
                                    </p:animEffect>
                                  </p:childTnLst>
                                </p:cTn>
                              </p:par>
                              <p:par>
                                <p:cTn id="59" presetID="10" presetClass="entr" presetSubtype="0" fill="hold" nodeType="withEffect">
                                  <p:stCondLst>
                                    <p:cond delay="0"/>
                                  </p:stCondLst>
                                  <p:childTnLst>
                                    <p:set>
                                      <p:cBhvr>
                                        <p:cTn id="60" dur="1" fill="hold">
                                          <p:stCondLst>
                                            <p:cond delay="0"/>
                                          </p:stCondLst>
                                        </p:cTn>
                                        <p:tgtEl>
                                          <p:spTgt spid="1575"/>
                                        </p:tgtEl>
                                        <p:attrNameLst>
                                          <p:attrName>style.visibility</p:attrName>
                                        </p:attrNameLst>
                                      </p:cBhvr>
                                      <p:to>
                                        <p:strVal val="visible"/>
                                      </p:to>
                                    </p:set>
                                    <p:animEffect transition="in" filter="fade">
                                      <p:cBhvr>
                                        <p:cTn id="61" dur="1000"/>
                                        <p:tgtEl>
                                          <p:spTgt spid="1575"/>
                                        </p:tgtEl>
                                      </p:cBhvr>
                                    </p:animEffect>
                                  </p:childTnLst>
                                </p:cTn>
                              </p:par>
                              <p:par>
                                <p:cTn id="62" presetID="10" presetClass="entr" presetSubtype="0" fill="hold" nodeType="withEffect">
                                  <p:stCondLst>
                                    <p:cond delay="0"/>
                                  </p:stCondLst>
                                  <p:childTnLst>
                                    <p:set>
                                      <p:cBhvr>
                                        <p:cTn id="63" dur="1" fill="hold">
                                          <p:stCondLst>
                                            <p:cond delay="0"/>
                                          </p:stCondLst>
                                        </p:cTn>
                                        <p:tgtEl>
                                          <p:spTgt spid="1579"/>
                                        </p:tgtEl>
                                        <p:attrNameLst>
                                          <p:attrName>style.visibility</p:attrName>
                                        </p:attrNameLst>
                                      </p:cBhvr>
                                      <p:to>
                                        <p:strVal val="visible"/>
                                      </p:to>
                                    </p:set>
                                    <p:animEffect transition="in" filter="fade">
                                      <p:cBhvr>
                                        <p:cTn id="64" dur="1000"/>
                                        <p:tgtEl>
                                          <p:spTgt spid="1579"/>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564"/>
                                        </p:tgtEl>
                                        <p:attrNameLst>
                                          <p:attrName>style.visibility</p:attrName>
                                        </p:attrNameLst>
                                      </p:cBhvr>
                                      <p:to>
                                        <p:strVal val="visible"/>
                                      </p:to>
                                    </p:set>
                                    <p:animEffect transition="in" filter="fade">
                                      <p:cBhvr>
                                        <p:cTn id="69" dur="1000"/>
                                        <p:tgtEl>
                                          <p:spTgt spid="1564"/>
                                        </p:tgtEl>
                                      </p:cBhvr>
                                    </p:animEffect>
                                  </p:childTnLst>
                                </p:cTn>
                              </p:par>
                              <p:par>
                                <p:cTn id="70" presetID="10" presetClass="entr" presetSubtype="0" fill="hold" nodeType="withEffect">
                                  <p:stCondLst>
                                    <p:cond delay="0"/>
                                  </p:stCondLst>
                                  <p:childTnLst>
                                    <p:set>
                                      <p:cBhvr>
                                        <p:cTn id="71" dur="1" fill="hold">
                                          <p:stCondLst>
                                            <p:cond delay="0"/>
                                          </p:stCondLst>
                                        </p:cTn>
                                        <p:tgtEl>
                                          <p:spTgt spid="1568"/>
                                        </p:tgtEl>
                                        <p:attrNameLst>
                                          <p:attrName>style.visibility</p:attrName>
                                        </p:attrNameLst>
                                      </p:cBhvr>
                                      <p:to>
                                        <p:strVal val="visible"/>
                                      </p:to>
                                    </p:set>
                                    <p:animEffect transition="in" filter="fade">
                                      <p:cBhvr>
                                        <p:cTn id="72" dur="1000"/>
                                        <p:tgtEl>
                                          <p:spTgt spid="156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562"/>
                                        </p:tgtEl>
                                        <p:attrNameLst>
                                          <p:attrName>style.visibility</p:attrName>
                                        </p:attrNameLst>
                                      </p:cBhvr>
                                      <p:to>
                                        <p:strVal val="visible"/>
                                      </p:to>
                                    </p:set>
                                    <p:animEffect transition="in" filter="fade">
                                      <p:cBhvr>
                                        <p:cTn id="77" dur="1000"/>
                                        <p:tgtEl>
                                          <p:spTgt spid="1562"/>
                                        </p:tgtEl>
                                      </p:cBhvr>
                                    </p:animEffect>
                                  </p:childTnLst>
                                </p:cTn>
                              </p:par>
                              <p:par>
                                <p:cTn id="78" presetID="10" presetClass="entr" presetSubtype="0" fill="hold" nodeType="withEffect">
                                  <p:stCondLst>
                                    <p:cond delay="0"/>
                                  </p:stCondLst>
                                  <p:childTnLst>
                                    <p:set>
                                      <p:cBhvr>
                                        <p:cTn id="79" dur="1" fill="hold">
                                          <p:stCondLst>
                                            <p:cond delay="0"/>
                                          </p:stCondLst>
                                        </p:cTn>
                                        <p:tgtEl>
                                          <p:spTgt spid="1572"/>
                                        </p:tgtEl>
                                        <p:attrNameLst>
                                          <p:attrName>style.visibility</p:attrName>
                                        </p:attrNameLst>
                                      </p:cBhvr>
                                      <p:to>
                                        <p:strVal val="visible"/>
                                      </p:to>
                                    </p:set>
                                    <p:animEffect transition="in" filter="fade">
                                      <p:cBhvr>
                                        <p:cTn id="80" dur="1000"/>
                                        <p:tgtEl>
                                          <p:spTgt spid="1572"/>
                                        </p:tgtEl>
                                      </p:cBhvr>
                                    </p:animEffect>
                                  </p:childTnLst>
                                </p:cTn>
                              </p:par>
                              <p:par>
                                <p:cTn id="81" presetID="10" presetClass="entr" presetSubtype="0" fill="hold" nodeType="withEffect">
                                  <p:stCondLst>
                                    <p:cond delay="0"/>
                                  </p:stCondLst>
                                  <p:childTnLst>
                                    <p:set>
                                      <p:cBhvr>
                                        <p:cTn id="82" dur="1" fill="hold">
                                          <p:stCondLst>
                                            <p:cond delay="0"/>
                                          </p:stCondLst>
                                        </p:cTn>
                                        <p:tgtEl>
                                          <p:spTgt spid="1576"/>
                                        </p:tgtEl>
                                        <p:attrNameLst>
                                          <p:attrName>style.visibility</p:attrName>
                                        </p:attrNameLst>
                                      </p:cBhvr>
                                      <p:to>
                                        <p:strVal val="visible"/>
                                      </p:to>
                                    </p:set>
                                    <p:animEffect transition="in" filter="fade">
                                      <p:cBhvr>
                                        <p:cTn id="83" dur="1000"/>
                                        <p:tgtEl>
                                          <p:spTgt spid="1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p108"/>
          <p:cNvSpPr/>
          <p:nvPr/>
        </p:nvSpPr>
        <p:spPr>
          <a:xfrm>
            <a:off x="604300" y="3344375"/>
            <a:ext cx="1384200" cy="1152300"/>
          </a:xfrm>
          <a:prstGeom prst="roundRect">
            <a:avLst>
              <a:gd name="adj" fmla="val 16667"/>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108"/>
          <p:cNvSpPr/>
          <p:nvPr/>
        </p:nvSpPr>
        <p:spPr>
          <a:xfrm>
            <a:off x="6817650" y="3362425"/>
            <a:ext cx="1384200" cy="1152300"/>
          </a:xfrm>
          <a:prstGeom prst="roundRect">
            <a:avLst>
              <a:gd name="adj" fmla="val 16667"/>
            </a:avLst>
          </a:prstGeom>
          <a:no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108"/>
          <p:cNvSpPr/>
          <p:nvPr/>
        </p:nvSpPr>
        <p:spPr>
          <a:xfrm>
            <a:off x="2611725" y="3347963"/>
            <a:ext cx="1384200" cy="1152300"/>
          </a:xfrm>
          <a:prstGeom prst="roundRect">
            <a:avLst>
              <a:gd name="adj" fmla="val 16667"/>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108"/>
          <p:cNvSpPr/>
          <p:nvPr/>
        </p:nvSpPr>
        <p:spPr>
          <a:xfrm>
            <a:off x="4628800" y="3333588"/>
            <a:ext cx="1384200" cy="1152300"/>
          </a:xfrm>
          <a:prstGeom prst="roundRect">
            <a:avLst>
              <a:gd name="adj" fmla="val 16667"/>
            </a:avLst>
          </a:prstGeom>
          <a:noFill/>
          <a:ln w="38100" cap="flat" cmpd="sng">
            <a:solidFill>
              <a:srgbClr val="B4A7D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88" name="Google Shape;1588;p108"/>
          <p:cNvPicPr preferRelativeResize="0"/>
          <p:nvPr/>
        </p:nvPicPr>
        <p:blipFill>
          <a:blip r:embed="rId3">
            <a:alphaModFix/>
          </a:blip>
          <a:stretch>
            <a:fillRect/>
          </a:stretch>
        </p:blipFill>
        <p:spPr>
          <a:xfrm>
            <a:off x="776050" y="3400175"/>
            <a:ext cx="1040700" cy="1040700"/>
          </a:xfrm>
          <a:prstGeom prst="rect">
            <a:avLst/>
          </a:prstGeom>
          <a:noFill/>
          <a:ln>
            <a:noFill/>
          </a:ln>
        </p:spPr>
      </p:pic>
      <p:pic>
        <p:nvPicPr>
          <p:cNvPr id="1589" name="Google Shape;1589;p108"/>
          <p:cNvPicPr preferRelativeResize="0"/>
          <p:nvPr/>
        </p:nvPicPr>
        <p:blipFill>
          <a:blip r:embed="rId4">
            <a:alphaModFix/>
          </a:blip>
          <a:stretch>
            <a:fillRect/>
          </a:stretch>
        </p:blipFill>
        <p:spPr>
          <a:xfrm>
            <a:off x="6989400" y="3418225"/>
            <a:ext cx="1040700" cy="1040700"/>
          </a:xfrm>
          <a:prstGeom prst="rect">
            <a:avLst/>
          </a:prstGeom>
          <a:noFill/>
          <a:ln>
            <a:noFill/>
          </a:ln>
        </p:spPr>
      </p:pic>
      <p:pic>
        <p:nvPicPr>
          <p:cNvPr id="1590" name="Google Shape;1590;p108"/>
          <p:cNvPicPr preferRelativeResize="0"/>
          <p:nvPr/>
        </p:nvPicPr>
        <p:blipFill>
          <a:blip r:embed="rId5">
            <a:alphaModFix/>
          </a:blip>
          <a:stretch>
            <a:fillRect/>
          </a:stretch>
        </p:blipFill>
        <p:spPr>
          <a:xfrm>
            <a:off x="2783475" y="3403763"/>
            <a:ext cx="1040700" cy="1040700"/>
          </a:xfrm>
          <a:prstGeom prst="rect">
            <a:avLst/>
          </a:prstGeom>
          <a:noFill/>
          <a:ln>
            <a:noFill/>
          </a:ln>
        </p:spPr>
      </p:pic>
      <p:pic>
        <p:nvPicPr>
          <p:cNvPr id="1591" name="Google Shape;1591;p108"/>
          <p:cNvPicPr preferRelativeResize="0"/>
          <p:nvPr/>
        </p:nvPicPr>
        <p:blipFill>
          <a:blip r:embed="rId6">
            <a:alphaModFix/>
          </a:blip>
          <a:stretch>
            <a:fillRect/>
          </a:stretch>
        </p:blipFill>
        <p:spPr>
          <a:xfrm>
            <a:off x="4825947" y="3414785"/>
            <a:ext cx="989900" cy="989900"/>
          </a:xfrm>
          <a:prstGeom prst="rect">
            <a:avLst/>
          </a:prstGeom>
          <a:noFill/>
          <a:ln>
            <a:noFill/>
          </a:ln>
        </p:spPr>
      </p:pic>
      <p:sp>
        <p:nvSpPr>
          <p:cNvPr id="1592" name="Google Shape;1592;p108"/>
          <p:cNvSpPr txBox="1">
            <a:spLocks noGrp="1"/>
          </p:cNvSpPr>
          <p:nvPr>
            <p:ph type="title" idx="4294967295"/>
          </p:nvPr>
        </p:nvSpPr>
        <p:spPr>
          <a:xfrm>
            <a:off x="311700" y="34100"/>
            <a:ext cx="8520600" cy="5727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Font typeface="Dosis"/>
              <a:buNone/>
            </a:pPr>
            <a:r>
              <a:rPr lang="es" sz="3800" b="1">
                <a:solidFill>
                  <a:srgbClr val="666666"/>
                </a:solidFill>
                <a:latin typeface="Dosis"/>
                <a:ea typeface="Dosis"/>
                <a:cs typeface="Dosis"/>
                <a:sym typeface="Dosis"/>
              </a:rPr>
              <a:t>Tipos de jugadores</a:t>
            </a:r>
            <a:endParaRPr/>
          </a:p>
        </p:txBody>
      </p:sp>
      <p:sp>
        <p:nvSpPr>
          <p:cNvPr id="1593" name="Google Shape;1593;p108"/>
          <p:cNvSpPr txBox="1"/>
          <p:nvPr/>
        </p:nvSpPr>
        <p:spPr>
          <a:xfrm>
            <a:off x="1369625" y="1189850"/>
            <a:ext cx="19767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b="1">
                <a:solidFill>
                  <a:schemeClr val="dk1"/>
                </a:solidFill>
                <a:latin typeface="Dosis"/>
                <a:ea typeface="Dosis"/>
                <a:cs typeface="Dosis"/>
                <a:sym typeface="Dosis"/>
              </a:rPr>
              <a:t>OBJETIVOS</a:t>
            </a:r>
            <a:endParaRPr sz="2400" b="1"/>
          </a:p>
        </p:txBody>
      </p:sp>
      <p:sp>
        <p:nvSpPr>
          <p:cNvPr id="1594" name="Google Shape;1594;p108"/>
          <p:cNvSpPr txBox="1"/>
          <p:nvPr/>
        </p:nvSpPr>
        <p:spPr>
          <a:xfrm>
            <a:off x="5603200" y="1189850"/>
            <a:ext cx="16731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b="1">
                <a:solidFill>
                  <a:schemeClr val="dk1"/>
                </a:solidFill>
                <a:latin typeface="Dosis"/>
                <a:ea typeface="Dosis"/>
                <a:cs typeface="Dosis"/>
                <a:sym typeface="Dosis"/>
              </a:rPr>
              <a:t>DINÁMICAS</a:t>
            </a:r>
            <a:endParaRPr sz="2400" b="1"/>
          </a:p>
        </p:txBody>
      </p:sp>
      <p:cxnSp>
        <p:nvCxnSpPr>
          <p:cNvPr id="1595" name="Google Shape;1595;p108"/>
          <p:cNvCxnSpPr/>
          <p:nvPr/>
        </p:nvCxnSpPr>
        <p:spPr>
          <a:xfrm flipH="1">
            <a:off x="1229650" y="1663725"/>
            <a:ext cx="587100" cy="826500"/>
          </a:xfrm>
          <a:prstGeom prst="straightConnector1">
            <a:avLst/>
          </a:prstGeom>
          <a:noFill/>
          <a:ln w="38100" cap="flat" cmpd="sng">
            <a:solidFill>
              <a:schemeClr val="dk2"/>
            </a:solidFill>
            <a:prstDash val="dash"/>
            <a:round/>
            <a:headEnd type="none" w="med" len="med"/>
            <a:tailEnd type="triangle" w="med" len="med"/>
          </a:ln>
        </p:spPr>
      </p:cxnSp>
      <p:cxnSp>
        <p:nvCxnSpPr>
          <p:cNvPr id="1596" name="Google Shape;1596;p108"/>
          <p:cNvCxnSpPr/>
          <p:nvPr/>
        </p:nvCxnSpPr>
        <p:spPr>
          <a:xfrm>
            <a:off x="2883925" y="1663725"/>
            <a:ext cx="618000" cy="912000"/>
          </a:xfrm>
          <a:prstGeom prst="straightConnector1">
            <a:avLst/>
          </a:prstGeom>
          <a:noFill/>
          <a:ln w="38100" cap="flat" cmpd="sng">
            <a:solidFill>
              <a:schemeClr val="dk2"/>
            </a:solidFill>
            <a:prstDash val="dash"/>
            <a:round/>
            <a:headEnd type="none" w="med" len="med"/>
            <a:tailEnd type="triangle" w="med" len="med"/>
          </a:ln>
        </p:spPr>
      </p:cxnSp>
      <p:cxnSp>
        <p:nvCxnSpPr>
          <p:cNvPr id="1597" name="Google Shape;1597;p108"/>
          <p:cNvCxnSpPr/>
          <p:nvPr/>
        </p:nvCxnSpPr>
        <p:spPr>
          <a:xfrm flipH="1">
            <a:off x="5303613" y="1691725"/>
            <a:ext cx="587100" cy="826500"/>
          </a:xfrm>
          <a:prstGeom prst="straightConnector1">
            <a:avLst/>
          </a:prstGeom>
          <a:noFill/>
          <a:ln w="38100" cap="flat" cmpd="sng">
            <a:solidFill>
              <a:schemeClr val="dk2"/>
            </a:solidFill>
            <a:prstDash val="dash"/>
            <a:round/>
            <a:headEnd type="none" w="med" len="med"/>
            <a:tailEnd type="triangle" w="med" len="med"/>
          </a:ln>
        </p:spPr>
      </p:cxnSp>
      <p:cxnSp>
        <p:nvCxnSpPr>
          <p:cNvPr id="1598" name="Google Shape;1598;p108"/>
          <p:cNvCxnSpPr/>
          <p:nvPr/>
        </p:nvCxnSpPr>
        <p:spPr>
          <a:xfrm>
            <a:off x="6957888" y="1691725"/>
            <a:ext cx="618000" cy="912000"/>
          </a:xfrm>
          <a:prstGeom prst="straightConnector1">
            <a:avLst/>
          </a:prstGeom>
          <a:noFill/>
          <a:ln w="38100" cap="flat" cmpd="sng">
            <a:solidFill>
              <a:schemeClr val="dk2"/>
            </a:solidFill>
            <a:prstDash val="dash"/>
            <a:round/>
            <a:headEnd type="none" w="med" len="med"/>
            <a:tailEnd type="triangle" w="med" len="med"/>
          </a:ln>
        </p:spPr>
      </p:cxnSp>
      <p:pic>
        <p:nvPicPr>
          <p:cNvPr id="1599" name="Google Shape;1599;p108"/>
          <p:cNvPicPr preferRelativeResize="0"/>
          <p:nvPr/>
        </p:nvPicPr>
        <p:blipFill>
          <a:blip r:embed="rId7">
            <a:alphaModFix/>
          </a:blip>
          <a:stretch>
            <a:fillRect/>
          </a:stretch>
        </p:blipFill>
        <p:spPr>
          <a:xfrm>
            <a:off x="7218192" y="1148648"/>
            <a:ext cx="421506" cy="421500"/>
          </a:xfrm>
          <a:prstGeom prst="rect">
            <a:avLst/>
          </a:prstGeom>
          <a:noFill/>
          <a:ln>
            <a:noFill/>
          </a:ln>
        </p:spPr>
      </p:pic>
      <p:pic>
        <p:nvPicPr>
          <p:cNvPr id="1600" name="Google Shape;1600;p108"/>
          <p:cNvPicPr preferRelativeResize="0"/>
          <p:nvPr/>
        </p:nvPicPr>
        <p:blipFill>
          <a:blip r:embed="rId8">
            <a:alphaModFix/>
          </a:blip>
          <a:stretch>
            <a:fillRect/>
          </a:stretch>
        </p:blipFill>
        <p:spPr>
          <a:xfrm>
            <a:off x="1229648" y="1225848"/>
            <a:ext cx="349500" cy="349500"/>
          </a:xfrm>
          <a:prstGeom prst="rect">
            <a:avLst/>
          </a:prstGeom>
          <a:noFill/>
          <a:ln>
            <a:noFill/>
          </a:ln>
        </p:spPr>
      </p:pic>
      <p:sp>
        <p:nvSpPr>
          <p:cNvPr id="1601" name="Google Shape;1601;p108"/>
          <p:cNvSpPr txBox="1"/>
          <p:nvPr/>
        </p:nvSpPr>
        <p:spPr>
          <a:xfrm>
            <a:off x="308050" y="2734450"/>
            <a:ext cx="19767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chemeClr val="dk1"/>
                </a:solidFill>
                <a:latin typeface="Dosis"/>
                <a:ea typeface="Dosis"/>
                <a:cs typeface="Dosis"/>
                <a:sym typeface="Dosis"/>
              </a:rPr>
              <a:t>Corto plazo</a:t>
            </a:r>
            <a:endParaRPr sz="2400"/>
          </a:p>
        </p:txBody>
      </p:sp>
      <p:sp>
        <p:nvSpPr>
          <p:cNvPr id="1602" name="Google Shape;1602;p108"/>
          <p:cNvSpPr txBox="1"/>
          <p:nvPr/>
        </p:nvSpPr>
        <p:spPr>
          <a:xfrm>
            <a:off x="2357625" y="2749300"/>
            <a:ext cx="19767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chemeClr val="dk1"/>
                </a:solidFill>
                <a:latin typeface="Dosis"/>
                <a:ea typeface="Dosis"/>
                <a:cs typeface="Dosis"/>
                <a:sym typeface="Dosis"/>
              </a:rPr>
              <a:t>Largo plazo</a:t>
            </a:r>
            <a:endParaRPr sz="2400"/>
          </a:p>
        </p:txBody>
      </p:sp>
      <p:sp>
        <p:nvSpPr>
          <p:cNvPr id="1603" name="Google Shape;1603;p108"/>
          <p:cNvSpPr txBox="1"/>
          <p:nvPr/>
        </p:nvSpPr>
        <p:spPr>
          <a:xfrm>
            <a:off x="4322900" y="2720550"/>
            <a:ext cx="19767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chemeClr val="dk1"/>
                </a:solidFill>
                <a:latin typeface="Dosis"/>
                <a:ea typeface="Dosis"/>
                <a:cs typeface="Dosis"/>
                <a:sym typeface="Dosis"/>
              </a:rPr>
              <a:t>Individuales</a:t>
            </a:r>
            <a:endParaRPr sz="2400"/>
          </a:p>
        </p:txBody>
      </p:sp>
      <p:sp>
        <p:nvSpPr>
          <p:cNvPr id="1604" name="Google Shape;1604;p108"/>
          <p:cNvSpPr txBox="1"/>
          <p:nvPr/>
        </p:nvSpPr>
        <p:spPr>
          <a:xfrm>
            <a:off x="6440600" y="2778225"/>
            <a:ext cx="19767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chemeClr val="dk1"/>
                </a:solidFill>
                <a:latin typeface="Dosis"/>
                <a:ea typeface="Dosis"/>
                <a:cs typeface="Dosis"/>
                <a:sym typeface="Dosis"/>
              </a:rPr>
              <a:t>Grupales</a:t>
            </a:r>
            <a:endParaRPr sz="2400"/>
          </a:p>
        </p:txBody>
      </p:sp>
      <p:sp>
        <p:nvSpPr>
          <p:cNvPr id="1605" name="Google Shape;1605;p108"/>
          <p:cNvSpPr txBox="1"/>
          <p:nvPr/>
        </p:nvSpPr>
        <p:spPr>
          <a:xfrm>
            <a:off x="3428000" y="743275"/>
            <a:ext cx="19767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800">
                <a:solidFill>
                  <a:schemeClr val="dk1"/>
                </a:solidFill>
                <a:latin typeface="Dosis"/>
                <a:ea typeface="Dosis"/>
                <a:cs typeface="Dosis"/>
                <a:sym typeface="Dosis"/>
              </a:rPr>
              <a:t>Richard Bartle</a:t>
            </a:r>
            <a:endParaRPr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2"/>
                                        </p:tgtEl>
                                        <p:attrNameLst>
                                          <p:attrName>style.visibility</p:attrName>
                                        </p:attrNameLst>
                                      </p:cBhvr>
                                      <p:to>
                                        <p:strVal val="visible"/>
                                      </p:to>
                                    </p:set>
                                    <p:animEffect transition="in" filter="fade">
                                      <p:cBhvr>
                                        <p:cTn id="7" dur="1000"/>
                                        <p:tgtEl>
                                          <p:spTgt spid="1592"/>
                                        </p:tgtEl>
                                      </p:cBhvr>
                                    </p:animEffect>
                                  </p:childTnLst>
                                </p:cTn>
                              </p:par>
                              <p:par>
                                <p:cTn id="8" presetID="10" presetClass="entr" presetSubtype="0" fill="hold" nodeType="withEffect">
                                  <p:stCondLst>
                                    <p:cond delay="0"/>
                                  </p:stCondLst>
                                  <p:childTnLst>
                                    <p:set>
                                      <p:cBhvr>
                                        <p:cTn id="9" dur="1" fill="hold">
                                          <p:stCondLst>
                                            <p:cond delay="0"/>
                                          </p:stCondLst>
                                        </p:cTn>
                                        <p:tgtEl>
                                          <p:spTgt spid="1605"/>
                                        </p:tgtEl>
                                        <p:attrNameLst>
                                          <p:attrName>style.visibility</p:attrName>
                                        </p:attrNameLst>
                                      </p:cBhvr>
                                      <p:to>
                                        <p:strVal val="visible"/>
                                      </p:to>
                                    </p:set>
                                    <p:animEffect transition="in" filter="fade">
                                      <p:cBhvr>
                                        <p:cTn id="10" dur="1000"/>
                                        <p:tgtEl>
                                          <p:spTgt spid="160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93"/>
                                        </p:tgtEl>
                                        <p:attrNameLst>
                                          <p:attrName>style.visibility</p:attrName>
                                        </p:attrNameLst>
                                      </p:cBhvr>
                                      <p:to>
                                        <p:strVal val="visible"/>
                                      </p:to>
                                    </p:set>
                                    <p:animEffect transition="in" filter="fade">
                                      <p:cBhvr>
                                        <p:cTn id="15" dur="1000"/>
                                        <p:tgtEl>
                                          <p:spTgt spid="1593"/>
                                        </p:tgtEl>
                                      </p:cBhvr>
                                    </p:animEffect>
                                  </p:childTnLst>
                                </p:cTn>
                              </p:par>
                              <p:par>
                                <p:cTn id="16" presetID="10" presetClass="entr" presetSubtype="0" fill="hold" nodeType="withEffect">
                                  <p:stCondLst>
                                    <p:cond delay="0"/>
                                  </p:stCondLst>
                                  <p:childTnLst>
                                    <p:set>
                                      <p:cBhvr>
                                        <p:cTn id="17" dur="1" fill="hold">
                                          <p:stCondLst>
                                            <p:cond delay="0"/>
                                          </p:stCondLst>
                                        </p:cTn>
                                        <p:tgtEl>
                                          <p:spTgt spid="1600"/>
                                        </p:tgtEl>
                                        <p:attrNameLst>
                                          <p:attrName>style.visibility</p:attrName>
                                        </p:attrNameLst>
                                      </p:cBhvr>
                                      <p:to>
                                        <p:strVal val="visible"/>
                                      </p:to>
                                    </p:set>
                                    <p:animEffect transition="in" filter="fade">
                                      <p:cBhvr>
                                        <p:cTn id="18" dur="1000"/>
                                        <p:tgtEl>
                                          <p:spTgt spid="160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95"/>
                                        </p:tgtEl>
                                        <p:attrNameLst>
                                          <p:attrName>style.visibility</p:attrName>
                                        </p:attrNameLst>
                                      </p:cBhvr>
                                      <p:to>
                                        <p:strVal val="visible"/>
                                      </p:to>
                                    </p:set>
                                    <p:animEffect transition="in" filter="fade">
                                      <p:cBhvr>
                                        <p:cTn id="23" dur="1000"/>
                                        <p:tgtEl>
                                          <p:spTgt spid="1595"/>
                                        </p:tgtEl>
                                      </p:cBhvr>
                                    </p:animEffect>
                                  </p:childTnLst>
                                </p:cTn>
                              </p:par>
                              <p:par>
                                <p:cTn id="24" presetID="10" presetClass="entr" presetSubtype="0" fill="hold" nodeType="withEffect">
                                  <p:stCondLst>
                                    <p:cond delay="0"/>
                                  </p:stCondLst>
                                  <p:childTnLst>
                                    <p:set>
                                      <p:cBhvr>
                                        <p:cTn id="25" dur="1" fill="hold">
                                          <p:stCondLst>
                                            <p:cond delay="0"/>
                                          </p:stCondLst>
                                        </p:cTn>
                                        <p:tgtEl>
                                          <p:spTgt spid="1601"/>
                                        </p:tgtEl>
                                        <p:attrNameLst>
                                          <p:attrName>style.visibility</p:attrName>
                                        </p:attrNameLst>
                                      </p:cBhvr>
                                      <p:to>
                                        <p:strVal val="visible"/>
                                      </p:to>
                                    </p:set>
                                    <p:animEffect transition="in" filter="fade">
                                      <p:cBhvr>
                                        <p:cTn id="26" dur="1000"/>
                                        <p:tgtEl>
                                          <p:spTgt spid="160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84"/>
                                        </p:tgtEl>
                                        <p:attrNameLst>
                                          <p:attrName>style.visibility</p:attrName>
                                        </p:attrNameLst>
                                      </p:cBhvr>
                                      <p:to>
                                        <p:strVal val="visible"/>
                                      </p:to>
                                    </p:set>
                                    <p:animEffect transition="in" filter="fade">
                                      <p:cBhvr>
                                        <p:cTn id="31" dur="1000"/>
                                        <p:tgtEl>
                                          <p:spTgt spid="1584"/>
                                        </p:tgtEl>
                                      </p:cBhvr>
                                    </p:animEffect>
                                  </p:childTnLst>
                                </p:cTn>
                              </p:par>
                              <p:par>
                                <p:cTn id="32" presetID="10" presetClass="entr" presetSubtype="0" fill="hold" nodeType="withEffect">
                                  <p:stCondLst>
                                    <p:cond delay="0"/>
                                  </p:stCondLst>
                                  <p:childTnLst>
                                    <p:set>
                                      <p:cBhvr>
                                        <p:cTn id="33" dur="1" fill="hold">
                                          <p:stCondLst>
                                            <p:cond delay="0"/>
                                          </p:stCondLst>
                                        </p:cTn>
                                        <p:tgtEl>
                                          <p:spTgt spid="1588"/>
                                        </p:tgtEl>
                                        <p:attrNameLst>
                                          <p:attrName>style.visibility</p:attrName>
                                        </p:attrNameLst>
                                      </p:cBhvr>
                                      <p:to>
                                        <p:strVal val="visible"/>
                                      </p:to>
                                    </p:set>
                                    <p:animEffect transition="in" filter="fade">
                                      <p:cBhvr>
                                        <p:cTn id="34" dur="1000"/>
                                        <p:tgtEl>
                                          <p:spTgt spid="158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96"/>
                                        </p:tgtEl>
                                        <p:attrNameLst>
                                          <p:attrName>style.visibility</p:attrName>
                                        </p:attrNameLst>
                                      </p:cBhvr>
                                      <p:to>
                                        <p:strVal val="visible"/>
                                      </p:to>
                                    </p:set>
                                    <p:animEffect transition="in" filter="fade">
                                      <p:cBhvr>
                                        <p:cTn id="39" dur="1000"/>
                                        <p:tgtEl>
                                          <p:spTgt spid="1596"/>
                                        </p:tgtEl>
                                      </p:cBhvr>
                                    </p:animEffect>
                                  </p:childTnLst>
                                </p:cTn>
                              </p:par>
                              <p:par>
                                <p:cTn id="40" presetID="10" presetClass="entr" presetSubtype="0" fill="hold" nodeType="withEffect">
                                  <p:stCondLst>
                                    <p:cond delay="0"/>
                                  </p:stCondLst>
                                  <p:childTnLst>
                                    <p:set>
                                      <p:cBhvr>
                                        <p:cTn id="41" dur="1" fill="hold">
                                          <p:stCondLst>
                                            <p:cond delay="0"/>
                                          </p:stCondLst>
                                        </p:cTn>
                                        <p:tgtEl>
                                          <p:spTgt spid="1602"/>
                                        </p:tgtEl>
                                        <p:attrNameLst>
                                          <p:attrName>style.visibility</p:attrName>
                                        </p:attrNameLst>
                                      </p:cBhvr>
                                      <p:to>
                                        <p:strVal val="visible"/>
                                      </p:to>
                                    </p:set>
                                    <p:animEffect transition="in" filter="fade">
                                      <p:cBhvr>
                                        <p:cTn id="42" dur="1000"/>
                                        <p:tgtEl>
                                          <p:spTgt spid="160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5"/>
                                        </p:tgtEl>
                                        <p:attrNameLst>
                                          <p:attrName>style.visibility</p:attrName>
                                        </p:attrNameLst>
                                      </p:cBhvr>
                                      <p:to>
                                        <p:strVal val="visible"/>
                                      </p:to>
                                    </p:set>
                                    <p:animEffect transition="in" filter="fade">
                                      <p:cBhvr>
                                        <p:cTn id="47" dur="1000"/>
                                        <p:tgtEl>
                                          <p:spTgt spid="1585"/>
                                        </p:tgtEl>
                                      </p:cBhvr>
                                    </p:animEffect>
                                  </p:childTnLst>
                                </p:cTn>
                              </p:par>
                              <p:par>
                                <p:cTn id="48" presetID="10" presetClass="entr" presetSubtype="0" fill="hold" nodeType="withEffect">
                                  <p:stCondLst>
                                    <p:cond delay="0"/>
                                  </p:stCondLst>
                                  <p:childTnLst>
                                    <p:set>
                                      <p:cBhvr>
                                        <p:cTn id="49" dur="1" fill="hold">
                                          <p:stCondLst>
                                            <p:cond delay="0"/>
                                          </p:stCondLst>
                                        </p:cTn>
                                        <p:tgtEl>
                                          <p:spTgt spid="1589"/>
                                        </p:tgtEl>
                                        <p:attrNameLst>
                                          <p:attrName>style.visibility</p:attrName>
                                        </p:attrNameLst>
                                      </p:cBhvr>
                                      <p:to>
                                        <p:strVal val="visible"/>
                                      </p:to>
                                    </p:set>
                                    <p:animEffect transition="in" filter="fade">
                                      <p:cBhvr>
                                        <p:cTn id="50" dur="1000"/>
                                        <p:tgtEl>
                                          <p:spTgt spid="158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594"/>
                                        </p:tgtEl>
                                        <p:attrNameLst>
                                          <p:attrName>style.visibility</p:attrName>
                                        </p:attrNameLst>
                                      </p:cBhvr>
                                      <p:to>
                                        <p:strVal val="visible"/>
                                      </p:to>
                                    </p:set>
                                    <p:animEffect transition="in" filter="fade">
                                      <p:cBhvr>
                                        <p:cTn id="55" dur="2400"/>
                                        <p:tgtEl>
                                          <p:spTgt spid="1594"/>
                                        </p:tgtEl>
                                      </p:cBhvr>
                                    </p:animEffect>
                                  </p:childTnLst>
                                </p:cTn>
                              </p:par>
                              <p:par>
                                <p:cTn id="56" presetID="10" presetClass="entr" presetSubtype="0" fill="hold" nodeType="withEffect">
                                  <p:stCondLst>
                                    <p:cond delay="0"/>
                                  </p:stCondLst>
                                  <p:childTnLst>
                                    <p:set>
                                      <p:cBhvr>
                                        <p:cTn id="57" dur="1" fill="hold">
                                          <p:stCondLst>
                                            <p:cond delay="0"/>
                                          </p:stCondLst>
                                        </p:cTn>
                                        <p:tgtEl>
                                          <p:spTgt spid="1599"/>
                                        </p:tgtEl>
                                        <p:attrNameLst>
                                          <p:attrName>style.visibility</p:attrName>
                                        </p:attrNameLst>
                                      </p:cBhvr>
                                      <p:to>
                                        <p:strVal val="visible"/>
                                      </p:to>
                                    </p:set>
                                    <p:animEffect transition="in" filter="fade">
                                      <p:cBhvr>
                                        <p:cTn id="58" dur="1000"/>
                                        <p:tgtEl>
                                          <p:spTgt spid="159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597"/>
                                        </p:tgtEl>
                                        <p:attrNameLst>
                                          <p:attrName>style.visibility</p:attrName>
                                        </p:attrNameLst>
                                      </p:cBhvr>
                                      <p:to>
                                        <p:strVal val="visible"/>
                                      </p:to>
                                    </p:set>
                                    <p:animEffect transition="in" filter="fade">
                                      <p:cBhvr>
                                        <p:cTn id="63" dur="1000"/>
                                        <p:tgtEl>
                                          <p:spTgt spid="1597"/>
                                        </p:tgtEl>
                                      </p:cBhvr>
                                    </p:animEffect>
                                  </p:childTnLst>
                                </p:cTn>
                              </p:par>
                              <p:par>
                                <p:cTn id="64" presetID="10" presetClass="entr" presetSubtype="0" fill="hold" nodeType="withEffect">
                                  <p:stCondLst>
                                    <p:cond delay="0"/>
                                  </p:stCondLst>
                                  <p:childTnLst>
                                    <p:set>
                                      <p:cBhvr>
                                        <p:cTn id="65" dur="1" fill="hold">
                                          <p:stCondLst>
                                            <p:cond delay="0"/>
                                          </p:stCondLst>
                                        </p:cTn>
                                        <p:tgtEl>
                                          <p:spTgt spid="1603"/>
                                        </p:tgtEl>
                                        <p:attrNameLst>
                                          <p:attrName>style.visibility</p:attrName>
                                        </p:attrNameLst>
                                      </p:cBhvr>
                                      <p:to>
                                        <p:strVal val="visible"/>
                                      </p:to>
                                    </p:set>
                                    <p:animEffect transition="in" filter="fade">
                                      <p:cBhvr>
                                        <p:cTn id="66" dur="1000"/>
                                        <p:tgtEl>
                                          <p:spTgt spid="1603"/>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586"/>
                                        </p:tgtEl>
                                        <p:attrNameLst>
                                          <p:attrName>style.visibility</p:attrName>
                                        </p:attrNameLst>
                                      </p:cBhvr>
                                      <p:to>
                                        <p:strVal val="visible"/>
                                      </p:to>
                                    </p:set>
                                    <p:animEffect transition="in" filter="fade">
                                      <p:cBhvr>
                                        <p:cTn id="71" dur="1000"/>
                                        <p:tgtEl>
                                          <p:spTgt spid="1586"/>
                                        </p:tgtEl>
                                      </p:cBhvr>
                                    </p:animEffect>
                                  </p:childTnLst>
                                </p:cTn>
                              </p:par>
                              <p:par>
                                <p:cTn id="72" presetID="10" presetClass="entr" presetSubtype="0" fill="hold" nodeType="withEffect">
                                  <p:stCondLst>
                                    <p:cond delay="0"/>
                                  </p:stCondLst>
                                  <p:childTnLst>
                                    <p:set>
                                      <p:cBhvr>
                                        <p:cTn id="73" dur="1" fill="hold">
                                          <p:stCondLst>
                                            <p:cond delay="0"/>
                                          </p:stCondLst>
                                        </p:cTn>
                                        <p:tgtEl>
                                          <p:spTgt spid="1590"/>
                                        </p:tgtEl>
                                        <p:attrNameLst>
                                          <p:attrName>style.visibility</p:attrName>
                                        </p:attrNameLst>
                                      </p:cBhvr>
                                      <p:to>
                                        <p:strVal val="visible"/>
                                      </p:to>
                                    </p:set>
                                    <p:animEffect transition="in" filter="fade">
                                      <p:cBhvr>
                                        <p:cTn id="74" dur="1000"/>
                                        <p:tgtEl>
                                          <p:spTgt spid="159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598"/>
                                        </p:tgtEl>
                                        <p:attrNameLst>
                                          <p:attrName>style.visibility</p:attrName>
                                        </p:attrNameLst>
                                      </p:cBhvr>
                                      <p:to>
                                        <p:strVal val="visible"/>
                                      </p:to>
                                    </p:set>
                                    <p:animEffect transition="in" filter="fade">
                                      <p:cBhvr>
                                        <p:cTn id="79" dur="1000"/>
                                        <p:tgtEl>
                                          <p:spTgt spid="1598"/>
                                        </p:tgtEl>
                                      </p:cBhvr>
                                    </p:animEffect>
                                  </p:childTnLst>
                                </p:cTn>
                              </p:par>
                              <p:par>
                                <p:cTn id="80" presetID="10" presetClass="entr" presetSubtype="0" fill="hold" nodeType="withEffect">
                                  <p:stCondLst>
                                    <p:cond delay="0"/>
                                  </p:stCondLst>
                                  <p:childTnLst>
                                    <p:set>
                                      <p:cBhvr>
                                        <p:cTn id="81" dur="1" fill="hold">
                                          <p:stCondLst>
                                            <p:cond delay="0"/>
                                          </p:stCondLst>
                                        </p:cTn>
                                        <p:tgtEl>
                                          <p:spTgt spid="1604"/>
                                        </p:tgtEl>
                                        <p:attrNameLst>
                                          <p:attrName>style.visibility</p:attrName>
                                        </p:attrNameLst>
                                      </p:cBhvr>
                                      <p:to>
                                        <p:strVal val="visible"/>
                                      </p:to>
                                    </p:set>
                                    <p:animEffect transition="in" filter="fade">
                                      <p:cBhvr>
                                        <p:cTn id="82" dur="1000"/>
                                        <p:tgtEl>
                                          <p:spTgt spid="160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587"/>
                                        </p:tgtEl>
                                        <p:attrNameLst>
                                          <p:attrName>style.visibility</p:attrName>
                                        </p:attrNameLst>
                                      </p:cBhvr>
                                      <p:to>
                                        <p:strVal val="visible"/>
                                      </p:to>
                                    </p:set>
                                    <p:animEffect transition="in" filter="fade">
                                      <p:cBhvr>
                                        <p:cTn id="87" dur="1000"/>
                                        <p:tgtEl>
                                          <p:spTgt spid="1587"/>
                                        </p:tgtEl>
                                      </p:cBhvr>
                                    </p:animEffect>
                                  </p:childTnLst>
                                </p:cTn>
                              </p:par>
                              <p:par>
                                <p:cTn id="88" presetID="10" presetClass="entr" presetSubtype="0" fill="hold" nodeType="withEffect">
                                  <p:stCondLst>
                                    <p:cond delay="0"/>
                                  </p:stCondLst>
                                  <p:childTnLst>
                                    <p:set>
                                      <p:cBhvr>
                                        <p:cTn id="89" dur="1" fill="hold">
                                          <p:stCondLst>
                                            <p:cond delay="0"/>
                                          </p:stCondLst>
                                        </p:cTn>
                                        <p:tgtEl>
                                          <p:spTgt spid="1591"/>
                                        </p:tgtEl>
                                        <p:attrNameLst>
                                          <p:attrName>style.visibility</p:attrName>
                                        </p:attrNameLst>
                                      </p:cBhvr>
                                      <p:to>
                                        <p:strVal val="visible"/>
                                      </p:to>
                                    </p:set>
                                    <p:animEffect transition="in" filter="fade">
                                      <p:cBhvr>
                                        <p:cTn id="90" dur="1000"/>
                                        <p:tgtEl>
                                          <p:spTgt spid="1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609"/>
        <p:cNvGrpSpPr/>
        <p:nvPr/>
      </p:nvGrpSpPr>
      <p:grpSpPr>
        <a:xfrm>
          <a:off x="0" y="0"/>
          <a:ext cx="0" cy="0"/>
          <a:chOff x="0" y="0"/>
          <a:chExt cx="0" cy="0"/>
        </a:xfrm>
      </p:grpSpPr>
      <p:sp>
        <p:nvSpPr>
          <p:cNvPr id="1610" name="Google Shape;1610;p109"/>
          <p:cNvSpPr/>
          <p:nvPr/>
        </p:nvSpPr>
        <p:spPr>
          <a:xfrm>
            <a:off x="6654675" y="2619750"/>
            <a:ext cx="1384200" cy="1993800"/>
          </a:xfrm>
          <a:prstGeom prst="roundRect">
            <a:avLst>
              <a:gd name="adj" fmla="val 16667"/>
            </a:avLst>
          </a:prstGeom>
          <a:noFill/>
          <a:ln w="38100" cap="flat" cmpd="sng">
            <a:solidFill>
              <a:srgbClr val="B4A7D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109"/>
          <p:cNvSpPr/>
          <p:nvPr/>
        </p:nvSpPr>
        <p:spPr>
          <a:xfrm>
            <a:off x="732550" y="2564013"/>
            <a:ext cx="1384200" cy="1993800"/>
          </a:xfrm>
          <a:prstGeom prst="roundRect">
            <a:avLst>
              <a:gd name="adj" fmla="val 16667"/>
            </a:avLst>
          </a:prstGeom>
          <a:noFill/>
          <a:ln w="38100"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109"/>
          <p:cNvSpPr/>
          <p:nvPr/>
        </p:nvSpPr>
        <p:spPr>
          <a:xfrm>
            <a:off x="2653875" y="2599550"/>
            <a:ext cx="1384200" cy="1993800"/>
          </a:xfrm>
          <a:prstGeom prst="roundRect">
            <a:avLst>
              <a:gd name="adj" fmla="val 16667"/>
            </a:avLst>
          </a:prstGeom>
          <a:noFill/>
          <a:ln w="38100" cap="flat" cmpd="sng">
            <a:solidFill>
              <a:srgbClr val="CCCCCC"/>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109"/>
          <p:cNvSpPr/>
          <p:nvPr/>
        </p:nvSpPr>
        <p:spPr>
          <a:xfrm>
            <a:off x="4689400" y="2598425"/>
            <a:ext cx="1384200" cy="1993800"/>
          </a:xfrm>
          <a:prstGeom prst="roundRect">
            <a:avLst>
              <a:gd name="adj" fmla="val 16667"/>
            </a:avLst>
          </a:prstGeom>
          <a:noFill/>
          <a:ln w="38100" cap="flat" cmpd="sng">
            <a:solidFill>
              <a:schemeClr val="accen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09"/>
          <p:cNvSpPr txBox="1">
            <a:spLocks noGrp="1"/>
          </p:cNvSpPr>
          <p:nvPr>
            <p:ph type="title" idx="4294967295"/>
          </p:nvPr>
        </p:nvSpPr>
        <p:spPr>
          <a:xfrm>
            <a:off x="261350" y="56225"/>
            <a:ext cx="8637900" cy="875700"/>
          </a:xfrm>
          <a:prstGeom prst="rect">
            <a:avLst/>
          </a:prstGeom>
          <a:noFill/>
          <a:ln>
            <a:noFill/>
          </a:ln>
        </p:spPr>
        <p:txBody>
          <a:bodyPr spcFirstLastPara="1" wrap="square" lIns="91425" tIns="91425" rIns="91425" bIns="91425" anchor="ctr" anchorCtr="0">
            <a:normAutofit/>
          </a:bodyPr>
          <a:lstStyle/>
          <a:p>
            <a:pPr marL="0" marR="0" lvl="0" indent="0" algn="ctr" rtl="0">
              <a:lnSpc>
                <a:spcPct val="100000"/>
              </a:lnSpc>
              <a:spcBef>
                <a:spcPts val="0"/>
              </a:spcBef>
              <a:spcAft>
                <a:spcPts val="0"/>
              </a:spcAft>
              <a:buClr>
                <a:schemeClr val="dk1"/>
              </a:buClr>
              <a:buFont typeface="Dosis"/>
              <a:buNone/>
            </a:pPr>
            <a:r>
              <a:rPr lang="es" sz="4000" b="1">
                <a:solidFill>
                  <a:srgbClr val="000000"/>
                </a:solidFill>
                <a:latin typeface="Dosis"/>
                <a:ea typeface="Dosis"/>
                <a:cs typeface="Dosis"/>
                <a:sym typeface="Dosis"/>
              </a:rPr>
              <a:t>Tipos de jugadores (Amy Jo Kim)</a:t>
            </a:r>
            <a:endParaRPr sz="4000">
              <a:solidFill>
                <a:srgbClr val="000000"/>
              </a:solidFill>
            </a:endParaRPr>
          </a:p>
        </p:txBody>
      </p:sp>
      <p:sp>
        <p:nvSpPr>
          <p:cNvPr id="1615" name="Google Shape;1615;p109"/>
          <p:cNvSpPr/>
          <p:nvPr/>
        </p:nvSpPr>
        <p:spPr>
          <a:xfrm>
            <a:off x="4689400" y="1363175"/>
            <a:ext cx="1384200" cy="1152300"/>
          </a:xfrm>
          <a:prstGeom prst="roundRect">
            <a:avLst>
              <a:gd name="adj" fmla="val 16667"/>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109"/>
          <p:cNvSpPr/>
          <p:nvPr/>
        </p:nvSpPr>
        <p:spPr>
          <a:xfrm>
            <a:off x="2653875" y="1363175"/>
            <a:ext cx="1384200" cy="1152300"/>
          </a:xfrm>
          <a:prstGeom prst="roundRect">
            <a:avLst>
              <a:gd name="adj" fmla="val 16667"/>
            </a:avLst>
          </a:prstGeom>
          <a:no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109"/>
          <p:cNvSpPr/>
          <p:nvPr/>
        </p:nvSpPr>
        <p:spPr>
          <a:xfrm>
            <a:off x="732550" y="1307438"/>
            <a:ext cx="1384200" cy="1152300"/>
          </a:xfrm>
          <a:prstGeom prst="roundRect">
            <a:avLst>
              <a:gd name="adj" fmla="val 16667"/>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109"/>
          <p:cNvSpPr/>
          <p:nvPr/>
        </p:nvSpPr>
        <p:spPr>
          <a:xfrm>
            <a:off x="6654675" y="1311825"/>
            <a:ext cx="1384200" cy="1152300"/>
          </a:xfrm>
          <a:prstGeom prst="roundRect">
            <a:avLst>
              <a:gd name="adj" fmla="val 16667"/>
            </a:avLst>
          </a:prstGeom>
          <a:noFill/>
          <a:ln w="38100" cap="flat" cmpd="sng">
            <a:solidFill>
              <a:srgbClr val="B4A7D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19" name="Google Shape;1619;p109">
            <a:hlinkClick r:id="rId3"/>
          </p:cNvPr>
          <p:cNvPicPr preferRelativeResize="0"/>
          <p:nvPr/>
        </p:nvPicPr>
        <p:blipFill>
          <a:blip r:embed="rId4">
            <a:alphaModFix/>
          </a:blip>
          <a:stretch>
            <a:fillRect/>
          </a:stretch>
        </p:blipFill>
        <p:spPr>
          <a:xfrm>
            <a:off x="4861150" y="1418975"/>
            <a:ext cx="1040700" cy="1040700"/>
          </a:xfrm>
          <a:prstGeom prst="rect">
            <a:avLst/>
          </a:prstGeom>
          <a:noFill/>
          <a:ln>
            <a:noFill/>
          </a:ln>
        </p:spPr>
      </p:pic>
      <p:pic>
        <p:nvPicPr>
          <p:cNvPr id="1620" name="Google Shape;1620;p109">
            <a:hlinkClick r:id="rId5"/>
          </p:cNvPr>
          <p:cNvPicPr preferRelativeResize="0"/>
          <p:nvPr/>
        </p:nvPicPr>
        <p:blipFill>
          <a:blip r:embed="rId6">
            <a:alphaModFix/>
          </a:blip>
          <a:stretch>
            <a:fillRect/>
          </a:stretch>
        </p:blipFill>
        <p:spPr>
          <a:xfrm>
            <a:off x="2825625" y="1418975"/>
            <a:ext cx="1040700" cy="1040700"/>
          </a:xfrm>
          <a:prstGeom prst="rect">
            <a:avLst/>
          </a:prstGeom>
          <a:noFill/>
          <a:ln>
            <a:noFill/>
          </a:ln>
        </p:spPr>
      </p:pic>
      <p:pic>
        <p:nvPicPr>
          <p:cNvPr id="1621" name="Google Shape;1621;p109">
            <a:hlinkClick r:id="rId7"/>
          </p:cNvPr>
          <p:cNvPicPr preferRelativeResize="0"/>
          <p:nvPr/>
        </p:nvPicPr>
        <p:blipFill>
          <a:blip r:embed="rId8">
            <a:alphaModFix/>
          </a:blip>
          <a:stretch>
            <a:fillRect/>
          </a:stretch>
        </p:blipFill>
        <p:spPr>
          <a:xfrm>
            <a:off x="904300" y="1363238"/>
            <a:ext cx="1040700" cy="1040700"/>
          </a:xfrm>
          <a:prstGeom prst="rect">
            <a:avLst/>
          </a:prstGeom>
          <a:noFill/>
          <a:ln>
            <a:noFill/>
          </a:ln>
        </p:spPr>
      </p:pic>
      <p:pic>
        <p:nvPicPr>
          <p:cNvPr id="1622" name="Google Shape;1622;p109">
            <a:hlinkClick r:id="rId9"/>
          </p:cNvPr>
          <p:cNvPicPr preferRelativeResize="0"/>
          <p:nvPr/>
        </p:nvPicPr>
        <p:blipFill>
          <a:blip r:embed="rId10">
            <a:alphaModFix/>
          </a:blip>
          <a:stretch>
            <a:fillRect/>
          </a:stretch>
        </p:blipFill>
        <p:spPr>
          <a:xfrm>
            <a:off x="6851822" y="1393022"/>
            <a:ext cx="989900" cy="989900"/>
          </a:xfrm>
          <a:prstGeom prst="rect">
            <a:avLst/>
          </a:prstGeom>
          <a:noFill/>
          <a:ln>
            <a:noFill/>
          </a:ln>
        </p:spPr>
      </p:pic>
      <p:sp>
        <p:nvSpPr>
          <p:cNvPr id="1623" name="Google Shape;1623;p109"/>
          <p:cNvSpPr txBox="1"/>
          <p:nvPr/>
        </p:nvSpPr>
        <p:spPr>
          <a:xfrm>
            <a:off x="4765425" y="2598425"/>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solidFill>
                  <a:schemeClr val="dk1"/>
                </a:solidFill>
                <a:latin typeface="Dosis"/>
                <a:ea typeface="Dosis"/>
                <a:cs typeface="Dosis"/>
                <a:sym typeface="Dosis"/>
              </a:rPr>
              <a:t>TRIUNFADORES</a:t>
            </a:r>
            <a:endParaRPr b="1"/>
          </a:p>
        </p:txBody>
      </p:sp>
      <p:sp>
        <p:nvSpPr>
          <p:cNvPr id="1624" name="Google Shape;1624;p109"/>
          <p:cNvSpPr txBox="1"/>
          <p:nvPr/>
        </p:nvSpPr>
        <p:spPr>
          <a:xfrm>
            <a:off x="2697025" y="2598425"/>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000" b="1">
                <a:solidFill>
                  <a:schemeClr val="dk1"/>
                </a:solidFill>
                <a:latin typeface="Dosis"/>
                <a:ea typeface="Dosis"/>
                <a:cs typeface="Dosis"/>
                <a:sym typeface="Dosis"/>
              </a:rPr>
              <a:t>SOCIALES</a:t>
            </a:r>
            <a:endParaRPr sz="2000" b="1"/>
          </a:p>
        </p:txBody>
      </p:sp>
      <p:sp>
        <p:nvSpPr>
          <p:cNvPr id="1625" name="Google Shape;1625;p109"/>
          <p:cNvSpPr txBox="1"/>
          <p:nvPr/>
        </p:nvSpPr>
        <p:spPr>
          <a:xfrm>
            <a:off x="824375" y="2564013"/>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000" b="1">
                <a:solidFill>
                  <a:schemeClr val="dk1"/>
                </a:solidFill>
                <a:latin typeface="Dosis"/>
                <a:ea typeface="Dosis"/>
                <a:cs typeface="Dosis"/>
                <a:sym typeface="Dosis"/>
              </a:rPr>
              <a:t>KILLERS</a:t>
            </a:r>
            <a:endParaRPr sz="2000" b="1"/>
          </a:p>
        </p:txBody>
      </p:sp>
      <p:sp>
        <p:nvSpPr>
          <p:cNvPr id="1626" name="Google Shape;1626;p109"/>
          <p:cNvSpPr txBox="1"/>
          <p:nvPr/>
        </p:nvSpPr>
        <p:spPr>
          <a:xfrm>
            <a:off x="6724925" y="2619750"/>
            <a:ext cx="12708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solidFill>
                  <a:schemeClr val="dk1"/>
                </a:solidFill>
                <a:latin typeface="Dosis"/>
                <a:ea typeface="Dosis"/>
                <a:cs typeface="Dosis"/>
                <a:sym typeface="Dosis"/>
              </a:rPr>
              <a:t>EXPLORADORES</a:t>
            </a:r>
            <a:endParaRPr b="1"/>
          </a:p>
        </p:txBody>
      </p:sp>
      <p:sp>
        <p:nvSpPr>
          <p:cNvPr id="1627" name="Google Shape;1627;p109"/>
          <p:cNvSpPr txBox="1"/>
          <p:nvPr/>
        </p:nvSpPr>
        <p:spPr>
          <a:xfrm>
            <a:off x="4768175" y="2946650"/>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500" u="sng">
                <a:solidFill>
                  <a:schemeClr val="dk1"/>
                </a:solidFill>
                <a:latin typeface="Dosis"/>
                <a:ea typeface="Dosis"/>
                <a:cs typeface="Dosis"/>
                <a:sym typeface="Dosis"/>
              </a:rPr>
              <a:t>EXPRESAR</a:t>
            </a:r>
            <a:endParaRPr sz="1500" u="sng">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Crear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Construir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Personalizar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Mostrar</a:t>
            </a:r>
            <a:endParaRPr sz="1500">
              <a:solidFill>
                <a:schemeClr val="dk1"/>
              </a:solidFill>
              <a:latin typeface="Dosis"/>
              <a:ea typeface="Dosis"/>
              <a:cs typeface="Dosis"/>
              <a:sym typeface="Dosis"/>
            </a:endParaRPr>
          </a:p>
          <a:p>
            <a:pPr marL="0" lvl="0" indent="0" algn="ctr" rtl="0">
              <a:spcBef>
                <a:spcPts val="0"/>
              </a:spcBef>
              <a:spcAft>
                <a:spcPts val="0"/>
              </a:spcAft>
              <a:buNone/>
            </a:pPr>
            <a:endParaRPr sz="1200" b="1">
              <a:solidFill>
                <a:schemeClr val="dk1"/>
              </a:solidFill>
              <a:latin typeface="Dosis"/>
              <a:ea typeface="Dosis"/>
              <a:cs typeface="Dosis"/>
              <a:sym typeface="Dosis"/>
            </a:endParaRPr>
          </a:p>
        </p:txBody>
      </p:sp>
      <p:sp>
        <p:nvSpPr>
          <p:cNvPr id="1628" name="Google Shape;1628;p109"/>
          <p:cNvSpPr txBox="1"/>
          <p:nvPr/>
        </p:nvSpPr>
        <p:spPr>
          <a:xfrm>
            <a:off x="2714338" y="2980875"/>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500" u="sng">
                <a:solidFill>
                  <a:schemeClr val="dk1"/>
                </a:solidFill>
                <a:latin typeface="Dosis"/>
                <a:ea typeface="Dosis"/>
                <a:cs typeface="Dosis"/>
                <a:sym typeface="Dosis"/>
              </a:rPr>
              <a:t>COLABORAR</a:t>
            </a:r>
            <a:endParaRPr sz="1500" u="sng">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Comentar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Compartir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Ayudar</a:t>
            </a:r>
            <a:endParaRPr sz="1500">
              <a:solidFill>
                <a:schemeClr val="dk1"/>
              </a:solidFill>
              <a:latin typeface="Dosis"/>
              <a:ea typeface="Dosis"/>
              <a:cs typeface="Dosis"/>
              <a:sym typeface="Dosis"/>
            </a:endParaRPr>
          </a:p>
          <a:p>
            <a:pPr marL="0" lvl="0" indent="0" algn="ctr" rtl="0">
              <a:spcBef>
                <a:spcPts val="0"/>
              </a:spcBef>
              <a:spcAft>
                <a:spcPts val="0"/>
              </a:spcAft>
              <a:buClr>
                <a:schemeClr val="dk1"/>
              </a:buClr>
              <a:buSzPts val="1100"/>
              <a:buFont typeface="Arial"/>
              <a:buNone/>
            </a:pPr>
            <a:r>
              <a:rPr lang="es" sz="1500">
                <a:solidFill>
                  <a:schemeClr val="dk1"/>
                </a:solidFill>
                <a:latin typeface="Dosis"/>
                <a:ea typeface="Dosis"/>
                <a:cs typeface="Dosis"/>
                <a:sym typeface="Dosis"/>
              </a:rPr>
              <a:t>Dar</a:t>
            </a:r>
            <a:endParaRPr sz="1500">
              <a:solidFill>
                <a:schemeClr val="dk1"/>
              </a:solidFill>
              <a:latin typeface="Dosis"/>
              <a:ea typeface="Dosis"/>
              <a:cs typeface="Dosis"/>
              <a:sym typeface="Dosis"/>
            </a:endParaRPr>
          </a:p>
          <a:p>
            <a:pPr marL="0" lvl="0" indent="0" algn="ctr" rtl="0">
              <a:spcBef>
                <a:spcPts val="0"/>
              </a:spcBef>
              <a:spcAft>
                <a:spcPts val="0"/>
              </a:spcAft>
              <a:buNone/>
            </a:pPr>
            <a:endParaRPr sz="1200" b="1">
              <a:solidFill>
                <a:schemeClr val="dk1"/>
              </a:solidFill>
              <a:latin typeface="Dosis"/>
              <a:ea typeface="Dosis"/>
              <a:cs typeface="Dosis"/>
              <a:sym typeface="Dosis"/>
            </a:endParaRPr>
          </a:p>
        </p:txBody>
      </p:sp>
      <p:sp>
        <p:nvSpPr>
          <p:cNvPr id="1629" name="Google Shape;1629;p109"/>
          <p:cNvSpPr txBox="1"/>
          <p:nvPr/>
        </p:nvSpPr>
        <p:spPr>
          <a:xfrm>
            <a:off x="824375" y="2932613"/>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500" u="sng">
                <a:solidFill>
                  <a:schemeClr val="dk1"/>
                </a:solidFill>
                <a:latin typeface="Dosis"/>
                <a:ea typeface="Dosis"/>
                <a:cs typeface="Dosis"/>
                <a:sym typeface="Dosis"/>
              </a:rPr>
              <a:t>COMPETIR</a:t>
            </a:r>
            <a:endParaRPr sz="1500" u="sng">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Ganar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Compararse</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Retar</a:t>
            </a:r>
            <a:endParaRPr sz="1500">
              <a:solidFill>
                <a:schemeClr val="dk1"/>
              </a:solidFill>
              <a:latin typeface="Dosis"/>
              <a:ea typeface="Dosis"/>
              <a:cs typeface="Dosis"/>
              <a:sym typeface="Dosis"/>
            </a:endParaRPr>
          </a:p>
          <a:p>
            <a:pPr marL="0" lvl="0" indent="0" algn="ctr" rtl="0">
              <a:spcBef>
                <a:spcPts val="0"/>
              </a:spcBef>
              <a:spcAft>
                <a:spcPts val="0"/>
              </a:spcAft>
              <a:buClr>
                <a:schemeClr val="dk1"/>
              </a:buClr>
              <a:buSzPts val="1100"/>
              <a:buFont typeface="Arial"/>
              <a:buNone/>
            </a:pPr>
            <a:r>
              <a:rPr lang="es" sz="1500">
                <a:solidFill>
                  <a:schemeClr val="dk1"/>
                </a:solidFill>
                <a:latin typeface="Dosis"/>
                <a:ea typeface="Dosis"/>
                <a:cs typeface="Dosis"/>
                <a:sym typeface="Dosis"/>
              </a:rPr>
              <a:t>Mostrar</a:t>
            </a:r>
            <a:endParaRPr sz="1500">
              <a:solidFill>
                <a:schemeClr val="dk1"/>
              </a:solidFill>
              <a:latin typeface="Dosis"/>
              <a:ea typeface="Dosis"/>
              <a:cs typeface="Dosis"/>
              <a:sym typeface="Dosis"/>
            </a:endParaRPr>
          </a:p>
        </p:txBody>
      </p:sp>
      <p:sp>
        <p:nvSpPr>
          <p:cNvPr id="1630" name="Google Shape;1630;p109"/>
          <p:cNvSpPr txBox="1"/>
          <p:nvPr/>
        </p:nvSpPr>
        <p:spPr>
          <a:xfrm>
            <a:off x="6768075" y="2946650"/>
            <a:ext cx="1270800" cy="164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500" u="sng">
                <a:solidFill>
                  <a:schemeClr val="dk1"/>
                </a:solidFill>
                <a:latin typeface="Dosis"/>
                <a:ea typeface="Dosis"/>
                <a:cs typeface="Dosis"/>
                <a:sym typeface="Dosis"/>
              </a:rPr>
              <a:t>EXPLORAR</a:t>
            </a:r>
            <a:endParaRPr sz="1500" u="sng">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Coleccionar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Votar</a:t>
            </a:r>
            <a:endParaRPr sz="1500">
              <a:solidFill>
                <a:schemeClr val="dk1"/>
              </a:solidFill>
              <a:latin typeface="Dosis"/>
              <a:ea typeface="Dosis"/>
              <a:cs typeface="Dosis"/>
              <a:sym typeface="Dosis"/>
            </a:endParaRPr>
          </a:p>
          <a:p>
            <a:pPr marL="0" lvl="0" indent="0" algn="ctr" rtl="0">
              <a:spcBef>
                <a:spcPts val="0"/>
              </a:spcBef>
              <a:spcAft>
                <a:spcPts val="0"/>
              </a:spcAft>
              <a:buNone/>
            </a:pPr>
            <a:r>
              <a:rPr lang="es" sz="1500">
                <a:solidFill>
                  <a:schemeClr val="dk1"/>
                </a:solidFill>
                <a:latin typeface="Dosis"/>
                <a:ea typeface="Dosis"/>
                <a:cs typeface="Dosis"/>
                <a:sym typeface="Dosis"/>
              </a:rPr>
              <a:t>Mirar</a:t>
            </a:r>
            <a:endParaRPr sz="1500">
              <a:solidFill>
                <a:schemeClr val="dk1"/>
              </a:solidFill>
              <a:latin typeface="Dosis"/>
              <a:ea typeface="Dosis"/>
              <a:cs typeface="Dosis"/>
              <a:sym typeface="Dosis"/>
            </a:endParaRPr>
          </a:p>
          <a:p>
            <a:pPr marL="0" lvl="0" indent="0" algn="ctr" rtl="0">
              <a:spcBef>
                <a:spcPts val="0"/>
              </a:spcBef>
              <a:spcAft>
                <a:spcPts val="0"/>
              </a:spcAft>
              <a:buClr>
                <a:schemeClr val="dk1"/>
              </a:buClr>
              <a:buSzPts val="1100"/>
              <a:buFont typeface="Arial"/>
              <a:buNone/>
            </a:pPr>
            <a:r>
              <a:rPr lang="es" sz="1500">
                <a:solidFill>
                  <a:schemeClr val="dk1"/>
                </a:solidFill>
                <a:latin typeface="Dosis"/>
                <a:ea typeface="Dosis"/>
                <a:cs typeface="Dosis"/>
                <a:sym typeface="Dosis"/>
              </a:rPr>
              <a:t>Revisar</a:t>
            </a:r>
            <a:endParaRPr sz="1500">
              <a:solidFill>
                <a:schemeClr val="dk1"/>
              </a:solidFill>
              <a:latin typeface="Dosis"/>
              <a:ea typeface="Dosis"/>
              <a:cs typeface="Dosis"/>
              <a:sym typeface="Dosis"/>
            </a:endParaRPr>
          </a:p>
          <a:p>
            <a:pPr marL="0" lvl="0" indent="0" algn="ctr" rtl="0">
              <a:spcBef>
                <a:spcPts val="0"/>
              </a:spcBef>
              <a:spcAft>
                <a:spcPts val="0"/>
              </a:spcAft>
              <a:buNone/>
            </a:pPr>
            <a:endParaRPr sz="1200" b="1">
              <a:solidFill>
                <a:schemeClr val="dk1"/>
              </a:solidFill>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16"/>
                                        </p:tgtEl>
                                        <p:attrNameLst>
                                          <p:attrName>style.visibility</p:attrName>
                                        </p:attrNameLst>
                                      </p:cBhvr>
                                      <p:to>
                                        <p:strVal val="visible"/>
                                      </p:to>
                                    </p:set>
                                    <p:animEffect transition="in" filter="fade">
                                      <p:cBhvr>
                                        <p:cTn id="12" dur="1000"/>
                                        <p:tgtEl>
                                          <p:spTgt spid="1616"/>
                                        </p:tgtEl>
                                      </p:cBhvr>
                                    </p:animEffect>
                                  </p:childTnLst>
                                </p:cTn>
                              </p:par>
                              <p:par>
                                <p:cTn id="13" presetID="10" presetClass="entr" presetSubtype="0" fill="hold" nodeType="withEffect">
                                  <p:stCondLst>
                                    <p:cond delay="0"/>
                                  </p:stCondLst>
                                  <p:childTnLst>
                                    <p:set>
                                      <p:cBhvr>
                                        <p:cTn id="14" dur="1" fill="hold">
                                          <p:stCondLst>
                                            <p:cond delay="0"/>
                                          </p:stCondLst>
                                        </p:cTn>
                                        <p:tgtEl>
                                          <p:spTgt spid="1620"/>
                                        </p:tgtEl>
                                        <p:attrNameLst>
                                          <p:attrName>style.visibility</p:attrName>
                                        </p:attrNameLst>
                                      </p:cBhvr>
                                      <p:to>
                                        <p:strVal val="visible"/>
                                      </p:to>
                                    </p:set>
                                    <p:animEffect transition="in" filter="fade">
                                      <p:cBhvr>
                                        <p:cTn id="15" dur="1000"/>
                                        <p:tgtEl>
                                          <p:spTgt spid="16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12"/>
                                        </p:tgtEl>
                                        <p:attrNameLst>
                                          <p:attrName>style.visibility</p:attrName>
                                        </p:attrNameLst>
                                      </p:cBhvr>
                                      <p:to>
                                        <p:strVal val="visible"/>
                                      </p:to>
                                    </p:set>
                                    <p:animEffect transition="in" filter="fade">
                                      <p:cBhvr>
                                        <p:cTn id="20" dur="1000"/>
                                        <p:tgtEl>
                                          <p:spTgt spid="1612"/>
                                        </p:tgtEl>
                                      </p:cBhvr>
                                    </p:animEffect>
                                  </p:childTnLst>
                                </p:cTn>
                              </p:par>
                              <p:par>
                                <p:cTn id="21" presetID="10" presetClass="entr" presetSubtype="0" fill="hold" nodeType="withEffect">
                                  <p:stCondLst>
                                    <p:cond delay="0"/>
                                  </p:stCondLst>
                                  <p:childTnLst>
                                    <p:set>
                                      <p:cBhvr>
                                        <p:cTn id="22" dur="1" fill="hold">
                                          <p:stCondLst>
                                            <p:cond delay="0"/>
                                          </p:stCondLst>
                                        </p:cTn>
                                        <p:tgtEl>
                                          <p:spTgt spid="1624"/>
                                        </p:tgtEl>
                                        <p:attrNameLst>
                                          <p:attrName>style.visibility</p:attrName>
                                        </p:attrNameLst>
                                      </p:cBhvr>
                                      <p:to>
                                        <p:strVal val="visible"/>
                                      </p:to>
                                    </p:set>
                                    <p:animEffect transition="in" filter="fade">
                                      <p:cBhvr>
                                        <p:cTn id="23" dur="1000"/>
                                        <p:tgtEl>
                                          <p:spTgt spid="1624"/>
                                        </p:tgtEl>
                                      </p:cBhvr>
                                    </p:animEffect>
                                  </p:childTnLst>
                                </p:cTn>
                              </p:par>
                              <p:par>
                                <p:cTn id="24" presetID="10" presetClass="entr" presetSubtype="0" fill="hold" nodeType="withEffect">
                                  <p:stCondLst>
                                    <p:cond delay="0"/>
                                  </p:stCondLst>
                                  <p:childTnLst>
                                    <p:set>
                                      <p:cBhvr>
                                        <p:cTn id="25" dur="1" fill="hold">
                                          <p:stCondLst>
                                            <p:cond delay="0"/>
                                          </p:stCondLst>
                                        </p:cTn>
                                        <p:tgtEl>
                                          <p:spTgt spid="1628"/>
                                        </p:tgtEl>
                                        <p:attrNameLst>
                                          <p:attrName>style.visibility</p:attrName>
                                        </p:attrNameLst>
                                      </p:cBhvr>
                                      <p:to>
                                        <p:strVal val="visible"/>
                                      </p:to>
                                    </p:set>
                                    <p:animEffect transition="in" filter="fade">
                                      <p:cBhvr>
                                        <p:cTn id="26" dur="1000"/>
                                        <p:tgtEl>
                                          <p:spTgt spid="162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17"/>
                                        </p:tgtEl>
                                        <p:attrNameLst>
                                          <p:attrName>style.visibility</p:attrName>
                                        </p:attrNameLst>
                                      </p:cBhvr>
                                      <p:to>
                                        <p:strVal val="visible"/>
                                      </p:to>
                                    </p:set>
                                    <p:animEffect transition="in" filter="fade">
                                      <p:cBhvr>
                                        <p:cTn id="31" dur="1000"/>
                                        <p:tgtEl>
                                          <p:spTgt spid="1617"/>
                                        </p:tgtEl>
                                      </p:cBhvr>
                                    </p:animEffect>
                                  </p:childTnLst>
                                </p:cTn>
                              </p:par>
                              <p:par>
                                <p:cTn id="32" presetID="10" presetClass="entr" presetSubtype="0" fill="hold" nodeType="withEffect">
                                  <p:stCondLst>
                                    <p:cond delay="0"/>
                                  </p:stCondLst>
                                  <p:childTnLst>
                                    <p:set>
                                      <p:cBhvr>
                                        <p:cTn id="33" dur="1" fill="hold">
                                          <p:stCondLst>
                                            <p:cond delay="0"/>
                                          </p:stCondLst>
                                        </p:cTn>
                                        <p:tgtEl>
                                          <p:spTgt spid="1621"/>
                                        </p:tgtEl>
                                        <p:attrNameLst>
                                          <p:attrName>style.visibility</p:attrName>
                                        </p:attrNameLst>
                                      </p:cBhvr>
                                      <p:to>
                                        <p:strVal val="visible"/>
                                      </p:to>
                                    </p:set>
                                    <p:animEffect transition="in" filter="fade">
                                      <p:cBhvr>
                                        <p:cTn id="34" dur="1000"/>
                                        <p:tgtEl>
                                          <p:spTgt spid="162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11"/>
                                        </p:tgtEl>
                                        <p:attrNameLst>
                                          <p:attrName>style.visibility</p:attrName>
                                        </p:attrNameLst>
                                      </p:cBhvr>
                                      <p:to>
                                        <p:strVal val="visible"/>
                                      </p:to>
                                    </p:set>
                                    <p:animEffect transition="in" filter="fade">
                                      <p:cBhvr>
                                        <p:cTn id="39" dur="1000"/>
                                        <p:tgtEl>
                                          <p:spTgt spid="1611"/>
                                        </p:tgtEl>
                                      </p:cBhvr>
                                    </p:animEffect>
                                  </p:childTnLst>
                                </p:cTn>
                              </p:par>
                              <p:par>
                                <p:cTn id="40" presetID="10" presetClass="entr" presetSubtype="0" fill="hold" nodeType="withEffect">
                                  <p:stCondLst>
                                    <p:cond delay="0"/>
                                  </p:stCondLst>
                                  <p:childTnLst>
                                    <p:set>
                                      <p:cBhvr>
                                        <p:cTn id="41" dur="1" fill="hold">
                                          <p:stCondLst>
                                            <p:cond delay="0"/>
                                          </p:stCondLst>
                                        </p:cTn>
                                        <p:tgtEl>
                                          <p:spTgt spid="1625"/>
                                        </p:tgtEl>
                                        <p:attrNameLst>
                                          <p:attrName>style.visibility</p:attrName>
                                        </p:attrNameLst>
                                      </p:cBhvr>
                                      <p:to>
                                        <p:strVal val="visible"/>
                                      </p:to>
                                    </p:set>
                                    <p:animEffect transition="in" filter="fade">
                                      <p:cBhvr>
                                        <p:cTn id="42" dur="1000"/>
                                        <p:tgtEl>
                                          <p:spTgt spid="1625"/>
                                        </p:tgtEl>
                                      </p:cBhvr>
                                    </p:animEffect>
                                  </p:childTnLst>
                                </p:cTn>
                              </p:par>
                              <p:par>
                                <p:cTn id="43" presetID="10" presetClass="entr" presetSubtype="0" fill="hold" nodeType="withEffect">
                                  <p:stCondLst>
                                    <p:cond delay="0"/>
                                  </p:stCondLst>
                                  <p:childTnLst>
                                    <p:set>
                                      <p:cBhvr>
                                        <p:cTn id="44" dur="1" fill="hold">
                                          <p:stCondLst>
                                            <p:cond delay="0"/>
                                          </p:stCondLst>
                                        </p:cTn>
                                        <p:tgtEl>
                                          <p:spTgt spid="1629"/>
                                        </p:tgtEl>
                                        <p:attrNameLst>
                                          <p:attrName>style.visibility</p:attrName>
                                        </p:attrNameLst>
                                      </p:cBhvr>
                                      <p:to>
                                        <p:strVal val="visible"/>
                                      </p:to>
                                    </p:set>
                                    <p:animEffect transition="in" filter="fade">
                                      <p:cBhvr>
                                        <p:cTn id="45" dur="1000"/>
                                        <p:tgtEl>
                                          <p:spTgt spid="162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618"/>
                                        </p:tgtEl>
                                        <p:attrNameLst>
                                          <p:attrName>style.visibility</p:attrName>
                                        </p:attrNameLst>
                                      </p:cBhvr>
                                      <p:to>
                                        <p:strVal val="visible"/>
                                      </p:to>
                                    </p:set>
                                    <p:animEffect transition="in" filter="fade">
                                      <p:cBhvr>
                                        <p:cTn id="50" dur="1000"/>
                                        <p:tgtEl>
                                          <p:spTgt spid="1618"/>
                                        </p:tgtEl>
                                      </p:cBhvr>
                                    </p:animEffect>
                                  </p:childTnLst>
                                </p:cTn>
                              </p:par>
                              <p:par>
                                <p:cTn id="51" presetID="10" presetClass="entr" presetSubtype="0" fill="hold" nodeType="withEffect">
                                  <p:stCondLst>
                                    <p:cond delay="0"/>
                                  </p:stCondLst>
                                  <p:childTnLst>
                                    <p:set>
                                      <p:cBhvr>
                                        <p:cTn id="52" dur="1" fill="hold">
                                          <p:stCondLst>
                                            <p:cond delay="0"/>
                                          </p:stCondLst>
                                        </p:cTn>
                                        <p:tgtEl>
                                          <p:spTgt spid="1622"/>
                                        </p:tgtEl>
                                        <p:attrNameLst>
                                          <p:attrName>style.visibility</p:attrName>
                                        </p:attrNameLst>
                                      </p:cBhvr>
                                      <p:to>
                                        <p:strVal val="visible"/>
                                      </p:to>
                                    </p:set>
                                    <p:animEffect transition="in" filter="fade">
                                      <p:cBhvr>
                                        <p:cTn id="53" dur="1000"/>
                                        <p:tgtEl>
                                          <p:spTgt spid="16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610"/>
                                        </p:tgtEl>
                                        <p:attrNameLst>
                                          <p:attrName>style.visibility</p:attrName>
                                        </p:attrNameLst>
                                      </p:cBhvr>
                                      <p:to>
                                        <p:strVal val="visible"/>
                                      </p:to>
                                    </p:set>
                                    <p:animEffect transition="in" filter="fade">
                                      <p:cBhvr>
                                        <p:cTn id="58" dur="1000"/>
                                        <p:tgtEl>
                                          <p:spTgt spid="1610"/>
                                        </p:tgtEl>
                                      </p:cBhvr>
                                    </p:animEffect>
                                  </p:childTnLst>
                                </p:cTn>
                              </p:par>
                              <p:par>
                                <p:cTn id="59" presetID="10" presetClass="entr" presetSubtype="0" fill="hold" nodeType="withEffect">
                                  <p:stCondLst>
                                    <p:cond delay="0"/>
                                  </p:stCondLst>
                                  <p:childTnLst>
                                    <p:set>
                                      <p:cBhvr>
                                        <p:cTn id="60" dur="1" fill="hold">
                                          <p:stCondLst>
                                            <p:cond delay="0"/>
                                          </p:stCondLst>
                                        </p:cTn>
                                        <p:tgtEl>
                                          <p:spTgt spid="1626"/>
                                        </p:tgtEl>
                                        <p:attrNameLst>
                                          <p:attrName>style.visibility</p:attrName>
                                        </p:attrNameLst>
                                      </p:cBhvr>
                                      <p:to>
                                        <p:strVal val="visible"/>
                                      </p:to>
                                    </p:set>
                                    <p:animEffect transition="in" filter="fade">
                                      <p:cBhvr>
                                        <p:cTn id="61" dur="1000"/>
                                        <p:tgtEl>
                                          <p:spTgt spid="1626"/>
                                        </p:tgtEl>
                                      </p:cBhvr>
                                    </p:animEffect>
                                  </p:childTnLst>
                                </p:cTn>
                              </p:par>
                              <p:par>
                                <p:cTn id="62" presetID="10" presetClass="entr" presetSubtype="0" fill="hold" nodeType="withEffect">
                                  <p:stCondLst>
                                    <p:cond delay="0"/>
                                  </p:stCondLst>
                                  <p:childTnLst>
                                    <p:set>
                                      <p:cBhvr>
                                        <p:cTn id="63" dur="1" fill="hold">
                                          <p:stCondLst>
                                            <p:cond delay="0"/>
                                          </p:stCondLst>
                                        </p:cTn>
                                        <p:tgtEl>
                                          <p:spTgt spid="1630"/>
                                        </p:tgtEl>
                                        <p:attrNameLst>
                                          <p:attrName>style.visibility</p:attrName>
                                        </p:attrNameLst>
                                      </p:cBhvr>
                                      <p:to>
                                        <p:strVal val="visible"/>
                                      </p:to>
                                    </p:set>
                                    <p:animEffect transition="in" filter="fade">
                                      <p:cBhvr>
                                        <p:cTn id="64" dur="1000"/>
                                        <p:tgtEl>
                                          <p:spTgt spid="163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615"/>
                                        </p:tgtEl>
                                        <p:attrNameLst>
                                          <p:attrName>style.visibility</p:attrName>
                                        </p:attrNameLst>
                                      </p:cBhvr>
                                      <p:to>
                                        <p:strVal val="visible"/>
                                      </p:to>
                                    </p:set>
                                    <p:animEffect transition="in" filter="fade">
                                      <p:cBhvr>
                                        <p:cTn id="69" dur="1000"/>
                                        <p:tgtEl>
                                          <p:spTgt spid="1615"/>
                                        </p:tgtEl>
                                      </p:cBhvr>
                                    </p:animEffect>
                                  </p:childTnLst>
                                </p:cTn>
                              </p:par>
                              <p:par>
                                <p:cTn id="70" presetID="10" presetClass="entr" presetSubtype="0" fill="hold" nodeType="withEffect">
                                  <p:stCondLst>
                                    <p:cond delay="0"/>
                                  </p:stCondLst>
                                  <p:childTnLst>
                                    <p:set>
                                      <p:cBhvr>
                                        <p:cTn id="71" dur="1" fill="hold">
                                          <p:stCondLst>
                                            <p:cond delay="0"/>
                                          </p:stCondLst>
                                        </p:cTn>
                                        <p:tgtEl>
                                          <p:spTgt spid="1619"/>
                                        </p:tgtEl>
                                        <p:attrNameLst>
                                          <p:attrName>style.visibility</p:attrName>
                                        </p:attrNameLst>
                                      </p:cBhvr>
                                      <p:to>
                                        <p:strVal val="visible"/>
                                      </p:to>
                                    </p:set>
                                    <p:animEffect transition="in" filter="fade">
                                      <p:cBhvr>
                                        <p:cTn id="72" dur="1000"/>
                                        <p:tgtEl>
                                          <p:spTgt spid="161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613"/>
                                        </p:tgtEl>
                                        <p:attrNameLst>
                                          <p:attrName>style.visibility</p:attrName>
                                        </p:attrNameLst>
                                      </p:cBhvr>
                                      <p:to>
                                        <p:strVal val="visible"/>
                                      </p:to>
                                    </p:set>
                                    <p:animEffect transition="in" filter="fade">
                                      <p:cBhvr>
                                        <p:cTn id="77" dur="1000"/>
                                        <p:tgtEl>
                                          <p:spTgt spid="1613"/>
                                        </p:tgtEl>
                                      </p:cBhvr>
                                    </p:animEffect>
                                  </p:childTnLst>
                                </p:cTn>
                              </p:par>
                              <p:par>
                                <p:cTn id="78" presetID="10" presetClass="entr" presetSubtype="0" fill="hold" nodeType="withEffect">
                                  <p:stCondLst>
                                    <p:cond delay="0"/>
                                  </p:stCondLst>
                                  <p:childTnLst>
                                    <p:set>
                                      <p:cBhvr>
                                        <p:cTn id="79" dur="1" fill="hold">
                                          <p:stCondLst>
                                            <p:cond delay="0"/>
                                          </p:stCondLst>
                                        </p:cTn>
                                        <p:tgtEl>
                                          <p:spTgt spid="1623"/>
                                        </p:tgtEl>
                                        <p:attrNameLst>
                                          <p:attrName>style.visibility</p:attrName>
                                        </p:attrNameLst>
                                      </p:cBhvr>
                                      <p:to>
                                        <p:strVal val="visible"/>
                                      </p:to>
                                    </p:set>
                                    <p:animEffect transition="in" filter="fade">
                                      <p:cBhvr>
                                        <p:cTn id="80" dur="1000"/>
                                        <p:tgtEl>
                                          <p:spTgt spid="1623"/>
                                        </p:tgtEl>
                                      </p:cBhvr>
                                    </p:animEffect>
                                  </p:childTnLst>
                                </p:cTn>
                              </p:par>
                              <p:par>
                                <p:cTn id="81" presetID="10" presetClass="entr" presetSubtype="0" fill="hold" nodeType="withEffect">
                                  <p:stCondLst>
                                    <p:cond delay="0"/>
                                  </p:stCondLst>
                                  <p:childTnLst>
                                    <p:set>
                                      <p:cBhvr>
                                        <p:cTn id="82" dur="1" fill="hold">
                                          <p:stCondLst>
                                            <p:cond delay="0"/>
                                          </p:stCondLst>
                                        </p:cTn>
                                        <p:tgtEl>
                                          <p:spTgt spid="1627"/>
                                        </p:tgtEl>
                                        <p:attrNameLst>
                                          <p:attrName>style.visibility</p:attrName>
                                        </p:attrNameLst>
                                      </p:cBhvr>
                                      <p:to>
                                        <p:strVal val="visible"/>
                                      </p:to>
                                    </p:set>
                                    <p:animEffect transition="in" filter="fade">
                                      <p:cBhvr>
                                        <p:cTn id="83" dur="1000"/>
                                        <p:tgtEl>
                                          <p:spTgt spid="1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pic>
        <p:nvPicPr>
          <p:cNvPr id="899" name="Google Shape;899;p47"/>
          <p:cNvPicPr preferRelativeResize="0"/>
          <p:nvPr/>
        </p:nvPicPr>
        <p:blipFill>
          <a:blip r:embed="rId3">
            <a:alphaModFix/>
          </a:blip>
          <a:stretch>
            <a:fillRect/>
          </a:stretch>
        </p:blipFill>
        <p:spPr>
          <a:xfrm>
            <a:off x="4080657" y="1044821"/>
            <a:ext cx="3750521" cy="2379950"/>
          </a:xfrm>
          <a:prstGeom prst="rect">
            <a:avLst/>
          </a:prstGeom>
          <a:noFill/>
          <a:ln>
            <a:noFill/>
          </a:ln>
        </p:spPr>
      </p:pic>
      <p:pic>
        <p:nvPicPr>
          <p:cNvPr id="900" name="Google Shape;900;p47"/>
          <p:cNvPicPr preferRelativeResize="0"/>
          <p:nvPr/>
        </p:nvPicPr>
        <p:blipFill>
          <a:blip r:embed="rId4">
            <a:alphaModFix/>
          </a:blip>
          <a:stretch>
            <a:fillRect/>
          </a:stretch>
        </p:blipFill>
        <p:spPr>
          <a:xfrm>
            <a:off x="3947099" y="3280001"/>
            <a:ext cx="4572000" cy="677693"/>
          </a:xfrm>
          <a:prstGeom prst="rect">
            <a:avLst/>
          </a:prstGeom>
          <a:noFill/>
          <a:ln>
            <a:noFill/>
          </a:ln>
        </p:spPr>
      </p:pic>
      <p:sp>
        <p:nvSpPr>
          <p:cNvPr id="901" name="Google Shape;901;p47"/>
          <p:cNvSpPr txBox="1">
            <a:spLocks noGrp="1"/>
          </p:cNvSpPr>
          <p:nvPr>
            <p:ph type="title"/>
          </p:nvPr>
        </p:nvSpPr>
        <p:spPr>
          <a:xfrm>
            <a:off x="720000" y="343909"/>
            <a:ext cx="7706400" cy="5727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b="1">
                <a:latin typeface="Dosis"/>
                <a:ea typeface="Dosis"/>
                <a:cs typeface="Dosis"/>
                <a:sym typeface="Dosis"/>
              </a:rPr>
              <a:t>EJEMPLO</a:t>
            </a:r>
            <a:endParaRPr b="1">
              <a:latin typeface="Dosis"/>
              <a:ea typeface="Dosis"/>
              <a:cs typeface="Dosis"/>
              <a:sym typeface="Dosis"/>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1634"/>
        <p:cNvGrpSpPr/>
        <p:nvPr/>
      </p:nvGrpSpPr>
      <p:grpSpPr>
        <a:xfrm>
          <a:off x="0" y="0"/>
          <a:ext cx="0" cy="0"/>
          <a:chOff x="0" y="0"/>
          <a:chExt cx="0" cy="0"/>
        </a:xfrm>
      </p:grpSpPr>
      <p:sp>
        <p:nvSpPr>
          <p:cNvPr id="1635" name="Google Shape;1635;p110"/>
          <p:cNvSpPr txBox="1">
            <a:spLocks noGrp="1"/>
          </p:cNvSpPr>
          <p:nvPr>
            <p:ph type="ctrTitle"/>
          </p:nvPr>
        </p:nvSpPr>
        <p:spPr>
          <a:xfrm>
            <a:off x="1019300" y="2034750"/>
            <a:ext cx="7713300" cy="1074000"/>
          </a:xfrm>
          <a:prstGeom prst="rect">
            <a:avLst/>
          </a:prstGeom>
          <a:noFill/>
          <a:ln w="9525" cap="flat" cmpd="sng">
            <a:solidFill>
              <a:srgbClr val="FFFFFF">
                <a:alpha val="0"/>
              </a:srgbClr>
            </a:solidFill>
            <a:prstDash val="solid"/>
            <a:round/>
            <a:headEnd type="none" w="sm" len="sm"/>
            <a:tailEnd type="none" w="sm" len="sm"/>
          </a:ln>
        </p:spPr>
        <p:txBody>
          <a:bodyPr spcFirstLastPara="1" wrap="square" lIns="91425" tIns="91425" rIns="91425" bIns="91425" anchor="b" anchorCtr="0">
            <a:normAutofit fontScale="90000"/>
          </a:bodyPr>
          <a:lstStyle/>
          <a:p>
            <a:pPr marL="0" marR="0" lvl="0" indent="0" algn="ctr" rtl="0">
              <a:lnSpc>
                <a:spcPct val="100000"/>
              </a:lnSpc>
              <a:spcBef>
                <a:spcPts val="0"/>
              </a:spcBef>
              <a:spcAft>
                <a:spcPts val="0"/>
              </a:spcAft>
              <a:buClr>
                <a:srgbClr val="FFFFFF"/>
              </a:buClr>
              <a:buFont typeface="Dosis"/>
              <a:buNone/>
            </a:pPr>
            <a:r>
              <a:rPr lang="es" sz="6000">
                <a:solidFill>
                  <a:srgbClr val="FFFFFF"/>
                </a:solidFill>
                <a:latin typeface="Righteous"/>
                <a:ea typeface="Righteous"/>
                <a:cs typeface="Righteous"/>
                <a:sym typeface="Righteous"/>
              </a:rPr>
              <a:t>EJEMPLOS DE GAMIFICACIONES</a:t>
            </a:r>
            <a:endParaRPr sz="6000">
              <a:solidFill>
                <a:srgbClr val="FFFFFF"/>
              </a:solidFill>
              <a:latin typeface="Righteous"/>
              <a:ea typeface="Righteous"/>
              <a:cs typeface="Righteous"/>
              <a:sym typeface="Righteou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pic>
        <p:nvPicPr>
          <p:cNvPr id="1640" name="Google Shape;1640;p111" descr="Resultado de imagen de harry potter class decoration"/>
          <p:cNvPicPr preferRelativeResize="0"/>
          <p:nvPr/>
        </p:nvPicPr>
        <p:blipFill>
          <a:blip r:embed="rId3">
            <a:alphaModFix/>
          </a:blip>
          <a:stretch>
            <a:fillRect/>
          </a:stretch>
        </p:blipFill>
        <p:spPr>
          <a:xfrm>
            <a:off x="626225" y="97263"/>
            <a:ext cx="6857999" cy="3256241"/>
          </a:xfrm>
          <a:prstGeom prst="rect">
            <a:avLst/>
          </a:prstGeom>
          <a:noFill/>
          <a:ln>
            <a:noFill/>
          </a:ln>
        </p:spPr>
      </p:pic>
      <p:pic>
        <p:nvPicPr>
          <p:cNvPr id="1641" name="Google Shape;1641;p111"/>
          <p:cNvPicPr preferRelativeResize="0"/>
          <p:nvPr/>
        </p:nvPicPr>
        <p:blipFill>
          <a:blip r:embed="rId4">
            <a:alphaModFix/>
          </a:blip>
          <a:stretch>
            <a:fillRect/>
          </a:stretch>
        </p:blipFill>
        <p:spPr>
          <a:xfrm>
            <a:off x="2039398" y="2257805"/>
            <a:ext cx="4577513" cy="1415550"/>
          </a:xfrm>
          <a:prstGeom prst="rect">
            <a:avLst/>
          </a:prstGeom>
          <a:noFill/>
          <a:ln>
            <a:noFill/>
          </a:ln>
        </p:spPr>
      </p:pic>
      <p:pic>
        <p:nvPicPr>
          <p:cNvPr id="1642" name="Google Shape;1642;p111">
            <a:hlinkClick r:id="rId5"/>
          </p:cNvPr>
          <p:cNvPicPr preferRelativeResize="0"/>
          <p:nvPr/>
        </p:nvPicPr>
        <p:blipFill>
          <a:blip r:embed="rId6">
            <a:alphaModFix/>
          </a:blip>
          <a:stretch>
            <a:fillRect/>
          </a:stretch>
        </p:blipFill>
        <p:spPr>
          <a:xfrm>
            <a:off x="3576525" y="3783894"/>
            <a:ext cx="2273531" cy="626044"/>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pic>
        <p:nvPicPr>
          <p:cNvPr id="1647" name="Google Shape;1647;p112" descr="Captura de pantalla 2015-09-18 a las 18.44.35.png"/>
          <p:cNvPicPr preferRelativeResize="0"/>
          <p:nvPr/>
        </p:nvPicPr>
        <p:blipFill rotWithShape="1">
          <a:blip r:embed="rId3">
            <a:alphaModFix/>
          </a:blip>
          <a:srcRect/>
          <a:stretch/>
        </p:blipFill>
        <p:spPr>
          <a:xfrm>
            <a:off x="0" y="0"/>
            <a:ext cx="9144000" cy="4302900"/>
          </a:xfrm>
          <a:prstGeom prst="rect">
            <a:avLst/>
          </a:prstGeom>
          <a:noFill/>
          <a:ln>
            <a:noFill/>
          </a:ln>
        </p:spPr>
      </p:pic>
      <p:sp>
        <p:nvSpPr>
          <p:cNvPr id="1648" name="Google Shape;1648;p112"/>
          <p:cNvSpPr txBox="1"/>
          <p:nvPr/>
        </p:nvSpPr>
        <p:spPr>
          <a:xfrm>
            <a:off x="3673228" y="4461292"/>
            <a:ext cx="1396200" cy="346200"/>
          </a:xfrm>
          <a:prstGeom prst="rect">
            <a:avLst/>
          </a:prstGeom>
          <a:noFill/>
          <a:ln>
            <a:noFill/>
          </a:ln>
        </p:spPr>
        <p:txBody>
          <a:bodyPr spcFirstLastPara="1" wrap="square" lIns="32750" tIns="32750" rIns="32750" bIns="32750" anchor="ctr" anchorCtr="0">
            <a:noAutofit/>
          </a:bodyPr>
          <a:lstStyle/>
          <a:p>
            <a:pPr marL="0" marR="0" lvl="0" indent="0" algn="ctr" rtl="0">
              <a:lnSpc>
                <a:spcPct val="100000"/>
              </a:lnSpc>
              <a:spcBef>
                <a:spcPts val="0"/>
              </a:spcBef>
              <a:spcAft>
                <a:spcPts val="0"/>
              </a:spcAft>
              <a:buClr>
                <a:srgbClr val="000000"/>
              </a:buClr>
              <a:buFont typeface="Helvetica Neue"/>
              <a:buNone/>
            </a:pPr>
            <a:r>
              <a:rPr lang="es" sz="2300" b="0" i="0" u="none" strike="noStrike" cap="none">
                <a:solidFill>
                  <a:srgbClr val="000000"/>
                </a:solidFill>
                <a:latin typeface="Helvetica Neue"/>
                <a:ea typeface="Helvetica Neue"/>
                <a:cs typeface="Helvetica Neue"/>
                <a:sym typeface="Helvetica Neue"/>
              </a:rPr>
              <a:t>@jaioneP</a:t>
            </a:r>
            <a:endParaRPr sz="2300" b="0" i="0" u="none" strike="noStrike" cap="none">
              <a:solidFill>
                <a:srgbClr val="000000"/>
              </a:solidFill>
              <a:latin typeface="Helvetica Neue"/>
              <a:ea typeface="Helvetica Neue"/>
              <a:cs typeface="Helvetica Neue"/>
              <a:sym typeface="Helvetica Neue"/>
            </a:endParaRPr>
          </a:p>
        </p:txBody>
      </p:sp>
      <p:pic>
        <p:nvPicPr>
          <p:cNvPr id="1649" name="Google Shape;1649;p112" descr="Captura de pantalla 2016-10-01 a las 18.28.33.png"/>
          <p:cNvPicPr preferRelativeResize="0"/>
          <p:nvPr/>
        </p:nvPicPr>
        <p:blipFill>
          <a:blip r:embed="rId4">
            <a:alphaModFix/>
          </a:blip>
          <a:stretch>
            <a:fillRect/>
          </a:stretch>
        </p:blipFill>
        <p:spPr>
          <a:xfrm>
            <a:off x="7307527" y="4199134"/>
            <a:ext cx="1047147" cy="79826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pic>
        <p:nvPicPr>
          <p:cNvPr id="1654" name="Google Shape;1654;p113"/>
          <p:cNvPicPr preferRelativeResize="0"/>
          <p:nvPr/>
        </p:nvPicPr>
        <p:blipFill>
          <a:blip r:embed="rId3">
            <a:alphaModFix/>
          </a:blip>
          <a:stretch>
            <a:fillRect/>
          </a:stretch>
        </p:blipFill>
        <p:spPr>
          <a:xfrm>
            <a:off x="-37072" y="218980"/>
            <a:ext cx="9143999" cy="4416452"/>
          </a:xfrm>
          <a:prstGeom prst="rect">
            <a:avLst/>
          </a:prstGeom>
          <a:noFill/>
          <a:ln>
            <a:noFill/>
          </a:ln>
        </p:spPr>
      </p:pic>
      <p:sp>
        <p:nvSpPr>
          <p:cNvPr id="1655" name="Google Shape;1655;p113"/>
          <p:cNvSpPr txBox="1"/>
          <p:nvPr/>
        </p:nvSpPr>
        <p:spPr>
          <a:xfrm>
            <a:off x="2808088" y="4468605"/>
            <a:ext cx="3390900" cy="604800"/>
          </a:xfrm>
          <a:prstGeom prst="rect">
            <a:avLst/>
          </a:prstGeom>
          <a:no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s" sz="2300">
                <a:latin typeface="Helvetica Neue"/>
                <a:ea typeface="Helvetica Neue"/>
                <a:cs typeface="Helvetica Neue"/>
                <a:sym typeface="Helvetica Neue"/>
              </a:rPr>
              <a:t>@FernandezGalera</a:t>
            </a:r>
            <a:endParaRPr sz="2300">
              <a:latin typeface="Helvetica Neue"/>
              <a:ea typeface="Helvetica Neue"/>
              <a:cs typeface="Helvetica Neue"/>
              <a:sym typeface="Helvetica Neue"/>
            </a:endParaRPr>
          </a:p>
        </p:txBody>
      </p:sp>
      <p:pic>
        <p:nvPicPr>
          <p:cNvPr id="1656" name="Google Shape;1656;p113" descr="Resultado de imagen de juan fernandez galera"/>
          <p:cNvPicPr preferRelativeResize="0"/>
          <p:nvPr/>
        </p:nvPicPr>
        <p:blipFill>
          <a:blip r:embed="rId4">
            <a:alphaModFix/>
          </a:blip>
          <a:stretch>
            <a:fillRect/>
          </a:stretch>
        </p:blipFill>
        <p:spPr>
          <a:xfrm>
            <a:off x="6649400" y="3430806"/>
            <a:ext cx="1642451" cy="1642451"/>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660"/>
        <p:cNvGrpSpPr/>
        <p:nvPr/>
      </p:nvGrpSpPr>
      <p:grpSpPr>
        <a:xfrm>
          <a:off x="0" y="0"/>
          <a:ext cx="0" cy="0"/>
          <a:chOff x="0" y="0"/>
          <a:chExt cx="0" cy="0"/>
        </a:xfrm>
      </p:grpSpPr>
      <p:sp>
        <p:nvSpPr>
          <p:cNvPr id="1661" name="Google Shape;1661;p114"/>
          <p:cNvSpPr txBox="1"/>
          <p:nvPr/>
        </p:nvSpPr>
        <p:spPr>
          <a:xfrm>
            <a:off x="3753316" y="4538848"/>
            <a:ext cx="2725200" cy="604800"/>
          </a:xfrm>
          <a:prstGeom prst="rect">
            <a:avLst/>
          </a:prstGeom>
          <a:no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s" sz="2300">
                <a:latin typeface="Helvetica Neue"/>
                <a:ea typeface="Helvetica Neue"/>
                <a:cs typeface="Helvetica Neue"/>
                <a:sym typeface="Helvetica Neue"/>
              </a:rPr>
              <a:t>@mchlthmsbnntt</a:t>
            </a:r>
            <a:endParaRPr sz="2300">
              <a:latin typeface="Helvetica Neue"/>
              <a:ea typeface="Helvetica Neue"/>
              <a:cs typeface="Helvetica Neue"/>
              <a:sym typeface="Helvetica Neue"/>
            </a:endParaRPr>
          </a:p>
        </p:txBody>
      </p:sp>
      <p:pic>
        <p:nvPicPr>
          <p:cNvPr id="1662" name="Google Shape;1662;p114"/>
          <p:cNvPicPr preferRelativeResize="0"/>
          <p:nvPr/>
        </p:nvPicPr>
        <p:blipFill>
          <a:blip r:embed="rId3">
            <a:alphaModFix/>
          </a:blip>
          <a:stretch>
            <a:fillRect/>
          </a:stretch>
        </p:blipFill>
        <p:spPr>
          <a:xfrm>
            <a:off x="274078" y="131164"/>
            <a:ext cx="8537414" cy="4481077"/>
          </a:xfrm>
          <a:prstGeom prst="rect">
            <a:avLst/>
          </a:prstGeom>
          <a:noFill/>
          <a:ln>
            <a:noFill/>
          </a:ln>
        </p:spPr>
      </p:pic>
      <p:pic>
        <p:nvPicPr>
          <p:cNvPr id="1663" name="Google Shape;1663;p114" descr="Resultado de imagen de michael thomas bennett"/>
          <p:cNvPicPr preferRelativeResize="0"/>
          <p:nvPr/>
        </p:nvPicPr>
        <p:blipFill>
          <a:blip r:embed="rId4">
            <a:alphaModFix/>
          </a:blip>
          <a:stretch>
            <a:fillRect/>
          </a:stretch>
        </p:blipFill>
        <p:spPr>
          <a:xfrm>
            <a:off x="6930756" y="3833750"/>
            <a:ext cx="1221605" cy="122160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pic>
        <p:nvPicPr>
          <p:cNvPr id="1668" name="Google Shape;1668;p115"/>
          <p:cNvPicPr preferRelativeResize="0"/>
          <p:nvPr/>
        </p:nvPicPr>
        <p:blipFill>
          <a:blip r:embed="rId3">
            <a:alphaModFix/>
          </a:blip>
          <a:stretch>
            <a:fillRect/>
          </a:stretch>
        </p:blipFill>
        <p:spPr>
          <a:xfrm>
            <a:off x="79980" y="150425"/>
            <a:ext cx="8902179" cy="4496726"/>
          </a:xfrm>
          <a:prstGeom prst="rect">
            <a:avLst/>
          </a:prstGeom>
          <a:noFill/>
          <a:ln>
            <a:noFill/>
          </a:ln>
        </p:spPr>
      </p:pic>
      <p:sp>
        <p:nvSpPr>
          <p:cNvPr id="1669" name="Google Shape;1669;p115"/>
          <p:cNvSpPr txBox="1"/>
          <p:nvPr/>
        </p:nvSpPr>
        <p:spPr>
          <a:xfrm>
            <a:off x="3753316" y="4538848"/>
            <a:ext cx="2725200" cy="604800"/>
          </a:xfrm>
          <a:prstGeom prst="rect">
            <a:avLst/>
          </a:prstGeom>
          <a:no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s" sz="2300">
                <a:latin typeface="Helvetica Neue"/>
                <a:ea typeface="Helvetica Neue"/>
                <a:cs typeface="Helvetica Neue"/>
                <a:sym typeface="Helvetica Neue"/>
              </a:rPr>
              <a:t>@salva_cv</a:t>
            </a:r>
            <a:endParaRPr sz="2300">
              <a:latin typeface="Helvetica Neue"/>
              <a:ea typeface="Helvetica Neue"/>
              <a:cs typeface="Helvetica Neue"/>
              <a:sym typeface="Helvetica Neue"/>
            </a:endParaRPr>
          </a:p>
        </p:txBody>
      </p:sp>
      <p:pic>
        <p:nvPicPr>
          <p:cNvPr id="1670" name="Google Shape;1670;p115" descr="Captura de pantalla 2016-10-01 a las 18.30.23.png"/>
          <p:cNvPicPr preferRelativeResize="0"/>
          <p:nvPr/>
        </p:nvPicPr>
        <p:blipFill rotWithShape="1">
          <a:blip r:embed="rId4">
            <a:alphaModFix/>
          </a:blip>
          <a:srcRect b="3975"/>
          <a:stretch/>
        </p:blipFill>
        <p:spPr>
          <a:xfrm>
            <a:off x="199898" y="3570617"/>
            <a:ext cx="1911762" cy="1401614"/>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674"/>
        <p:cNvGrpSpPr/>
        <p:nvPr/>
      </p:nvGrpSpPr>
      <p:grpSpPr>
        <a:xfrm>
          <a:off x="0" y="0"/>
          <a:ext cx="0" cy="0"/>
          <a:chOff x="0" y="0"/>
          <a:chExt cx="0" cy="0"/>
        </a:xfrm>
      </p:grpSpPr>
      <p:sp>
        <p:nvSpPr>
          <p:cNvPr id="1675" name="Google Shape;1675;p116"/>
          <p:cNvSpPr txBox="1"/>
          <p:nvPr/>
        </p:nvSpPr>
        <p:spPr>
          <a:xfrm>
            <a:off x="3333970" y="4655743"/>
            <a:ext cx="2045400" cy="346200"/>
          </a:xfrm>
          <a:prstGeom prst="rect">
            <a:avLst/>
          </a:prstGeom>
          <a:noFill/>
          <a:ln>
            <a:noFill/>
          </a:ln>
        </p:spPr>
        <p:txBody>
          <a:bodyPr spcFirstLastPara="1" wrap="square" lIns="32750" tIns="32750" rIns="32750" bIns="32750" anchor="ctr" anchorCtr="0">
            <a:noAutofit/>
          </a:bodyPr>
          <a:lstStyle/>
          <a:p>
            <a:pPr marL="0" marR="0" lvl="0" indent="0" algn="ctr" rtl="0">
              <a:lnSpc>
                <a:spcPct val="100000"/>
              </a:lnSpc>
              <a:spcBef>
                <a:spcPts val="0"/>
              </a:spcBef>
              <a:spcAft>
                <a:spcPts val="0"/>
              </a:spcAft>
              <a:buClr>
                <a:srgbClr val="000000"/>
              </a:buClr>
              <a:buFont typeface="Helvetica Neue"/>
              <a:buNone/>
            </a:pPr>
            <a:r>
              <a:rPr lang="es" sz="2300" b="0" i="0" u="none" strike="noStrike" cap="none">
                <a:solidFill>
                  <a:srgbClr val="000000"/>
                </a:solidFill>
                <a:latin typeface="Helvetica Neue"/>
                <a:ea typeface="Helvetica Neue"/>
                <a:cs typeface="Helvetica Neue"/>
                <a:sym typeface="Helvetica Neue"/>
              </a:rPr>
              <a:t>@negrevernis</a:t>
            </a:r>
            <a:r>
              <a:rPr lang="es" sz="900">
                <a:solidFill>
                  <a:srgbClr val="FFFFFF"/>
                </a:solidFill>
              </a:rPr>
              <a:t>@FernandezGalera</a:t>
            </a:r>
            <a:endParaRPr sz="2300" b="0" i="0" u="none" strike="noStrike" cap="none">
              <a:solidFill>
                <a:srgbClr val="000000"/>
              </a:solidFill>
              <a:latin typeface="Helvetica Neue"/>
              <a:ea typeface="Helvetica Neue"/>
              <a:cs typeface="Helvetica Neue"/>
              <a:sym typeface="Helvetica Neue"/>
            </a:endParaRPr>
          </a:p>
        </p:txBody>
      </p:sp>
      <p:pic>
        <p:nvPicPr>
          <p:cNvPr id="1676" name="Google Shape;1676;p116" descr="Captura de pantalla 2015-07-06 a las 16.21.22.png"/>
          <p:cNvPicPr preferRelativeResize="0"/>
          <p:nvPr/>
        </p:nvPicPr>
        <p:blipFill rotWithShape="1">
          <a:blip r:embed="rId3">
            <a:alphaModFix/>
          </a:blip>
          <a:srcRect/>
          <a:stretch/>
        </p:blipFill>
        <p:spPr>
          <a:xfrm>
            <a:off x="0" y="0"/>
            <a:ext cx="9144000" cy="4623600"/>
          </a:xfrm>
          <a:prstGeom prst="rect">
            <a:avLst/>
          </a:prstGeom>
          <a:noFill/>
          <a:ln>
            <a:noFill/>
          </a:ln>
        </p:spPr>
      </p:pic>
      <p:pic>
        <p:nvPicPr>
          <p:cNvPr id="1677" name="Google Shape;1677;p116" descr="Resultado de imagen de montse negrevernis"/>
          <p:cNvPicPr preferRelativeResize="0"/>
          <p:nvPr/>
        </p:nvPicPr>
        <p:blipFill>
          <a:blip r:embed="rId4">
            <a:alphaModFix/>
          </a:blip>
          <a:stretch>
            <a:fillRect/>
          </a:stretch>
        </p:blipFill>
        <p:spPr>
          <a:xfrm>
            <a:off x="6639697" y="3394644"/>
            <a:ext cx="1607344" cy="1607344"/>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681"/>
        <p:cNvGrpSpPr/>
        <p:nvPr/>
      </p:nvGrpSpPr>
      <p:grpSpPr>
        <a:xfrm>
          <a:off x="0" y="0"/>
          <a:ext cx="0" cy="0"/>
          <a:chOff x="0" y="0"/>
          <a:chExt cx="0" cy="0"/>
        </a:xfrm>
      </p:grpSpPr>
      <p:pic>
        <p:nvPicPr>
          <p:cNvPr id="1682" name="Google Shape;1682;p117" descr="Captura de pantalla 2015-07-06 a las 16.31.58.png"/>
          <p:cNvPicPr preferRelativeResize="0"/>
          <p:nvPr/>
        </p:nvPicPr>
        <p:blipFill rotWithShape="1">
          <a:blip r:embed="rId3">
            <a:alphaModFix/>
          </a:blip>
          <a:srcRect/>
          <a:stretch/>
        </p:blipFill>
        <p:spPr>
          <a:xfrm>
            <a:off x="0" y="0"/>
            <a:ext cx="9144000" cy="4580400"/>
          </a:xfrm>
          <a:prstGeom prst="rect">
            <a:avLst/>
          </a:prstGeom>
          <a:noFill/>
          <a:ln>
            <a:noFill/>
          </a:ln>
        </p:spPr>
      </p:pic>
      <p:sp>
        <p:nvSpPr>
          <p:cNvPr id="1683" name="Google Shape;1683;p117"/>
          <p:cNvSpPr txBox="1"/>
          <p:nvPr/>
        </p:nvSpPr>
        <p:spPr>
          <a:xfrm>
            <a:off x="3399069" y="4655743"/>
            <a:ext cx="1684800" cy="346200"/>
          </a:xfrm>
          <a:prstGeom prst="rect">
            <a:avLst/>
          </a:prstGeom>
          <a:noFill/>
          <a:ln>
            <a:noFill/>
          </a:ln>
        </p:spPr>
        <p:txBody>
          <a:bodyPr spcFirstLastPara="1" wrap="square" lIns="32750" tIns="32750" rIns="32750" bIns="32750" anchor="ctr" anchorCtr="0">
            <a:noAutofit/>
          </a:bodyPr>
          <a:lstStyle/>
          <a:p>
            <a:pPr marL="0" marR="0" lvl="0" indent="0" algn="ctr" rtl="0">
              <a:lnSpc>
                <a:spcPct val="100000"/>
              </a:lnSpc>
              <a:spcBef>
                <a:spcPts val="0"/>
              </a:spcBef>
              <a:spcAft>
                <a:spcPts val="0"/>
              </a:spcAft>
              <a:buClr>
                <a:srgbClr val="000000"/>
              </a:buClr>
              <a:buFont typeface="Helvetica Neue"/>
              <a:buNone/>
            </a:pPr>
            <a:r>
              <a:rPr lang="es" sz="2300" b="0" i="0" u="none" strike="noStrike" cap="none">
                <a:solidFill>
                  <a:srgbClr val="000000"/>
                </a:solidFill>
                <a:latin typeface="Helvetica Neue"/>
                <a:ea typeface="Helvetica Neue"/>
                <a:cs typeface="Helvetica Neue"/>
                <a:sym typeface="Helvetica Neue"/>
              </a:rPr>
              <a:t>@jlred1978</a:t>
            </a:r>
            <a:endParaRPr sz="2300" b="0" i="0" u="none" strike="noStrike" cap="none">
              <a:solidFill>
                <a:srgbClr val="000000"/>
              </a:solidFill>
              <a:latin typeface="Helvetica Neue"/>
              <a:ea typeface="Helvetica Neue"/>
              <a:cs typeface="Helvetica Neue"/>
              <a:sym typeface="Helvetica Neue"/>
            </a:endParaRPr>
          </a:p>
        </p:txBody>
      </p:sp>
      <p:pic>
        <p:nvPicPr>
          <p:cNvPr id="1684" name="Google Shape;1684;p117" descr="Resultado de imagen de jose luis redondo"/>
          <p:cNvPicPr preferRelativeResize="0"/>
          <p:nvPr/>
        </p:nvPicPr>
        <p:blipFill>
          <a:blip r:embed="rId4">
            <a:alphaModFix/>
          </a:blip>
          <a:stretch>
            <a:fillRect/>
          </a:stretch>
        </p:blipFill>
        <p:spPr>
          <a:xfrm>
            <a:off x="6874436" y="3738406"/>
            <a:ext cx="1263582" cy="1263582"/>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688"/>
        <p:cNvGrpSpPr/>
        <p:nvPr/>
      </p:nvGrpSpPr>
      <p:grpSpPr>
        <a:xfrm>
          <a:off x="0" y="0"/>
          <a:ext cx="0" cy="0"/>
          <a:chOff x="0" y="0"/>
          <a:chExt cx="0" cy="0"/>
        </a:xfrm>
      </p:grpSpPr>
      <p:pic>
        <p:nvPicPr>
          <p:cNvPr id="1689" name="Google Shape;1689;p118" descr="Captura de pantalla 2015-07-06 a las 16.33.10.png"/>
          <p:cNvPicPr preferRelativeResize="0"/>
          <p:nvPr/>
        </p:nvPicPr>
        <p:blipFill rotWithShape="1">
          <a:blip r:embed="rId3">
            <a:alphaModFix/>
          </a:blip>
          <a:srcRect/>
          <a:stretch/>
        </p:blipFill>
        <p:spPr>
          <a:xfrm>
            <a:off x="0" y="0"/>
            <a:ext cx="9144000" cy="4234500"/>
          </a:xfrm>
          <a:prstGeom prst="rect">
            <a:avLst/>
          </a:prstGeom>
          <a:noFill/>
          <a:ln>
            <a:noFill/>
          </a:ln>
        </p:spPr>
      </p:pic>
      <p:sp>
        <p:nvSpPr>
          <p:cNvPr id="1690" name="Google Shape;1690;p118"/>
          <p:cNvSpPr txBox="1"/>
          <p:nvPr/>
        </p:nvSpPr>
        <p:spPr>
          <a:xfrm>
            <a:off x="3191230" y="4558518"/>
            <a:ext cx="2100900" cy="346200"/>
          </a:xfrm>
          <a:prstGeom prst="rect">
            <a:avLst/>
          </a:prstGeom>
          <a:noFill/>
          <a:ln>
            <a:noFill/>
          </a:ln>
        </p:spPr>
        <p:txBody>
          <a:bodyPr spcFirstLastPara="1" wrap="square" lIns="32750" tIns="32750" rIns="32750" bIns="32750" anchor="ctr" anchorCtr="0">
            <a:noAutofit/>
          </a:bodyPr>
          <a:lstStyle/>
          <a:p>
            <a:pPr marL="0" marR="0" lvl="0" indent="0" algn="ctr" rtl="0">
              <a:lnSpc>
                <a:spcPct val="100000"/>
              </a:lnSpc>
              <a:spcBef>
                <a:spcPts val="0"/>
              </a:spcBef>
              <a:spcAft>
                <a:spcPts val="0"/>
              </a:spcAft>
              <a:buClr>
                <a:srgbClr val="000000"/>
              </a:buClr>
              <a:buFont typeface="Helvetica Neue"/>
              <a:buNone/>
            </a:pPr>
            <a:r>
              <a:rPr lang="es" sz="2300" b="0" i="0" u="none" strike="noStrike" cap="none">
                <a:solidFill>
                  <a:srgbClr val="000000"/>
                </a:solidFill>
                <a:latin typeface="Helvetica Neue"/>
                <a:ea typeface="Helvetica Neue"/>
                <a:cs typeface="Helvetica Neue"/>
                <a:sym typeface="Helvetica Neue"/>
              </a:rPr>
              <a:t>@zombiologia</a:t>
            </a:r>
            <a:endParaRPr sz="2300" b="0" i="0" u="none" strike="noStrike" cap="none">
              <a:solidFill>
                <a:srgbClr val="000000"/>
              </a:solidFill>
              <a:latin typeface="Helvetica Neue"/>
              <a:ea typeface="Helvetica Neue"/>
              <a:cs typeface="Helvetica Neue"/>
              <a:sym typeface="Helvetica Neue"/>
            </a:endParaRPr>
          </a:p>
        </p:txBody>
      </p:sp>
      <p:pic>
        <p:nvPicPr>
          <p:cNvPr id="1691" name="Google Shape;1691;p118" descr="Resultado de imagen de santiago vallejo"/>
          <p:cNvPicPr preferRelativeResize="0"/>
          <p:nvPr/>
        </p:nvPicPr>
        <p:blipFill>
          <a:blip r:embed="rId4">
            <a:alphaModFix/>
          </a:blip>
          <a:stretch>
            <a:fillRect/>
          </a:stretch>
        </p:blipFill>
        <p:spPr>
          <a:xfrm>
            <a:off x="7188170" y="3506295"/>
            <a:ext cx="1235421" cy="158150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695"/>
        <p:cNvGrpSpPr/>
        <p:nvPr/>
      </p:nvGrpSpPr>
      <p:grpSpPr>
        <a:xfrm>
          <a:off x="0" y="0"/>
          <a:ext cx="0" cy="0"/>
          <a:chOff x="0" y="0"/>
          <a:chExt cx="0" cy="0"/>
        </a:xfrm>
      </p:grpSpPr>
      <p:pic>
        <p:nvPicPr>
          <p:cNvPr id="1696" name="Google Shape;1696;p119"/>
          <p:cNvPicPr preferRelativeResize="0"/>
          <p:nvPr/>
        </p:nvPicPr>
        <p:blipFill rotWithShape="1">
          <a:blip r:embed="rId3">
            <a:alphaModFix/>
          </a:blip>
          <a:srcRect t="7073" r="34563" b="4509"/>
          <a:stretch/>
        </p:blipFill>
        <p:spPr>
          <a:xfrm>
            <a:off x="0" y="0"/>
            <a:ext cx="9022728" cy="4652345"/>
          </a:xfrm>
          <a:prstGeom prst="rect">
            <a:avLst/>
          </a:prstGeom>
          <a:noFill/>
          <a:ln>
            <a:noFill/>
          </a:ln>
        </p:spPr>
      </p:pic>
      <p:sp>
        <p:nvSpPr>
          <p:cNvPr id="1697" name="Google Shape;1697;p119"/>
          <p:cNvSpPr txBox="1"/>
          <p:nvPr/>
        </p:nvSpPr>
        <p:spPr>
          <a:xfrm>
            <a:off x="3109045" y="4714361"/>
            <a:ext cx="2220900" cy="346200"/>
          </a:xfrm>
          <a:prstGeom prst="rect">
            <a:avLst/>
          </a:prstGeom>
          <a:noFill/>
          <a:ln>
            <a:noFill/>
          </a:ln>
        </p:spPr>
        <p:txBody>
          <a:bodyPr spcFirstLastPara="1" wrap="square" lIns="32750" tIns="32750" rIns="32750" bIns="32750" anchor="ctr" anchorCtr="0">
            <a:noAutofit/>
          </a:bodyPr>
          <a:lstStyle/>
          <a:p>
            <a:pPr marL="0" marR="0" lvl="0" indent="0" algn="ctr" rtl="0">
              <a:lnSpc>
                <a:spcPct val="100000"/>
              </a:lnSpc>
              <a:spcBef>
                <a:spcPts val="0"/>
              </a:spcBef>
              <a:spcAft>
                <a:spcPts val="0"/>
              </a:spcAft>
              <a:buClr>
                <a:srgbClr val="000000"/>
              </a:buClr>
              <a:buFont typeface="Helvetica Neue"/>
              <a:buNone/>
            </a:pPr>
            <a:r>
              <a:rPr lang="es" sz="2300" b="0" i="0" u="none" strike="noStrike" cap="none">
                <a:solidFill>
                  <a:srgbClr val="000000"/>
                </a:solidFill>
                <a:latin typeface="Helvetica Neue"/>
                <a:ea typeface="Helvetica Neue"/>
                <a:cs typeface="Helvetica Neue"/>
                <a:sym typeface="Helvetica Neue"/>
              </a:rPr>
              <a:t>@</a:t>
            </a:r>
            <a:r>
              <a:rPr lang="es" sz="2300">
                <a:latin typeface="Helvetica Neue"/>
                <a:ea typeface="Helvetica Neue"/>
                <a:cs typeface="Helvetica Neue"/>
                <a:sym typeface="Helvetica Neue"/>
              </a:rPr>
              <a:t>natxo1d10</a:t>
            </a:r>
            <a:endParaRPr sz="2300" b="0" i="0" u="none" strike="noStrike" cap="none">
              <a:solidFill>
                <a:srgbClr val="000000"/>
              </a:solidFill>
              <a:latin typeface="Helvetica Neue"/>
              <a:ea typeface="Helvetica Neue"/>
              <a:cs typeface="Helvetica Neue"/>
              <a:sym typeface="Helvetica Neue"/>
            </a:endParaRPr>
          </a:p>
        </p:txBody>
      </p:sp>
      <p:pic>
        <p:nvPicPr>
          <p:cNvPr id="1698" name="Google Shape;1698;p119" descr="Resultado de imagen de natxomate"/>
          <p:cNvPicPr preferRelativeResize="0"/>
          <p:nvPr/>
        </p:nvPicPr>
        <p:blipFill rotWithShape="1">
          <a:blip r:embed="rId4">
            <a:alphaModFix/>
          </a:blip>
          <a:srcRect l="45764"/>
          <a:stretch/>
        </p:blipFill>
        <p:spPr>
          <a:xfrm>
            <a:off x="6416877" y="2796992"/>
            <a:ext cx="2436065" cy="22636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pic>
        <p:nvPicPr>
          <p:cNvPr id="906" name="Google Shape;906;p48"/>
          <p:cNvPicPr preferRelativeResize="0"/>
          <p:nvPr/>
        </p:nvPicPr>
        <p:blipFill rotWithShape="1">
          <a:blip r:embed="rId3">
            <a:alphaModFix/>
          </a:blip>
          <a:srcRect r="2095"/>
          <a:stretch/>
        </p:blipFill>
        <p:spPr>
          <a:xfrm>
            <a:off x="914073" y="899650"/>
            <a:ext cx="7117249" cy="33442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pic>
        <p:nvPicPr>
          <p:cNvPr id="1703" name="Google Shape;1703;p120">
            <a:hlinkClick r:id="rId3"/>
          </p:cNvPr>
          <p:cNvPicPr preferRelativeResize="0"/>
          <p:nvPr/>
        </p:nvPicPr>
        <p:blipFill rotWithShape="1">
          <a:blip r:embed="rId4">
            <a:alphaModFix/>
          </a:blip>
          <a:srcRect/>
          <a:stretch/>
        </p:blipFill>
        <p:spPr>
          <a:xfrm>
            <a:off x="480134" y="885834"/>
            <a:ext cx="6673500" cy="3750000"/>
          </a:xfrm>
          <a:prstGeom prst="rect">
            <a:avLst/>
          </a:prstGeom>
          <a:noFill/>
          <a:ln>
            <a:noFill/>
          </a:ln>
        </p:spPr>
      </p:pic>
      <p:pic>
        <p:nvPicPr>
          <p:cNvPr id="1704" name="Google Shape;1704;p120"/>
          <p:cNvPicPr preferRelativeResize="0"/>
          <p:nvPr/>
        </p:nvPicPr>
        <p:blipFill rotWithShape="1">
          <a:blip r:embed="rId5">
            <a:alphaModFix/>
          </a:blip>
          <a:srcRect/>
          <a:stretch/>
        </p:blipFill>
        <p:spPr>
          <a:xfrm>
            <a:off x="5051403" y="237662"/>
            <a:ext cx="3787200" cy="2085300"/>
          </a:xfrm>
          <a:prstGeom prst="rect">
            <a:avLst/>
          </a:prstGeom>
          <a:noFill/>
          <a:ln>
            <a:noFill/>
          </a:ln>
        </p:spPr>
      </p:pic>
      <p:pic>
        <p:nvPicPr>
          <p:cNvPr id="1705" name="Google Shape;1705;p120"/>
          <p:cNvPicPr preferRelativeResize="0"/>
          <p:nvPr/>
        </p:nvPicPr>
        <p:blipFill rotWithShape="1">
          <a:blip r:embed="rId6">
            <a:alphaModFix/>
          </a:blip>
          <a:srcRect/>
          <a:stretch/>
        </p:blipFill>
        <p:spPr>
          <a:xfrm>
            <a:off x="6131860" y="2801467"/>
            <a:ext cx="2706600" cy="1521000"/>
          </a:xfrm>
          <a:prstGeom prst="rect">
            <a:avLst/>
          </a:prstGeom>
          <a:noFill/>
          <a:ln>
            <a:noFill/>
          </a:ln>
        </p:spPr>
      </p:pic>
      <p:pic>
        <p:nvPicPr>
          <p:cNvPr id="1706" name="Google Shape;1706;p120"/>
          <p:cNvPicPr preferRelativeResize="0"/>
          <p:nvPr/>
        </p:nvPicPr>
        <p:blipFill rotWithShape="1">
          <a:blip r:embed="rId7">
            <a:alphaModFix/>
          </a:blip>
          <a:srcRect/>
          <a:stretch/>
        </p:blipFill>
        <p:spPr>
          <a:xfrm>
            <a:off x="222379" y="139282"/>
            <a:ext cx="2174700" cy="1493100"/>
          </a:xfrm>
          <a:prstGeom prst="rect">
            <a:avLst/>
          </a:prstGeom>
          <a:noFill/>
          <a:ln>
            <a:noFill/>
          </a:ln>
        </p:spPr>
      </p:pic>
      <p:sp>
        <p:nvSpPr>
          <p:cNvPr id="1707" name="Google Shape;1707;p120"/>
          <p:cNvSpPr/>
          <p:nvPr/>
        </p:nvSpPr>
        <p:spPr>
          <a:xfrm>
            <a:off x="3058669" y="4706190"/>
            <a:ext cx="2517900" cy="340800"/>
          </a:xfrm>
          <a:prstGeom prst="rect">
            <a:avLst/>
          </a:prstGeom>
          <a:noFill/>
          <a:ln>
            <a:noFill/>
          </a:ln>
        </p:spPr>
        <p:txBody>
          <a:bodyPr spcFirstLastPara="1" wrap="square" lIns="58925" tIns="29450" rIns="58925" bIns="29450" anchor="t" anchorCtr="0">
            <a:noAutofit/>
          </a:bodyPr>
          <a:lstStyle/>
          <a:p>
            <a:pPr marL="0" marR="0" lvl="0" indent="0" algn="ctr" rtl="0">
              <a:spcBef>
                <a:spcPts val="0"/>
              </a:spcBef>
              <a:spcAft>
                <a:spcPts val="0"/>
              </a:spcAft>
              <a:buNone/>
            </a:pPr>
            <a:r>
              <a:rPr lang="es" sz="2300">
                <a:latin typeface="Helvetica Neue"/>
                <a:ea typeface="Helvetica Neue"/>
                <a:cs typeface="Helvetica Neue"/>
                <a:sym typeface="Helvetica Neue"/>
              </a:rPr>
              <a:t>@juegosdelrojas</a:t>
            </a:r>
            <a:endParaRPr sz="2300">
              <a:latin typeface="Helvetica Neue"/>
              <a:ea typeface="Helvetica Neue"/>
              <a:cs typeface="Helvetica Neue"/>
              <a:sym typeface="Helvetica Neue"/>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711"/>
        <p:cNvGrpSpPr/>
        <p:nvPr/>
      </p:nvGrpSpPr>
      <p:grpSpPr>
        <a:xfrm>
          <a:off x="0" y="0"/>
          <a:ext cx="0" cy="0"/>
          <a:chOff x="0" y="0"/>
          <a:chExt cx="0" cy="0"/>
        </a:xfrm>
      </p:grpSpPr>
      <p:sp>
        <p:nvSpPr>
          <p:cNvPr id="1712" name="Google Shape;1712;p121"/>
          <p:cNvSpPr/>
          <p:nvPr/>
        </p:nvSpPr>
        <p:spPr>
          <a:xfrm>
            <a:off x="3076862" y="4597057"/>
            <a:ext cx="2517900" cy="340800"/>
          </a:xfrm>
          <a:prstGeom prst="rect">
            <a:avLst/>
          </a:prstGeom>
          <a:noFill/>
          <a:ln>
            <a:noFill/>
          </a:ln>
        </p:spPr>
        <p:txBody>
          <a:bodyPr spcFirstLastPara="1" wrap="square" lIns="58925" tIns="29450" rIns="58925" bIns="29450" anchor="t" anchorCtr="0">
            <a:noAutofit/>
          </a:bodyPr>
          <a:lstStyle/>
          <a:p>
            <a:pPr marL="0" lvl="0" indent="0" algn="l" rtl="0">
              <a:spcBef>
                <a:spcPts val="0"/>
              </a:spcBef>
              <a:spcAft>
                <a:spcPts val="0"/>
              </a:spcAft>
              <a:buClr>
                <a:schemeClr val="dk1"/>
              </a:buClr>
              <a:buSzPts val="700"/>
              <a:buFont typeface="Arial"/>
              <a:buNone/>
            </a:pPr>
            <a:r>
              <a:rPr lang="es" sz="3200">
                <a:latin typeface="Calibri"/>
                <a:ea typeface="Calibri"/>
                <a:cs typeface="Calibri"/>
                <a:sym typeface="Calibri"/>
              </a:rPr>
              <a:t>@Nvilandry</a:t>
            </a:r>
            <a:endParaRPr sz="3200">
              <a:latin typeface="Calibri"/>
              <a:ea typeface="Calibri"/>
              <a:cs typeface="Calibri"/>
              <a:sym typeface="Calibri"/>
            </a:endParaRPr>
          </a:p>
        </p:txBody>
      </p:sp>
      <p:pic>
        <p:nvPicPr>
          <p:cNvPr id="1713" name="Google Shape;1713;p121"/>
          <p:cNvPicPr preferRelativeResize="0"/>
          <p:nvPr/>
        </p:nvPicPr>
        <p:blipFill>
          <a:blip r:embed="rId3">
            <a:alphaModFix/>
          </a:blip>
          <a:stretch>
            <a:fillRect/>
          </a:stretch>
        </p:blipFill>
        <p:spPr>
          <a:xfrm>
            <a:off x="81325" y="-1"/>
            <a:ext cx="8981350" cy="4309202"/>
          </a:xfrm>
          <a:prstGeom prst="rect">
            <a:avLst/>
          </a:prstGeom>
          <a:noFill/>
          <a:ln>
            <a:noFill/>
          </a:ln>
        </p:spPr>
      </p:pic>
      <p:pic>
        <p:nvPicPr>
          <p:cNvPr id="1714" name="Google Shape;1714;p121" descr="DSC02932.JPG"/>
          <p:cNvPicPr preferRelativeResize="0"/>
          <p:nvPr/>
        </p:nvPicPr>
        <p:blipFill>
          <a:blip r:embed="rId4">
            <a:alphaModFix/>
          </a:blip>
          <a:stretch>
            <a:fillRect/>
          </a:stretch>
        </p:blipFill>
        <p:spPr>
          <a:xfrm>
            <a:off x="7017414" y="3691811"/>
            <a:ext cx="1227314" cy="124600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718"/>
        <p:cNvGrpSpPr/>
        <p:nvPr/>
      </p:nvGrpSpPr>
      <p:grpSpPr>
        <a:xfrm>
          <a:off x="0" y="0"/>
          <a:ext cx="0" cy="0"/>
          <a:chOff x="0" y="0"/>
          <a:chExt cx="0" cy="0"/>
        </a:xfrm>
      </p:grpSpPr>
      <p:sp>
        <p:nvSpPr>
          <p:cNvPr id="1719" name="Google Shape;1719;p122"/>
          <p:cNvSpPr/>
          <p:nvPr/>
        </p:nvSpPr>
        <p:spPr>
          <a:xfrm>
            <a:off x="3058669" y="4706190"/>
            <a:ext cx="2517900" cy="340800"/>
          </a:xfrm>
          <a:prstGeom prst="rect">
            <a:avLst/>
          </a:prstGeom>
          <a:noFill/>
          <a:ln>
            <a:noFill/>
          </a:ln>
        </p:spPr>
        <p:txBody>
          <a:bodyPr spcFirstLastPara="1" wrap="square" lIns="58925" tIns="29450" rIns="58925" bIns="29450" anchor="t" anchorCtr="0">
            <a:noAutofit/>
          </a:bodyPr>
          <a:lstStyle/>
          <a:p>
            <a:pPr marL="0" marR="0" lvl="0" indent="0" algn="ctr" rtl="0">
              <a:spcBef>
                <a:spcPts val="0"/>
              </a:spcBef>
              <a:spcAft>
                <a:spcPts val="0"/>
              </a:spcAft>
              <a:buNone/>
            </a:pPr>
            <a:endParaRPr sz="2300">
              <a:latin typeface="Helvetica Neue"/>
              <a:ea typeface="Helvetica Neue"/>
              <a:cs typeface="Helvetica Neue"/>
              <a:sym typeface="Helvetica Neue"/>
            </a:endParaRPr>
          </a:p>
        </p:txBody>
      </p:sp>
      <p:pic>
        <p:nvPicPr>
          <p:cNvPr id="1720" name="Google Shape;1720;p122"/>
          <p:cNvPicPr preferRelativeResize="0"/>
          <p:nvPr/>
        </p:nvPicPr>
        <p:blipFill>
          <a:blip r:embed="rId3">
            <a:alphaModFix/>
          </a:blip>
          <a:stretch>
            <a:fillRect/>
          </a:stretch>
        </p:blipFill>
        <p:spPr>
          <a:xfrm>
            <a:off x="183674" y="95594"/>
            <a:ext cx="8810525" cy="4516646"/>
          </a:xfrm>
          <a:prstGeom prst="rect">
            <a:avLst/>
          </a:prstGeom>
          <a:noFill/>
          <a:ln>
            <a:noFill/>
          </a:ln>
        </p:spPr>
      </p:pic>
      <p:pic>
        <p:nvPicPr>
          <p:cNvPr id="1721" name="Google Shape;1721;p122" descr="Captura de pantalla 2016-10-01 a las 19.16.18.png"/>
          <p:cNvPicPr preferRelativeResize="0"/>
          <p:nvPr/>
        </p:nvPicPr>
        <p:blipFill>
          <a:blip r:embed="rId4">
            <a:alphaModFix/>
          </a:blip>
          <a:stretch>
            <a:fillRect/>
          </a:stretch>
        </p:blipFill>
        <p:spPr>
          <a:xfrm>
            <a:off x="7185450" y="3635363"/>
            <a:ext cx="1231242" cy="1283146"/>
          </a:xfrm>
          <a:prstGeom prst="rect">
            <a:avLst/>
          </a:prstGeom>
          <a:noFill/>
          <a:ln>
            <a:noFill/>
          </a:ln>
        </p:spPr>
      </p:pic>
      <p:sp>
        <p:nvSpPr>
          <p:cNvPr id="1722" name="Google Shape;1722;p122"/>
          <p:cNvSpPr txBox="1"/>
          <p:nvPr/>
        </p:nvSpPr>
        <p:spPr>
          <a:xfrm>
            <a:off x="2579449" y="4085556"/>
            <a:ext cx="3731100" cy="1581900"/>
          </a:xfrm>
          <a:prstGeom prst="rect">
            <a:avLst/>
          </a:prstGeom>
          <a:noFill/>
          <a:ln>
            <a:noFill/>
          </a:ln>
        </p:spPr>
        <p:txBody>
          <a:bodyPr spcFirstLastPara="1" wrap="square" lIns="58925" tIns="58925" rIns="58925" bIns="58925" anchor="ctr" anchorCtr="0">
            <a:noAutofit/>
          </a:bodyPr>
          <a:lstStyle/>
          <a:p>
            <a:pPr marL="0" lvl="0" indent="0" algn="l" rtl="0">
              <a:lnSpc>
                <a:spcPct val="145227"/>
              </a:lnSpc>
              <a:spcBef>
                <a:spcPts val="0"/>
              </a:spcBef>
              <a:spcAft>
                <a:spcPts val="0"/>
              </a:spcAft>
              <a:buNone/>
            </a:pPr>
            <a:r>
              <a:rPr lang="es" sz="3200">
                <a:latin typeface="Calibri"/>
                <a:ea typeface="Calibri"/>
                <a:cs typeface="Calibri"/>
                <a:sym typeface="Calibri"/>
              </a:rPr>
              <a:t>@javito_grillo</a:t>
            </a:r>
            <a:endParaRPr sz="3200">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726"/>
        <p:cNvGrpSpPr/>
        <p:nvPr/>
      </p:nvGrpSpPr>
      <p:grpSpPr>
        <a:xfrm>
          <a:off x="0" y="0"/>
          <a:ext cx="0" cy="0"/>
          <a:chOff x="0" y="0"/>
          <a:chExt cx="0" cy="0"/>
        </a:xfrm>
      </p:grpSpPr>
      <p:pic>
        <p:nvPicPr>
          <p:cNvPr id="1727" name="Google Shape;1727;p123"/>
          <p:cNvPicPr preferRelativeResize="0"/>
          <p:nvPr/>
        </p:nvPicPr>
        <p:blipFill>
          <a:blip r:embed="rId3">
            <a:alphaModFix/>
          </a:blip>
          <a:stretch>
            <a:fillRect/>
          </a:stretch>
        </p:blipFill>
        <p:spPr>
          <a:xfrm>
            <a:off x="0" y="0"/>
            <a:ext cx="9143999" cy="5143499"/>
          </a:xfrm>
          <a:prstGeom prst="rect">
            <a:avLst/>
          </a:prstGeom>
          <a:noFill/>
          <a:ln>
            <a:noFill/>
          </a:ln>
        </p:spPr>
      </p:pic>
      <p:sp>
        <p:nvSpPr>
          <p:cNvPr id="1728" name="Google Shape;1728;p123"/>
          <p:cNvSpPr/>
          <p:nvPr/>
        </p:nvSpPr>
        <p:spPr>
          <a:xfrm>
            <a:off x="1941725" y="4597050"/>
            <a:ext cx="4682100" cy="510600"/>
          </a:xfrm>
          <a:prstGeom prst="rect">
            <a:avLst/>
          </a:prstGeom>
          <a:solidFill>
            <a:srgbClr val="FFFFFF"/>
          </a:solidFill>
          <a:ln>
            <a:noFill/>
          </a:ln>
        </p:spPr>
        <p:txBody>
          <a:bodyPr spcFirstLastPara="1" wrap="square" lIns="58925" tIns="29450" rIns="58925" bIns="29450" anchor="t" anchorCtr="0">
            <a:noAutofit/>
          </a:bodyPr>
          <a:lstStyle/>
          <a:p>
            <a:pPr marL="0" lvl="0" indent="0" algn="l" rtl="0">
              <a:spcBef>
                <a:spcPts val="0"/>
              </a:spcBef>
              <a:spcAft>
                <a:spcPts val="0"/>
              </a:spcAft>
              <a:buClr>
                <a:schemeClr val="dk1"/>
              </a:buClr>
              <a:buSzPts val="700"/>
              <a:buFont typeface="Arial"/>
              <a:buNone/>
            </a:pPr>
            <a:r>
              <a:rPr lang="es" sz="3200">
                <a:latin typeface="Calibri"/>
                <a:ea typeface="Calibri"/>
                <a:cs typeface="Calibri"/>
                <a:sym typeface="Calibri"/>
              </a:rPr>
              <a:t>Elena Rodríguez @iElenaR </a:t>
            </a:r>
            <a:endParaRPr sz="3200">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732"/>
        <p:cNvGrpSpPr/>
        <p:nvPr/>
      </p:nvGrpSpPr>
      <p:grpSpPr>
        <a:xfrm>
          <a:off x="0" y="0"/>
          <a:ext cx="0" cy="0"/>
          <a:chOff x="0" y="0"/>
          <a:chExt cx="0" cy="0"/>
        </a:xfrm>
      </p:grpSpPr>
      <p:sp>
        <p:nvSpPr>
          <p:cNvPr id="1733" name="Google Shape;1733;p124"/>
          <p:cNvSpPr/>
          <p:nvPr/>
        </p:nvSpPr>
        <p:spPr>
          <a:xfrm>
            <a:off x="3058669" y="4706190"/>
            <a:ext cx="2517900" cy="340800"/>
          </a:xfrm>
          <a:prstGeom prst="rect">
            <a:avLst/>
          </a:prstGeom>
          <a:noFill/>
          <a:ln>
            <a:noFill/>
          </a:ln>
        </p:spPr>
        <p:txBody>
          <a:bodyPr spcFirstLastPara="1" wrap="square" lIns="58925" tIns="29450" rIns="58925" bIns="29450" anchor="t" anchorCtr="0">
            <a:noAutofit/>
          </a:bodyPr>
          <a:lstStyle/>
          <a:p>
            <a:pPr marL="0" marR="0" lvl="0" indent="0" algn="ctr" rtl="0">
              <a:spcBef>
                <a:spcPts val="0"/>
              </a:spcBef>
              <a:spcAft>
                <a:spcPts val="0"/>
              </a:spcAft>
              <a:buNone/>
            </a:pPr>
            <a:endParaRPr sz="2300">
              <a:latin typeface="Helvetica Neue"/>
              <a:ea typeface="Helvetica Neue"/>
              <a:cs typeface="Helvetica Neue"/>
              <a:sym typeface="Helvetica Neue"/>
            </a:endParaRPr>
          </a:p>
        </p:txBody>
      </p:sp>
      <p:pic>
        <p:nvPicPr>
          <p:cNvPr id="1734" name="Google Shape;1734;p124">
            <a:hlinkClick r:id="rId3"/>
          </p:cNvPr>
          <p:cNvPicPr preferRelativeResize="0"/>
          <p:nvPr/>
        </p:nvPicPr>
        <p:blipFill rotWithShape="1">
          <a:blip r:embed="rId4">
            <a:alphaModFix/>
          </a:blip>
          <a:srcRect t="13919" r="1409" b="9346"/>
          <a:stretch/>
        </p:blipFill>
        <p:spPr>
          <a:xfrm>
            <a:off x="0" y="0"/>
            <a:ext cx="9144000" cy="5143501"/>
          </a:xfrm>
          <a:prstGeom prst="rect">
            <a:avLst/>
          </a:prstGeom>
          <a:noFill/>
          <a:ln>
            <a:noFill/>
          </a:ln>
        </p:spPr>
      </p:pic>
      <p:sp>
        <p:nvSpPr>
          <p:cNvPr id="1735" name="Google Shape;1735;p124"/>
          <p:cNvSpPr txBox="1"/>
          <p:nvPr/>
        </p:nvSpPr>
        <p:spPr>
          <a:xfrm>
            <a:off x="3058675" y="4596250"/>
            <a:ext cx="3871500" cy="5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3000" u="sng">
                <a:solidFill>
                  <a:srgbClr val="657786"/>
                </a:solidFill>
                <a:highlight>
                  <a:srgbClr val="F5F8FA"/>
                </a:highlight>
                <a:hlinkClick r:id="rId5">
                  <a:extLst>
                    <a:ext uri="{A12FA001-AC4F-418D-AE19-62706E023703}">
                      <ahyp:hlinkClr xmlns:ahyp="http://schemas.microsoft.com/office/drawing/2018/hyperlinkcolor" val="tx"/>
                    </a:ext>
                  </a:extLst>
                </a:hlinkClick>
              </a:rPr>
              <a:t>@HackeaDistopia</a:t>
            </a:r>
            <a:endParaRPr sz="30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739"/>
        <p:cNvGrpSpPr/>
        <p:nvPr/>
      </p:nvGrpSpPr>
      <p:grpSpPr>
        <a:xfrm>
          <a:off x="0" y="0"/>
          <a:ext cx="0" cy="0"/>
          <a:chOff x="0" y="0"/>
          <a:chExt cx="0" cy="0"/>
        </a:xfrm>
      </p:grpSpPr>
      <p:pic>
        <p:nvPicPr>
          <p:cNvPr id="1740" name="Google Shape;1740;p125" descr="Captura de pantalla 2015-04-13 a la(s) 22.21.02.png"/>
          <p:cNvPicPr preferRelativeResize="0"/>
          <p:nvPr/>
        </p:nvPicPr>
        <p:blipFill rotWithShape="1">
          <a:blip r:embed="rId3">
            <a:alphaModFix/>
          </a:blip>
          <a:srcRect t="27566" b="11364"/>
          <a:stretch/>
        </p:blipFill>
        <p:spPr>
          <a:xfrm>
            <a:off x="291565" y="319597"/>
            <a:ext cx="8478150" cy="4667349"/>
          </a:xfrm>
          <a:prstGeom prst="rect">
            <a:avLst/>
          </a:prstGeom>
          <a:noFill/>
          <a:ln>
            <a:noFill/>
          </a:ln>
        </p:spPr>
      </p:pic>
      <p:pic>
        <p:nvPicPr>
          <p:cNvPr id="1741" name="Google Shape;1741;p125"/>
          <p:cNvPicPr preferRelativeResize="0"/>
          <p:nvPr/>
        </p:nvPicPr>
        <p:blipFill>
          <a:blip r:embed="rId4">
            <a:alphaModFix/>
          </a:blip>
          <a:stretch>
            <a:fillRect/>
          </a:stretch>
        </p:blipFill>
        <p:spPr>
          <a:xfrm>
            <a:off x="2223158" y="3938071"/>
            <a:ext cx="969189" cy="1205429"/>
          </a:xfrm>
          <a:prstGeom prst="rect">
            <a:avLst/>
          </a:prstGeom>
          <a:noFill/>
          <a:ln>
            <a:noFill/>
          </a:ln>
        </p:spPr>
      </p:pic>
      <p:pic>
        <p:nvPicPr>
          <p:cNvPr id="1742" name="Google Shape;1742;p125"/>
          <p:cNvPicPr preferRelativeResize="0"/>
          <p:nvPr/>
        </p:nvPicPr>
        <p:blipFill>
          <a:blip r:embed="rId5">
            <a:alphaModFix/>
          </a:blip>
          <a:stretch>
            <a:fillRect/>
          </a:stretch>
        </p:blipFill>
        <p:spPr>
          <a:xfrm>
            <a:off x="5947699" y="3890498"/>
            <a:ext cx="911843" cy="1253009"/>
          </a:xfrm>
          <a:prstGeom prst="rect">
            <a:avLst/>
          </a:prstGeom>
          <a:noFill/>
          <a:ln>
            <a:noFill/>
          </a:ln>
        </p:spPr>
      </p:pic>
      <p:pic>
        <p:nvPicPr>
          <p:cNvPr id="1743" name="Google Shape;1743;p125"/>
          <p:cNvPicPr preferRelativeResize="0"/>
          <p:nvPr/>
        </p:nvPicPr>
        <p:blipFill>
          <a:blip r:embed="rId6">
            <a:alphaModFix/>
          </a:blip>
          <a:stretch>
            <a:fillRect/>
          </a:stretch>
        </p:blipFill>
        <p:spPr>
          <a:xfrm>
            <a:off x="3927885" y="4143089"/>
            <a:ext cx="1205508" cy="843856"/>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747"/>
        <p:cNvGrpSpPr/>
        <p:nvPr/>
      </p:nvGrpSpPr>
      <p:grpSpPr>
        <a:xfrm>
          <a:off x="0" y="0"/>
          <a:ext cx="0" cy="0"/>
          <a:chOff x="0" y="0"/>
          <a:chExt cx="0" cy="0"/>
        </a:xfrm>
      </p:grpSpPr>
      <p:pic>
        <p:nvPicPr>
          <p:cNvPr id="1748" name="Google Shape;1748;p126"/>
          <p:cNvPicPr preferRelativeResize="0"/>
          <p:nvPr/>
        </p:nvPicPr>
        <p:blipFill>
          <a:blip r:embed="rId3">
            <a:alphaModFix/>
          </a:blip>
          <a:stretch>
            <a:fillRect/>
          </a:stretch>
        </p:blipFill>
        <p:spPr>
          <a:xfrm>
            <a:off x="11" y="73050"/>
            <a:ext cx="9001388" cy="4997400"/>
          </a:xfrm>
          <a:prstGeom prst="rect">
            <a:avLst/>
          </a:prstGeom>
          <a:noFill/>
          <a:ln>
            <a:noFill/>
          </a:ln>
        </p:spPr>
      </p:pic>
      <p:sp>
        <p:nvSpPr>
          <p:cNvPr id="1749" name="Google Shape;1749;p126"/>
          <p:cNvSpPr txBox="1"/>
          <p:nvPr/>
        </p:nvSpPr>
        <p:spPr>
          <a:xfrm>
            <a:off x="-125063" y="3262924"/>
            <a:ext cx="3195300" cy="346200"/>
          </a:xfrm>
          <a:prstGeom prst="rect">
            <a:avLst/>
          </a:prstGeom>
          <a:noFill/>
          <a:ln>
            <a:noFill/>
          </a:ln>
        </p:spPr>
        <p:txBody>
          <a:bodyPr spcFirstLastPara="1" wrap="square" lIns="32750" tIns="32750" rIns="32750" bIns="32750" anchor="ctr" anchorCtr="0">
            <a:noAutofit/>
          </a:bodyPr>
          <a:lstStyle/>
          <a:p>
            <a:pPr marL="0" marR="0" lvl="0" indent="0" algn="ctr" rtl="0">
              <a:lnSpc>
                <a:spcPct val="100000"/>
              </a:lnSpc>
              <a:spcBef>
                <a:spcPts val="0"/>
              </a:spcBef>
              <a:spcAft>
                <a:spcPts val="0"/>
              </a:spcAft>
              <a:buClr>
                <a:srgbClr val="000000"/>
              </a:buClr>
              <a:buFont typeface="Helvetica Neue"/>
              <a:buNone/>
            </a:pPr>
            <a:r>
              <a:rPr lang="es" sz="2300" b="1">
                <a:solidFill>
                  <a:schemeClr val="lt1"/>
                </a:solidFill>
                <a:latin typeface="Dosis"/>
                <a:ea typeface="Dosis"/>
                <a:cs typeface="Dosis"/>
                <a:sym typeface="Dosis"/>
              </a:rPr>
              <a:t>8 ASIGNATURAS</a:t>
            </a:r>
            <a:endParaRPr sz="2300" b="1" i="0" u="none" strike="noStrike" cap="none">
              <a:solidFill>
                <a:schemeClr val="lt1"/>
              </a:solidFill>
              <a:latin typeface="Dosis"/>
              <a:ea typeface="Dosis"/>
              <a:cs typeface="Dosis"/>
              <a:sym typeface="Dosis"/>
            </a:endParaRPr>
          </a:p>
        </p:txBody>
      </p:sp>
      <p:pic>
        <p:nvPicPr>
          <p:cNvPr id="1750" name="Google Shape;1750;p126" descr="Captura de pantalla 2016-10-01 a las 18.28.33.png"/>
          <p:cNvPicPr preferRelativeResize="0"/>
          <p:nvPr/>
        </p:nvPicPr>
        <p:blipFill>
          <a:blip r:embed="rId4">
            <a:alphaModFix/>
          </a:blip>
          <a:stretch>
            <a:fillRect/>
          </a:stretch>
        </p:blipFill>
        <p:spPr>
          <a:xfrm>
            <a:off x="1747877" y="3995559"/>
            <a:ext cx="1047147" cy="798265"/>
          </a:xfrm>
          <a:prstGeom prst="rect">
            <a:avLst/>
          </a:prstGeom>
          <a:noFill/>
          <a:ln>
            <a:noFill/>
          </a:ln>
        </p:spPr>
      </p:pic>
      <p:pic>
        <p:nvPicPr>
          <p:cNvPr id="1751" name="Google Shape;1751;p126"/>
          <p:cNvPicPr preferRelativeResize="0"/>
          <p:nvPr/>
        </p:nvPicPr>
        <p:blipFill>
          <a:blip r:embed="rId5">
            <a:alphaModFix/>
          </a:blip>
          <a:stretch>
            <a:fillRect/>
          </a:stretch>
        </p:blipFill>
        <p:spPr>
          <a:xfrm>
            <a:off x="209195" y="3791971"/>
            <a:ext cx="969189" cy="1205429"/>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755"/>
        <p:cNvGrpSpPr/>
        <p:nvPr/>
      </p:nvGrpSpPr>
      <p:grpSpPr>
        <a:xfrm>
          <a:off x="0" y="0"/>
          <a:ext cx="0" cy="0"/>
          <a:chOff x="0" y="0"/>
          <a:chExt cx="0" cy="0"/>
        </a:xfrm>
      </p:grpSpPr>
      <p:pic>
        <p:nvPicPr>
          <p:cNvPr id="1756" name="Google Shape;1756;p127"/>
          <p:cNvPicPr preferRelativeResize="0"/>
          <p:nvPr/>
        </p:nvPicPr>
        <p:blipFill>
          <a:blip r:embed="rId3">
            <a:alphaModFix/>
          </a:blip>
          <a:stretch>
            <a:fillRect/>
          </a:stretch>
        </p:blipFill>
        <p:spPr>
          <a:xfrm>
            <a:off x="2032525" y="97050"/>
            <a:ext cx="5095545" cy="2733540"/>
          </a:xfrm>
          <a:prstGeom prst="rect">
            <a:avLst/>
          </a:prstGeom>
          <a:noFill/>
          <a:ln>
            <a:noFill/>
          </a:ln>
        </p:spPr>
      </p:pic>
      <p:pic>
        <p:nvPicPr>
          <p:cNvPr id="1757" name="Google Shape;1757;p127"/>
          <p:cNvPicPr preferRelativeResize="0"/>
          <p:nvPr/>
        </p:nvPicPr>
        <p:blipFill>
          <a:blip r:embed="rId4">
            <a:alphaModFix/>
          </a:blip>
          <a:stretch>
            <a:fillRect/>
          </a:stretch>
        </p:blipFill>
        <p:spPr>
          <a:xfrm>
            <a:off x="7532402" y="0"/>
            <a:ext cx="1611600" cy="4365075"/>
          </a:xfrm>
          <a:prstGeom prst="rect">
            <a:avLst/>
          </a:prstGeom>
          <a:noFill/>
          <a:ln>
            <a:noFill/>
          </a:ln>
        </p:spPr>
      </p:pic>
      <p:pic>
        <p:nvPicPr>
          <p:cNvPr id="1758" name="Google Shape;1758;p127"/>
          <p:cNvPicPr preferRelativeResize="0"/>
          <p:nvPr/>
        </p:nvPicPr>
        <p:blipFill>
          <a:blip r:embed="rId5">
            <a:alphaModFix/>
          </a:blip>
          <a:stretch>
            <a:fillRect/>
          </a:stretch>
        </p:blipFill>
        <p:spPr>
          <a:xfrm>
            <a:off x="4422759" y="2776663"/>
            <a:ext cx="2389772" cy="1803713"/>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128"/>
          <p:cNvSpPr/>
          <p:nvPr/>
        </p:nvSpPr>
        <p:spPr>
          <a:xfrm>
            <a:off x="3242675" y="232844"/>
            <a:ext cx="2632200" cy="4180800"/>
          </a:xfrm>
          <a:prstGeom prst="roundRect">
            <a:avLst>
              <a:gd name="adj" fmla="val 16667"/>
            </a:avLst>
          </a:prstGeom>
          <a:noFill/>
          <a:ln w="28575" cap="flat" cmpd="sng">
            <a:solidFill>
              <a:srgbClr val="1F497D"/>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1764" name="Google Shape;1764;p128"/>
          <p:cNvSpPr txBox="1"/>
          <p:nvPr/>
        </p:nvSpPr>
        <p:spPr>
          <a:xfrm>
            <a:off x="7994700" y="1718444"/>
            <a:ext cx="644100" cy="94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5000"/>
          </a:p>
        </p:txBody>
      </p:sp>
      <p:pic>
        <p:nvPicPr>
          <p:cNvPr id="1765" name="Google Shape;1765;p128"/>
          <p:cNvPicPr preferRelativeResize="0"/>
          <p:nvPr/>
        </p:nvPicPr>
        <p:blipFill rotWithShape="1">
          <a:blip r:embed="rId3">
            <a:alphaModFix/>
          </a:blip>
          <a:srcRect/>
          <a:stretch/>
        </p:blipFill>
        <p:spPr>
          <a:xfrm>
            <a:off x="630700" y="1013425"/>
            <a:ext cx="2080500" cy="2176800"/>
          </a:xfrm>
          <a:prstGeom prst="rect">
            <a:avLst/>
          </a:prstGeom>
          <a:noFill/>
          <a:ln>
            <a:noFill/>
          </a:ln>
        </p:spPr>
      </p:pic>
      <p:sp>
        <p:nvSpPr>
          <p:cNvPr id="1766" name="Google Shape;1766;p128"/>
          <p:cNvSpPr txBox="1"/>
          <p:nvPr/>
        </p:nvSpPr>
        <p:spPr>
          <a:xfrm>
            <a:off x="407975" y="3761538"/>
            <a:ext cx="2772000" cy="65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500" b="1">
                <a:solidFill>
                  <a:srgbClr val="666666"/>
                </a:solidFill>
                <a:latin typeface="Dosis"/>
                <a:ea typeface="Dosis"/>
                <a:cs typeface="Dosis"/>
                <a:sym typeface="Dosis"/>
              </a:rPr>
              <a:t>TAREAS/ RETOS</a:t>
            </a:r>
            <a:endParaRPr sz="2500" b="1">
              <a:solidFill>
                <a:srgbClr val="666666"/>
              </a:solidFill>
              <a:latin typeface="Dosis"/>
              <a:ea typeface="Dosis"/>
              <a:cs typeface="Dosis"/>
              <a:sym typeface="Dosis"/>
            </a:endParaRPr>
          </a:p>
          <a:p>
            <a:pPr marL="0" lvl="0" indent="0" algn="ctr" rtl="0">
              <a:spcBef>
                <a:spcPts val="0"/>
              </a:spcBef>
              <a:spcAft>
                <a:spcPts val="0"/>
              </a:spcAft>
              <a:buNone/>
            </a:pPr>
            <a:r>
              <a:rPr lang="es" sz="2500" b="1">
                <a:solidFill>
                  <a:srgbClr val="666666"/>
                </a:solidFill>
                <a:latin typeface="Dosis"/>
                <a:ea typeface="Dosis"/>
                <a:cs typeface="Dosis"/>
                <a:sym typeface="Dosis"/>
              </a:rPr>
              <a:t>PUNTOS  XP</a:t>
            </a:r>
            <a:endParaRPr sz="2500" b="1">
              <a:solidFill>
                <a:srgbClr val="666666"/>
              </a:solidFill>
              <a:latin typeface="Dosis"/>
              <a:ea typeface="Dosis"/>
              <a:cs typeface="Dosis"/>
              <a:sym typeface="Dosis"/>
            </a:endParaRPr>
          </a:p>
        </p:txBody>
      </p:sp>
      <p:pic>
        <p:nvPicPr>
          <p:cNvPr id="1767" name="Google Shape;1767;p128"/>
          <p:cNvPicPr preferRelativeResize="0"/>
          <p:nvPr/>
        </p:nvPicPr>
        <p:blipFill>
          <a:blip r:embed="rId4">
            <a:alphaModFix/>
          </a:blip>
          <a:stretch>
            <a:fillRect/>
          </a:stretch>
        </p:blipFill>
        <p:spPr>
          <a:xfrm>
            <a:off x="630700" y="2627894"/>
            <a:ext cx="846000" cy="1012841"/>
          </a:xfrm>
          <a:prstGeom prst="rect">
            <a:avLst/>
          </a:prstGeom>
          <a:noFill/>
          <a:ln>
            <a:noFill/>
          </a:ln>
        </p:spPr>
      </p:pic>
      <p:pic>
        <p:nvPicPr>
          <p:cNvPr id="1768" name="Google Shape;1768;p128"/>
          <p:cNvPicPr preferRelativeResize="0"/>
          <p:nvPr/>
        </p:nvPicPr>
        <p:blipFill>
          <a:blip r:embed="rId5">
            <a:alphaModFix/>
          </a:blip>
          <a:stretch>
            <a:fillRect/>
          </a:stretch>
        </p:blipFill>
        <p:spPr>
          <a:xfrm>
            <a:off x="1758699" y="2470878"/>
            <a:ext cx="748125" cy="1169856"/>
          </a:xfrm>
          <a:prstGeom prst="rect">
            <a:avLst/>
          </a:prstGeom>
          <a:noFill/>
          <a:ln>
            <a:noFill/>
          </a:ln>
        </p:spPr>
      </p:pic>
      <p:pic>
        <p:nvPicPr>
          <p:cNvPr id="1769" name="Google Shape;1769;p128"/>
          <p:cNvPicPr preferRelativeResize="0"/>
          <p:nvPr/>
        </p:nvPicPr>
        <p:blipFill rotWithShape="1">
          <a:blip r:embed="rId6">
            <a:alphaModFix/>
          </a:blip>
          <a:srcRect/>
          <a:stretch/>
        </p:blipFill>
        <p:spPr>
          <a:xfrm>
            <a:off x="3864577" y="1246883"/>
            <a:ext cx="943500" cy="943200"/>
          </a:xfrm>
          <a:prstGeom prst="rect">
            <a:avLst/>
          </a:prstGeom>
          <a:noFill/>
          <a:ln>
            <a:noFill/>
          </a:ln>
        </p:spPr>
      </p:pic>
      <p:pic>
        <p:nvPicPr>
          <p:cNvPr id="1770" name="Google Shape;1770;p128"/>
          <p:cNvPicPr preferRelativeResize="0"/>
          <p:nvPr/>
        </p:nvPicPr>
        <p:blipFill rotWithShape="1">
          <a:blip r:embed="rId7">
            <a:alphaModFix/>
          </a:blip>
          <a:srcRect/>
          <a:stretch/>
        </p:blipFill>
        <p:spPr>
          <a:xfrm>
            <a:off x="3994775" y="2470880"/>
            <a:ext cx="846000" cy="845400"/>
          </a:xfrm>
          <a:prstGeom prst="rect">
            <a:avLst/>
          </a:prstGeom>
          <a:noFill/>
          <a:ln>
            <a:noFill/>
          </a:ln>
        </p:spPr>
      </p:pic>
      <p:sp>
        <p:nvSpPr>
          <p:cNvPr id="1771" name="Google Shape;1771;p128"/>
          <p:cNvSpPr txBox="1"/>
          <p:nvPr/>
        </p:nvSpPr>
        <p:spPr>
          <a:xfrm>
            <a:off x="3172775" y="3761538"/>
            <a:ext cx="2772000" cy="65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500" b="1">
                <a:solidFill>
                  <a:srgbClr val="666666"/>
                </a:solidFill>
                <a:latin typeface="Dosis"/>
                <a:ea typeface="Dosis"/>
                <a:cs typeface="Dosis"/>
                <a:sym typeface="Dosis"/>
              </a:rPr>
              <a:t>INSIGNIAS</a:t>
            </a:r>
            <a:endParaRPr sz="2500" b="1">
              <a:solidFill>
                <a:srgbClr val="666666"/>
              </a:solidFill>
              <a:latin typeface="Dosis"/>
              <a:ea typeface="Dosis"/>
              <a:cs typeface="Dosis"/>
              <a:sym typeface="Dosis"/>
            </a:endParaRPr>
          </a:p>
        </p:txBody>
      </p:sp>
      <p:sp>
        <p:nvSpPr>
          <p:cNvPr id="1772" name="Google Shape;1772;p128"/>
          <p:cNvSpPr/>
          <p:nvPr/>
        </p:nvSpPr>
        <p:spPr>
          <a:xfrm>
            <a:off x="6063925" y="197388"/>
            <a:ext cx="2632200" cy="4119300"/>
          </a:xfrm>
          <a:prstGeom prst="roundRect">
            <a:avLst>
              <a:gd name="adj" fmla="val 16667"/>
            </a:avLst>
          </a:prstGeom>
          <a:noFill/>
          <a:ln w="28575" cap="flat" cmpd="sng">
            <a:solidFill>
              <a:srgbClr val="1F497D"/>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1773" name="Google Shape;1773;p128"/>
          <p:cNvSpPr txBox="1"/>
          <p:nvPr/>
        </p:nvSpPr>
        <p:spPr>
          <a:xfrm>
            <a:off x="1348900" y="168100"/>
            <a:ext cx="644100" cy="84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5000" b="1">
                <a:latin typeface="Dosis"/>
                <a:ea typeface="Dosis"/>
                <a:cs typeface="Dosis"/>
                <a:sym typeface="Dosis"/>
              </a:rPr>
              <a:t>P</a:t>
            </a:r>
            <a:endParaRPr sz="5000" b="1">
              <a:latin typeface="Dosis"/>
              <a:ea typeface="Dosis"/>
              <a:cs typeface="Dosis"/>
              <a:sym typeface="Dosis"/>
            </a:endParaRPr>
          </a:p>
        </p:txBody>
      </p:sp>
      <p:sp>
        <p:nvSpPr>
          <p:cNvPr id="1774" name="Google Shape;1774;p128"/>
          <p:cNvSpPr txBox="1"/>
          <p:nvPr/>
        </p:nvSpPr>
        <p:spPr>
          <a:xfrm>
            <a:off x="4171625" y="120756"/>
            <a:ext cx="644100" cy="84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5000" b="1">
                <a:latin typeface="Dosis"/>
                <a:ea typeface="Dosis"/>
                <a:cs typeface="Dosis"/>
                <a:sym typeface="Dosis"/>
              </a:rPr>
              <a:t>B</a:t>
            </a:r>
            <a:endParaRPr sz="5000" b="1">
              <a:latin typeface="Dosis"/>
              <a:ea typeface="Dosis"/>
              <a:cs typeface="Dosis"/>
              <a:sym typeface="Dosis"/>
            </a:endParaRPr>
          </a:p>
        </p:txBody>
      </p:sp>
      <p:sp>
        <p:nvSpPr>
          <p:cNvPr id="1775" name="Google Shape;1775;p128"/>
          <p:cNvSpPr txBox="1"/>
          <p:nvPr/>
        </p:nvSpPr>
        <p:spPr>
          <a:xfrm>
            <a:off x="7124550" y="120756"/>
            <a:ext cx="644100" cy="84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5000" b="1">
                <a:latin typeface="Dosis"/>
                <a:ea typeface="Dosis"/>
                <a:cs typeface="Dosis"/>
                <a:sym typeface="Dosis"/>
              </a:rPr>
              <a:t>L</a:t>
            </a:r>
            <a:endParaRPr sz="5000" b="1">
              <a:latin typeface="Dosis"/>
              <a:ea typeface="Dosis"/>
              <a:cs typeface="Dosis"/>
              <a:sym typeface="Dosis"/>
            </a:endParaRPr>
          </a:p>
        </p:txBody>
      </p:sp>
      <p:pic>
        <p:nvPicPr>
          <p:cNvPr id="1776" name="Google Shape;1776;p128"/>
          <p:cNvPicPr preferRelativeResize="0"/>
          <p:nvPr/>
        </p:nvPicPr>
        <p:blipFill rotWithShape="1">
          <a:blip r:embed="rId8">
            <a:alphaModFix/>
          </a:blip>
          <a:srcRect/>
          <a:stretch/>
        </p:blipFill>
        <p:spPr>
          <a:xfrm>
            <a:off x="6124821" y="1013425"/>
            <a:ext cx="2510400" cy="845400"/>
          </a:xfrm>
          <a:prstGeom prst="rect">
            <a:avLst/>
          </a:prstGeom>
          <a:noFill/>
          <a:ln>
            <a:noFill/>
          </a:ln>
        </p:spPr>
      </p:pic>
      <p:sp>
        <p:nvSpPr>
          <p:cNvPr id="1777" name="Google Shape;1777;p128"/>
          <p:cNvSpPr/>
          <p:nvPr/>
        </p:nvSpPr>
        <p:spPr>
          <a:xfrm>
            <a:off x="421425" y="232951"/>
            <a:ext cx="2632200" cy="4387800"/>
          </a:xfrm>
          <a:prstGeom prst="roundRect">
            <a:avLst>
              <a:gd name="adj" fmla="val 16667"/>
            </a:avLst>
          </a:prstGeom>
          <a:noFill/>
          <a:ln w="28575" cap="flat" cmpd="sng">
            <a:solidFill>
              <a:srgbClr val="1F497D"/>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1778" name="Google Shape;1778;p128"/>
          <p:cNvSpPr txBox="1"/>
          <p:nvPr/>
        </p:nvSpPr>
        <p:spPr>
          <a:xfrm>
            <a:off x="6124825" y="3761538"/>
            <a:ext cx="2772000" cy="6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500" b="1">
                <a:solidFill>
                  <a:srgbClr val="666666"/>
                </a:solidFill>
                <a:latin typeface="Dosis"/>
                <a:ea typeface="Dosis"/>
                <a:cs typeface="Dosis"/>
                <a:sym typeface="Dosis"/>
              </a:rPr>
              <a:t>CLASIFICACIONES</a:t>
            </a:r>
            <a:endParaRPr sz="2500" b="1">
              <a:solidFill>
                <a:srgbClr val="666666"/>
              </a:solidFill>
              <a:latin typeface="Dosis"/>
              <a:ea typeface="Dosis"/>
              <a:cs typeface="Dosis"/>
              <a:sym typeface="Dosis"/>
            </a:endParaRPr>
          </a:p>
        </p:txBody>
      </p:sp>
      <p:pic>
        <p:nvPicPr>
          <p:cNvPr id="1779" name="Google Shape;1779;p128"/>
          <p:cNvPicPr preferRelativeResize="0"/>
          <p:nvPr/>
        </p:nvPicPr>
        <p:blipFill rotWithShape="1">
          <a:blip r:embed="rId9">
            <a:alphaModFix/>
          </a:blip>
          <a:srcRect r="9321"/>
          <a:stretch/>
        </p:blipFill>
        <p:spPr>
          <a:xfrm>
            <a:off x="6241825" y="2072500"/>
            <a:ext cx="2276400" cy="864000"/>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p129"/>
          <p:cNvSpPr txBox="1"/>
          <p:nvPr/>
        </p:nvSpPr>
        <p:spPr>
          <a:xfrm>
            <a:off x="4210100" y="670850"/>
            <a:ext cx="3905100" cy="984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4000" b="1">
                <a:latin typeface="Dosis"/>
                <a:ea typeface="Dosis"/>
                <a:cs typeface="Dosis"/>
                <a:sym typeface="Dosis"/>
              </a:rPr>
              <a:t>EJEMPLOS</a:t>
            </a:r>
            <a:endParaRPr sz="4000" b="1">
              <a:latin typeface="Dosis"/>
              <a:ea typeface="Dosis"/>
              <a:cs typeface="Dosis"/>
              <a:sym typeface="Dosis"/>
            </a:endParaRPr>
          </a:p>
        </p:txBody>
      </p:sp>
      <p:pic>
        <p:nvPicPr>
          <p:cNvPr id="1785" name="Google Shape;1785;p129">
            <a:hlinkClick r:id="rId3"/>
          </p:cNvPr>
          <p:cNvPicPr preferRelativeResize="0"/>
          <p:nvPr/>
        </p:nvPicPr>
        <p:blipFill>
          <a:blip r:embed="rId4">
            <a:alphaModFix/>
          </a:blip>
          <a:stretch>
            <a:fillRect/>
          </a:stretch>
        </p:blipFill>
        <p:spPr>
          <a:xfrm>
            <a:off x="723900" y="521675"/>
            <a:ext cx="1842624" cy="1133475"/>
          </a:xfrm>
          <a:prstGeom prst="rect">
            <a:avLst/>
          </a:prstGeom>
          <a:noFill/>
          <a:ln>
            <a:noFill/>
          </a:ln>
        </p:spPr>
      </p:pic>
      <p:pic>
        <p:nvPicPr>
          <p:cNvPr id="1786" name="Google Shape;1786;p129">
            <a:hlinkClick r:id="rId5"/>
          </p:cNvPr>
          <p:cNvPicPr preferRelativeResize="0"/>
          <p:nvPr/>
        </p:nvPicPr>
        <p:blipFill>
          <a:blip r:embed="rId6">
            <a:alphaModFix/>
          </a:blip>
          <a:stretch>
            <a:fillRect/>
          </a:stretch>
        </p:blipFill>
        <p:spPr>
          <a:xfrm>
            <a:off x="730374" y="1779050"/>
            <a:ext cx="1829700" cy="1649775"/>
          </a:xfrm>
          <a:prstGeom prst="rect">
            <a:avLst/>
          </a:prstGeom>
          <a:noFill/>
          <a:ln>
            <a:noFill/>
          </a:ln>
        </p:spPr>
      </p:pic>
      <p:pic>
        <p:nvPicPr>
          <p:cNvPr id="1787" name="Google Shape;1787;p129">
            <a:hlinkClick r:id="rId7"/>
          </p:cNvPr>
          <p:cNvPicPr preferRelativeResize="0"/>
          <p:nvPr/>
        </p:nvPicPr>
        <p:blipFill>
          <a:blip r:embed="rId8">
            <a:alphaModFix/>
          </a:blip>
          <a:stretch>
            <a:fillRect/>
          </a:stretch>
        </p:blipFill>
        <p:spPr>
          <a:xfrm>
            <a:off x="2243725" y="3261750"/>
            <a:ext cx="1966375" cy="829475"/>
          </a:xfrm>
          <a:prstGeom prst="rect">
            <a:avLst/>
          </a:prstGeom>
          <a:noFill/>
          <a:ln>
            <a:noFill/>
          </a:ln>
        </p:spPr>
      </p:pic>
      <p:pic>
        <p:nvPicPr>
          <p:cNvPr id="1788" name="Google Shape;1788;p129">
            <a:hlinkClick r:id="rId9"/>
          </p:cNvPr>
          <p:cNvPicPr preferRelativeResize="0"/>
          <p:nvPr/>
        </p:nvPicPr>
        <p:blipFill>
          <a:blip r:embed="rId10">
            <a:alphaModFix/>
          </a:blip>
          <a:stretch>
            <a:fillRect/>
          </a:stretch>
        </p:blipFill>
        <p:spPr>
          <a:xfrm>
            <a:off x="2980070" y="1881262"/>
            <a:ext cx="3905099" cy="963882"/>
          </a:xfrm>
          <a:prstGeom prst="rect">
            <a:avLst/>
          </a:prstGeom>
          <a:noFill/>
          <a:ln>
            <a:noFill/>
          </a:ln>
        </p:spPr>
      </p:pic>
      <p:pic>
        <p:nvPicPr>
          <p:cNvPr id="1789" name="Google Shape;1789;p129">
            <a:hlinkClick r:id="rId11"/>
          </p:cNvPr>
          <p:cNvPicPr preferRelativeResize="0"/>
          <p:nvPr/>
        </p:nvPicPr>
        <p:blipFill>
          <a:blip r:embed="rId12">
            <a:alphaModFix/>
          </a:blip>
          <a:stretch>
            <a:fillRect/>
          </a:stretch>
        </p:blipFill>
        <p:spPr>
          <a:xfrm>
            <a:off x="4934000" y="2981669"/>
            <a:ext cx="2657475" cy="1752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pic>
        <p:nvPicPr>
          <p:cNvPr id="911" name="Google Shape;911;p49"/>
          <p:cNvPicPr preferRelativeResize="0"/>
          <p:nvPr/>
        </p:nvPicPr>
        <p:blipFill rotWithShape="1">
          <a:blip r:embed="rId3">
            <a:alphaModFix/>
          </a:blip>
          <a:srcRect r="2534" b="2695"/>
          <a:stretch/>
        </p:blipFill>
        <p:spPr>
          <a:xfrm>
            <a:off x="1403824" y="384700"/>
            <a:ext cx="6178375" cy="4112175"/>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93"/>
        <p:cNvGrpSpPr/>
        <p:nvPr/>
      </p:nvGrpSpPr>
      <p:grpSpPr>
        <a:xfrm>
          <a:off x="0" y="0"/>
          <a:ext cx="0" cy="0"/>
          <a:chOff x="0" y="0"/>
          <a:chExt cx="0" cy="0"/>
        </a:xfrm>
      </p:grpSpPr>
      <p:sp>
        <p:nvSpPr>
          <p:cNvPr id="1794" name="Google Shape;1794;p130"/>
          <p:cNvSpPr txBox="1"/>
          <p:nvPr/>
        </p:nvSpPr>
        <p:spPr>
          <a:xfrm>
            <a:off x="4253088" y="354675"/>
            <a:ext cx="3905100" cy="984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4000">
                <a:latin typeface="Bangers"/>
                <a:ea typeface="Bangers"/>
                <a:cs typeface="Bangers"/>
                <a:sym typeface="Bangers"/>
              </a:rPr>
              <a:t>infantil</a:t>
            </a:r>
            <a:endParaRPr sz="4000">
              <a:latin typeface="Bangers"/>
              <a:ea typeface="Bangers"/>
              <a:cs typeface="Bangers"/>
              <a:sym typeface="Bangers"/>
            </a:endParaRPr>
          </a:p>
        </p:txBody>
      </p:sp>
      <p:pic>
        <p:nvPicPr>
          <p:cNvPr id="1795" name="Google Shape;1795;p130">
            <a:hlinkClick r:id="rId3"/>
          </p:cNvPr>
          <p:cNvPicPr preferRelativeResize="0"/>
          <p:nvPr/>
        </p:nvPicPr>
        <p:blipFill>
          <a:blip r:embed="rId4">
            <a:alphaModFix/>
          </a:blip>
          <a:stretch>
            <a:fillRect/>
          </a:stretch>
        </p:blipFill>
        <p:spPr>
          <a:xfrm>
            <a:off x="1275463" y="562775"/>
            <a:ext cx="2397876" cy="984300"/>
          </a:xfrm>
          <a:prstGeom prst="rect">
            <a:avLst/>
          </a:prstGeom>
          <a:noFill/>
          <a:ln>
            <a:noFill/>
          </a:ln>
        </p:spPr>
      </p:pic>
      <p:pic>
        <p:nvPicPr>
          <p:cNvPr id="1796" name="Google Shape;1796;p130">
            <a:hlinkClick r:id="rId5"/>
          </p:cNvPr>
          <p:cNvPicPr preferRelativeResize="0"/>
          <p:nvPr/>
        </p:nvPicPr>
        <p:blipFill>
          <a:blip r:embed="rId6">
            <a:alphaModFix/>
          </a:blip>
          <a:stretch>
            <a:fillRect/>
          </a:stretch>
        </p:blipFill>
        <p:spPr>
          <a:xfrm>
            <a:off x="689338" y="1699475"/>
            <a:ext cx="7781925" cy="466725"/>
          </a:xfrm>
          <a:prstGeom prst="rect">
            <a:avLst/>
          </a:prstGeom>
          <a:noFill/>
          <a:ln>
            <a:noFill/>
          </a:ln>
        </p:spPr>
      </p:pic>
      <p:pic>
        <p:nvPicPr>
          <p:cNvPr id="1797" name="Google Shape;1797;p130">
            <a:hlinkClick r:id="rId7"/>
          </p:cNvPr>
          <p:cNvPicPr preferRelativeResize="0"/>
          <p:nvPr/>
        </p:nvPicPr>
        <p:blipFill>
          <a:blip r:embed="rId8">
            <a:alphaModFix/>
          </a:blip>
          <a:stretch>
            <a:fillRect/>
          </a:stretch>
        </p:blipFill>
        <p:spPr>
          <a:xfrm>
            <a:off x="1081587" y="2521575"/>
            <a:ext cx="2034100" cy="1299900"/>
          </a:xfrm>
          <a:prstGeom prst="rect">
            <a:avLst/>
          </a:prstGeom>
          <a:noFill/>
          <a:ln>
            <a:noFill/>
          </a:ln>
        </p:spPr>
      </p:pic>
      <p:pic>
        <p:nvPicPr>
          <p:cNvPr id="1798" name="Google Shape;1798;p130">
            <a:hlinkClick r:id="rId9"/>
          </p:cNvPr>
          <p:cNvPicPr preferRelativeResize="0"/>
          <p:nvPr/>
        </p:nvPicPr>
        <p:blipFill>
          <a:blip r:embed="rId10">
            <a:alphaModFix/>
          </a:blip>
          <a:stretch>
            <a:fillRect/>
          </a:stretch>
        </p:blipFill>
        <p:spPr>
          <a:xfrm>
            <a:off x="4129514" y="2405925"/>
            <a:ext cx="3514676" cy="178150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802"/>
        <p:cNvGrpSpPr/>
        <p:nvPr/>
      </p:nvGrpSpPr>
      <p:grpSpPr>
        <a:xfrm>
          <a:off x="0" y="0"/>
          <a:ext cx="0" cy="0"/>
          <a:chOff x="0" y="0"/>
          <a:chExt cx="0" cy="0"/>
        </a:xfrm>
      </p:grpSpPr>
      <p:pic>
        <p:nvPicPr>
          <p:cNvPr id="1803" name="Google Shape;1803;p131">
            <a:hlinkClick r:id="rId3"/>
          </p:cNvPr>
          <p:cNvPicPr preferRelativeResize="0"/>
          <p:nvPr/>
        </p:nvPicPr>
        <p:blipFill>
          <a:blip r:embed="rId4">
            <a:alphaModFix/>
          </a:blip>
          <a:stretch>
            <a:fillRect/>
          </a:stretch>
        </p:blipFill>
        <p:spPr>
          <a:xfrm>
            <a:off x="783650" y="1930238"/>
            <a:ext cx="2513075" cy="1283025"/>
          </a:xfrm>
          <a:prstGeom prst="rect">
            <a:avLst/>
          </a:prstGeom>
          <a:noFill/>
          <a:ln>
            <a:noFill/>
          </a:ln>
        </p:spPr>
      </p:pic>
      <p:pic>
        <p:nvPicPr>
          <p:cNvPr id="1804" name="Google Shape;1804;p131">
            <a:hlinkClick r:id="rId5"/>
          </p:cNvPr>
          <p:cNvPicPr preferRelativeResize="0"/>
          <p:nvPr/>
        </p:nvPicPr>
        <p:blipFill>
          <a:blip r:embed="rId6">
            <a:alphaModFix/>
          </a:blip>
          <a:stretch>
            <a:fillRect/>
          </a:stretch>
        </p:blipFill>
        <p:spPr>
          <a:xfrm>
            <a:off x="783646" y="3287171"/>
            <a:ext cx="2787125" cy="1045950"/>
          </a:xfrm>
          <a:prstGeom prst="rect">
            <a:avLst/>
          </a:prstGeom>
          <a:noFill/>
          <a:ln>
            <a:noFill/>
          </a:ln>
        </p:spPr>
      </p:pic>
      <p:pic>
        <p:nvPicPr>
          <p:cNvPr id="1805" name="Google Shape;1805;p131">
            <a:hlinkClick r:id="rId7"/>
          </p:cNvPr>
          <p:cNvPicPr preferRelativeResize="0"/>
          <p:nvPr/>
        </p:nvPicPr>
        <p:blipFill>
          <a:blip r:embed="rId8">
            <a:alphaModFix/>
          </a:blip>
          <a:stretch>
            <a:fillRect/>
          </a:stretch>
        </p:blipFill>
        <p:spPr>
          <a:xfrm>
            <a:off x="56701" y="1202458"/>
            <a:ext cx="2787125" cy="909997"/>
          </a:xfrm>
          <a:prstGeom prst="rect">
            <a:avLst/>
          </a:prstGeom>
          <a:noFill/>
          <a:ln>
            <a:noFill/>
          </a:ln>
        </p:spPr>
      </p:pic>
      <p:pic>
        <p:nvPicPr>
          <p:cNvPr id="1806" name="Google Shape;1806;p131">
            <a:hlinkClick r:id="rId9"/>
          </p:cNvPr>
          <p:cNvPicPr preferRelativeResize="0"/>
          <p:nvPr/>
        </p:nvPicPr>
        <p:blipFill>
          <a:blip r:embed="rId10">
            <a:alphaModFix/>
          </a:blip>
          <a:stretch>
            <a:fillRect/>
          </a:stretch>
        </p:blipFill>
        <p:spPr>
          <a:xfrm>
            <a:off x="3838325" y="2112438"/>
            <a:ext cx="4276887" cy="641533"/>
          </a:xfrm>
          <a:prstGeom prst="rect">
            <a:avLst/>
          </a:prstGeom>
          <a:noFill/>
          <a:ln>
            <a:noFill/>
          </a:ln>
        </p:spPr>
      </p:pic>
      <p:pic>
        <p:nvPicPr>
          <p:cNvPr id="1807" name="Google Shape;1807;p131">
            <a:hlinkClick r:id="rId11"/>
          </p:cNvPr>
          <p:cNvPicPr preferRelativeResize="0"/>
          <p:nvPr/>
        </p:nvPicPr>
        <p:blipFill>
          <a:blip r:embed="rId12">
            <a:alphaModFix/>
          </a:blip>
          <a:stretch>
            <a:fillRect/>
          </a:stretch>
        </p:blipFill>
        <p:spPr>
          <a:xfrm>
            <a:off x="3838325" y="3531975"/>
            <a:ext cx="4673400" cy="512825"/>
          </a:xfrm>
          <a:prstGeom prst="rect">
            <a:avLst/>
          </a:prstGeom>
          <a:noFill/>
          <a:ln>
            <a:noFill/>
          </a:ln>
        </p:spPr>
      </p:pic>
      <p:sp>
        <p:nvSpPr>
          <p:cNvPr id="1808" name="Google Shape;1808;p131"/>
          <p:cNvSpPr txBox="1"/>
          <p:nvPr/>
        </p:nvSpPr>
        <p:spPr>
          <a:xfrm>
            <a:off x="2102025" y="89350"/>
            <a:ext cx="3905100" cy="984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4000">
                <a:latin typeface="Bangers"/>
                <a:ea typeface="Bangers"/>
                <a:cs typeface="Bangers"/>
                <a:sym typeface="Bangers"/>
              </a:rPr>
              <a:t>PRIMARIA</a:t>
            </a:r>
            <a:endParaRPr sz="4000">
              <a:latin typeface="Bangers"/>
              <a:ea typeface="Bangers"/>
              <a:cs typeface="Bangers"/>
              <a:sym typeface="Bangers"/>
            </a:endParaRPr>
          </a:p>
        </p:txBody>
      </p:sp>
      <p:pic>
        <p:nvPicPr>
          <p:cNvPr id="1809" name="Google Shape;1809;p131">
            <a:hlinkClick r:id="rId13"/>
          </p:cNvPr>
          <p:cNvPicPr preferRelativeResize="0"/>
          <p:nvPr/>
        </p:nvPicPr>
        <p:blipFill>
          <a:blip r:embed="rId14">
            <a:alphaModFix/>
          </a:blip>
          <a:stretch>
            <a:fillRect/>
          </a:stretch>
        </p:blipFill>
        <p:spPr>
          <a:xfrm>
            <a:off x="7184700" y="140875"/>
            <a:ext cx="1535150" cy="153995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813"/>
        <p:cNvGrpSpPr/>
        <p:nvPr/>
      </p:nvGrpSpPr>
      <p:grpSpPr>
        <a:xfrm>
          <a:off x="0" y="0"/>
          <a:ext cx="0" cy="0"/>
          <a:chOff x="0" y="0"/>
          <a:chExt cx="0" cy="0"/>
        </a:xfrm>
      </p:grpSpPr>
      <p:sp>
        <p:nvSpPr>
          <p:cNvPr id="1814" name="Google Shape;1814;p132"/>
          <p:cNvSpPr txBox="1"/>
          <p:nvPr/>
        </p:nvSpPr>
        <p:spPr>
          <a:xfrm>
            <a:off x="2702875" y="212988"/>
            <a:ext cx="3905100" cy="984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4000">
                <a:latin typeface="Bangers"/>
                <a:ea typeface="Bangers"/>
                <a:cs typeface="Bangers"/>
                <a:sym typeface="Bangers"/>
              </a:rPr>
              <a:t>SECUNDARIA</a:t>
            </a:r>
            <a:endParaRPr sz="4000">
              <a:latin typeface="Bangers"/>
              <a:ea typeface="Bangers"/>
              <a:cs typeface="Bangers"/>
              <a:sym typeface="Bangers"/>
            </a:endParaRPr>
          </a:p>
        </p:txBody>
      </p:sp>
      <p:pic>
        <p:nvPicPr>
          <p:cNvPr id="1815" name="Google Shape;1815;p132">
            <a:hlinkClick r:id="rId3"/>
          </p:cNvPr>
          <p:cNvPicPr preferRelativeResize="0"/>
          <p:nvPr/>
        </p:nvPicPr>
        <p:blipFill>
          <a:blip r:embed="rId4">
            <a:alphaModFix/>
          </a:blip>
          <a:stretch>
            <a:fillRect/>
          </a:stretch>
        </p:blipFill>
        <p:spPr>
          <a:xfrm>
            <a:off x="723900" y="760000"/>
            <a:ext cx="1842624" cy="1133475"/>
          </a:xfrm>
          <a:prstGeom prst="rect">
            <a:avLst/>
          </a:prstGeom>
          <a:noFill/>
          <a:ln>
            <a:noFill/>
          </a:ln>
        </p:spPr>
      </p:pic>
      <p:pic>
        <p:nvPicPr>
          <p:cNvPr id="1816" name="Google Shape;1816;p132">
            <a:hlinkClick r:id="rId5"/>
          </p:cNvPr>
          <p:cNvPicPr preferRelativeResize="0"/>
          <p:nvPr/>
        </p:nvPicPr>
        <p:blipFill>
          <a:blip r:embed="rId6">
            <a:alphaModFix/>
          </a:blip>
          <a:stretch>
            <a:fillRect/>
          </a:stretch>
        </p:blipFill>
        <p:spPr>
          <a:xfrm>
            <a:off x="119724" y="2089800"/>
            <a:ext cx="1829700" cy="1649775"/>
          </a:xfrm>
          <a:prstGeom prst="rect">
            <a:avLst/>
          </a:prstGeom>
          <a:noFill/>
          <a:ln>
            <a:noFill/>
          </a:ln>
        </p:spPr>
      </p:pic>
      <p:pic>
        <p:nvPicPr>
          <p:cNvPr id="1817" name="Google Shape;1817;p132">
            <a:hlinkClick r:id="rId7"/>
          </p:cNvPr>
          <p:cNvPicPr preferRelativeResize="0"/>
          <p:nvPr/>
        </p:nvPicPr>
        <p:blipFill>
          <a:blip r:embed="rId8">
            <a:alphaModFix/>
          </a:blip>
          <a:stretch>
            <a:fillRect/>
          </a:stretch>
        </p:blipFill>
        <p:spPr>
          <a:xfrm>
            <a:off x="119725" y="3847950"/>
            <a:ext cx="1966375" cy="829475"/>
          </a:xfrm>
          <a:prstGeom prst="rect">
            <a:avLst/>
          </a:prstGeom>
          <a:noFill/>
          <a:ln>
            <a:noFill/>
          </a:ln>
        </p:spPr>
      </p:pic>
      <p:pic>
        <p:nvPicPr>
          <p:cNvPr id="1818" name="Google Shape;1818;p132">
            <a:hlinkClick r:id="rId9"/>
          </p:cNvPr>
          <p:cNvPicPr preferRelativeResize="0"/>
          <p:nvPr/>
        </p:nvPicPr>
        <p:blipFill>
          <a:blip r:embed="rId10">
            <a:alphaModFix/>
          </a:blip>
          <a:stretch>
            <a:fillRect/>
          </a:stretch>
        </p:blipFill>
        <p:spPr>
          <a:xfrm>
            <a:off x="2416370" y="2089812"/>
            <a:ext cx="3905099" cy="963882"/>
          </a:xfrm>
          <a:prstGeom prst="rect">
            <a:avLst/>
          </a:prstGeom>
          <a:noFill/>
          <a:ln>
            <a:noFill/>
          </a:ln>
        </p:spPr>
      </p:pic>
      <p:pic>
        <p:nvPicPr>
          <p:cNvPr id="1819" name="Google Shape;1819;p132">
            <a:hlinkClick r:id="rId11"/>
          </p:cNvPr>
          <p:cNvPicPr preferRelativeResize="0"/>
          <p:nvPr/>
        </p:nvPicPr>
        <p:blipFill>
          <a:blip r:embed="rId12">
            <a:alphaModFix/>
          </a:blip>
          <a:stretch>
            <a:fillRect/>
          </a:stretch>
        </p:blipFill>
        <p:spPr>
          <a:xfrm>
            <a:off x="6470525" y="2924819"/>
            <a:ext cx="2657475" cy="1752600"/>
          </a:xfrm>
          <a:prstGeom prst="rect">
            <a:avLst/>
          </a:prstGeom>
          <a:noFill/>
          <a:ln>
            <a:noFill/>
          </a:ln>
        </p:spPr>
      </p:pic>
      <p:pic>
        <p:nvPicPr>
          <p:cNvPr id="1820" name="Google Shape;1820;p132">
            <a:hlinkClick r:id="rId13"/>
          </p:cNvPr>
          <p:cNvPicPr preferRelativeResize="0"/>
          <p:nvPr/>
        </p:nvPicPr>
        <p:blipFill>
          <a:blip r:embed="rId14">
            <a:alphaModFix/>
          </a:blip>
          <a:stretch>
            <a:fillRect/>
          </a:stretch>
        </p:blipFill>
        <p:spPr>
          <a:xfrm>
            <a:off x="2064752" y="3250025"/>
            <a:ext cx="4290450" cy="689825"/>
          </a:xfrm>
          <a:prstGeom prst="rect">
            <a:avLst/>
          </a:prstGeom>
          <a:noFill/>
          <a:ln>
            <a:noFill/>
          </a:ln>
        </p:spPr>
      </p:pic>
      <p:pic>
        <p:nvPicPr>
          <p:cNvPr id="1821" name="Google Shape;1821;p132">
            <a:hlinkClick r:id="rId15"/>
          </p:cNvPr>
          <p:cNvPicPr preferRelativeResize="0"/>
          <p:nvPr/>
        </p:nvPicPr>
        <p:blipFill>
          <a:blip r:embed="rId16">
            <a:alphaModFix/>
          </a:blip>
          <a:stretch>
            <a:fillRect/>
          </a:stretch>
        </p:blipFill>
        <p:spPr>
          <a:xfrm>
            <a:off x="7184700" y="140875"/>
            <a:ext cx="1535150" cy="153995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825"/>
        <p:cNvGrpSpPr/>
        <p:nvPr/>
      </p:nvGrpSpPr>
      <p:grpSpPr>
        <a:xfrm>
          <a:off x="0" y="0"/>
          <a:ext cx="0" cy="0"/>
          <a:chOff x="0" y="0"/>
          <a:chExt cx="0" cy="0"/>
        </a:xfrm>
      </p:grpSpPr>
      <p:sp>
        <p:nvSpPr>
          <p:cNvPr id="1826" name="Google Shape;1826;p133"/>
          <p:cNvSpPr txBox="1">
            <a:spLocks noGrp="1"/>
          </p:cNvSpPr>
          <p:nvPr>
            <p:ph type="title" idx="4294967295"/>
          </p:nvPr>
        </p:nvSpPr>
        <p:spPr>
          <a:xfrm>
            <a:off x="236900" y="525"/>
            <a:ext cx="8891100" cy="857400"/>
          </a:xfrm>
          <a:prstGeom prst="rect">
            <a:avLst/>
          </a:prstGeom>
          <a:noFill/>
          <a:ln>
            <a:noFill/>
          </a:ln>
        </p:spPr>
        <p:txBody>
          <a:bodyPr spcFirstLastPara="1" wrap="square" lIns="91425" tIns="91425" rIns="91425" bIns="91425" anchor="ctr" anchorCtr="0">
            <a:normAutofit fontScale="90000"/>
          </a:bodyPr>
          <a:lstStyle/>
          <a:p>
            <a:pPr marL="0" marR="0" lvl="0" indent="0" algn="ctr" rtl="0">
              <a:lnSpc>
                <a:spcPct val="100000"/>
              </a:lnSpc>
              <a:spcBef>
                <a:spcPts val="0"/>
              </a:spcBef>
              <a:spcAft>
                <a:spcPts val="0"/>
              </a:spcAft>
              <a:buClr>
                <a:schemeClr val="dk1"/>
              </a:buClr>
              <a:buFont typeface="Dosis"/>
              <a:buNone/>
            </a:pPr>
            <a:r>
              <a:rPr lang="es" sz="4800" b="1">
                <a:solidFill>
                  <a:srgbClr val="000000"/>
                </a:solidFill>
                <a:latin typeface="Dosis"/>
                <a:ea typeface="Dosis"/>
                <a:cs typeface="Dosis"/>
                <a:sym typeface="Dosis"/>
              </a:rPr>
              <a:t>ANALIZA UNA EXPERIENCIA</a:t>
            </a:r>
            <a:endParaRPr sz="4800">
              <a:solidFill>
                <a:srgbClr val="000000"/>
              </a:solidFill>
            </a:endParaRPr>
          </a:p>
        </p:txBody>
      </p:sp>
      <p:sp>
        <p:nvSpPr>
          <p:cNvPr id="1827" name="Google Shape;1827;p133"/>
          <p:cNvSpPr txBox="1"/>
          <p:nvPr/>
        </p:nvSpPr>
        <p:spPr>
          <a:xfrm>
            <a:off x="2054275" y="1394950"/>
            <a:ext cx="3905100" cy="984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4000">
                <a:latin typeface="Bangers"/>
                <a:ea typeface="Bangers"/>
                <a:cs typeface="Bangers"/>
                <a:sym typeface="Bangers"/>
              </a:rPr>
              <a:t>ejemplo</a:t>
            </a:r>
            <a:endParaRPr sz="4000">
              <a:latin typeface="Bangers"/>
              <a:ea typeface="Bangers"/>
              <a:cs typeface="Bangers"/>
              <a:sym typeface="Bangers"/>
            </a:endParaRPr>
          </a:p>
        </p:txBody>
      </p:sp>
      <p:pic>
        <p:nvPicPr>
          <p:cNvPr id="1828" name="Google Shape;1828;p133" descr=" La cuna de Halicarnaso | historia, literatura y educación">
            <a:hlinkClick r:id="rId3"/>
          </p:cNvPr>
          <p:cNvPicPr preferRelativeResize="0"/>
          <p:nvPr/>
        </p:nvPicPr>
        <p:blipFill>
          <a:blip r:embed="rId4">
            <a:alphaModFix/>
          </a:blip>
          <a:stretch>
            <a:fillRect/>
          </a:stretch>
        </p:blipFill>
        <p:spPr>
          <a:xfrm>
            <a:off x="860600" y="2651850"/>
            <a:ext cx="7064376" cy="15453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6"/>
                                        </p:tgtEl>
                                        <p:attrNameLst>
                                          <p:attrName>style.visibility</p:attrName>
                                        </p:attrNameLst>
                                      </p:cBhvr>
                                      <p:to>
                                        <p:strVal val="visible"/>
                                      </p:to>
                                    </p:set>
                                    <p:animEffect transition="in" filter="fade">
                                      <p:cBhvr>
                                        <p:cTn id="7" dur="1000"/>
                                        <p:tgtEl>
                                          <p:spTgt spid="1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832"/>
        <p:cNvGrpSpPr/>
        <p:nvPr/>
      </p:nvGrpSpPr>
      <p:grpSpPr>
        <a:xfrm>
          <a:off x="0" y="0"/>
          <a:ext cx="0" cy="0"/>
          <a:chOff x="0" y="0"/>
          <a:chExt cx="0" cy="0"/>
        </a:xfrm>
      </p:grpSpPr>
      <p:sp>
        <p:nvSpPr>
          <p:cNvPr id="1833" name="Google Shape;1833;p134"/>
          <p:cNvSpPr txBox="1">
            <a:spLocks noGrp="1"/>
          </p:cNvSpPr>
          <p:nvPr>
            <p:ph type="title" idx="4294967295"/>
          </p:nvPr>
        </p:nvSpPr>
        <p:spPr>
          <a:xfrm>
            <a:off x="236900" y="525"/>
            <a:ext cx="8891100" cy="857400"/>
          </a:xfrm>
          <a:prstGeom prst="rect">
            <a:avLst/>
          </a:prstGeom>
          <a:noFill/>
          <a:ln>
            <a:noFill/>
          </a:ln>
        </p:spPr>
        <p:txBody>
          <a:bodyPr spcFirstLastPara="1" wrap="square" lIns="91425" tIns="91425" rIns="91425" bIns="91425" anchor="ctr" anchorCtr="0">
            <a:normAutofit fontScale="90000"/>
          </a:bodyPr>
          <a:lstStyle/>
          <a:p>
            <a:pPr marL="0" marR="0" lvl="0" indent="0" algn="ctr" rtl="0">
              <a:lnSpc>
                <a:spcPct val="100000"/>
              </a:lnSpc>
              <a:spcBef>
                <a:spcPts val="0"/>
              </a:spcBef>
              <a:spcAft>
                <a:spcPts val="0"/>
              </a:spcAft>
              <a:buClr>
                <a:schemeClr val="dk1"/>
              </a:buClr>
              <a:buFont typeface="Dosis"/>
              <a:buNone/>
            </a:pPr>
            <a:r>
              <a:rPr lang="es" sz="4800" b="1">
                <a:solidFill>
                  <a:srgbClr val="000000"/>
                </a:solidFill>
                <a:latin typeface="Dosis"/>
                <a:ea typeface="Dosis"/>
                <a:cs typeface="Dosis"/>
                <a:sym typeface="Dosis"/>
              </a:rPr>
              <a:t>ANALIZA UNA EXPERIENCIA</a:t>
            </a:r>
            <a:endParaRPr sz="4800">
              <a:solidFill>
                <a:srgbClr val="000000"/>
              </a:solidFill>
            </a:endParaRPr>
          </a:p>
        </p:txBody>
      </p:sp>
      <p:sp>
        <p:nvSpPr>
          <p:cNvPr id="1834" name="Google Shape;1834;p134"/>
          <p:cNvSpPr txBox="1"/>
          <p:nvPr/>
        </p:nvSpPr>
        <p:spPr>
          <a:xfrm>
            <a:off x="2054275" y="1394950"/>
            <a:ext cx="3905100" cy="984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4000">
                <a:latin typeface="Bangers"/>
                <a:ea typeface="Bangers"/>
                <a:cs typeface="Bangers"/>
                <a:sym typeface="Bangers"/>
              </a:rPr>
              <a:t>ejemplo</a:t>
            </a:r>
            <a:endParaRPr sz="4000">
              <a:latin typeface="Bangers"/>
              <a:ea typeface="Bangers"/>
              <a:cs typeface="Bangers"/>
              <a:sym typeface="Bangers"/>
            </a:endParaRPr>
          </a:p>
        </p:txBody>
      </p:sp>
      <p:pic>
        <p:nvPicPr>
          <p:cNvPr id="1835" name="Google Shape;1835;p134">
            <a:hlinkClick r:id="rId3"/>
          </p:cNvPr>
          <p:cNvPicPr preferRelativeResize="0"/>
          <p:nvPr/>
        </p:nvPicPr>
        <p:blipFill>
          <a:blip r:embed="rId4">
            <a:alphaModFix/>
          </a:blip>
          <a:stretch>
            <a:fillRect/>
          </a:stretch>
        </p:blipFill>
        <p:spPr>
          <a:xfrm>
            <a:off x="652448" y="2747350"/>
            <a:ext cx="7780750" cy="1251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3"/>
                                        </p:tgtEl>
                                        <p:attrNameLst>
                                          <p:attrName>style.visibility</p:attrName>
                                        </p:attrNameLst>
                                      </p:cBhvr>
                                      <p:to>
                                        <p:strVal val="visible"/>
                                      </p:to>
                                    </p:set>
                                    <p:animEffect transition="in" filter="fade">
                                      <p:cBhvr>
                                        <p:cTn id="7" dur="1000"/>
                                        <p:tgtEl>
                                          <p:spTgt spid="18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1839"/>
        <p:cNvGrpSpPr/>
        <p:nvPr/>
      </p:nvGrpSpPr>
      <p:grpSpPr>
        <a:xfrm>
          <a:off x="0" y="0"/>
          <a:ext cx="0" cy="0"/>
          <a:chOff x="0" y="0"/>
          <a:chExt cx="0" cy="0"/>
        </a:xfrm>
      </p:grpSpPr>
      <p:sp>
        <p:nvSpPr>
          <p:cNvPr id="1840" name="Google Shape;1840;p135"/>
          <p:cNvSpPr txBox="1">
            <a:spLocks noGrp="1"/>
          </p:cNvSpPr>
          <p:nvPr>
            <p:ph type="ctrTitle"/>
          </p:nvPr>
        </p:nvSpPr>
        <p:spPr>
          <a:xfrm>
            <a:off x="-44700" y="2505300"/>
            <a:ext cx="9188700" cy="2510100"/>
          </a:xfrm>
          <a:prstGeom prst="rect">
            <a:avLst/>
          </a:prstGeom>
          <a:noFill/>
          <a:ln>
            <a:noFill/>
          </a:ln>
        </p:spPr>
        <p:txBody>
          <a:bodyPr spcFirstLastPara="1" wrap="square" lIns="91425" tIns="91425" rIns="91425" bIns="91425" anchor="b" anchorCtr="0">
            <a:normAutofit fontScale="90000"/>
          </a:bodyPr>
          <a:lstStyle/>
          <a:p>
            <a:pPr marL="0" marR="0" lvl="0" indent="0" algn="ctr" rtl="0">
              <a:lnSpc>
                <a:spcPct val="100000"/>
              </a:lnSpc>
              <a:spcBef>
                <a:spcPts val="0"/>
              </a:spcBef>
              <a:spcAft>
                <a:spcPts val="0"/>
              </a:spcAft>
              <a:buClr>
                <a:srgbClr val="FFFFFF"/>
              </a:buClr>
              <a:buFont typeface="Dosis"/>
              <a:buNone/>
            </a:pPr>
            <a:endParaRPr sz="4000"/>
          </a:p>
          <a:p>
            <a:pPr marL="0" marR="0" lvl="0" indent="0" algn="ctr" rtl="0">
              <a:lnSpc>
                <a:spcPct val="100000"/>
              </a:lnSpc>
              <a:spcBef>
                <a:spcPts val="0"/>
              </a:spcBef>
              <a:spcAft>
                <a:spcPts val="0"/>
              </a:spcAft>
              <a:buClr>
                <a:srgbClr val="FFFFFF"/>
              </a:buClr>
              <a:buFont typeface="Dosis"/>
              <a:buNone/>
            </a:pPr>
            <a:r>
              <a:rPr lang="es">
                <a:solidFill>
                  <a:srgbClr val="FFFFFF"/>
                </a:solidFill>
                <a:latin typeface="Righteous"/>
                <a:ea typeface="Righteous"/>
                <a:cs typeface="Righteous"/>
                <a:sym typeface="Righteous"/>
              </a:rPr>
              <a:t>EL PRIMER MODELO</a:t>
            </a:r>
            <a:endParaRPr>
              <a:solidFill>
                <a:srgbClr val="FFFFFF"/>
              </a:solidFill>
              <a:latin typeface="Righteous"/>
              <a:ea typeface="Righteous"/>
              <a:cs typeface="Righteous"/>
              <a:sym typeface="Righteous"/>
            </a:endParaRPr>
          </a:p>
          <a:p>
            <a:pPr marL="0" marR="0" lvl="0" indent="0" algn="ctr" rtl="0">
              <a:lnSpc>
                <a:spcPct val="100000"/>
              </a:lnSpc>
              <a:spcBef>
                <a:spcPts val="0"/>
              </a:spcBef>
              <a:spcAft>
                <a:spcPts val="0"/>
              </a:spcAft>
              <a:buClr>
                <a:srgbClr val="FFFFFF"/>
              </a:buClr>
              <a:buFont typeface="Dosis"/>
              <a:buNone/>
            </a:pPr>
            <a:r>
              <a:rPr lang="es" sz="8850">
                <a:solidFill>
                  <a:srgbClr val="FFFFFF"/>
                </a:solidFill>
                <a:latin typeface="Righteous"/>
                <a:ea typeface="Righteous"/>
                <a:cs typeface="Righteous"/>
                <a:sym typeface="Righteous"/>
              </a:rPr>
              <a:t>PBL</a:t>
            </a:r>
            <a:endParaRPr sz="8850">
              <a:solidFill>
                <a:srgbClr val="FFFFFF"/>
              </a:solidFill>
              <a:latin typeface="Righteous"/>
              <a:ea typeface="Righteous"/>
              <a:cs typeface="Righteous"/>
              <a:sym typeface="Righteous"/>
            </a:endParaRPr>
          </a:p>
        </p:txBody>
      </p:sp>
      <p:pic>
        <p:nvPicPr>
          <p:cNvPr id="1841" name="Google Shape;1841;p135"/>
          <p:cNvPicPr preferRelativeResize="0"/>
          <p:nvPr/>
        </p:nvPicPr>
        <p:blipFill>
          <a:blip r:embed="rId3">
            <a:alphaModFix/>
          </a:blip>
          <a:stretch>
            <a:fillRect/>
          </a:stretch>
        </p:blipFill>
        <p:spPr>
          <a:xfrm>
            <a:off x="3471750" y="204725"/>
            <a:ext cx="2200501" cy="2200501"/>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45"/>
        <p:cNvGrpSpPr/>
        <p:nvPr/>
      </p:nvGrpSpPr>
      <p:grpSpPr>
        <a:xfrm>
          <a:off x="0" y="0"/>
          <a:ext cx="0" cy="0"/>
          <a:chOff x="0" y="0"/>
          <a:chExt cx="0" cy="0"/>
        </a:xfrm>
      </p:grpSpPr>
      <p:sp>
        <p:nvSpPr>
          <p:cNvPr id="1846" name="Google Shape;1846;p136"/>
          <p:cNvSpPr/>
          <p:nvPr/>
        </p:nvSpPr>
        <p:spPr>
          <a:xfrm rot="5400000">
            <a:off x="2133075" y="-173600"/>
            <a:ext cx="739200" cy="1153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47" name="Google Shape;1847;p136"/>
          <p:cNvSpPr/>
          <p:nvPr/>
        </p:nvSpPr>
        <p:spPr>
          <a:xfrm rot="5400000">
            <a:off x="2133075" y="687872"/>
            <a:ext cx="739200" cy="1153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48" name="Google Shape;1848;p136"/>
          <p:cNvSpPr/>
          <p:nvPr/>
        </p:nvSpPr>
        <p:spPr>
          <a:xfrm rot="5400000">
            <a:off x="2133075" y="1549343"/>
            <a:ext cx="739200" cy="1153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49" name="Google Shape;1849;p136"/>
          <p:cNvSpPr/>
          <p:nvPr/>
        </p:nvSpPr>
        <p:spPr>
          <a:xfrm rot="5400000">
            <a:off x="3432575" y="-205628"/>
            <a:ext cx="727500" cy="1142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0" name="Google Shape;1850;p136"/>
          <p:cNvSpPr/>
          <p:nvPr/>
        </p:nvSpPr>
        <p:spPr>
          <a:xfrm rot="5400000">
            <a:off x="3432575" y="642277"/>
            <a:ext cx="727500" cy="1142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1" name="Google Shape;1851;p136"/>
          <p:cNvSpPr/>
          <p:nvPr/>
        </p:nvSpPr>
        <p:spPr>
          <a:xfrm rot="5400000">
            <a:off x="3432575" y="1490182"/>
            <a:ext cx="727500" cy="1142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2" name="Google Shape;1852;p136"/>
          <p:cNvSpPr/>
          <p:nvPr/>
        </p:nvSpPr>
        <p:spPr>
          <a:xfrm rot="5400000">
            <a:off x="3432575" y="2338088"/>
            <a:ext cx="727500" cy="1142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3" name="Google Shape;1853;p136"/>
          <p:cNvSpPr/>
          <p:nvPr/>
        </p:nvSpPr>
        <p:spPr>
          <a:xfrm rot="5400000">
            <a:off x="832677" y="-173901"/>
            <a:ext cx="740100" cy="1154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4" name="Google Shape;1854;p136"/>
          <p:cNvSpPr/>
          <p:nvPr/>
        </p:nvSpPr>
        <p:spPr>
          <a:xfrm>
            <a:off x="627743" y="33399"/>
            <a:ext cx="1143600" cy="746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s" sz="800" b="1">
                <a:latin typeface="Dosis"/>
                <a:ea typeface="Dosis"/>
                <a:cs typeface="Dosis"/>
                <a:sym typeface="Dosis"/>
              </a:rPr>
              <a:t>MUNDO</a:t>
            </a:r>
            <a:endParaRPr sz="800" b="1">
              <a:latin typeface="Dosis"/>
              <a:ea typeface="Dosis"/>
              <a:cs typeface="Dosis"/>
              <a:sym typeface="Dosis"/>
            </a:endParaRPr>
          </a:p>
          <a:p>
            <a:pPr marL="0" lvl="0" indent="0" algn="l" rtl="0">
              <a:spcBef>
                <a:spcPts val="0"/>
              </a:spcBef>
              <a:spcAft>
                <a:spcPts val="0"/>
              </a:spcAft>
              <a:buNone/>
            </a:pPr>
            <a:r>
              <a:rPr lang="es" sz="800" b="1">
                <a:latin typeface="Dosis"/>
                <a:ea typeface="Dosis"/>
                <a:cs typeface="Dosis"/>
                <a:sym typeface="Dosis"/>
              </a:rPr>
              <a:t>Donde tiene lugar el </a:t>
            </a:r>
            <a:endParaRPr sz="800" b="1">
              <a:latin typeface="Dosis"/>
              <a:ea typeface="Dosis"/>
              <a:cs typeface="Dosis"/>
              <a:sym typeface="Dosis"/>
            </a:endParaRPr>
          </a:p>
          <a:p>
            <a:pPr marL="0" lvl="0" indent="0" algn="l" rtl="0">
              <a:spcBef>
                <a:spcPts val="0"/>
              </a:spcBef>
              <a:spcAft>
                <a:spcPts val="0"/>
              </a:spcAft>
              <a:buNone/>
            </a:pPr>
            <a:r>
              <a:rPr lang="es" sz="800" b="1">
                <a:latin typeface="Dosis"/>
                <a:ea typeface="Dosis"/>
                <a:cs typeface="Dosis"/>
                <a:sym typeface="Dosis"/>
              </a:rPr>
              <a:t>sistema gamificado</a:t>
            </a:r>
            <a:endParaRPr sz="800" b="1">
              <a:latin typeface="Dosis"/>
              <a:ea typeface="Dosis"/>
              <a:cs typeface="Dosis"/>
              <a:sym typeface="Dosis"/>
            </a:endParaRPr>
          </a:p>
        </p:txBody>
      </p:sp>
      <p:sp>
        <p:nvSpPr>
          <p:cNvPr id="1855" name="Google Shape;1855;p136"/>
          <p:cNvSpPr/>
          <p:nvPr/>
        </p:nvSpPr>
        <p:spPr>
          <a:xfrm rot="5400000">
            <a:off x="832677" y="1551588"/>
            <a:ext cx="740100" cy="1154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6" name="Google Shape;1856;p136"/>
          <p:cNvSpPr/>
          <p:nvPr/>
        </p:nvSpPr>
        <p:spPr>
          <a:xfrm rot="5400000">
            <a:off x="832677" y="2414333"/>
            <a:ext cx="740100" cy="1154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7" name="Google Shape;1857;p136"/>
          <p:cNvSpPr/>
          <p:nvPr/>
        </p:nvSpPr>
        <p:spPr>
          <a:xfrm rot="5400000">
            <a:off x="832677" y="3277077"/>
            <a:ext cx="740100" cy="1154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8" name="Google Shape;1858;p136"/>
          <p:cNvSpPr/>
          <p:nvPr/>
        </p:nvSpPr>
        <p:spPr>
          <a:xfrm rot="5400000">
            <a:off x="832677" y="4139822"/>
            <a:ext cx="740100" cy="1154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59" name="Google Shape;1859;p136"/>
          <p:cNvSpPr/>
          <p:nvPr/>
        </p:nvSpPr>
        <p:spPr>
          <a:xfrm rot="5400000">
            <a:off x="2241200" y="3240984"/>
            <a:ext cx="659400" cy="11421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60" name="Google Shape;1860;p136"/>
          <p:cNvSpPr/>
          <p:nvPr/>
        </p:nvSpPr>
        <p:spPr>
          <a:xfrm rot="5400000">
            <a:off x="2241200" y="4009557"/>
            <a:ext cx="659400" cy="11421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61" name="Google Shape;1861;p136"/>
          <p:cNvSpPr/>
          <p:nvPr/>
        </p:nvSpPr>
        <p:spPr>
          <a:xfrm>
            <a:off x="627743" y="895291"/>
            <a:ext cx="1143600" cy="746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TUTORIAL</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Aprendizaje donde</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el jugador desarrolla</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habilidades iniciales</a:t>
            </a:r>
            <a:endParaRPr sz="800" b="1">
              <a:solidFill>
                <a:schemeClr val="dk1"/>
              </a:solidFill>
              <a:latin typeface="Dosis"/>
              <a:ea typeface="Dosis"/>
              <a:cs typeface="Dosis"/>
              <a:sym typeface="Dosis"/>
            </a:endParaRPr>
          </a:p>
        </p:txBody>
      </p:sp>
      <p:sp>
        <p:nvSpPr>
          <p:cNvPr id="1862" name="Google Shape;1862;p136"/>
          <p:cNvSpPr/>
          <p:nvPr/>
        </p:nvSpPr>
        <p:spPr>
          <a:xfrm>
            <a:off x="630893" y="1757191"/>
            <a:ext cx="1143600" cy="746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REGLAS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Reglas que mantienen</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el sistema estable.</a:t>
            </a:r>
            <a:endParaRPr sz="800" b="1">
              <a:solidFill>
                <a:schemeClr val="dk1"/>
              </a:solidFill>
              <a:latin typeface="Dosis"/>
              <a:ea typeface="Dosis"/>
              <a:cs typeface="Dosis"/>
              <a:sym typeface="Dosis"/>
            </a:endParaRPr>
          </a:p>
        </p:txBody>
      </p:sp>
      <p:sp>
        <p:nvSpPr>
          <p:cNvPr id="1863" name="Google Shape;1863;p136"/>
          <p:cNvSpPr/>
          <p:nvPr/>
        </p:nvSpPr>
        <p:spPr>
          <a:xfrm>
            <a:off x="630893" y="2618221"/>
            <a:ext cx="1143600" cy="746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AVATAR</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Representación</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virtual del jugador</a:t>
            </a:r>
            <a:endParaRPr sz="800" b="1">
              <a:solidFill>
                <a:schemeClr val="dk1"/>
              </a:solidFill>
              <a:latin typeface="Dosis"/>
              <a:ea typeface="Dosis"/>
              <a:cs typeface="Dosis"/>
              <a:sym typeface="Dosis"/>
            </a:endParaRPr>
          </a:p>
        </p:txBody>
      </p:sp>
      <p:sp>
        <p:nvSpPr>
          <p:cNvPr id="1864" name="Google Shape;1864;p136"/>
          <p:cNvSpPr/>
          <p:nvPr/>
        </p:nvSpPr>
        <p:spPr>
          <a:xfrm>
            <a:off x="630893" y="3482677"/>
            <a:ext cx="1143600" cy="746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NIVELES</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Representación</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virtual del jugador</a:t>
            </a:r>
            <a:endParaRPr sz="800" b="1">
              <a:solidFill>
                <a:schemeClr val="dk1"/>
              </a:solidFill>
              <a:latin typeface="Dosis"/>
              <a:ea typeface="Dosis"/>
              <a:cs typeface="Dosis"/>
              <a:sym typeface="Dosis"/>
            </a:endParaRPr>
          </a:p>
        </p:txBody>
      </p:sp>
      <p:sp>
        <p:nvSpPr>
          <p:cNvPr id="1865" name="Google Shape;1865;p136"/>
          <p:cNvSpPr/>
          <p:nvPr/>
        </p:nvSpPr>
        <p:spPr>
          <a:xfrm>
            <a:off x="630893" y="4343708"/>
            <a:ext cx="1143600" cy="746700"/>
          </a:xfrm>
          <a:prstGeom prst="roundRect">
            <a:avLst>
              <a:gd name="adj" fmla="val 16667"/>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RETOS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Misión con objetivo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concreto que lleva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a conseguir algún</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tipo de recompensa.</a:t>
            </a:r>
            <a:endParaRPr sz="800" b="1">
              <a:solidFill>
                <a:schemeClr val="dk1"/>
              </a:solidFill>
              <a:latin typeface="Dosis"/>
              <a:ea typeface="Dosis"/>
              <a:cs typeface="Dosis"/>
              <a:sym typeface="Dosis"/>
            </a:endParaRPr>
          </a:p>
        </p:txBody>
      </p:sp>
      <p:sp>
        <p:nvSpPr>
          <p:cNvPr id="1866" name="Google Shape;1866;p136"/>
          <p:cNvSpPr/>
          <p:nvPr/>
        </p:nvSpPr>
        <p:spPr>
          <a:xfrm>
            <a:off x="2005332" y="3479299"/>
            <a:ext cx="1131000" cy="6654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LEADERBOARD RELATIVO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Muestra la posición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relativa del jugador</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respecto al resto</a:t>
            </a:r>
            <a:endParaRPr sz="800" b="1">
              <a:solidFill>
                <a:schemeClr val="dk1"/>
              </a:solidFill>
              <a:latin typeface="Dosis"/>
              <a:ea typeface="Dosis"/>
              <a:cs typeface="Dosis"/>
              <a:sym typeface="Dosis"/>
            </a:endParaRPr>
          </a:p>
        </p:txBody>
      </p:sp>
      <p:sp>
        <p:nvSpPr>
          <p:cNvPr id="1867" name="Google Shape;1867;p136"/>
          <p:cNvSpPr/>
          <p:nvPr/>
        </p:nvSpPr>
        <p:spPr>
          <a:xfrm>
            <a:off x="2005332" y="4247887"/>
            <a:ext cx="1131000" cy="6654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INSIGNIAS</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Logro desbloqueado bajo ciertas circunstancias</a:t>
            </a:r>
            <a:endParaRPr sz="800" b="1">
              <a:solidFill>
                <a:schemeClr val="dk1"/>
              </a:solidFill>
              <a:latin typeface="Dosis"/>
              <a:ea typeface="Dosis"/>
              <a:cs typeface="Dosis"/>
              <a:sym typeface="Dosis"/>
            </a:endParaRPr>
          </a:p>
        </p:txBody>
      </p:sp>
      <p:sp>
        <p:nvSpPr>
          <p:cNvPr id="1868" name="Google Shape;1868;p136"/>
          <p:cNvSpPr/>
          <p:nvPr/>
        </p:nvSpPr>
        <p:spPr>
          <a:xfrm>
            <a:off x="1930227" y="33400"/>
            <a:ext cx="1142100" cy="7458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RECOMPENSAS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FIJAS Y VARIABLES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Se adquieren según una condición fija conocida</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o desconocida.</a:t>
            </a:r>
            <a:endParaRPr sz="800" b="1">
              <a:solidFill>
                <a:schemeClr val="dk1"/>
              </a:solidFill>
              <a:latin typeface="Dosis"/>
              <a:ea typeface="Dosis"/>
              <a:cs typeface="Dosis"/>
              <a:sym typeface="Dosis"/>
            </a:endParaRPr>
          </a:p>
        </p:txBody>
      </p:sp>
      <p:sp>
        <p:nvSpPr>
          <p:cNvPr id="1869" name="Google Shape;1869;p136"/>
          <p:cNvSpPr/>
          <p:nvPr/>
        </p:nvSpPr>
        <p:spPr>
          <a:xfrm>
            <a:off x="1933372" y="891467"/>
            <a:ext cx="1142100" cy="7458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PUNTOS XP</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Puntos que aumentan</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el nivel del jugador</a:t>
            </a:r>
            <a:endParaRPr sz="800" b="1">
              <a:solidFill>
                <a:schemeClr val="dk1"/>
              </a:solidFill>
              <a:latin typeface="Dosis"/>
              <a:ea typeface="Dosis"/>
              <a:cs typeface="Dosis"/>
              <a:sym typeface="Dosis"/>
            </a:endParaRPr>
          </a:p>
        </p:txBody>
      </p:sp>
      <p:sp>
        <p:nvSpPr>
          <p:cNvPr id="1870" name="Google Shape;1870;p136"/>
          <p:cNvSpPr/>
          <p:nvPr/>
        </p:nvSpPr>
        <p:spPr>
          <a:xfrm>
            <a:off x="1933372" y="1754648"/>
            <a:ext cx="1142100" cy="7458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MARCADOR HUD</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Marcador  muestra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como le va al jugador</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 en ese momento</a:t>
            </a:r>
            <a:endParaRPr sz="800" b="1">
              <a:solidFill>
                <a:schemeClr val="dk1"/>
              </a:solidFill>
              <a:latin typeface="Dosis"/>
              <a:ea typeface="Dosis"/>
              <a:cs typeface="Dosis"/>
              <a:sym typeface="Dosis"/>
            </a:endParaRPr>
          </a:p>
        </p:txBody>
      </p:sp>
      <p:sp>
        <p:nvSpPr>
          <p:cNvPr id="1871" name="Google Shape;1871;p136"/>
          <p:cNvSpPr/>
          <p:nvPr/>
        </p:nvSpPr>
        <p:spPr>
          <a:xfrm>
            <a:off x="3232315" y="2"/>
            <a:ext cx="1131000" cy="73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EQUIPAMIENTO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Items que tiene el</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jugador</a:t>
            </a:r>
            <a:endParaRPr sz="800" b="1">
              <a:solidFill>
                <a:schemeClr val="dk1"/>
              </a:solidFill>
              <a:latin typeface="Dosis"/>
              <a:ea typeface="Dosis"/>
              <a:cs typeface="Dosis"/>
              <a:sym typeface="Dosis"/>
            </a:endParaRPr>
          </a:p>
        </p:txBody>
      </p:sp>
      <p:sp>
        <p:nvSpPr>
          <p:cNvPr id="1872" name="Google Shape;1872;p136"/>
          <p:cNvSpPr/>
          <p:nvPr/>
        </p:nvSpPr>
        <p:spPr>
          <a:xfrm>
            <a:off x="3232315" y="846222"/>
            <a:ext cx="1131000" cy="73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BIENES VIRTUALES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Bienes que pueden</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ser comprados en el</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juego</a:t>
            </a:r>
            <a:endParaRPr sz="800" b="1">
              <a:solidFill>
                <a:schemeClr val="dk1"/>
              </a:solidFill>
              <a:latin typeface="Dosis"/>
              <a:ea typeface="Dosis"/>
              <a:cs typeface="Dosis"/>
              <a:sym typeface="Dosis"/>
            </a:endParaRPr>
          </a:p>
        </p:txBody>
      </p:sp>
      <p:sp>
        <p:nvSpPr>
          <p:cNvPr id="1873" name="Google Shape;1873;p136"/>
          <p:cNvSpPr/>
          <p:nvPr/>
        </p:nvSpPr>
        <p:spPr>
          <a:xfrm>
            <a:off x="3232315" y="1694135"/>
            <a:ext cx="1131000" cy="73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HABILIDADES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Mecánicas que </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modifican las características del jugador.</a:t>
            </a:r>
            <a:endParaRPr sz="800" b="1">
              <a:solidFill>
                <a:schemeClr val="dk1"/>
              </a:solidFill>
              <a:latin typeface="Dosis"/>
              <a:ea typeface="Dosis"/>
              <a:cs typeface="Dosis"/>
              <a:sym typeface="Dosis"/>
            </a:endParaRPr>
          </a:p>
        </p:txBody>
      </p:sp>
      <p:sp>
        <p:nvSpPr>
          <p:cNvPr id="1874" name="Google Shape;1874;p136"/>
          <p:cNvSpPr/>
          <p:nvPr/>
        </p:nvSpPr>
        <p:spPr>
          <a:xfrm>
            <a:off x="3232315" y="2542056"/>
            <a:ext cx="1131000" cy="73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CUSTOMIZACIÓN</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Permite customizar</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 su apariencia</a:t>
            </a:r>
            <a:endParaRPr sz="800" b="1">
              <a:solidFill>
                <a:schemeClr val="dk1"/>
              </a:solidFill>
              <a:latin typeface="Dosis"/>
              <a:ea typeface="Dosis"/>
              <a:cs typeface="Dosis"/>
              <a:sym typeface="Dosis"/>
            </a:endParaRPr>
          </a:p>
          <a:p>
            <a:pPr marL="0" lvl="0" indent="0" algn="l" rtl="0">
              <a:spcBef>
                <a:spcPts val="0"/>
              </a:spcBef>
              <a:spcAft>
                <a:spcPts val="0"/>
              </a:spcAft>
              <a:buClr>
                <a:schemeClr val="dk1"/>
              </a:buClr>
              <a:buSzPts val="900"/>
              <a:buFont typeface="Arial"/>
              <a:buNone/>
            </a:pPr>
            <a:r>
              <a:rPr lang="es" sz="800" b="1">
                <a:solidFill>
                  <a:schemeClr val="dk1"/>
                </a:solidFill>
                <a:latin typeface="Dosis"/>
                <a:ea typeface="Dosis"/>
                <a:cs typeface="Dosis"/>
                <a:sym typeface="Dosis"/>
              </a:rPr>
              <a:t>virtual</a:t>
            </a:r>
            <a:endParaRPr sz="800" b="1">
              <a:solidFill>
                <a:schemeClr val="dk1"/>
              </a:solidFill>
              <a:latin typeface="Dosis"/>
              <a:ea typeface="Dosis"/>
              <a:cs typeface="Dosis"/>
              <a:sym typeface="Dosis"/>
            </a:endParaRPr>
          </a:p>
        </p:txBody>
      </p:sp>
      <p:sp>
        <p:nvSpPr>
          <p:cNvPr id="1875" name="Google Shape;1875;p136"/>
          <p:cNvSpPr/>
          <p:nvPr/>
        </p:nvSpPr>
        <p:spPr>
          <a:xfrm rot="5400000">
            <a:off x="1350687" y="335840"/>
            <a:ext cx="626700" cy="135000"/>
          </a:xfrm>
          <a:prstGeom prst="rect">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1</a:t>
            </a:r>
            <a:endParaRPr sz="800"/>
          </a:p>
        </p:txBody>
      </p:sp>
      <p:sp>
        <p:nvSpPr>
          <p:cNvPr id="1876" name="Google Shape;1876;p136"/>
          <p:cNvSpPr/>
          <p:nvPr/>
        </p:nvSpPr>
        <p:spPr>
          <a:xfrm rot="5400000">
            <a:off x="1350687" y="1202113"/>
            <a:ext cx="626700" cy="135000"/>
          </a:xfrm>
          <a:prstGeom prst="rect">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1</a:t>
            </a:r>
            <a:endParaRPr sz="800"/>
          </a:p>
        </p:txBody>
      </p:sp>
      <p:sp>
        <p:nvSpPr>
          <p:cNvPr id="1877" name="Google Shape;1877;p136"/>
          <p:cNvSpPr/>
          <p:nvPr/>
        </p:nvSpPr>
        <p:spPr>
          <a:xfrm rot="5400000">
            <a:off x="1350687" y="2060544"/>
            <a:ext cx="626700" cy="135000"/>
          </a:xfrm>
          <a:prstGeom prst="rect">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1</a:t>
            </a:r>
            <a:endParaRPr sz="800"/>
          </a:p>
        </p:txBody>
      </p:sp>
      <p:sp>
        <p:nvSpPr>
          <p:cNvPr id="1878" name="Google Shape;1878;p136"/>
          <p:cNvSpPr/>
          <p:nvPr/>
        </p:nvSpPr>
        <p:spPr>
          <a:xfrm rot="5400000">
            <a:off x="1350687" y="2926816"/>
            <a:ext cx="626700" cy="135000"/>
          </a:xfrm>
          <a:prstGeom prst="rect">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1</a:t>
            </a:r>
            <a:endParaRPr sz="800"/>
          </a:p>
        </p:txBody>
      </p:sp>
      <p:sp>
        <p:nvSpPr>
          <p:cNvPr id="1879" name="Google Shape;1879;p136"/>
          <p:cNvSpPr/>
          <p:nvPr/>
        </p:nvSpPr>
        <p:spPr>
          <a:xfrm rot="5400000">
            <a:off x="1350687" y="3756427"/>
            <a:ext cx="626700" cy="135000"/>
          </a:xfrm>
          <a:prstGeom prst="rect">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1</a:t>
            </a:r>
            <a:endParaRPr sz="800"/>
          </a:p>
        </p:txBody>
      </p:sp>
      <p:sp>
        <p:nvSpPr>
          <p:cNvPr id="1880" name="Google Shape;1880;p136"/>
          <p:cNvSpPr/>
          <p:nvPr/>
        </p:nvSpPr>
        <p:spPr>
          <a:xfrm rot="5400000">
            <a:off x="1350687" y="4622700"/>
            <a:ext cx="626700" cy="135000"/>
          </a:xfrm>
          <a:prstGeom prst="rect">
            <a:avLst/>
          </a:prstGeom>
          <a:solidFill>
            <a:srgbClr val="EAD1DC"/>
          </a:solidFill>
          <a:ln w="9525" cap="flat" cmpd="sng">
            <a:solidFill>
              <a:srgbClr val="EAD1DC"/>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1</a:t>
            </a:r>
            <a:endParaRPr sz="800"/>
          </a:p>
        </p:txBody>
      </p:sp>
      <p:sp>
        <p:nvSpPr>
          <p:cNvPr id="1881" name="Google Shape;1881;p136"/>
          <p:cNvSpPr/>
          <p:nvPr/>
        </p:nvSpPr>
        <p:spPr>
          <a:xfrm rot="5400000">
            <a:off x="2747891" y="3746925"/>
            <a:ext cx="558600" cy="133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2</a:t>
            </a:r>
            <a:endParaRPr sz="800"/>
          </a:p>
        </p:txBody>
      </p:sp>
      <p:sp>
        <p:nvSpPr>
          <p:cNvPr id="1882" name="Google Shape;1882;p136"/>
          <p:cNvSpPr/>
          <p:nvPr/>
        </p:nvSpPr>
        <p:spPr>
          <a:xfrm rot="5400000">
            <a:off x="2747891" y="4538020"/>
            <a:ext cx="558600" cy="133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2</a:t>
            </a:r>
            <a:endParaRPr sz="800"/>
          </a:p>
        </p:txBody>
      </p:sp>
      <p:sp>
        <p:nvSpPr>
          <p:cNvPr id="1883" name="Google Shape;1883;p136"/>
          <p:cNvSpPr/>
          <p:nvPr/>
        </p:nvSpPr>
        <p:spPr>
          <a:xfrm rot="5400000">
            <a:off x="2645334" y="335457"/>
            <a:ext cx="626100" cy="1350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2</a:t>
            </a:r>
            <a:endParaRPr sz="800"/>
          </a:p>
        </p:txBody>
      </p:sp>
      <p:sp>
        <p:nvSpPr>
          <p:cNvPr id="1884" name="Google Shape;1884;p136"/>
          <p:cNvSpPr/>
          <p:nvPr/>
        </p:nvSpPr>
        <p:spPr>
          <a:xfrm rot="5400000">
            <a:off x="2645334" y="1200452"/>
            <a:ext cx="626100" cy="1350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2</a:t>
            </a:r>
            <a:endParaRPr sz="800"/>
          </a:p>
        </p:txBody>
      </p:sp>
      <p:sp>
        <p:nvSpPr>
          <p:cNvPr id="1885" name="Google Shape;1885;p136"/>
          <p:cNvSpPr/>
          <p:nvPr/>
        </p:nvSpPr>
        <p:spPr>
          <a:xfrm rot="5400000">
            <a:off x="2645334" y="2057616"/>
            <a:ext cx="626100" cy="1350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2</a:t>
            </a:r>
            <a:endParaRPr sz="800"/>
          </a:p>
        </p:txBody>
      </p:sp>
      <p:sp>
        <p:nvSpPr>
          <p:cNvPr id="1886" name="Google Shape;1886;p136"/>
          <p:cNvSpPr/>
          <p:nvPr/>
        </p:nvSpPr>
        <p:spPr>
          <a:xfrm rot="5400000">
            <a:off x="3939639" y="268771"/>
            <a:ext cx="616200" cy="1335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3</a:t>
            </a:r>
            <a:endParaRPr sz="800"/>
          </a:p>
        </p:txBody>
      </p:sp>
      <p:sp>
        <p:nvSpPr>
          <p:cNvPr id="1887" name="Google Shape;1887;p136"/>
          <p:cNvSpPr/>
          <p:nvPr/>
        </p:nvSpPr>
        <p:spPr>
          <a:xfrm rot="5400000">
            <a:off x="3939639" y="1120144"/>
            <a:ext cx="616200" cy="1335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3</a:t>
            </a:r>
            <a:endParaRPr sz="800"/>
          </a:p>
        </p:txBody>
      </p:sp>
      <p:sp>
        <p:nvSpPr>
          <p:cNvPr id="1888" name="Google Shape;1888;p136"/>
          <p:cNvSpPr/>
          <p:nvPr/>
        </p:nvSpPr>
        <p:spPr>
          <a:xfrm rot="5400000">
            <a:off x="3939639" y="1996246"/>
            <a:ext cx="616200" cy="1335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3</a:t>
            </a:r>
            <a:endParaRPr sz="800"/>
          </a:p>
        </p:txBody>
      </p:sp>
      <p:sp>
        <p:nvSpPr>
          <p:cNvPr id="1889" name="Google Shape;1889;p136"/>
          <p:cNvSpPr/>
          <p:nvPr/>
        </p:nvSpPr>
        <p:spPr>
          <a:xfrm rot="5400000">
            <a:off x="3939639" y="2868997"/>
            <a:ext cx="616200" cy="1335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3</a:t>
            </a:r>
            <a:endParaRPr sz="800"/>
          </a:p>
        </p:txBody>
      </p:sp>
      <p:sp>
        <p:nvSpPr>
          <p:cNvPr id="1890" name="Google Shape;1890;p136"/>
          <p:cNvSpPr/>
          <p:nvPr/>
        </p:nvSpPr>
        <p:spPr>
          <a:xfrm rot="5400000">
            <a:off x="2131502" y="2413378"/>
            <a:ext cx="739200" cy="1153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91" name="Google Shape;1891;p136"/>
          <p:cNvSpPr/>
          <p:nvPr/>
        </p:nvSpPr>
        <p:spPr>
          <a:xfrm>
            <a:off x="1930227" y="2616969"/>
            <a:ext cx="1142100" cy="7458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LEADERBOARD ABSOUTO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Muestra los jugadores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del TOP 5-10-15</a:t>
            </a:r>
            <a:endParaRPr sz="800" b="1">
              <a:solidFill>
                <a:schemeClr val="dk1"/>
              </a:solidFill>
              <a:latin typeface="Dosis"/>
              <a:ea typeface="Dosis"/>
              <a:cs typeface="Dosis"/>
              <a:sym typeface="Dosis"/>
            </a:endParaRPr>
          </a:p>
        </p:txBody>
      </p:sp>
      <p:sp>
        <p:nvSpPr>
          <p:cNvPr id="1892" name="Google Shape;1892;p136"/>
          <p:cNvSpPr/>
          <p:nvPr/>
        </p:nvSpPr>
        <p:spPr>
          <a:xfrm rot="5400000">
            <a:off x="2648684" y="2895612"/>
            <a:ext cx="626100" cy="1350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2</a:t>
            </a:r>
            <a:endParaRPr sz="800"/>
          </a:p>
        </p:txBody>
      </p:sp>
      <p:sp>
        <p:nvSpPr>
          <p:cNvPr id="1893" name="Google Shape;1893;p136"/>
          <p:cNvSpPr/>
          <p:nvPr/>
        </p:nvSpPr>
        <p:spPr>
          <a:xfrm rot="5400000">
            <a:off x="4628300" y="-170978"/>
            <a:ext cx="726600" cy="10719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94" name="Google Shape;1894;p136"/>
          <p:cNvSpPr/>
          <p:nvPr/>
        </p:nvSpPr>
        <p:spPr>
          <a:xfrm rot="5400000">
            <a:off x="4628300" y="675965"/>
            <a:ext cx="726600" cy="10719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95" name="Google Shape;1895;p136"/>
          <p:cNvSpPr/>
          <p:nvPr/>
        </p:nvSpPr>
        <p:spPr>
          <a:xfrm rot="5400000">
            <a:off x="4628300" y="1522908"/>
            <a:ext cx="726600" cy="10719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96" name="Google Shape;1896;p136"/>
          <p:cNvSpPr/>
          <p:nvPr/>
        </p:nvSpPr>
        <p:spPr>
          <a:xfrm rot="5400000">
            <a:off x="4628300" y="2369851"/>
            <a:ext cx="726600" cy="10719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97" name="Google Shape;1897;p136"/>
          <p:cNvSpPr/>
          <p:nvPr/>
        </p:nvSpPr>
        <p:spPr>
          <a:xfrm rot="5400000">
            <a:off x="4628300" y="3216794"/>
            <a:ext cx="726600" cy="10719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98" name="Google Shape;1898;p136"/>
          <p:cNvSpPr/>
          <p:nvPr/>
        </p:nvSpPr>
        <p:spPr>
          <a:xfrm rot="5400000">
            <a:off x="4628300" y="4063738"/>
            <a:ext cx="726600" cy="10719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899" name="Google Shape;1899;p136"/>
          <p:cNvSpPr/>
          <p:nvPr/>
        </p:nvSpPr>
        <p:spPr>
          <a:xfrm>
            <a:off x="3237368" y="4268619"/>
            <a:ext cx="1071900" cy="697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POWER UP</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Efecto positivo y</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limitado en las acciones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del jugador</a:t>
            </a:r>
            <a:endParaRPr sz="800" b="1">
              <a:solidFill>
                <a:schemeClr val="dk1"/>
              </a:solidFill>
              <a:latin typeface="Dosis"/>
              <a:ea typeface="Dosis"/>
              <a:cs typeface="Dosis"/>
              <a:sym typeface="Dosis"/>
            </a:endParaRPr>
          </a:p>
        </p:txBody>
      </p:sp>
      <p:sp>
        <p:nvSpPr>
          <p:cNvPr id="1900" name="Google Shape;1900;p136"/>
          <p:cNvSpPr/>
          <p:nvPr/>
        </p:nvSpPr>
        <p:spPr>
          <a:xfrm>
            <a:off x="4460644" y="5"/>
            <a:ext cx="1061700" cy="733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RECOMPENSAS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ALEATORIAS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Recompanesas que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se dan de forma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aleatoria.</a:t>
            </a:r>
            <a:endParaRPr sz="800" b="1">
              <a:solidFill>
                <a:schemeClr val="dk1"/>
              </a:solidFill>
              <a:latin typeface="Dosis"/>
              <a:ea typeface="Dosis"/>
              <a:cs typeface="Dosis"/>
              <a:sym typeface="Dosis"/>
            </a:endParaRPr>
          </a:p>
        </p:txBody>
      </p:sp>
      <p:sp>
        <p:nvSpPr>
          <p:cNvPr id="1901" name="Google Shape;1901;p136"/>
          <p:cNvSpPr/>
          <p:nvPr/>
        </p:nvSpPr>
        <p:spPr>
          <a:xfrm>
            <a:off x="4460644" y="845265"/>
            <a:ext cx="1061700" cy="733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ITEM DE ACCESO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Item que desbloquea</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contenido especial</a:t>
            </a:r>
            <a:endParaRPr sz="800" b="1">
              <a:solidFill>
                <a:schemeClr val="dk1"/>
              </a:solidFill>
              <a:latin typeface="Dosis"/>
              <a:ea typeface="Dosis"/>
              <a:cs typeface="Dosis"/>
              <a:sym typeface="Dosis"/>
            </a:endParaRPr>
          </a:p>
        </p:txBody>
      </p:sp>
      <p:sp>
        <p:nvSpPr>
          <p:cNvPr id="1902" name="Google Shape;1902;p136"/>
          <p:cNvSpPr/>
          <p:nvPr/>
        </p:nvSpPr>
        <p:spPr>
          <a:xfrm>
            <a:off x="4460644" y="1693889"/>
            <a:ext cx="1061700" cy="733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s" sz="800" b="1">
                <a:solidFill>
                  <a:schemeClr val="dk1"/>
                </a:solidFill>
                <a:latin typeface="Dosis"/>
                <a:ea typeface="Dosis"/>
                <a:cs typeface="Dosis"/>
                <a:sym typeface="Dosis"/>
              </a:rPr>
              <a:t>SALVAVIDAS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Da a los jugadadores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un descanso después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de un nivel difícil.</a:t>
            </a:r>
            <a:endParaRPr sz="800" b="1">
              <a:solidFill>
                <a:schemeClr val="dk1"/>
              </a:solidFill>
              <a:latin typeface="Dosis"/>
              <a:ea typeface="Dosis"/>
              <a:cs typeface="Dosis"/>
              <a:sym typeface="Dosis"/>
            </a:endParaRPr>
          </a:p>
        </p:txBody>
      </p:sp>
      <p:sp>
        <p:nvSpPr>
          <p:cNvPr id="1903" name="Google Shape;1903;p136"/>
          <p:cNvSpPr/>
          <p:nvPr/>
        </p:nvSpPr>
        <p:spPr>
          <a:xfrm>
            <a:off x="4460644" y="2539150"/>
            <a:ext cx="1061700" cy="733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REGALOS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Mecánica colaborativa</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que aumenta la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interacción entre iguales.</a:t>
            </a:r>
            <a:endParaRPr sz="800" b="1">
              <a:solidFill>
                <a:schemeClr val="dk1"/>
              </a:solidFill>
              <a:latin typeface="Dosis"/>
              <a:ea typeface="Dosis"/>
              <a:cs typeface="Dosis"/>
              <a:sym typeface="Dosis"/>
            </a:endParaRPr>
          </a:p>
        </p:txBody>
      </p:sp>
      <p:sp>
        <p:nvSpPr>
          <p:cNvPr id="1904" name="Google Shape;1904;p136"/>
          <p:cNvSpPr/>
          <p:nvPr/>
        </p:nvSpPr>
        <p:spPr>
          <a:xfrm>
            <a:off x="4460644" y="3386101"/>
            <a:ext cx="1061700" cy="733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EVENTOS ESPECIALES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Eventos limitados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que tienen lugar una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vez cada tiempo</a:t>
            </a:r>
            <a:endParaRPr sz="800" b="1">
              <a:solidFill>
                <a:schemeClr val="dk1"/>
              </a:solidFill>
              <a:latin typeface="Dosis"/>
              <a:ea typeface="Dosis"/>
              <a:cs typeface="Dosis"/>
              <a:sym typeface="Dosis"/>
            </a:endParaRPr>
          </a:p>
        </p:txBody>
      </p:sp>
      <p:sp>
        <p:nvSpPr>
          <p:cNvPr id="1905" name="Google Shape;1905;p136"/>
          <p:cNvSpPr/>
          <p:nvPr/>
        </p:nvSpPr>
        <p:spPr>
          <a:xfrm>
            <a:off x="4460644" y="4233060"/>
            <a:ext cx="1061700" cy="733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HUEVOS DE PASCUA</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Secretos especiales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que todavia no se han</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revelado.</a:t>
            </a:r>
            <a:endParaRPr sz="800" b="1">
              <a:solidFill>
                <a:schemeClr val="dk1"/>
              </a:solidFill>
              <a:latin typeface="Dosis"/>
              <a:ea typeface="Dosis"/>
              <a:cs typeface="Dosis"/>
              <a:sym typeface="Dosis"/>
            </a:endParaRPr>
          </a:p>
        </p:txBody>
      </p:sp>
      <p:sp>
        <p:nvSpPr>
          <p:cNvPr id="1906" name="Google Shape;1906;p136"/>
          <p:cNvSpPr/>
          <p:nvPr/>
        </p:nvSpPr>
        <p:spPr>
          <a:xfrm rot="5400000">
            <a:off x="3916006" y="4554921"/>
            <a:ext cx="585300" cy="1266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3</a:t>
            </a:r>
            <a:endParaRPr sz="800"/>
          </a:p>
        </p:txBody>
      </p:sp>
      <p:sp>
        <p:nvSpPr>
          <p:cNvPr id="1907" name="Google Shape;1907;p136"/>
          <p:cNvSpPr/>
          <p:nvPr/>
        </p:nvSpPr>
        <p:spPr>
          <a:xfrm rot="5400000">
            <a:off x="5112135" y="301405"/>
            <a:ext cx="615300" cy="1254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4</a:t>
            </a:r>
            <a:endParaRPr sz="800"/>
          </a:p>
        </p:txBody>
      </p:sp>
      <p:sp>
        <p:nvSpPr>
          <p:cNvPr id="1908" name="Google Shape;1908;p136"/>
          <p:cNvSpPr/>
          <p:nvPr/>
        </p:nvSpPr>
        <p:spPr>
          <a:xfrm rot="5400000">
            <a:off x="5112135" y="1151812"/>
            <a:ext cx="615300" cy="1254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4</a:t>
            </a:r>
            <a:endParaRPr sz="800"/>
          </a:p>
        </p:txBody>
      </p:sp>
      <p:sp>
        <p:nvSpPr>
          <p:cNvPr id="1909" name="Google Shape;1909;p136"/>
          <p:cNvSpPr/>
          <p:nvPr/>
        </p:nvSpPr>
        <p:spPr>
          <a:xfrm rot="5400000">
            <a:off x="5112135" y="1966228"/>
            <a:ext cx="615300" cy="1254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4</a:t>
            </a:r>
            <a:endParaRPr sz="800"/>
          </a:p>
        </p:txBody>
      </p:sp>
      <p:sp>
        <p:nvSpPr>
          <p:cNvPr id="1910" name="Google Shape;1910;p136"/>
          <p:cNvSpPr/>
          <p:nvPr/>
        </p:nvSpPr>
        <p:spPr>
          <a:xfrm rot="5400000">
            <a:off x="5112135" y="2816635"/>
            <a:ext cx="615300" cy="1254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4</a:t>
            </a:r>
            <a:endParaRPr sz="800"/>
          </a:p>
        </p:txBody>
      </p:sp>
      <p:sp>
        <p:nvSpPr>
          <p:cNvPr id="1911" name="Google Shape;1911;p136"/>
          <p:cNvSpPr/>
          <p:nvPr/>
        </p:nvSpPr>
        <p:spPr>
          <a:xfrm rot="5400000">
            <a:off x="5112135" y="3691743"/>
            <a:ext cx="615300" cy="1254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4</a:t>
            </a:r>
            <a:endParaRPr sz="800"/>
          </a:p>
        </p:txBody>
      </p:sp>
      <p:sp>
        <p:nvSpPr>
          <p:cNvPr id="1912" name="Google Shape;1912;p136"/>
          <p:cNvSpPr/>
          <p:nvPr/>
        </p:nvSpPr>
        <p:spPr>
          <a:xfrm rot="5400000">
            <a:off x="5112135" y="4563504"/>
            <a:ext cx="615300" cy="1254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4</a:t>
            </a:r>
            <a:endParaRPr sz="800"/>
          </a:p>
        </p:txBody>
      </p:sp>
      <p:sp>
        <p:nvSpPr>
          <p:cNvPr id="1913" name="Google Shape;1913;p136"/>
          <p:cNvSpPr/>
          <p:nvPr/>
        </p:nvSpPr>
        <p:spPr>
          <a:xfrm rot="5400000">
            <a:off x="3427850" y="3287036"/>
            <a:ext cx="691200" cy="1082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14" name="Google Shape;1914;p136"/>
          <p:cNvSpPr/>
          <p:nvPr/>
        </p:nvSpPr>
        <p:spPr>
          <a:xfrm>
            <a:off x="3238844" y="3479299"/>
            <a:ext cx="1071900" cy="697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MONEDA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Real o ficticia que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sirve como dinero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en el juego</a:t>
            </a:r>
            <a:endParaRPr sz="800" b="1">
              <a:solidFill>
                <a:schemeClr val="dk1"/>
              </a:solidFill>
              <a:latin typeface="Dosis"/>
              <a:ea typeface="Dosis"/>
              <a:cs typeface="Dosis"/>
              <a:sym typeface="Dosis"/>
            </a:endParaRPr>
          </a:p>
        </p:txBody>
      </p:sp>
      <p:sp>
        <p:nvSpPr>
          <p:cNvPr id="1915" name="Google Shape;1915;p136"/>
          <p:cNvSpPr/>
          <p:nvPr/>
        </p:nvSpPr>
        <p:spPr>
          <a:xfrm rot="5400000">
            <a:off x="3908432" y="3767258"/>
            <a:ext cx="585300" cy="1266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3</a:t>
            </a:r>
            <a:endParaRPr sz="800"/>
          </a:p>
        </p:txBody>
      </p:sp>
      <p:sp>
        <p:nvSpPr>
          <p:cNvPr id="1916" name="Google Shape;1916;p136"/>
          <p:cNvSpPr/>
          <p:nvPr/>
        </p:nvSpPr>
        <p:spPr>
          <a:xfrm rot="5400000">
            <a:off x="5886950" y="-183349"/>
            <a:ext cx="718200" cy="11517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17" name="Google Shape;1917;p136"/>
          <p:cNvSpPr/>
          <p:nvPr/>
        </p:nvSpPr>
        <p:spPr>
          <a:xfrm rot="5400000">
            <a:off x="5886950" y="653861"/>
            <a:ext cx="718200" cy="11517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18" name="Google Shape;1918;p136"/>
          <p:cNvSpPr/>
          <p:nvPr/>
        </p:nvSpPr>
        <p:spPr>
          <a:xfrm rot="5400000">
            <a:off x="5886950" y="1491071"/>
            <a:ext cx="718200" cy="11517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19" name="Google Shape;1919;p136"/>
          <p:cNvSpPr/>
          <p:nvPr/>
        </p:nvSpPr>
        <p:spPr>
          <a:xfrm rot="5400000">
            <a:off x="7519200" y="-496476"/>
            <a:ext cx="707400" cy="18165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20" name="Google Shape;1920;p136"/>
          <p:cNvSpPr/>
          <p:nvPr/>
        </p:nvSpPr>
        <p:spPr>
          <a:xfrm rot="5400000">
            <a:off x="7519200" y="328431"/>
            <a:ext cx="707400" cy="18165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21" name="Google Shape;1921;p136"/>
          <p:cNvSpPr/>
          <p:nvPr/>
        </p:nvSpPr>
        <p:spPr>
          <a:xfrm rot="5400000">
            <a:off x="7519200" y="1153338"/>
            <a:ext cx="707400" cy="18165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22" name="Google Shape;1922;p136"/>
          <p:cNvSpPr/>
          <p:nvPr/>
        </p:nvSpPr>
        <p:spPr>
          <a:xfrm rot="5400000">
            <a:off x="7519200" y="1978245"/>
            <a:ext cx="707400" cy="18165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23" name="Google Shape;1923;p136"/>
          <p:cNvSpPr/>
          <p:nvPr/>
        </p:nvSpPr>
        <p:spPr>
          <a:xfrm>
            <a:off x="5674242" y="33401"/>
            <a:ext cx="1140300" cy="7248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EQUIPOS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Grupos de jugadores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con identificación</a:t>
            </a:r>
            <a:endParaRPr sz="800" b="1">
              <a:solidFill>
                <a:schemeClr val="dk1"/>
              </a:solidFill>
              <a:latin typeface="Dosis"/>
              <a:ea typeface="Dosis"/>
              <a:cs typeface="Dosis"/>
              <a:sym typeface="Dosis"/>
            </a:endParaRPr>
          </a:p>
        </p:txBody>
      </p:sp>
      <p:sp>
        <p:nvSpPr>
          <p:cNvPr id="1924" name="Google Shape;1924;p136"/>
          <p:cNvSpPr/>
          <p:nvPr/>
        </p:nvSpPr>
        <p:spPr>
          <a:xfrm>
            <a:off x="5677384" y="867302"/>
            <a:ext cx="1140300" cy="7248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FREE LUNCH</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Recmpensas obtenidas</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por la acción de otros</a:t>
            </a:r>
            <a:endParaRPr sz="800" b="1">
              <a:solidFill>
                <a:schemeClr val="dk1"/>
              </a:solidFill>
              <a:latin typeface="Dosis"/>
              <a:ea typeface="Dosis"/>
              <a:cs typeface="Dosis"/>
              <a:sym typeface="Dosis"/>
            </a:endParaRPr>
          </a:p>
        </p:txBody>
      </p:sp>
      <p:sp>
        <p:nvSpPr>
          <p:cNvPr id="1925" name="Google Shape;1925;p136"/>
          <p:cNvSpPr/>
          <p:nvPr/>
        </p:nvSpPr>
        <p:spPr>
          <a:xfrm>
            <a:off x="5677384" y="1706173"/>
            <a:ext cx="1140300" cy="7248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RANKING SOCIAL</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Ranking relativo focalizado en la parte</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social del jugador.</a:t>
            </a:r>
            <a:endParaRPr sz="800" b="1">
              <a:solidFill>
                <a:schemeClr val="dk1"/>
              </a:solidFill>
              <a:latin typeface="Dosis"/>
              <a:ea typeface="Dosis"/>
              <a:cs typeface="Dosis"/>
              <a:sym typeface="Dosis"/>
            </a:endParaRPr>
          </a:p>
        </p:txBody>
      </p:sp>
      <p:sp>
        <p:nvSpPr>
          <p:cNvPr id="1926" name="Google Shape;1926;p136"/>
          <p:cNvSpPr/>
          <p:nvPr/>
        </p:nvSpPr>
        <p:spPr>
          <a:xfrm>
            <a:off x="6975559" y="56449"/>
            <a:ext cx="1799100" cy="7143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RETO EPICO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Reto especial</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solo para pros</a:t>
            </a:r>
            <a:endParaRPr sz="800" b="1">
              <a:solidFill>
                <a:schemeClr val="dk1"/>
              </a:solidFill>
              <a:latin typeface="Dosis"/>
              <a:ea typeface="Dosis"/>
              <a:cs typeface="Dosis"/>
              <a:sym typeface="Dosis"/>
            </a:endParaRPr>
          </a:p>
        </p:txBody>
      </p:sp>
      <p:sp>
        <p:nvSpPr>
          <p:cNvPr id="1927" name="Google Shape;1927;p136"/>
          <p:cNvSpPr/>
          <p:nvPr/>
        </p:nvSpPr>
        <p:spPr>
          <a:xfrm>
            <a:off x="6975559" y="879717"/>
            <a:ext cx="1799100" cy="7143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JUGADOR vs JUGADOR</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Permite la comeptición</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entre jugadores</a:t>
            </a:r>
            <a:endParaRPr sz="800" b="1">
              <a:solidFill>
                <a:schemeClr val="dk1"/>
              </a:solidFill>
              <a:latin typeface="Dosis"/>
              <a:ea typeface="Dosis"/>
              <a:cs typeface="Dosis"/>
              <a:sym typeface="Dosis"/>
            </a:endParaRPr>
          </a:p>
        </p:txBody>
      </p:sp>
      <p:sp>
        <p:nvSpPr>
          <p:cNvPr id="1928" name="Google Shape;1928;p136"/>
          <p:cNvSpPr/>
          <p:nvPr/>
        </p:nvSpPr>
        <p:spPr>
          <a:xfrm>
            <a:off x="6975559" y="1704631"/>
            <a:ext cx="1799100" cy="7143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ITEM VANIDOSO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Item raro que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representa status o </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habilidad</a:t>
            </a:r>
            <a:endParaRPr sz="800" b="1">
              <a:solidFill>
                <a:schemeClr val="dk1"/>
              </a:solidFill>
              <a:latin typeface="Dosis"/>
              <a:ea typeface="Dosis"/>
              <a:cs typeface="Dosis"/>
              <a:sym typeface="Dosis"/>
            </a:endParaRPr>
          </a:p>
        </p:txBody>
      </p:sp>
      <p:sp>
        <p:nvSpPr>
          <p:cNvPr id="1929" name="Google Shape;1929;p136"/>
          <p:cNvSpPr/>
          <p:nvPr/>
        </p:nvSpPr>
        <p:spPr>
          <a:xfrm>
            <a:off x="6975559" y="2529553"/>
            <a:ext cx="1799100" cy="7143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EMBAJADOR</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Experto del juego</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actúa como mentor.</a:t>
            </a:r>
            <a:endParaRPr sz="800" b="1">
              <a:solidFill>
                <a:schemeClr val="dk1"/>
              </a:solidFill>
              <a:latin typeface="Dosis"/>
              <a:ea typeface="Dosis"/>
              <a:cs typeface="Dosis"/>
              <a:sym typeface="Dosis"/>
            </a:endParaRPr>
          </a:p>
        </p:txBody>
      </p:sp>
      <p:sp>
        <p:nvSpPr>
          <p:cNvPr id="1930" name="Google Shape;1930;p136"/>
          <p:cNvSpPr/>
          <p:nvPr/>
        </p:nvSpPr>
        <p:spPr>
          <a:xfrm rot="5400000">
            <a:off x="6397023" y="325166"/>
            <a:ext cx="608400" cy="134700"/>
          </a:xfrm>
          <a:prstGeom prst="rect">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5</a:t>
            </a:r>
            <a:endParaRPr sz="800"/>
          </a:p>
        </p:txBody>
      </p:sp>
      <p:sp>
        <p:nvSpPr>
          <p:cNvPr id="1931" name="Google Shape;1931;p136"/>
          <p:cNvSpPr/>
          <p:nvPr/>
        </p:nvSpPr>
        <p:spPr>
          <a:xfrm rot="5400000">
            <a:off x="6397023" y="1165800"/>
            <a:ext cx="608400" cy="134700"/>
          </a:xfrm>
          <a:prstGeom prst="rect">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5</a:t>
            </a:r>
            <a:endParaRPr sz="800"/>
          </a:p>
        </p:txBody>
      </p:sp>
      <p:sp>
        <p:nvSpPr>
          <p:cNvPr id="1932" name="Google Shape;1932;p136"/>
          <p:cNvSpPr/>
          <p:nvPr/>
        </p:nvSpPr>
        <p:spPr>
          <a:xfrm rot="5400000">
            <a:off x="6397023" y="1998824"/>
            <a:ext cx="608400" cy="134700"/>
          </a:xfrm>
          <a:prstGeom prst="rect">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5</a:t>
            </a:r>
            <a:endParaRPr sz="800"/>
          </a:p>
        </p:txBody>
      </p:sp>
      <p:sp>
        <p:nvSpPr>
          <p:cNvPr id="1933" name="Google Shape;1933;p136"/>
          <p:cNvSpPr/>
          <p:nvPr/>
        </p:nvSpPr>
        <p:spPr>
          <a:xfrm rot="5400000">
            <a:off x="8291272" y="276775"/>
            <a:ext cx="599400" cy="2121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6</a:t>
            </a:r>
            <a:endParaRPr sz="800"/>
          </a:p>
        </p:txBody>
      </p:sp>
      <p:sp>
        <p:nvSpPr>
          <p:cNvPr id="1934" name="Google Shape;1934;p136"/>
          <p:cNvSpPr/>
          <p:nvPr/>
        </p:nvSpPr>
        <p:spPr>
          <a:xfrm rot="5400000">
            <a:off x="8291272" y="1105055"/>
            <a:ext cx="599400" cy="2121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6</a:t>
            </a:r>
            <a:endParaRPr sz="800"/>
          </a:p>
        </p:txBody>
      </p:sp>
      <p:sp>
        <p:nvSpPr>
          <p:cNvPr id="1935" name="Google Shape;1935;p136"/>
          <p:cNvSpPr/>
          <p:nvPr/>
        </p:nvSpPr>
        <p:spPr>
          <a:xfrm rot="5400000">
            <a:off x="8291272" y="1957394"/>
            <a:ext cx="599400" cy="2121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6</a:t>
            </a:r>
            <a:endParaRPr sz="800"/>
          </a:p>
        </p:txBody>
      </p:sp>
      <p:sp>
        <p:nvSpPr>
          <p:cNvPr id="1936" name="Google Shape;1936;p136"/>
          <p:cNvSpPr/>
          <p:nvPr/>
        </p:nvSpPr>
        <p:spPr>
          <a:xfrm rot="5400000">
            <a:off x="8291272" y="2806473"/>
            <a:ext cx="599400" cy="2121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6</a:t>
            </a:r>
            <a:endParaRPr sz="800"/>
          </a:p>
        </p:txBody>
      </p:sp>
      <p:sp>
        <p:nvSpPr>
          <p:cNvPr id="1937" name="Google Shape;1937;p136"/>
          <p:cNvSpPr/>
          <p:nvPr/>
        </p:nvSpPr>
        <p:spPr>
          <a:xfrm rot="5400000">
            <a:off x="5885379" y="2330772"/>
            <a:ext cx="718200" cy="11517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endParaRPr sz="800"/>
          </a:p>
        </p:txBody>
      </p:sp>
      <p:sp>
        <p:nvSpPr>
          <p:cNvPr id="1938" name="Google Shape;1938;p136"/>
          <p:cNvSpPr/>
          <p:nvPr/>
        </p:nvSpPr>
        <p:spPr>
          <a:xfrm>
            <a:off x="5674242" y="2544209"/>
            <a:ext cx="1140300" cy="7248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b="1">
                <a:solidFill>
                  <a:schemeClr val="dk1"/>
                </a:solidFill>
                <a:latin typeface="Dosis"/>
                <a:ea typeface="Dosis"/>
                <a:cs typeface="Dosis"/>
                <a:sym typeface="Dosis"/>
              </a:rPr>
              <a:t>AREA SOCIAL</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Areas que permten</a:t>
            </a:r>
            <a:endParaRPr sz="800" b="1">
              <a:solidFill>
                <a:schemeClr val="dk1"/>
              </a:solidFill>
              <a:latin typeface="Dosis"/>
              <a:ea typeface="Dosis"/>
              <a:cs typeface="Dosis"/>
              <a:sym typeface="Dosis"/>
            </a:endParaRPr>
          </a:p>
          <a:p>
            <a:pPr marL="0" lvl="0" indent="0" algn="l" rtl="0">
              <a:spcBef>
                <a:spcPts val="0"/>
              </a:spcBef>
              <a:spcAft>
                <a:spcPts val="0"/>
              </a:spcAft>
              <a:buNone/>
            </a:pPr>
            <a:r>
              <a:rPr lang="es" sz="800" b="1">
                <a:solidFill>
                  <a:schemeClr val="dk1"/>
                </a:solidFill>
                <a:latin typeface="Dosis"/>
                <a:ea typeface="Dosis"/>
                <a:cs typeface="Dosis"/>
                <a:sym typeface="Dosis"/>
              </a:rPr>
              <a:t>la interacción social</a:t>
            </a:r>
            <a:endParaRPr sz="800" b="1">
              <a:solidFill>
                <a:schemeClr val="dk1"/>
              </a:solidFill>
              <a:latin typeface="Dosis"/>
              <a:ea typeface="Dosis"/>
              <a:cs typeface="Dosis"/>
              <a:sym typeface="Dosis"/>
            </a:endParaRPr>
          </a:p>
        </p:txBody>
      </p:sp>
      <p:sp>
        <p:nvSpPr>
          <p:cNvPr id="1939" name="Google Shape;1939;p136"/>
          <p:cNvSpPr/>
          <p:nvPr/>
        </p:nvSpPr>
        <p:spPr>
          <a:xfrm rot="5400000">
            <a:off x="6400370" y="2813220"/>
            <a:ext cx="608400" cy="134700"/>
          </a:xfrm>
          <a:prstGeom prst="rect">
            <a:avLst/>
          </a:prstGeom>
          <a:solidFill>
            <a:srgbClr val="FFE59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s" sz="800"/>
              <a:t>NIVEL 5</a:t>
            </a:r>
            <a:endParaRPr sz="800"/>
          </a:p>
        </p:txBody>
      </p:sp>
      <p:sp>
        <p:nvSpPr>
          <p:cNvPr id="1940" name="Google Shape;1940;p136"/>
          <p:cNvSpPr/>
          <p:nvPr/>
        </p:nvSpPr>
        <p:spPr>
          <a:xfrm>
            <a:off x="5766827" y="3442825"/>
            <a:ext cx="3187200" cy="1523400"/>
          </a:xfrm>
          <a:prstGeom prst="roundRect">
            <a:avLst>
              <a:gd name="adj" fmla="val 16667"/>
            </a:avLst>
          </a:prstGeom>
          <a:solidFill>
            <a:srgbClr val="FFFFFF"/>
          </a:solidFill>
          <a:ln w="9525" cap="flat" cmpd="sng">
            <a:solidFill>
              <a:schemeClr val="dk2"/>
            </a:solidFill>
            <a:prstDash val="dot"/>
            <a:round/>
            <a:headEnd type="none" w="sm" len="sm"/>
            <a:tailEnd type="none" w="sm" len="sm"/>
          </a:ln>
        </p:spPr>
        <p:txBody>
          <a:bodyPr spcFirstLastPara="1" wrap="square" lIns="92475" tIns="92475" rIns="92475" bIns="92475" anchor="ctr" anchorCtr="0">
            <a:noAutofit/>
          </a:bodyPr>
          <a:lstStyle/>
          <a:p>
            <a:pPr marL="0" lvl="0" indent="0" algn="ctr" rtl="0">
              <a:spcBef>
                <a:spcPts val="0"/>
              </a:spcBef>
              <a:spcAft>
                <a:spcPts val="0"/>
              </a:spcAft>
              <a:buNone/>
            </a:pPr>
            <a:r>
              <a:rPr lang="es" sz="3000" b="1">
                <a:latin typeface="Dosis"/>
                <a:ea typeface="Dosis"/>
                <a:cs typeface="Dosis"/>
                <a:sym typeface="Dosis"/>
              </a:rPr>
              <a:t>35 MECÁNICAS </a:t>
            </a:r>
            <a:endParaRPr sz="3000" b="1">
              <a:latin typeface="Dosis"/>
              <a:ea typeface="Dosis"/>
              <a:cs typeface="Dosis"/>
              <a:sym typeface="Dosis"/>
            </a:endParaRPr>
          </a:p>
        </p:txBody>
      </p:sp>
      <p:pic>
        <p:nvPicPr>
          <p:cNvPr id="1941" name="Google Shape;1941;p136"/>
          <p:cNvPicPr preferRelativeResize="0"/>
          <p:nvPr/>
        </p:nvPicPr>
        <p:blipFill>
          <a:blip r:embed="rId3">
            <a:alphaModFix/>
          </a:blip>
          <a:stretch>
            <a:fillRect/>
          </a:stretch>
        </p:blipFill>
        <p:spPr>
          <a:xfrm>
            <a:off x="7784975" y="4469414"/>
            <a:ext cx="1082100" cy="313574"/>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137"/>
          <p:cNvSpPr/>
          <p:nvPr/>
        </p:nvSpPr>
        <p:spPr>
          <a:xfrm>
            <a:off x="8300" y="4677425"/>
            <a:ext cx="9144000" cy="466200"/>
          </a:xfrm>
          <a:prstGeom prst="rect">
            <a:avLst/>
          </a:prstGeom>
          <a:solidFill>
            <a:srgbClr val="8E7CC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7" name="Google Shape;1947;p137"/>
          <p:cNvSpPr/>
          <p:nvPr/>
        </p:nvSpPr>
        <p:spPr>
          <a:xfrm>
            <a:off x="3234325" y="206819"/>
            <a:ext cx="2632200" cy="41808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p:txBody>
      </p:sp>
      <p:sp>
        <p:nvSpPr>
          <p:cNvPr id="1948" name="Google Shape;1948;p137"/>
          <p:cNvSpPr txBox="1"/>
          <p:nvPr/>
        </p:nvSpPr>
        <p:spPr>
          <a:xfrm>
            <a:off x="7986350" y="1692419"/>
            <a:ext cx="644100" cy="94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Arial"/>
              <a:ea typeface="Arial"/>
              <a:cs typeface="Arial"/>
              <a:sym typeface="Arial"/>
            </a:endParaRPr>
          </a:p>
        </p:txBody>
      </p:sp>
      <p:pic>
        <p:nvPicPr>
          <p:cNvPr id="1949" name="Google Shape;1949;p137"/>
          <p:cNvPicPr preferRelativeResize="0"/>
          <p:nvPr/>
        </p:nvPicPr>
        <p:blipFill rotWithShape="1">
          <a:blip r:embed="rId3">
            <a:alphaModFix/>
          </a:blip>
          <a:srcRect/>
          <a:stretch/>
        </p:blipFill>
        <p:spPr>
          <a:xfrm>
            <a:off x="622350" y="987400"/>
            <a:ext cx="2080500" cy="2176801"/>
          </a:xfrm>
          <a:prstGeom prst="rect">
            <a:avLst/>
          </a:prstGeom>
          <a:noFill/>
          <a:ln>
            <a:noFill/>
          </a:ln>
        </p:spPr>
      </p:pic>
      <p:sp>
        <p:nvSpPr>
          <p:cNvPr id="1950" name="Google Shape;1950;p137"/>
          <p:cNvSpPr txBox="1">
            <a:spLocks noGrp="1"/>
          </p:cNvSpPr>
          <p:nvPr>
            <p:ph type="title" idx="4294967295"/>
          </p:nvPr>
        </p:nvSpPr>
        <p:spPr>
          <a:xfrm>
            <a:off x="399625" y="3735513"/>
            <a:ext cx="2772000" cy="6519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100000"/>
              </a:lnSpc>
              <a:spcBef>
                <a:spcPts val="0"/>
              </a:spcBef>
              <a:spcAft>
                <a:spcPts val="0"/>
              </a:spcAft>
              <a:buClr>
                <a:schemeClr val="dk1"/>
              </a:buClr>
              <a:buSzPct val="132000"/>
              <a:buFont typeface="Dosis"/>
              <a:buNone/>
            </a:pPr>
            <a:r>
              <a:rPr lang="es" sz="2500" b="1">
                <a:solidFill>
                  <a:srgbClr val="666666"/>
                </a:solidFill>
                <a:latin typeface="Dosis"/>
                <a:ea typeface="Dosis"/>
                <a:cs typeface="Dosis"/>
                <a:sym typeface="Dosis"/>
              </a:rPr>
              <a:t>TAREAS/ RETOS</a:t>
            </a:r>
            <a:endParaRPr sz="2500" b="1">
              <a:solidFill>
                <a:srgbClr val="666666"/>
              </a:solidFill>
              <a:latin typeface="Dosis"/>
              <a:ea typeface="Dosis"/>
              <a:cs typeface="Dosis"/>
              <a:sym typeface="Dosis"/>
            </a:endParaRPr>
          </a:p>
          <a:p>
            <a:pPr marL="0" marR="0" lvl="0" indent="0" algn="ctr" rtl="0">
              <a:lnSpc>
                <a:spcPct val="100000"/>
              </a:lnSpc>
              <a:spcBef>
                <a:spcPts val="0"/>
              </a:spcBef>
              <a:spcAft>
                <a:spcPts val="0"/>
              </a:spcAft>
              <a:buClr>
                <a:schemeClr val="dk1"/>
              </a:buClr>
              <a:buSzPct val="132000"/>
              <a:buFont typeface="Dosis"/>
              <a:buNone/>
            </a:pPr>
            <a:r>
              <a:rPr lang="es" sz="2500" b="1">
                <a:solidFill>
                  <a:srgbClr val="666666"/>
                </a:solidFill>
                <a:latin typeface="Dosis"/>
                <a:ea typeface="Dosis"/>
                <a:cs typeface="Dosis"/>
                <a:sym typeface="Dosis"/>
              </a:rPr>
              <a:t>PUNTOS  XP</a:t>
            </a:r>
            <a:endParaRPr sz="2500" b="1">
              <a:solidFill>
                <a:srgbClr val="666666"/>
              </a:solidFill>
              <a:latin typeface="Dosis"/>
              <a:ea typeface="Dosis"/>
              <a:cs typeface="Dosis"/>
              <a:sym typeface="Dosis"/>
            </a:endParaRPr>
          </a:p>
        </p:txBody>
      </p:sp>
      <p:pic>
        <p:nvPicPr>
          <p:cNvPr id="1951" name="Google Shape;1951;p137"/>
          <p:cNvPicPr preferRelativeResize="0"/>
          <p:nvPr/>
        </p:nvPicPr>
        <p:blipFill rotWithShape="1">
          <a:blip r:embed="rId4">
            <a:alphaModFix/>
          </a:blip>
          <a:srcRect/>
          <a:stretch/>
        </p:blipFill>
        <p:spPr>
          <a:xfrm>
            <a:off x="622350" y="2601869"/>
            <a:ext cx="846000" cy="1012841"/>
          </a:xfrm>
          <a:prstGeom prst="rect">
            <a:avLst/>
          </a:prstGeom>
          <a:noFill/>
          <a:ln>
            <a:noFill/>
          </a:ln>
        </p:spPr>
      </p:pic>
      <p:pic>
        <p:nvPicPr>
          <p:cNvPr id="1952" name="Google Shape;1952;p137"/>
          <p:cNvPicPr preferRelativeResize="0"/>
          <p:nvPr/>
        </p:nvPicPr>
        <p:blipFill rotWithShape="1">
          <a:blip r:embed="rId5">
            <a:alphaModFix/>
          </a:blip>
          <a:srcRect/>
          <a:stretch/>
        </p:blipFill>
        <p:spPr>
          <a:xfrm>
            <a:off x="1750349" y="2444853"/>
            <a:ext cx="748125" cy="1169856"/>
          </a:xfrm>
          <a:prstGeom prst="rect">
            <a:avLst/>
          </a:prstGeom>
          <a:noFill/>
          <a:ln>
            <a:noFill/>
          </a:ln>
        </p:spPr>
      </p:pic>
      <p:pic>
        <p:nvPicPr>
          <p:cNvPr id="1953" name="Google Shape;1953;p137"/>
          <p:cNvPicPr preferRelativeResize="0"/>
          <p:nvPr/>
        </p:nvPicPr>
        <p:blipFill rotWithShape="1">
          <a:blip r:embed="rId6">
            <a:alphaModFix/>
          </a:blip>
          <a:srcRect/>
          <a:stretch/>
        </p:blipFill>
        <p:spPr>
          <a:xfrm>
            <a:off x="3856227" y="1220858"/>
            <a:ext cx="943500" cy="943200"/>
          </a:xfrm>
          <a:prstGeom prst="rect">
            <a:avLst/>
          </a:prstGeom>
          <a:noFill/>
          <a:ln>
            <a:noFill/>
          </a:ln>
        </p:spPr>
      </p:pic>
      <p:pic>
        <p:nvPicPr>
          <p:cNvPr id="1954" name="Google Shape;1954;p137"/>
          <p:cNvPicPr preferRelativeResize="0"/>
          <p:nvPr/>
        </p:nvPicPr>
        <p:blipFill rotWithShape="1">
          <a:blip r:embed="rId7">
            <a:alphaModFix/>
          </a:blip>
          <a:srcRect/>
          <a:stretch/>
        </p:blipFill>
        <p:spPr>
          <a:xfrm>
            <a:off x="3986425" y="2444855"/>
            <a:ext cx="846000" cy="845400"/>
          </a:xfrm>
          <a:prstGeom prst="rect">
            <a:avLst/>
          </a:prstGeom>
          <a:noFill/>
          <a:ln>
            <a:noFill/>
          </a:ln>
        </p:spPr>
      </p:pic>
      <p:sp>
        <p:nvSpPr>
          <p:cNvPr id="1955" name="Google Shape;1955;p137"/>
          <p:cNvSpPr txBox="1">
            <a:spLocks noGrp="1"/>
          </p:cNvSpPr>
          <p:nvPr>
            <p:ph type="title" idx="4294967295"/>
          </p:nvPr>
        </p:nvSpPr>
        <p:spPr>
          <a:xfrm>
            <a:off x="3164425" y="3735513"/>
            <a:ext cx="2772000" cy="651900"/>
          </a:xfrm>
          <a:prstGeom prst="rect">
            <a:avLst/>
          </a:prstGeom>
          <a:noFill/>
          <a:ln>
            <a:noFill/>
          </a:ln>
        </p:spPr>
        <p:txBody>
          <a:bodyPr spcFirstLastPara="1" wrap="square" lIns="91425" tIns="91425" rIns="91425" bIns="91425" anchor="t" anchorCtr="0">
            <a:normAutofit/>
          </a:bodyPr>
          <a:lstStyle/>
          <a:p>
            <a:pPr marL="0" marR="0" lvl="0" indent="0" algn="ctr" rtl="0">
              <a:lnSpc>
                <a:spcPct val="100000"/>
              </a:lnSpc>
              <a:spcBef>
                <a:spcPts val="0"/>
              </a:spcBef>
              <a:spcAft>
                <a:spcPts val="0"/>
              </a:spcAft>
              <a:buClr>
                <a:schemeClr val="dk1"/>
              </a:buClr>
              <a:buSzPts val="3300"/>
              <a:buFont typeface="Dosis"/>
              <a:buNone/>
            </a:pPr>
            <a:r>
              <a:rPr lang="es" sz="2500" b="1">
                <a:solidFill>
                  <a:srgbClr val="666666"/>
                </a:solidFill>
                <a:latin typeface="Dosis"/>
                <a:ea typeface="Dosis"/>
                <a:cs typeface="Dosis"/>
                <a:sym typeface="Dosis"/>
              </a:rPr>
              <a:t>INSIGNIAS</a:t>
            </a:r>
            <a:endParaRPr sz="2500" b="1">
              <a:solidFill>
                <a:srgbClr val="666666"/>
              </a:solidFill>
              <a:latin typeface="Dosis"/>
              <a:ea typeface="Dosis"/>
              <a:cs typeface="Dosis"/>
              <a:sym typeface="Dosis"/>
            </a:endParaRPr>
          </a:p>
        </p:txBody>
      </p:sp>
      <p:sp>
        <p:nvSpPr>
          <p:cNvPr id="1956" name="Google Shape;1956;p137"/>
          <p:cNvSpPr/>
          <p:nvPr/>
        </p:nvSpPr>
        <p:spPr>
          <a:xfrm>
            <a:off x="6055575" y="171363"/>
            <a:ext cx="2632200" cy="41193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p:txBody>
      </p:sp>
      <p:sp>
        <p:nvSpPr>
          <p:cNvPr id="1957" name="Google Shape;1957;p137"/>
          <p:cNvSpPr txBox="1"/>
          <p:nvPr/>
        </p:nvSpPr>
        <p:spPr>
          <a:xfrm>
            <a:off x="1340550" y="142075"/>
            <a:ext cx="644100" cy="84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5000"/>
              <a:buFont typeface="Arial"/>
              <a:buNone/>
            </a:pPr>
            <a:r>
              <a:rPr lang="es" sz="5000" b="1" i="0" u="none" strike="noStrike" cap="none">
                <a:solidFill>
                  <a:srgbClr val="000000"/>
                </a:solidFill>
                <a:latin typeface="Dosis"/>
                <a:ea typeface="Dosis"/>
                <a:cs typeface="Dosis"/>
                <a:sym typeface="Dosis"/>
              </a:rPr>
              <a:t>P</a:t>
            </a:r>
            <a:endParaRPr sz="5000" b="1" i="0" u="none" strike="noStrike" cap="none">
              <a:solidFill>
                <a:srgbClr val="000000"/>
              </a:solidFill>
              <a:latin typeface="Dosis"/>
              <a:ea typeface="Dosis"/>
              <a:cs typeface="Dosis"/>
              <a:sym typeface="Dosis"/>
            </a:endParaRPr>
          </a:p>
        </p:txBody>
      </p:sp>
      <p:sp>
        <p:nvSpPr>
          <p:cNvPr id="1958" name="Google Shape;1958;p137"/>
          <p:cNvSpPr txBox="1"/>
          <p:nvPr/>
        </p:nvSpPr>
        <p:spPr>
          <a:xfrm>
            <a:off x="4163275" y="94731"/>
            <a:ext cx="644100" cy="84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5000"/>
              <a:buFont typeface="Arial"/>
              <a:buNone/>
            </a:pPr>
            <a:r>
              <a:rPr lang="es" sz="5000" b="1" i="0" u="none" strike="noStrike" cap="none">
                <a:solidFill>
                  <a:srgbClr val="000000"/>
                </a:solidFill>
                <a:latin typeface="Dosis"/>
                <a:ea typeface="Dosis"/>
                <a:cs typeface="Dosis"/>
                <a:sym typeface="Dosis"/>
              </a:rPr>
              <a:t>B</a:t>
            </a:r>
            <a:endParaRPr sz="5000" b="1" i="0" u="none" strike="noStrike" cap="none">
              <a:solidFill>
                <a:srgbClr val="000000"/>
              </a:solidFill>
              <a:latin typeface="Dosis"/>
              <a:ea typeface="Dosis"/>
              <a:cs typeface="Dosis"/>
              <a:sym typeface="Dosis"/>
            </a:endParaRPr>
          </a:p>
        </p:txBody>
      </p:sp>
      <p:sp>
        <p:nvSpPr>
          <p:cNvPr id="1959" name="Google Shape;1959;p137"/>
          <p:cNvSpPr txBox="1"/>
          <p:nvPr/>
        </p:nvSpPr>
        <p:spPr>
          <a:xfrm>
            <a:off x="7116200" y="94731"/>
            <a:ext cx="644100" cy="84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5000"/>
              <a:buFont typeface="Arial"/>
              <a:buNone/>
            </a:pPr>
            <a:r>
              <a:rPr lang="es" sz="5000" b="1" i="0" u="none" strike="noStrike" cap="none">
                <a:solidFill>
                  <a:srgbClr val="000000"/>
                </a:solidFill>
                <a:latin typeface="Dosis"/>
                <a:ea typeface="Dosis"/>
                <a:cs typeface="Dosis"/>
                <a:sym typeface="Dosis"/>
              </a:rPr>
              <a:t>L</a:t>
            </a:r>
            <a:endParaRPr sz="5000" b="1" i="0" u="none" strike="noStrike" cap="none">
              <a:solidFill>
                <a:srgbClr val="000000"/>
              </a:solidFill>
              <a:latin typeface="Dosis"/>
              <a:ea typeface="Dosis"/>
              <a:cs typeface="Dosis"/>
              <a:sym typeface="Dosis"/>
            </a:endParaRPr>
          </a:p>
        </p:txBody>
      </p:sp>
      <p:pic>
        <p:nvPicPr>
          <p:cNvPr id="1960" name="Google Shape;1960;p137"/>
          <p:cNvPicPr preferRelativeResize="0"/>
          <p:nvPr/>
        </p:nvPicPr>
        <p:blipFill rotWithShape="1">
          <a:blip r:embed="rId8">
            <a:alphaModFix/>
          </a:blip>
          <a:srcRect/>
          <a:stretch/>
        </p:blipFill>
        <p:spPr>
          <a:xfrm>
            <a:off x="6116471" y="987400"/>
            <a:ext cx="2510400" cy="845400"/>
          </a:xfrm>
          <a:prstGeom prst="rect">
            <a:avLst/>
          </a:prstGeom>
          <a:noFill/>
          <a:ln>
            <a:noFill/>
          </a:ln>
        </p:spPr>
      </p:pic>
      <p:sp>
        <p:nvSpPr>
          <p:cNvPr id="1961" name="Google Shape;1961;p137"/>
          <p:cNvSpPr/>
          <p:nvPr/>
        </p:nvSpPr>
        <p:spPr>
          <a:xfrm>
            <a:off x="413075" y="206926"/>
            <a:ext cx="2632200" cy="43896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p:txBody>
      </p:sp>
      <p:sp>
        <p:nvSpPr>
          <p:cNvPr id="1962" name="Google Shape;1962;p137"/>
          <p:cNvSpPr txBox="1">
            <a:spLocks noGrp="1"/>
          </p:cNvSpPr>
          <p:nvPr>
            <p:ph type="title" idx="4294967295"/>
          </p:nvPr>
        </p:nvSpPr>
        <p:spPr>
          <a:xfrm>
            <a:off x="6116475" y="3735513"/>
            <a:ext cx="2772000" cy="6519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3300"/>
              <a:buFont typeface="Dosis"/>
              <a:buNone/>
            </a:pPr>
            <a:r>
              <a:rPr lang="es" sz="2500" b="1">
                <a:solidFill>
                  <a:srgbClr val="666666"/>
                </a:solidFill>
                <a:latin typeface="Dosis"/>
                <a:ea typeface="Dosis"/>
                <a:cs typeface="Dosis"/>
                <a:sym typeface="Dosis"/>
              </a:rPr>
              <a:t>CLASIFICACIONES</a:t>
            </a:r>
            <a:endParaRPr sz="2500" b="1">
              <a:solidFill>
                <a:srgbClr val="666666"/>
              </a:solidFill>
              <a:latin typeface="Dosis"/>
              <a:ea typeface="Dosis"/>
              <a:cs typeface="Dosis"/>
              <a:sym typeface="Dosis"/>
            </a:endParaRPr>
          </a:p>
        </p:txBody>
      </p:sp>
      <p:pic>
        <p:nvPicPr>
          <p:cNvPr id="1963" name="Google Shape;1963;p137"/>
          <p:cNvPicPr preferRelativeResize="0"/>
          <p:nvPr/>
        </p:nvPicPr>
        <p:blipFill rotWithShape="1">
          <a:blip r:embed="rId9">
            <a:alphaModFix/>
          </a:blip>
          <a:srcRect r="9321"/>
          <a:stretch/>
        </p:blipFill>
        <p:spPr>
          <a:xfrm>
            <a:off x="6233475" y="2046475"/>
            <a:ext cx="2276401" cy="863999"/>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967"/>
        <p:cNvGrpSpPr/>
        <p:nvPr/>
      </p:nvGrpSpPr>
      <p:grpSpPr>
        <a:xfrm>
          <a:off x="0" y="0"/>
          <a:ext cx="0" cy="0"/>
          <a:chOff x="0" y="0"/>
          <a:chExt cx="0" cy="0"/>
        </a:xfrm>
      </p:grpSpPr>
      <p:graphicFrame>
        <p:nvGraphicFramePr>
          <p:cNvPr id="1968" name="Google Shape;1968;p138"/>
          <p:cNvGraphicFramePr/>
          <p:nvPr/>
        </p:nvGraphicFramePr>
        <p:xfrm>
          <a:off x="2384003" y="1125141"/>
          <a:ext cx="3000000" cy="3000000"/>
        </p:xfrm>
        <a:graphic>
          <a:graphicData uri="http://schemas.openxmlformats.org/drawingml/2006/table">
            <a:tbl>
              <a:tblPr bandRow="1">
                <a:noFill/>
                <a:tableStyleId>{29CF659F-584A-4AEA-87BA-7BA5DA35B885}</a:tableStyleId>
              </a:tblPr>
              <a:tblGrid>
                <a:gridCol w="1124250">
                  <a:extLst>
                    <a:ext uri="{9D8B030D-6E8A-4147-A177-3AD203B41FA5}">
                      <a16:colId xmlns:a16="http://schemas.microsoft.com/office/drawing/2014/main" val="20000"/>
                    </a:ext>
                  </a:extLst>
                </a:gridCol>
                <a:gridCol w="1106850">
                  <a:extLst>
                    <a:ext uri="{9D8B030D-6E8A-4147-A177-3AD203B41FA5}">
                      <a16:colId xmlns:a16="http://schemas.microsoft.com/office/drawing/2014/main" val="20001"/>
                    </a:ext>
                  </a:extLst>
                </a:gridCol>
                <a:gridCol w="977800">
                  <a:extLst>
                    <a:ext uri="{9D8B030D-6E8A-4147-A177-3AD203B41FA5}">
                      <a16:colId xmlns:a16="http://schemas.microsoft.com/office/drawing/2014/main" val="20002"/>
                    </a:ext>
                  </a:extLst>
                </a:gridCol>
                <a:gridCol w="1167125">
                  <a:extLst>
                    <a:ext uri="{9D8B030D-6E8A-4147-A177-3AD203B41FA5}">
                      <a16:colId xmlns:a16="http://schemas.microsoft.com/office/drawing/2014/main" val="20003"/>
                    </a:ext>
                  </a:extLst>
                </a:gridCol>
              </a:tblGrid>
              <a:tr h="241100">
                <a:tc>
                  <a:txBody>
                    <a:bodyPr/>
                    <a:lstStyle/>
                    <a:p>
                      <a:pPr marL="0" marR="177800" lvl="0" indent="0" algn="ctr" rtl="0">
                        <a:spcBef>
                          <a:spcPts val="0"/>
                        </a:spcBef>
                        <a:spcAft>
                          <a:spcPts val="0"/>
                        </a:spcAft>
                        <a:buNone/>
                      </a:pPr>
                      <a:r>
                        <a:rPr lang="es" sz="1100" u="none" strike="noStrike" cap="none">
                          <a:latin typeface="Verdana"/>
                          <a:ea typeface="Verdana"/>
                          <a:cs typeface="Verdana"/>
                          <a:sym typeface="Verdana"/>
                        </a:rPr>
                        <a:t>LEVEL</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solidFill>
                      <a:srgbClr val="CFC7A7"/>
                    </a:solidFill>
                  </a:tcPr>
                </a:tc>
                <a:tc>
                  <a:txBody>
                    <a:bodyPr/>
                    <a:lstStyle/>
                    <a:p>
                      <a:pPr marL="0" marR="177800" lvl="0" indent="0" algn="ctr" rtl="0">
                        <a:spcBef>
                          <a:spcPts val="0"/>
                        </a:spcBef>
                        <a:spcAft>
                          <a:spcPts val="0"/>
                        </a:spcAft>
                        <a:buNone/>
                      </a:pPr>
                      <a:r>
                        <a:rPr lang="es" sz="1100" u="none" strike="noStrike" cap="none">
                          <a:latin typeface="Verdana"/>
                          <a:ea typeface="Verdana"/>
                          <a:cs typeface="Verdana"/>
                          <a:sym typeface="Verdana"/>
                        </a:rPr>
                        <a:t>RANK</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solidFill>
                      <a:srgbClr val="CFC7A7"/>
                    </a:solidFill>
                  </a:tcPr>
                </a:tc>
                <a:tc>
                  <a:txBody>
                    <a:bodyPr/>
                    <a:lstStyle/>
                    <a:p>
                      <a:pPr marL="0" marR="177800" lvl="0" indent="0" algn="ctr" rtl="0">
                        <a:spcBef>
                          <a:spcPts val="0"/>
                        </a:spcBef>
                        <a:spcAft>
                          <a:spcPts val="0"/>
                        </a:spcAft>
                        <a:buNone/>
                      </a:pPr>
                      <a:r>
                        <a:rPr lang="es" sz="1100" u="none" strike="noStrike" cap="none">
                          <a:latin typeface="Verdana"/>
                          <a:ea typeface="Verdana"/>
                          <a:cs typeface="Verdana"/>
                          <a:sym typeface="Verdana"/>
                        </a:rPr>
                        <a:t>XP</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solidFill>
                      <a:srgbClr val="CFC7A7"/>
                    </a:solidFill>
                  </a:tcPr>
                </a:tc>
                <a:tc>
                  <a:txBody>
                    <a:bodyPr/>
                    <a:lstStyle/>
                    <a:p>
                      <a:pPr marL="0" marR="177800" lvl="0" indent="0" algn="ctr" rtl="0">
                        <a:spcBef>
                          <a:spcPts val="0"/>
                        </a:spcBef>
                        <a:spcAft>
                          <a:spcPts val="0"/>
                        </a:spcAft>
                        <a:buNone/>
                      </a:pPr>
                      <a:r>
                        <a:rPr lang="es" sz="1100" u="none" strike="noStrike" cap="none">
                          <a:latin typeface="Verdana"/>
                          <a:ea typeface="Verdana"/>
                          <a:cs typeface="Verdana"/>
                          <a:sym typeface="Verdana"/>
                        </a:rPr>
                        <a:t>GRADE</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solidFill>
                      <a:srgbClr val="CFC7A7"/>
                    </a:solidFill>
                  </a:tcPr>
                </a:tc>
                <a:extLst>
                  <a:ext uri="{0D108BD9-81ED-4DB2-BD59-A6C34878D82A}">
                    <a16:rowId xmlns:a16="http://schemas.microsoft.com/office/drawing/2014/main" val="10000"/>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ELEVEN</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Mountain gorilla</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2000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1"/>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TEN</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Sun Bear</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1800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9</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2"/>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NINE</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Narwhal</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1600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8</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3"/>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EIGHT</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Kakapo</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1500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7,5</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4"/>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SEVEN</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Axoloti</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1400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7</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5"/>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SIX</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Dumbo octopus</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1300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6</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6"/>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FIVE</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Crab</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1200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5</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7"/>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FOUR</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Water Bear</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1050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4</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8"/>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THREE</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Mold</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1005</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3</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09"/>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TWO</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Bacteria</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900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2</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10"/>
                  </a:ext>
                </a:extLst>
              </a:tr>
              <a:tr h="241100">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ONE</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700" u="none" strike="noStrike" cap="none">
                          <a:latin typeface="Verdana"/>
                          <a:ea typeface="Verdana"/>
                          <a:cs typeface="Verdana"/>
                          <a:sym typeface="Verdana"/>
                        </a:rPr>
                        <a:t>Primordial Soup</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500</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tc>
                  <a:txBody>
                    <a:bodyPr/>
                    <a:lstStyle/>
                    <a:p>
                      <a:pPr marL="0" marR="177800" lvl="0" indent="0" algn="ctr" rtl="0">
                        <a:spcBef>
                          <a:spcPts val="0"/>
                        </a:spcBef>
                        <a:spcAft>
                          <a:spcPts val="0"/>
                        </a:spcAft>
                        <a:buNone/>
                      </a:pPr>
                      <a:r>
                        <a:rPr lang="es" sz="800" u="none" strike="noStrike" cap="none">
                          <a:latin typeface="Verdana"/>
                          <a:ea typeface="Verdana"/>
                          <a:cs typeface="Verdana"/>
                          <a:sym typeface="Verdana"/>
                        </a:rPr>
                        <a:t>1</a:t>
                      </a:r>
                      <a:endParaRPr sz="700"/>
                    </a:p>
                  </a:txBody>
                  <a:tcPr marL="44650" marR="44650" marT="0" marB="0">
                    <a:lnL w="9525" cap="flat" cmpd="sng">
                      <a:solidFill>
                        <a:srgbClr val="CBCBCB"/>
                      </a:solidFill>
                      <a:prstDash val="solid"/>
                      <a:round/>
                      <a:headEnd type="none" w="sm" len="sm"/>
                      <a:tailEnd type="none" w="sm" len="sm"/>
                    </a:lnL>
                    <a:lnR w="9525" cap="flat" cmpd="sng">
                      <a:solidFill>
                        <a:srgbClr val="CBCBCB"/>
                      </a:solidFill>
                      <a:prstDash val="solid"/>
                      <a:round/>
                      <a:headEnd type="none" w="sm" len="sm"/>
                      <a:tailEnd type="none" w="sm" len="sm"/>
                    </a:lnR>
                    <a:lnT w="9525" cap="flat" cmpd="sng">
                      <a:solidFill>
                        <a:srgbClr val="CBCBCB"/>
                      </a:solidFill>
                      <a:prstDash val="solid"/>
                      <a:round/>
                      <a:headEnd type="none" w="sm" len="sm"/>
                      <a:tailEnd type="none" w="sm" len="sm"/>
                    </a:lnT>
                    <a:lnB w="9525" cap="flat" cmpd="sng">
                      <a:solidFill>
                        <a:srgbClr val="CBCBCB"/>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pic>
        <p:nvPicPr>
          <p:cNvPr id="1969" name="Google Shape;1969;p138"/>
          <p:cNvPicPr preferRelativeResize="0"/>
          <p:nvPr/>
        </p:nvPicPr>
        <p:blipFill rotWithShape="1">
          <a:blip r:embed="rId3">
            <a:alphaModFix/>
          </a:blip>
          <a:srcRect/>
          <a:stretch/>
        </p:blipFill>
        <p:spPr>
          <a:xfrm>
            <a:off x="3693639" y="260372"/>
            <a:ext cx="1616100" cy="703200"/>
          </a:xfrm>
          <a:prstGeom prst="rect">
            <a:avLst/>
          </a:prstGeom>
          <a:noFill/>
          <a:ln>
            <a:noFill/>
          </a:ln>
        </p:spPr>
      </p:pic>
      <p:pic>
        <p:nvPicPr>
          <p:cNvPr id="1970" name="Google Shape;1970;p138"/>
          <p:cNvPicPr preferRelativeResize="0"/>
          <p:nvPr/>
        </p:nvPicPr>
        <p:blipFill rotWithShape="1">
          <a:blip r:embed="rId4">
            <a:alphaModFix/>
          </a:blip>
          <a:srcRect/>
          <a:stretch/>
        </p:blipFill>
        <p:spPr>
          <a:xfrm>
            <a:off x="315695" y="465629"/>
            <a:ext cx="1849800" cy="924000"/>
          </a:xfrm>
          <a:prstGeom prst="rect">
            <a:avLst/>
          </a:prstGeom>
          <a:noFill/>
          <a:ln>
            <a:noFill/>
          </a:ln>
        </p:spPr>
      </p:pic>
      <p:pic>
        <p:nvPicPr>
          <p:cNvPr id="1971" name="Google Shape;1971;p138"/>
          <p:cNvPicPr preferRelativeResize="0"/>
          <p:nvPr/>
        </p:nvPicPr>
        <p:blipFill rotWithShape="1">
          <a:blip r:embed="rId5">
            <a:alphaModFix/>
          </a:blip>
          <a:srcRect/>
          <a:stretch/>
        </p:blipFill>
        <p:spPr>
          <a:xfrm>
            <a:off x="337654" y="1838226"/>
            <a:ext cx="1805700" cy="1012800"/>
          </a:xfrm>
          <a:prstGeom prst="rect">
            <a:avLst/>
          </a:prstGeom>
          <a:noFill/>
          <a:ln>
            <a:noFill/>
          </a:ln>
        </p:spPr>
      </p:pic>
      <p:pic>
        <p:nvPicPr>
          <p:cNvPr id="1972" name="Google Shape;1972;p138"/>
          <p:cNvPicPr preferRelativeResize="0"/>
          <p:nvPr/>
        </p:nvPicPr>
        <p:blipFill rotWithShape="1">
          <a:blip r:embed="rId6">
            <a:alphaModFix/>
          </a:blip>
          <a:srcRect/>
          <a:stretch/>
        </p:blipFill>
        <p:spPr>
          <a:xfrm>
            <a:off x="315695" y="3851975"/>
            <a:ext cx="1849800" cy="879600"/>
          </a:xfrm>
          <a:prstGeom prst="rect">
            <a:avLst/>
          </a:prstGeom>
          <a:noFill/>
          <a:ln>
            <a:noFill/>
          </a:ln>
        </p:spPr>
      </p:pic>
      <p:pic>
        <p:nvPicPr>
          <p:cNvPr id="1973" name="Google Shape;1973;p138"/>
          <p:cNvPicPr preferRelativeResize="0"/>
          <p:nvPr/>
        </p:nvPicPr>
        <p:blipFill rotWithShape="1">
          <a:blip r:embed="rId7">
            <a:alphaModFix/>
          </a:blip>
          <a:srcRect/>
          <a:stretch/>
        </p:blipFill>
        <p:spPr>
          <a:xfrm>
            <a:off x="3215463" y="4133034"/>
            <a:ext cx="1952100" cy="819900"/>
          </a:xfrm>
          <a:prstGeom prst="rect">
            <a:avLst/>
          </a:prstGeom>
          <a:noFill/>
          <a:ln>
            <a:noFill/>
          </a:ln>
        </p:spPr>
      </p:pic>
      <p:pic>
        <p:nvPicPr>
          <p:cNvPr id="1974" name="Google Shape;1974;p138"/>
          <p:cNvPicPr preferRelativeResize="0"/>
          <p:nvPr/>
        </p:nvPicPr>
        <p:blipFill rotWithShape="1">
          <a:blip r:embed="rId8">
            <a:alphaModFix/>
          </a:blip>
          <a:srcRect/>
          <a:stretch/>
        </p:blipFill>
        <p:spPr>
          <a:xfrm>
            <a:off x="6297821" y="4103132"/>
            <a:ext cx="1805700" cy="879600"/>
          </a:xfrm>
          <a:prstGeom prst="rect">
            <a:avLst/>
          </a:prstGeom>
          <a:noFill/>
          <a:ln>
            <a:noFill/>
          </a:ln>
        </p:spPr>
      </p:pic>
      <p:pic>
        <p:nvPicPr>
          <p:cNvPr id="1975" name="Google Shape;1975;p138"/>
          <p:cNvPicPr preferRelativeResize="0"/>
          <p:nvPr/>
        </p:nvPicPr>
        <p:blipFill rotWithShape="1">
          <a:blip r:embed="rId9">
            <a:alphaModFix/>
          </a:blip>
          <a:srcRect/>
          <a:stretch/>
        </p:blipFill>
        <p:spPr>
          <a:xfrm>
            <a:off x="7126054" y="2407509"/>
            <a:ext cx="1731900" cy="971100"/>
          </a:xfrm>
          <a:prstGeom prst="rect">
            <a:avLst/>
          </a:prstGeom>
          <a:noFill/>
          <a:ln>
            <a:noFill/>
          </a:ln>
        </p:spPr>
      </p:pic>
      <p:pic>
        <p:nvPicPr>
          <p:cNvPr id="1976" name="Google Shape;1976;p138"/>
          <p:cNvPicPr preferRelativeResize="0"/>
          <p:nvPr/>
        </p:nvPicPr>
        <p:blipFill rotWithShape="1">
          <a:blip r:embed="rId10">
            <a:alphaModFix/>
          </a:blip>
          <a:srcRect/>
          <a:stretch/>
        </p:blipFill>
        <p:spPr>
          <a:xfrm>
            <a:off x="6978516" y="604543"/>
            <a:ext cx="1805700" cy="1185600"/>
          </a:xfrm>
          <a:prstGeom prst="rect">
            <a:avLst/>
          </a:prstGeom>
          <a:noFill/>
          <a:ln>
            <a:noFill/>
          </a:ln>
        </p:spPr>
      </p:pic>
      <p:sp>
        <p:nvSpPr>
          <p:cNvPr id="1977" name="Google Shape;1977;p138"/>
          <p:cNvSpPr/>
          <p:nvPr/>
        </p:nvSpPr>
        <p:spPr>
          <a:xfrm>
            <a:off x="3408255" y="130597"/>
            <a:ext cx="2330100" cy="174300"/>
          </a:xfrm>
          <a:prstGeom prst="rect">
            <a:avLst/>
          </a:prstGeom>
          <a:noFill/>
          <a:ln>
            <a:noFill/>
          </a:ln>
        </p:spPr>
        <p:txBody>
          <a:bodyPr spcFirstLastPara="1" wrap="square" lIns="32750" tIns="32750" rIns="32750" bIns="32750" anchor="ctr" anchorCtr="0">
            <a:noAutofit/>
          </a:bodyPr>
          <a:lstStyle/>
          <a:p>
            <a:pPr marL="0" marR="0" lvl="0" indent="0" algn="ctr" rtl="0">
              <a:spcBef>
                <a:spcPts val="0"/>
              </a:spcBef>
              <a:spcAft>
                <a:spcPts val="0"/>
              </a:spcAft>
              <a:buNone/>
            </a:pPr>
            <a:r>
              <a:rPr lang="es" sz="1000" b="1">
                <a:solidFill>
                  <a:srgbClr val="1A1A1A"/>
                </a:solidFill>
                <a:latin typeface="Cutive"/>
                <a:ea typeface="Cutive"/>
                <a:cs typeface="Cutive"/>
                <a:sym typeface="Cutive"/>
              </a:rPr>
              <a:t>THE EVOLUTION GAME</a:t>
            </a:r>
            <a:endParaRPr sz="9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1981"/>
        <p:cNvGrpSpPr/>
        <p:nvPr/>
      </p:nvGrpSpPr>
      <p:grpSpPr>
        <a:xfrm>
          <a:off x="0" y="0"/>
          <a:ext cx="0" cy="0"/>
          <a:chOff x="0" y="0"/>
          <a:chExt cx="0" cy="0"/>
        </a:xfrm>
      </p:grpSpPr>
      <p:pic>
        <p:nvPicPr>
          <p:cNvPr id="1982" name="Google Shape;1982;p139"/>
          <p:cNvPicPr preferRelativeResize="0"/>
          <p:nvPr/>
        </p:nvPicPr>
        <p:blipFill rotWithShape="1">
          <a:blip r:embed="rId4">
            <a:alphaModFix/>
          </a:blip>
          <a:srcRect/>
          <a:stretch/>
        </p:blipFill>
        <p:spPr>
          <a:xfrm>
            <a:off x="126258" y="1808262"/>
            <a:ext cx="4197000" cy="528900"/>
          </a:xfrm>
          <a:prstGeom prst="rect">
            <a:avLst/>
          </a:prstGeom>
          <a:noFill/>
          <a:ln>
            <a:noFill/>
          </a:ln>
        </p:spPr>
      </p:pic>
      <p:pic>
        <p:nvPicPr>
          <p:cNvPr id="1983" name="Google Shape;1983;p139"/>
          <p:cNvPicPr preferRelativeResize="0"/>
          <p:nvPr/>
        </p:nvPicPr>
        <p:blipFill rotWithShape="1">
          <a:blip r:embed="rId5">
            <a:alphaModFix/>
          </a:blip>
          <a:srcRect/>
          <a:stretch/>
        </p:blipFill>
        <p:spPr>
          <a:xfrm>
            <a:off x="2169914" y="2973586"/>
            <a:ext cx="6054300" cy="528900"/>
          </a:xfrm>
          <a:prstGeom prst="rect">
            <a:avLst/>
          </a:prstGeom>
          <a:noFill/>
          <a:ln>
            <a:noFill/>
          </a:ln>
        </p:spPr>
      </p:pic>
      <p:pic>
        <p:nvPicPr>
          <p:cNvPr id="1984" name="Google Shape;1984;p139"/>
          <p:cNvPicPr preferRelativeResize="0"/>
          <p:nvPr/>
        </p:nvPicPr>
        <p:blipFill rotWithShape="1">
          <a:blip r:embed="rId6">
            <a:alphaModFix/>
          </a:blip>
          <a:srcRect/>
          <a:stretch/>
        </p:blipFill>
        <p:spPr>
          <a:xfrm>
            <a:off x="3696891" y="3509367"/>
            <a:ext cx="4197000" cy="528900"/>
          </a:xfrm>
          <a:prstGeom prst="rect">
            <a:avLst/>
          </a:prstGeom>
          <a:noFill/>
          <a:ln>
            <a:noFill/>
          </a:ln>
        </p:spPr>
      </p:pic>
      <p:pic>
        <p:nvPicPr>
          <p:cNvPr id="1985" name="Google Shape;1985;p139"/>
          <p:cNvPicPr preferRelativeResize="0"/>
          <p:nvPr/>
        </p:nvPicPr>
        <p:blipFill rotWithShape="1">
          <a:blip r:embed="rId7">
            <a:alphaModFix/>
          </a:blip>
          <a:srcRect/>
          <a:stretch/>
        </p:blipFill>
        <p:spPr>
          <a:xfrm>
            <a:off x="4643438" y="4045148"/>
            <a:ext cx="4197000" cy="528900"/>
          </a:xfrm>
          <a:prstGeom prst="rect">
            <a:avLst/>
          </a:prstGeom>
          <a:noFill/>
          <a:ln>
            <a:noFill/>
          </a:ln>
        </p:spPr>
      </p:pic>
      <p:pic>
        <p:nvPicPr>
          <p:cNvPr id="1986" name="Google Shape;1986;p139"/>
          <p:cNvPicPr preferRelativeResize="0"/>
          <p:nvPr/>
        </p:nvPicPr>
        <p:blipFill rotWithShape="1">
          <a:blip r:embed="rId8">
            <a:alphaModFix/>
          </a:blip>
          <a:srcRect/>
          <a:stretch/>
        </p:blipFill>
        <p:spPr>
          <a:xfrm>
            <a:off x="830461" y="2390924"/>
            <a:ext cx="4197000" cy="528900"/>
          </a:xfrm>
          <a:prstGeom prst="rect">
            <a:avLst/>
          </a:prstGeom>
          <a:noFill/>
          <a:ln>
            <a:noFill/>
          </a:ln>
        </p:spPr>
      </p:pic>
      <p:pic>
        <p:nvPicPr>
          <p:cNvPr id="1987" name="Google Shape;1987;p139">
            <a:hlinkClick r:id="rId9"/>
          </p:cNvPr>
          <p:cNvPicPr preferRelativeResize="0"/>
          <p:nvPr/>
        </p:nvPicPr>
        <p:blipFill rotWithShape="1">
          <a:blip r:embed="rId10">
            <a:alphaModFix/>
          </a:blip>
          <a:srcRect/>
          <a:stretch/>
        </p:blipFill>
        <p:spPr>
          <a:xfrm>
            <a:off x="5506551" y="933447"/>
            <a:ext cx="2847300" cy="1564500"/>
          </a:xfrm>
          <a:prstGeom prst="rect">
            <a:avLst/>
          </a:prstGeom>
          <a:noFill/>
          <a:ln>
            <a:noFill/>
          </a:ln>
        </p:spPr>
      </p:pic>
      <p:sp>
        <p:nvSpPr>
          <p:cNvPr id="1988" name="Google Shape;1988;p139"/>
          <p:cNvSpPr/>
          <p:nvPr/>
        </p:nvSpPr>
        <p:spPr>
          <a:xfrm>
            <a:off x="4507078" y="2401331"/>
            <a:ext cx="129900" cy="340800"/>
          </a:xfrm>
          <a:prstGeom prst="rect">
            <a:avLst/>
          </a:prstGeom>
          <a:noFill/>
          <a:ln>
            <a:noFill/>
          </a:ln>
        </p:spPr>
        <p:txBody>
          <a:bodyPr spcFirstLastPara="1" wrap="square" lIns="58925" tIns="29450" rIns="58925" bIns="29450" anchor="t" anchorCtr="0">
            <a:noAutofit/>
          </a:bodyPr>
          <a:lstStyle/>
          <a:p>
            <a:pPr marL="0" marR="0" lvl="0" indent="0" algn="ctr" rtl="0">
              <a:spcBef>
                <a:spcPts val="0"/>
              </a:spcBef>
              <a:spcAft>
                <a:spcPts val="0"/>
              </a:spcAft>
              <a:buNone/>
            </a:pPr>
            <a:r>
              <a:rPr lang="es" sz="2300">
                <a:latin typeface="Helvetica Neue"/>
                <a:ea typeface="Helvetica Neue"/>
                <a:cs typeface="Helvetica Neue"/>
                <a:sym typeface="Helvetica Neue"/>
              </a:rPr>
              <a:t> </a:t>
            </a:r>
            <a:endParaRPr sz="9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1884</Words>
  <Application>Microsoft Office PowerPoint</Application>
  <PresentationFormat>Presentación en pantalla (16:9)</PresentationFormat>
  <Paragraphs>728</Paragraphs>
  <Slides>114</Slides>
  <Notes>114</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114</vt:i4>
      </vt:variant>
    </vt:vector>
  </HeadingPairs>
  <TitlesOfParts>
    <vt:vector size="129" baseType="lpstr">
      <vt:lpstr>Impact</vt:lpstr>
      <vt:lpstr>Roboto Condensed</vt:lpstr>
      <vt:lpstr>Calibri</vt:lpstr>
      <vt:lpstr>Dosis</vt:lpstr>
      <vt:lpstr>Open Sans</vt:lpstr>
      <vt:lpstr>Cutive</vt:lpstr>
      <vt:lpstr>Verdana</vt:lpstr>
      <vt:lpstr>Arial Narrow</vt:lpstr>
      <vt:lpstr>Arial</vt:lpstr>
      <vt:lpstr>Sniglet</vt:lpstr>
      <vt:lpstr>Bangers</vt:lpstr>
      <vt:lpstr>Righteous</vt:lpstr>
      <vt:lpstr>Trebuchet MS</vt:lpstr>
      <vt:lpstr>Helvetica Neue</vt:lpstr>
      <vt:lpstr>Simple Light</vt:lpstr>
      <vt:lpstr>SESIÓN 2.</vt:lpstr>
      <vt:lpstr>Presentación de PowerPoint</vt:lpstr>
      <vt:lpstr>¿SE PARECEN?</vt:lpstr>
      <vt:lpstr>¿SE PARECEN?</vt:lpstr>
      <vt:lpstr>“Lo clásico”</vt:lpstr>
      <vt:lpstr>LAS MECÁNICAS</vt:lpstr>
      <vt:lpstr>EJEMPLO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“Gamificar va más allá”</vt:lpstr>
      <vt:lpstr> ¿POR QUÉ GAMIFICAR?</vt:lpstr>
      <vt:lpstr>ACTIVACIÓN SISTEMAS RECOMPENSA</vt:lpstr>
      <vt:lpstr>¿POR QUÉ GAMIFICAR? Rodríguez y Santiago (2015)</vt:lpstr>
      <vt:lpstr> ¿CÓMO GAMIFICAR?</vt:lpstr>
      <vt:lpstr>PROCESO</vt:lpstr>
      <vt:lpstr>¿Qué os motiva?</vt:lpstr>
      <vt:lpstr>¿QUÉ PREFIERES?</vt:lpstr>
      <vt:lpstr>¿QUÉ PREFIERES?</vt:lpstr>
      <vt:lpstr>¿QUÉ PREFIERES?</vt:lpstr>
      <vt:lpstr>¿QUÉ PREFIERES?</vt:lpstr>
      <vt:lpstr>¿QUÉ PREFIERES?</vt:lpstr>
      <vt:lpstr>¿QUÉ PREFIERES?</vt:lpstr>
      <vt:lpstr>¿Qué motiva a los alumnos?</vt:lpstr>
      <vt:lpstr>Maslow</vt:lpstr>
      <vt:lpstr>Espectro motivacional de Werbach</vt:lpstr>
      <vt:lpstr>Presentación de PowerPoint</vt:lpstr>
      <vt:lpstr>7 CLAVES DE LA MOTIVACIÓN</vt:lpstr>
      <vt:lpstr>¡¡¡ QUÉ CURIOSO !!!</vt:lpstr>
      <vt:lpstr>¡¡¡ ESTO ME INTERESA !!!</vt:lpstr>
      <vt:lpstr>¡¡¡ ACEPTO EL RETO !!!</vt:lpstr>
      <vt:lpstr>¡¡¡ SOY EL PROTAGONISTA !!!</vt:lpstr>
      <vt:lpstr>¡¡¡ PROGRESO !!!</vt:lpstr>
      <vt:lpstr>¡¡¡ VALE LA PENA !!!</vt:lpstr>
      <vt:lpstr>¡¡¡ SOY ÚTIL !!!</vt:lpstr>
      <vt:lpstr>7 CLAVES DE LA MOTIVACIÓN</vt:lpstr>
      <vt:lpstr>¿QUÉ MOTIVACIÓN VEMOS?</vt:lpstr>
      <vt:lpstr>¿QUÉ MOTIVACIÓN VEMOS?</vt:lpstr>
      <vt:lpstr>Skinner</vt:lpstr>
      <vt:lpstr>Presentación de PowerPoint</vt:lpstr>
      <vt:lpstr>Steven Reiss ¿Qué hace feliz a una persona? 16 deseos básicos</vt:lpstr>
      <vt:lpstr>DECI</vt:lpstr>
      <vt:lpstr>DECI Y RYAN</vt:lpstr>
      <vt:lpstr>Daniel Pink “Drive”</vt:lpstr>
      <vt:lpstr>Seligman</vt:lpstr>
      <vt:lpstr>  TEORÍA DEL FLUJO  </vt:lpstr>
      <vt:lpstr>  TEORÍA DEL FLUJO </vt:lpstr>
      <vt:lpstr>JOHN RADOFF</vt:lpstr>
      <vt:lpstr>NICOLE LAZZARO</vt:lpstr>
      <vt:lpstr>AMY JO KIM</vt:lpstr>
      <vt:lpstr>FOGG</vt:lpstr>
      <vt:lpstr>MOTIVACIÓN EN EL AULA</vt:lpstr>
      <vt:lpstr>Stuart Brown</vt:lpstr>
      <vt:lpstr>TIPOS JUGADORES</vt:lpstr>
      <vt:lpstr>Tipos de jugadores (Bartle)</vt:lpstr>
      <vt:lpstr>Presentación de PowerPoint</vt:lpstr>
      <vt:lpstr>Presentación de PowerPoint</vt:lpstr>
      <vt:lpstr>Tipos de jugadores (Bartle)</vt:lpstr>
      <vt:lpstr>Tipos de jugadores</vt:lpstr>
      <vt:lpstr>Tipos de jugadores (Amy Jo Kim)</vt:lpstr>
      <vt:lpstr>EJEMPLOS DE GAMIFICACIONES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ANALIZA UNA EXPERIENCIA</vt:lpstr>
      <vt:lpstr>ANALIZA UNA EXPERIENCIA</vt:lpstr>
      <vt:lpstr> EL PRIMER MODELO PBL</vt:lpstr>
      <vt:lpstr>Presentación de PowerPoint</vt:lpstr>
      <vt:lpstr>TAREAS/ RETOS PUNTOS  XP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¿CUÁL ES EL MEJOR ESTADO MENTAL PARA EL APRENDIZAJE?</vt:lpstr>
      <vt:lpstr>Presentación de PowerPoint</vt:lpstr>
      <vt:lpstr> ¿EXCITACIÓN? ¿SERENIDAD?</vt:lpstr>
      <vt:lpstr> ¿CÓMO GAMIFICAR?</vt:lpstr>
      <vt:lpstr>PROCESO</vt:lpstr>
      <vt:lpstr>Presentación de PowerPoint</vt:lpstr>
      <vt:lpstr>PLATAFORMAS YA CREADAS</vt:lpstr>
      <vt:lpstr>Presentación de PowerPoint</vt:lpstr>
      <vt:lpstr>Presentación de PowerPoint</vt:lpstr>
      <vt:lpstr>MENÚ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SESIÓN 2. LA MOTIVACIÓN E INICIO A LA GAMIFICACIÓN</dc:title>
  <cp:lastModifiedBy>SUSANA SANDOVAL GARCIA</cp:lastModifiedBy>
  <cp:revision>1</cp:revision>
  <dcterms:modified xsi:type="dcterms:W3CDTF">2021-05-03T16:38:59Z</dcterms:modified>
</cp:coreProperties>
</file>