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90" r:id="rId13"/>
    <p:sldId id="272" r:id="rId14"/>
    <p:sldId id="288" r:id="rId15"/>
    <p:sldId id="293" r:id="rId16"/>
    <p:sldId id="289" r:id="rId17"/>
    <p:sldId id="292" r:id="rId18"/>
    <p:sldId id="294" r:id="rId19"/>
    <p:sldId id="270" r:id="rId20"/>
    <p:sldId id="291" r:id="rId21"/>
    <p:sldId id="258" r:id="rId22"/>
    <p:sldId id="273" r:id="rId23"/>
    <p:sldId id="28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75" r:id="rId33"/>
    <p:sldId id="286" r:id="rId34"/>
    <p:sldId id="287" r:id="rId35"/>
    <p:sldId id="295" r:id="rId36"/>
    <p:sldId id="266" r:id="rId37"/>
    <p:sldId id="269" r:id="rId38"/>
    <p:sldId id="267" r:id="rId39"/>
    <p:sldId id="268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4B842-B01A-4B7E-952F-EFE25AA3DAEE}" v="73" dt="2020-11-03T18:58:14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PEREZ SAN JUAN" userId="afc1631b-bfd5-48f1-88d7-8e4b770e65a1" providerId="ADAL" clId="{9B94B842-B01A-4B7E-952F-EFE25AA3DAEE}"/>
    <pc:docChg chg="undo custSel mod addSld delSld modSld sldOrd addMainMaster modMainMaster">
      <pc:chgData name="ELENA PEREZ SAN JUAN" userId="afc1631b-bfd5-48f1-88d7-8e4b770e65a1" providerId="ADAL" clId="{9B94B842-B01A-4B7E-952F-EFE25AA3DAEE}" dt="2020-11-04T18:30:03.706" v="862" actId="122"/>
      <pc:docMkLst>
        <pc:docMk/>
      </pc:docMkLst>
      <pc:sldChg chg="modSp add mod">
        <pc:chgData name="ELENA PEREZ SAN JUAN" userId="afc1631b-bfd5-48f1-88d7-8e4b770e65a1" providerId="ADAL" clId="{9B94B842-B01A-4B7E-952F-EFE25AA3DAEE}" dt="2020-11-01T10:06:54.897" v="3" actId="20577"/>
        <pc:sldMkLst>
          <pc:docMk/>
          <pc:sldMk cId="2029714960" sldId="256"/>
        </pc:sldMkLst>
        <pc:spChg chg="mod">
          <ac:chgData name="ELENA PEREZ SAN JUAN" userId="afc1631b-bfd5-48f1-88d7-8e4b770e65a1" providerId="ADAL" clId="{9B94B842-B01A-4B7E-952F-EFE25AA3DAEE}" dt="2020-11-01T10:06:54.897" v="3" actId="20577"/>
          <ac:spMkLst>
            <pc:docMk/>
            <pc:sldMk cId="2029714960" sldId="256"/>
            <ac:spMk id="2" creationId="{19CF8FC7-94CF-4587-B1F4-F8FAC326FE28}"/>
          </ac:spMkLst>
        </pc:spChg>
      </pc:sldChg>
      <pc:sldChg chg="delSp modSp add modAnim">
        <pc:chgData name="ELENA PEREZ SAN JUAN" userId="afc1631b-bfd5-48f1-88d7-8e4b770e65a1" providerId="ADAL" clId="{9B94B842-B01A-4B7E-952F-EFE25AA3DAEE}" dt="2020-11-03T17:09:00.683" v="568"/>
        <pc:sldMkLst>
          <pc:docMk/>
          <pc:sldMk cId="127841175" sldId="257"/>
        </pc:sldMkLst>
        <pc:spChg chg="mod topLvl">
          <ac:chgData name="ELENA PEREZ SAN JUAN" userId="afc1631b-bfd5-48f1-88d7-8e4b770e65a1" providerId="ADAL" clId="{9B94B842-B01A-4B7E-952F-EFE25AA3DAEE}" dt="2020-11-03T17:05:52.868" v="561" actId="165"/>
          <ac:spMkLst>
            <pc:docMk/>
            <pc:sldMk cId="127841175" sldId="257"/>
            <ac:spMk id="4" creationId="{C7C89233-1DB3-4291-9525-66BB0D65A688}"/>
          </ac:spMkLst>
        </pc:spChg>
        <pc:spChg chg="mod topLvl">
          <ac:chgData name="ELENA PEREZ SAN JUAN" userId="afc1631b-bfd5-48f1-88d7-8e4b770e65a1" providerId="ADAL" clId="{9B94B842-B01A-4B7E-952F-EFE25AA3DAEE}" dt="2020-11-03T17:05:52.868" v="561" actId="165"/>
          <ac:spMkLst>
            <pc:docMk/>
            <pc:sldMk cId="127841175" sldId="257"/>
            <ac:spMk id="5" creationId="{F0485D95-02F6-42BD-A3D7-3D76B917EFED}"/>
          </ac:spMkLst>
        </pc:spChg>
        <pc:spChg chg="mod topLvl">
          <ac:chgData name="ELENA PEREZ SAN JUAN" userId="afc1631b-bfd5-48f1-88d7-8e4b770e65a1" providerId="ADAL" clId="{9B94B842-B01A-4B7E-952F-EFE25AA3DAEE}" dt="2020-11-03T17:05:52.868" v="561" actId="165"/>
          <ac:spMkLst>
            <pc:docMk/>
            <pc:sldMk cId="127841175" sldId="257"/>
            <ac:spMk id="6" creationId="{2E4E9E63-A783-409B-99A9-19403ADB3DF6}"/>
          </ac:spMkLst>
        </pc:spChg>
        <pc:spChg chg="mod topLvl">
          <ac:chgData name="ELENA PEREZ SAN JUAN" userId="afc1631b-bfd5-48f1-88d7-8e4b770e65a1" providerId="ADAL" clId="{9B94B842-B01A-4B7E-952F-EFE25AA3DAEE}" dt="2020-11-03T17:05:52.868" v="561" actId="165"/>
          <ac:spMkLst>
            <pc:docMk/>
            <pc:sldMk cId="127841175" sldId="257"/>
            <ac:spMk id="7" creationId="{6F8A89EF-60DE-47E3-9AA8-65F588E60667}"/>
          </ac:spMkLst>
        </pc:spChg>
        <pc:spChg chg="mod topLvl">
          <ac:chgData name="ELENA PEREZ SAN JUAN" userId="afc1631b-bfd5-48f1-88d7-8e4b770e65a1" providerId="ADAL" clId="{9B94B842-B01A-4B7E-952F-EFE25AA3DAEE}" dt="2020-11-03T17:08:10.484" v="566" actId="207"/>
          <ac:spMkLst>
            <pc:docMk/>
            <pc:sldMk cId="127841175" sldId="257"/>
            <ac:spMk id="8" creationId="{D7636192-CE84-42A5-AD45-C945AF909408}"/>
          </ac:spMkLst>
        </pc:spChg>
        <pc:spChg chg="mod topLvl">
          <ac:chgData name="ELENA PEREZ SAN JUAN" userId="afc1631b-bfd5-48f1-88d7-8e4b770e65a1" providerId="ADAL" clId="{9B94B842-B01A-4B7E-952F-EFE25AA3DAEE}" dt="2020-11-03T17:05:52.868" v="561" actId="165"/>
          <ac:spMkLst>
            <pc:docMk/>
            <pc:sldMk cId="127841175" sldId="257"/>
            <ac:spMk id="9" creationId="{BA784220-2AA6-4782-ADC4-6D6DDDEB89E0}"/>
          </ac:spMkLst>
        </pc:spChg>
        <pc:spChg chg="mod topLvl">
          <ac:chgData name="ELENA PEREZ SAN JUAN" userId="afc1631b-bfd5-48f1-88d7-8e4b770e65a1" providerId="ADAL" clId="{9B94B842-B01A-4B7E-952F-EFE25AA3DAEE}" dt="2020-11-03T17:05:52.868" v="561" actId="165"/>
          <ac:spMkLst>
            <pc:docMk/>
            <pc:sldMk cId="127841175" sldId="257"/>
            <ac:spMk id="10" creationId="{970266E8-EDDE-4209-ACDD-A11F67FE29F5}"/>
          </ac:spMkLst>
        </pc:spChg>
        <pc:grpChg chg="del mod">
          <ac:chgData name="ELENA PEREZ SAN JUAN" userId="afc1631b-bfd5-48f1-88d7-8e4b770e65a1" providerId="ADAL" clId="{9B94B842-B01A-4B7E-952F-EFE25AA3DAEE}" dt="2020-11-03T17:05:52.868" v="561" actId="165"/>
          <ac:grpSpMkLst>
            <pc:docMk/>
            <pc:sldMk cId="127841175" sldId="257"/>
            <ac:grpSpMk id="2" creationId="{1B5BE898-4C21-494D-9345-7590E4F04345}"/>
          </ac:grpSpMkLst>
        </pc:grpChg>
        <pc:graphicFrameChg chg="del">
          <ac:chgData name="ELENA PEREZ SAN JUAN" userId="afc1631b-bfd5-48f1-88d7-8e4b770e65a1" providerId="ADAL" clId="{9B94B842-B01A-4B7E-952F-EFE25AA3DAEE}" dt="2020-11-03T17:05:03.435" v="558" actId="18245"/>
          <ac:graphicFrameMkLst>
            <pc:docMk/>
            <pc:sldMk cId="127841175" sldId="257"/>
            <ac:graphicFrameMk id="3" creationId="{FF12BF87-583B-4B43-B31D-E8C0A9B1BCBE}"/>
          </ac:graphicFrameMkLst>
        </pc:graphicFrameChg>
      </pc:sldChg>
      <pc:sldChg chg="modSp add del mod">
        <pc:chgData name="ELENA PEREZ SAN JUAN" userId="afc1631b-bfd5-48f1-88d7-8e4b770e65a1" providerId="ADAL" clId="{9B94B842-B01A-4B7E-952F-EFE25AA3DAEE}" dt="2020-11-02T09:25:08.891" v="114" actId="14100"/>
        <pc:sldMkLst>
          <pc:docMk/>
          <pc:sldMk cId="3610080717" sldId="258"/>
        </pc:sldMkLst>
        <pc:spChg chg="mod">
          <ac:chgData name="ELENA PEREZ SAN JUAN" userId="afc1631b-bfd5-48f1-88d7-8e4b770e65a1" providerId="ADAL" clId="{9B94B842-B01A-4B7E-952F-EFE25AA3DAEE}" dt="2020-11-02T09:25:08.891" v="114" actId="14100"/>
          <ac:spMkLst>
            <pc:docMk/>
            <pc:sldMk cId="3610080717" sldId="258"/>
            <ac:spMk id="4" creationId="{540AF79C-C85A-4E97-BF67-E22250FD6203}"/>
          </ac:spMkLst>
        </pc:spChg>
        <pc:picChg chg="mod">
          <ac:chgData name="ELENA PEREZ SAN JUAN" userId="afc1631b-bfd5-48f1-88d7-8e4b770e65a1" providerId="ADAL" clId="{9B94B842-B01A-4B7E-952F-EFE25AA3DAEE}" dt="2020-11-02T09:24:58.601" v="111" actId="1076"/>
          <ac:picMkLst>
            <pc:docMk/>
            <pc:sldMk cId="3610080717" sldId="258"/>
            <ac:picMk id="3" creationId="{FAF613DA-5907-4B00-8C11-9015E4D13AD1}"/>
          </ac:picMkLst>
        </pc:picChg>
      </pc:sldChg>
      <pc:sldChg chg="modSp add mod">
        <pc:chgData name="ELENA PEREZ SAN JUAN" userId="afc1631b-bfd5-48f1-88d7-8e4b770e65a1" providerId="ADAL" clId="{9B94B842-B01A-4B7E-952F-EFE25AA3DAEE}" dt="2020-11-01T10:08:13.694" v="17" actId="14100"/>
        <pc:sldMkLst>
          <pc:docMk/>
          <pc:sldMk cId="3501414877" sldId="259"/>
        </pc:sldMkLst>
        <pc:spChg chg="mod">
          <ac:chgData name="ELENA PEREZ SAN JUAN" userId="afc1631b-bfd5-48f1-88d7-8e4b770e65a1" providerId="ADAL" clId="{9B94B842-B01A-4B7E-952F-EFE25AA3DAEE}" dt="2020-11-01T10:08:13.694" v="17" actId="14100"/>
          <ac:spMkLst>
            <pc:docMk/>
            <pc:sldMk cId="3501414877" sldId="259"/>
            <ac:spMk id="4" creationId="{540AF79C-C85A-4E97-BF67-E22250FD6203}"/>
          </ac:spMkLst>
        </pc:spChg>
      </pc:sldChg>
      <pc:sldChg chg="add">
        <pc:chgData name="ELENA PEREZ SAN JUAN" userId="afc1631b-bfd5-48f1-88d7-8e4b770e65a1" providerId="ADAL" clId="{9B94B842-B01A-4B7E-952F-EFE25AA3DAEE}" dt="2020-11-01T10:08:28.337" v="19"/>
        <pc:sldMkLst>
          <pc:docMk/>
          <pc:sldMk cId="3036912489" sldId="260"/>
        </pc:sldMkLst>
      </pc:sldChg>
      <pc:sldChg chg="add">
        <pc:chgData name="ELENA PEREZ SAN JUAN" userId="afc1631b-bfd5-48f1-88d7-8e4b770e65a1" providerId="ADAL" clId="{9B94B842-B01A-4B7E-952F-EFE25AA3DAEE}" dt="2020-11-01T10:08:32.277" v="21"/>
        <pc:sldMkLst>
          <pc:docMk/>
          <pc:sldMk cId="3288927853" sldId="261"/>
        </pc:sldMkLst>
      </pc:sldChg>
      <pc:sldChg chg="modSp add mod">
        <pc:chgData name="ELENA PEREZ SAN JUAN" userId="afc1631b-bfd5-48f1-88d7-8e4b770e65a1" providerId="ADAL" clId="{9B94B842-B01A-4B7E-952F-EFE25AA3DAEE}" dt="2020-11-01T10:11:23.480" v="56" actId="20577"/>
        <pc:sldMkLst>
          <pc:docMk/>
          <pc:sldMk cId="3169532038" sldId="262"/>
        </pc:sldMkLst>
        <pc:spChg chg="mod">
          <ac:chgData name="ELENA PEREZ SAN JUAN" userId="afc1631b-bfd5-48f1-88d7-8e4b770e65a1" providerId="ADAL" clId="{9B94B842-B01A-4B7E-952F-EFE25AA3DAEE}" dt="2020-11-01T10:11:23.480" v="56" actId="20577"/>
          <ac:spMkLst>
            <pc:docMk/>
            <pc:sldMk cId="3169532038" sldId="262"/>
            <ac:spMk id="3" creationId="{A19372D2-5424-408F-BDB8-3EF72C06491A}"/>
          </ac:spMkLst>
        </pc:spChg>
      </pc:sldChg>
      <pc:sldChg chg="add">
        <pc:chgData name="ELENA PEREZ SAN JUAN" userId="afc1631b-bfd5-48f1-88d7-8e4b770e65a1" providerId="ADAL" clId="{9B94B842-B01A-4B7E-952F-EFE25AA3DAEE}" dt="2020-11-01T10:10:32.576" v="25"/>
        <pc:sldMkLst>
          <pc:docMk/>
          <pc:sldMk cId="2775630244" sldId="263"/>
        </pc:sldMkLst>
      </pc:sldChg>
      <pc:sldChg chg="add">
        <pc:chgData name="ELENA PEREZ SAN JUAN" userId="afc1631b-bfd5-48f1-88d7-8e4b770e65a1" providerId="ADAL" clId="{9B94B842-B01A-4B7E-952F-EFE25AA3DAEE}" dt="2020-11-01T10:11:35.811" v="58"/>
        <pc:sldMkLst>
          <pc:docMk/>
          <pc:sldMk cId="1708408538" sldId="264"/>
        </pc:sldMkLst>
      </pc:sldChg>
      <pc:sldChg chg="add">
        <pc:chgData name="ELENA PEREZ SAN JUAN" userId="afc1631b-bfd5-48f1-88d7-8e4b770e65a1" providerId="ADAL" clId="{9B94B842-B01A-4B7E-952F-EFE25AA3DAEE}" dt="2020-11-01T10:11:45.219" v="60"/>
        <pc:sldMkLst>
          <pc:docMk/>
          <pc:sldMk cId="3617878958" sldId="265"/>
        </pc:sldMkLst>
      </pc:sldChg>
      <pc:sldChg chg="addSp delSp modSp new mod setBg setClrOvrMap">
        <pc:chgData name="ELENA PEREZ SAN JUAN" userId="afc1631b-bfd5-48f1-88d7-8e4b770e65a1" providerId="ADAL" clId="{9B94B842-B01A-4B7E-952F-EFE25AA3DAEE}" dt="2020-11-02T09:27:15.774" v="129" actId="26606"/>
        <pc:sldMkLst>
          <pc:docMk/>
          <pc:sldMk cId="1587512874" sldId="266"/>
        </pc:sldMkLst>
        <pc:spChg chg="mod ord">
          <ac:chgData name="ELENA PEREZ SAN JUAN" userId="afc1631b-bfd5-48f1-88d7-8e4b770e65a1" providerId="ADAL" clId="{9B94B842-B01A-4B7E-952F-EFE25AA3DAEE}" dt="2020-11-02T09:27:15.774" v="129" actId="26606"/>
          <ac:spMkLst>
            <pc:docMk/>
            <pc:sldMk cId="1587512874" sldId="266"/>
            <ac:spMk id="2" creationId="{924ABA59-6DD5-4F27-9A6F-1CA2411569A0}"/>
          </ac:spMkLst>
        </pc:spChg>
        <pc:spChg chg="add del mod">
          <ac:chgData name="ELENA PEREZ SAN JUAN" userId="afc1631b-bfd5-48f1-88d7-8e4b770e65a1" providerId="ADAL" clId="{9B94B842-B01A-4B7E-952F-EFE25AA3DAEE}" dt="2020-11-01T10:14:01.497" v="76" actId="478"/>
          <ac:spMkLst>
            <pc:docMk/>
            <pc:sldMk cId="1587512874" sldId="266"/>
            <ac:spMk id="5" creationId="{9DBD2D30-DAC4-4897-B71F-A076F198C60A}"/>
          </ac:spMkLst>
        </pc:spChg>
        <pc:spChg chg="add del">
          <ac:chgData name="ELENA PEREZ SAN JUAN" userId="afc1631b-bfd5-48f1-88d7-8e4b770e65a1" providerId="ADAL" clId="{9B94B842-B01A-4B7E-952F-EFE25AA3DAEE}" dt="2020-11-01T10:14:23.814" v="83" actId="26606"/>
          <ac:spMkLst>
            <pc:docMk/>
            <pc:sldMk cId="1587512874" sldId="266"/>
            <ac:spMk id="10" creationId="{0671A8AE-40A1-4631-A6B8-581AFF065482}"/>
          </ac:spMkLst>
        </pc:spChg>
        <pc:spChg chg="add del">
          <ac:chgData name="ELENA PEREZ SAN JUAN" userId="afc1631b-bfd5-48f1-88d7-8e4b770e65a1" providerId="ADAL" clId="{9B94B842-B01A-4B7E-952F-EFE25AA3DAEE}" dt="2020-11-01T10:14:23.814" v="83" actId="26606"/>
          <ac:spMkLst>
            <pc:docMk/>
            <pc:sldMk cId="1587512874" sldId="266"/>
            <ac:spMk id="12" creationId="{AB58EF07-17C2-48CF-ABB0-EEF1F17CB8F0}"/>
          </ac:spMkLst>
        </pc:spChg>
        <pc:spChg chg="add del">
          <ac:chgData name="ELENA PEREZ SAN JUAN" userId="afc1631b-bfd5-48f1-88d7-8e4b770e65a1" providerId="ADAL" clId="{9B94B842-B01A-4B7E-952F-EFE25AA3DAEE}" dt="2020-11-01T10:14:23.814" v="83" actId="26606"/>
          <ac:spMkLst>
            <pc:docMk/>
            <pc:sldMk cId="1587512874" sldId="266"/>
            <ac:spMk id="14" creationId="{AF2F604E-43BE-4DC3-B983-E071523364F8}"/>
          </ac:spMkLst>
        </pc:spChg>
        <pc:spChg chg="add del">
          <ac:chgData name="ELENA PEREZ SAN JUAN" userId="afc1631b-bfd5-48f1-88d7-8e4b770e65a1" providerId="ADAL" clId="{9B94B842-B01A-4B7E-952F-EFE25AA3DAEE}" dt="2020-11-01T10:14:23.814" v="83" actId="26606"/>
          <ac:spMkLst>
            <pc:docMk/>
            <pc:sldMk cId="1587512874" sldId="266"/>
            <ac:spMk id="16" creationId="{08C9B587-E65E-4B52-B37C-ABEBB6E87928}"/>
          </ac:spMkLst>
        </pc:spChg>
        <pc:spChg chg="add del">
          <ac:chgData name="ELENA PEREZ SAN JUAN" userId="afc1631b-bfd5-48f1-88d7-8e4b770e65a1" providerId="ADAL" clId="{9B94B842-B01A-4B7E-952F-EFE25AA3DAEE}" dt="2020-11-01T10:14:06.667" v="78" actId="26606"/>
          <ac:spMkLst>
            <pc:docMk/>
            <pc:sldMk cId="1587512874" sldId="266"/>
            <ac:spMk id="21" creationId="{71B2258F-86CA-4D4D-8270-BC05FCDEBFB3}"/>
          </ac:spMkLst>
        </pc:spChg>
        <pc:spChg chg="add del">
          <ac:chgData name="ELENA PEREZ SAN JUAN" userId="afc1631b-bfd5-48f1-88d7-8e4b770e65a1" providerId="ADAL" clId="{9B94B842-B01A-4B7E-952F-EFE25AA3DAEE}" dt="2020-11-01T10:14:17.971" v="80" actId="26606"/>
          <ac:spMkLst>
            <pc:docMk/>
            <pc:sldMk cId="1587512874" sldId="266"/>
            <ac:spMk id="23" creationId="{AB58EF07-17C2-48CF-ABB0-EEF1F17CB8F0}"/>
          </ac:spMkLst>
        </pc:spChg>
        <pc:spChg chg="add del">
          <ac:chgData name="ELENA PEREZ SAN JUAN" userId="afc1631b-bfd5-48f1-88d7-8e4b770e65a1" providerId="ADAL" clId="{9B94B842-B01A-4B7E-952F-EFE25AA3DAEE}" dt="2020-11-01T10:14:17.971" v="80" actId="26606"/>
          <ac:spMkLst>
            <pc:docMk/>
            <pc:sldMk cId="1587512874" sldId="266"/>
            <ac:spMk id="24" creationId="{0671A8AE-40A1-4631-A6B8-581AFF065482}"/>
          </ac:spMkLst>
        </pc:spChg>
        <pc:spChg chg="add del">
          <ac:chgData name="ELENA PEREZ SAN JUAN" userId="afc1631b-bfd5-48f1-88d7-8e4b770e65a1" providerId="ADAL" clId="{9B94B842-B01A-4B7E-952F-EFE25AA3DAEE}" dt="2020-11-01T10:14:17.971" v="80" actId="26606"/>
          <ac:spMkLst>
            <pc:docMk/>
            <pc:sldMk cId="1587512874" sldId="266"/>
            <ac:spMk id="25" creationId="{AF2F604E-43BE-4DC3-B983-E071523364F8}"/>
          </ac:spMkLst>
        </pc:spChg>
        <pc:spChg chg="add del">
          <ac:chgData name="ELENA PEREZ SAN JUAN" userId="afc1631b-bfd5-48f1-88d7-8e4b770e65a1" providerId="ADAL" clId="{9B94B842-B01A-4B7E-952F-EFE25AA3DAEE}" dt="2020-11-01T10:14:17.971" v="80" actId="26606"/>
          <ac:spMkLst>
            <pc:docMk/>
            <pc:sldMk cId="1587512874" sldId="266"/>
            <ac:spMk id="27" creationId="{08C9B587-E65E-4B52-B37C-ABEBB6E87928}"/>
          </ac:spMkLst>
        </pc:spChg>
        <pc:spChg chg="add del">
          <ac:chgData name="ELENA PEREZ SAN JUAN" userId="afc1631b-bfd5-48f1-88d7-8e4b770e65a1" providerId="ADAL" clId="{9B94B842-B01A-4B7E-952F-EFE25AA3DAEE}" dt="2020-11-01T10:14:23.798" v="82" actId="26606"/>
          <ac:spMkLst>
            <pc:docMk/>
            <pc:sldMk cId="1587512874" sldId="266"/>
            <ac:spMk id="29" creationId="{D928DD85-BB99-450D-A702-2683E0296282}"/>
          </ac:spMkLst>
        </pc:spChg>
        <pc:spChg chg="add del">
          <ac:chgData name="ELENA PEREZ SAN JUAN" userId="afc1631b-bfd5-48f1-88d7-8e4b770e65a1" providerId="ADAL" clId="{9B94B842-B01A-4B7E-952F-EFE25AA3DAEE}" dt="2020-11-01T10:14:23.798" v="82" actId="26606"/>
          <ac:spMkLst>
            <pc:docMk/>
            <pc:sldMk cId="1587512874" sldId="266"/>
            <ac:spMk id="30" creationId="{240E5BD2-4019-4012-A1AA-628900E659E9}"/>
          </ac:spMkLst>
        </pc:spChg>
        <pc:spChg chg="add del">
          <ac:chgData name="ELENA PEREZ SAN JUAN" userId="afc1631b-bfd5-48f1-88d7-8e4b770e65a1" providerId="ADAL" clId="{9B94B842-B01A-4B7E-952F-EFE25AA3DAEE}" dt="2020-11-02T09:27:15.774" v="129" actId="26606"/>
          <ac:spMkLst>
            <pc:docMk/>
            <pc:sldMk cId="1587512874" sldId="266"/>
            <ac:spMk id="32" creationId="{71B2258F-86CA-4D4D-8270-BC05FCDEBFB3}"/>
          </ac:spMkLst>
        </pc:spChg>
        <pc:spChg chg="add">
          <ac:chgData name="ELENA PEREZ SAN JUAN" userId="afc1631b-bfd5-48f1-88d7-8e4b770e65a1" providerId="ADAL" clId="{9B94B842-B01A-4B7E-952F-EFE25AA3DAEE}" dt="2020-11-02T09:27:15.774" v="129" actId="26606"/>
          <ac:spMkLst>
            <pc:docMk/>
            <pc:sldMk cId="1587512874" sldId="266"/>
            <ac:spMk id="37" creationId="{C1DD1A8A-57D5-4A81-AD04-532B043C5611}"/>
          </ac:spMkLst>
        </pc:spChg>
        <pc:spChg chg="add">
          <ac:chgData name="ELENA PEREZ SAN JUAN" userId="afc1631b-bfd5-48f1-88d7-8e4b770e65a1" providerId="ADAL" clId="{9B94B842-B01A-4B7E-952F-EFE25AA3DAEE}" dt="2020-11-02T09:27:15.774" v="129" actId="26606"/>
          <ac:spMkLst>
            <pc:docMk/>
            <pc:sldMk cId="1587512874" sldId="266"/>
            <ac:spMk id="39" creationId="{007891EC-4501-44ED-A8C8-B11B6DB767AB}"/>
          </ac:spMkLst>
        </pc:spChg>
        <pc:picChg chg="add mod">
          <ac:chgData name="ELENA PEREZ SAN JUAN" userId="afc1631b-bfd5-48f1-88d7-8e4b770e65a1" providerId="ADAL" clId="{9B94B842-B01A-4B7E-952F-EFE25AA3DAEE}" dt="2020-11-02T09:27:15.774" v="129" actId="26606"/>
          <ac:picMkLst>
            <pc:docMk/>
            <pc:sldMk cId="1587512874" sldId="266"/>
            <ac:picMk id="4" creationId="{804A6AD3-7204-4415-97B6-A32F777D2AA5}"/>
          </ac:picMkLst>
        </pc:picChg>
      </pc:sldChg>
      <pc:sldChg chg="addSp delSp modSp new mod setBg">
        <pc:chgData name="ELENA PEREZ SAN JUAN" userId="afc1631b-bfd5-48f1-88d7-8e4b770e65a1" providerId="ADAL" clId="{9B94B842-B01A-4B7E-952F-EFE25AA3DAEE}" dt="2020-11-01T10:21:21.309" v="105" actId="478"/>
        <pc:sldMkLst>
          <pc:docMk/>
          <pc:sldMk cId="510897030" sldId="267"/>
        </pc:sldMkLst>
        <pc:spChg chg="add">
          <ac:chgData name="ELENA PEREZ SAN JUAN" userId="afc1631b-bfd5-48f1-88d7-8e4b770e65a1" providerId="ADAL" clId="{9B94B842-B01A-4B7E-952F-EFE25AA3DAEE}" dt="2020-11-01T10:20:47.437" v="103" actId="26606"/>
          <ac:spMkLst>
            <pc:docMk/>
            <pc:sldMk cId="510897030" sldId="267"/>
            <ac:spMk id="14" creationId="{799448F2-0E5B-42DA-B2D1-11A14E947BD4}"/>
          </ac:spMkLst>
        </pc:spChg>
        <pc:spChg chg="add">
          <ac:chgData name="ELENA PEREZ SAN JUAN" userId="afc1631b-bfd5-48f1-88d7-8e4b770e65a1" providerId="ADAL" clId="{9B94B842-B01A-4B7E-952F-EFE25AA3DAEE}" dt="2020-11-01T10:20:47.437" v="103" actId="26606"/>
          <ac:spMkLst>
            <pc:docMk/>
            <pc:sldMk cId="510897030" sldId="267"/>
            <ac:spMk id="16" creationId="{4E8A7552-20E1-4F34-ADAB-C1DB6634D47E}"/>
          </ac:spMkLst>
        </pc:spChg>
        <pc:picChg chg="add del mod">
          <ac:chgData name="ELENA PEREZ SAN JUAN" userId="afc1631b-bfd5-48f1-88d7-8e4b770e65a1" providerId="ADAL" clId="{9B94B842-B01A-4B7E-952F-EFE25AA3DAEE}" dt="2020-11-01T10:21:21.309" v="105" actId="478"/>
          <ac:picMkLst>
            <pc:docMk/>
            <pc:sldMk cId="510897030" sldId="267"/>
            <ac:picMk id="3" creationId="{37DF9DEF-44D8-4AED-BB47-4201C1535F11}"/>
          </ac:picMkLst>
        </pc:picChg>
        <pc:picChg chg="add del mod">
          <ac:chgData name="ELENA PEREZ SAN JUAN" userId="afc1631b-bfd5-48f1-88d7-8e4b770e65a1" providerId="ADAL" clId="{9B94B842-B01A-4B7E-952F-EFE25AA3DAEE}" dt="2020-11-01T10:19:24.363" v="94" actId="478"/>
          <ac:picMkLst>
            <pc:docMk/>
            <pc:sldMk cId="510897030" sldId="267"/>
            <ac:picMk id="5" creationId="{E27BAF74-1D74-49FA-B5AD-B61CC1460C9F}"/>
          </ac:picMkLst>
        </pc:picChg>
        <pc:picChg chg="add mod">
          <ac:chgData name="ELENA PEREZ SAN JUAN" userId="afc1631b-bfd5-48f1-88d7-8e4b770e65a1" providerId="ADAL" clId="{9B94B842-B01A-4B7E-952F-EFE25AA3DAEE}" dt="2020-11-01T10:20:47.437" v="103" actId="26606"/>
          <ac:picMkLst>
            <pc:docMk/>
            <pc:sldMk cId="510897030" sldId="267"/>
            <ac:picMk id="7" creationId="{E217E959-C2CD-4D55-8A20-ED95174C70B3}"/>
          </ac:picMkLst>
        </pc:picChg>
        <pc:picChg chg="add mod">
          <ac:chgData name="ELENA PEREZ SAN JUAN" userId="afc1631b-bfd5-48f1-88d7-8e4b770e65a1" providerId="ADAL" clId="{9B94B842-B01A-4B7E-952F-EFE25AA3DAEE}" dt="2020-11-01T10:20:47.437" v="103" actId="26606"/>
          <ac:picMkLst>
            <pc:docMk/>
            <pc:sldMk cId="510897030" sldId="267"/>
            <ac:picMk id="9" creationId="{6A9D2768-7C02-49E8-8746-BBD6ABD9E16A}"/>
          </ac:picMkLst>
        </pc:picChg>
      </pc:sldChg>
      <pc:sldChg chg="new">
        <pc:chgData name="ELENA PEREZ SAN JUAN" userId="afc1631b-bfd5-48f1-88d7-8e4b770e65a1" providerId="ADAL" clId="{9B94B842-B01A-4B7E-952F-EFE25AA3DAEE}" dt="2020-11-01T10:21:34.865" v="106" actId="680"/>
        <pc:sldMkLst>
          <pc:docMk/>
          <pc:sldMk cId="3057287707" sldId="268"/>
        </pc:sldMkLst>
      </pc:sldChg>
      <pc:sldChg chg="add ord">
        <pc:chgData name="ELENA PEREZ SAN JUAN" userId="afc1631b-bfd5-48f1-88d7-8e4b770e65a1" providerId="ADAL" clId="{9B94B842-B01A-4B7E-952F-EFE25AA3DAEE}" dt="2020-11-02T09:27:31.443" v="131"/>
        <pc:sldMkLst>
          <pc:docMk/>
          <pc:sldMk cId="372865985" sldId="269"/>
        </pc:sldMkLst>
      </pc:sldChg>
      <pc:sldChg chg="addSp delSp modSp new mod setBg setClrOvrMap">
        <pc:chgData name="ELENA PEREZ SAN JUAN" userId="afc1631b-bfd5-48f1-88d7-8e4b770e65a1" providerId="ADAL" clId="{9B94B842-B01A-4B7E-952F-EFE25AA3DAEE}" dt="2020-11-02T09:27:12.495" v="128" actId="26606"/>
        <pc:sldMkLst>
          <pc:docMk/>
          <pc:sldMk cId="324393681" sldId="270"/>
        </pc:sldMkLst>
        <pc:spChg chg="mod ord">
          <ac:chgData name="ELENA PEREZ SAN JUAN" userId="afc1631b-bfd5-48f1-88d7-8e4b770e65a1" providerId="ADAL" clId="{9B94B842-B01A-4B7E-952F-EFE25AA3DAEE}" dt="2020-11-02T09:27:12.495" v="128" actId="26606"/>
          <ac:spMkLst>
            <pc:docMk/>
            <pc:sldMk cId="324393681" sldId="270"/>
            <ac:spMk id="2" creationId="{D23E80F6-17B3-4567-A5B3-C8B4E3933A86}"/>
          </ac:spMkLst>
        </pc:spChg>
        <pc:spChg chg="add del mod">
          <ac:chgData name="ELENA PEREZ SAN JUAN" userId="afc1631b-bfd5-48f1-88d7-8e4b770e65a1" providerId="ADAL" clId="{9B94B842-B01A-4B7E-952F-EFE25AA3DAEE}" dt="2020-11-02T09:26:35.183" v="125" actId="478"/>
          <ac:spMkLst>
            <pc:docMk/>
            <pc:sldMk cId="324393681" sldId="270"/>
            <ac:spMk id="5" creationId="{29142875-08D9-489D-949F-9886B2D60B40}"/>
          </ac:spMkLst>
        </pc:spChg>
        <pc:spChg chg="add del">
          <ac:chgData name="ELENA PEREZ SAN JUAN" userId="afc1631b-bfd5-48f1-88d7-8e4b770e65a1" providerId="ADAL" clId="{9B94B842-B01A-4B7E-952F-EFE25AA3DAEE}" dt="2020-11-02T09:27:12.495" v="128" actId="26606"/>
          <ac:spMkLst>
            <pc:docMk/>
            <pc:sldMk cId="324393681" sldId="270"/>
            <ac:spMk id="9" creationId="{71B2258F-86CA-4D4D-8270-BC05FCDEBFB3}"/>
          </ac:spMkLst>
        </pc:spChg>
        <pc:spChg chg="add">
          <ac:chgData name="ELENA PEREZ SAN JUAN" userId="afc1631b-bfd5-48f1-88d7-8e4b770e65a1" providerId="ADAL" clId="{9B94B842-B01A-4B7E-952F-EFE25AA3DAEE}" dt="2020-11-02T09:27:12.495" v="128" actId="26606"/>
          <ac:spMkLst>
            <pc:docMk/>
            <pc:sldMk cId="324393681" sldId="270"/>
            <ac:spMk id="14" creationId="{C1DD1A8A-57D5-4A81-AD04-532B043C5611}"/>
          </ac:spMkLst>
        </pc:spChg>
        <pc:spChg chg="add">
          <ac:chgData name="ELENA PEREZ SAN JUAN" userId="afc1631b-bfd5-48f1-88d7-8e4b770e65a1" providerId="ADAL" clId="{9B94B842-B01A-4B7E-952F-EFE25AA3DAEE}" dt="2020-11-02T09:27:12.495" v="128" actId="26606"/>
          <ac:spMkLst>
            <pc:docMk/>
            <pc:sldMk cId="324393681" sldId="270"/>
            <ac:spMk id="16" creationId="{007891EC-4501-44ED-A8C8-B11B6DB767AB}"/>
          </ac:spMkLst>
        </pc:spChg>
        <pc:picChg chg="add mod">
          <ac:chgData name="ELENA PEREZ SAN JUAN" userId="afc1631b-bfd5-48f1-88d7-8e4b770e65a1" providerId="ADAL" clId="{9B94B842-B01A-4B7E-952F-EFE25AA3DAEE}" dt="2020-11-02T09:27:12.495" v="128" actId="26606"/>
          <ac:picMkLst>
            <pc:docMk/>
            <pc:sldMk cId="324393681" sldId="270"/>
            <ac:picMk id="4" creationId="{C8359DBB-1E40-491F-8872-20DC35552A60}"/>
          </ac:picMkLst>
        </pc:picChg>
      </pc:sldChg>
      <pc:sldChg chg="delDesignElem">
        <pc:chgData name="ELENA PEREZ SAN JUAN" userId="afc1631b-bfd5-48f1-88d7-8e4b770e65a1" providerId="ADAL" clId="{9B94B842-B01A-4B7E-952F-EFE25AA3DAEE}" dt="2020-11-02T10:52:41.535" v="516"/>
        <pc:sldMkLst>
          <pc:docMk/>
          <pc:sldMk cId="1935124893" sldId="271"/>
        </pc:sldMkLst>
      </pc:sldChg>
      <pc:sldChg chg="addSp delSp modSp new del mod setBg">
        <pc:chgData name="ELENA PEREZ SAN JUAN" userId="afc1631b-bfd5-48f1-88d7-8e4b770e65a1" providerId="ADAL" clId="{9B94B842-B01A-4B7E-952F-EFE25AA3DAEE}" dt="2020-11-02T10:52:32.219" v="515" actId="2696"/>
        <pc:sldMkLst>
          <pc:docMk/>
          <pc:sldMk cId="2435726524" sldId="271"/>
        </pc:sldMkLst>
        <pc:spChg chg="mod ord">
          <ac:chgData name="ELENA PEREZ SAN JUAN" userId="afc1631b-bfd5-48f1-88d7-8e4b770e65a1" providerId="ADAL" clId="{9B94B842-B01A-4B7E-952F-EFE25AA3DAEE}" dt="2020-11-02T09:28:56.816" v="151" actId="26606"/>
          <ac:spMkLst>
            <pc:docMk/>
            <pc:sldMk cId="2435726524" sldId="271"/>
            <ac:spMk id="2" creationId="{EAACF07D-2FFE-4F56-BA9A-45C802EEA1A6}"/>
          </ac:spMkLst>
        </pc:spChg>
        <pc:spChg chg="add del mod">
          <ac:chgData name="ELENA PEREZ SAN JUAN" userId="afc1631b-bfd5-48f1-88d7-8e4b770e65a1" providerId="ADAL" clId="{9B94B842-B01A-4B7E-952F-EFE25AA3DAEE}" dt="2020-11-02T09:28:43.948" v="146" actId="478"/>
          <ac:spMkLst>
            <pc:docMk/>
            <pc:sldMk cId="2435726524" sldId="271"/>
            <ac:spMk id="5" creationId="{919842A3-C784-4B7F-BAFA-734912FF6597}"/>
          </ac:spMkLst>
        </pc:spChg>
        <pc:spChg chg="add del">
          <ac:chgData name="ELENA PEREZ SAN JUAN" userId="afc1631b-bfd5-48f1-88d7-8e4b770e65a1" providerId="ADAL" clId="{9B94B842-B01A-4B7E-952F-EFE25AA3DAEE}" dt="2020-11-02T09:28:56.816" v="151" actId="26606"/>
          <ac:spMkLst>
            <pc:docMk/>
            <pc:sldMk cId="2435726524" sldId="271"/>
            <ac:spMk id="9" creationId="{C1DD1A8A-57D5-4A81-AD04-532B043C5611}"/>
          </ac:spMkLst>
        </pc:spChg>
        <pc:spChg chg="add del">
          <ac:chgData name="ELENA PEREZ SAN JUAN" userId="afc1631b-bfd5-48f1-88d7-8e4b770e65a1" providerId="ADAL" clId="{9B94B842-B01A-4B7E-952F-EFE25AA3DAEE}" dt="2020-11-02T09:28:56.816" v="151" actId="26606"/>
          <ac:spMkLst>
            <pc:docMk/>
            <pc:sldMk cId="2435726524" sldId="271"/>
            <ac:spMk id="11" creationId="{007891EC-4501-44ED-A8C8-B11B6DB767AB}"/>
          </ac:spMkLst>
        </pc:spChg>
        <pc:spChg chg="add del">
          <ac:chgData name="ELENA PEREZ SAN JUAN" userId="afc1631b-bfd5-48f1-88d7-8e4b770e65a1" providerId="ADAL" clId="{9B94B842-B01A-4B7E-952F-EFE25AA3DAEE}" dt="2020-11-02T09:28:56.804" v="150" actId="26606"/>
          <ac:spMkLst>
            <pc:docMk/>
            <pc:sldMk cId="2435726524" sldId="271"/>
            <ac:spMk id="16" creationId="{37C89E4B-3C9F-44B9-8B86-D9E3D112D8EC}"/>
          </ac:spMkLst>
        </pc:spChg>
        <pc:spChg chg="add">
          <ac:chgData name="ELENA PEREZ SAN JUAN" userId="afc1631b-bfd5-48f1-88d7-8e4b770e65a1" providerId="ADAL" clId="{9B94B842-B01A-4B7E-952F-EFE25AA3DAEE}" dt="2020-11-02T09:28:56.816" v="151" actId="26606"/>
          <ac:spMkLst>
            <pc:docMk/>
            <pc:sldMk cId="2435726524" sldId="271"/>
            <ac:spMk id="22" creationId="{C1DD1A8A-57D5-4A81-AD04-532B043C5611}"/>
          </ac:spMkLst>
        </pc:spChg>
        <pc:spChg chg="add">
          <ac:chgData name="ELENA PEREZ SAN JUAN" userId="afc1631b-bfd5-48f1-88d7-8e4b770e65a1" providerId="ADAL" clId="{9B94B842-B01A-4B7E-952F-EFE25AA3DAEE}" dt="2020-11-02T09:28:56.816" v="151" actId="26606"/>
          <ac:spMkLst>
            <pc:docMk/>
            <pc:sldMk cId="2435726524" sldId="271"/>
            <ac:spMk id="23" creationId="{007891EC-4501-44ED-A8C8-B11B6DB767AB}"/>
          </ac:spMkLst>
        </pc:spChg>
        <pc:picChg chg="add mod">
          <ac:chgData name="ELENA PEREZ SAN JUAN" userId="afc1631b-bfd5-48f1-88d7-8e4b770e65a1" providerId="ADAL" clId="{9B94B842-B01A-4B7E-952F-EFE25AA3DAEE}" dt="2020-11-02T09:28:56.804" v="150" actId="26606"/>
          <ac:picMkLst>
            <pc:docMk/>
            <pc:sldMk cId="2435726524" sldId="271"/>
            <ac:picMk id="4" creationId="{ED166DD4-B437-4894-B100-C0C1C97AA294}"/>
          </ac:picMkLst>
        </pc:picChg>
        <pc:cxnChg chg="add del">
          <ac:chgData name="ELENA PEREZ SAN JUAN" userId="afc1631b-bfd5-48f1-88d7-8e4b770e65a1" providerId="ADAL" clId="{9B94B842-B01A-4B7E-952F-EFE25AA3DAEE}" dt="2020-11-02T09:28:56.804" v="150" actId="26606"/>
          <ac:cxnSpMkLst>
            <pc:docMk/>
            <pc:sldMk cId="2435726524" sldId="271"/>
            <ac:cxnSpMk id="18" creationId="{AA2EAA10-076F-46BD-8F0F-B9A2FB77A85C}"/>
          </ac:cxnSpMkLst>
        </pc:cxnChg>
        <pc:cxnChg chg="add del">
          <ac:chgData name="ELENA PEREZ SAN JUAN" userId="afc1631b-bfd5-48f1-88d7-8e4b770e65a1" providerId="ADAL" clId="{9B94B842-B01A-4B7E-952F-EFE25AA3DAEE}" dt="2020-11-02T09:28:56.804" v="150" actId="26606"/>
          <ac:cxnSpMkLst>
            <pc:docMk/>
            <pc:sldMk cId="2435726524" sldId="271"/>
            <ac:cxnSpMk id="20" creationId="{D891E407-403B-4764-86C9-33A56D3BCAA3}"/>
          </ac:cxnSpMkLst>
        </pc:cxnChg>
      </pc:sldChg>
      <pc:sldChg chg="addSp modSp mod">
        <pc:chgData name="ELENA PEREZ SAN JUAN" userId="afc1631b-bfd5-48f1-88d7-8e4b770e65a1" providerId="ADAL" clId="{9B94B842-B01A-4B7E-952F-EFE25AA3DAEE}" dt="2020-11-03T18:17:18.384" v="671" actId="1582"/>
        <pc:sldMkLst>
          <pc:docMk/>
          <pc:sldMk cId="2942405197" sldId="272"/>
        </pc:sldMkLst>
        <pc:spChg chg="add mod">
          <ac:chgData name="ELENA PEREZ SAN JUAN" userId="afc1631b-bfd5-48f1-88d7-8e4b770e65a1" providerId="ADAL" clId="{9B94B842-B01A-4B7E-952F-EFE25AA3DAEE}" dt="2020-11-03T18:17:18.384" v="671" actId="1582"/>
          <ac:spMkLst>
            <pc:docMk/>
            <pc:sldMk cId="2942405197" sldId="272"/>
            <ac:spMk id="2" creationId="{FE69F867-B87D-46CF-9B70-1957C1D4F275}"/>
          </ac:spMkLst>
        </pc:spChg>
        <pc:spChg chg="add mod">
          <ac:chgData name="ELENA PEREZ SAN JUAN" userId="afc1631b-bfd5-48f1-88d7-8e4b770e65a1" providerId="ADAL" clId="{9B94B842-B01A-4B7E-952F-EFE25AA3DAEE}" dt="2020-11-03T18:16:09.853" v="658" actId="208"/>
          <ac:spMkLst>
            <pc:docMk/>
            <pc:sldMk cId="2942405197" sldId="272"/>
            <ac:spMk id="7" creationId="{343CAACC-B50B-4EBE-97F4-56D1B0B12BD7}"/>
          </ac:spMkLst>
        </pc:spChg>
        <pc:spChg chg="add mod">
          <ac:chgData name="ELENA PEREZ SAN JUAN" userId="afc1631b-bfd5-48f1-88d7-8e4b770e65a1" providerId="ADAL" clId="{9B94B842-B01A-4B7E-952F-EFE25AA3DAEE}" dt="2020-11-03T18:16:19.180" v="661" actId="208"/>
          <ac:spMkLst>
            <pc:docMk/>
            <pc:sldMk cId="2942405197" sldId="272"/>
            <ac:spMk id="8" creationId="{222114FF-9707-412E-BF11-9FB033F4E2C8}"/>
          </ac:spMkLst>
        </pc:spChg>
        <pc:picChg chg="add mod">
          <ac:chgData name="ELENA PEREZ SAN JUAN" userId="afc1631b-bfd5-48f1-88d7-8e4b770e65a1" providerId="ADAL" clId="{9B94B842-B01A-4B7E-952F-EFE25AA3DAEE}" dt="2020-11-03T18:16:35.093" v="663" actId="1440"/>
          <ac:picMkLst>
            <pc:docMk/>
            <pc:sldMk cId="2942405197" sldId="272"/>
            <ac:picMk id="6" creationId="{2E408D0C-4D21-4916-A2F4-56D175BD0A72}"/>
          </ac:picMkLst>
        </pc:picChg>
        <pc:picChg chg="add mod">
          <ac:chgData name="ELENA PEREZ SAN JUAN" userId="afc1631b-bfd5-48f1-88d7-8e4b770e65a1" providerId="ADAL" clId="{9B94B842-B01A-4B7E-952F-EFE25AA3DAEE}" dt="2020-11-03T18:16:54.662" v="666" actId="1440"/>
          <ac:picMkLst>
            <pc:docMk/>
            <pc:sldMk cId="2942405197" sldId="272"/>
            <ac:picMk id="12" creationId="{2CEDC8B5-39DB-492B-8AE5-C2FF90E6CDCE}"/>
          </ac:picMkLst>
        </pc:picChg>
        <pc:cxnChg chg="add mod ord">
          <ac:chgData name="ELENA PEREZ SAN JUAN" userId="afc1631b-bfd5-48f1-88d7-8e4b770e65a1" providerId="ADAL" clId="{9B94B842-B01A-4B7E-952F-EFE25AA3DAEE}" dt="2020-11-03T18:17:08.068" v="670" actId="208"/>
          <ac:cxnSpMkLst>
            <pc:docMk/>
            <pc:sldMk cId="2942405197" sldId="272"/>
            <ac:cxnSpMk id="10" creationId="{4D50518D-00F8-4408-AFC5-2B40A6B2BCB4}"/>
          </ac:cxnSpMkLst>
        </pc:cxnChg>
        <pc:cxnChg chg="add mod">
          <ac:chgData name="ELENA PEREZ SAN JUAN" userId="afc1631b-bfd5-48f1-88d7-8e4b770e65a1" providerId="ADAL" clId="{9B94B842-B01A-4B7E-952F-EFE25AA3DAEE}" dt="2020-11-03T18:17:02.081" v="668" actId="208"/>
          <ac:cxnSpMkLst>
            <pc:docMk/>
            <pc:sldMk cId="2942405197" sldId="272"/>
            <ac:cxnSpMk id="14" creationId="{E29DB3E5-8920-4BAC-A4B6-06DD9DBAEF0F}"/>
          </ac:cxnSpMkLst>
        </pc:cxnChg>
      </pc:sldChg>
      <pc:sldChg chg="modSp add del mod ord">
        <pc:chgData name="ELENA PEREZ SAN JUAN" userId="afc1631b-bfd5-48f1-88d7-8e4b770e65a1" providerId="ADAL" clId="{9B94B842-B01A-4B7E-952F-EFE25AA3DAEE}" dt="2020-11-03T17:13:03.457" v="570" actId="2696"/>
        <pc:sldMkLst>
          <pc:docMk/>
          <pc:sldMk cId="3317529102" sldId="272"/>
        </pc:sldMkLst>
        <pc:spChg chg="mod">
          <ac:chgData name="ELENA PEREZ SAN JUAN" userId="afc1631b-bfd5-48f1-88d7-8e4b770e65a1" providerId="ADAL" clId="{9B94B842-B01A-4B7E-952F-EFE25AA3DAEE}" dt="2020-11-02T09:29:17.805" v="159" actId="1076"/>
          <ac:spMkLst>
            <pc:docMk/>
            <pc:sldMk cId="3317529102" sldId="272"/>
            <ac:spMk id="4" creationId="{540AF79C-C85A-4E97-BF67-E22250FD6203}"/>
          </ac:spMkLst>
        </pc:spChg>
        <pc:picChg chg="mod">
          <ac:chgData name="ELENA PEREZ SAN JUAN" userId="afc1631b-bfd5-48f1-88d7-8e4b770e65a1" providerId="ADAL" clId="{9B94B842-B01A-4B7E-952F-EFE25AA3DAEE}" dt="2020-11-02T09:29:12.802" v="158" actId="1076"/>
          <ac:picMkLst>
            <pc:docMk/>
            <pc:sldMk cId="3317529102" sldId="272"/>
            <ac:picMk id="3" creationId="{FAF613DA-5907-4B00-8C11-9015E4D13AD1}"/>
          </ac:picMkLst>
        </pc:picChg>
      </pc:sldChg>
      <pc:sldChg chg="addSp modSp new mod">
        <pc:chgData name="ELENA PEREZ SAN JUAN" userId="afc1631b-bfd5-48f1-88d7-8e4b770e65a1" providerId="ADAL" clId="{9B94B842-B01A-4B7E-952F-EFE25AA3DAEE}" dt="2020-11-02T09:41:09.468" v="178" actId="208"/>
        <pc:sldMkLst>
          <pc:docMk/>
          <pc:sldMk cId="604110838" sldId="273"/>
        </pc:sldMkLst>
        <pc:spChg chg="add mod">
          <ac:chgData name="ELENA PEREZ SAN JUAN" userId="afc1631b-bfd5-48f1-88d7-8e4b770e65a1" providerId="ADAL" clId="{9B94B842-B01A-4B7E-952F-EFE25AA3DAEE}" dt="2020-11-02T09:40:56.989" v="175" actId="208"/>
          <ac:spMkLst>
            <pc:docMk/>
            <pc:sldMk cId="604110838" sldId="273"/>
            <ac:spMk id="8" creationId="{F6A0E3ED-9C8D-45B8-A378-ACC57864E067}"/>
          </ac:spMkLst>
        </pc:spChg>
        <pc:spChg chg="add mod">
          <ac:chgData name="ELENA PEREZ SAN JUAN" userId="afc1631b-bfd5-48f1-88d7-8e4b770e65a1" providerId="ADAL" clId="{9B94B842-B01A-4B7E-952F-EFE25AA3DAEE}" dt="2020-11-02T09:41:09.468" v="178" actId="208"/>
          <ac:spMkLst>
            <pc:docMk/>
            <pc:sldMk cId="604110838" sldId="273"/>
            <ac:spMk id="9" creationId="{A97A9B6E-B9F0-4A12-A232-9FC687B50AB3}"/>
          </ac:spMkLst>
        </pc:spChg>
        <pc:picChg chg="add mod">
          <ac:chgData name="ELENA PEREZ SAN JUAN" userId="afc1631b-bfd5-48f1-88d7-8e4b770e65a1" providerId="ADAL" clId="{9B94B842-B01A-4B7E-952F-EFE25AA3DAEE}" dt="2020-11-02T09:40:07.246" v="163" actId="962"/>
          <ac:picMkLst>
            <pc:docMk/>
            <pc:sldMk cId="604110838" sldId="273"/>
            <ac:picMk id="3" creationId="{392CAE1A-FD55-4B76-98C0-B0382B2AA18F}"/>
          </ac:picMkLst>
        </pc:picChg>
        <pc:picChg chg="add mod">
          <ac:chgData name="ELENA PEREZ SAN JUAN" userId="afc1631b-bfd5-48f1-88d7-8e4b770e65a1" providerId="ADAL" clId="{9B94B842-B01A-4B7E-952F-EFE25AA3DAEE}" dt="2020-11-02T09:40:29.314" v="168" actId="1440"/>
          <ac:picMkLst>
            <pc:docMk/>
            <pc:sldMk cId="604110838" sldId="273"/>
            <ac:picMk id="5" creationId="{DAC97C76-1242-474C-9E81-CD78F9FD3D06}"/>
          </ac:picMkLst>
        </pc:picChg>
        <pc:cxnChg chg="add mod">
          <ac:chgData name="ELENA PEREZ SAN JUAN" userId="afc1631b-bfd5-48f1-88d7-8e4b770e65a1" providerId="ADAL" clId="{9B94B842-B01A-4B7E-952F-EFE25AA3DAEE}" dt="2020-11-02T09:40:43.818" v="172" actId="208"/>
          <ac:cxnSpMkLst>
            <pc:docMk/>
            <pc:sldMk cId="604110838" sldId="273"/>
            <ac:cxnSpMk id="7" creationId="{AF8C8690-2887-48B7-9840-90DEA769B63F}"/>
          </ac:cxnSpMkLst>
        </pc:cxnChg>
      </pc:sldChg>
      <pc:sldChg chg="addSp delSp modSp new del mod">
        <pc:chgData name="ELENA PEREZ SAN JUAN" userId="afc1631b-bfd5-48f1-88d7-8e4b770e65a1" providerId="ADAL" clId="{9B94B842-B01A-4B7E-952F-EFE25AA3DAEE}" dt="2020-11-02T10:29:19.060" v="464" actId="47"/>
        <pc:sldMkLst>
          <pc:docMk/>
          <pc:sldMk cId="2411955911" sldId="274"/>
        </pc:sldMkLst>
        <pc:spChg chg="add del mod">
          <ac:chgData name="ELENA PEREZ SAN JUAN" userId="afc1631b-bfd5-48f1-88d7-8e4b770e65a1" providerId="ADAL" clId="{9B94B842-B01A-4B7E-952F-EFE25AA3DAEE}" dt="2020-11-02T10:29:16.541" v="463" actId="478"/>
          <ac:spMkLst>
            <pc:docMk/>
            <pc:sldMk cId="2411955911" sldId="274"/>
            <ac:spMk id="4" creationId="{BDAC23FB-B422-460A-9F1B-4B2A034784AB}"/>
          </ac:spMkLst>
        </pc:spChg>
        <pc:picChg chg="add del mod">
          <ac:chgData name="ELENA PEREZ SAN JUAN" userId="afc1631b-bfd5-48f1-88d7-8e4b770e65a1" providerId="ADAL" clId="{9B94B842-B01A-4B7E-952F-EFE25AA3DAEE}" dt="2020-11-02T09:59:31.713" v="224" actId="478"/>
          <ac:picMkLst>
            <pc:docMk/>
            <pc:sldMk cId="2411955911" sldId="274"/>
            <ac:picMk id="3" creationId="{9DF9B420-EE23-4C8A-ACB3-331E9D024171}"/>
          </ac:picMkLst>
        </pc:picChg>
        <pc:picChg chg="add mod ord">
          <ac:chgData name="ELENA PEREZ SAN JUAN" userId="afc1631b-bfd5-48f1-88d7-8e4b770e65a1" providerId="ADAL" clId="{9B94B842-B01A-4B7E-952F-EFE25AA3DAEE}" dt="2020-11-02T09:59:45.714" v="228" actId="171"/>
          <ac:picMkLst>
            <pc:docMk/>
            <pc:sldMk cId="2411955911" sldId="274"/>
            <ac:picMk id="6" creationId="{11C76E2F-DCC6-4A31-9690-6A23CCB31CB2}"/>
          </ac:picMkLst>
        </pc:picChg>
      </pc:sldChg>
      <pc:sldChg chg="addSp delSp modSp add mod">
        <pc:chgData name="ELENA PEREZ SAN JUAN" userId="afc1631b-bfd5-48f1-88d7-8e4b770e65a1" providerId="ADAL" clId="{9B94B842-B01A-4B7E-952F-EFE25AA3DAEE}" dt="2020-11-02T10:32:45.220" v="484" actId="478"/>
        <pc:sldMkLst>
          <pc:docMk/>
          <pc:sldMk cId="2204934776" sldId="275"/>
        </pc:sldMkLst>
        <pc:spChg chg="mod">
          <ac:chgData name="ELENA PEREZ SAN JUAN" userId="afc1631b-bfd5-48f1-88d7-8e4b770e65a1" providerId="ADAL" clId="{9B94B842-B01A-4B7E-952F-EFE25AA3DAEE}" dt="2020-11-02T09:42:16.652" v="189" actId="1076"/>
          <ac:spMkLst>
            <pc:docMk/>
            <pc:sldMk cId="2204934776" sldId="275"/>
            <ac:spMk id="4" creationId="{BDAC23FB-B422-460A-9F1B-4B2A034784AB}"/>
          </ac:spMkLst>
        </pc:spChg>
        <pc:picChg chg="del mod">
          <ac:chgData name="ELENA PEREZ SAN JUAN" userId="afc1631b-bfd5-48f1-88d7-8e4b770e65a1" providerId="ADAL" clId="{9B94B842-B01A-4B7E-952F-EFE25AA3DAEE}" dt="2020-11-02T10:30:47.513" v="475" actId="478"/>
          <ac:picMkLst>
            <pc:docMk/>
            <pc:sldMk cId="2204934776" sldId="275"/>
            <ac:picMk id="3" creationId="{9DF9B420-EE23-4C8A-ACB3-331E9D024171}"/>
          </ac:picMkLst>
        </pc:picChg>
        <pc:picChg chg="add mod ord">
          <ac:chgData name="ELENA PEREZ SAN JUAN" userId="afc1631b-bfd5-48f1-88d7-8e4b770e65a1" providerId="ADAL" clId="{9B94B842-B01A-4B7E-952F-EFE25AA3DAEE}" dt="2020-11-02T10:31:04.210" v="479" actId="171"/>
          <ac:picMkLst>
            <pc:docMk/>
            <pc:sldMk cId="2204934776" sldId="275"/>
            <ac:picMk id="5" creationId="{0E04380F-5668-4AF6-9001-58B73C157589}"/>
          </ac:picMkLst>
        </pc:picChg>
        <pc:picChg chg="add del mod">
          <ac:chgData name="ELENA PEREZ SAN JUAN" userId="afc1631b-bfd5-48f1-88d7-8e4b770e65a1" providerId="ADAL" clId="{9B94B842-B01A-4B7E-952F-EFE25AA3DAEE}" dt="2020-11-02T10:32:45.220" v="484" actId="478"/>
          <ac:picMkLst>
            <pc:docMk/>
            <pc:sldMk cId="2204934776" sldId="275"/>
            <ac:picMk id="7" creationId="{9A57F55A-D428-4FF3-A295-653EF523BD68}"/>
          </ac:picMkLst>
        </pc:picChg>
      </pc:sldChg>
      <pc:sldChg chg="addSp delSp modSp new mod">
        <pc:chgData name="ELENA PEREZ SAN JUAN" userId="afc1631b-bfd5-48f1-88d7-8e4b770e65a1" providerId="ADAL" clId="{9B94B842-B01A-4B7E-952F-EFE25AA3DAEE}" dt="2020-11-02T10:30:00.352" v="474" actId="208"/>
        <pc:sldMkLst>
          <pc:docMk/>
          <pc:sldMk cId="1703740113" sldId="276"/>
        </pc:sldMkLst>
        <pc:spChg chg="add mod">
          <ac:chgData name="ELENA PEREZ SAN JUAN" userId="afc1631b-bfd5-48f1-88d7-8e4b770e65a1" providerId="ADAL" clId="{9B94B842-B01A-4B7E-952F-EFE25AA3DAEE}" dt="2020-11-02T09:44:21.196" v="207" actId="1076"/>
          <ac:spMkLst>
            <pc:docMk/>
            <pc:sldMk cId="1703740113" sldId="276"/>
            <ac:spMk id="4" creationId="{68D210E5-FB3D-4946-AEAF-573D1A217EA7}"/>
          </ac:spMkLst>
        </pc:spChg>
        <pc:spChg chg="add mod">
          <ac:chgData name="ELENA PEREZ SAN JUAN" userId="afc1631b-bfd5-48f1-88d7-8e4b770e65a1" providerId="ADAL" clId="{9B94B842-B01A-4B7E-952F-EFE25AA3DAEE}" dt="2020-11-02T10:01:07.965" v="251" actId="14100"/>
          <ac:spMkLst>
            <pc:docMk/>
            <pc:sldMk cId="1703740113" sldId="276"/>
            <ac:spMk id="5" creationId="{E97DC074-564E-444B-854C-0A4E1D9E4203}"/>
          </ac:spMkLst>
        </pc:spChg>
        <pc:spChg chg="add mod">
          <ac:chgData name="ELENA PEREZ SAN JUAN" userId="afc1631b-bfd5-48f1-88d7-8e4b770e65a1" providerId="ADAL" clId="{9B94B842-B01A-4B7E-952F-EFE25AA3DAEE}" dt="2020-11-02T10:29:37.496" v="467" actId="208"/>
          <ac:spMkLst>
            <pc:docMk/>
            <pc:sldMk cId="1703740113" sldId="276"/>
            <ac:spMk id="27" creationId="{C77E1B8A-040A-4688-B1A0-327B7C134273}"/>
          </ac:spMkLst>
        </pc:spChg>
        <pc:picChg chg="add del mod">
          <ac:chgData name="ELENA PEREZ SAN JUAN" userId="afc1631b-bfd5-48f1-88d7-8e4b770e65a1" providerId="ADAL" clId="{9B94B842-B01A-4B7E-952F-EFE25AA3DAEE}" dt="2020-11-02T09:59:55.634" v="229" actId="478"/>
          <ac:picMkLst>
            <pc:docMk/>
            <pc:sldMk cId="1703740113" sldId="276"/>
            <ac:picMk id="3" creationId="{0459EFEF-9726-49EE-8D68-883027FE37CF}"/>
          </ac:picMkLst>
        </pc:picChg>
        <pc:picChg chg="add del mod">
          <ac:chgData name="ELENA PEREZ SAN JUAN" userId="afc1631b-bfd5-48f1-88d7-8e4b770e65a1" providerId="ADAL" clId="{9B94B842-B01A-4B7E-952F-EFE25AA3DAEE}" dt="2020-11-02T10:00:44.363" v="243" actId="478"/>
          <ac:picMkLst>
            <pc:docMk/>
            <pc:sldMk cId="1703740113" sldId="276"/>
            <ac:picMk id="7" creationId="{36D597B6-6C3C-4CF6-9A69-279CC8B0BE8F}"/>
          </ac:picMkLst>
        </pc:picChg>
        <pc:picChg chg="add del mod">
          <ac:chgData name="ELENA PEREZ SAN JUAN" userId="afc1631b-bfd5-48f1-88d7-8e4b770e65a1" providerId="ADAL" clId="{9B94B842-B01A-4B7E-952F-EFE25AA3DAEE}" dt="2020-11-02T10:01:17.506" v="253" actId="478"/>
          <ac:picMkLst>
            <pc:docMk/>
            <pc:sldMk cId="1703740113" sldId="276"/>
            <ac:picMk id="11" creationId="{84A08C90-640F-46BE-B2EB-D7BE2823458B}"/>
          </ac:picMkLst>
        </pc:picChg>
        <pc:picChg chg="add del mod">
          <ac:chgData name="ELENA PEREZ SAN JUAN" userId="afc1631b-bfd5-48f1-88d7-8e4b770e65a1" providerId="ADAL" clId="{9B94B842-B01A-4B7E-952F-EFE25AA3DAEE}" dt="2020-11-02T10:01:51.015" v="260" actId="478"/>
          <ac:picMkLst>
            <pc:docMk/>
            <pc:sldMk cId="1703740113" sldId="276"/>
            <ac:picMk id="15" creationId="{6E6B0144-479B-4FE2-B8C3-8A986746EA87}"/>
          </ac:picMkLst>
        </pc:picChg>
        <pc:picChg chg="add mod ord">
          <ac:chgData name="ELENA PEREZ SAN JUAN" userId="afc1631b-bfd5-48f1-88d7-8e4b770e65a1" providerId="ADAL" clId="{9B94B842-B01A-4B7E-952F-EFE25AA3DAEE}" dt="2020-11-02T10:00:41.341" v="242" actId="1076"/>
          <ac:picMkLst>
            <pc:docMk/>
            <pc:sldMk cId="1703740113" sldId="276"/>
            <ac:picMk id="19" creationId="{6BBA7351-FE23-4C5B-85E8-9E9D164987EB}"/>
          </ac:picMkLst>
        </pc:picChg>
        <pc:picChg chg="add mod ord">
          <ac:chgData name="ELENA PEREZ SAN JUAN" userId="afc1631b-bfd5-48f1-88d7-8e4b770e65a1" providerId="ADAL" clId="{9B94B842-B01A-4B7E-952F-EFE25AA3DAEE}" dt="2020-11-02T10:01:02.967" v="250" actId="171"/>
          <ac:picMkLst>
            <pc:docMk/>
            <pc:sldMk cId="1703740113" sldId="276"/>
            <ac:picMk id="21" creationId="{A8C02CB2-409F-4D3D-9BDB-748284CAB6B4}"/>
          </ac:picMkLst>
        </pc:picChg>
        <pc:picChg chg="add mod">
          <ac:chgData name="ELENA PEREZ SAN JUAN" userId="afc1631b-bfd5-48f1-88d7-8e4b770e65a1" providerId="ADAL" clId="{9B94B842-B01A-4B7E-952F-EFE25AA3DAEE}" dt="2020-11-02T10:01:55.844" v="261" actId="1076"/>
          <ac:picMkLst>
            <pc:docMk/>
            <pc:sldMk cId="1703740113" sldId="276"/>
            <ac:picMk id="23" creationId="{9A5431FA-79F3-4011-BA66-9293852D2197}"/>
          </ac:picMkLst>
        </pc:picChg>
        <pc:picChg chg="add mod">
          <ac:chgData name="ELENA PEREZ SAN JUAN" userId="afc1631b-bfd5-48f1-88d7-8e4b770e65a1" providerId="ADAL" clId="{9B94B842-B01A-4B7E-952F-EFE25AA3DAEE}" dt="2020-11-02T10:02:38.701" v="269" actId="1076"/>
          <ac:picMkLst>
            <pc:docMk/>
            <pc:sldMk cId="1703740113" sldId="276"/>
            <ac:picMk id="26" creationId="{B9E4DED1-D098-4494-8C7D-4304D319B44B}"/>
          </ac:picMkLst>
        </pc:picChg>
        <pc:picChg chg="add mod">
          <ac:chgData name="ELENA PEREZ SAN JUAN" userId="afc1631b-bfd5-48f1-88d7-8e4b770e65a1" providerId="ADAL" clId="{9B94B842-B01A-4B7E-952F-EFE25AA3DAEE}" dt="2020-11-02T10:29:51.587" v="472" actId="1440"/>
          <ac:picMkLst>
            <pc:docMk/>
            <pc:sldMk cId="1703740113" sldId="276"/>
            <ac:picMk id="29" creationId="{135D61BC-F692-451D-9C66-FD14299A5801}"/>
          </ac:picMkLst>
        </pc:picChg>
        <pc:cxnChg chg="add mod">
          <ac:chgData name="ELENA PEREZ SAN JUAN" userId="afc1631b-bfd5-48f1-88d7-8e4b770e65a1" providerId="ADAL" clId="{9B94B842-B01A-4B7E-952F-EFE25AA3DAEE}" dt="2020-11-02T10:11:20.997" v="357" actId="1076"/>
          <ac:cxnSpMkLst>
            <pc:docMk/>
            <pc:sldMk cId="1703740113" sldId="276"/>
            <ac:cxnSpMk id="9" creationId="{DB6A25C5-C081-4B16-8CF6-128F1A405E55}"/>
          </ac:cxnSpMkLst>
        </pc:cxnChg>
        <pc:cxnChg chg="add mod">
          <ac:chgData name="ELENA PEREZ SAN JUAN" userId="afc1631b-bfd5-48f1-88d7-8e4b770e65a1" providerId="ADAL" clId="{9B94B842-B01A-4B7E-952F-EFE25AA3DAEE}" dt="2020-11-02T10:01:17.506" v="253" actId="478"/>
          <ac:cxnSpMkLst>
            <pc:docMk/>
            <pc:sldMk cId="1703740113" sldId="276"/>
            <ac:cxnSpMk id="13" creationId="{80C394A7-1CB0-4D5B-8B4C-7D1ED6315601}"/>
          </ac:cxnSpMkLst>
        </pc:cxnChg>
        <pc:cxnChg chg="add mod ord">
          <ac:chgData name="ELENA PEREZ SAN JUAN" userId="afc1631b-bfd5-48f1-88d7-8e4b770e65a1" providerId="ADAL" clId="{9B94B842-B01A-4B7E-952F-EFE25AA3DAEE}" dt="2020-11-02T10:02:16.173" v="265" actId="1076"/>
          <ac:cxnSpMkLst>
            <pc:docMk/>
            <pc:sldMk cId="1703740113" sldId="276"/>
            <ac:cxnSpMk id="17" creationId="{7BE91ABB-09B4-4FA6-ABCC-ED9BA0EA7922}"/>
          </ac:cxnSpMkLst>
        </pc:cxnChg>
        <pc:cxnChg chg="add mod">
          <ac:chgData name="ELENA PEREZ SAN JUAN" userId="afc1631b-bfd5-48f1-88d7-8e4b770e65a1" providerId="ADAL" clId="{9B94B842-B01A-4B7E-952F-EFE25AA3DAEE}" dt="2020-11-02T10:30:00.352" v="474" actId="208"/>
          <ac:cxnSpMkLst>
            <pc:docMk/>
            <pc:sldMk cId="1703740113" sldId="276"/>
            <ac:cxnSpMk id="31" creationId="{93277C97-8D64-429D-A4FD-464D60DF617C}"/>
          </ac:cxnSpMkLst>
        </pc:cxnChg>
      </pc:sldChg>
      <pc:sldChg chg="addSp delSp modSp add mod">
        <pc:chgData name="ELENA PEREZ SAN JUAN" userId="afc1631b-bfd5-48f1-88d7-8e4b770e65a1" providerId="ADAL" clId="{9B94B842-B01A-4B7E-952F-EFE25AA3DAEE}" dt="2020-11-02T10:11:14.566" v="356" actId="478"/>
        <pc:sldMkLst>
          <pc:docMk/>
          <pc:sldMk cId="1972502725" sldId="277"/>
        </pc:sldMkLst>
        <pc:spChg chg="del">
          <ac:chgData name="ELENA PEREZ SAN JUAN" userId="afc1631b-bfd5-48f1-88d7-8e4b770e65a1" providerId="ADAL" clId="{9B94B842-B01A-4B7E-952F-EFE25AA3DAEE}" dt="2020-11-02T10:11:14.566" v="356" actId="478"/>
          <ac:spMkLst>
            <pc:docMk/>
            <pc:sldMk cId="1972502725" sldId="277"/>
            <ac:spMk id="5" creationId="{E97DC074-564E-444B-854C-0A4E1D9E4203}"/>
          </ac:spMkLst>
        </pc:spChg>
        <pc:picChg chg="add mod">
          <ac:chgData name="ELENA PEREZ SAN JUAN" userId="afc1631b-bfd5-48f1-88d7-8e4b770e65a1" providerId="ADAL" clId="{9B94B842-B01A-4B7E-952F-EFE25AA3DAEE}" dt="2020-11-02T10:06:57.878" v="300" actId="1440"/>
          <ac:picMkLst>
            <pc:docMk/>
            <pc:sldMk cId="1972502725" sldId="277"/>
            <ac:picMk id="6" creationId="{14BE5586-E995-41F9-B220-490191C0181A}"/>
          </ac:picMkLst>
        </pc:picChg>
        <pc:picChg chg="add mod">
          <ac:chgData name="ELENA PEREZ SAN JUAN" userId="afc1631b-bfd5-48f1-88d7-8e4b770e65a1" providerId="ADAL" clId="{9B94B842-B01A-4B7E-952F-EFE25AA3DAEE}" dt="2020-11-02T10:06:53.921" v="298" actId="1440"/>
          <ac:picMkLst>
            <pc:docMk/>
            <pc:sldMk cId="1972502725" sldId="277"/>
            <ac:picMk id="8" creationId="{5BDB5E2B-2121-486E-A06C-13CAAA9A9811}"/>
          </ac:picMkLst>
        </pc:picChg>
        <pc:picChg chg="add mod">
          <ac:chgData name="ELENA PEREZ SAN JUAN" userId="afc1631b-bfd5-48f1-88d7-8e4b770e65a1" providerId="ADAL" clId="{9B94B842-B01A-4B7E-952F-EFE25AA3DAEE}" dt="2020-11-02T10:06:39.819" v="295" actId="1440"/>
          <ac:picMkLst>
            <pc:docMk/>
            <pc:sldMk cId="1972502725" sldId="277"/>
            <ac:picMk id="12" creationId="{B559EF14-1E11-408E-B01D-C48EE5964DDE}"/>
          </ac:picMkLst>
        </pc:picChg>
        <pc:picChg chg="mod">
          <ac:chgData name="ELENA PEREZ SAN JUAN" userId="afc1631b-bfd5-48f1-88d7-8e4b770e65a1" providerId="ADAL" clId="{9B94B842-B01A-4B7E-952F-EFE25AA3DAEE}" dt="2020-11-02T10:06:56.109" v="299" actId="1440"/>
          <ac:picMkLst>
            <pc:docMk/>
            <pc:sldMk cId="1972502725" sldId="277"/>
            <ac:picMk id="21" creationId="{A8C02CB2-409F-4D3D-9BDB-748284CAB6B4}"/>
          </ac:picMkLst>
        </pc:picChg>
        <pc:picChg chg="del">
          <ac:chgData name="ELENA PEREZ SAN JUAN" userId="afc1631b-bfd5-48f1-88d7-8e4b770e65a1" providerId="ADAL" clId="{9B94B842-B01A-4B7E-952F-EFE25AA3DAEE}" dt="2020-11-02T10:03:47.071" v="271" actId="478"/>
          <ac:picMkLst>
            <pc:docMk/>
            <pc:sldMk cId="1972502725" sldId="277"/>
            <ac:picMk id="23" creationId="{9A5431FA-79F3-4011-BA66-9293852D2197}"/>
          </ac:picMkLst>
        </pc:picChg>
        <pc:picChg chg="del">
          <ac:chgData name="ELENA PEREZ SAN JUAN" userId="afc1631b-bfd5-48f1-88d7-8e4b770e65a1" providerId="ADAL" clId="{9B94B842-B01A-4B7E-952F-EFE25AA3DAEE}" dt="2020-11-02T10:03:47.771" v="272" actId="478"/>
          <ac:picMkLst>
            <pc:docMk/>
            <pc:sldMk cId="1972502725" sldId="277"/>
            <ac:picMk id="26" creationId="{B9E4DED1-D098-4494-8C7D-4304D319B44B}"/>
          </ac:picMkLst>
        </pc:picChg>
        <pc:cxnChg chg="mod">
          <ac:chgData name="ELENA PEREZ SAN JUAN" userId="afc1631b-bfd5-48f1-88d7-8e4b770e65a1" providerId="ADAL" clId="{9B94B842-B01A-4B7E-952F-EFE25AA3DAEE}" dt="2020-11-02T10:06:15.861" v="288" actId="14100"/>
          <ac:cxnSpMkLst>
            <pc:docMk/>
            <pc:sldMk cId="1972502725" sldId="277"/>
            <ac:cxnSpMk id="13" creationId="{80C394A7-1CB0-4D5B-8B4C-7D1ED6315601}"/>
          </ac:cxnSpMkLst>
        </pc:cxnChg>
        <pc:cxnChg chg="add mod">
          <ac:chgData name="ELENA PEREZ SAN JUAN" userId="afc1631b-bfd5-48f1-88d7-8e4b770e65a1" providerId="ADAL" clId="{9B94B842-B01A-4B7E-952F-EFE25AA3DAEE}" dt="2020-11-02T10:06:48.470" v="297" actId="208"/>
          <ac:cxnSpMkLst>
            <pc:docMk/>
            <pc:sldMk cId="1972502725" sldId="277"/>
            <ac:cxnSpMk id="15" creationId="{F6501665-6A85-4391-A2F5-73C00C436F66}"/>
          </ac:cxnSpMkLst>
        </pc:cxnChg>
        <pc:cxnChg chg="mod ord">
          <ac:chgData name="ELENA PEREZ SAN JUAN" userId="afc1631b-bfd5-48f1-88d7-8e4b770e65a1" providerId="ADAL" clId="{9B94B842-B01A-4B7E-952F-EFE25AA3DAEE}" dt="2020-11-02T10:06:18.405" v="289" actId="1076"/>
          <ac:cxnSpMkLst>
            <pc:docMk/>
            <pc:sldMk cId="1972502725" sldId="277"/>
            <ac:cxnSpMk id="17" creationId="{7BE91ABB-09B4-4FA6-ABCC-ED9BA0EA7922}"/>
          </ac:cxnSpMkLst>
        </pc:cxnChg>
      </pc:sldChg>
      <pc:sldChg chg="addSp delSp modSp add mod">
        <pc:chgData name="ELENA PEREZ SAN JUAN" userId="afc1631b-bfd5-48f1-88d7-8e4b770e65a1" providerId="ADAL" clId="{9B94B842-B01A-4B7E-952F-EFE25AA3DAEE}" dt="2020-11-02T10:11:12.215" v="355" actId="478"/>
        <pc:sldMkLst>
          <pc:docMk/>
          <pc:sldMk cId="3108104662" sldId="278"/>
        </pc:sldMkLst>
        <pc:spChg chg="mod">
          <ac:chgData name="ELENA PEREZ SAN JUAN" userId="afc1631b-bfd5-48f1-88d7-8e4b770e65a1" providerId="ADAL" clId="{9B94B842-B01A-4B7E-952F-EFE25AA3DAEE}" dt="2020-11-02T10:08:11.813" v="314" actId="1076"/>
          <ac:spMkLst>
            <pc:docMk/>
            <pc:sldMk cId="3108104662" sldId="278"/>
            <ac:spMk id="4" creationId="{68D210E5-FB3D-4946-AEAF-573D1A217EA7}"/>
          </ac:spMkLst>
        </pc:spChg>
        <pc:spChg chg="del">
          <ac:chgData name="ELENA PEREZ SAN JUAN" userId="afc1631b-bfd5-48f1-88d7-8e4b770e65a1" providerId="ADAL" clId="{9B94B842-B01A-4B7E-952F-EFE25AA3DAEE}" dt="2020-11-02T10:11:12.215" v="355" actId="478"/>
          <ac:spMkLst>
            <pc:docMk/>
            <pc:sldMk cId="3108104662" sldId="278"/>
            <ac:spMk id="5" creationId="{E97DC074-564E-444B-854C-0A4E1D9E4203}"/>
          </ac:spMkLst>
        </pc:spChg>
        <pc:picChg chg="add mod">
          <ac:chgData name="ELENA PEREZ SAN JUAN" userId="afc1631b-bfd5-48f1-88d7-8e4b770e65a1" providerId="ADAL" clId="{9B94B842-B01A-4B7E-952F-EFE25AA3DAEE}" dt="2020-11-02T10:09:39.231" v="337" actId="1440"/>
          <ac:picMkLst>
            <pc:docMk/>
            <pc:sldMk cId="3108104662" sldId="278"/>
            <ac:picMk id="3" creationId="{9562A570-1348-4F59-8E6D-59D37450F2B2}"/>
          </ac:picMkLst>
        </pc:picChg>
        <pc:picChg chg="del">
          <ac:chgData name="ELENA PEREZ SAN JUAN" userId="afc1631b-bfd5-48f1-88d7-8e4b770e65a1" providerId="ADAL" clId="{9B94B842-B01A-4B7E-952F-EFE25AA3DAEE}" dt="2020-11-02T10:07:19.099" v="302" actId="478"/>
          <ac:picMkLst>
            <pc:docMk/>
            <pc:sldMk cId="3108104662" sldId="278"/>
            <ac:picMk id="6" creationId="{14BE5586-E995-41F9-B220-490191C0181A}"/>
          </ac:picMkLst>
        </pc:picChg>
        <pc:picChg chg="del">
          <ac:chgData name="ELENA PEREZ SAN JUAN" userId="afc1631b-bfd5-48f1-88d7-8e4b770e65a1" providerId="ADAL" clId="{9B94B842-B01A-4B7E-952F-EFE25AA3DAEE}" dt="2020-11-02T10:07:22.694" v="305" actId="478"/>
          <ac:picMkLst>
            <pc:docMk/>
            <pc:sldMk cId="3108104662" sldId="278"/>
            <ac:picMk id="8" creationId="{5BDB5E2B-2121-486E-A06C-13CAAA9A9811}"/>
          </ac:picMkLst>
        </pc:picChg>
        <pc:picChg chg="add mod">
          <ac:chgData name="ELENA PEREZ SAN JUAN" userId="afc1631b-bfd5-48f1-88d7-8e4b770e65a1" providerId="ADAL" clId="{9B94B842-B01A-4B7E-952F-EFE25AA3DAEE}" dt="2020-11-02T10:09:37.953" v="336" actId="1440"/>
          <ac:picMkLst>
            <pc:docMk/>
            <pc:sldMk cId="3108104662" sldId="278"/>
            <ac:picMk id="10" creationId="{6333FAE1-D288-4726-B49B-B546CB465B46}"/>
          </ac:picMkLst>
        </pc:picChg>
        <pc:picChg chg="del">
          <ac:chgData name="ELENA PEREZ SAN JUAN" userId="afc1631b-bfd5-48f1-88d7-8e4b770e65a1" providerId="ADAL" clId="{9B94B842-B01A-4B7E-952F-EFE25AA3DAEE}" dt="2020-11-02T10:07:23.333" v="306" actId="478"/>
          <ac:picMkLst>
            <pc:docMk/>
            <pc:sldMk cId="3108104662" sldId="278"/>
            <ac:picMk id="12" creationId="{B559EF14-1E11-408E-B01D-C48EE5964DDE}"/>
          </ac:picMkLst>
        </pc:picChg>
        <pc:picChg chg="mod">
          <ac:chgData name="ELENA PEREZ SAN JUAN" userId="afc1631b-bfd5-48f1-88d7-8e4b770e65a1" providerId="ADAL" clId="{9B94B842-B01A-4B7E-952F-EFE25AA3DAEE}" dt="2020-11-02T10:08:06.781" v="313" actId="1076"/>
          <ac:picMkLst>
            <pc:docMk/>
            <pc:sldMk cId="3108104662" sldId="278"/>
            <ac:picMk id="19" creationId="{6BBA7351-FE23-4C5B-85E8-9E9D164987EB}"/>
          </ac:picMkLst>
        </pc:picChg>
        <pc:cxnChg chg="mod">
          <ac:chgData name="ELENA PEREZ SAN JUAN" userId="afc1631b-bfd5-48f1-88d7-8e4b770e65a1" providerId="ADAL" clId="{9B94B842-B01A-4B7E-952F-EFE25AA3DAEE}" dt="2020-11-02T10:08:16.190" v="315" actId="1076"/>
          <ac:cxnSpMkLst>
            <pc:docMk/>
            <pc:sldMk cId="3108104662" sldId="278"/>
            <ac:cxnSpMk id="9" creationId="{DB6A25C5-C081-4B16-8CF6-128F1A405E55}"/>
          </ac:cxnSpMkLst>
        </pc:cxnChg>
        <pc:cxnChg chg="mod">
          <ac:chgData name="ELENA PEREZ SAN JUAN" userId="afc1631b-bfd5-48f1-88d7-8e4b770e65a1" providerId="ADAL" clId="{9B94B842-B01A-4B7E-952F-EFE25AA3DAEE}" dt="2020-11-02T10:07:27.301" v="307" actId="1076"/>
          <ac:cxnSpMkLst>
            <pc:docMk/>
            <pc:sldMk cId="3108104662" sldId="278"/>
            <ac:cxnSpMk id="13" creationId="{80C394A7-1CB0-4D5B-8B4C-7D1ED6315601}"/>
          </ac:cxnSpMkLst>
        </pc:cxnChg>
        <pc:cxnChg chg="add del mod ord">
          <ac:chgData name="ELENA PEREZ SAN JUAN" userId="afc1631b-bfd5-48f1-88d7-8e4b770e65a1" providerId="ADAL" clId="{9B94B842-B01A-4B7E-952F-EFE25AA3DAEE}" dt="2020-11-02T10:09:56.037" v="340" actId="14100"/>
          <ac:cxnSpMkLst>
            <pc:docMk/>
            <pc:sldMk cId="3108104662" sldId="278"/>
            <ac:cxnSpMk id="15" creationId="{F6501665-6A85-4391-A2F5-73C00C436F66}"/>
          </ac:cxnSpMkLst>
        </pc:cxnChg>
        <pc:cxnChg chg="mod ord">
          <ac:chgData name="ELENA PEREZ SAN JUAN" userId="afc1631b-bfd5-48f1-88d7-8e4b770e65a1" providerId="ADAL" clId="{9B94B842-B01A-4B7E-952F-EFE25AA3DAEE}" dt="2020-11-02T10:09:53.829" v="339" actId="14100"/>
          <ac:cxnSpMkLst>
            <pc:docMk/>
            <pc:sldMk cId="3108104662" sldId="278"/>
            <ac:cxnSpMk id="17" creationId="{7BE91ABB-09B4-4FA6-ABCC-ED9BA0EA7922}"/>
          </ac:cxnSpMkLst>
        </pc:cxnChg>
      </pc:sldChg>
      <pc:sldChg chg="addSp delSp modSp add mod">
        <pc:chgData name="ELENA PEREZ SAN JUAN" userId="afc1631b-bfd5-48f1-88d7-8e4b770e65a1" providerId="ADAL" clId="{9B94B842-B01A-4B7E-952F-EFE25AA3DAEE}" dt="2020-11-02T10:11:07.742" v="354" actId="478"/>
        <pc:sldMkLst>
          <pc:docMk/>
          <pc:sldMk cId="4129514962" sldId="279"/>
        </pc:sldMkLst>
        <pc:spChg chg="del">
          <ac:chgData name="ELENA PEREZ SAN JUAN" userId="afc1631b-bfd5-48f1-88d7-8e4b770e65a1" providerId="ADAL" clId="{9B94B842-B01A-4B7E-952F-EFE25AA3DAEE}" dt="2020-11-02T10:11:07.742" v="354" actId="478"/>
          <ac:spMkLst>
            <pc:docMk/>
            <pc:sldMk cId="4129514962" sldId="279"/>
            <ac:spMk id="5" creationId="{E97DC074-564E-444B-854C-0A4E1D9E4203}"/>
          </ac:spMkLst>
        </pc:spChg>
        <pc:picChg chg="del">
          <ac:chgData name="ELENA PEREZ SAN JUAN" userId="afc1631b-bfd5-48f1-88d7-8e4b770e65a1" providerId="ADAL" clId="{9B94B842-B01A-4B7E-952F-EFE25AA3DAEE}" dt="2020-11-02T10:10:32.929" v="342" actId="478"/>
          <ac:picMkLst>
            <pc:docMk/>
            <pc:sldMk cId="4129514962" sldId="279"/>
            <ac:picMk id="3" creationId="{9562A570-1348-4F59-8E6D-59D37450F2B2}"/>
          </ac:picMkLst>
        </pc:picChg>
        <pc:picChg chg="add mod">
          <ac:chgData name="ELENA PEREZ SAN JUAN" userId="afc1631b-bfd5-48f1-88d7-8e4b770e65a1" providerId="ADAL" clId="{9B94B842-B01A-4B7E-952F-EFE25AA3DAEE}" dt="2020-11-02T10:11:01.240" v="353" actId="1440"/>
          <ac:picMkLst>
            <pc:docMk/>
            <pc:sldMk cId="4129514962" sldId="279"/>
            <ac:picMk id="7" creationId="{BABC0D75-B0AC-4DD4-9E72-9F8DA6BE9292}"/>
          </ac:picMkLst>
        </pc:picChg>
        <pc:picChg chg="del">
          <ac:chgData name="ELENA PEREZ SAN JUAN" userId="afc1631b-bfd5-48f1-88d7-8e4b770e65a1" providerId="ADAL" clId="{9B94B842-B01A-4B7E-952F-EFE25AA3DAEE}" dt="2020-11-02T10:10:36.248" v="343" actId="478"/>
          <ac:picMkLst>
            <pc:docMk/>
            <pc:sldMk cId="4129514962" sldId="279"/>
            <ac:picMk id="10" creationId="{6333FAE1-D288-4726-B49B-B546CB465B46}"/>
          </ac:picMkLst>
        </pc:picChg>
        <pc:cxnChg chg="mod">
          <ac:chgData name="ELENA PEREZ SAN JUAN" userId="afc1631b-bfd5-48f1-88d7-8e4b770e65a1" providerId="ADAL" clId="{9B94B842-B01A-4B7E-952F-EFE25AA3DAEE}" dt="2020-11-02T10:10:47.029" v="348" actId="1076"/>
          <ac:cxnSpMkLst>
            <pc:docMk/>
            <pc:sldMk cId="4129514962" sldId="279"/>
            <ac:cxnSpMk id="13" creationId="{80C394A7-1CB0-4D5B-8B4C-7D1ED6315601}"/>
          </ac:cxnSpMkLst>
        </pc:cxnChg>
        <pc:cxnChg chg="del">
          <ac:chgData name="ELENA PEREZ SAN JUAN" userId="afc1631b-bfd5-48f1-88d7-8e4b770e65a1" providerId="ADAL" clId="{9B94B842-B01A-4B7E-952F-EFE25AA3DAEE}" dt="2020-11-02T10:10:37.045" v="344" actId="478"/>
          <ac:cxnSpMkLst>
            <pc:docMk/>
            <pc:sldMk cId="4129514962" sldId="279"/>
            <ac:cxnSpMk id="15" creationId="{F6501665-6A85-4391-A2F5-73C00C436F66}"/>
          </ac:cxnSpMkLst>
        </pc:cxnChg>
        <pc:cxnChg chg="del">
          <ac:chgData name="ELENA PEREZ SAN JUAN" userId="afc1631b-bfd5-48f1-88d7-8e4b770e65a1" providerId="ADAL" clId="{9B94B842-B01A-4B7E-952F-EFE25AA3DAEE}" dt="2020-11-02T10:10:38.618" v="345" actId="478"/>
          <ac:cxnSpMkLst>
            <pc:docMk/>
            <pc:sldMk cId="4129514962" sldId="279"/>
            <ac:cxnSpMk id="17" creationId="{7BE91ABB-09B4-4FA6-ABCC-ED9BA0EA7922}"/>
          </ac:cxnSpMkLst>
        </pc:cxnChg>
      </pc:sldChg>
      <pc:sldChg chg="addSp modSp new mod">
        <pc:chgData name="ELENA PEREZ SAN JUAN" userId="afc1631b-bfd5-48f1-88d7-8e4b770e65a1" providerId="ADAL" clId="{9B94B842-B01A-4B7E-952F-EFE25AA3DAEE}" dt="2020-11-02T10:19:46.903" v="364" actId="208"/>
        <pc:sldMkLst>
          <pc:docMk/>
          <pc:sldMk cId="1662113257" sldId="280"/>
        </pc:sldMkLst>
        <pc:spChg chg="add mod">
          <ac:chgData name="ELENA PEREZ SAN JUAN" userId="afc1631b-bfd5-48f1-88d7-8e4b770e65a1" providerId="ADAL" clId="{9B94B842-B01A-4B7E-952F-EFE25AA3DAEE}" dt="2020-11-02T10:19:46.903" v="364" actId="208"/>
          <ac:spMkLst>
            <pc:docMk/>
            <pc:sldMk cId="1662113257" sldId="280"/>
            <ac:spMk id="4" creationId="{D45C93A2-F153-46D7-B77F-9DED89CD6679}"/>
          </ac:spMkLst>
        </pc:spChg>
        <pc:picChg chg="add mod">
          <ac:chgData name="ELENA PEREZ SAN JUAN" userId="afc1631b-bfd5-48f1-88d7-8e4b770e65a1" providerId="ADAL" clId="{9B94B842-B01A-4B7E-952F-EFE25AA3DAEE}" dt="2020-11-02T10:19:38.190" v="361" actId="962"/>
          <ac:picMkLst>
            <pc:docMk/>
            <pc:sldMk cId="1662113257" sldId="280"/>
            <ac:picMk id="3" creationId="{26F7E724-0F65-4936-A6BD-5639C2A147B4}"/>
          </ac:picMkLst>
        </pc:picChg>
      </pc:sldChg>
      <pc:sldChg chg="new del">
        <pc:chgData name="ELENA PEREZ SAN JUAN" userId="afc1631b-bfd5-48f1-88d7-8e4b770e65a1" providerId="ADAL" clId="{9B94B842-B01A-4B7E-952F-EFE25AA3DAEE}" dt="2020-11-02T10:28:20.999" v="458" actId="47"/>
        <pc:sldMkLst>
          <pc:docMk/>
          <pc:sldMk cId="3947042488" sldId="281"/>
        </pc:sldMkLst>
      </pc:sldChg>
      <pc:sldChg chg="addSp modSp add mod">
        <pc:chgData name="ELENA PEREZ SAN JUAN" userId="afc1631b-bfd5-48f1-88d7-8e4b770e65a1" providerId="ADAL" clId="{9B94B842-B01A-4B7E-952F-EFE25AA3DAEE}" dt="2020-11-02T10:21:37.087" v="389" actId="208"/>
        <pc:sldMkLst>
          <pc:docMk/>
          <pc:sldMk cId="3459991376" sldId="282"/>
        </pc:sldMkLst>
        <pc:spChg chg="mod">
          <ac:chgData name="ELENA PEREZ SAN JUAN" userId="afc1631b-bfd5-48f1-88d7-8e4b770e65a1" providerId="ADAL" clId="{9B94B842-B01A-4B7E-952F-EFE25AA3DAEE}" dt="2020-11-02T10:20:13.582" v="369" actId="14100"/>
          <ac:spMkLst>
            <pc:docMk/>
            <pc:sldMk cId="3459991376" sldId="282"/>
            <ac:spMk id="4" creationId="{D45C93A2-F153-46D7-B77F-9DED89CD6679}"/>
          </ac:spMkLst>
        </pc:spChg>
        <pc:spChg chg="add mod">
          <ac:chgData name="ELENA PEREZ SAN JUAN" userId="afc1631b-bfd5-48f1-88d7-8e4b770e65a1" providerId="ADAL" clId="{9B94B842-B01A-4B7E-952F-EFE25AA3DAEE}" dt="2020-11-02T10:21:04.559" v="381" actId="208"/>
          <ac:spMkLst>
            <pc:docMk/>
            <pc:sldMk cId="3459991376" sldId="282"/>
            <ac:spMk id="9" creationId="{826E800A-936A-4719-A2C3-DE3D96930979}"/>
          </ac:spMkLst>
        </pc:spChg>
        <pc:picChg chg="add mod">
          <ac:chgData name="ELENA PEREZ SAN JUAN" userId="afc1631b-bfd5-48f1-88d7-8e4b770e65a1" providerId="ADAL" clId="{9B94B842-B01A-4B7E-952F-EFE25AA3DAEE}" dt="2020-11-02T10:20:51.775" v="378" actId="1076"/>
          <ac:picMkLst>
            <pc:docMk/>
            <pc:sldMk cId="3459991376" sldId="282"/>
            <ac:picMk id="5" creationId="{065C7ABE-8540-4E56-8C02-CD643C6C82CC}"/>
          </ac:picMkLst>
        </pc:picChg>
        <pc:picChg chg="add mod">
          <ac:chgData name="ELENA PEREZ SAN JUAN" userId="afc1631b-bfd5-48f1-88d7-8e4b770e65a1" providerId="ADAL" clId="{9B94B842-B01A-4B7E-952F-EFE25AA3DAEE}" dt="2020-11-02T10:21:28.646" v="387" actId="1076"/>
          <ac:picMkLst>
            <pc:docMk/>
            <pc:sldMk cId="3459991376" sldId="282"/>
            <ac:picMk id="11" creationId="{3E03C698-A902-42BE-B8A8-1662FA3DE4F1}"/>
          </ac:picMkLst>
        </pc:picChg>
        <pc:cxnChg chg="add mod">
          <ac:chgData name="ELENA PEREZ SAN JUAN" userId="afc1631b-bfd5-48f1-88d7-8e4b770e65a1" providerId="ADAL" clId="{9B94B842-B01A-4B7E-952F-EFE25AA3DAEE}" dt="2020-11-02T10:20:51.775" v="378" actId="1076"/>
          <ac:cxnSpMkLst>
            <pc:docMk/>
            <pc:sldMk cId="3459991376" sldId="282"/>
            <ac:cxnSpMk id="7" creationId="{84D85116-82B0-4E0A-8D21-0E67A754FE64}"/>
          </ac:cxnSpMkLst>
        </pc:cxnChg>
        <pc:cxnChg chg="add mod">
          <ac:chgData name="ELENA PEREZ SAN JUAN" userId="afc1631b-bfd5-48f1-88d7-8e4b770e65a1" providerId="ADAL" clId="{9B94B842-B01A-4B7E-952F-EFE25AA3DAEE}" dt="2020-11-02T10:21:37.087" v="389" actId="208"/>
          <ac:cxnSpMkLst>
            <pc:docMk/>
            <pc:sldMk cId="3459991376" sldId="282"/>
            <ac:cxnSpMk id="13" creationId="{EEAE6C46-B5C9-499A-8BA9-76CCB04BE9A0}"/>
          </ac:cxnSpMkLst>
        </pc:cxnChg>
      </pc:sldChg>
      <pc:sldChg chg="addSp modSp add mod ord">
        <pc:chgData name="ELENA PEREZ SAN JUAN" userId="afc1631b-bfd5-48f1-88d7-8e4b770e65a1" providerId="ADAL" clId="{9B94B842-B01A-4B7E-952F-EFE25AA3DAEE}" dt="2020-11-02T10:22:41.001" v="402" actId="1440"/>
        <pc:sldMkLst>
          <pc:docMk/>
          <pc:sldMk cId="510045547" sldId="283"/>
        </pc:sldMkLst>
        <pc:spChg chg="mod">
          <ac:chgData name="ELENA PEREZ SAN JUAN" userId="afc1631b-bfd5-48f1-88d7-8e4b770e65a1" providerId="ADAL" clId="{9B94B842-B01A-4B7E-952F-EFE25AA3DAEE}" dt="2020-11-02T10:22:03.990" v="395" actId="14100"/>
          <ac:spMkLst>
            <pc:docMk/>
            <pc:sldMk cId="510045547" sldId="283"/>
            <ac:spMk id="4" creationId="{D45C93A2-F153-46D7-B77F-9DED89CD6679}"/>
          </ac:spMkLst>
        </pc:spChg>
        <pc:picChg chg="add mod">
          <ac:chgData name="ELENA PEREZ SAN JUAN" userId="afc1631b-bfd5-48f1-88d7-8e4b770e65a1" providerId="ADAL" clId="{9B94B842-B01A-4B7E-952F-EFE25AA3DAEE}" dt="2020-11-02T10:22:41.001" v="402" actId="1440"/>
          <ac:picMkLst>
            <pc:docMk/>
            <pc:sldMk cId="510045547" sldId="283"/>
            <ac:picMk id="5" creationId="{0CA9ACA1-5A1F-4935-9C3C-FA8C8D58734F}"/>
          </ac:picMkLst>
        </pc:picChg>
        <pc:cxnChg chg="add mod">
          <ac:chgData name="ELENA PEREZ SAN JUAN" userId="afc1631b-bfd5-48f1-88d7-8e4b770e65a1" providerId="ADAL" clId="{9B94B842-B01A-4B7E-952F-EFE25AA3DAEE}" dt="2020-11-02T10:22:34.927" v="401" actId="208"/>
          <ac:cxnSpMkLst>
            <pc:docMk/>
            <pc:sldMk cId="510045547" sldId="283"/>
            <ac:cxnSpMk id="7" creationId="{A58AB0F0-5FE0-4657-B7CA-9B8F05D6D249}"/>
          </ac:cxnSpMkLst>
        </pc:cxnChg>
      </pc:sldChg>
      <pc:sldChg chg="addSp modSp add mod ord">
        <pc:chgData name="ELENA PEREZ SAN JUAN" userId="afc1631b-bfd5-48f1-88d7-8e4b770e65a1" providerId="ADAL" clId="{9B94B842-B01A-4B7E-952F-EFE25AA3DAEE}" dt="2020-11-02T10:28:10.127" v="457" actId="208"/>
        <pc:sldMkLst>
          <pc:docMk/>
          <pc:sldMk cId="3537409024" sldId="284"/>
        </pc:sldMkLst>
        <pc:spChg chg="mod">
          <ac:chgData name="ELENA PEREZ SAN JUAN" userId="afc1631b-bfd5-48f1-88d7-8e4b770e65a1" providerId="ADAL" clId="{9B94B842-B01A-4B7E-952F-EFE25AA3DAEE}" dt="2020-11-02T10:23:07.654" v="409" actId="14100"/>
          <ac:spMkLst>
            <pc:docMk/>
            <pc:sldMk cId="3537409024" sldId="284"/>
            <ac:spMk id="4" creationId="{D45C93A2-F153-46D7-B77F-9DED89CD6679}"/>
          </ac:spMkLst>
        </pc:spChg>
        <pc:picChg chg="add mod">
          <ac:chgData name="ELENA PEREZ SAN JUAN" userId="afc1631b-bfd5-48f1-88d7-8e4b770e65a1" providerId="ADAL" clId="{9B94B842-B01A-4B7E-952F-EFE25AA3DAEE}" dt="2020-11-02T10:23:31.283" v="414" actId="1440"/>
          <ac:picMkLst>
            <pc:docMk/>
            <pc:sldMk cId="3537409024" sldId="284"/>
            <ac:picMk id="5" creationId="{9F94EA96-BDC0-47BB-8FBB-F3E2AEBC414C}"/>
          </ac:picMkLst>
        </pc:picChg>
        <pc:picChg chg="add mod">
          <ac:chgData name="ELENA PEREZ SAN JUAN" userId="afc1631b-bfd5-48f1-88d7-8e4b770e65a1" providerId="ADAL" clId="{9B94B842-B01A-4B7E-952F-EFE25AA3DAEE}" dt="2020-11-02T10:24:54.182" v="426" actId="1076"/>
          <ac:picMkLst>
            <pc:docMk/>
            <pc:sldMk cId="3537409024" sldId="284"/>
            <ac:picMk id="9" creationId="{63D6E938-068B-4A1E-9638-E3AEBB5CCE45}"/>
          </ac:picMkLst>
        </pc:picChg>
        <pc:picChg chg="add mod">
          <ac:chgData name="ELENA PEREZ SAN JUAN" userId="afc1631b-bfd5-48f1-88d7-8e4b770e65a1" providerId="ADAL" clId="{9B94B842-B01A-4B7E-952F-EFE25AA3DAEE}" dt="2020-11-02T10:26:09.430" v="441" actId="1076"/>
          <ac:picMkLst>
            <pc:docMk/>
            <pc:sldMk cId="3537409024" sldId="284"/>
            <ac:picMk id="17" creationId="{D50474DF-DCBD-4BA5-829E-EAEE8906922F}"/>
          </ac:picMkLst>
        </pc:picChg>
        <pc:picChg chg="add mod">
          <ac:chgData name="ELENA PEREZ SAN JUAN" userId="afc1631b-bfd5-48f1-88d7-8e4b770e65a1" providerId="ADAL" clId="{9B94B842-B01A-4B7E-952F-EFE25AA3DAEE}" dt="2020-11-02T10:27:11.742" v="449" actId="1076"/>
          <ac:picMkLst>
            <pc:docMk/>
            <pc:sldMk cId="3537409024" sldId="284"/>
            <ac:picMk id="26" creationId="{EC110598-06F6-4E2E-978A-44946509B5FF}"/>
          </ac:picMkLst>
        </pc:picChg>
        <pc:picChg chg="add mod">
          <ac:chgData name="ELENA PEREZ SAN JUAN" userId="afc1631b-bfd5-48f1-88d7-8e4b770e65a1" providerId="ADAL" clId="{9B94B842-B01A-4B7E-952F-EFE25AA3DAEE}" dt="2020-11-02T10:28:01.851" v="455" actId="1440"/>
          <ac:picMkLst>
            <pc:docMk/>
            <pc:sldMk cId="3537409024" sldId="284"/>
            <ac:picMk id="29" creationId="{77EDD575-9E5F-4E4E-8422-8918E8AAED39}"/>
          </ac:picMkLst>
        </pc:picChg>
        <pc:cxnChg chg="add mod">
          <ac:chgData name="ELENA PEREZ SAN JUAN" userId="afc1631b-bfd5-48f1-88d7-8e4b770e65a1" providerId="ADAL" clId="{9B94B842-B01A-4B7E-952F-EFE25AA3DAEE}" dt="2020-11-02T10:23:39.687" v="416" actId="208"/>
          <ac:cxnSpMkLst>
            <pc:docMk/>
            <pc:sldMk cId="3537409024" sldId="284"/>
            <ac:cxnSpMk id="7" creationId="{8D0842CB-F9C2-43FC-9983-31785D11DD06}"/>
          </ac:cxnSpMkLst>
        </pc:cxnChg>
        <pc:cxnChg chg="add mod">
          <ac:chgData name="ELENA PEREZ SAN JUAN" userId="afc1631b-bfd5-48f1-88d7-8e4b770e65a1" providerId="ADAL" clId="{9B94B842-B01A-4B7E-952F-EFE25AA3DAEE}" dt="2020-11-02T10:24:57.598" v="428" actId="14100"/>
          <ac:cxnSpMkLst>
            <pc:docMk/>
            <pc:sldMk cId="3537409024" sldId="284"/>
            <ac:cxnSpMk id="11" creationId="{4247E1B8-7122-4803-9DA4-7C37612918E0}"/>
          </ac:cxnSpMkLst>
        </pc:cxnChg>
        <pc:cxnChg chg="add mod">
          <ac:chgData name="ELENA PEREZ SAN JUAN" userId="afc1631b-bfd5-48f1-88d7-8e4b770e65a1" providerId="ADAL" clId="{9B94B842-B01A-4B7E-952F-EFE25AA3DAEE}" dt="2020-11-02T10:27:16.318" v="450" actId="14100"/>
          <ac:cxnSpMkLst>
            <pc:docMk/>
            <pc:sldMk cId="3537409024" sldId="284"/>
            <ac:cxnSpMk id="15" creationId="{97DA1CAD-C852-4AB8-A637-7C2943BC7030}"/>
          </ac:cxnSpMkLst>
        </pc:cxnChg>
        <pc:cxnChg chg="add mod">
          <ac:chgData name="ELENA PEREZ SAN JUAN" userId="afc1631b-bfd5-48f1-88d7-8e4b770e65a1" providerId="ADAL" clId="{9B94B842-B01A-4B7E-952F-EFE25AA3DAEE}" dt="2020-11-02T10:26:12.703" v="442" actId="14100"/>
          <ac:cxnSpMkLst>
            <pc:docMk/>
            <pc:sldMk cId="3537409024" sldId="284"/>
            <ac:cxnSpMk id="19" creationId="{585FBA93-35EA-45BD-9779-F92A4A0491B4}"/>
          </ac:cxnSpMkLst>
        </pc:cxnChg>
        <pc:cxnChg chg="add mod">
          <ac:chgData name="ELENA PEREZ SAN JUAN" userId="afc1631b-bfd5-48f1-88d7-8e4b770e65a1" providerId="ADAL" clId="{9B94B842-B01A-4B7E-952F-EFE25AA3DAEE}" dt="2020-11-02T10:28:10.127" v="457" actId="208"/>
          <ac:cxnSpMkLst>
            <pc:docMk/>
            <pc:sldMk cId="3537409024" sldId="284"/>
            <ac:cxnSpMk id="31" creationId="{4765906A-3176-4EC7-BD4A-2F2DCDAAC68E}"/>
          </ac:cxnSpMkLst>
        </pc:cxnChg>
      </pc:sldChg>
      <pc:sldChg chg="add">
        <pc:chgData name="ELENA PEREZ SAN JUAN" userId="afc1631b-bfd5-48f1-88d7-8e4b770e65a1" providerId="ADAL" clId="{9B94B842-B01A-4B7E-952F-EFE25AA3DAEE}" dt="2020-11-02T10:28:36.496" v="459" actId="2890"/>
        <pc:sldMkLst>
          <pc:docMk/>
          <pc:sldMk cId="2911535250" sldId="285"/>
        </pc:sldMkLst>
      </pc:sldChg>
      <pc:sldChg chg="addSp modSp new mod">
        <pc:chgData name="ELENA PEREZ SAN JUAN" userId="afc1631b-bfd5-48f1-88d7-8e4b770e65a1" providerId="ADAL" clId="{9B94B842-B01A-4B7E-952F-EFE25AA3DAEE}" dt="2020-11-02T10:58:35.051" v="536" actId="208"/>
        <pc:sldMkLst>
          <pc:docMk/>
          <pc:sldMk cId="2577123355" sldId="286"/>
        </pc:sldMkLst>
        <pc:spChg chg="add mod">
          <ac:chgData name="ELENA PEREZ SAN JUAN" userId="afc1631b-bfd5-48f1-88d7-8e4b770e65a1" providerId="ADAL" clId="{9B94B842-B01A-4B7E-952F-EFE25AA3DAEE}" dt="2020-11-02T10:51:18.815" v="506" actId="14100"/>
          <ac:spMkLst>
            <pc:docMk/>
            <pc:sldMk cId="2577123355" sldId="286"/>
            <ac:spMk id="8" creationId="{5540DB44-8E50-486D-97CA-66F1875DC3B1}"/>
          </ac:spMkLst>
        </pc:spChg>
        <pc:picChg chg="add mod">
          <ac:chgData name="ELENA PEREZ SAN JUAN" userId="afc1631b-bfd5-48f1-88d7-8e4b770e65a1" providerId="ADAL" clId="{9B94B842-B01A-4B7E-952F-EFE25AA3DAEE}" dt="2020-11-02T10:32:57.710" v="489" actId="1076"/>
          <ac:picMkLst>
            <pc:docMk/>
            <pc:sldMk cId="2577123355" sldId="286"/>
            <ac:picMk id="3" creationId="{AC39FBBA-1CA2-4712-A1FE-30371763987C}"/>
          </ac:picMkLst>
        </pc:picChg>
        <pc:picChg chg="add mod">
          <ac:chgData name="ELENA PEREZ SAN JUAN" userId="afc1631b-bfd5-48f1-88d7-8e4b770e65a1" providerId="ADAL" clId="{9B94B842-B01A-4B7E-952F-EFE25AA3DAEE}" dt="2020-11-02T10:34:24.290" v="501" actId="14100"/>
          <ac:picMkLst>
            <pc:docMk/>
            <pc:sldMk cId="2577123355" sldId="286"/>
            <ac:picMk id="5" creationId="{CEF28D04-58E9-4C12-9465-3104F0EB0B31}"/>
          </ac:picMkLst>
        </pc:picChg>
        <pc:picChg chg="add mod">
          <ac:chgData name="ELENA PEREZ SAN JUAN" userId="afc1631b-bfd5-48f1-88d7-8e4b770e65a1" providerId="ADAL" clId="{9B94B842-B01A-4B7E-952F-EFE25AA3DAEE}" dt="2020-11-02T10:52:11.248" v="512" actId="1076"/>
          <ac:picMkLst>
            <pc:docMk/>
            <pc:sldMk cId="2577123355" sldId="286"/>
            <ac:picMk id="11" creationId="{DA894EC0-6F32-470D-996A-D214C0BE6D23}"/>
          </ac:picMkLst>
        </pc:picChg>
        <pc:picChg chg="add mod">
          <ac:chgData name="ELENA PEREZ SAN JUAN" userId="afc1631b-bfd5-48f1-88d7-8e4b770e65a1" providerId="ADAL" clId="{9B94B842-B01A-4B7E-952F-EFE25AA3DAEE}" dt="2020-11-02T10:57:49.080" v="524" actId="1076"/>
          <ac:picMkLst>
            <pc:docMk/>
            <pc:sldMk cId="2577123355" sldId="286"/>
            <ac:picMk id="15" creationId="{BEA7C593-7C77-45B1-97F6-866A06882589}"/>
          </ac:picMkLst>
        </pc:picChg>
        <pc:picChg chg="add mod">
          <ac:chgData name="ELENA PEREZ SAN JUAN" userId="afc1631b-bfd5-48f1-88d7-8e4b770e65a1" providerId="ADAL" clId="{9B94B842-B01A-4B7E-952F-EFE25AA3DAEE}" dt="2020-11-02T10:58:10.537" v="530" actId="1076"/>
          <ac:picMkLst>
            <pc:docMk/>
            <pc:sldMk cId="2577123355" sldId="286"/>
            <ac:picMk id="17" creationId="{26B823D5-2670-4123-9DD5-04EC79C2977E}"/>
          </ac:picMkLst>
        </pc:picChg>
        <pc:cxnChg chg="add mod">
          <ac:chgData name="ELENA PEREZ SAN JUAN" userId="afc1631b-bfd5-48f1-88d7-8e4b770e65a1" providerId="ADAL" clId="{9B94B842-B01A-4B7E-952F-EFE25AA3DAEE}" dt="2020-11-02T10:34:24.290" v="501" actId="14100"/>
          <ac:cxnSpMkLst>
            <pc:docMk/>
            <pc:sldMk cId="2577123355" sldId="286"/>
            <ac:cxnSpMk id="7" creationId="{35C67296-9E7A-40C0-B220-AA69DB32D594}"/>
          </ac:cxnSpMkLst>
        </pc:cxnChg>
        <pc:cxnChg chg="add mod">
          <ac:chgData name="ELENA PEREZ SAN JUAN" userId="afc1631b-bfd5-48f1-88d7-8e4b770e65a1" providerId="ADAL" clId="{9B94B842-B01A-4B7E-952F-EFE25AA3DAEE}" dt="2020-11-02T10:52:19.513" v="514" actId="208"/>
          <ac:cxnSpMkLst>
            <pc:docMk/>
            <pc:sldMk cId="2577123355" sldId="286"/>
            <ac:cxnSpMk id="13" creationId="{F4A64BA3-524B-4358-960A-894366738EFD}"/>
          </ac:cxnSpMkLst>
        </pc:cxnChg>
        <pc:cxnChg chg="add mod">
          <ac:chgData name="ELENA PEREZ SAN JUAN" userId="afc1631b-bfd5-48f1-88d7-8e4b770e65a1" providerId="ADAL" clId="{9B94B842-B01A-4B7E-952F-EFE25AA3DAEE}" dt="2020-11-02T10:58:27.304" v="534" actId="14100"/>
          <ac:cxnSpMkLst>
            <pc:docMk/>
            <pc:sldMk cId="2577123355" sldId="286"/>
            <ac:cxnSpMk id="19" creationId="{A065EF5D-8501-446C-A593-9982ABD55461}"/>
          </ac:cxnSpMkLst>
        </pc:cxnChg>
        <pc:cxnChg chg="add mod">
          <ac:chgData name="ELENA PEREZ SAN JUAN" userId="afc1631b-bfd5-48f1-88d7-8e4b770e65a1" providerId="ADAL" clId="{9B94B842-B01A-4B7E-952F-EFE25AA3DAEE}" dt="2020-11-02T10:58:35.051" v="536" actId="208"/>
          <ac:cxnSpMkLst>
            <pc:docMk/>
            <pc:sldMk cId="2577123355" sldId="286"/>
            <ac:cxnSpMk id="23" creationId="{A1D97378-438B-4403-97E9-828B4B792D67}"/>
          </ac:cxnSpMkLst>
        </pc:cxnChg>
      </pc:sldChg>
      <pc:sldChg chg="addSp modSp new mod">
        <pc:chgData name="ELENA PEREZ SAN JUAN" userId="afc1631b-bfd5-48f1-88d7-8e4b770e65a1" providerId="ADAL" clId="{9B94B842-B01A-4B7E-952F-EFE25AA3DAEE}" dt="2020-11-02T11:01:48.025" v="557" actId="208"/>
        <pc:sldMkLst>
          <pc:docMk/>
          <pc:sldMk cId="1760540704" sldId="287"/>
        </pc:sldMkLst>
        <pc:spChg chg="add mod">
          <ac:chgData name="ELENA PEREZ SAN JUAN" userId="afc1631b-bfd5-48f1-88d7-8e4b770e65a1" providerId="ADAL" clId="{9B94B842-B01A-4B7E-952F-EFE25AA3DAEE}" dt="2020-11-02T11:01:19.274" v="551" actId="208"/>
          <ac:spMkLst>
            <pc:docMk/>
            <pc:sldMk cId="1760540704" sldId="287"/>
            <ac:spMk id="8" creationId="{98AD450C-3EBD-4F34-B61C-5172839B3489}"/>
          </ac:spMkLst>
        </pc:spChg>
        <pc:spChg chg="add mod">
          <ac:chgData name="ELENA PEREZ SAN JUAN" userId="afc1631b-bfd5-48f1-88d7-8e4b770e65a1" providerId="ADAL" clId="{9B94B842-B01A-4B7E-952F-EFE25AA3DAEE}" dt="2020-11-02T11:01:32.649" v="554" actId="208"/>
          <ac:spMkLst>
            <pc:docMk/>
            <pc:sldMk cId="1760540704" sldId="287"/>
            <ac:spMk id="9" creationId="{2991B3C8-C902-49F9-88A0-691C36782412}"/>
          </ac:spMkLst>
        </pc:spChg>
        <pc:spChg chg="add mod">
          <ac:chgData name="ELENA PEREZ SAN JUAN" userId="afc1631b-bfd5-48f1-88d7-8e4b770e65a1" providerId="ADAL" clId="{9B94B842-B01A-4B7E-952F-EFE25AA3DAEE}" dt="2020-11-02T11:01:48.025" v="557" actId="208"/>
          <ac:spMkLst>
            <pc:docMk/>
            <pc:sldMk cId="1760540704" sldId="287"/>
            <ac:spMk id="10" creationId="{8F15794B-6A3E-4951-B0E7-C3C67877DCC1}"/>
          </ac:spMkLst>
        </pc:spChg>
        <pc:picChg chg="add mod">
          <ac:chgData name="ELENA PEREZ SAN JUAN" userId="afc1631b-bfd5-48f1-88d7-8e4b770e65a1" providerId="ADAL" clId="{9B94B842-B01A-4B7E-952F-EFE25AA3DAEE}" dt="2020-11-02T10:59:20.391" v="540" actId="962"/>
          <ac:picMkLst>
            <pc:docMk/>
            <pc:sldMk cId="1760540704" sldId="287"/>
            <ac:picMk id="3" creationId="{EB4DB136-D0E3-428A-ABEC-22989766B310}"/>
          </ac:picMkLst>
        </pc:picChg>
        <pc:picChg chg="add mod">
          <ac:chgData name="ELENA PEREZ SAN JUAN" userId="afc1631b-bfd5-48f1-88d7-8e4b770e65a1" providerId="ADAL" clId="{9B94B842-B01A-4B7E-952F-EFE25AA3DAEE}" dt="2020-11-02T10:59:59.496" v="546" actId="1076"/>
          <ac:picMkLst>
            <pc:docMk/>
            <pc:sldMk cId="1760540704" sldId="287"/>
            <ac:picMk id="5" creationId="{6B5D5226-1482-4E1C-9948-BC80FD8E6DBC}"/>
          </ac:picMkLst>
        </pc:picChg>
        <pc:cxnChg chg="add mod">
          <ac:chgData name="ELENA PEREZ SAN JUAN" userId="afc1631b-bfd5-48f1-88d7-8e4b770e65a1" providerId="ADAL" clId="{9B94B842-B01A-4B7E-952F-EFE25AA3DAEE}" dt="2020-11-02T11:00:07.658" v="548" actId="208"/>
          <ac:cxnSpMkLst>
            <pc:docMk/>
            <pc:sldMk cId="1760540704" sldId="287"/>
            <ac:cxnSpMk id="7" creationId="{BBCC1DE4-93DD-4695-9B04-0E5224D2607C}"/>
          </ac:cxnSpMkLst>
        </pc:cxnChg>
      </pc:sldChg>
      <pc:sldChg chg="addSp delSp modSp new mod setBg">
        <pc:chgData name="ELENA PEREZ SAN JUAN" userId="afc1631b-bfd5-48f1-88d7-8e4b770e65a1" providerId="ADAL" clId="{9B94B842-B01A-4B7E-952F-EFE25AA3DAEE}" dt="2020-11-03T18:06:42.769" v="602" actId="26606"/>
        <pc:sldMkLst>
          <pc:docMk/>
          <pc:sldMk cId="1441765155" sldId="288"/>
        </pc:sldMkLst>
        <pc:spChg chg="add del">
          <ac:chgData name="ELENA PEREZ SAN JUAN" userId="afc1631b-bfd5-48f1-88d7-8e4b770e65a1" providerId="ADAL" clId="{9B94B842-B01A-4B7E-952F-EFE25AA3DAEE}" dt="2020-11-03T17:34:37.910" v="590" actId="26606"/>
          <ac:spMkLst>
            <pc:docMk/>
            <pc:sldMk cId="1441765155" sldId="288"/>
            <ac:spMk id="12" creationId="{799448F2-0E5B-42DA-B2D1-11A14E947BD4}"/>
          </ac:spMkLst>
        </pc:spChg>
        <pc:spChg chg="add del">
          <ac:chgData name="ELENA PEREZ SAN JUAN" userId="afc1631b-bfd5-48f1-88d7-8e4b770e65a1" providerId="ADAL" clId="{9B94B842-B01A-4B7E-952F-EFE25AA3DAEE}" dt="2020-11-03T17:34:37.910" v="590" actId="26606"/>
          <ac:spMkLst>
            <pc:docMk/>
            <pc:sldMk cId="1441765155" sldId="288"/>
            <ac:spMk id="14" creationId="{4E8A7552-20E1-4F34-ADAB-C1DB6634D47E}"/>
          </ac:spMkLst>
        </pc:spChg>
        <pc:spChg chg="add del">
          <ac:chgData name="ELENA PEREZ SAN JUAN" userId="afc1631b-bfd5-48f1-88d7-8e4b770e65a1" providerId="ADAL" clId="{9B94B842-B01A-4B7E-952F-EFE25AA3DAEE}" dt="2020-11-03T17:34:40.894" v="592" actId="26606"/>
          <ac:spMkLst>
            <pc:docMk/>
            <pc:sldMk cId="1441765155" sldId="288"/>
            <ac:spMk id="16" creationId="{262ABC4B-37D8-4218-BDD8-6DF6A00C0C80}"/>
          </ac:spMkLst>
        </pc:spChg>
        <pc:spChg chg="add del">
          <ac:chgData name="ELENA PEREZ SAN JUAN" userId="afc1631b-bfd5-48f1-88d7-8e4b770e65a1" providerId="ADAL" clId="{9B94B842-B01A-4B7E-952F-EFE25AA3DAEE}" dt="2020-11-03T18:06:42.769" v="602" actId="26606"/>
          <ac:spMkLst>
            <pc:docMk/>
            <pc:sldMk cId="1441765155" sldId="288"/>
            <ac:spMk id="18" creationId="{799448F2-0E5B-42DA-B2D1-11A14E947BD4}"/>
          </ac:spMkLst>
        </pc:spChg>
        <pc:spChg chg="add del">
          <ac:chgData name="ELENA PEREZ SAN JUAN" userId="afc1631b-bfd5-48f1-88d7-8e4b770e65a1" providerId="ADAL" clId="{9B94B842-B01A-4B7E-952F-EFE25AA3DAEE}" dt="2020-11-03T18:06:42.769" v="602" actId="26606"/>
          <ac:spMkLst>
            <pc:docMk/>
            <pc:sldMk cId="1441765155" sldId="288"/>
            <ac:spMk id="19" creationId="{4E8A7552-20E1-4F34-ADAB-C1DB6634D47E}"/>
          </ac:spMkLst>
        </pc:spChg>
        <pc:spChg chg="add">
          <ac:chgData name="ELENA PEREZ SAN JUAN" userId="afc1631b-bfd5-48f1-88d7-8e4b770e65a1" providerId="ADAL" clId="{9B94B842-B01A-4B7E-952F-EFE25AA3DAEE}" dt="2020-11-03T18:06:42.769" v="602" actId="26606"/>
          <ac:spMkLst>
            <pc:docMk/>
            <pc:sldMk cId="1441765155" sldId="288"/>
            <ac:spMk id="24" creationId="{799448F2-0E5B-42DA-B2D1-11A14E947BD4}"/>
          </ac:spMkLst>
        </pc:spChg>
        <pc:spChg chg="add">
          <ac:chgData name="ELENA PEREZ SAN JUAN" userId="afc1631b-bfd5-48f1-88d7-8e4b770e65a1" providerId="ADAL" clId="{9B94B842-B01A-4B7E-952F-EFE25AA3DAEE}" dt="2020-11-03T18:06:42.769" v="602" actId="26606"/>
          <ac:spMkLst>
            <pc:docMk/>
            <pc:sldMk cId="1441765155" sldId="288"/>
            <ac:spMk id="26" creationId="{4E8A7552-20E1-4F34-ADAB-C1DB6634D47E}"/>
          </ac:spMkLst>
        </pc:spChg>
        <pc:picChg chg="add del mod">
          <ac:chgData name="ELENA PEREZ SAN JUAN" userId="afc1631b-bfd5-48f1-88d7-8e4b770e65a1" providerId="ADAL" clId="{9B94B842-B01A-4B7E-952F-EFE25AA3DAEE}" dt="2020-11-03T17:29:37.384" v="573" actId="21"/>
          <ac:picMkLst>
            <pc:docMk/>
            <pc:sldMk cId="1441765155" sldId="288"/>
            <ac:picMk id="2" creationId="{05C71A74-93C0-4530-90A3-C94530E8ECC7}"/>
          </ac:picMkLst>
        </pc:picChg>
        <pc:picChg chg="add mod modCrop">
          <ac:chgData name="ELENA PEREZ SAN JUAN" userId="afc1631b-bfd5-48f1-88d7-8e4b770e65a1" providerId="ADAL" clId="{9B94B842-B01A-4B7E-952F-EFE25AA3DAEE}" dt="2020-11-03T17:34:40.903" v="593" actId="26606"/>
          <ac:picMkLst>
            <pc:docMk/>
            <pc:sldMk cId="1441765155" sldId="288"/>
            <ac:picMk id="3" creationId="{86315E50-9EBF-4C7B-AAA8-50A0CF41CA2E}"/>
          </ac:picMkLst>
        </pc:picChg>
        <pc:picChg chg="add mod ord">
          <ac:chgData name="ELENA PEREZ SAN JUAN" userId="afc1631b-bfd5-48f1-88d7-8e4b770e65a1" providerId="ADAL" clId="{9B94B842-B01A-4B7E-952F-EFE25AA3DAEE}" dt="2020-11-03T18:06:42.769" v="602" actId="26606"/>
          <ac:picMkLst>
            <pc:docMk/>
            <pc:sldMk cId="1441765155" sldId="288"/>
            <ac:picMk id="5" creationId="{823892FB-92CD-435F-9280-73C70CF9CC1C}"/>
          </ac:picMkLst>
        </pc:picChg>
        <pc:picChg chg="add del mod ord">
          <ac:chgData name="ELENA PEREZ SAN JUAN" userId="afc1631b-bfd5-48f1-88d7-8e4b770e65a1" providerId="ADAL" clId="{9B94B842-B01A-4B7E-952F-EFE25AA3DAEE}" dt="2020-11-03T18:06:30.387" v="598" actId="478"/>
          <ac:picMkLst>
            <pc:docMk/>
            <pc:sldMk cId="1441765155" sldId="288"/>
            <ac:picMk id="7" creationId="{6C74B95E-050F-4B36-90DE-2D3380BB1AAD}"/>
          </ac:picMkLst>
        </pc:picChg>
        <pc:picChg chg="add mod">
          <ac:chgData name="ELENA PEREZ SAN JUAN" userId="afc1631b-bfd5-48f1-88d7-8e4b770e65a1" providerId="ADAL" clId="{9B94B842-B01A-4B7E-952F-EFE25AA3DAEE}" dt="2020-11-03T18:06:42.769" v="602" actId="26606"/>
          <ac:picMkLst>
            <pc:docMk/>
            <pc:sldMk cId="1441765155" sldId="288"/>
            <ac:picMk id="9" creationId="{39539D73-A0CD-4BA3-BD91-FE161F54C99C}"/>
          </ac:picMkLst>
        </pc:picChg>
      </pc:sldChg>
      <pc:sldChg chg="addSp modSp new mod">
        <pc:chgData name="ELENA PEREZ SAN JUAN" userId="afc1631b-bfd5-48f1-88d7-8e4b770e65a1" providerId="ADAL" clId="{9B94B842-B01A-4B7E-952F-EFE25AA3DAEE}" dt="2020-11-03T18:26:04.501" v="745" actId="208"/>
        <pc:sldMkLst>
          <pc:docMk/>
          <pc:sldMk cId="2873498371" sldId="289"/>
        </pc:sldMkLst>
        <pc:spChg chg="add mod">
          <ac:chgData name="ELENA PEREZ SAN JUAN" userId="afc1631b-bfd5-48f1-88d7-8e4b770e65a1" providerId="ADAL" clId="{9B94B842-B01A-4B7E-952F-EFE25AA3DAEE}" dt="2020-11-03T18:19:22.684" v="688" actId="208"/>
          <ac:spMkLst>
            <pc:docMk/>
            <pc:sldMk cId="2873498371" sldId="289"/>
            <ac:spMk id="9" creationId="{893CBA5B-4DC7-4CB8-ADE9-FD6815A3014F}"/>
          </ac:spMkLst>
        </pc:spChg>
        <pc:spChg chg="add mod">
          <ac:chgData name="ELENA PEREZ SAN JUAN" userId="afc1631b-bfd5-48f1-88d7-8e4b770e65a1" providerId="ADAL" clId="{9B94B842-B01A-4B7E-952F-EFE25AA3DAEE}" dt="2020-11-03T18:19:34.892" v="691" actId="208"/>
          <ac:spMkLst>
            <pc:docMk/>
            <pc:sldMk cId="2873498371" sldId="289"/>
            <ac:spMk id="10" creationId="{0D86AC96-17F1-4D5E-8C64-D577638F05CD}"/>
          </ac:spMkLst>
        </pc:spChg>
        <pc:spChg chg="add mod">
          <ac:chgData name="ELENA PEREZ SAN JUAN" userId="afc1631b-bfd5-48f1-88d7-8e4b770e65a1" providerId="ADAL" clId="{9B94B842-B01A-4B7E-952F-EFE25AA3DAEE}" dt="2020-11-03T18:25:53.299" v="742" actId="14100"/>
          <ac:spMkLst>
            <pc:docMk/>
            <pc:sldMk cId="2873498371" sldId="289"/>
            <ac:spMk id="12" creationId="{99BFBB06-9CC6-4F57-9A41-5156A0BDC613}"/>
          </ac:spMkLst>
        </pc:spChg>
        <pc:spChg chg="add mod">
          <ac:chgData name="ELENA PEREZ SAN JUAN" userId="afc1631b-bfd5-48f1-88d7-8e4b770e65a1" providerId="ADAL" clId="{9B94B842-B01A-4B7E-952F-EFE25AA3DAEE}" dt="2020-11-03T18:26:04.501" v="745" actId="208"/>
          <ac:spMkLst>
            <pc:docMk/>
            <pc:sldMk cId="2873498371" sldId="289"/>
            <ac:spMk id="13" creationId="{3DE67347-536F-447F-A47A-21581237B8B9}"/>
          </ac:spMkLst>
        </pc:spChg>
        <pc:picChg chg="add mod">
          <ac:chgData name="ELENA PEREZ SAN JUAN" userId="afc1631b-bfd5-48f1-88d7-8e4b770e65a1" providerId="ADAL" clId="{9B94B842-B01A-4B7E-952F-EFE25AA3DAEE}" dt="2020-11-03T18:18:12.803" v="675" actId="1076"/>
          <ac:picMkLst>
            <pc:docMk/>
            <pc:sldMk cId="2873498371" sldId="289"/>
            <ac:picMk id="3" creationId="{5D7F6902-74C3-401B-AE40-923B26450798}"/>
          </ac:picMkLst>
        </pc:picChg>
        <pc:picChg chg="add mod">
          <ac:chgData name="ELENA PEREZ SAN JUAN" userId="afc1631b-bfd5-48f1-88d7-8e4b770e65a1" providerId="ADAL" clId="{9B94B842-B01A-4B7E-952F-EFE25AA3DAEE}" dt="2020-11-03T18:19:08.644" v="684" actId="1076"/>
          <ac:picMkLst>
            <pc:docMk/>
            <pc:sldMk cId="2873498371" sldId="289"/>
            <ac:picMk id="5" creationId="{E4C9E592-7A34-4313-9024-BF252CFDF8DA}"/>
          </ac:picMkLst>
        </pc:picChg>
        <pc:cxnChg chg="add mod">
          <ac:chgData name="ELENA PEREZ SAN JUAN" userId="afc1631b-bfd5-48f1-88d7-8e4b770e65a1" providerId="ADAL" clId="{9B94B842-B01A-4B7E-952F-EFE25AA3DAEE}" dt="2020-11-03T18:19:38.579" v="692" actId="14100"/>
          <ac:cxnSpMkLst>
            <pc:docMk/>
            <pc:sldMk cId="2873498371" sldId="289"/>
            <ac:cxnSpMk id="7" creationId="{0D4E6284-C1F7-431F-950F-02A8C431830F}"/>
          </ac:cxnSpMkLst>
        </pc:cxnChg>
      </pc:sldChg>
      <pc:sldChg chg="addSp modSp new mod setBg setClrOvrMap">
        <pc:chgData name="ELENA PEREZ SAN JUAN" userId="afc1631b-bfd5-48f1-88d7-8e4b770e65a1" providerId="ADAL" clId="{9B94B842-B01A-4B7E-952F-EFE25AA3DAEE}" dt="2020-11-03T18:13:09.426" v="633" actId="26606"/>
        <pc:sldMkLst>
          <pc:docMk/>
          <pc:sldMk cId="3132895219" sldId="290"/>
        </pc:sldMkLst>
        <pc:spChg chg="mod ord">
          <ac:chgData name="ELENA PEREZ SAN JUAN" userId="afc1631b-bfd5-48f1-88d7-8e4b770e65a1" providerId="ADAL" clId="{9B94B842-B01A-4B7E-952F-EFE25AA3DAEE}" dt="2020-11-03T18:13:09.426" v="633" actId="26606"/>
          <ac:spMkLst>
            <pc:docMk/>
            <pc:sldMk cId="3132895219" sldId="290"/>
            <ac:spMk id="2" creationId="{FC7432FD-82C5-4193-815A-A322958A92FA}"/>
          </ac:spMkLst>
        </pc:spChg>
        <pc:spChg chg="add">
          <ac:chgData name="ELENA PEREZ SAN JUAN" userId="afc1631b-bfd5-48f1-88d7-8e4b770e65a1" providerId="ADAL" clId="{9B94B842-B01A-4B7E-952F-EFE25AA3DAEE}" dt="2020-11-03T18:13:09.426" v="633" actId="26606"/>
          <ac:spMkLst>
            <pc:docMk/>
            <pc:sldMk cId="3132895219" sldId="290"/>
            <ac:spMk id="9" creationId="{71B2258F-86CA-4D4D-8270-BC05FCDEBFB3}"/>
          </ac:spMkLst>
        </pc:spChg>
        <pc:picChg chg="add mod">
          <ac:chgData name="ELENA PEREZ SAN JUAN" userId="afc1631b-bfd5-48f1-88d7-8e4b770e65a1" providerId="ADAL" clId="{9B94B842-B01A-4B7E-952F-EFE25AA3DAEE}" dt="2020-11-03T18:13:09.426" v="633" actId="26606"/>
          <ac:picMkLst>
            <pc:docMk/>
            <pc:sldMk cId="3132895219" sldId="290"/>
            <ac:picMk id="4" creationId="{EBF2385A-4943-41A3-B82C-9052CCD721ED}"/>
          </ac:picMkLst>
        </pc:picChg>
      </pc:sldChg>
      <pc:sldChg chg="modSp add mod">
        <pc:chgData name="ELENA PEREZ SAN JUAN" userId="afc1631b-bfd5-48f1-88d7-8e4b770e65a1" providerId="ADAL" clId="{9B94B842-B01A-4B7E-952F-EFE25AA3DAEE}" dt="2020-11-03T18:15:09.181" v="650" actId="20577"/>
        <pc:sldMkLst>
          <pc:docMk/>
          <pc:sldMk cId="3535841807" sldId="291"/>
        </pc:sldMkLst>
        <pc:spChg chg="mod">
          <ac:chgData name="ELENA PEREZ SAN JUAN" userId="afc1631b-bfd5-48f1-88d7-8e4b770e65a1" providerId="ADAL" clId="{9B94B842-B01A-4B7E-952F-EFE25AA3DAEE}" dt="2020-11-03T18:15:09.181" v="650" actId="20577"/>
          <ac:spMkLst>
            <pc:docMk/>
            <pc:sldMk cId="3535841807" sldId="291"/>
            <ac:spMk id="2" creationId="{D23E80F6-17B3-4567-A5B3-C8B4E3933A86}"/>
          </ac:spMkLst>
        </pc:spChg>
      </pc:sldChg>
      <pc:sldChg chg="addSp modSp new mod">
        <pc:chgData name="ELENA PEREZ SAN JUAN" userId="afc1631b-bfd5-48f1-88d7-8e4b770e65a1" providerId="ADAL" clId="{9B94B842-B01A-4B7E-952F-EFE25AA3DAEE}" dt="2020-11-03T18:24:30.468" v="738" actId="208"/>
        <pc:sldMkLst>
          <pc:docMk/>
          <pc:sldMk cId="2180261637" sldId="292"/>
        </pc:sldMkLst>
        <pc:spChg chg="add mod">
          <ac:chgData name="ELENA PEREZ SAN JUAN" userId="afc1631b-bfd5-48f1-88d7-8e4b770e65a1" providerId="ADAL" clId="{9B94B842-B01A-4B7E-952F-EFE25AA3DAEE}" dt="2020-11-03T18:22:13.436" v="712" actId="208"/>
          <ac:spMkLst>
            <pc:docMk/>
            <pc:sldMk cId="2180261637" sldId="292"/>
            <ac:spMk id="7" creationId="{77E952F0-CE19-4457-8AD1-D81ABEC6C165}"/>
          </ac:spMkLst>
        </pc:spChg>
        <pc:spChg chg="add mod">
          <ac:chgData name="ELENA PEREZ SAN JUAN" userId="afc1631b-bfd5-48f1-88d7-8e4b770e65a1" providerId="ADAL" clId="{9B94B842-B01A-4B7E-952F-EFE25AA3DAEE}" dt="2020-11-03T18:22:28.675" v="717" actId="1076"/>
          <ac:spMkLst>
            <pc:docMk/>
            <pc:sldMk cId="2180261637" sldId="292"/>
            <ac:spMk id="10" creationId="{3C412B2B-ACA9-4AA6-A8CF-459B30B26F3B}"/>
          </ac:spMkLst>
        </pc:spChg>
        <pc:picChg chg="add mod">
          <ac:chgData name="ELENA PEREZ SAN JUAN" userId="afc1631b-bfd5-48f1-88d7-8e4b770e65a1" providerId="ADAL" clId="{9B94B842-B01A-4B7E-952F-EFE25AA3DAEE}" dt="2020-11-03T18:21:07.667" v="700" actId="1076"/>
          <ac:picMkLst>
            <pc:docMk/>
            <pc:sldMk cId="2180261637" sldId="292"/>
            <ac:picMk id="3" creationId="{2E3B10C7-8FE2-4733-A8E2-21AF32729DC2}"/>
          </ac:picMkLst>
        </pc:picChg>
        <pc:picChg chg="add mod modCrop">
          <ac:chgData name="ELENA PEREZ SAN JUAN" userId="afc1631b-bfd5-48f1-88d7-8e4b770e65a1" providerId="ADAL" clId="{9B94B842-B01A-4B7E-952F-EFE25AA3DAEE}" dt="2020-11-03T18:21:52.203" v="707" actId="1076"/>
          <ac:picMkLst>
            <pc:docMk/>
            <pc:sldMk cId="2180261637" sldId="292"/>
            <ac:picMk id="4" creationId="{C3640BA0-EC67-4490-BEB9-3F3726CDF324}"/>
          </ac:picMkLst>
        </pc:picChg>
        <pc:picChg chg="add mod">
          <ac:chgData name="ELENA PEREZ SAN JUAN" userId="afc1631b-bfd5-48f1-88d7-8e4b770e65a1" providerId="ADAL" clId="{9B94B842-B01A-4B7E-952F-EFE25AA3DAEE}" dt="2020-11-03T18:23:14.132" v="725" actId="1440"/>
          <ac:picMkLst>
            <pc:docMk/>
            <pc:sldMk cId="2180261637" sldId="292"/>
            <ac:picMk id="12" creationId="{0B1AF963-BD2C-4FF7-823F-7CDF7E925207}"/>
          </ac:picMkLst>
        </pc:picChg>
        <pc:picChg chg="add mod">
          <ac:chgData name="ELENA PEREZ SAN JUAN" userId="afc1631b-bfd5-48f1-88d7-8e4b770e65a1" providerId="ADAL" clId="{9B94B842-B01A-4B7E-952F-EFE25AA3DAEE}" dt="2020-11-03T18:24:19.268" v="736" actId="1440"/>
          <ac:picMkLst>
            <pc:docMk/>
            <pc:sldMk cId="2180261637" sldId="292"/>
            <ac:picMk id="19" creationId="{F3AAA816-DF4F-43F3-A776-C5438FC2F1B8}"/>
          </ac:picMkLst>
        </pc:picChg>
        <pc:cxnChg chg="add mod">
          <ac:chgData name="ELENA PEREZ SAN JUAN" userId="afc1631b-bfd5-48f1-88d7-8e4b770e65a1" providerId="ADAL" clId="{9B94B842-B01A-4B7E-952F-EFE25AA3DAEE}" dt="2020-11-03T18:22:02.140" v="709" actId="208"/>
          <ac:cxnSpMkLst>
            <pc:docMk/>
            <pc:sldMk cId="2180261637" sldId="292"/>
            <ac:cxnSpMk id="6" creationId="{5C4A3DA8-2D6A-4CAD-A10A-44F38D98DCC3}"/>
          </ac:cxnSpMkLst>
        </pc:cxnChg>
        <pc:cxnChg chg="add mod">
          <ac:chgData name="ELENA PEREZ SAN JUAN" userId="afc1631b-bfd5-48f1-88d7-8e4b770e65a1" providerId="ADAL" clId="{9B94B842-B01A-4B7E-952F-EFE25AA3DAEE}" dt="2020-11-03T18:22:32.220" v="718" actId="208"/>
          <ac:cxnSpMkLst>
            <pc:docMk/>
            <pc:sldMk cId="2180261637" sldId="292"/>
            <ac:cxnSpMk id="9" creationId="{DBE6B4ED-6ECA-4EAD-AF0B-35D5F1C55A0B}"/>
          </ac:cxnSpMkLst>
        </pc:cxnChg>
        <pc:cxnChg chg="add mod">
          <ac:chgData name="ELENA PEREZ SAN JUAN" userId="afc1631b-bfd5-48f1-88d7-8e4b770e65a1" providerId="ADAL" clId="{9B94B842-B01A-4B7E-952F-EFE25AA3DAEE}" dt="2020-11-03T18:23:37.771" v="730" actId="14100"/>
          <ac:cxnSpMkLst>
            <pc:docMk/>
            <pc:sldMk cId="2180261637" sldId="292"/>
            <ac:cxnSpMk id="14" creationId="{2C3EF379-988E-428A-8FC5-F6114EA7475C}"/>
          </ac:cxnSpMkLst>
        </pc:cxnChg>
        <pc:cxnChg chg="add mod">
          <ac:chgData name="ELENA PEREZ SAN JUAN" userId="afc1631b-bfd5-48f1-88d7-8e4b770e65a1" providerId="ADAL" clId="{9B94B842-B01A-4B7E-952F-EFE25AA3DAEE}" dt="2020-11-03T18:23:29.244" v="729" actId="208"/>
          <ac:cxnSpMkLst>
            <pc:docMk/>
            <pc:sldMk cId="2180261637" sldId="292"/>
            <ac:cxnSpMk id="16" creationId="{3F2D0C80-5D7F-4162-871C-4EA63598F205}"/>
          </ac:cxnSpMkLst>
        </pc:cxnChg>
        <pc:cxnChg chg="add mod">
          <ac:chgData name="ELENA PEREZ SAN JUAN" userId="afc1631b-bfd5-48f1-88d7-8e4b770e65a1" providerId="ADAL" clId="{9B94B842-B01A-4B7E-952F-EFE25AA3DAEE}" dt="2020-11-03T18:24:30.468" v="738" actId="208"/>
          <ac:cxnSpMkLst>
            <pc:docMk/>
            <pc:sldMk cId="2180261637" sldId="292"/>
            <ac:cxnSpMk id="21" creationId="{2E45BF26-5E63-42B0-B30F-F5DDD1FDF356}"/>
          </ac:cxnSpMkLst>
        </pc:cxnChg>
      </pc:sldChg>
      <pc:sldChg chg="addSp modSp new mod">
        <pc:chgData name="ELENA PEREZ SAN JUAN" userId="afc1631b-bfd5-48f1-88d7-8e4b770e65a1" providerId="ADAL" clId="{9B94B842-B01A-4B7E-952F-EFE25AA3DAEE}" dt="2020-11-03T18:36:52.492" v="772" actId="208"/>
        <pc:sldMkLst>
          <pc:docMk/>
          <pc:sldMk cId="3435217982" sldId="293"/>
        </pc:sldMkLst>
        <pc:spChg chg="add mod">
          <ac:chgData name="ELENA PEREZ SAN JUAN" userId="afc1631b-bfd5-48f1-88d7-8e4b770e65a1" providerId="ADAL" clId="{9B94B842-B01A-4B7E-952F-EFE25AA3DAEE}" dt="2020-11-03T18:34:36.756" v="752" actId="208"/>
          <ac:spMkLst>
            <pc:docMk/>
            <pc:sldMk cId="3435217982" sldId="293"/>
            <ac:spMk id="4" creationId="{1B5F16E8-420A-4663-A66A-14CB919EBCB2}"/>
          </ac:spMkLst>
        </pc:spChg>
        <pc:picChg chg="add mod">
          <ac:chgData name="ELENA PEREZ SAN JUAN" userId="afc1631b-bfd5-48f1-88d7-8e4b770e65a1" providerId="ADAL" clId="{9B94B842-B01A-4B7E-952F-EFE25AA3DAEE}" dt="2020-11-03T18:33:37.275" v="749" actId="962"/>
          <ac:picMkLst>
            <pc:docMk/>
            <pc:sldMk cId="3435217982" sldId="293"/>
            <ac:picMk id="3" creationId="{8FFA1107-38DF-41D5-B6BB-5E5B401BE14A}"/>
          </ac:picMkLst>
        </pc:picChg>
        <pc:picChg chg="add mod modCrop">
          <ac:chgData name="ELENA PEREZ SAN JUAN" userId="afc1631b-bfd5-48f1-88d7-8e4b770e65a1" providerId="ADAL" clId="{9B94B842-B01A-4B7E-952F-EFE25AA3DAEE}" dt="2020-11-03T18:35:49.237" v="759" actId="1440"/>
          <ac:picMkLst>
            <pc:docMk/>
            <pc:sldMk cId="3435217982" sldId="293"/>
            <ac:picMk id="5" creationId="{9C2BD289-9330-4456-AE8C-ED2FE77A3F48}"/>
          </ac:picMkLst>
        </pc:picChg>
        <pc:picChg chg="add mod modCrop">
          <ac:chgData name="ELENA PEREZ SAN JUAN" userId="afc1631b-bfd5-48f1-88d7-8e4b770e65a1" providerId="ADAL" clId="{9B94B842-B01A-4B7E-952F-EFE25AA3DAEE}" dt="2020-11-03T18:36:45.317" v="770" actId="1440"/>
          <ac:picMkLst>
            <pc:docMk/>
            <pc:sldMk cId="3435217982" sldId="293"/>
            <ac:picMk id="8" creationId="{4011203F-F85E-4BB2-B69F-ACC82B318A85}"/>
          </ac:picMkLst>
        </pc:picChg>
        <pc:cxnChg chg="add mod">
          <ac:chgData name="ELENA PEREZ SAN JUAN" userId="afc1631b-bfd5-48f1-88d7-8e4b770e65a1" providerId="ADAL" clId="{9B94B842-B01A-4B7E-952F-EFE25AA3DAEE}" dt="2020-11-03T18:36:00.868" v="761" actId="208"/>
          <ac:cxnSpMkLst>
            <pc:docMk/>
            <pc:sldMk cId="3435217982" sldId="293"/>
            <ac:cxnSpMk id="7" creationId="{DB8689E3-1AFD-41FB-B96D-D07B80312AAB}"/>
          </ac:cxnSpMkLst>
        </pc:cxnChg>
        <pc:cxnChg chg="add mod">
          <ac:chgData name="ELENA PEREZ SAN JUAN" userId="afc1631b-bfd5-48f1-88d7-8e4b770e65a1" providerId="ADAL" clId="{9B94B842-B01A-4B7E-952F-EFE25AA3DAEE}" dt="2020-11-03T18:36:52.492" v="772" actId="208"/>
          <ac:cxnSpMkLst>
            <pc:docMk/>
            <pc:sldMk cId="3435217982" sldId="293"/>
            <ac:cxnSpMk id="10" creationId="{FF45BBAD-CAB9-4325-8878-BBFD09A337B2}"/>
          </ac:cxnSpMkLst>
        </pc:cxnChg>
      </pc:sldChg>
      <pc:sldChg chg="addSp modSp new mod">
        <pc:chgData name="ELENA PEREZ SAN JUAN" userId="afc1631b-bfd5-48f1-88d7-8e4b770e65a1" providerId="ADAL" clId="{9B94B842-B01A-4B7E-952F-EFE25AA3DAEE}" dt="2020-11-03T18:58:51.566" v="828" actId="27636"/>
        <pc:sldMkLst>
          <pc:docMk/>
          <pc:sldMk cId="1987492177" sldId="294"/>
        </pc:sldMkLst>
        <pc:spChg chg="mod">
          <ac:chgData name="ELENA PEREZ SAN JUAN" userId="afc1631b-bfd5-48f1-88d7-8e4b770e65a1" providerId="ADAL" clId="{9B94B842-B01A-4B7E-952F-EFE25AA3DAEE}" dt="2020-11-03T18:58:51.566" v="828" actId="27636"/>
          <ac:spMkLst>
            <pc:docMk/>
            <pc:sldMk cId="1987492177" sldId="294"/>
            <ac:spMk id="2" creationId="{C38A4886-2D40-4F79-8699-69FB1D09BDB2}"/>
          </ac:spMkLst>
        </pc:spChg>
        <pc:spChg chg="add mod">
          <ac:chgData name="ELENA PEREZ SAN JUAN" userId="afc1631b-bfd5-48f1-88d7-8e4b770e65a1" providerId="ADAL" clId="{9B94B842-B01A-4B7E-952F-EFE25AA3DAEE}" dt="2020-11-03T18:58:30.766" v="819" actId="208"/>
          <ac:spMkLst>
            <pc:docMk/>
            <pc:sldMk cId="1987492177" sldId="294"/>
            <ac:spMk id="5" creationId="{F55E2A89-0D90-4861-8126-A2AE66D5F8FF}"/>
          </ac:spMkLst>
        </pc:spChg>
        <pc:picChg chg="add mod">
          <ac:chgData name="ELENA PEREZ SAN JUAN" userId="afc1631b-bfd5-48f1-88d7-8e4b770e65a1" providerId="ADAL" clId="{9B94B842-B01A-4B7E-952F-EFE25AA3DAEE}" dt="2020-11-03T18:58:18.723" v="816" actId="1076"/>
          <ac:picMkLst>
            <pc:docMk/>
            <pc:sldMk cId="1987492177" sldId="294"/>
            <ac:picMk id="4" creationId="{2119955B-8C44-4E34-A2F0-2474A72F3C87}"/>
          </ac:picMkLst>
        </pc:picChg>
      </pc:sldChg>
      <pc:sldChg chg="addSp delSp modSp new mod setBg modClrScheme chgLayout">
        <pc:chgData name="ELENA PEREZ SAN JUAN" userId="afc1631b-bfd5-48f1-88d7-8e4b770e65a1" providerId="ADAL" clId="{9B94B842-B01A-4B7E-952F-EFE25AA3DAEE}" dt="2020-11-04T18:30:03.706" v="862" actId="122"/>
        <pc:sldMkLst>
          <pc:docMk/>
          <pc:sldMk cId="1085162299" sldId="295"/>
        </pc:sldMkLst>
        <pc:spChg chg="add mod">
          <ac:chgData name="ELENA PEREZ SAN JUAN" userId="afc1631b-bfd5-48f1-88d7-8e4b770e65a1" providerId="ADAL" clId="{9B94B842-B01A-4B7E-952F-EFE25AA3DAEE}" dt="2020-11-04T18:30:03.706" v="862" actId="122"/>
          <ac:spMkLst>
            <pc:docMk/>
            <pc:sldMk cId="1085162299" sldId="295"/>
            <ac:spMk id="2" creationId="{8B0EC76D-5391-4D59-A2B3-AA4FFC15DE08}"/>
          </ac:spMkLst>
        </pc:spChg>
        <pc:spChg chg="add del">
          <ac:chgData name="ELENA PEREZ SAN JUAN" userId="afc1631b-bfd5-48f1-88d7-8e4b770e65a1" providerId="ADAL" clId="{9B94B842-B01A-4B7E-952F-EFE25AA3DAEE}" dt="2020-11-04T18:29:38.163" v="858" actId="26606"/>
          <ac:spMkLst>
            <pc:docMk/>
            <pc:sldMk cId="1085162299" sldId="295"/>
            <ac:spMk id="7" creationId="{FB5B0058-AF13-4859-B429-4EDDE2A26F7F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13" creationId="{80BC66F9-7A74-4286-AD22-1174052CC22C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14" creationId="{46F1F2C8-798B-4CCE-A851-94AFAF350BED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15" creationId="{D8142CC3-2B5C-48E6-9DF0-6C8ACBAF23EF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16" creationId="{755E9CD0-04B0-4A3C-B291-AD913379C713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18" creationId="{1DD8BF3B-6066-418C-8D1A-75C5E396FC04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19" creationId="{46A89C79-8EF3-4AF9-B3D9-59A883F41C83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21" creationId="{EFE5CE34-4543-42E5-B82C-1F3D12422CDD}"/>
          </ac:spMkLst>
        </pc:spChg>
        <pc:spChg chg="add del">
          <ac:chgData name="ELENA PEREZ SAN JUAN" userId="afc1631b-bfd5-48f1-88d7-8e4b770e65a1" providerId="ADAL" clId="{9B94B842-B01A-4B7E-952F-EFE25AA3DAEE}" dt="2020-11-04T18:29:59.333" v="860" actId="26606"/>
          <ac:spMkLst>
            <pc:docMk/>
            <pc:sldMk cId="1085162299" sldId="295"/>
            <ac:spMk id="23" creationId="{72AF41FE-63D7-4695-81D2-66D2510E4486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25" creationId="{D1A671DE-D529-4A2A-A35D-E97400239504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26" creationId="{755E9CD0-04B0-4A3C-B291-AD913379C713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28" creationId="{80BC66F9-7A74-4286-AD22-1174052CC22C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29" creationId="{D8142CC3-2B5C-48E6-9DF0-6C8ACBAF23EF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30" creationId="{1DD8BF3B-6066-418C-8D1A-75C5E396FC04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31" creationId="{46A89C79-8EF3-4AF9-B3D9-59A883F41C83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32" creationId="{72AF41FE-63D7-4695-81D2-66D2510E4486}"/>
          </ac:spMkLst>
        </pc:spChg>
        <pc:spChg chg="add">
          <ac:chgData name="ELENA PEREZ SAN JUAN" userId="afc1631b-bfd5-48f1-88d7-8e4b770e65a1" providerId="ADAL" clId="{9B94B842-B01A-4B7E-952F-EFE25AA3DAEE}" dt="2020-11-04T18:29:59.356" v="861" actId="26606"/>
          <ac:spMkLst>
            <pc:docMk/>
            <pc:sldMk cId="1085162299" sldId="295"/>
            <ac:spMk id="33" creationId="{EFE5CE34-4543-42E5-B82C-1F3D12422CDD}"/>
          </ac:spMkLst>
        </pc:spChg>
        <pc:cxnChg chg="add del">
          <ac:chgData name="ELENA PEREZ SAN JUAN" userId="afc1631b-bfd5-48f1-88d7-8e4b770e65a1" providerId="ADAL" clId="{9B94B842-B01A-4B7E-952F-EFE25AA3DAEE}" dt="2020-11-04T18:29:38.163" v="858" actId="26606"/>
          <ac:cxnSpMkLst>
            <pc:docMk/>
            <pc:sldMk cId="1085162299" sldId="295"/>
            <ac:cxnSpMk id="9" creationId="{EC4521DE-248E-440D-AAD6-FD9E7D34B3BF}"/>
          </ac:cxnSpMkLst>
        </pc:cxnChg>
        <pc:cxnChg chg="add del">
          <ac:chgData name="ELENA PEREZ SAN JUAN" userId="afc1631b-bfd5-48f1-88d7-8e4b770e65a1" providerId="ADAL" clId="{9B94B842-B01A-4B7E-952F-EFE25AA3DAEE}" dt="2020-11-04T18:29:38.163" v="858" actId="26606"/>
          <ac:cxnSpMkLst>
            <pc:docMk/>
            <pc:sldMk cId="1085162299" sldId="295"/>
            <ac:cxnSpMk id="11" creationId="{442C13FA-4C0F-42D0-9626-5BA6040D8C31}"/>
          </ac:cxnSpMkLst>
        </pc:cxnChg>
        <pc:cxnChg chg="add del">
          <ac:chgData name="ELENA PEREZ SAN JUAN" userId="afc1631b-bfd5-48f1-88d7-8e4b770e65a1" providerId="ADAL" clId="{9B94B842-B01A-4B7E-952F-EFE25AA3DAEE}" dt="2020-11-04T18:29:59.333" v="860" actId="26606"/>
          <ac:cxnSpMkLst>
            <pc:docMk/>
            <pc:sldMk cId="1085162299" sldId="295"/>
            <ac:cxnSpMk id="17" creationId="{7B2D303B-3DD0-4319-9EAD-361847FEC71D}"/>
          </ac:cxnSpMkLst>
        </pc:cxnChg>
        <pc:cxnChg chg="add">
          <ac:chgData name="ELENA PEREZ SAN JUAN" userId="afc1631b-bfd5-48f1-88d7-8e4b770e65a1" providerId="ADAL" clId="{9B94B842-B01A-4B7E-952F-EFE25AA3DAEE}" dt="2020-11-04T18:29:59.356" v="861" actId="26606"/>
          <ac:cxnSpMkLst>
            <pc:docMk/>
            <pc:sldMk cId="1085162299" sldId="295"/>
            <ac:cxnSpMk id="27" creationId="{7B2D303B-3DD0-4319-9EAD-361847FEC71D}"/>
          </ac:cxnSpMkLst>
        </pc:cxnChg>
      </pc:sldChg>
      <pc:sldMasterChg chg="add addSldLayout">
        <pc:chgData name="ELENA PEREZ SAN JUAN" userId="afc1631b-bfd5-48f1-88d7-8e4b770e65a1" providerId="ADAL" clId="{9B94B842-B01A-4B7E-952F-EFE25AA3DAEE}" dt="2020-11-01T10:08:28.337" v="18" actId="27028"/>
        <pc:sldMasterMkLst>
          <pc:docMk/>
          <pc:sldMasterMk cId="614138491" sldId="2147483648"/>
        </pc:sldMasterMkLst>
        <pc:sldLayoutChg chg="add">
          <pc:chgData name="ELENA PEREZ SAN JUAN" userId="afc1631b-bfd5-48f1-88d7-8e4b770e65a1" providerId="ADAL" clId="{9B94B842-B01A-4B7E-952F-EFE25AA3DAEE}" dt="2020-11-01T10:08:28.337" v="18" actId="27028"/>
          <pc:sldLayoutMkLst>
            <pc:docMk/>
            <pc:sldMasterMk cId="614138491" sldId="2147483648"/>
            <pc:sldLayoutMk cId="3370818890" sldId="2147483654"/>
          </pc:sldLayoutMkLst>
        </pc:sldLayoutChg>
        <pc:sldLayoutChg chg="add">
          <pc:chgData name="ELENA PEREZ SAN JUAN" userId="afc1631b-bfd5-48f1-88d7-8e4b770e65a1" providerId="ADAL" clId="{9B94B842-B01A-4B7E-952F-EFE25AA3DAEE}" dt="2020-11-01T10:06:48.962" v="0" actId="27028"/>
          <pc:sldLayoutMkLst>
            <pc:docMk/>
            <pc:sldMasterMk cId="614138491" sldId="2147483648"/>
            <pc:sldLayoutMk cId="3084872784" sldId="2147483655"/>
          </pc:sldLayoutMkLst>
        </pc:sldLayoutChg>
      </pc:sldMasterChg>
      <pc:sldMasterChg chg="replId modSldLayout">
        <pc:chgData name="ELENA PEREZ SAN JUAN" userId="afc1631b-bfd5-48f1-88d7-8e4b770e65a1" providerId="ADAL" clId="{9B94B842-B01A-4B7E-952F-EFE25AA3DAEE}" dt="2020-11-01T10:08:28.337" v="18" actId="27028"/>
        <pc:sldMasterMkLst>
          <pc:docMk/>
          <pc:sldMasterMk cId="2131402055" sldId="2147483660"/>
        </pc:sldMasterMkLst>
        <pc:sldLayoutChg chg="replId">
          <pc:chgData name="ELENA PEREZ SAN JUAN" userId="afc1631b-bfd5-48f1-88d7-8e4b770e65a1" providerId="ADAL" clId="{9B94B842-B01A-4B7E-952F-EFE25AA3DAEE}" dt="2020-11-01T10:06:48.962" v="0" actId="27028"/>
          <pc:sldLayoutMkLst>
            <pc:docMk/>
            <pc:sldMasterMk cId="2131402055" sldId="2147483660"/>
            <pc:sldLayoutMk cId="3653428775" sldId="2147483661"/>
          </pc:sldLayoutMkLst>
        </pc:sldLayoutChg>
        <pc:sldLayoutChg chg="replId">
          <pc:chgData name="ELENA PEREZ SAN JUAN" userId="afc1631b-bfd5-48f1-88d7-8e4b770e65a1" providerId="ADAL" clId="{9B94B842-B01A-4B7E-952F-EFE25AA3DAEE}" dt="2020-11-01T10:08:28.337" v="18" actId="27028"/>
          <pc:sldLayoutMkLst>
            <pc:docMk/>
            <pc:sldMasterMk cId="2131402055" sldId="2147483660"/>
            <pc:sldLayoutMk cId="1521556551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FD66C-A1C9-479E-9754-9FF67557C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C1B6E3-05EF-48AE-936B-B942CA427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6C1514-2B5B-4BF8-86CB-84742615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D00CF-D2A0-4E8A-9B23-7B5896AD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E837D-42D7-4B0F-9B25-0BF5D59C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7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5AFEC-89E4-4307-9944-7C2A5631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A25F5E-DAD2-4AE9-AB00-398BCD5D5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CF9948-10EA-4095-9C53-AA55E25B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8EF70-B064-4645-A0EA-E6A89F60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AF7D4-1A43-4F9D-BB6B-9F330918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5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A830DD-2ADE-4086-94EF-DAEA130AC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34C32A-CF8A-4137-BFF7-052DBC123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1E198-53A5-4911-BDB2-F55FE9EC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605AEE-AB57-469F-AE58-FFBF6D66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35DCC-AF2A-4E06-90F0-4353E283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5845F-4F7C-4EE0-B6E3-9AB9AC81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263405-C047-4FBC-BEB3-F4D045CB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48F-F07E-4AA6-9F76-9F2904ACF182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23C94C-2518-442A-A1AC-740734FC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F8AE3A-3CF2-43EC-908F-890566B8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1EC-9957-49B6-A5C6-6E214A5AA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818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D70587-A378-4C34-83B0-D728FD92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48F-F07E-4AA6-9F76-9F2904ACF182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9D8047-4328-438C-B806-CB5AEEB1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59A098-FA96-41C7-A265-EDDB33D2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1EC-9957-49B6-A5C6-6E214A5AA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87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5F896-64F0-4C0B-8D5F-AA7136ED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6FC33-4977-42BE-B1B9-03025DE08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E0D3E-CF1A-4554-8536-8816BC52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16BAA5-965D-435F-8DE7-E0DB892B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84390-25CB-4CB7-B371-2E41D341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1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893E9-C8E3-48E0-BCB6-4EE792A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9C0DAF-0207-4528-85BD-DC1B2E22B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438B5-DA7F-4286-8869-3CDD96C2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7D52E4-413D-420A-AD4B-FC44CEEB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9200C-9864-4D95-8285-B7171B6E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9C2FB-2D86-4803-96DA-62C8AFF2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CE3191-1A98-4D40-AB60-4EF60749B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BE36E2-6FCE-4FFB-9B4C-B298A2D30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F812A6-2548-4E04-A0ED-972A7BCB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C3C9EC-33AF-4EDF-8A86-498EE134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FFCB2D-353A-4ECB-B6FB-4DE00E25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8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0E23C-282E-48ED-8A85-C0BF350D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F0384E-BA21-40FB-8C8A-64F91771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7A7AD1-3DA1-47CE-88C7-14B7889D4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7EA069-7A63-45F8-AB64-EE1C72A6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37B2D2-1F58-4B44-A345-6DAB6DA92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F3B19B-51A4-4A00-8CE1-47437772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4BC1C5-C48B-4DEF-88CD-0388E348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D84D24-F660-4067-A81D-B4555975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FCA85-BC41-43BA-84AD-F817BFE2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D4CCF2-B43D-4E39-A8B5-5A795AEF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EA1685-A75F-4C29-A785-79B9BD49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0E0CEE-D2AE-430B-A2E1-A5DDF383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5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74E50C-02CE-4D6E-B560-5AD22CB8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428E1D-1F37-4EC6-80BB-87B49058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B3F04B-EFEA-4FA5-BFC7-55721CFE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D1525-0CD7-4DD3-B19C-D40C8098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315A04-8B4A-4C14-87C1-3893A07B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E9BE26-2580-457F-ACB1-010BA85DA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873D34-49B8-4566-9FB6-0A868C3F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C1185A-3B47-4F35-B368-7CBE8450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3D9D81-4C97-4ED2-BC13-C6EC6903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4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99E0B-DE79-4B57-876B-963F70B6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9CAFBD-93A9-471E-BE4F-D3E7D142C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91565C-1D67-4F66-BD26-F62787495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571F61-A1F7-468E-97A0-955B54C5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E43D88-8C8B-4BD6-9B8B-C063198D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72F96-D956-4708-9487-CA105B7F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7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6CD940-3596-4A00-BEA5-59F67A08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392B0E-3F59-47D3-8807-924562CFD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D367E-7137-438D-A0E4-D515AB52F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D301-9C75-44D1-A77A-A5A3655CFD7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0B9B4B-8CA0-49D4-A0C6-B1D9482A8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68993-2EBD-47A7-9593-A1CCDC3A9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2775-4A80-4FAD-BF62-ABAE5962A9E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62A1CD-9D01-4483-A532-D08E7FBB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6E8DE3-6E9F-4E44-8DE6-F5AB85D4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1B464-4766-4C32-91E3-7E59A57A3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648F-F07E-4AA6-9F76-9F2904ACF182}" type="datetimeFigureOut">
              <a:rPr lang="es-ES" smtClean="0"/>
              <a:t>04/11/2020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EEB6B-171E-40BD-B2C0-163BF5292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D701A-2144-4761-8D90-B203C5298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421EC-9957-49B6-A5C6-6E214A5AA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13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gergresikcommunity.blogspot.com/2017/09/microsoft-launches-office-365-toolbar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oft_Office_OneDrive_(2018%E2%80%93present)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oft_Office_OneDrive_(2018%E2%80%93present)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oft_Forms_(2019-present).sv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oft_Forms_(2019-present).sv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Outlook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CF8FC7-94CF-4587-B1F4-F8FAC326FE28}"/>
              </a:ext>
            </a:extLst>
          </p:cNvPr>
          <p:cNvSpPr txBox="1"/>
          <p:nvPr/>
        </p:nvSpPr>
        <p:spPr>
          <a:xfrm>
            <a:off x="226438" y="164892"/>
            <a:ext cx="24689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Curso Office 365 </a:t>
            </a:r>
          </a:p>
          <a:p>
            <a:pPr algn="ctr"/>
            <a:r>
              <a:rPr lang="es-ES" sz="320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CRA La Senara </a:t>
            </a:r>
          </a:p>
          <a:p>
            <a:pPr algn="ctr"/>
            <a:r>
              <a:rPr lang="es-ES" sz="320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Curso 2020-2021</a:t>
            </a:r>
          </a:p>
          <a:p>
            <a:pPr algn="ctr"/>
            <a:r>
              <a:rPr lang="es-ES" sz="320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2ª sesión  </a:t>
            </a:r>
          </a:p>
        </p:txBody>
      </p:sp>
    </p:spTree>
    <p:extLst>
      <p:ext uri="{BB962C8B-B14F-4D97-AF65-F5344CB8AC3E}">
        <p14:creationId xmlns:p14="http://schemas.microsoft.com/office/powerpoint/2010/main" val="202971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ccesorio, paraguas, dibujo&#10;&#10;Descripción generada automáticamente">
            <a:extLst>
              <a:ext uri="{FF2B5EF4-FFF2-40B4-BE49-F238E27FC236}">
                <a16:creationId xmlns:a16="http://schemas.microsoft.com/office/drawing/2014/main" id="{ED166DD4-B437-4894-B100-C0C1C97AA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11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ACF07D-2FFE-4F56-BA9A-45C802EE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One Drive</a:t>
            </a:r>
          </a:p>
        </p:txBody>
      </p:sp>
    </p:spTree>
    <p:extLst>
      <p:ext uri="{BB962C8B-B14F-4D97-AF65-F5344CB8AC3E}">
        <p14:creationId xmlns:p14="http://schemas.microsoft.com/office/powerpoint/2010/main" val="193512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accesorio, paraguas, dibujo&#10;&#10;Descripción generada automáticamente">
            <a:extLst>
              <a:ext uri="{FF2B5EF4-FFF2-40B4-BE49-F238E27FC236}">
                <a16:creationId xmlns:a16="http://schemas.microsoft.com/office/drawing/2014/main" id="{EBF2385A-4943-41A3-B82C-9052CCD7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1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7432FD-82C5-4193-815A-A322958A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¿Qué es One Drive?</a:t>
            </a:r>
          </a:p>
        </p:txBody>
      </p:sp>
    </p:spTree>
    <p:extLst>
      <p:ext uri="{BB962C8B-B14F-4D97-AF65-F5344CB8AC3E}">
        <p14:creationId xmlns:p14="http://schemas.microsoft.com/office/powerpoint/2010/main" val="313289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F613DA-5907-4B00-8C11-9015E4D1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15"/>
            <a:ext cx="12192000" cy="531016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40AF79C-C85A-4E97-BF67-E22250FD6203}"/>
              </a:ext>
            </a:extLst>
          </p:cNvPr>
          <p:cNvSpPr/>
          <p:nvPr/>
        </p:nvSpPr>
        <p:spPr>
          <a:xfrm>
            <a:off x="2503357" y="2331104"/>
            <a:ext cx="1663908" cy="17789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E69F867-B87D-46CF-9B70-1957C1D4F275}"/>
              </a:ext>
            </a:extLst>
          </p:cNvPr>
          <p:cNvSpPr/>
          <p:nvPr/>
        </p:nvSpPr>
        <p:spPr>
          <a:xfrm>
            <a:off x="4326673" y="2331104"/>
            <a:ext cx="1769327" cy="17789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E408D0C-4D21-4916-A2F4-56D175BD0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3394"/>
            <a:ext cx="6095999" cy="2804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3CAACC-B50B-4EBE-97F4-56D1B0B12BD7}"/>
              </a:ext>
            </a:extLst>
          </p:cNvPr>
          <p:cNvSpPr/>
          <p:nvPr/>
        </p:nvSpPr>
        <p:spPr>
          <a:xfrm>
            <a:off x="10994065" y="4295553"/>
            <a:ext cx="712382" cy="35087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22114FF-9707-412E-BF11-9FB033F4E2C8}"/>
              </a:ext>
            </a:extLst>
          </p:cNvPr>
          <p:cNvSpPr/>
          <p:nvPr/>
        </p:nvSpPr>
        <p:spPr>
          <a:xfrm>
            <a:off x="6095999" y="5699051"/>
            <a:ext cx="209108" cy="2551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 descr="Interfaz de usuario gráfica, Texto, Correo electrónico&#10;&#10;Descripción generada automáticamente">
            <a:extLst>
              <a:ext uri="{FF2B5EF4-FFF2-40B4-BE49-F238E27FC236}">
                <a16:creationId xmlns:a16="http://schemas.microsoft.com/office/drawing/2014/main" id="{2CEDC8B5-39DB-492B-8AE5-C2FF90E6C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3" y="4425846"/>
            <a:ext cx="5426764" cy="2482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D50518D-00F8-4408-AFC5-2B40A6B2BCB4}"/>
              </a:ext>
            </a:extLst>
          </p:cNvPr>
          <p:cNvCxnSpPr>
            <a:stCxn id="2" idx="4"/>
            <a:endCxn id="3" idx="2"/>
          </p:cNvCxnSpPr>
          <p:nvPr/>
        </p:nvCxnSpPr>
        <p:spPr>
          <a:xfrm>
            <a:off x="5211337" y="4110029"/>
            <a:ext cx="884663" cy="1974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29DB3E5-8920-4BAC-A4B6-06DD9DBAEF0F}"/>
              </a:ext>
            </a:extLst>
          </p:cNvPr>
          <p:cNvCxnSpPr>
            <a:endCxn id="12" idx="0"/>
          </p:cNvCxnSpPr>
          <p:nvPr/>
        </p:nvCxnSpPr>
        <p:spPr>
          <a:xfrm flipH="1">
            <a:off x="3198935" y="4053394"/>
            <a:ext cx="136376" cy="372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0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315E50-9EBF-4C7B-AAA8-50A0CF41C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50" t="10529" r="281" b="225"/>
          <a:stretch/>
        </p:blipFill>
        <p:spPr>
          <a:xfrm>
            <a:off x="2364182" y="321734"/>
            <a:ext cx="1612804" cy="2905170"/>
          </a:xfrm>
          <a:prstGeom prst="rect">
            <a:avLst/>
          </a:prstGeom>
        </p:spPr>
      </p:pic>
      <p:pic>
        <p:nvPicPr>
          <p:cNvPr id="9" name="Imagen 8" descr="Interfaz de usuario gráfica, Texto, Correo electrónico&#10;&#10;Descripción generada automáticamente">
            <a:extLst>
              <a:ext uri="{FF2B5EF4-FFF2-40B4-BE49-F238E27FC236}">
                <a16:creationId xmlns:a16="http://schemas.microsoft.com/office/drawing/2014/main" id="{39539D73-A0CD-4BA3-BD91-FE161F54C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70004"/>
            <a:ext cx="5426764" cy="24827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823892FB-92CD-435F-9280-73C70CF9C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1816851"/>
            <a:ext cx="5426764" cy="30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6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FFA1107-38DF-41D5-B6BB-5E5B401BE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15"/>
            <a:ext cx="12192000" cy="587716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B5F16E8-420A-4663-A66A-14CB919EBCB2}"/>
              </a:ext>
            </a:extLst>
          </p:cNvPr>
          <p:cNvSpPr/>
          <p:nvPr/>
        </p:nvSpPr>
        <p:spPr>
          <a:xfrm>
            <a:off x="2057400" y="1238250"/>
            <a:ext cx="4438650" cy="4953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2BD289-9330-4456-AE8C-ED2FE77A3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81" t="25266" r="65469" b="41385"/>
          <a:stretch/>
        </p:blipFill>
        <p:spPr>
          <a:xfrm>
            <a:off x="1600200" y="2133600"/>
            <a:ext cx="1981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B8689E3-1AFD-41FB-B96D-D07B80312AAB}"/>
              </a:ext>
            </a:extLst>
          </p:cNvPr>
          <p:cNvCxnSpPr>
            <a:endCxn id="5" idx="0"/>
          </p:cNvCxnSpPr>
          <p:nvPr/>
        </p:nvCxnSpPr>
        <p:spPr>
          <a:xfrm flipH="1">
            <a:off x="2590800" y="1485900"/>
            <a:ext cx="304800" cy="647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011203F-F85E-4BB2-B69F-ACC82B318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5" t="25266" r="60468" b="65285"/>
          <a:stretch/>
        </p:blipFill>
        <p:spPr>
          <a:xfrm>
            <a:off x="4400550" y="2481385"/>
            <a:ext cx="1695450" cy="64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F45BBAD-CAB9-4325-8878-BBFD09A337B2}"/>
              </a:ext>
            </a:extLst>
          </p:cNvPr>
          <p:cNvCxnSpPr>
            <a:endCxn id="8" idx="0"/>
          </p:cNvCxnSpPr>
          <p:nvPr/>
        </p:nvCxnSpPr>
        <p:spPr>
          <a:xfrm>
            <a:off x="3924300" y="1485900"/>
            <a:ext cx="1323975" cy="995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1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D7F6902-74C3-401B-AE40-923B26450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82418"/>
          </a:xfrm>
          <a:prstGeom prst="rect">
            <a:avLst/>
          </a:prstGeom>
        </p:spPr>
      </p:pic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E4C9E592-7A34-4313-9024-BF252CFDF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51" y="3429000"/>
            <a:ext cx="6739649" cy="323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D4E6284-C1F7-431F-950F-02A8C431830F}"/>
              </a:ext>
            </a:extLst>
          </p:cNvPr>
          <p:cNvCxnSpPr>
            <a:cxnSpLocks/>
            <a:stCxn id="10" idx="6"/>
            <a:endCxn id="5" idx="1"/>
          </p:cNvCxnSpPr>
          <p:nvPr/>
        </p:nvCxnSpPr>
        <p:spPr>
          <a:xfrm>
            <a:off x="1238250" y="990600"/>
            <a:ext cx="4214101" cy="4055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93CBA5B-4DC7-4CB8-ADE9-FD6815A3014F}"/>
              </a:ext>
            </a:extLst>
          </p:cNvPr>
          <p:cNvSpPr/>
          <p:nvPr/>
        </p:nvSpPr>
        <p:spPr>
          <a:xfrm>
            <a:off x="0" y="1428750"/>
            <a:ext cx="1371600" cy="4191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D86AC96-17F1-4D5E-8C64-D577638F05CD}"/>
              </a:ext>
            </a:extLst>
          </p:cNvPr>
          <p:cNvSpPr/>
          <p:nvPr/>
        </p:nvSpPr>
        <p:spPr>
          <a:xfrm>
            <a:off x="0" y="781050"/>
            <a:ext cx="1238250" cy="4191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9BFBB06-9CC6-4F57-9A41-5156A0BDC613}"/>
              </a:ext>
            </a:extLst>
          </p:cNvPr>
          <p:cNvSpPr/>
          <p:nvPr/>
        </p:nvSpPr>
        <p:spPr>
          <a:xfrm>
            <a:off x="0" y="2076450"/>
            <a:ext cx="2057400" cy="4191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DE67347-536F-447F-A47A-21581237B8B9}"/>
              </a:ext>
            </a:extLst>
          </p:cNvPr>
          <p:cNvSpPr/>
          <p:nvPr/>
        </p:nvSpPr>
        <p:spPr>
          <a:xfrm>
            <a:off x="323850" y="3429000"/>
            <a:ext cx="1828800" cy="4191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9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2E3B10C7-8FE2-4733-A8E2-21AF3272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26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640BA0-EC67-4490-BEB9-3F3726CDF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0" t="38884" r="40000" b="6923"/>
          <a:stretch/>
        </p:blipFill>
        <p:spPr>
          <a:xfrm>
            <a:off x="6457950" y="495300"/>
            <a:ext cx="167640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C4A3DA8-2D6A-4CAD-A10A-44F38D98DCC3}"/>
              </a:ext>
            </a:extLst>
          </p:cNvPr>
          <p:cNvCxnSpPr>
            <a:endCxn id="4" idx="1"/>
          </p:cNvCxnSpPr>
          <p:nvPr/>
        </p:nvCxnSpPr>
        <p:spPr>
          <a:xfrm>
            <a:off x="5600700" y="1962150"/>
            <a:ext cx="857250" cy="390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77E952F0-CE19-4457-8AD1-D81ABEC6C165}"/>
              </a:ext>
            </a:extLst>
          </p:cNvPr>
          <p:cNvSpPr/>
          <p:nvPr/>
        </p:nvSpPr>
        <p:spPr>
          <a:xfrm>
            <a:off x="2095500" y="0"/>
            <a:ext cx="5600700" cy="3619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BE6B4ED-6ECA-4EAD-AF0B-35D5F1C55A0B}"/>
              </a:ext>
            </a:extLst>
          </p:cNvPr>
          <p:cNvCxnSpPr>
            <a:endCxn id="4" idx="1"/>
          </p:cNvCxnSpPr>
          <p:nvPr/>
        </p:nvCxnSpPr>
        <p:spPr>
          <a:xfrm>
            <a:off x="4857750" y="390525"/>
            <a:ext cx="1600200" cy="1962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C412B2B-ACA9-4AA6-A8CF-459B30B26F3B}"/>
              </a:ext>
            </a:extLst>
          </p:cNvPr>
          <p:cNvSpPr/>
          <p:nvPr/>
        </p:nvSpPr>
        <p:spPr>
          <a:xfrm>
            <a:off x="5353050" y="1738312"/>
            <a:ext cx="381001" cy="3905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B1AF963-BD2C-4FF7-823F-7CDF7E925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581309"/>
            <a:ext cx="2000251" cy="2487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C3EF379-988E-428A-8FC5-F6114EA7475C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4400551" y="2089768"/>
            <a:ext cx="704849" cy="1735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F2D0C80-5D7F-4162-871C-4EA63598F205}"/>
              </a:ext>
            </a:extLst>
          </p:cNvPr>
          <p:cNvCxnSpPr>
            <a:endCxn id="12" idx="3"/>
          </p:cNvCxnSpPr>
          <p:nvPr/>
        </p:nvCxnSpPr>
        <p:spPr>
          <a:xfrm flipH="1">
            <a:off x="4400551" y="835351"/>
            <a:ext cx="2305049" cy="2989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3AAA816-DF4F-43F3-A776-C5438FC2F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3269138"/>
            <a:ext cx="2124075" cy="327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E45BF26-5E63-42B0-B30F-F5DDD1FDF356}"/>
              </a:ext>
            </a:extLst>
          </p:cNvPr>
          <p:cNvCxnSpPr>
            <a:endCxn id="19" idx="3"/>
          </p:cNvCxnSpPr>
          <p:nvPr/>
        </p:nvCxnSpPr>
        <p:spPr>
          <a:xfrm flipH="1">
            <a:off x="2095500" y="3181350"/>
            <a:ext cx="2057401" cy="17276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26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A4886-2D40-4F79-8699-69FB1D09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172700" cy="838200"/>
          </a:xfrm>
        </p:spPr>
        <p:txBody>
          <a:bodyPr>
            <a:normAutofit/>
          </a:bodyPr>
          <a:lstStyle/>
          <a:p>
            <a:r>
              <a:rPr lang="en-GB" err="1"/>
              <a:t>Crear</a:t>
            </a:r>
            <a:r>
              <a:rPr lang="en-GB"/>
              <a:t> un word </a:t>
            </a:r>
            <a:r>
              <a:rPr lang="en-GB" err="1"/>
              <a:t>compartido</a:t>
            </a:r>
            <a:r>
              <a:rPr lang="en-GB"/>
              <a:t> y </a:t>
            </a:r>
            <a:r>
              <a:rPr lang="en-GB" err="1"/>
              <a:t>editar</a:t>
            </a:r>
            <a:r>
              <a:rPr lang="en-GB"/>
              <a:t> </a:t>
            </a:r>
            <a:r>
              <a:rPr lang="en-GB" err="1"/>
              <a:t>tod@s</a:t>
            </a:r>
            <a:r>
              <a:rPr lang="en-GB"/>
              <a:t>.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119955B-8C44-4E34-A2F0-2474A72F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0370"/>
            <a:ext cx="10172700" cy="540308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55E2A89-0D90-4861-8126-A2AE66D5F8FF}"/>
              </a:ext>
            </a:extLst>
          </p:cNvPr>
          <p:cNvSpPr/>
          <p:nvPr/>
        </p:nvSpPr>
        <p:spPr>
          <a:xfrm>
            <a:off x="3105150" y="3790950"/>
            <a:ext cx="1847850" cy="2667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9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objeto, reloj, firmar&#10;&#10;Descripción generada automáticamente">
            <a:extLst>
              <a:ext uri="{FF2B5EF4-FFF2-40B4-BE49-F238E27FC236}">
                <a16:creationId xmlns:a16="http://schemas.microsoft.com/office/drawing/2014/main" id="{C8359DBB-1E40-491F-8872-20DC35552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77" b="2904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E80F6-17B3-4567-A5B3-C8B4E393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Forms</a:t>
            </a:r>
          </a:p>
        </p:txBody>
      </p:sp>
    </p:spTree>
    <p:extLst>
      <p:ext uri="{BB962C8B-B14F-4D97-AF65-F5344CB8AC3E}">
        <p14:creationId xmlns:p14="http://schemas.microsoft.com/office/powerpoint/2010/main" val="32439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objeto, reloj, firmar&#10;&#10;Descripción generada automáticamente">
            <a:extLst>
              <a:ext uri="{FF2B5EF4-FFF2-40B4-BE49-F238E27FC236}">
                <a16:creationId xmlns:a16="http://schemas.microsoft.com/office/drawing/2014/main" id="{C8359DBB-1E40-491F-8872-20DC35552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77" b="2904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E80F6-17B3-4567-A5B3-C8B4E393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¿</a:t>
            </a:r>
            <a:r>
              <a:rPr lang="en-US" sz="5200" err="1">
                <a:solidFill>
                  <a:srgbClr val="FFFFFF"/>
                </a:solidFill>
              </a:rPr>
              <a:t>Qué</a:t>
            </a:r>
            <a:r>
              <a:rPr lang="en-US" sz="5200">
                <a:solidFill>
                  <a:srgbClr val="FFFFFF"/>
                </a:solidFill>
              </a:rPr>
              <a:t> es Forms?</a:t>
            </a:r>
          </a:p>
        </p:txBody>
      </p:sp>
    </p:spTree>
    <p:extLst>
      <p:ext uri="{BB962C8B-B14F-4D97-AF65-F5344CB8AC3E}">
        <p14:creationId xmlns:p14="http://schemas.microsoft.com/office/powerpoint/2010/main" val="353584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7C89233-1DB3-4291-9525-66BB0D65A688}"/>
              </a:ext>
            </a:extLst>
          </p:cNvPr>
          <p:cNvSpPr/>
          <p:nvPr/>
        </p:nvSpPr>
        <p:spPr>
          <a:xfrm>
            <a:off x="2032000" y="719666"/>
            <a:ext cx="8128000" cy="24384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0485D95-02F6-42BD-A3D7-3D76B917EFED}"/>
              </a:ext>
            </a:extLst>
          </p:cNvPr>
          <p:cNvSpPr/>
          <p:nvPr/>
        </p:nvSpPr>
        <p:spPr>
          <a:xfrm>
            <a:off x="2275839" y="1038867"/>
            <a:ext cx="2387600" cy="1799997"/>
          </a:xfrm>
          <a:prstGeom prst="roundRect">
            <a:avLst>
              <a:gd name="adj" fmla="val 10000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305" t="3000" r="12305" b="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E4E9E63-A783-409B-99A9-19403ADB3DF6}"/>
              </a:ext>
            </a:extLst>
          </p:cNvPr>
          <p:cNvSpPr/>
          <p:nvPr/>
        </p:nvSpPr>
        <p:spPr>
          <a:xfrm>
            <a:off x="2275839" y="3158066"/>
            <a:ext cx="2387600" cy="2980266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459" tIns="256032" rIns="329459" bIns="329459" numCol="1" spcCol="1270" anchor="t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600" u="sng" kern="1200"/>
              <a:t>1ª sesión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600" kern="1200" err="1"/>
              <a:t>Teams</a:t>
            </a:r>
            <a:r>
              <a:rPr lang="es-ES" sz="3600" kern="1200"/>
              <a:t>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8A89EF-60DE-47E3-9AA8-65F588E60667}"/>
              </a:ext>
            </a:extLst>
          </p:cNvPr>
          <p:cNvSpPr/>
          <p:nvPr/>
        </p:nvSpPr>
        <p:spPr>
          <a:xfrm>
            <a:off x="4902199" y="1044786"/>
            <a:ext cx="2387600" cy="1788160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259" t="11749" r="3259" b="1174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7636192-CE84-42A5-AD45-C945AF909408}"/>
              </a:ext>
            </a:extLst>
          </p:cNvPr>
          <p:cNvSpPr/>
          <p:nvPr/>
        </p:nvSpPr>
        <p:spPr>
          <a:xfrm>
            <a:off x="4902199" y="3158065"/>
            <a:ext cx="2387600" cy="2980267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011" tIns="227585" rIns="301011" bIns="301011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200" u="sng" kern="1200">
                <a:solidFill>
                  <a:srgbClr val="FF0000"/>
                </a:solidFill>
              </a:rPr>
              <a:t>2ª sesión 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200" kern="1200">
                <a:solidFill>
                  <a:srgbClr val="FF0000"/>
                </a:solidFill>
              </a:rPr>
              <a:t>-</a:t>
            </a:r>
            <a:r>
              <a:rPr lang="es-ES" sz="3200" kern="1200" err="1">
                <a:solidFill>
                  <a:srgbClr val="FF0000"/>
                </a:solidFill>
              </a:rPr>
              <a:t>Teams</a:t>
            </a:r>
            <a:endParaRPr lang="es-ES" sz="3200" kern="1200">
              <a:solidFill>
                <a:srgbClr val="FF0000"/>
              </a:solidFill>
            </a:endParaRP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kern="1200">
                <a:solidFill>
                  <a:srgbClr val="FF0000"/>
                </a:solidFill>
              </a:rPr>
              <a:t>-</a:t>
            </a:r>
            <a:r>
              <a:rPr lang="es-ES" sz="2800" kern="1200" err="1">
                <a:solidFill>
                  <a:srgbClr val="FF0000"/>
                </a:solidFill>
              </a:rPr>
              <a:t>One</a:t>
            </a:r>
            <a:r>
              <a:rPr lang="es-ES" sz="2800" kern="1200">
                <a:solidFill>
                  <a:srgbClr val="FF0000"/>
                </a:solidFill>
              </a:rPr>
              <a:t> Drive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kern="1200">
                <a:solidFill>
                  <a:srgbClr val="FF0000"/>
                </a:solidFill>
              </a:rPr>
              <a:t>-</a:t>
            </a:r>
            <a:r>
              <a:rPr lang="es-ES" sz="2800" kern="1200" err="1">
                <a:solidFill>
                  <a:srgbClr val="FF0000"/>
                </a:solidFill>
              </a:rPr>
              <a:t>Forms</a:t>
            </a:r>
            <a:r>
              <a:rPr lang="es-ES" sz="2800" kern="1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A784220-2AA6-4782-ADC4-6D6DDDEB89E0}"/>
              </a:ext>
            </a:extLst>
          </p:cNvPr>
          <p:cNvSpPr/>
          <p:nvPr/>
        </p:nvSpPr>
        <p:spPr>
          <a:xfrm>
            <a:off x="7528559" y="1038867"/>
            <a:ext cx="2387600" cy="1799997"/>
          </a:xfrm>
          <a:prstGeom prst="roundRect">
            <a:avLst>
              <a:gd name="adj" fmla="val 1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551" t="6000" r="11551" b="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70266E8-EDDE-4209-ACDD-A11F67FE29F5}"/>
              </a:ext>
            </a:extLst>
          </p:cNvPr>
          <p:cNvSpPr/>
          <p:nvPr/>
        </p:nvSpPr>
        <p:spPr>
          <a:xfrm>
            <a:off x="7528559" y="3143075"/>
            <a:ext cx="2387601" cy="2980266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563" tIns="199136" rIns="272564" bIns="272563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u="sng" kern="1200"/>
              <a:t>3ª sesión 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kern="1200"/>
              <a:t>-</a:t>
            </a:r>
            <a:r>
              <a:rPr lang="es-ES" sz="2400" kern="1200" err="1"/>
              <a:t>Teams</a:t>
            </a:r>
            <a:endParaRPr lang="es-ES" sz="2400" kern="1200"/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/>
              <a:t>-</a:t>
            </a:r>
            <a:r>
              <a:rPr lang="es-ES" sz="2400" kern="1200" err="1"/>
              <a:t>Power</a:t>
            </a:r>
            <a:r>
              <a:rPr lang="es-ES" sz="2400" kern="1200"/>
              <a:t> Point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/>
              <a:t> -</a:t>
            </a:r>
            <a:r>
              <a:rPr lang="es-ES" sz="2400" kern="1200" err="1"/>
              <a:t>Bandicam</a:t>
            </a:r>
            <a:r>
              <a:rPr lang="es-ES" sz="2400" kern="1200"/>
              <a:t> o Active </a:t>
            </a:r>
            <a:r>
              <a:rPr lang="es-ES" sz="2400" kern="1200" err="1"/>
              <a:t>Presenter</a:t>
            </a:r>
            <a:r>
              <a:rPr lang="es-ES" sz="2400" kern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F613DA-5907-4B00-8C11-9015E4D1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15"/>
            <a:ext cx="12192000" cy="531016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40AF79C-C85A-4E97-BF67-E22250FD6203}"/>
              </a:ext>
            </a:extLst>
          </p:cNvPr>
          <p:cNvSpPr/>
          <p:nvPr/>
        </p:nvSpPr>
        <p:spPr>
          <a:xfrm>
            <a:off x="4302177" y="2181203"/>
            <a:ext cx="1663908" cy="17789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08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392CAE1A-FD55-4B76-98C0-B0382B2A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983"/>
            <a:ext cx="12192000" cy="5554034"/>
          </a:xfrm>
          <a:prstGeom prst="rect">
            <a:avLst/>
          </a:prstGeom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AC97C76-1242-474C-9E81-CD78F9FD3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02" y="306162"/>
            <a:ext cx="2886478" cy="2857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F8C8690-2887-48B7-9840-90DEA769B63F}"/>
              </a:ext>
            </a:extLst>
          </p:cNvPr>
          <p:cNvCxnSpPr>
            <a:endCxn id="5" idx="1"/>
          </p:cNvCxnSpPr>
          <p:nvPr/>
        </p:nvCxnSpPr>
        <p:spPr>
          <a:xfrm>
            <a:off x="224852" y="884420"/>
            <a:ext cx="1774650" cy="850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F6A0E3ED-9C8D-45B8-A378-ACC57864E067}"/>
              </a:ext>
            </a:extLst>
          </p:cNvPr>
          <p:cNvSpPr/>
          <p:nvPr/>
        </p:nvSpPr>
        <p:spPr>
          <a:xfrm>
            <a:off x="3442741" y="2698230"/>
            <a:ext cx="1039318" cy="4658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97A9B6E-B9F0-4A12-A232-9FC687B50AB3}"/>
              </a:ext>
            </a:extLst>
          </p:cNvPr>
          <p:cNvSpPr/>
          <p:nvPr/>
        </p:nvSpPr>
        <p:spPr>
          <a:xfrm>
            <a:off x="0" y="5210308"/>
            <a:ext cx="464695" cy="54591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1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11C76E2F-DCC6-4A31-9690-6A23CCB31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57"/>
            <a:ext cx="12192000" cy="557348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DAC23FB-B422-460A-9F1B-4B2A034784AB}"/>
              </a:ext>
            </a:extLst>
          </p:cNvPr>
          <p:cNvSpPr/>
          <p:nvPr/>
        </p:nvSpPr>
        <p:spPr>
          <a:xfrm>
            <a:off x="989351" y="1948721"/>
            <a:ext cx="2023672" cy="10942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3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BBA7351-FE23-4C5B-85E8-9E9D1649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04" y="0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8D210E5-FB3D-4946-AEAF-573D1A217EA7}"/>
              </a:ext>
            </a:extLst>
          </p:cNvPr>
          <p:cNvSpPr/>
          <p:nvPr/>
        </p:nvSpPr>
        <p:spPr>
          <a:xfrm>
            <a:off x="3215390" y="2423503"/>
            <a:ext cx="1289154" cy="7644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97DC074-564E-444B-854C-0A4E1D9E4203}"/>
              </a:ext>
            </a:extLst>
          </p:cNvPr>
          <p:cNvSpPr/>
          <p:nvPr/>
        </p:nvSpPr>
        <p:spPr>
          <a:xfrm>
            <a:off x="3215389" y="1444784"/>
            <a:ext cx="2540833" cy="7644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8C02CB2-409F-4D3D-9BDB-748284CAB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69" y="2572995"/>
            <a:ext cx="5068007" cy="409632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B6A25C5-C081-4B16-8CF6-128F1A405E55}"/>
              </a:ext>
            </a:extLst>
          </p:cNvPr>
          <p:cNvCxnSpPr>
            <a:cxnSpLocks/>
          </p:cNvCxnSpPr>
          <p:nvPr/>
        </p:nvCxnSpPr>
        <p:spPr>
          <a:xfrm>
            <a:off x="4301994" y="2728663"/>
            <a:ext cx="1184223" cy="71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C394A7-1CB0-4D5B-8B4C-7D1ED6315601}"/>
              </a:ext>
            </a:extLst>
          </p:cNvPr>
          <p:cNvCxnSpPr>
            <a:cxnSpLocks/>
          </p:cNvCxnSpPr>
          <p:nvPr/>
        </p:nvCxnSpPr>
        <p:spPr>
          <a:xfrm flipH="1">
            <a:off x="2626965" y="2871375"/>
            <a:ext cx="3129258" cy="1145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A5431FA-79F3-4011-BA66-9293852D2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04" y="4047387"/>
            <a:ext cx="5598521" cy="2868378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BE91ABB-09B4-4FA6-ABCC-ED9BA0EA7922}"/>
              </a:ext>
            </a:extLst>
          </p:cNvPr>
          <p:cNvCxnSpPr>
            <a:cxnSpLocks/>
          </p:cNvCxnSpPr>
          <p:nvPr/>
        </p:nvCxnSpPr>
        <p:spPr>
          <a:xfrm flipV="1">
            <a:off x="5398958" y="6186961"/>
            <a:ext cx="572821" cy="85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 descr="Interfaz de usuario gráfica, Tabla&#10;&#10;Descripción generada automáticamente">
            <a:extLst>
              <a:ext uri="{FF2B5EF4-FFF2-40B4-BE49-F238E27FC236}">
                <a16:creationId xmlns:a16="http://schemas.microsoft.com/office/drawing/2014/main" id="{B9E4DED1-D098-4494-8C7D-4304D319B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96" y="5481576"/>
            <a:ext cx="1867161" cy="1276528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C77E1B8A-040A-4688-B1A0-327B7C134273}"/>
              </a:ext>
            </a:extLst>
          </p:cNvPr>
          <p:cNvSpPr/>
          <p:nvPr/>
        </p:nvSpPr>
        <p:spPr>
          <a:xfrm>
            <a:off x="11647357" y="314793"/>
            <a:ext cx="432339" cy="43471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n 2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35D61BC-F692-451D-9C66-FD14299A5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82" y="1188758"/>
            <a:ext cx="1667108" cy="1781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3277C97-8D64-429D-A4FD-464D60DF617C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11120336" y="749508"/>
            <a:ext cx="743191" cy="439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4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BBA7351-FE23-4C5B-85E8-9E9D1649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04" y="0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8D210E5-FB3D-4946-AEAF-573D1A217EA7}"/>
              </a:ext>
            </a:extLst>
          </p:cNvPr>
          <p:cNvSpPr/>
          <p:nvPr/>
        </p:nvSpPr>
        <p:spPr>
          <a:xfrm>
            <a:off x="3215390" y="2423503"/>
            <a:ext cx="1289154" cy="7644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8C02CB2-409F-4D3D-9BDB-748284CAB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69" y="2572995"/>
            <a:ext cx="5068007" cy="409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B6A25C5-C081-4B16-8CF6-128F1A405E55}"/>
              </a:ext>
            </a:extLst>
          </p:cNvPr>
          <p:cNvCxnSpPr>
            <a:cxnSpLocks/>
          </p:cNvCxnSpPr>
          <p:nvPr/>
        </p:nvCxnSpPr>
        <p:spPr>
          <a:xfrm>
            <a:off x="4214735" y="2770150"/>
            <a:ext cx="1184223" cy="71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C394A7-1CB0-4D5B-8B4C-7D1ED6315601}"/>
              </a:ext>
            </a:extLst>
          </p:cNvPr>
          <p:cNvCxnSpPr>
            <a:cxnSpLocks/>
          </p:cNvCxnSpPr>
          <p:nvPr/>
        </p:nvCxnSpPr>
        <p:spPr>
          <a:xfrm flipH="1">
            <a:off x="3067762" y="2841353"/>
            <a:ext cx="3902664" cy="1201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14BE5586-E995-41F9-B220-490191C0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" y="3985585"/>
            <a:ext cx="6315956" cy="2410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BE91ABB-09B4-4FA6-ABCC-ED9BA0EA7922}"/>
              </a:ext>
            </a:extLst>
          </p:cNvPr>
          <p:cNvCxnSpPr>
            <a:cxnSpLocks/>
          </p:cNvCxnSpPr>
          <p:nvPr/>
        </p:nvCxnSpPr>
        <p:spPr>
          <a:xfrm flipV="1">
            <a:off x="5983696" y="5598222"/>
            <a:ext cx="572821" cy="85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que contiene Tabla&#10;&#10;Descripción generada automáticamente">
            <a:extLst>
              <a:ext uri="{FF2B5EF4-FFF2-40B4-BE49-F238E27FC236}">
                <a16:creationId xmlns:a16="http://schemas.microsoft.com/office/drawing/2014/main" id="{5BDB5E2B-2121-486E-A06C-13CAAA9A9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17" y="5069779"/>
            <a:ext cx="1438476" cy="971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559EF14-1E11-408E-B01D-C48EE5964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43" y="3442288"/>
            <a:ext cx="3600953" cy="2753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6501665-6A85-4391-A2F5-73C00C436F66}"/>
              </a:ext>
            </a:extLst>
          </p:cNvPr>
          <p:cNvCxnSpPr>
            <a:endCxn id="12" idx="1"/>
          </p:cNvCxnSpPr>
          <p:nvPr/>
        </p:nvCxnSpPr>
        <p:spPr>
          <a:xfrm flipV="1">
            <a:off x="7453501" y="4818843"/>
            <a:ext cx="1025242" cy="736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502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BBA7351-FE23-4C5B-85E8-9E9D1649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3" y="25077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8D210E5-FB3D-4946-AEAF-573D1A217EA7}"/>
              </a:ext>
            </a:extLst>
          </p:cNvPr>
          <p:cNvSpPr/>
          <p:nvPr/>
        </p:nvSpPr>
        <p:spPr>
          <a:xfrm>
            <a:off x="3217201" y="2423503"/>
            <a:ext cx="1289154" cy="7644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8C02CB2-409F-4D3D-9BDB-748284CAB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69" y="2572995"/>
            <a:ext cx="5068007" cy="409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B6A25C5-C081-4B16-8CF6-128F1A405E55}"/>
              </a:ext>
            </a:extLst>
          </p:cNvPr>
          <p:cNvCxnSpPr>
            <a:cxnSpLocks/>
          </p:cNvCxnSpPr>
          <p:nvPr/>
        </p:nvCxnSpPr>
        <p:spPr>
          <a:xfrm>
            <a:off x="4213460" y="2860856"/>
            <a:ext cx="1184223" cy="71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C394A7-1CB0-4D5B-8B4C-7D1ED6315601}"/>
              </a:ext>
            </a:extLst>
          </p:cNvPr>
          <p:cNvCxnSpPr>
            <a:cxnSpLocks/>
          </p:cNvCxnSpPr>
          <p:nvPr/>
        </p:nvCxnSpPr>
        <p:spPr>
          <a:xfrm flipH="1">
            <a:off x="4063458" y="2841353"/>
            <a:ext cx="3902664" cy="1201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562A570-1348-4F59-8E6D-59D37450F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3" y="4157797"/>
            <a:ext cx="6268325" cy="2581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6333FAE1-D288-4726-B49B-B546CB465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04" y="4446911"/>
            <a:ext cx="5581723" cy="226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6501665-6A85-4391-A2F5-73C00C436F66}"/>
              </a:ext>
            </a:extLst>
          </p:cNvPr>
          <p:cNvCxnSpPr>
            <a:cxnSpLocks/>
          </p:cNvCxnSpPr>
          <p:nvPr/>
        </p:nvCxnSpPr>
        <p:spPr>
          <a:xfrm flipH="1" flipV="1">
            <a:off x="8419506" y="5579156"/>
            <a:ext cx="2763156" cy="747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BE91ABB-09B4-4FA6-ABCC-ED9BA0EA7922}"/>
              </a:ext>
            </a:extLst>
          </p:cNvPr>
          <p:cNvCxnSpPr>
            <a:cxnSpLocks/>
          </p:cNvCxnSpPr>
          <p:nvPr/>
        </p:nvCxnSpPr>
        <p:spPr>
          <a:xfrm>
            <a:off x="5956151" y="6117466"/>
            <a:ext cx="5001659" cy="433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0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BBA7351-FE23-4C5B-85E8-9E9D1649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3" y="25077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8D210E5-FB3D-4946-AEAF-573D1A217EA7}"/>
              </a:ext>
            </a:extLst>
          </p:cNvPr>
          <p:cNvSpPr/>
          <p:nvPr/>
        </p:nvSpPr>
        <p:spPr>
          <a:xfrm>
            <a:off x="3217201" y="2423503"/>
            <a:ext cx="1289154" cy="7644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8C02CB2-409F-4D3D-9BDB-748284CAB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69" y="2572995"/>
            <a:ext cx="5068007" cy="409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B6A25C5-C081-4B16-8CF6-128F1A405E55}"/>
              </a:ext>
            </a:extLst>
          </p:cNvPr>
          <p:cNvCxnSpPr>
            <a:cxnSpLocks/>
          </p:cNvCxnSpPr>
          <p:nvPr/>
        </p:nvCxnSpPr>
        <p:spPr>
          <a:xfrm>
            <a:off x="4213460" y="2860856"/>
            <a:ext cx="1184223" cy="71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C394A7-1CB0-4D5B-8B4C-7D1ED6315601}"/>
              </a:ext>
            </a:extLst>
          </p:cNvPr>
          <p:cNvCxnSpPr>
            <a:cxnSpLocks/>
          </p:cNvCxnSpPr>
          <p:nvPr/>
        </p:nvCxnSpPr>
        <p:spPr>
          <a:xfrm flipH="1">
            <a:off x="8319540" y="2892757"/>
            <a:ext cx="975122" cy="1072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ABC0D75-B0AC-4DD4-9E72-9F8DA6BE9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97" y="3991476"/>
            <a:ext cx="6134956" cy="2353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14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26F7E724-0F65-4936-A6BD-5639C2A14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89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D45C93A2-F153-46D7-B77F-9DED89CD6679}"/>
              </a:ext>
            </a:extLst>
          </p:cNvPr>
          <p:cNvSpPr/>
          <p:nvPr/>
        </p:nvSpPr>
        <p:spPr>
          <a:xfrm>
            <a:off x="6820525" y="1319134"/>
            <a:ext cx="1738859" cy="64457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1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26F7E724-0F65-4936-A6BD-5639C2A14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89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D45C93A2-F153-46D7-B77F-9DED89CD6679}"/>
              </a:ext>
            </a:extLst>
          </p:cNvPr>
          <p:cNvSpPr/>
          <p:nvPr/>
        </p:nvSpPr>
        <p:spPr>
          <a:xfrm>
            <a:off x="8409482" y="899409"/>
            <a:ext cx="1154244" cy="55463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65C7ABE-8540-4E56-8C02-CD643C6C8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1" y="2475653"/>
            <a:ext cx="4514051" cy="3011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4D85116-82B0-4E0A-8D21-0E67A754FE64}"/>
              </a:ext>
            </a:extLst>
          </p:cNvPr>
          <p:cNvCxnSpPr>
            <a:stCxn id="4" idx="4"/>
            <a:endCxn id="5" idx="0"/>
          </p:cNvCxnSpPr>
          <p:nvPr/>
        </p:nvCxnSpPr>
        <p:spPr>
          <a:xfrm flipH="1">
            <a:off x="3304327" y="1454046"/>
            <a:ext cx="5682277" cy="1021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26E800A-936A-4719-A2C3-DE3D96930979}"/>
              </a:ext>
            </a:extLst>
          </p:cNvPr>
          <p:cNvSpPr/>
          <p:nvPr/>
        </p:nvSpPr>
        <p:spPr>
          <a:xfrm>
            <a:off x="4422098" y="2398426"/>
            <a:ext cx="539646" cy="40473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E03C698-A902-42BE-B8A8-1662FA3DE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74" y="2314570"/>
            <a:ext cx="4224283" cy="3333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EAE6C46-B5C9-499A-8BA9-76CCB04BE9A0}"/>
              </a:ext>
            </a:extLst>
          </p:cNvPr>
          <p:cNvCxnSpPr>
            <a:endCxn id="11" idx="1"/>
          </p:cNvCxnSpPr>
          <p:nvPr/>
        </p:nvCxnSpPr>
        <p:spPr>
          <a:xfrm>
            <a:off x="5461641" y="2674353"/>
            <a:ext cx="1996633" cy="1307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9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26F7E724-0F65-4936-A6BD-5639C2A14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89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D45C93A2-F153-46D7-B77F-9DED89CD6679}"/>
              </a:ext>
            </a:extLst>
          </p:cNvPr>
          <p:cNvSpPr/>
          <p:nvPr/>
        </p:nvSpPr>
        <p:spPr>
          <a:xfrm>
            <a:off x="9638675" y="974361"/>
            <a:ext cx="884420" cy="44970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0CA9ACA1-5A1F-4935-9C3C-FA8C8D587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33" y="2062594"/>
            <a:ext cx="3048425" cy="3505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58AB0F0-5FE0-4657-B7CA-9B8F05D6D249}"/>
              </a:ext>
            </a:extLst>
          </p:cNvPr>
          <p:cNvCxnSpPr>
            <a:endCxn id="5" idx="0"/>
          </p:cNvCxnSpPr>
          <p:nvPr/>
        </p:nvCxnSpPr>
        <p:spPr>
          <a:xfrm>
            <a:off x="10193311" y="1424067"/>
            <a:ext cx="99935" cy="638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4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F613DA-5907-4B00-8C11-9015E4D1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15"/>
            <a:ext cx="12192000" cy="531016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40AF79C-C85A-4E97-BF67-E22250FD6203}"/>
              </a:ext>
            </a:extLst>
          </p:cNvPr>
          <p:cNvSpPr/>
          <p:nvPr/>
        </p:nvSpPr>
        <p:spPr>
          <a:xfrm>
            <a:off x="5935286" y="1995055"/>
            <a:ext cx="2310939" cy="23608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14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26F7E724-0F65-4936-A6BD-5639C2A14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89"/>
            <a:ext cx="12192000" cy="555562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D45C93A2-F153-46D7-B77F-9DED89CD6679}"/>
              </a:ext>
            </a:extLst>
          </p:cNvPr>
          <p:cNvSpPr/>
          <p:nvPr/>
        </p:nvSpPr>
        <p:spPr>
          <a:xfrm>
            <a:off x="10403174" y="899409"/>
            <a:ext cx="1409076" cy="62958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F94EA96-BDC0-47BB-8FBB-F3E2AEBC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51" y="1838795"/>
            <a:ext cx="3019846" cy="405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D0842CB-F9C2-43FC-9983-31785D11DD06}"/>
              </a:ext>
            </a:extLst>
          </p:cNvPr>
          <p:cNvCxnSpPr>
            <a:stCxn id="4" idx="4"/>
            <a:endCxn id="5" idx="0"/>
          </p:cNvCxnSpPr>
          <p:nvPr/>
        </p:nvCxnSpPr>
        <p:spPr>
          <a:xfrm flipH="1">
            <a:off x="10403174" y="1528996"/>
            <a:ext cx="704538" cy="3097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3D6E938-068B-4A1E-9638-E3AEBB5CC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31" y="263964"/>
            <a:ext cx="2848373" cy="1143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247E1B8-7122-4803-9DA4-7C37612918E0}"/>
              </a:ext>
            </a:extLst>
          </p:cNvPr>
          <p:cNvCxnSpPr>
            <a:cxnSpLocks/>
          </p:cNvCxnSpPr>
          <p:nvPr/>
        </p:nvCxnSpPr>
        <p:spPr>
          <a:xfrm flipH="1" flipV="1">
            <a:off x="8275604" y="895505"/>
            <a:ext cx="3401734" cy="1699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7DA1CAD-C852-4AB8-A637-7C2943BC7030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4557011" y="3847820"/>
            <a:ext cx="5591332" cy="1156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Código QR&#10;&#10;Descripción generada automáticamente">
            <a:extLst>
              <a:ext uri="{FF2B5EF4-FFF2-40B4-BE49-F238E27FC236}">
                <a16:creationId xmlns:a16="http://schemas.microsoft.com/office/drawing/2014/main" id="{D50474DF-DCBD-4BA5-829E-EAEE89069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6" y="50191"/>
            <a:ext cx="2293645" cy="3817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85FBA93-35EA-45BD-9779-F92A4A0491B4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4557011" y="1959047"/>
            <a:ext cx="5111646" cy="1578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C110598-06F6-4E2E-978A-44946509B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1" y="4437259"/>
            <a:ext cx="2905530" cy="113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Imagen 2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7EDD575-9E5F-4E4E-8422-8918E8AAE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91" y="5063457"/>
            <a:ext cx="2915057" cy="1667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765906A-3176-4EC7-BD4A-2F2DCDAAC68E}"/>
              </a:ext>
            </a:extLst>
          </p:cNvPr>
          <p:cNvCxnSpPr>
            <a:endCxn id="29" idx="3"/>
          </p:cNvCxnSpPr>
          <p:nvPr/>
        </p:nvCxnSpPr>
        <p:spPr>
          <a:xfrm flipH="1">
            <a:off x="8614348" y="3847820"/>
            <a:ext cx="1926171" cy="2049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09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0E04380F-5668-4AF6-9001-58B73C15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723"/>
            <a:ext cx="12192000" cy="556455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DAC23FB-B422-460A-9F1B-4B2A034784AB}"/>
              </a:ext>
            </a:extLst>
          </p:cNvPr>
          <p:cNvSpPr/>
          <p:nvPr/>
        </p:nvSpPr>
        <p:spPr>
          <a:xfrm>
            <a:off x="1019332" y="2998032"/>
            <a:ext cx="2023672" cy="10942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34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C39FBBA-1CA2-4712-A1FE-303717639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82418"/>
          </a:xfrm>
          <a:prstGeom prst="rect">
            <a:avLst/>
          </a:prstGeom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EF28D04-58E9-4C12-9465-3104F0EB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8112"/>
            <a:ext cx="3574148" cy="235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5C67296-9E7A-40C0-B220-AA69DB32D594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787075" y="2923082"/>
            <a:ext cx="2605044" cy="157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5540DB44-8E50-486D-97CA-66F1875DC3B1}"/>
              </a:ext>
            </a:extLst>
          </p:cNvPr>
          <p:cNvSpPr/>
          <p:nvPr/>
        </p:nvSpPr>
        <p:spPr>
          <a:xfrm>
            <a:off x="179882" y="6250898"/>
            <a:ext cx="779488" cy="29980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A894EC0-6F32-470D-996A-D214C0BE6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78" y="3557950"/>
            <a:ext cx="1797864" cy="2992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4A64BA3-524B-4358-960A-894366738EFD}"/>
              </a:ext>
            </a:extLst>
          </p:cNvPr>
          <p:cNvCxnSpPr>
            <a:endCxn id="11" idx="1"/>
          </p:cNvCxnSpPr>
          <p:nvPr/>
        </p:nvCxnSpPr>
        <p:spPr>
          <a:xfrm flipV="1">
            <a:off x="3267856" y="5054326"/>
            <a:ext cx="1918422" cy="357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EA7C593-7C77-45B1-97F6-866A06882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46" y="3188094"/>
            <a:ext cx="3190274" cy="157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6B823D5-2670-4123-9DD5-04EC79C29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41" y="5115509"/>
            <a:ext cx="3190274" cy="1200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065EF5D-8501-446C-A593-9982ABD55461}"/>
              </a:ext>
            </a:extLst>
          </p:cNvPr>
          <p:cNvCxnSpPr>
            <a:cxnSpLocks/>
          </p:cNvCxnSpPr>
          <p:nvPr/>
        </p:nvCxnSpPr>
        <p:spPr>
          <a:xfrm>
            <a:off x="6004248" y="3975609"/>
            <a:ext cx="1988686" cy="131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1D97378-438B-4403-97E9-828B4B792D67}"/>
              </a:ext>
            </a:extLst>
          </p:cNvPr>
          <p:cNvCxnSpPr>
            <a:endCxn id="17" idx="1"/>
          </p:cNvCxnSpPr>
          <p:nvPr/>
        </p:nvCxnSpPr>
        <p:spPr>
          <a:xfrm>
            <a:off x="5989800" y="4381850"/>
            <a:ext cx="1952041" cy="133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23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Escala de tiempo&#10;&#10;Descripción generada automáticamente">
            <a:extLst>
              <a:ext uri="{FF2B5EF4-FFF2-40B4-BE49-F238E27FC236}">
                <a16:creationId xmlns:a16="http://schemas.microsoft.com/office/drawing/2014/main" id="{EB4DB136-D0E3-428A-ABEC-22989766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40604"/>
          </a:xfrm>
          <a:prstGeom prst="rect">
            <a:avLst/>
          </a:prstGeom>
        </p:spPr>
      </p:pic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B5D5226-1482-4E1C-9948-BC80FD8E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6" y="3352043"/>
            <a:ext cx="4875910" cy="33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BCC1DE4-93DD-4695-9B04-0E5224D2607C}"/>
              </a:ext>
            </a:extLst>
          </p:cNvPr>
          <p:cNvCxnSpPr>
            <a:endCxn id="5" idx="0"/>
          </p:cNvCxnSpPr>
          <p:nvPr/>
        </p:nvCxnSpPr>
        <p:spPr>
          <a:xfrm flipH="1">
            <a:off x="2568761" y="2743200"/>
            <a:ext cx="2587855" cy="608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98AD450C-3EBD-4F34-B61C-5172839B3489}"/>
              </a:ext>
            </a:extLst>
          </p:cNvPr>
          <p:cNvSpPr/>
          <p:nvPr/>
        </p:nvSpPr>
        <p:spPr>
          <a:xfrm>
            <a:off x="494675" y="5846164"/>
            <a:ext cx="779489" cy="25483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991B3C8-C902-49F9-88A0-691C36782412}"/>
              </a:ext>
            </a:extLst>
          </p:cNvPr>
          <p:cNvSpPr/>
          <p:nvPr/>
        </p:nvSpPr>
        <p:spPr>
          <a:xfrm>
            <a:off x="4077325" y="5846164"/>
            <a:ext cx="929391" cy="10118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F15794B-6A3E-4951-B0E7-C3C67877DCC1}"/>
              </a:ext>
            </a:extLst>
          </p:cNvPr>
          <p:cNvSpPr/>
          <p:nvPr/>
        </p:nvSpPr>
        <p:spPr>
          <a:xfrm>
            <a:off x="494675" y="5456420"/>
            <a:ext cx="929391" cy="38974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40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D1A671DE-D529-4A2A-A35D-E9740023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0EC76D-5391-4D59-A2B3-AA4FFC15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055" y="780057"/>
            <a:ext cx="4947745" cy="2828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 DE LA PRESENTACIÓN </a:t>
            </a:r>
          </a:p>
        </p:txBody>
      </p:sp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259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10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3649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1431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31329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20126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20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03228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27948" flipH="1">
            <a:off x="230949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62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804A6AD3-7204-4415-97B6-A32F777D2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541" b="1997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4ABA59-6DD5-4F27-9A6F-1CA24115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587512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F613DA-5907-4B00-8C11-9015E4D1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15"/>
            <a:ext cx="12192000" cy="531016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40AF79C-C85A-4E97-BF67-E22250FD6203}"/>
              </a:ext>
            </a:extLst>
          </p:cNvPr>
          <p:cNvSpPr/>
          <p:nvPr/>
        </p:nvSpPr>
        <p:spPr>
          <a:xfrm>
            <a:off x="216132" y="2211184"/>
            <a:ext cx="2460566" cy="17789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5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7DF9DEF-44D8-4AED-BB47-4201C153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29443"/>
            <a:ext cx="5426764" cy="2889751"/>
          </a:xfrm>
          <a:prstGeom prst="rect">
            <a:avLst/>
          </a:prstGeom>
        </p:spPr>
      </p:pic>
      <p:pic>
        <p:nvPicPr>
          <p:cNvPr id="7" name="Imagen 6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E217E959-C2CD-4D55-8A20-ED95174C7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63220"/>
            <a:ext cx="5426764" cy="24963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A9D2768-7C02-49E8-8746-BBD6ABD9E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1681182"/>
            <a:ext cx="5426764" cy="33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7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7EDAD-3378-4E09-8CB5-4CDCCB22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8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7EA43-4527-4C68-AC3D-DAE72876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19528"/>
          </a:xfrm>
        </p:spPr>
        <p:txBody>
          <a:bodyPr/>
          <a:lstStyle/>
          <a:p>
            <a:r>
              <a:rPr lang="es-ES"/>
              <a:t>Hacer una llamada o videollamada y chatear.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7464DD64-D0EB-48E9-A591-61E07741C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210"/>
            <a:ext cx="7645473" cy="4049580"/>
          </a:xfrm>
          <a:prstGeom prst="rect">
            <a:avLst/>
          </a:prstGeom>
        </p:spPr>
      </p:pic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42267E13-A9BB-4634-85A6-534B4FAEC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20" y="3882452"/>
            <a:ext cx="5241079" cy="2779884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AD9D7BB-1690-452B-98E9-893A0F470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59" y="742364"/>
            <a:ext cx="5245778" cy="2797748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60DB788-C114-4889-A289-D767376C4C16}"/>
              </a:ext>
            </a:extLst>
          </p:cNvPr>
          <p:cNvCxnSpPr>
            <a:endCxn id="8" idx="1"/>
          </p:cNvCxnSpPr>
          <p:nvPr/>
        </p:nvCxnSpPr>
        <p:spPr>
          <a:xfrm>
            <a:off x="269823" y="2141238"/>
            <a:ext cx="63166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BDC8443-C514-4D3F-9741-3AD45E992897}"/>
              </a:ext>
            </a:extLst>
          </p:cNvPr>
          <p:cNvCxnSpPr>
            <a:endCxn id="6" idx="0"/>
          </p:cNvCxnSpPr>
          <p:nvPr/>
        </p:nvCxnSpPr>
        <p:spPr>
          <a:xfrm>
            <a:off x="7944787" y="1049311"/>
            <a:ext cx="1626673" cy="2833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9477C4E8-4152-45E9-A9B8-D998FDFAEE00}"/>
              </a:ext>
            </a:extLst>
          </p:cNvPr>
          <p:cNvSpPr/>
          <p:nvPr/>
        </p:nvSpPr>
        <p:spPr>
          <a:xfrm>
            <a:off x="11197652" y="3882452"/>
            <a:ext cx="994348" cy="4946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A6CA3AA-67C0-4117-B264-1EE30EA67342}"/>
              </a:ext>
            </a:extLst>
          </p:cNvPr>
          <p:cNvSpPr/>
          <p:nvPr/>
        </p:nvSpPr>
        <p:spPr>
          <a:xfrm>
            <a:off x="8679305" y="6115636"/>
            <a:ext cx="3152932" cy="7423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91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C6A17-DF5F-42D1-AC93-DC497E11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34728" cy="779489"/>
          </a:xfrm>
        </p:spPr>
        <p:txBody>
          <a:bodyPr/>
          <a:lstStyle/>
          <a:p>
            <a:r>
              <a:rPr lang="es-ES"/>
              <a:t>Crear una reunión o unirse a ella.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07F87B35-88D2-48F6-85CB-D6F938583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489"/>
            <a:ext cx="9248125" cy="492555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7516AC0-0CDD-4563-B22F-08C627836B43}"/>
              </a:ext>
            </a:extLst>
          </p:cNvPr>
          <p:cNvSpPr/>
          <p:nvPr/>
        </p:nvSpPr>
        <p:spPr>
          <a:xfrm>
            <a:off x="7914807" y="1069862"/>
            <a:ext cx="779488" cy="4060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F5AC17C9-9C08-42BF-BA7F-B3120C9C9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65" y="272768"/>
            <a:ext cx="2276793" cy="838317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E472D3C-1109-46EC-8660-056B79742B08}"/>
              </a:ext>
            </a:extLst>
          </p:cNvPr>
          <p:cNvCxnSpPr>
            <a:endCxn id="7" idx="1"/>
          </p:cNvCxnSpPr>
          <p:nvPr/>
        </p:nvCxnSpPr>
        <p:spPr>
          <a:xfrm flipV="1">
            <a:off x="8694295" y="691927"/>
            <a:ext cx="1045170" cy="580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44675ADE-D37D-45FB-8A40-C617D08E9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28" y="1692033"/>
            <a:ext cx="4078418" cy="2175156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68F1C7A-20D3-48F6-BD18-AC6AF6BAF631}"/>
              </a:ext>
            </a:extLst>
          </p:cNvPr>
          <p:cNvCxnSpPr>
            <a:endCxn id="11" idx="0"/>
          </p:cNvCxnSpPr>
          <p:nvPr/>
        </p:nvCxnSpPr>
        <p:spPr>
          <a:xfrm flipH="1">
            <a:off x="10073937" y="982400"/>
            <a:ext cx="614050" cy="709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92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877CC77C-B04F-4A63-93A9-26D1E543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469683"/>
            <a:ext cx="11652354" cy="620605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9F9E3BD-6D26-48B5-95A9-538F2E8FCFDF}"/>
              </a:ext>
            </a:extLst>
          </p:cNvPr>
          <p:cNvSpPr/>
          <p:nvPr/>
        </p:nvSpPr>
        <p:spPr>
          <a:xfrm>
            <a:off x="539646" y="5981075"/>
            <a:ext cx="3043003" cy="8769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19372D2-5424-408F-BDB8-3EF72C06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9682"/>
          </a:xfrm>
        </p:spPr>
        <p:txBody>
          <a:bodyPr>
            <a:noAutofit/>
          </a:bodyPr>
          <a:lstStyle/>
          <a:p>
            <a:r>
              <a:rPr lang="es-ES" sz="3200"/>
              <a:t>Crear Una clase, sin alumnos para practicar.</a:t>
            </a:r>
          </a:p>
        </p:txBody>
      </p:sp>
    </p:spTree>
    <p:extLst>
      <p:ext uri="{BB962C8B-B14F-4D97-AF65-F5344CB8AC3E}">
        <p14:creationId xmlns:p14="http://schemas.microsoft.com/office/powerpoint/2010/main" val="316953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50B89-917F-47D9-9724-4F4C7EB5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04538"/>
          </a:xfrm>
        </p:spPr>
        <p:txBody>
          <a:bodyPr/>
          <a:lstStyle/>
          <a:p>
            <a:r>
              <a:rPr lang="es-ES"/>
              <a:t>Empezar a escribir publicaciones.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BB185E6F-6B20-4F2F-9726-07F278DFD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4" y="704539"/>
            <a:ext cx="11197652" cy="590645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E53E0B4-FBF9-4CEF-9DC5-7ECB31B87319}"/>
              </a:ext>
            </a:extLst>
          </p:cNvPr>
          <p:cNvSpPr/>
          <p:nvPr/>
        </p:nvSpPr>
        <p:spPr>
          <a:xfrm>
            <a:off x="4137285" y="5876144"/>
            <a:ext cx="2098623" cy="80946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63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156EF-9CC2-41C0-9853-B08D2781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237875" cy="524656"/>
          </a:xfrm>
        </p:spPr>
        <p:txBody>
          <a:bodyPr>
            <a:normAutofit fontScale="90000"/>
          </a:bodyPr>
          <a:lstStyle/>
          <a:p>
            <a:r>
              <a:rPr lang="es-ES"/>
              <a:t>Bloc de notas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464F6F3E-14F2-4B4D-8CB6-C8E6A959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" y="942358"/>
            <a:ext cx="10253272" cy="269462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447D26C-8B8C-444B-A018-698ED13A5D2B}"/>
              </a:ext>
            </a:extLst>
          </p:cNvPr>
          <p:cNvSpPr/>
          <p:nvPr/>
        </p:nvSpPr>
        <p:spPr>
          <a:xfrm>
            <a:off x="5951095" y="1394085"/>
            <a:ext cx="1199213" cy="37475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3CA458A-9A13-4897-8863-D39276FF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683"/>
            <a:ext cx="3832428" cy="2286156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C2397AE-36A3-44C0-A67B-7F6C07CE2884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916214" y="1768839"/>
            <a:ext cx="4634488" cy="2285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3B5A478-87D7-418B-BAE3-F7A2F3185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23" y="5719543"/>
            <a:ext cx="2823205" cy="1038997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1D3F574-0CAF-4307-8311-D5C46C93A8C9}"/>
              </a:ext>
            </a:extLst>
          </p:cNvPr>
          <p:cNvCxnSpPr/>
          <p:nvPr/>
        </p:nvCxnSpPr>
        <p:spPr>
          <a:xfrm>
            <a:off x="2668249" y="5915642"/>
            <a:ext cx="689548" cy="320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C42B695-FDB9-45DE-926E-2DC77DD2D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15" y="3296786"/>
            <a:ext cx="3165054" cy="1937231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3DEB7F0-2899-46CF-AC93-FD4823CBBFDA}"/>
              </a:ext>
            </a:extLst>
          </p:cNvPr>
          <p:cNvCxnSpPr>
            <a:cxnSpLocks/>
          </p:cNvCxnSpPr>
          <p:nvPr/>
        </p:nvCxnSpPr>
        <p:spPr>
          <a:xfrm flipV="1">
            <a:off x="4794325" y="5164929"/>
            <a:ext cx="372802" cy="1070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96BC0E8-0098-4524-85B0-BD966781B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48" y="4265401"/>
            <a:ext cx="3173541" cy="2128876"/>
          </a:xfrm>
          <a:prstGeom prst="rect">
            <a:avLst/>
          </a:prstGeom>
        </p:spPr>
      </p:pic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C3EB331-615F-4FB1-BA92-63E897A2E5E3}"/>
              </a:ext>
            </a:extLst>
          </p:cNvPr>
          <p:cNvCxnSpPr>
            <a:endCxn id="27" idx="1"/>
          </p:cNvCxnSpPr>
          <p:nvPr/>
        </p:nvCxnSpPr>
        <p:spPr>
          <a:xfrm>
            <a:off x="7871824" y="5164929"/>
            <a:ext cx="761824" cy="164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0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77DB6-35FF-44D6-9B43-691B7061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51"/>
            <a:ext cx="10515600" cy="669197"/>
          </a:xfrm>
        </p:spPr>
        <p:txBody>
          <a:bodyPr>
            <a:normAutofit fontScale="90000"/>
          </a:bodyPr>
          <a:lstStyle/>
          <a:p>
            <a:r>
              <a:rPr lang="es-ES"/>
              <a:t>Tareas</a:t>
            </a:r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F258F88-E573-40B2-8118-F957127F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3" y="689548"/>
            <a:ext cx="10882861" cy="5788246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F5842EC-1266-4BC1-AC20-8D14DA7001B4}"/>
              </a:ext>
            </a:extLst>
          </p:cNvPr>
          <p:cNvCxnSpPr/>
          <p:nvPr/>
        </p:nvCxnSpPr>
        <p:spPr>
          <a:xfrm flipV="1">
            <a:off x="6580682" y="1358745"/>
            <a:ext cx="629587" cy="494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78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Panorámica</PresentationFormat>
  <Paragraphs>27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Tema de Office</vt:lpstr>
      <vt:lpstr>Tema de Office</vt:lpstr>
      <vt:lpstr>Presentación de PowerPoint</vt:lpstr>
      <vt:lpstr>Presentación de PowerPoint</vt:lpstr>
      <vt:lpstr>Presentación de PowerPoint</vt:lpstr>
      <vt:lpstr>Hacer una llamada o videollamada y chatear.</vt:lpstr>
      <vt:lpstr>Crear una reunión o unirse a ella.</vt:lpstr>
      <vt:lpstr>Crear Una clase, sin alumnos para practicar.</vt:lpstr>
      <vt:lpstr>Empezar a escribir publicaciones.</vt:lpstr>
      <vt:lpstr>Bloc de notas</vt:lpstr>
      <vt:lpstr>Tareas</vt:lpstr>
      <vt:lpstr>One Drive</vt:lpstr>
      <vt:lpstr>¿Qué es One Drive?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Crear un word compartido y editar tod@s.</vt:lpstr>
      <vt:lpstr>Forms</vt:lpstr>
      <vt:lpstr>¿Qué es Forms?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 DE LA PRESENTACIÓN </vt:lpstr>
      <vt:lpstr>OUTLOOK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PEREZ SAN JUAN</dc:creator>
  <cp:lastModifiedBy>ELENA PEREZ SAN JUAN</cp:lastModifiedBy>
  <cp:revision>1</cp:revision>
  <dcterms:created xsi:type="dcterms:W3CDTF">2020-11-04T18:29:59Z</dcterms:created>
  <dcterms:modified xsi:type="dcterms:W3CDTF">2020-11-04T18:30:18Z</dcterms:modified>
</cp:coreProperties>
</file>