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notesMasterIdLst>
    <p:notesMasterId r:id="rId12"/>
  </p:notesMasterIdLst>
  <p:handoutMasterIdLst>
    <p:handoutMasterId r:id="rId13"/>
  </p:handoutMasterIdLst>
  <p:sldIdLst>
    <p:sldId id="256" r:id="rId2"/>
    <p:sldId id="257" r:id="rId3"/>
    <p:sldId id="258" r:id="rId4"/>
    <p:sldId id="259" r:id="rId5"/>
    <p:sldId id="263" r:id="rId6"/>
    <p:sldId id="260" r:id="rId7"/>
    <p:sldId id="264" r:id="rId8"/>
    <p:sldId id="261" r:id="rId9"/>
    <p:sldId id="262" r:id="rId10"/>
    <p:sldId id="265" r:id="rId11"/>
  </p:sldIdLst>
  <p:sldSz cx="12192000" cy="6858000"/>
  <p:notesSz cx="6858000" cy="9144000"/>
  <p:defaultTextStyle>
    <a:defPPr rtl="0"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7381BD2-EE57-4476-1C71-7EF1BE31A6BC}" v="202" dt="2023-04-03T14:01:13.153"/>
    <p1510:client id="{0E075C81-C8A8-4F15-9293-299F37905002}" v="188" dt="2023-03-31T20:10:28.523"/>
    <p1510:client id="{6146C352-A793-A993-2022-3F45C32C3F59}" v="7" dt="2023-04-26T20:07:45.270"/>
    <p1510:client id="{61E0848F-50E1-1C7B-D68F-7D775A46B5CB}" v="3" dt="2023-04-26T20:10:02.157"/>
    <p1510:client id="{6AE043A0-2189-BF5C-6E6D-EFE2E055BB57}" v="10" dt="2023-04-21T19:40:47.131"/>
    <p1510:client id="{F8CA45E6-3804-48C2-B076-95565BCF1882}" v="234" dt="2023-04-02T19:59:29.54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4" autoAdjust="0"/>
    <p:restoredTop sz="94660"/>
  </p:normalViewPr>
  <p:slideViewPr>
    <p:cSldViewPr snapToGrid="0">
      <p:cViewPr varScale="1">
        <p:scale>
          <a:sx n="93" d="100"/>
          <a:sy n="93" d="100"/>
        </p:scale>
        <p:origin x="99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1" d="100"/>
          <a:sy n="71" d="100"/>
        </p:scale>
        <p:origin x="4188" y="5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TRICIA RODRIGUEZ RODRIGUEZ" userId="S::prodriguezrodriguez@educa.jcyl.es::1f595d6a-fcc1-44ae-a2c7-fa41b0b13488" providerId="AD" clId="Web-{6146C352-A793-A993-2022-3F45C32C3F59}"/>
    <pc:docChg chg="addSld delSld modSld">
      <pc:chgData name="PATRICIA RODRIGUEZ RODRIGUEZ" userId="S::prodriguezrodriguez@educa.jcyl.es::1f595d6a-fcc1-44ae-a2c7-fa41b0b13488" providerId="AD" clId="Web-{6146C352-A793-A993-2022-3F45C32C3F59}" dt="2023-04-26T20:07:54.724" v="11"/>
      <pc:docMkLst>
        <pc:docMk/>
      </pc:docMkLst>
      <pc:sldChg chg="modSp">
        <pc:chgData name="PATRICIA RODRIGUEZ RODRIGUEZ" userId="S::prodriguezrodriguez@educa.jcyl.es::1f595d6a-fcc1-44ae-a2c7-fa41b0b13488" providerId="AD" clId="Web-{6146C352-A793-A993-2022-3F45C32C3F59}" dt="2023-04-26T20:07:14.846" v="9" actId="1076"/>
        <pc:sldMkLst>
          <pc:docMk/>
          <pc:sldMk cId="4161627988" sldId="260"/>
        </pc:sldMkLst>
        <pc:picChg chg="mod">
          <ac:chgData name="PATRICIA RODRIGUEZ RODRIGUEZ" userId="S::prodriguezrodriguez@educa.jcyl.es::1f595d6a-fcc1-44ae-a2c7-fa41b0b13488" providerId="AD" clId="Web-{6146C352-A793-A993-2022-3F45C32C3F59}" dt="2023-04-26T20:07:14.846" v="9" actId="1076"/>
          <ac:picMkLst>
            <pc:docMk/>
            <pc:sldMk cId="4161627988" sldId="260"/>
            <ac:picMk id="10" creationId="{3A4962B4-2850-D367-005B-DEC1010C89F5}"/>
          </ac:picMkLst>
        </pc:picChg>
      </pc:sldChg>
      <pc:sldChg chg="addSp delSp modSp">
        <pc:chgData name="PATRICIA RODRIGUEZ RODRIGUEZ" userId="S::prodriguezrodriguez@educa.jcyl.es::1f595d6a-fcc1-44ae-a2c7-fa41b0b13488" providerId="AD" clId="Web-{6146C352-A793-A993-2022-3F45C32C3F59}" dt="2023-04-26T20:07:54.724" v="11"/>
        <pc:sldMkLst>
          <pc:docMk/>
          <pc:sldMk cId="3882293285" sldId="264"/>
        </pc:sldMkLst>
        <pc:spChg chg="del">
          <ac:chgData name="PATRICIA RODRIGUEZ RODRIGUEZ" userId="S::prodriguezrodriguez@educa.jcyl.es::1f595d6a-fcc1-44ae-a2c7-fa41b0b13488" providerId="AD" clId="Web-{6146C352-A793-A993-2022-3F45C32C3F59}" dt="2023-04-26T20:06:23.014" v="6"/>
          <ac:spMkLst>
            <pc:docMk/>
            <pc:sldMk cId="3882293285" sldId="264"/>
            <ac:spMk id="27" creationId="{42A4FC2C-047E-45A5-965D-8E1E3BF09BC6}"/>
          </ac:spMkLst>
        </pc:spChg>
        <pc:spChg chg="add del">
          <ac:chgData name="PATRICIA RODRIGUEZ RODRIGUEZ" userId="S::prodriguezrodriguez@educa.jcyl.es::1f595d6a-fcc1-44ae-a2c7-fa41b0b13488" providerId="AD" clId="Web-{6146C352-A793-A993-2022-3F45C32C3F59}" dt="2023-04-26T20:07:54.724" v="11"/>
          <ac:spMkLst>
            <pc:docMk/>
            <pc:sldMk cId="3882293285" sldId="264"/>
            <ac:spMk id="32" creationId="{4F7B9026-36AD-42E4-B172-8D68F3A339B4}"/>
          </ac:spMkLst>
        </pc:spChg>
        <pc:spChg chg="add">
          <ac:chgData name="PATRICIA RODRIGUEZ RODRIGUEZ" userId="S::prodriguezrodriguez@educa.jcyl.es::1f595d6a-fcc1-44ae-a2c7-fa41b0b13488" providerId="AD" clId="Web-{6146C352-A793-A993-2022-3F45C32C3F59}" dt="2023-04-26T20:07:54.724" v="11"/>
          <ac:spMkLst>
            <pc:docMk/>
            <pc:sldMk cId="3882293285" sldId="264"/>
            <ac:spMk id="37" creationId="{25B97239-2685-48C8-8104-1D4E4E383D82}"/>
          </ac:spMkLst>
        </pc:spChg>
        <pc:picChg chg="add mod">
          <ac:chgData name="PATRICIA RODRIGUEZ RODRIGUEZ" userId="S::prodriguezrodriguez@educa.jcyl.es::1f595d6a-fcc1-44ae-a2c7-fa41b0b13488" providerId="AD" clId="Web-{6146C352-A793-A993-2022-3F45C32C3F59}" dt="2023-04-26T20:07:54.724" v="11"/>
          <ac:picMkLst>
            <pc:docMk/>
            <pc:sldMk cId="3882293285" sldId="264"/>
            <ac:picMk id="2" creationId="{91FE4EF3-EAA7-20DB-C20F-4DF173609343}"/>
          </ac:picMkLst>
        </pc:picChg>
        <pc:picChg chg="mod">
          <ac:chgData name="PATRICIA RODRIGUEZ RODRIGUEZ" userId="S::prodriguezrodriguez@educa.jcyl.es::1f595d6a-fcc1-44ae-a2c7-fa41b0b13488" providerId="AD" clId="Web-{6146C352-A793-A993-2022-3F45C32C3F59}" dt="2023-04-26T20:07:54.724" v="11"/>
          <ac:picMkLst>
            <pc:docMk/>
            <pc:sldMk cId="3882293285" sldId="264"/>
            <ac:picMk id="3" creationId="{E6EB745C-7FEE-3B69-E3DC-06867C0AE265}"/>
          </ac:picMkLst>
        </pc:picChg>
        <pc:picChg chg="mod ord">
          <ac:chgData name="PATRICIA RODRIGUEZ RODRIGUEZ" userId="S::prodriguezrodriguez@educa.jcyl.es::1f595d6a-fcc1-44ae-a2c7-fa41b0b13488" providerId="AD" clId="Web-{6146C352-A793-A993-2022-3F45C32C3F59}" dt="2023-04-26T20:07:54.724" v="11"/>
          <ac:picMkLst>
            <pc:docMk/>
            <pc:sldMk cId="3882293285" sldId="264"/>
            <ac:picMk id="4" creationId="{075C90D3-9225-3C7A-885C-35A96EACDEDB}"/>
          </ac:picMkLst>
        </pc:picChg>
        <pc:picChg chg="mod ord">
          <ac:chgData name="PATRICIA RODRIGUEZ RODRIGUEZ" userId="S::prodriguezrodriguez@educa.jcyl.es::1f595d6a-fcc1-44ae-a2c7-fa41b0b13488" providerId="AD" clId="Web-{6146C352-A793-A993-2022-3F45C32C3F59}" dt="2023-04-26T20:07:54.724" v="11"/>
          <ac:picMkLst>
            <pc:docMk/>
            <pc:sldMk cId="3882293285" sldId="264"/>
            <ac:picMk id="5" creationId="{F9A2B57B-CDD9-877B-C02D-704A270D1ADD}"/>
          </ac:picMkLst>
        </pc:picChg>
      </pc:sldChg>
      <pc:sldChg chg="addSp delSp modSp new del mod setBg">
        <pc:chgData name="PATRICIA RODRIGUEZ RODRIGUEZ" userId="S::prodriguezrodriguez@educa.jcyl.es::1f595d6a-fcc1-44ae-a2c7-fa41b0b13488" providerId="AD" clId="Web-{6146C352-A793-A993-2022-3F45C32C3F59}" dt="2023-04-26T20:06:36.078" v="7"/>
        <pc:sldMkLst>
          <pc:docMk/>
          <pc:sldMk cId="989392918" sldId="265"/>
        </pc:sldMkLst>
        <pc:spChg chg="add del">
          <ac:chgData name="PATRICIA RODRIGUEZ RODRIGUEZ" userId="S::prodriguezrodriguez@educa.jcyl.es::1f595d6a-fcc1-44ae-a2c7-fa41b0b13488" providerId="AD" clId="Web-{6146C352-A793-A993-2022-3F45C32C3F59}" dt="2023-04-26T20:05:48.793" v="3"/>
          <ac:spMkLst>
            <pc:docMk/>
            <pc:sldMk cId="989392918" sldId="265"/>
            <ac:spMk id="7" creationId="{43F8250A-B5BC-48E8-9E34-320C6AB61351}"/>
          </ac:spMkLst>
        </pc:spChg>
        <pc:spChg chg="add del">
          <ac:chgData name="PATRICIA RODRIGUEZ RODRIGUEZ" userId="S::prodriguezrodriguez@educa.jcyl.es::1f595d6a-fcc1-44ae-a2c7-fa41b0b13488" providerId="AD" clId="Web-{6146C352-A793-A993-2022-3F45C32C3F59}" dt="2023-04-26T20:05:48.793" v="3"/>
          <ac:spMkLst>
            <pc:docMk/>
            <pc:sldMk cId="989392918" sldId="265"/>
            <ac:spMk id="9" creationId="{A2829537-8D6E-4F27-8454-8F19BEA8C11F}"/>
          </ac:spMkLst>
        </pc:spChg>
        <pc:spChg chg="add">
          <ac:chgData name="PATRICIA RODRIGUEZ RODRIGUEZ" userId="S::prodriguezrodriguez@educa.jcyl.es::1f595d6a-fcc1-44ae-a2c7-fa41b0b13488" providerId="AD" clId="Web-{6146C352-A793-A993-2022-3F45C32C3F59}" dt="2023-04-26T20:05:48.809" v="4"/>
          <ac:spMkLst>
            <pc:docMk/>
            <pc:sldMk cId="989392918" sldId="265"/>
            <ac:spMk id="11" creationId="{9A212F8F-D812-4A16-BE82-F3500DE32174}"/>
          </ac:spMkLst>
        </pc:spChg>
        <pc:spChg chg="add">
          <ac:chgData name="PATRICIA RODRIGUEZ RODRIGUEZ" userId="S::prodriguezrodriguez@educa.jcyl.es::1f595d6a-fcc1-44ae-a2c7-fa41b0b13488" providerId="AD" clId="Web-{6146C352-A793-A993-2022-3F45C32C3F59}" dt="2023-04-26T20:05:48.809" v="4"/>
          <ac:spMkLst>
            <pc:docMk/>
            <pc:sldMk cId="989392918" sldId="265"/>
            <ac:spMk id="12" creationId="{D2CF1D1B-04ED-443D-A9FE-68BF8859BDD6}"/>
          </ac:spMkLst>
        </pc:spChg>
        <pc:picChg chg="add mod">
          <ac:chgData name="PATRICIA RODRIGUEZ RODRIGUEZ" userId="S::prodriguezrodriguez@educa.jcyl.es::1f595d6a-fcc1-44ae-a2c7-fa41b0b13488" providerId="AD" clId="Web-{6146C352-A793-A993-2022-3F45C32C3F59}" dt="2023-04-26T20:05:48.809" v="4"/>
          <ac:picMkLst>
            <pc:docMk/>
            <pc:sldMk cId="989392918" sldId="265"/>
            <ac:picMk id="2" creationId="{8E10DFA3-3E2C-A7F4-AF10-0990C7A43C02}"/>
          </ac:picMkLst>
        </pc:picChg>
      </pc:sldChg>
    </pc:docChg>
  </pc:docChgLst>
  <pc:docChgLst>
    <pc:chgData name="PATRICIA RODRIGUEZ RODRIGUEZ" userId="S::prodriguezrodriguez@educa.jcyl.es::1f595d6a-fcc1-44ae-a2c7-fa41b0b13488" providerId="AD" clId="Web-{61E0848F-50E1-1C7B-D68F-7D775A46B5CB}"/>
    <pc:docChg chg="addSld modSld">
      <pc:chgData name="PATRICIA RODRIGUEZ RODRIGUEZ" userId="S::prodriguezrodriguez@educa.jcyl.es::1f595d6a-fcc1-44ae-a2c7-fa41b0b13488" providerId="AD" clId="Web-{61E0848F-50E1-1C7B-D68F-7D775A46B5CB}" dt="2023-04-26T20:10:24.580" v="8"/>
      <pc:docMkLst>
        <pc:docMk/>
      </pc:docMkLst>
      <pc:sldChg chg="addSp delSp modSp new mod setBg">
        <pc:chgData name="PATRICIA RODRIGUEZ RODRIGUEZ" userId="S::prodriguezrodriguez@educa.jcyl.es::1f595d6a-fcc1-44ae-a2c7-fa41b0b13488" providerId="AD" clId="Web-{61E0848F-50E1-1C7B-D68F-7D775A46B5CB}" dt="2023-04-26T20:10:24.580" v="8"/>
        <pc:sldMkLst>
          <pc:docMk/>
          <pc:sldMk cId="1027505802" sldId="265"/>
        </pc:sldMkLst>
        <pc:spChg chg="add del">
          <ac:chgData name="PATRICIA RODRIGUEZ RODRIGUEZ" userId="S::prodriguezrodriguez@educa.jcyl.es::1f595d6a-fcc1-44ae-a2c7-fa41b0b13488" providerId="AD" clId="Web-{61E0848F-50E1-1C7B-D68F-7D775A46B5CB}" dt="2023-04-26T20:10:24.580" v="7"/>
          <ac:spMkLst>
            <pc:docMk/>
            <pc:sldMk cId="1027505802" sldId="265"/>
            <ac:spMk id="4" creationId="{9BEF03C2-E178-4360-9845-C30A60A89327}"/>
          </ac:spMkLst>
        </pc:spChg>
        <pc:spChg chg="add del">
          <ac:chgData name="PATRICIA RODRIGUEZ RODRIGUEZ" userId="S::prodriguezrodriguez@educa.jcyl.es::1f595d6a-fcc1-44ae-a2c7-fa41b0b13488" providerId="AD" clId="Web-{61E0848F-50E1-1C7B-D68F-7D775A46B5CB}" dt="2023-04-26T20:10:24.580" v="7"/>
          <ac:spMkLst>
            <pc:docMk/>
            <pc:sldMk cId="1027505802" sldId="265"/>
            <ac:spMk id="5" creationId="{D5D6DF14-A531-4DD6-A165-8D495415BDA6}"/>
          </ac:spMkLst>
        </pc:spChg>
        <pc:spChg chg="add del">
          <ac:chgData name="PATRICIA RODRIGUEZ RODRIGUEZ" userId="S::prodriguezrodriguez@educa.jcyl.es::1f595d6a-fcc1-44ae-a2c7-fa41b0b13488" providerId="AD" clId="Web-{61E0848F-50E1-1C7B-D68F-7D775A46B5CB}" dt="2023-04-26T20:10:10.829" v="3"/>
          <ac:spMkLst>
            <pc:docMk/>
            <pc:sldMk cId="1027505802" sldId="265"/>
            <ac:spMk id="7" creationId="{43F8250A-B5BC-48E8-9E34-320C6AB61351}"/>
          </ac:spMkLst>
        </pc:spChg>
        <pc:spChg chg="add del">
          <ac:chgData name="PATRICIA RODRIGUEZ RODRIGUEZ" userId="S::prodriguezrodriguez@educa.jcyl.es::1f595d6a-fcc1-44ae-a2c7-fa41b0b13488" providerId="AD" clId="Web-{61E0848F-50E1-1C7B-D68F-7D775A46B5CB}" dt="2023-04-26T20:10:10.829" v="3"/>
          <ac:spMkLst>
            <pc:docMk/>
            <pc:sldMk cId="1027505802" sldId="265"/>
            <ac:spMk id="9" creationId="{A2829537-8D6E-4F27-8454-8F19BEA8C11F}"/>
          </ac:spMkLst>
        </pc:spChg>
        <pc:picChg chg="add mod">
          <ac:chgData name="PATRICIA RODRIGUEZ RODRIGUEZ" userId="S::prodriguezrodriguez@educa.jcyl.es::1f595d6a-fcc1-44ae-a2c7-fa41b0b13488" providerId="AD" clId="Web-{61E0848F-50E1-1C7B-D68F-7D775A46B5CB}" dt="2023-04-26T20:10:24.580" v="8"/>
          <ac:picMkLst>
            <pc:docMk/>
            <pc:sldMk cId="1027505802" sldId="265"/>
            <ac:picMk id="2" creationId="{7C634283-9EFD-1156-3707-84C438950E60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D35BDE12-F2F1-4CA8-95B0-2A5AE29A5D4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D15098E7-29D4-477D-BA8A-D2550862ECD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5B5A75-3911-4408-98EE-A799A23A0406}" type="datetimeFigureOut">
              <a:rPr lang="es-ES" smtClean="0"/>
              <a:t>26/04/2023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D7864ED1-D8E4-48B9-A62C-052F4533FF2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6BE4B7A3-78E3-4802-BBBC-DFDF06D0FDB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38DD61-78AA-4DCC-A616-F62382B1BDC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6327947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 noProof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35B06A-8433-4D53-BD31-95FF3A62A249}" type="datetimeFigureOut">
              <a:rPr lang="es-ES" noProof="0" smtClean="0"/>
              <a:t>26/04/2023</a:t>
            </a:fld>
            <a:endParaRPr lang="es-ES" noProof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 noProof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noProof="0"/>
              <a:t>Haga clic para modificar los estilos de texto del patrón</a:t>
            </a:r>
          </a:p>
          <a:p>
            <a:pPr lvl="1"/>
            <a:r>
              <a:rPr lang="es-ES" noProof="0"/>
              <a:t>Segundo nivel</a:t>
            </a:r>
          </a:p>
          <a:p>
            <a:pPr lvl="2"/>
            <a:r>
              <a:rPr lang="es-ES" noProof="0"/>
              <a:t>Tercer nivel</a:t>
            </a:r>
          </a:p>
          <a:p>
            <a:pPr lvl="3"/>
            <a:r>
              <a:rPr lang="es-ES" noProof="0"/>
              <a:t>Cuarto nivel</a:t>
            </a:r>
          </a:p>
          <a:p>
            <a:pPr lvl="4"/>
            <a:r>
              <a:rPr lang="es-ES" noProof="0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 noProof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BC8C70-1304-47D7-B3D4-A7506A4ED48E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22957973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BC8C70-1304-47D7-B3D4-A7506A4ED48E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903288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51265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4/26/2023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35792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36887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408307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97407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841348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dirty="0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75609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84053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09976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54877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92736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96652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4/26/2023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24303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4/26/2023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31082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4/26/2023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64517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39134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00898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4/26/2023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777741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  <p:sldLayoutId id="2147483852" r:id="rId12"/>
    <p:sldLayoutId id="2147483853" r:id="rId13"/>
    <p:sldLayoutId id="2147483854" r:id="rId14"/>
    <p:sldLayoutId id="2147483855" r:id="rId15"/>
    <p:sldLayoutId id="2147483856" r:id="rId16"/>
    <p:sldLayoutId id="2147483857" r:id="rId17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65641" y="4473679"/>
            <a:ext cx="9552558" cy="1233251"/>
          </a:xfrm>
        </p:spPr>
        <p:txBody>
          <a:bodyPr rtlCol="0">
            <a:normAutofit/>
          </a:bodyPr>
          <a:lstStyle/>
          <a:p>
            <a:r>
              <a:rPr lang="es-ES" b="1" dirty="0"/>
              <a:t>Proyecto el universo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68815" y="5686129"/>
            <a:ext cx="9623477" cy="462967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s-ES" b="1" dirty="0">
                <a:solidFill>
                  <a:srgbClr val="C00000"/>
                </a:solidFill>
              </a:rPr>
              <a:t>¿Qué sabemos y qué queremos saber?</a:t>
            </a:r>
          </a:p>
        </p:txBody>
      </p:sp>
      <p:pic>
        <p:nvPicPr>
          <p:cNvPr id="6" name="Imagen 6" descr="Texto, Carta&#10;&#10;Descripción generada automáticamente">
            <a:extLst>
              <a:ext uri="{FF2B5EF4-FFF2-40B4-BE49-F238E27FC236}">
                <a16:creationId xmlns:a16="http://schemas.microsoft.com/office/drawing/2014/main" id="{2C2D240F-2248-F836-08CD-77781A6F0F9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462" r="29185" b="-3"/>
          <a:stretch/>
        </p:blipFill>
        <p:spPr>
          <a:xfrm>
            <a:off x="834935" y="854087"/>
            <a:ext cx="2995100" cy="3280831"/>
          </a:xfrm>
          <a:custGeom>
            <a:avLst/>
            <a:gdLst/>
            <a:ahLst/>
            <a:cxnLst/>
            <a:rect l="l" t="t" r="r" b="b"/>
            <a:pathLst>
              <a:path w="2995100" h="3280831">
                <a:moveTo>
                  <a:pt x="402071" y="0"/>
                </a:moveTo>
                <a:lnTo>
                  <a:pt x="2995100" y="0"/>
                </a:lnTo>
                <a:lnTo>
                  <a:pt x="2995100" y="3280831"/>
                </a:lnTo>
                <a:lnTo>
                  <a:pt x="0" y="3280831"/>
                </a:lnTo>
                <a:lnTo>
                  <a:pt x="0" y="402071"/>
                </a:lnTo>
                <a:close/>
              </a:path>
            </a:pathLst>
          </a:custGeom>
        </p:spPr>
      </p:pic>
      <p:pic>
        <p:nvPicPr>
          <p:cNvPr id="4" name="Imagen 4">
            <a:extLst>
              <a:ext uri="{FF2B5EF4-FFF2-40B4-BE49-F238E27FC236}">
                <a16:creationId xmlns:a16="http://schemas.microsoft.com/office/drawing/2014/main" id="{E53AAC9D-1E53-4C4E-427F-2A21745AE6A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4489" r="16566" b="-1"/>
          <a:stretch/>
        </p:blipFill>
        <p:spPr>
          <a:xfrm>
            <a:off x="3977841" y="854087"/>
            <a:ext cx="3015949" cy="3280831"/>
          </a:xfrm>
          <a:prstGeom prst="rect">
            <a:avLst/>
          </a:prstGeom>
        </p:spPr>
      </p:pic>
      <p:pic>
        <p:nvPicPr>
          <p:cNvPr id="5" name="Imagen 5" descr="Texto&#10;&#10;Descripción generada automáticamente">
            <a:extLst>
              <a:ext uri="{FF2B5EF4-FFF2-40B4-BE49-F238E27FC236}">
                <a16:creationId xmlns:a16="http://schemas.microsoft.com/office/drawing/2014/main" id="{8D00EFDA-1787-5D0F-46F0-087455EE2A0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4809" r="6985" b="-1"/>
          <a:stretch/>
        </p:blipFill>
        <p:spPr>
          <a:xfrm>
            <a:off x="7141596" y="854087"/>
            <a:ext cx="2983642" cy="3280831"/>
          </a:xfrm>
          <a:custGeom>
            <a:avLst/>
            <a:gdLst/>
            <a:ahLst/>
            <a:cxnLst/>
            <a:rect l="l" t="t" r="r" b="b"/>
            <a:pathLst>
              <a:path w="2983642" h="3280831">
                <a:moveTo>
                  <a:pt x="0" y="0"/>
                </a:moveTo>
                <a:lnTo>
                  <a:pt x="2983642" y="0"/>
                </a:lnTo>
                <a:lnTo>
                  <a:pt x="2983642" y="2876895"/>
                </a:lnTo>
                <a:lnTo>
                  <a:pt x="2579706" y="3280831"/>
                </a:lnTo>
                <a:lnTo>
                  <a:pt x="0" y="3280831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62719760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2" descr="Imagen que contiene interior, tabla, artículos, pastel&#10;&#10;Descripción generada automáticamente">
            <a:extLst>
              <a:ext uri="{FF2B5EF4-FFF2-40B4-BE49-F238E27FC236}">
                <a16:creationId xmlns:a16="http://schemas.microsoft.com/office/drawing/2014/main" id="{7C634283-9EFD-1156-3707-84C438950E6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500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75058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6" descr="Mapa&#10;&#10;Descripción generada automáticamente">
            <a:extLst>
              <a:ext uri="{FF2B5EF4-FFF2-40B4-BE49-F238E27FC236}">
                <a16:creationId xmlns:a16="http://schemas.microsoft.com/office/drawing/2014/main" id="{28CA30E7-285C-2CCE-E6B4-58586379E66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2729" r="2" b="5266"/>
          <a:stretch/>
        </p:blipFill>
        <p:spPr>
          <a:xfrm>
            <a:off x="20" y="-1"/>
            <a:ext cx="6105507" cy="4233670"/>
          </a:xfrm>
          <a:prstGeom prst="rect">
            <a:avLst/>
          </a:prstGeom>
        </p:spPr>
      </p:pic>
      <p:pic>
        <p:nvPicPr>
          <p:cNvPr id="5" name="Imagen 5">
            <a:extLst>
              <a:ext uri="{FF2B5EF4-FFF2-40B4-BE49-F238E27FC236}">
                <a16:creationId xmlns:a16="http://schemas.microsoft.com/office/drawing/2014/main" id="{4E2F7D24-38F9-33F6-2732-F1EAEEC885B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847" r="10805" b="-2"/>
          <a:stretch/>
        </p:blipFill>
        <p:spPr>
          <a:xfrm>
            <a:off x="-1" y="4233333"/>
            <a:ext cx="3749040" cy="2624667"/>
          </a:xfrm>
          <a:prstGeom prst="rect">
            <a:avLst/>
          </a:prstGeom>
        </p:spPr>
      </p:pic>
      <p:pic>
        <p:nvPicPr>
          <p:cNvPr id="4" name="Imagen 4" descr="Interfaz de usuario gráfica&#10;&#10;Descripción generada automáticamente">
            <a:extLst>
              <a:ext uri="{FF2B5EF4-FFF2-40B4-BE49-F238E27FC236}">
                <a16:creationId xmlns:a16="http://schemas.microsoft.com/office/drawing/2014/main" id="{2D9D3F34-5149-138C-64B7-86BB4A7BA48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4716" r="8311" b="1"/>
          <a:stretch/>
        </p:blipFill>
        <p:spPr>
          <a:xfrm>
            <a:off x="3749040" y="4233334"/>
            <a:ext cx="2343786" cy="2624667"/>
          </a:xfrm>
          <a:prstGeom prst="rect">
            <a:avLst/>
          </a:prstGeom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8316F7A-4071-8643-2DAD-B05343ADB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5803" y="685800"/>
            <a:ext cx="4609848" cy="3615267"/>
          </a:xfrm>
        </p:spPr>
        <p:txBody>
          <a:bodyPr>
            <a:normAutofit/>
          </a:bodyPr>
          <a:lstStyle/>
          <a:p>
            <a:r>
              <a:rPr lang="es-ES" sz="4400" b="1" dirty="0"/>
              <a:t>Creamos rincones dentro del aula</a:t>
            </a:r>
          </a:p>
        </p:txBody>
      </p:sp>
    </p:spTree>
    <p:extLst>
      <p:ext uri="{BB962C8B-B14F-4D97-AF65-F5344CB8AC3E}">
        <p14:creationId xmlns:p14="http://schemas.microsoft.com/office/powerpoint/2010/main" val="347219716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9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5">
            <a:extLst>
              <a:ext uri="{FF2B5EF4-FFF2-40B4-BE49-F238E27FC236}">
                <a16:creationId xmlns:a16="http://schemas.microsoft.com/office/drawing/2014/main" id="{FCEAD3CA-47DD-AE25-238B-335E0E77B08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6489" r="1" b="15175"/>
          <a:stretch/>
        </p:blipFill>
        <p:spPr>
          <a:xfrm>
            <a:off x="4651122" y="123029"/>
            <a:ext cx="7537703" cy="6868134"/>
          </a:xfrm>
          <a:prstGeom prst="rect">
            <a:avLst/>
          </a:prstGeom>
        </p:spPr>
      </p:pic>
      <p:pic>
        <p:nvPicPr>
          <p:cNvPr id="4" name="Imagen 4">
            <a:extLst>
              <a:ext uri="{FF2B5EF4-FFF2-40B4-BE49-F238E27FC236}">
                <a16:creationId xmlns:a16="http://schemas.microsoft.com/office/drawing/2014/main" id="{02ACF1AB-D599-F3D7-65D7-3EE257EC1C5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2391" r="-1" b="40595"/>
          <a:stretch/>
        </p:blipFill>
        <p:spPr>
          <a:xfrm>
            <a:off x="20" y="-10136"/>
            <a:ext cx="4647927" cy="2293829"/>
          </a:xfrm>
          <a:prstGeom prst="rect">
            <a:avLst/>
          </a:prstGeom>
        </p:spPr>
      </p:pic>
      <p:pic>
        <p:nvPicPr>
          <p:cNvPr id="6" name="Imagen 6" descr="Imagen que contiene interior, tabla, pequeño, parado&#10;&#10;Descripción generada automáticamente">
            <a:extLst>
              <a:ext uri="{FF2B5EF4-FFF2-40B4-BE49-F238E27FC236}">
                <a16:creationId xmlns:a16="http://schemas.microsoft.com/office/drawing/2014/main" id="{C59D11FF-37D3-7345-49DF-FB24BC9AFD4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7210" r="2" b="17213"/>
          <a:stretch/>
        </p:blipFill>
        <p:spPr>
          <a:xfrm>
            <a:off x="20" y="2300019"/>
            <a:ext cx="4647927" cy="2286000"/>
          </a:xfrm>
          <a:prstGeom prst="rect">
            <a:avLst/>
          </a:prstGeom>
        </p:spPr>
      </p:pic>
      <p:pic>
        <p:nvPicPr>
          <p:cNvPr id="7" name="Imagen 7" descr="Mapa&#10;&#10;Descripción generada automáticamente">
            <a:extLst>
              <a:ext uri="{FF2B5EF4-FFF2-40B4-BE49-F238E27FC236}">
                <a16:creationId xmlns:a16="http://schemas.microsoft.com/office/drawing/2014/main" id="{08D2382A-D890-2AD0-75DB-CE94F314695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34832" r="2" b="227"/>
          <a:stretch/>
        </p:blipFill>
        <p:spPr>
          <a:xfrm>
            <a:off x="20" y="4594182"/>
            <a:ext cx="4647927" cy="2263819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E2D2A6AF-A776-732B-E81F-67D6CD45A86D}"/>
              </a:ext>
            </a:extLst>
          </p:cNvPr>
          <p:cNvSpPr txBox="1"/>
          <p:nvPr/>
        </p:nvSpPr>
        <p:spPr>
          <a:xfrm>
            <a:off x="5536834" y="624949"/>
            <a:ext cx="3870302" cy="138499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s-ES" sz="2800" b="1" dirty="0">
                <a:solidFill>
                  <a:srgbClr val="FFFF00"/>
                </a:solidFill>
              </a:rPr>
              <a:t>AMBIENTACIÓN Y DECORACIÓN DEL CENTRO DE INFANTIL</a:t>
            </a:r>
            <a:endParaRPr lang="es-ES" sz="280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0485138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3" descr="Un huevo en la mano&#10;&#10;Descripción generada automáticamente">
            <a:extLst>
              <a:ext uri="{FF2B5EF4-FFF2-40B4-BE49-F238E27FC236}">
                <a16:creationId xmlns:a16="http://schemas.microsoft.com/office/drawing/2014/main" id="{743B5AE4-7243-D489-50D5-7CFD2527745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2264" r="-2" b="20567"/>
          <a:stretch/>
        </p:blipFill>
        <p:spPr>
          <a:xfrm>
            <a:off x="7794519" y="3506112"/>
            <a:ext cx="4397481" cy="3351888"/>
          </a:xfrm>
          <a:custGeom>
            <a:avLst/>
            <a:gdLst/>
            <a:ahLst/>
            <a:cxnLst/>
            <a:rect l="l" t="t" r="r" b="b"/>
            <a:pathLst>
              <a:path w="4397481" h="3351888">
                <a:moveTo>
                  <a:pt x="0" y="0"/>
                </a:moveTo>
                <a:lnTo>
                  <a:pt x="4397481" y="0"/>
                </a:lnTo>
                <a:lnTo>
                  <a:pt x="4397481" y="3351888"/>
                </a:lnTo>
                <a:lnTo>
                  <a:pt x="1552363" y="3351888"/>
                </a:lnTo>
                <a:close/>
              </a:path>
            </a:pathLst>
          </a:custGeom>
        </p:spPr>
      </p:pic>
      <p:pic>
        <p:nvPicPr>
          <p:cNvPr id="4" name="Imagen 4">
            <a:extLst>
              <a:ext uri="{FF2B5EF4-FFF2-40B4-BE49-F238E27FC236}">
                <a16:creationId xmlns:a16="http://schemas.microsoft.com/office/drawing/2014/main" id="{C36A2DE7-3FEF-E2CF-A4FC-E11D94F47C5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" b="38"/>
          <a:stretch/>
        </p:blipFill>
        <p:spPr>
          <a:xfrm>
            <a:off x="20" y="10"/>
            <a:ext cx="9154673" cy="6863475"/>
          </a:xfrm>
          <a:custGeom>
            <a:avLst/>
            <a:gdLst/>
            <a:ahLst/>
            <a:cxnLst/>
            <a:rect l="l" t="t" r="r" b="b"/>
            <a:pathLst>
              <a:path w="9154693" h="6863485">
                <a:moveTo>
                  <a:pt x="0" y="0"/>
                </a:moveTo>
                <a:lnTo>
                  <a:pt x="5976000" y="0"/>
                </a:lnTo>
                <a:lnTo>
                  <a:pt x="9154693" y="6863485"/>
                </a:lnTo>
                <a:lnTo>
                  <a:pt x="0" y="686348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" name="Imagen 2" descr="Imagen que contiene persona, tabla, interior, comida&#10;&#10;Descripción generada automáticamente">
            <a:extLst>
              <a:ext uri="{FF2B5EF4-FFF2-40B4-BE49-F238E27FC236}">
                <a16:creationId xmlns:a16="http://schemas.microsoft.com/office/drawing/2014/main" id="{BB6E2D6A-9BA1-D00E-352C-6043551D31A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6768" r="3" b="25486"/>
          <a:stretch/>
        </p:blipFill>
        <p:spPr>
          <a:xfrm>
            <a:off x="6168189" y="10"/>
            <a:ext cx="6023811" cy="3346394"/>
          </a:xfrm>
          <a:custGeom>
            <a:avLst/>
            <a:gdLst/>
            <a:ahLst/>
            <a:cxnLst/>
            <a:rect l="l" t="t" r="r" b="b"/>
            <a:pathLst>
              <a:path w="6023811" h="3346404">
                <a:moveTo>
                  <a:pt x="0" y="0"/>
                </a:moveTo>
                <a:lnTo>
                  <a:pt x="6023811" y="0"/>
                </a:lnTo>
                <a:lnTo>
                  <a:pt x="6023811" y="3346404"/>
                </a:lnTo>
                <a:lnTo>
                  <a:pt x="1549824" y="3346404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0949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BF6F3917-FAEF-4F5C-BE12-CF65574CE4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9EFF6467-061A-4EB4-A666-8ED016C0C0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EDA5CB9C-6466-4DB3-83C9-AE3B536A54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4AA604B4-1AE4-48CB-981A-54CC4AE3C0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65D1C11E-228A-44D3-B3E8-1364E7393D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F0FD3847-BF68-4ACE-83F8-1E7CC32B17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547BBBDC-7066-4AF7-9C62-1803AB2F9B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Snip Diagonal Corner Rectangle 24">
            <a:extLst>
              <a:ext uri="{FF2B5EF4-FFF2-40B4-BE49-F238E27FC236}">
                <a16:creationId xmlns:a16="http://schemas.microsoft.com/office/drawing/2014/main" id="{350FA329-CBE0-46FE-A19B-84D688DAD7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8229" y="620722"/>
            <a:ext cx="10935543" cy="5286838"/>
          </a:xfrm>
          <a:prstGeom prst="snip2DiagRect">
            <a:avLst>
              <a:gd name="adj1" fmla="val 10787"/>
              <a:gd name="adj2" fmla="val 0"/>
            </a:avLst>
          </a:prstGeom>
          <a:solidFill>
            <a:srgbClr val="FFFFFF"/>
          </a:solidFill>
          <a:ln>
            <a:noFill/>
          </a:ln>
          <a:effectLst>
            <a:innerShdw blurRad="57150" dist="38100" dir="14460000">
              <a:prstClr val="black">
                <a:alpha val="7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n 4">
            <a:extLst>
              <a:ext uri="{FF2B5EF4-FFF2-40B4-BE49-F238E27FC236}">
                <a16:creationId xmlns:a16="http://schemas.microsoft.com/office/drawing/2014/main" id="{2F063B6F-E74D-B885-327E-39E8AE16DE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1697" y="1977121"/>
            <a:ext cx="4502570" cy="2577721"/>
          </a:xfrm>
          <a:prstGeom prst="rect">
            <a:avLst/>
          </a:prstGeom>
        </p:spPr>
      </p:pic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A8FFEFAE-4471-4EAA-92D7-76C13B4D45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1" y="1593669"/>
            <a:ext cx="0" cy="3222171"/>
          </a:xfrm>
          <a:prstGeom prst="line">
            <a:avLst/>
          </a:prstGeom>
          <a:ln>
            <a:solidFill>
              <a:schemeClr val="accent1"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n 5" descr="Imagen que contiene tabla, barco, camiseta, pequeño&#10;&#10;Descripción generada automáticamente">
            <a:extLst>
              <a:ext uri="{FF2B5EF4-FFF2-40B4-BE49-F238E27FC236}">
                <a16:creationId xmlns:a16="http://schemas.microsoft.com/office/drawing/2014/main" id="{E1B5ED39-6A5D-6978-E5CD-7B6414B85A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7735" y="2359840"/>
            <a:ext cx="4502570" cy="1812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75073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roup 50">
            <a:extLst>
              <a:ext uri="{FF2B5EF4-FFF2-40B4-BE49-F238E27FC236}">
                <a16:creationId xmlns:a16="http://schemas.microsoft.com/office/drawing/2014/main" id="{9D90646A-3E91-4348-80BF-9E37EA59EE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1195342B-FB4C-4C18-BA6A-6112A32D2D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0F8EF1C2-BF97-4134-957C-80372B5F39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BAA97DE5-C666-4369-966D-58CBE5523A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14E8B107-0B98-4A8D-A8BC-A3BF3B02D1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0C5A7D6B-04EE-4D39-83C0-48248654F4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 useBgFill="1">
        <p:nvSpPr>
          <p:cNvPr id="58" name="Rectangle 57">
            <a:extLst>
              <a:ext uri="{FF2B5EF4-FFF2-40B4-BE49-F238E27FC236}">
                <a16:creationId xmlns:a16="http://schemas.microsoft.com/office/drawing/2014/main" id="{6A09F156-CA7C-4E8F-95E2-763DF43D7E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186B4BAE-01B4-4E0E-AC1D-32FE2E0258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176" y="0"/>
            <a:ext cx="6096002" cy="68580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innerShdw blurRad="63500" dist="31750">
              <a:prstClr val="black">
                <a:alpha val="42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Imagen 7" descr="Imagen que contiene papalote, computer, tabla, computadora&#10;&#10;Descripción generada automáticamente">
            <a:extLst>
              <a:ext uri="{FF2B5EF4-FFF2-40B4-BE49-F238E27FC236}">
                <a16:creationId xmlns:a16="http://schemas.microsoft.com/office/drawing/2014/main" id="{F48A9E5B-1A87-47FF-EBC3-E6126A9648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423" y="321734"/>
            <a:ext cx="1276349" cy="2269066"/>
          </a:xfrm>
          <a:prstGeom prst="rect">
            <a:avLst/>
          </a:prstGeom>
          <a:solidFill>
            <a:srgbClr val="FFFFFF">
              <a:shade val="85000"/>
            </a:srgbClr>
          </a:solidFill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 useBgFill="1">
        <p:nvSpPr>
          <p:cNvPr id="62" name="Rectangle 61">
            <a:extLst>
              <a:ext uri="{FF2B5EF4-FFF2-40B4-BE49-F238E27FC236}">
                <a16:creationId xmlns:a16="http://schemas.microsoft.com/office/drawing/2014/main" id="{2E48CDE7-EEC3-4B78-80B0-EB9E919211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176" y="2743200"/>
            <a:ext cx="6096002" cy="914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64" name="Rectangle 63">
            <a:extLst>
              <a:ext uri="{FF2B5EF4-FFF2-40B4-BE49-F238E27FC236}">
                <a16:creationId xmlns:a16="http://schemas.microsoft.com/office/drawing/2014/main" id="{598E7383-B47F-4050-8F97-8AD1668C50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037785" y="0"/>
            <a:ext cx="91440" cy="28346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Imagen 8">
            <a:extLst>
              <a:ext uri="{FF2B5EF4-FFF2-40B4-BE49-F238E27FC236}">
                <a16:creationId xmlns:a16="http://schemas.microsoft.com/office/drawing/2014/main" id="{179F46CF-42BD-DD35-EB1B-3DC96C7E64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6650" y="321734"/>
            <a:ext cx="1276349" cy="2269066"/>
          </a:xfrm>
          <a:prstGeom prst="rect">
            <a:avLst/>
          </a:prstGeom>
        </p:spPr>
      </p:pic>
      <p:sp useBgFill="1">
        <p:nvSpPr>
          <p:cNvPr id="66" name="Rectangle 65">
            <a:extLst>
              <a:ext uri="{FF2B5EF4-FFF2-40B4-BE49-F238E27FC236}">
                <a16:creationId xmlns:a16="http://schemas.microsoft.com/office/drawing/2014/main" id="{7FED91EB-A381-4221-A030-EA2DCE5BB7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60954" y="0"/>
            <a:ext cx="91440" cy="28346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Imagen 11" descr="Imagen que contiene papalote, joven, niño, grupo&#10;&#10;Descripción generada automáticamente">
            <a:extLst>
              <a:ext uri="{FF2B5EF4-FFF2-40B4-BE49-F238E27FC236}">
                <a16:creationId xmlns:a16="http://schemas.microsoft.com/office/drawing/2014/main" id="{0BD38583-D212-655A-AD5B-85DA7418BB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3113" y="321734"/>
            <a:ext cx="1554310" cy="2269066"/>
          </a:xfrm>
          <a:prstGeom prst="rect">
            <a:avLst/>
          </a:prstGeom>
        </p:spPr>
      </p:pic>
      <p:pic>
        <p:nvPicPr>
          <p:cNvPr id="10" name="Imagen 10" descr="Imagen que contiene papalote, niño, joven, hombre&#10;&#10;Descripción generada automáticamente">
            <a:extLst>
              <a:ext uri="{FF2B5EF4-FFF2-40B4-BE49-F238E27FC236}">
                <a16:creationId xmlns:a16="http://schemas.microsoft.com/office/drawing/2014/main" id="{3A4962B4-2850-D367-005B-DEC1010C89F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5167" y="3316437"/>
            <a:ext cx="5431367" cy="3055143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9D00E903-736D-F9A0-D0F2-B2A486134DBE}"/>
              </a:ext>
            </a:extLst>
          </p:cNvPr>
          <p:cNvSpPr txBox="1"/>
          <p:nvPr/>
        </p:nvSpPr>
        <p:spPr>
          <a:xfrm>
            <a:off x="6405881" y="685800"/>
            <a:ext cx="4509770" cy="3615267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</a:pPr>
            <a:r>
              <a:rPr lang="en-US" sz="2400" b="1" dirty="0">
                <a:solidFill>
                  <a:srgbClr val="C00000"/>
                </a:solidFill>
              </a:rPr>
              <a:t>ABENIZACIÓN CUENTO "BLANCANIEVES EN EL ESPACIO"</a:t>
            </a:r>
            <a:endParaRPr lang="es-ES" sz="2400" dirty="0">
              <a:solidFill>
                <a:srgbClr val="C00000"/>
              </a:solidFill>
            </a:endParaRPr>
          </a:p>
        </p:txBody>
      </p:sp>
      <p:grpSp>
        <p:nvGrpSpPr>
          <p:cNvPr id="68" name="Group 67">
            <a:extLst>
              <a:ext uri="{FF2B5EF4-FFF2-40B4-BE49-F238E27FC236}">
                <a16:creationId xmlns:a16="http://schemas.microsoft.com/office/drawing/2014/main" id="{3F15D0C5-D0B7-48C9-A240-207348FEDF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292292" y="2963333"/>
            <a:ext cx="1896535" cy="2218267"/>
            <a:chOff x="10292292" y="2963333"/>
            <a:chExt cx="1896535" cy="2218267"/>
          </a:xfrm>
        </p:grpSpPr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AED72FBA-D058-4981-88C7-5088B617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787D485E-7BB4-4E6B-9531-4E2CDE8C34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699485" y="3190344"/>
              <a:ext cx="1489342" cy="1489341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316169BF-99DA-4B4C-8F6D-8B33701897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7F0EBC72-5C51-480D-A84A-EF8105270C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8BE3D78C-8A93-4E59-9242-B85DEE807A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61627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7" name="Rectangle 36">
            <a:extLst>
              <a:ext uri="{FF2B5EF4-FFF2-40B4-BE49-F238E27FC236}">
                <a16:creationId xmlns:a16="http://schemas.microsoft.com/office/drawing/2014/main" id="{25B97239-2685-48C8-8104-1D4E4E383D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Imagen 3">
            <a:extLst>
              <a:ext uri="{FF2B5EF4-FFF2-40B4-BE49-F238E27FC236}">
                <a16:creationId xmlns:a16="http://schemas.microsoft.com/office/drawing/2014/main" id="{E6EB745C-7FEE-3B69-E3DC-06867C0AE26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053" r="-2" b="-2"/>
          <a:stretch/>
        </p:blipFill>
        <p:spPr>
          <a:xfrm>
            <a:off x="321734" y="321733"/>
            <a:ext cx="5674894" cy="3030842"/>
          </a:xfrm>
          <a:prstGeom prst="rect">
            <a:avLst/>
          </a:prstGeom>
        </p:spPr>
      </p:pic>
      <p:pic>
        <p:nvPicPr>
          <p:cNvPr id="4" name="Imagen 4" descr="Imagen que contiene Texto&#10;&#10;Descripción generada automáticamente">
            <a:extLst>
              <a:ext uri="{FF2B5EF4-FFF2-40B4-BE49-F238E27FC236}">
                <a16:creationId xmlns:a16="http://schemas.microsoft.com/office/drawing/2014/main" id="{075C90D3-9225-3C7A-885C-35A96EACDED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771" r="4" b="4"/>
          <a:stretch/>
        </p:blipFill>
        <p:spPr>
          <a:xfrm>
            <a:off x="321735" y="3524289"/>
            <a:ext cx="2676579" cy="2776517"/>
          </a:xfrm>
          <a:prstGeom prst="rect">
            <a:avLst/>
          </a:prstGeom>
        </p:spPr>
      </p:pic>
      <p:pic>
        <p:nvPicPr>
          <p:cNvPr id="2" name="Imagen 5">
            <a:extLst>
              <a:ext uri="{FF2B5EF4-FFF2-40B4-BE49-F238E27FC236}">
                <a16:creationId xmlns:a16="http://schemas.microsoft.com/office/drawing/2014/main" id="{91FE4EF3-EAA7-20DB-C20F-4DF17360934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4483" r="-2" b="30280"/>
          <a:stretch/>
        </p:blipFill>
        <p:spPr>
          <a:xfrm>
            <a:off x="3159553" y="3514855"/>
            <a:ext cx="2837076" cy="2785951"/>
          </a:xfrm>
          <a:prstGeom prst="rect">
            <a:avLst/>
          </a:prstGeom>
        </p:spPr>
      </p:pic>
      <p:pic>
        <p:nvPicPr>
          <p:cNvPr id="5" name="Imagen 5" descr="Imagen que contiene tabla, pastel, niña, viejo&#10;&#10;Descripción generada automáticamente">
            <a:extLst>
              <a:ext uri="{FF2B5EF4-FFF2-40B4-BE49-F238E27FC236}">
                <a16:creationId xmlns:a16="http://schemas.microsoft.com/office/drawing/2014/main" id="{F9A2B57B-CDD9-877B-C02D-704A270D1AD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1698" r="-2" b="-2"/>
          <a:stretch/>
        </p:blipFill>
        <p:spPr>
          <a:xfrm>
            <a:off x="6195373" y="321733"/>
            <a:ext cx="5674892" cy="5979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2932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081AB9DF-86B9-4220-AD67-4CE4CBA5AF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3F6013B6-E0B7-41A3-9DA7-11D867B593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2CEC6818-3AD0-4019-823A-B0CC67830D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4186FC50-A93F-47BA-BA20-217F3CA25E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C518C33E-6AA5-412F-BF22-EB4DF3D6D5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60" name="Rectangle 59">
            <a:extLst>
              <a:ext uri="{FF2B5EF4-FFF2-40B4-BE49-F238E27FC236}">
                <a16:creationId xmlns:a16="http://schemas.microsoft.com/office/drawing/2014/main" id="{8D5EBD1F-30ED-48F5-AC6F-DAEED833B2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94526C6A-6812-980B-B3EA-2C99FAFB939A}"/>
              </a:ext>
            </a:extLst>
          </p:cNvPr>
          <p:cNvSpPr txBox="1"/>
          <p:nvPr/>
        </p:nvSpPr>
        <p:spPr>
          <a:xfrm>
            <a:off x="665641" y="4266577"/>
            <a:ext cx="9552558" cy="1440353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 b="1" kern="1200" cap="all" dirty="0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Colaboración de las familias</a:t>
            </a:r>
          </a:p>
        </p:txBody>
      </p:sp>
      <p:sp>
        <p:nvSpPr>
          <p:cNvPr id="62" name="Snip Diagonal Corner Rectangle 12">
            <a:extLst>
              <a:ext uri="{FF2B5EF4-FFF2-40B4-BE49-F238E27FC236}">
                <a16:creationId xmlns:a16="http://schemas.microsoft.com/office/drawing/2014/main" id="{FA7A5403-B09D-406F-BAEE-94AA9A709B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2251" y="690852"/>
            <a:ext cx="2512406" cy="3262023"/>
          </a:xfrm>
          <a:prstGeom prst="snip2DiagRect">
            <a:avLst>
              <a:gd name="adj1" fmla="val 12305"/>
              <a:gd name="adj2" fmla="val 0"/>
            </a:avLst>
          </a:prstGeom>
          <a:solidFill>
            <a:schemeClr val="tx1"/>
          </a:solidFill>
          <a:ln>
            <a:solidFill>
              <a:srgbClr val="FFFFFF">
                <a:alpha val="40000"/>
              </a:srgbClr>
            </a:solidFill>
          </a:ln>
          <a:effectLst>
            <a:innerShdw blurRad="57150" dist="38100" dir="14460000">
              <a:prstClr val="black">
                <a:alpha val="7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n 5" descr="Imagen que contiene interior, tabla, pequeño, escritorio&#10;&#10;Descripción generada automáticamente">
            <a:extLst>
              <a:ext uri="{FF2B5EF4-FFF2-40B4-BE49-F238E27FC236}">
                <a16:creationId xmlns:a16="http://schemas.microsoft.com/office/drawing/2014/main" id="{32BC5596-43B3-9E6D-3F53-3903C4478D9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771" r="2" b="31988"/>
          <a:stretch/>
        </p:blipFill>
        <p:spPr>
          <a:xfrm>
            <a:off x="999963" y="1221720"/>
            <a:ext cx="1871375" cy="2203808"/>
          </a:xfrm>
          <a:prstGeom prst="rect">
            <a:avLst/>
          </a:prstGeom>
        </p:spPr>
      </p:pic>
      <p:sp>
        <p:nvSpPr>
          <p:cNvPr id="64" name="Snip Diagonal Corner Rectangle 45">
            <a:extLst>
              <a:ext uri="{FF2B5EF4-FFF2-40B4-BE49-F238E27FC236}">
                <a16:creationId xmlns:a16="http://schemas.microsoft.com/office/drawing/2014/main" id="{E67CC0B0-1DB0-43C2-A841-23687C7699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58962" y="690852"/>
            <a:ext cx="2512406" cy="3262023"/>
          </a:xfrm>
          <a:prstGeom prst="snip2DiagRect">
            <a:avLst>
              <a:gd name="adj1" fmla="val 12305"/>
              <a:gd name="adj2" fmla="val 0"/>
            </a:avLst>
          </a:prstGeom>
          <a:solidFill>
            <a:schemeClr val="tx1"/>
          </a:solidFill>
          <a:ln>
            <a:solidFill>
              <a:srgbClr val="FFFFFF">
                <a:alpha val="40000"/>
              </a:srgbClr>
            </a:solidFill>
          </a:ln>
          <a:effectLst>
            <a:innerShdw blurRad="57150" dist="38100" dir="14460000">
              <a:prstClr val="black">
                <a:alpha val="7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Imagen 6">
            <a:extLst>
              <a:ext uri="{FF2B5EF4-FFF2-40B4-BE49-F238E27FC236}">
                <a16:creationId xmlns:a16="http://schemas.microsoft.com/office/drawing/2014/main" id="{0610B106-5667-3C39-9FF0-76ACDD1D746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656" r="1" b="1"/>
          <a:stretch/>
        </p:blipFill>
        <p:spPr>
          <a:xfrm>
            <a:off x="3691711" y="1002793"/>
            <a:ext cx="1846908" cy="2638140"/>
          </a:xfrm>
          <a:prstGeom prst="rect">
            <a:avLst/>
          </a:prstGeom>
        </p:spPr>
      </p:pic>
      <p:sp>
        <p:nvSpPr>
          <p:cNvPr id="66" name="Snip Diagonal Corner Rectangle 47">
            <a:extLst>
              <a:ext uri="{FF2B5EF4-FFF2-40B4-BE49-F238E27FC236}">
                <a16:creationId xmlns:a16="http://schemas.microsoft.com/office/drawing/2014/main" id="{01DA31F8-66A8-4CDA-BB12-0C115BBC22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45673" y="690852"/>
            <a:ext cx="2512406" cy="3262023"/>
          </a:xfrm>
          <a:prstGeom prst="snip2DiagRect">
            <a:avLst>
              <a:gd name="adj1" fmla="val 12305"/>
              <a:gd name="adj2" fmla="val 0"/>
            </a:avLst>
          </a:prstGeom>
          <a:solidFill>
            <a:schemeClr val="tx1"/>
          </a:solidFill>
          <a:ln>
            <a:solidFill>
              <a:srgbClr val="FFFFFF">
                <a:alpha val="40000"/>
              </a:srgbClr>
            </a:solidFill>
          </a:ln>
          <a:effectLst>
            <a:innerShdw blurRad="57150" dist="38100" dir="14460000">
              <a:prstClr val="black">
                <a:alpha val="7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n 4">
            <a:extLst>
              <a:ext uri="{FF2B5EF4-FFF2-40B4-BE49-F238E27FC236}">
                <a16:creationId xmlns:a16="http://schemas.microsoft.com/office/drawing/2014/main" id="{55C8A7A0-D0EA-6815-4C29-289D89FFBBB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9" r="797" b="-6"/>
          <a:stretch/>
        </p:blipFill>
        <p:spPr>
          <a:xfrm>
            <a:off x="6366189" y="1613710"/>
            <a:ext cx="1871375" cy="1416305"/>
          </a:xfrm>
          <a:prstGeom prst="rect">
            <a:avLst/>
          </a:prstGeom>
        </p:spPr>
      </p:pic>
      <p:grpSp>
        <p:nvGrpSpPr>
          <p:cNvPr id="68" name="Group 67">
            <a:extLst>
              <a:ext uri="{FF2B5EF4-FFF2-40B4-BE49-F238E27FC236}">
                <a16:creationId xmlns:a16="http://schemas.microsoft.com/office/drawing/2014/main" id="{7CD88EE2-F72D-424E-966C-28A83EFB00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6D0B7594-EC52-4C8E-A2F7-8C67BF726E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3D4E70EE-6120-4100-B633-AF51A07099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50960105-D8A6-4BD4-B557-B49D0AAEBE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290654AC-10A7-4132-B7A7-5551732C9A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9756AD80-8F02-4CA7-A445-C501375E6E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5" name="Snip Diagonal Corner Rectangle 49">
            <a:extLst>
              <a:ext uri="{FF2B5EF4-FFF2-40B4-BE49-F238E27FC236}">
                <a16:creationId xmlns:a16="http://schemas.microsoft.com/office/drawing/2014/main" id="{26816589-40CA-483B-B743-7A43E2ECF2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32385" y="690852"/>
            <a:ext cx="2512406" cy="3262023"/>
          </a:xfrm>
          <a:prstGeom prst="snip2DiagRect">
            <a:avLst>
              <a:gd name="adj1" fmla="val 12305"/>
              <a:gd name="adj2" fmla="val 0"/>
            </a:avLst>
          </a:prstGeom>
          <a:solidFill>
            <a:schemeClr val="tx1"/>
          </a:solidFill>
          <a:ln>
            <a:solidFill>
              <a:srgbClr val="FFFFFF">
                <a:alpha val="40000"/>
              </a:srgbClr>
            </a:solidFill>
          </a:ln>
          <a:effectLst>
            <a:innerShdw blurRad="57150" dist="38100" dir="14460000">
              <a:prstClr val="black">
                <a:alpha val="7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n 3" descr="Imagen que contiene azul, foto, pequeño, pintado&#10;&#10;Descripción generada automáticamente">
            <a:extLst>
              <a:ext uri="{FF2B5EF4-FFF2-40B4-BE49-F238E27FC236}">
                <a16:creationId xmlns:a16="http://schemas.microsoft.com/office/drawing/2014/main" id="{AA84B891-7D97-154C-8CF3-C754412E21A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8516" r="1" b="1"/>
          <a:stretch/>
        </p:blipFill>
        <p:spPr>
          <a:xfrm>
            <a:off x="9052901" y="1572488"/>
            <a:ext cx="1871375" cy="149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5067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>
            <a:extLst>
              <a:ext uri="{FF2B5EF4-FFF2-40B4-BE49-F238E27FC236}">
                <a16:creationId xmlns:a16="http://schemas.microsoft.com/office/drawing/2014/main" id="{E9F8AD66-CC09-4C8D-94EE-932C3785BD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EE364623-3F66-4AAD-94F8-C053CD4F13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07E37E17-44F9-4E44-8F2F-0E873C68EE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DD327A4D-ADCE-482F-9F55-3B64D197AC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E600A8AB-CDF2-4E93-92C8-2CCB8230B4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3F8EE76C-974C-43A5-806B-47687FCB9B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 useBgFill="1">
        <p:nvSpPr>
          <p:cNvPr id="42" name="Rectangle 41">
            <a:extLst>
              <a:ext uri="{FF2B5EF4-FFF2-40B4-BE49-F238E27FC236}">
                <a16:creationId xmlns:a16="http://schemas.microsoft.com/office/drawing/2014/main" id="{5D586E77-D27F-4AD3-990A-B2CE32C0F1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7BCA776-FB44-B7E1-3063-5AF1BE44229B}"/>
              </a:ext>
            </a:extLst>
          </p:cNvPr>
          <p:cNvSpPr txBox="1"/>
          <p:nvPr/>
        </p:nvSpPr>
        <p:spPr>
          <a:xfrm>
            <a:off x="684212" y="685800"/>
            <a:ext cx="4620880" cy="3615267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</a:pPr>
            <a:r>
              <a:rPr lang="en-US" sz="28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ORGANIZACIÓN DE LAS </a:t>
            </a:r>
            <a:r>
              <a:rPr lang="en-US" sz="2800" b="1">
                <a:solidFill>
                  <a:schemeClr val="accent2">
                    <a:lumMod val="40000"/>
                    <a:lumOff val="60000"/>
                  </a:schemeClr>
                </a:solidFill>
              </a:rPr>
              <a:t>MESAS DE LAS AULAS</a:t>
            </a:r>
            <a:r>
              <a:rPr lang="en-US" sz="28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.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D6CA807E-B8E4-442A-9C0C-FDC75F0085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26825" y="321732"/>
            <a:ext cx="3634789" cy="367484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Imagen 2" descr="Imagen que contiene Texto&#10;&#10;Descripción generada automáticamente">
            <a:extLst>
              <a:ext uri="{FF2B5EF4-FFF2-40B4-BE49-F238E27FC236}">
                <a16:creationId xmlns:a16="http://schemas.microsoft.com/office/drawing/2014/main" id="{933079CC-FDB2-7BFC-1B1F-E933BDFDDF7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71" r="21063" b="-1"/>
          <a:stretch/>
        </p:blipFill>
        <p:spPr>
          <a:xfrm>
            <a:off x="5790398" y="487680"/>
            <a:ext cx="3292913" cy="3348033"/>
          </a:xfrm>
          <a:prstGeom prst="rect">
            <a:avLst/>
          </a:prstGeom>
        </p:spPr>
      </p:pic>
      <p:sp>
        <p:nvSpPr>
          <p:cNvPr id="46" name="Rectangle 45">
            <a:extLst>
              <a:ext uri="{FF2B5EF4-FFF2-40B4-BE49-F238E27FC236}">
                <a16:creationId xmlns:a16="http://schemas.microsoft.com/office/drawing/2014/main" id="{1966BA61-6F1C-4EAA-BE1A-9FB90B9827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454821" y="321732"/>
            <a:ext cx="2415447" cy="2108201"/>
          </a:xfrm>
          <a:prstGeom prst="rect">
            <a:avLst/>
          </a:prstGeom>
          <a:solidFill>
            <a:schemeClr val="bg2">
              <a:lumMod val="7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D682D761-4925-4E94-8AC2-EC78DB378C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26825" y="4157448"/>
            <a:ext cx="3634789" cy="2302620"/>
          </a:xfrm>
          <a:prstGeom prst="rect">
            <a:avLst/>
          </a:prstGeom>
          <a:solidFill>
            <a:schemeClr val="bg2">
              <a:lumMod val="7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39172483-53EC-4ABF-9693-AD84FCE4E8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469080" y="2656703"/>
            <a:ext cx="2401187" cy="282969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n 4">
            <a:extLst>
              <a:ext uri="{FF2B5EF4-FFF2-40B4-BE49-F238E27FC236}">
                <a16:creationId xmlns:a16="http://schemas.microsoft.com/office/drawing/2014/main" id="{DBE3D77F-A15D-2992-84D0-A7860B8C69F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081" r="24007" b="1"/>
          <a:stretch/>
        </p:blipFill>
        <p:spPr>
          <a:xfrm>
            <a:off x="9621520" y="2950802"/>
            <a:ext cx="2087879" cy="2239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238148"/>
      </p:ext>
    </p:extLst>
  </p:cSld>
  <p:clrMapOvr>
    <a:masterClrMapping/>
  </p:clrMapOvr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Savon</Template>
  <TotalTime>0</TotalTime>
  <Words>1</Words>
  <Application>Microsoft Office PowerPoint</Application>
  <PresentationFormat>Panorámica</PresentationFormat>
  <Paragraphs>1</Paragraphs>
  <Slides>10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1" baseType="lpstr">
      <vt:lpstr>Slice</vt:lpstr>
      <vt:lpstr>Proyecto el universo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/>
  <cp:lastModifiedBy/>
  <cp:revision>238</cp:revision>
  <dcterms:created xsi:type="dcterms:W3CDTF">2023-03-31T19:52:44Z</dcterms:created>
  <dcterms:modified xsi:type="dcterms:W3CDTF">2023-04-26T20:10:30Z</dcterms:modified>
</cp:coreProperties>
</file>