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257" r:id="rId3"/>
    <p:sldId id="259" r:id="rId4"/>
    <p:sldId id="297" r:id="rId5"/>
    <p:sldId id="296" r:id="rId6"/>
    <p:sldId id="298" r:id="rId7"/>
    <p:sldId id="281" r:id="rId8"/>
    <p:sldId id="267" r:id="rId9"/>
    <p:sldId id="262" r:id="rId10"/>
    <p:sldId id="271" r:id="rId11"/>
    <p:sldId id="299" r:id="rId12"/>
    <p:sldId id="264" r:id="rId13"/>
    <p:sldId id="277" r:id="rId14"/>
    <p:sldId id="300" r:id="rId15"/>
    <p:sldId id="301" r:id="rId16"/>
    <p:sldId id="295" r:id="rId17"/>
    <p:sldId id="283" r:id="rId18"/>
    <p:sldId id="273" r:id="rId19"/>
    <p:sldId id="278" r:id="rId20"/>
  </p:sldIdLst>
  <p:sldSz cx="9144000" cy="5143500" type="screen16x9"/>
  <p:notesSz cx="6858000" cy="9144000"/>
  <p:embeddedFontLst>
    <p:embeddedFont>
      <p:font typeface="Abadi Extra Light" panose="020B0204020104020204" pitchFamily="34" charset="0"/>
      <p:regular r:id="rId22"/>
    </p:embeddedFont>
    <p:embeddedFont>
      <p:font typeface="Amatic SC" panose="00000500000000000000" pitchFamily="2" charset="-79"/>
      <p:regular r:id="rId23"/>
      <p:bold r:id="rId24"/>
    </p:embeddedFont>
    <p:embeddedFont>
      <p:font typeface="Calibri" panose="020F0502020204030204" pitchFamily="34" charset="0"/>
      <p:regular r:id="rId25"/>
      <p:bold r:id="rId26"/>
      <p:italic r:id="rId27"/>
      <p:boldItalic r:id="rId28"/>
    </p:embeddedFont>
    <p:embeddedFont>
      <p:font typeface="Quicksand" panose="020B0604020202020204" charset="0"/>
      <p:regular r:id="rId29"/>
      <p:bold r:id="rId30"/>
      <p:italic r:id="rId31"/>
      <p:boldItalic r:id="rId32"/>
    </p:embeddedFont>
    <p:embeddedFont>
      <p:font typeface="Short Stack"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D3F38-904E-4503-8B04-F50BA446916E}" v="75" dt="2023-01-29T18:54:15.727"/>
  </p1510:revLst>
</p1510:revInfo>
</file>

<file path=ppt/tableStyles.xml><?xml version="1.0" encoding="utf-8"?>
<a:tblStyleLst xmlns:a="http://schemas.openxmlformats.org/drawingml/2006/main" def="{2B03CB37-95F9-485E-A174-E9CAC466BC3E}">
  <a:tblStyle styleId="{2B03CB37-95F9-485E-A174-E9CAC466BC3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D57D16-7341-47D1-A7A5-6802A93928F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22" autoAdjust="0"/>
  </p:normalViewPr>
  <p:slideViewPr>
    <p:cSldViewPr snapToGrid="0">
      <p:cViewPr varScale="1">
        <p:scale>
          <a:sx n="60" d="100"/>
          <a:sy n="60" d="100"/>
        </p:scale>
        <p:origin x="16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Pérez Diez" userId="71d6d80ea22f8fe6" providerId="LiveId" clId="{907A6B13-7E78-4055-9996-C4403C203306}"/>
    <pc:docChg chg="undo custSel addSld delSld modSld sldOrd">
      <pc:chgData name="Lorenzo Pérez Diez" userId="71d6d80ea22f8fe6" providerId="LiveId" clId="{907A6B13-7E78-4055-9996-C4403C203306}" dt="2023-01-27T11:10:27.587" v="6576"/>
      <pc:docMkLst>
        <pc:docMk/>
      </pc:docMkLst>
      <pc:sldChg chg="modTransition modNotesTx">
        <pc:chgData name="Lorenzo Pérez Diez" userId="71d6d80ea22f8fe6" providerId="LiveId" clId="{907A6B13-7E78-4055-9996-C4403C203306}" dt="2023-01-25T11:43:37.325" v="2"/>
        <pc:sldMkLst>
          <pc:docMk/>
          <pc:sldMk cId="0" sldId="256"/>
        </pc:sldMkLst>
      </pc:sldChg>
      <pc:sldChg chg="modTransition modAnim">
        <pc:chgData name="Lorenzo Pérez Diez" userId="71d6d80ea22f8fe6" providerId="LiveId" clId="{907A6B13-7E78-4055-9996-C4403C203306}" dt="2023-01-25T11:44:01.359" v="5"/>
        <pc:sldMkLst>
          <pc:docMk/>
          <pc:sldMk cId="0" sldId="257"/>
        </pc:sldMkLst>
      </pc:sldChg>
      <pc:sldChg chg="del">
        <pc:chgData name="Lorenzo Pérez Diez" userId="71d6d80ea22f8fe6" providerId="LiveId" clId="{907A6B13-7E78-4055-9996-C4403C203306}" dt="2023-01-25T11:43:04.052" v="1" actId="2696"/>
        <pc:sldMkLst>
          <pc:docMk/>
          <pc:sldMk cId="0" sldId="258"/>
        </pc:sldMkLst>
      </pc:sldChg>
      <pc:sldChg chg="modTransition modNotesTx">
        <pc:chgData name="Lorenzo Pérez Diez" userId="71d6d80ea22f8fe6" providerId="LiveId" clId="{907A6B13-7E78-4055-9996-C4403C203306}" dt="2023-01-25T13:29:32.692" v="4454" actId="6549"/>
        <pc:sldMkLst>
          <pc:docMk/>
          <pc:sldMk cId="0" sldId="259"/>
        </pc:sldMkLst>
      </pc:sldChg>
      <pc:sldChg chg="modSp del mod">
        <pc:chgData name="Lorenzo Pérez Diez" userId="71d6d80ea22f8fe6" providerId="LiveId" clId="{907A6B13-7E78-4055-9996-C4403C203306}" dt="2023-01-26T11:18:05.167" v="5014" actId="2696"/>
        <pc:sldMkLst>
          <pc:docMk/>
          <pc:sldMk cId="0" sldId="261"/>
        </pc:sldMkLst>
        <pc:spChg chg="mod">
          <ac:chgData name="Lorenzo Pérez Diez" userId="71d6d80ea22f8fe6" providerId="LiveId" clId="{907A6B13-7E78-4055-9996-C4403C203306}" dt="2023-01-25T11:46:04.439" v="34" actId="6549"/>
          <ac:spMkLst>
            <pc:docMk/>
            <pc:sldMk cId="0" sldId="261"/>
            <ac:spMk id="728" creationId="{00000000-0000-0000-0000-000000000000}"/>
          </ac:spMkLst>
        </pc:spChg>
      </pc:sldChg>
      <pc:sldChg chg="modSp mod modTransition modNotesTx">
        <pc:chgData name="Lorenzo Pérez Diez" userId="71d6d80ea22f8fe6" providerId="LiveId" clId="{907A6B13-7E78-4055-9996-C4403C203306}" dt="2023-01-25T12:24:17.830" v="1712" actId="20577"/>
        <pc:sldMkLst>
          <pc:docMk/>
          <pc:sldMk cId="0" sldId="262"/>
        </pc:sldMkLst>
        <pc:spChg chg="mod">
          <ac:chgData name="Lorenzo Pérez Diez" userId="71d6d80ea22f8fe6" providerId="LiveId" clId="{907A6B13-7E78-4055-9996-C4403C203306}" dt="2023-01-25T12:22:54.940" v="1473" actId="20577"/>
          <ac:spMkLst>
            <pc:docMk/>
            <pc:sldMk cId="0" sldId="262"/>
            <ac:spMk id="741" creationId="{00000000-0000-0000-0000-000000000000}"/>
          </ac:spMkLst>
        </pc:spChg>
      </pc:sldChg>
      <pc:sldChg chg="modSp del mod">
        <pc:chgData name="Lorenzo Pérez Diez" userId="71d6d80ea22f8fe6" providerId="LiveId" clId="{907A6B13-7E78-4055-9996-C4403C203306}" dt="2023-01-26T11:29:04.763" v="5109" actId="47"/>
        <pc:sldMkLst>
          <pc:docMk/>
          <pc:sldMk cId="0" sldId="263"/>
        </pc:sldMkLst>
        <pc:spChg chg="mod">
          <ac:chgData name="Lorenzo Pérez Diez" userId="71d6d80ea22f8fe6" providerId="LiveId" clId="{907A6B13-7E78-4055-9996-C4403C203306}" dt="2023-01-25T12:11:35.941" v="822" actId="6549"/>
          <ac:spMkLst>
            <pc:docMk/>
            <pc:sldMk cId="0" sldId="263"/>
            <ac:spMk id="747" creationId="{00000000-0000-0000-0000-000000000000}"/>
          </ac:spMkLst>
        </pc:spChg>
      </pc:sldChg>
      <pc:sldChg chg="modSp mod">
        <pc:chgData name="Lorenzo Pérez Diez" userId="71d6d80ea22f8fe6" providerId="LiveId" clId="{907A6B13-7E78-4055-9996-C4403C203306}" dt="2023-01-26T13:23:20.417" v="6566" actId="1076"/>
        <pc:sldMkLst>
          <pc:docMk/>
          <pc:sldMk cId="0" sldId="264"/>
        </pc:sldMkLst>
        <pc:spChg chg="mod">
          <ac:chgData name="Lorenzo Pérez Diez" userId="71d6d80ea22f8fe6" providerId="LiveId" clId="{907A6B13-7E78-4055-9996-C4403C203306}" dt="2023-01-26T13:23:20.417" v="6566" actId="1076"/>
          <ac:spMkLst>
            <pc:docMk/>
            <pc:sldMk cId="0" sldId="264"/>
            <ac:spMk id="754" creationId="{00000000-0000-0000-0000-000000000000}"/>
          </ac:spMkLst>
        </pc:spChg>
        <pc:spChg chg="mod">
          <ac:chgData name="Lorenzo Pérez Diez" userId="71d6d80ea22f8fe6" providerId="LiveId" clId="{907A6B13-7E78-4055-9996-C4403C203306}" dt="2023-01-26T11:23:10.440" v="5108" actId="20577"/>
          <ac:spMkLst>
            <pc:docMk/>
            <pc:sldMk cId="0" sldId="264"/>
            <ac:spMk id="755" creationId="{00000000-0000-0000-0000-000000000000}"/>
          </ac:spMkLst>
        </pc:spChg>
        <pc:spChg chg="mod">
          <ac:chgData name="Lorenzo Pérez Diez" userId="71d6d80ea22f8fe6" providerId="LiveId" clId="{907A6B13-7E78-4055-9996-C4403C203306}" dt="2023-01-26T11:22:52.964" v="5102" actId="20577"/>
          <ac:spMkLst>
            <pc:docMk/>
            <pc:sldMk cId="0" sldId="264"/>
            <ac:spMk id="756" creationId="{00000000-0000-0000-0000-000000000000}"/>
          </ac:spMkLst>
        </pc:spChg>
        <pc:spChg chg="mod">
          <ac:chgData name="Lorenzo Pérez Diez" userId="71d6d80ea22f8fe6" providerId="LiveId" clId="{907A6B13-7E78-4055-9996-C4403C203306}" dt="2023-01-26T11:22:47.571" v="5100" actId="114"/>
          <ac:spMkLst>
            <pc:docMk/>
            <pc:sldMk cId="0" sldId="264"/>
            <ac:spMk id="757" creationId="{00000000-0000-0000-0000-000000000000}"/>
          </ac:spMkLst>
        </pc:spChg>
      </pc:sldChg>
      <pc:sldChg chg="modSp mod ord">
        <pc:chgData name="Lorenzo Pérez Diez" userId="71d6d80ea22f8fe6" providerId="LiveId" clId="{907A6B13-7E78-4055-9996-C4403C203306}" dt="2023-01-26T11:37:58.818" v="5530"/>
        <pc:sldMkLst>
          <pc:docMk/>
          <pc:sldMk cId="0" sldId="265"/>
        </pc:sldMkLst>
        <pc:spChg chg="mod">
          <ac:chgData name="Lorenzo Pérez Diez" userId="71d6d80ea22f8fe6" providerId="LiveId" clId="{907A6B13-7E78-4055-9996-C4403C203306}" dt="2023-01-25T12:11:58.597" v="825" actId="122"/>
          <ac:spMkLst>
            <pc:docMk/>
            <pc:sldMk cId="0" sldId="265"/>
            <ac:spMk id="763" creationId="{00000000-0000-0000-0000-000000000000}"/>
          </ac:spMkLst>
        </pc:spChg>
      </pc:sldChg>
      <pc:sldChg chg="addSp delSp modSp mod ord modAnim modNotesTx">
        <pc:chgData name="Lorenzo Pérez Diez" userId="71d6d80ea22f8fe6" providerId="LiveId" clId="{907A6B13-7E78-4055-9996-C4403C203306}" dt="2023-01-27T11:10:27.587" v="6576"/>
        <pc:sldMkLst>
          <pc:docMk/>
          <pc:sldMk cId="0" sldId="267"/>
        </pc:sldMkLst>
        <pc:spChg chg="add del mod">
          <ac:chgData name="Lorenzo Pérez Diez" userId="71d6d80ea22f8fe6" providerId="LiveId" clId="{907A6B13-7E78-4055-9996-C4403C203306}" dt="2023-01-25T12:19:48.114" v="1319" actId="478"/>
          <ac:spMkLst>
            <pc:docMk/>
            <pc:sldMk cId="0" sldId="267"/>
            <ac:spMk id="2" creationId="{2BAF9C49-7B82-DA80-B10A-C5A91BA21459}"/>
          </ac:spMkLst>
        </pc:spChg>
        <pc:spChg chg="add del mod">
          <ac:chgData name="Lorenzo Pérez Diez" userId="71d6d80ea22f8fe6" providerId="LiveId" clId="{907A6B13-7E78-4055-9996-C4403C203306}" dt="2023-01-25T12:20:56.910" v="1323" actId="478"/>
          <ac:spMkLst>
            <pc:docMk/>
            <pc:sldMk cId="0" sldId="267"/>
            <ac:spMk id="4" creationId="{3164AACE-0DE0-3D1F-CF18-1973905F98EC}"/>
          </ac:spMkLst>
        </pc:spChg>
        <pc:spChg chg="add mod">
          <ac:chgData name="Lorenzo Pérez Diez" userId="71d6d80ea22f8fe6" providerId="LiveId" clId="{907A6B13-7E78-4055-9996-C4403C203306}" dt="2023-01-25T12:22:01.273" v="1402" actId="122"/>
          <ac:spMkLst>
            <pc:docMk/>
            <pc:sldMk cId="0" sldId="267"/>
            <ac:spMk id="6" creationId="{83FCE707-0BB7-C60B-5C04-E80699D70D3A}"/>
          </ac:spMkLst>
        </pc:spChg>
        <pc:spChg chg="del mod">
          <ac:chgData name="Lorenzo Pérez Diez" userId="71d6d80ea22f8fe6" providerId="LiveId" clId="{907A6B13-7E78-4055-9996-C4403C203306}" dt="2023-01-25T12:05:52.415" v="208" actId="478"/>
          <ac:spMkLst>
            <pc:docMk/>
            <pc:sldMk cId="0" sldId="267"/>
            <ac:spMk id="777" creationId="{00000000-0000-0000-0000-000000000000}"/>
          </ac:spMkLst>
        </pc:spChg>
        <pc:spChg chg="del">
          <ac:chgData name="Lorenzo Pérez Diez" userId="71d6d80ea22f8fe6" providerId="LiveId" clId="{907A6B13-7E78-4055-9996-C4403C203306}" dt="2023-01-25T12:21:13.198" v="1324" actId="478"/>
          <ac:spMkLst>
            <pc:docMk/>
            <pc:sldMk cId="0" sldId="267"/>
            <ac:spMk id="778" creationId="{00000000-0000-0000-0000-000000000000}"/>
          </ac:spMkLst>
        </pc:spChg>
        <pc:spChg chg="mod">
          <ac:chgData name="Lorenzo Pérez Diez" userId="71d6d80ea22f8fe6" providerId="LiveId" clId="{907A6B13-7E78-4055-9996-C4403C203306}" dt="2023-01-25T12:06:12.398" v="254" actId="6549"/>
          <ac:spMkLst>
            <pc:docMk/>
            <pc:sldMk cId="0" sldId="267"/>
            <ac:spMk id="782" creationId="{00000000-0000-0000-0000-000000000000}"/>
          </ac:spMkLst>
        </pc:spChg>
        <pc:spChg chg="mod">
          <ac:chgData name="Lorenzo Pérez Diez" userId="71d6d80ea22f8fe6" providerId="LiveId" clId="{907A6B13-7E78-4055-9996-C4403C203306}" dt="2023-01-25T12:06:40.544" v="307" actId="6549"/>
          <ac:spMkLst>
            <pc:docMk/>
            <pc:sldMk cId="0" sldId="267"/>
            <ac:spMk id="785" creationId="{00000000-0000-0000-0000-000000000000}"/>
          </ac:spMkLst>
        </pc:spChg>
        <pc:spChg chg="mod">
          <ac:chgData name="Lorenzo Pérez Diez" userId="71d6d80ea22f8fe6" providerId="LiveId" clId="{907A6B13-7E78-4055-9996-C4403C203306}" dt="2023-01-25T12:06:47.647" v="327" actId="20577"/>
          <ac:spMkLst>
            <pc:docMk/>
            <pc:sldMk cId="0" sldId="267"/>
            <ac:spMk id="788" creationId="{00000000-0000-0000-0000-000000000000}"/>
          </ac:spMkLst>
        </pc:spChg>
        <pc:spChg chg="mod">
          <ac:chgData name="Lorenzo Pérez Diez" userId="71d6d80ea22f8fe6" providerId="LiveId" clId="{907A6B13-7E78-4055-9996-C4403C203306}" dt="2023-01-25T12:05:57.982" v="220" actId="20577"/>
          <ac:spMkLst>
            <pc:docMk/>
            <pc:sldMk cId="0" sldId="267"/>
            <ac:spMk id="789" creationId="{00000000-0000-0000-0000-000000000000}"/>
          </ac:spMkLst>
        </pc:spChg>
        <pc:spChg chg="mod">
          <ac:chgData name="Lorenzo Pérez Diez" userId="71d6d80ea22f8fe6" providerId="LiveId" clId="{907A6B13-7E78-4055-9996-C4403C203306}" dt="2023-01-27T11:06:57.935" v="6567" actId="1076"/>
          <ac:spMkLst>
            <pc:docMk/>
            <pc:sldMk cId="0" sldId="267"/>
            <ac:spMk id="791" creationId="{00000000-0000-0000-0000-000000000000}"/>
          </ac:spMkLst>
        </pc:spChg>
      </pc:sldChg>
      <pc:sldChg chg="ord">
        <pc:chgData name="Lorenzo Pérez Diez" userId="71d6d80ea22f8fe6" providerId="LiveId" clId="{907A6B13-7E78-4055-9996-C4403C203306}" dt="2023-01-26T10:53:08.602" v="4468"/>
        <pc:sldMkLst>
          <pc:docMk/>
          <pc:sldMk cId="0" sldId="268"/>
        </pc:sldMkLst>
      </pc:sldChg>
      <pc:sldChg chg="addSp modSp mod ord modNotesTx">
        <pc:chgData name="Lorenzo Pérez Diez" userId="71d6d80ea22f8fe6" providerId="LiveId" clId="{907A6B13-7E78-4055-9996-C4403C203306}" dt="2023-01-26T13:18:10.853" v="6122" actId="20577"/>
        <pc:sldMkLst>
          <pc:docMk/>
          <pc:sldMk cId="0" sldId="271"/>
        </pc:sldMkLst>
        <pc:spChg chg="add mod">
          <ac:chgData name="Lorenzo Pérez Diez" userId="71d6d80ea22f8fe6" providerId="LiveId" clId="{907A6B13-7E78-4055-9996-C4403C203306}" dt="2023-01-26T11:36:13.603" v="5515" actId="1076"/>
          <ac:spMkLst>
            <pc:docMk/>
            <pc:sldMk cId="0" sldId="271"/>
            <ac:spMk id="2" creationId="{47A548C9-A18C-9EE2-F064-3DB6D57E173C}"/>
          </ac:spMkLst>
        </pc:spChg>
        <pc:spChg chg="add mod">
          <ac:chgData name="Lorenzo Pérez Diez" userId="71d6d80ea22f8fe6" providerId="LiveId" clId="{907A6B13-7E78-4055-9996-C4403C203306}" dt="2023-01-26T11:35:50.157" v="5508" actId="20577"/>
          <ac:spMkLst>
            <pc:docMk/>
            <pc:sldMk cId="0" sldId="271"/>
            <ac:spMk id="3" creationId="{4BD0D558-7AA8-9036-4B73-BE08B26AD632}"/>
          </ac:spMkLst>
        </pc:spChg>
        <pc:spChg chg="mod">
          <ac:chgData name="Lorenzo Pérez Diez" userId="71d6d80ea22f8fe6" providerId="LiveId" clId="{907A6B13-7E78-4055-9996-C4403C203306}" dt="2023-01-26T11:36:11.112" v="5514" actId="1076"/>
          <ac:spMkLst>
            <pc:docMk/>
            <pc:sldMk cId="0" sldId="271"/>
            <ac:spMk id="829" creationId="{00000000-0000-0000-0000-000000000000}"/>
          </ac:spMkLst>
        </pc:spChg>
        <pc:spChg chg="mod">
          <ac:chgData name="Lorenzo Pérez Diez" userId="71d6d80ea22f8fe6" providerId="LiveId" clId="{907A6B13-7E78-4055-9996-C4403C203306}" dt="2023-01-26T11:36:07.805" v="5513" actId="1076"/>
          <ac:spMkLst>
            <pc:docMk/>
            <pc:sldMk cId="0" sldId="271"/>
            <ac:spMk id="830" creationId="{00000000-0000-0000-0000-000000000000}"/>
          </ac:spMkLst>
        </pc:spChg>
        <pc:spChg chg="mod">
          <ac:chgData name="Lorenzo Pérez Diez" userId="71d6d80ea22f8fe6" providerId="LiveId" clId="{907A6B13-7E78-4055-9996-C4403C203306}" dt="2023-01-26T11:35:59.441" v="5510" actId="1076"/>
          <ac:spMkLst>
            <pc:docMk/>
            <pc:sldMk cId="0" sldId="271"/>
            <ac:spMk id="831" creationId="{00000000-0000-0000-0000-000000000000}"/>
          </ac:spMkLst>
        </pc:spChg>
        <pc:spChg chg="mod">
          <ac:chgData name="Lorenzo Pérez Diez" userId="71d6d80ea22f8fe6" providerId="LiveId" clId="{907A6B13-7E78-4055-9996-C4403C203306}" dt="2023-01-26T11:35:56.898" v="5509" actId="1076"/>
          <ac:spMkLst>
            <pc:docMk/>
            <pc:sldMk cId="0" sldId="271"/>
            <ac:spMk id="832" creationId="{00000000-0000-0000-0000-000000000000}"/>
          </ac:spMkLst>
        </pc:spChg>
        <pc:spChg chg="mod">
          <ac:chgData name="Lorenzo Pérez Diez" userId="71d6d80ea22f8fe6" providerId="LiveId" clId="{907A6B13-7E78-4055-9996-C4403C203306}" dt="2023-01-26T11:36:04.650" v="5512" actId="1076"/>
          <ac:spMkLst>
            <pc:docMk/>
            <pc:sldMk cId="0" sldId="271"/>
            <ac:spMk id="833" creationId="{00000000-0000-0000-0000-000000000000}"/>
          </ac:spMkLst>
        </pc:spChg>
        <pc:spChg chg="mod">
          <ac:chgData name="Lorenzo Pérez Diez" userId="71d6d80ea22f8fe6" providerId="LiveId" clId="{907A6B13-7E78-4055-9996-C4403C203306}" dt="2023-01-26T11:36:02.348" v="5511" actId="1076"/>
          <ac:spMkLst>
            <pc:docMk/>
            <pc:sldMk cId="0" sldId="271"/>
            <ac:spMk id="834" creationId="{00000000-0000-0000-0000-000000000000}"/>
          </ac:spMkLst>
        </pc:spChg>
      </pc:sldChg>
      <pc:sldChg chg="addSp delSp modSp mod ord modNotesTx">
        <pc:chgData name="Lorenzo Pérez Diez" userId="71d6d80ea22f8fe6" providerId="LiveId" clId="{907A6B13-7E78-4055-9996-C4403C203306}" dt="2023-01-26T13:13:42.125" v="5770" actId="1076"/>
        <pc:sldMkLst>
          <pc:docMk/>
          <pc:sldMk cId="0" sldId="273"/>
        </pc:sldMkLst>
        <pc:spChg chg="add del mod">
          <ac:chgData name="Lorenzo Pérez Diez" userId="71d6d80ea22f8fe6" providerId="LiveId" clId="{907A6B13-7E78-4055-9996-C4403C203306}" dt="2023-01-26T11:38:38.503" v="5577" actId="478"/>
          <ac:spMkLst>
            <pc:docMk/>
            <pc:sldMk cId="0" sldId="273"/>
            <ac:spMk id="3" creationId="{3F4A3CC4-AC81-0BB1-A2C0-403A54617D77}"/>
          </ac:spMkLst>
        </pc:spChg>
        <pc:spChg chg="add del mod">
          <ac:chgData name="Lorenzo Pérez Diez" userId="71d6d80ea22f8fe6" providerId="LiveId" clId="{907A6B13-7E78-4055-9996-C4403C203306}" dt="2023-01-26T11:39:10.270" v="5586" actId="478"/>
          <ac:spMkLst>
            <pc:docMk/>
            <pc:sldMk cId="0" sldId="273"/>
            <ac:spMk id="5" creationId="{B44E4BD7-6F78-EB89-9655-2433E6E81D33}"/>
          </ac:spMkLst>
        </pc:spChg>
        <pc:spChg chg="add del mod">
          <ac:chgData name="Lorenzo Pérez Diez" userId="71d6d80ea22f8fe6" providerId="LiveId" clId="{907A6B13-7E78-4055-9996-C4403C203306}" dt="2023-01-26T11:38:53.985" v="5584" actId="478"/>
          <ac:spMkLst>
            <pc:docMk/>
            <pc:sldMk cId="0" sldId="273"/>
            <ac:spMk id="7" creationId="{68E6B6B7-E5B7-AABF-D3D4-1D9ACEFCADDF}"/>
          </ac:spMkLst>
        </pc:spChg>
        <pc:spChg chg="add del mod">
          <ac:chgData name="Lorenzo Pérez Diez" userId="71d6d80ea22f8fe6" providerId="LiveId" clId="{907A6B13-7E78-4055-9996-C4403C203306}" dt="2023-01-26T11:38:48.016" v="5581" actId="478"/>
          <ac:spMkLst>
            <pc:docMk/>
            <pc:sldMk cId="0" sldId="273"/>
            <ac:spMk id="9" creationId="{D533923A-7AF1-98FA-69AB-5D8773DA6DBF}"/>
          </ac:spMkLst>
        </pc:spChg>
        <pc:spChg chg="add del mod">
          <ac:chgData name="Lorenzo Pérez Diez" userId="71d6d80ea22f8fe6" providerId="LiveId" clId="{907A6B13-7E78-4055-9996-C4403C203306}" dt="2023-01-26T11:38:52.523" v="5583" actId="478"/>
          <ac:spMkLst>
            <pc:docMk/>
            <pc:sldMk cId="0" sldId="273"/>
            <ac:spMk id="11" creationId="{F4FE63A8-A1A5-1CE7-B699-F9A1D5AB219D}"/>
          </ac:spMkLst>
        </pc:spChg>
        <pc:spChg chg="mod">
          <ac:chgData name="Lorenzo Pérez Diez" userId="71d6d80ea22f8fe6" providerId="LiveId" clId="{907A6B13-7E78-4055-9996-C4403C203306}" dt="2023-01-26T11:38:26.249" v="5575" actId="20577"/>
          <ac:spMkLst>
            <pc:docMk/>
            <pc:sldMk cId="0" sldId="273"/>
            <ac:spMk id="855" creationId="{00000000-0000-0000-0000-000000000000}"/>
          </ac:spMkLst>
        </pc:spChg>
        <pc:spChg chg="mod">
          <ac:chgData name="Lorenzo Pérez Diez" userId="71d6d80ea22f8fe6" providerId="LiveId" clId="{907A6B13-7E78-4055-9996-C4403C203306}" dt="2023-01-26T13:13:42.125" v="5770" actId="1076"/>
          <ac:spMkLst>
            <pc:docMk/>
            <pc:sldMk cId="0" sldId="273"/>
            <ac:spMk id="856" creationId="{00000000-0000-0000-0000-000000000000}"/>
          </ac:spMkLst>
        </pc:spChg>
        <pc:spChg chg="del">
          <ac:chgData name="Lorenzo Pérez Diez" userId="71d6d80ea22f8fe6" providerId="LiveId" clId="{907A6B13-7E78-4055-9996-C4403C203306}" dt="2023-01-26T11:38:35.799" v="5576" actId="478"/>
          <ac:spMkLst>
            <pc:docMk/>
            <pc:sldMk cId="0" sldId="273"/>
            <ac:spMk id="857" creationId="{00000000-0000-0000-0000-000000000000}"/>
          </ac:spMkLst>
        </pc:spChg>
        <pc:spChg chg="del">
          <ac:chgData name="Lorenzo Pérez Diez" userId="71d6d80ea22f8fe6" providerId="LiveId" clId="{907A6B13-7E78-4055-9996-C4403C203306}" dt="2023-01-26T11:38:46.012" v="5580" actId="478"/>
          <ac:spMkLst>
            <pc:docMk/>
            <pc:sldMk cId="0" sldId="273"/>
            <ac:spMk id="858" creationId="{00000000-0000-0000-0000-000000000000}"/>
          </ac:spMkLst>
        </pc:spChg>
        <pc:spChg chg="del">
          <ac:chgData name="Lorenzo Pérez Diez" userId="71d6d80ea22f8fe6" providerId="LiveId" clId="{907A6B13-7E78-4055-9996-C4403C203306}" dt="2023-01-26T11:38:41.666" v="5578" actId="478"/>
          <ac:spMkLst>
            <pc:docMk/>
            <pc:sldMk cId="0" sldId="273"/>
            <ac:spMk id="860" creationId="{00000000-0000-0000-0000-000000000000}"/>
          </ac:spMkLst>
        </pc:spChg>
        <pc:spChg chg="del">
          <ac:chgData name="Lorenzo Pérez Diez" userId="71d6d80ea22f8fe6" providerId="LiveId" clId="{907A6B13-7E78-4055-9996-C4403C203306}" dt="2023-01-26T11:38:44.006" v="5579" actId="478"/>
          <ac:spMkLst>
            <pc:docMk/>
            <pc:sldMk cId="0" sldId="273"/>
            <ac:spMk id="861" creationId="{00000000-0000-0000-0000-000000000000}"/>
          </ac:spMkLst>
        </pc:spChg>
        <pc:spChg chg="del">
          <ac:chgData name="Lorenzo Pérez Diez" userId="71d6d80ea22f8fe6" providerId="LiveId" clId="{907A6B13-7E78-4055-9996-C4403C203306}" dt="2023-01-26T11:38:50.352" v="5582" actId="478"/>
          <ac:spMkLst>
            <pc:docMk/>
            <pc:sldMk cId="0" sldId="273"/>
            <ac:spMk id="862" creationId="{00000000-0000-0000-0000-000000000000}"/>
          </ac:spMkLst>
        </pc:spChg>
      </pc:sldChg>
      <pc:sldChg chg="modSp mod ord">
        <pc:chgData name="Lorenzo Pérez Diez" userId="71d6d80ea22f8fe6" providerId="LiveId" clId="{907A6B13-7E78-4055-9996-C4403C203306}" dt="2023-01-26T11:37:21.035" v="5518" actId="6549"/>
        <pc:sldMkLst>
          <pc:docMk/>
          <pc:sldMk cId="0" sldId="278"/>
        </pc:sldMkLst>
        <pc:spChg chg="mod">
          <ac:chgData name="Lorenzo Pérez Diez" userId="71d6d80ea22f8fe6" providerId="LiveId" clId="{907A6B13-7E78-4055-9996-C4403C203306}" dt="2023-01-26T11:37:21.035" v="5518" actId="6549"/>
          <ac:spMkLst>
            <pc:docMk/>
            <pc:sldMk cId="0" sldId="278"/>
            <ac:spMk id="924" creationId="{00000000-0000-0000-0000-000000000000}"/>
          </ac:spMkLst>
        </pc:spChg>
      </pc:sldChg>
      <pc:sldChg chg="delSp modSp mod ord modNotesTx">
        <pc:chgData name="Lorenzo Pérez Diez" userId="71d6d80ea22f8fe6" providerId="LiveId" clId="{907A6B13-7E78-4055-9996-C4403C203306}" dt="2023-01-25T12:24:53.957" v="1729" actId="6549"/>
        <pc:sldMkLst>
          <pc:docMk/>
          <pc:sldMk cId="0" sldId="281"/>
        </pc:sldMkLst>
        <pc:spChg chg="mod">
          <ac:chgData name="Lorenzo Pérez Diez" userId="71d6d80ea22f8fe6" providerId="LiveId" clId="{907A6B13-7E78-4055-9996-C4403C203306}" dt="2023-01-25T12:14:25.826" v="871" actId="1036"/>
          <ac:spMkLst>
            <pc:docMk/>
            <pc:sldMk cId="0" sldId="281"/>
            <ac:spMk id="945" creationId="{00000000-0000-0000-0000-000000000000}"/>
          </ac:spMkLst>
        </pc:spChg>
        <pc:spChg chg="del mod">
          <ac:chgData name="Lorenzo Pérez Diez" userId="71d6d80ea22f8fe6" providerId="LiveId" clId="{907A6B13-7E78-4055-9996-C4403C203306}" dt="2023-01-25T12:14:19.418" v="854" actId="478"/>
          <ac:spMkLst>
            <pc:docMk/>
            <pc:sldMk cId="0" sldId="281"/>
            <ac:spMk id="946" creationId="{00000000-0000-0000-0000-000000000000}"/>
          </ac:spMkLst>
        </pc:spChg>
      </pc:sldChg>
      <pc:sldChg chg="addSp delSp modSp del mod modNotesTx">
        <pc:chgData name="Lorenzo Pérez Diez" userId="71d6d80ea22f8fe6" providerId="LiveId" clId="{907A6B13-7E78-4055-9996-C4403C203306}" dt="2023-01-25T13:08:12.668" v="2571" actId="47"/>
        <pc:sldMkLst>
          <pc:docMk/>
          <pc:sldMk cId="0" sldId="285"/>
        </pc:sldMkLst>
        <pc:spChg chg="add del mod">
          <ac:chgData name="Lorenzo Pérez Diez" userId="71d6d80ea22f8fe6" providerId="LiveId" clId="{907A6B13-7E78-4055-9996-C4403C203306}" dt="2023-01-25T11:45:02.419" v="9" actId="478"/>
          <ac:spMkLst>
            <pc:docMk/>
            <pc:sldMk cId="0" sldId="285"/>
            <ac:spMk id="3" creationId="{D869C5EC-0889-F4FB-6655-EEDBB2016A73}"/>
          </ac:spMkLst>
        </pc:spChg>
        <pc:spChg chg="del">
          <ac:chgData name="Lorenzo Pérez Diez" userId="71d6d80ea22f8fe6" providerId="LiveId" clId="{907A6B13-7E78-4055-9996-C4403C203306}" dt="2023-01-25T11:45:00.264" v="8" actId="478"/>
          <ac:spMkLst>
            <pc:docMk/>
            <pc:sldMk cId="0" sldId="285"/>
            <ac:spMk id="1033" creationId="{00000000-0000-0000-0000-000000000000}"/>
          </ac:spMkLst>
        </pc:spChg>
        <pc:spChg chg="mod">
          <ac:chgData name="Lorenzo Pérez Diez" userId="71d6d80ea22f8fe6" providerId="LiveId" clId="{907A6B13-7E78-4055-9996-C4403C203306}" dt="2023-01-25T11:45:17.782" v="33" actId="1035"/>
          <ac:spMkLst>
            <pc:docMk/>
            <pc:sldMk cId="0" sldId="285"/>
            <ac:spMk id="1035" creationId="{00000000-0000-0000-0000-000000000000}"/>
          </ac:spMkLst>
        </pc:spChg>
        <pc:spChg chg="mod">
          <ac:chgData name="Lorenzo Pérez Diez" userId="71d6d80ea22f8fe6" providerId="LiveId" clId="{907A6B13-7E78-4055-9996-C4403C203306}" dt="2023-01-25T11:45:17.782" v="33" actId="1035"/>
          <ac:spMkLst>
            <pc:docMk/>
            <pc:sldMk cId="0" sldId="285"/>
            <ac:spMk id="1036" creationId="{00000000-0000-0000-0000-000000000000}"/>
          </ac:spMkLst>
        </pc:spChg>
        <pc:spChg chg="mod">
          <ac:chgData name="Lorenzo Pérez Diez" userId="71d6d80ea22f8fe6" providerId="LiveId" clId="{907A6B13-7E78-4055-9996-C4403C203306}" dt="2023-01-25T11:45:17.782" v="33" actId="1035"/>
          <ac:spMkLst>
            <pc:docMk/>
            <pc:sldMk cId="0" sldId="285"/>
            <ac:spMk id="1037" creationId="{00000000-0000-0000-0000-000000000000}"/>
          </ac:spMkLst>
        </pc:spChg>
        <pc:spChg chg="mod">
          <ac:chgData name="Lorenzo Pérez Diez" userId="71d6d80ea22f8fe6" providerId="LiveId" clId="{907A6B13-7E78-4055-9996-C4403C203306}" dt="2023-01-25T11:45:17.782" v="33" actId="1035"/>
          <ac:spMkLst>
            <pc:docMk/>
            <pc:sldMk cId="0" sldId="285"/>
            <ac:spMk id="1038" creationId="{00000000-0000-0000-0000-000000000000}"/>
          </ac:spMkLst>
        </pc:spChg>
        <pc:spChg chg="mod">
          <ac:chgData name="Lorenzo Pérez Diez" userId="71d6d80ea22f8fe6" providerId="LiveId" clId="{907A6B13-7E78-4055-9996-C4403C203306}" dt="2023-01-25T11:45:17.782" v="33" actId="1035"/>
          <ac:spMkLst>
            <pc:docMk/>
            <pc:sldMk cId="0" sldId="285"/>
            <ac:spMk id="1039" creationId="{00000000-0000-0000-0000-000000000000}"/>
          </ac:spMkLst>
        </pc:spChg>
        <pc:spChg chg="mod">
          <ac:chgData name="Lorenzo Pérez Diez" userId="71d6d80ea22f8fe6" providerId="LiveId" clId="{907A6B13-7E78-4055-9996-C4403C203306}" dt="2023-01-25T11:45:17.782" v="33" actId="1035"/>
          <ac:spMkLst>
            <pc:docMk/>
            <pc:sldMk cId="0" sldId="285"/>
            <ac:spMk id="1040" creationId="{00000000-0000-0000-0000-000000000000}"/>
          </ac:spMkLst>
        </pc:spChg>
        <pc:spChg chg="mod">
          <ac:chgData name="Lorenzo Pérez Diez" userId="71d6d80ea22f8fe6" providerId="LiveId" clId="{907A6B13-7E78-4055-9996-C4403C203306}" dt="2023-01-25T11:45:17.782" v="33" actId="1035"/>
          <ac:spMkLst>
            <pc:docMk/>
            <pc:sldMk cId="0" sldId="285"/>
            <ac:spMk id="1041" creationId="{00000000-0000-0000-0000-000000000000}"/>
          </ac:spMkLst>
        </pc:spChg>
        <pc:spChg chg="mod">
          <ac:chgData name="Lorenzo Pérez Diez" userId="71d6d80ea22f8fe6" providerId="LiveId" clId="{907A6B13-7E78-4055-9996-C4403C203306}" dt="2023-01-25T11:45:17.782" v="33" actId="1035"/>
          <ac:spMkLst>
            <pc:docMk/>
            <pc:sldMk cId="0" sldId="285"/>
            <ac:spMk id="1042" creationId="{00000000-0000-0000-0000-000000000000}"/>
          </ac:spMkLst>
        </pc:spChg>
        <pc:spChg chg="mod">
          <ac:chgData name="Lorenzo Pérez Diez" userId="71d6d80ea22f8fe6" providerId="LiveId" clId="{907A6B13-7E78-4055-9996-C4403C203306}" dt="2023-01-25T11:45:17.782" v="33" actId="1035"/>
          <ac:spMkLst>
            <pc:docMk/>
            <pc:sldMk cId="0" sldId="285"/>
            <ac:spMk id="1043" creationId="{00000000-0000-0000-0000-000000000000}"/>
          </ac:spMkLst>
        </pc:spChg>
        <pc:spChg chg="mod">
          <ac:chgData name="Lorenzo Pérez Diez" userId="71d6d80ea22f8fe6" providerId="LiveId" clId="{907A6B13-7E78-4055-9996-C4403C203306}" dt="2023-01-25T11:45:17.782" v="33" actId="1035"/>
          <ac:spMkLst>
            <pc:docMk/>
            <pc:sldMk cId="0" sldId="285"/>
            <ac:spMk id="1044" creationId="{00000000-0000-0000-0000-000000000000}"/>
          </ac:spMkLst>
        </pc:spChg>
        <pc:spChg chg="mod">
          <ac:chgData name="Lorenzo Pérez Diez" userId="71d6d80ea22f8fe6" providerId="LiveId" clId="{907A6B13-7E78-4055-9996-C4403C203306}" dt="2023-01-25T11:45:17.782" v="33" actId="1035"/>
          <ac:spMkLst>
            <pc:docMk/>
            <pc:sldMk cId="0" sldId="285"/>
            <ac:spMk id="1045" creationId="{00000000-0000-0000-0000-000000000000}"/>
          </ac:spMkLst>
        </pc:spChg>
        <pc:spChg chg="mod">
          <ac:chgData name="Lorenzo Pérez Diez" userId="71d6d80ea22f8fe6" providerId="LiveId" clId="{907A6B13-7E78-4055-9996-C4403C203306}" dt="2023-01-25T12:04:10.530" v="193" actId="14100"/>
          <ac:spMkLst>
            <pc:docMk/>
            <pc:sldMk cId="0" sldId="285"/>
            <ac:spMk id="1046" creationId="{00000000-0000-0000-0000-000000000000}"/>
          </ac:spMkLst>
        </pc:spChg>
      </pc:sldChg>
      <pc:sldChg chg="modSp add mod ord modNotesTx">
        <pc:chgData name="Lorenzo Pérez Diez" userId="71d6d80ea22f8fe6" providerId="LiveId" clId="{907A6B13-7E78-4055-9996-C4403C203306}" dt="2023-01-26T13:15:21.331" v="5798" actId="20577"/>
        <pc:sldMkLst>
          <pc:docMk/>
          <pc:sldMk cId="2276583278" sldId="295"/>
        </pc:sldMkLst>
        <pc:spChg chg="mod">
          <ac:chgData name="Lorenzo Pérez Diez" userId="71d6d80ea22f8fe6" providerId="LiveId" clId="{907A6B13-7E78-4055-9996-C4403C203306}" dt="2023-01-26T11:38:11.583" v="5546" actId="20577"/>
          <ac:spMkLst>
            <pc:docMk/>
            <pc:sldMk cId="2276583278" sldId="295"/>
            <ac:spMk id="716" creationId="{00000000-0000-0000-0000-000000000000}"/>
          </ac:spMkLst>
        </pc:spChg>
      </pc:sldChg>
      <pc:sldChg chg="addSp modSp new mod modNotesTx">
        <pc:chgData name="Lorenzo Pérez Diez" userId="71d6d80ea22f8fe6" providerId="LiveId" clId="{907A6B13-7E78-4055-9996-C4403C203306}" dt="2023-01-26T11:33:53.405" v="5475" actId="20577"/>
        <pc:sldMkLst>
          <pc:docMk/>
          <pc:sldMk cId="2205774886" sldId="296"/>
        </pc:sldMkLst>
        <pc:spChg chg="add mod">
          <ac:chgData name="Lorenzo Pérez Diez" userId="71d6d80ea22f8fe6" providerId="LiveId" clId="{907A6B13-7E78-4055-9996-C4403C203306}" dt="2023-01-25T13:06:53.473" v="2565" actId="121"/>
          <ac:spMkLst>
            <pc:docMk/>
            <pc:sldMk cId="2205774886" sldId="296"/>
            <ac:spMk id="6" creationId="{30C93DD8-D77E-E82C-6994-EE7D07EC4E10}"/>
          </ac:spMkLst>
        </pc:spChg>
        <pc:picChg chg="add mod">
          <ac:chgData name="Lorenzo Pérez Diez" userId="71d6d80ea22f8fe6" providerId="LiveId" clId="{907A6B13-7E78-4055-9996-C4403C203306}" dt="2023-01-25T13:05:39.455" v="2515" actId="14100"/>
          <ac:picMkLst>
            <pc:docMk/>
            <pc:sldMk cId="2205774886" sldId="296"/>
            <ac:picMk id="4" creationId="{88C0C0D4-099C-B2FB-08C9-CAD32217BCD7}"/>
          </ac:picMkLst>
        </pc:picChg>
      </pc:sldChg>
      <pc:sldChg chg="add ord modNotesTx">
        <pc:chgData name="Lorenzo Pérez Diez" userId="71d6d80ea22f8fe6" providerId="LiveId" clId="{907A6B13-7E78-4055-9996-C4403C203306}" dt="2023-01-26T11:33:08.440" v="5397" actId="20577"/>
        <pc:sldMkLst>
          <pc:docMk/>
          <pc:sldMk cId="3432409702" sldId="297"/>
        </pc:sldMkLst>
      </pc:sldChg>
      <pc:sldChg chg="add ord modNotesTx">
        <pc:chgData name="Lorenzo Pérez Diez" userId="71d6d80ea22f8fe6" providerId="LiveId" clId="{907A6B13-7E78-4055-9996-C4403C203306}" dt="2023-01-26T10:51:45.219" v="4456" actId="6549"/>
        <pc:sldMkLst>
          <pc:docMk/>
          <pc:sldMk cId="367107921" sldId="298"/>
        </pc:sldMkLst>
      </pc:sldChg>
      <pc:sldChg chg="modSp add mod modNotesTx">
        <pc:chgData name="Lorenzo Pérez Diez" userId="71d6d80ea22f8fe6" providerId="LiveId" clId="{907A6B13-7E78-4055-9996-C4403C203306}" dt="2023-01-26T13:22:10.679" v="6562" actId="20577"/>
        <pc:sldMkLst>
          <pc:docMk/>
          <pc:sldMk cId="1279471601" sldId="299"/>
        </pc:sldMkLst>
        <pc:spChg chg="mod">
          <ac:chgData name="Lorenzo Pérez Diez" userId="71d6d80ea22f8fe6" providerId="LiveId" clId="{907A6B13-7E78-4055-9996-C4403C203306}" dt="2023-01-26T10:55:48.764" v="4687" actId="20577"/>
          <ac:spMkLst>
            <pc:docMk/>
            <pc:sldMk cId="1279471601" sldId="299"/>
            <ac:spMk id="829" creationId="{00000000-0000-0000-0000-000000000000}"/>
          </ac:spMkLst>
        </pc:spChg>
        <pc:spChg chg="mod">
          <ac:chgData name="Lorenzo Pérez Diez" userId="71d6d80ea22f8fe6" providerId="LiveId" clId="{907A6B13-7E78-4055-9996-C4403C203306}" dt="2023-01-26T10:56:17.772" v="4790" actId="14100"/>
          <ac:spMkLst>
            <pc:docMk/>
            <pc:sldMk cId="1279471601" sldId="299"/>
            <ac:spMk id="830" creationId="{00000000-0000-0000-0000-000000000000}"/>
          </ac:spMkLst>
        </pc:spChg>
        <pc:spChg chg="mod">
          <ac:chgData name="Lorenzo Pérez Diez" userId="71d6d80ea22f8fe6" providerId="LiveId" clId="{907A6B13-7E78-4055-9996-C4403C203306}" dt="2023-01-26T11:16:40.969" v="4919" actId="20577"/>
          <ac:spMkLst>
            <pc:docMk/>
            <pc:sldMk cId="1279471601" sldId="299"/>
            <ac:spMk id="831" creationId="{00000000-0000-0000-0000-000000000000}"/>
          </ac:spMkLst>
        </pc:spChg>
        <pc:spChg chg="mod">
          <ac:chgData name="Lorenzo Pérez Diez" userId="71d6d80ea22f8fe6" providerId="LiveId" clId="{907A6B13-7E78-4055-9996-C4403C203306}" dt="2023-01-26T11:17:21.091" v="4981" actId="5793"/>
          <ac:spMkLst>
            <pc:docMk/>
            <pc:sldMk cId="1279471601" sldId="299"/>
            <ac:spMk id="832" creationId="{00000000-0000-0000-0000-000000000000}"/>
          </ac:spMkLst>
        </pc:spChg>
        <pc:spChg chg="mod">
          <ac:chgData name="Lorenzo Pérez Diez" userId="71d6d80ea22f8fe6" providerId="LiveId" clId="{907A6B13-7E78-4055-9996-C4403C203306}" dt="2023-01-26T10:56:24.642" v="4801" actId="20577"/>
          <ac:spMkLst>
            <pc:docMk/>
            <pc:sldMk cId="1279471601" sldId="299"/>
            <ac:spMk id="833" creationId="{00000000-0000-0000-0000-000000000000}"/>
          </ac:spMkLst>
        </pc:spChg>
        <pc:spChg chg="mod">
          <ac:chgData name="Lorenzo Pérez Diez" userId="71d6d80ea22f8fe6" providerId="LiveId" clId="{907A6B13-7E78-4055-9996-C4403C203306}" dt="2023-01-26T11:16:20.016" v="4894" actId="14100"/>
          <ac:spMkLst>
            <pc:docMk/>
            <pc:sldMk cId="1279471601" sldId="299"/>
            <ac:spMk id="834" creationId="{00000000-0000-0000-0000-000000000000}"/>
          </ac:spMkLst>
        </pc:spChg>
      </pc:sldChg>
    </pc:docChg>
  </pc:docChgLst>
  <pc:docChgLst>
    <pc:chgData name="Lorenzo Pérez Diez" userId="71d6d80ea22f8fe6" providerId="LiveId" clId="{005AD430-B2D1-4ADB-BFAC-992D6FCF157E}"/>
    <pc:docChg chg="custSel modSld">
      <pc:chgData name="Lorenzo Pérez Diez" userId="71d6d80ea22f8fe6" providerId="LiveId" clId="{005AD430-B2D1-4ADB-BFAC-992D6FCF157E}" dt="2023-01-29T19:00:17.278" v="191" actId="20577"/>
      <pc:docMkLst>
        <pc:docMk/>
      </pc:docMkLst>
      <pc:sldChg chg="modNotesTx">
        <pc:chgData name="Lorenzo Pérez Diez" userId="71d6d80ea22f8fe6" providerId="LiveId" clId="{005AD430-B2D1-4ADB-BFAC-992D6FCF157E}" dt="2023-01-29T18:55:21.940" v="0" actId="6549"/>
        <pc:sldMkLst>
          <pc:docMk/>
          <pc:sldMk cId="0" sldId="256"/>
        </pc:sldMkLst>
      </pc:sldChg>
      <pc:sldChg chg="modNotesTx">
        <pc:chgData name="Lorenzo Pérez Diez" userId="71d6d80ea22f8fe6" providerId="LiveId" clId="{005AD430-B2D1-4ADB-BFAC-992D6FCF157E}" dt="2023-01-29T18:55:58.567" v="57" actId="20577"/>
        <pc:sldMkLst>
          <pc:docMk/>
          <pc:sldMk cId="0" sldId="257"/>
        </pc:sldMkLst>
      </pc:sldChg>
      <pc:sldChg chg="modNotesTx">
        <pc:chgData name="Lorenzo Pérez Diez" userId="71d6d80ea22f8fe6" providerId="LiveId" clId="{005AD430-B2D1-4ADB-BFAC-992D6FCF157E}" dt="2023-01-29T18:56:11.315" v="77" actId="20577"/>
        <pc:sldMkLst>
          <pc:docMk/>
          <pc:sldMk cId="0" sldId="259"/>
        </pc:sldMkLst>
      </pc:sldChg>
      <pc:sldChg chg="modNotesTx">
        <pc:chgData name="Lorenzo Pérez Diez" userId="71d6d80ea22f8fe6" providerId="LiveId" clId="{005AD430-B2D1-4ADB-BFAC-992D6FCF157E}" dt="2023-01-29T18:59:20.092" v="142" actId="123"/>
        <pc:sldMkLst>
          <pc:docMk/>
          <pc:sldMk cId="0" sldId="264"/>
        </pc:sldMkLst>
      </pc:sldChg>
      <pc:sldChg chg="modNotesTx">
        <pc:chgData name="Lorenzo Pérez Diez" userId="71d6d80ea22f8fe6" providerId="LiveId" clId="{005AD430-B2D1-4ADB-BFAC-992D6FCF157E}" dt="2023-01-29T18:57:09.490" v="114" actId="115"/>
        <pc:sldMkLst>
          <pc:docMk/>
          <pc:sldMk cId="0" sldId="271"/>
        </pc:sldMkLst>
      </pc:sldChg>
      <pc:sldChg chg="modNotesTx">
        <pc:chgData name="Lorenzo Pérez Diez" userId="71d6d80ea22f8fe6" providerId="LiveId" clId="{005AD430-B2D1-4ADB-BFAC-992D6FCF157E}" dt="2023-01-29T18:56:37.086" v="109" actId="6549"/>
        <pc:sldMkLst>
          <pc:docMk/>
          <pc:sldMk cId="0" sldId="281"/>
        </pc:sldMkLst>
      </pc:sldChg>
      <pc:sldChg chg="modNotesTx">
        <pc:chgData name="Lorenzo Pérez Diez" userId="71d6d80ea22f8fe6" providerId="LiveId" clId="{005AD430-B2D1-4ADB-BFAC-992D6FCF157E}" dt="2023-01-29T19:00:17.278" v="191" actId="20577"/>
        <pc:sldMkLst>
          <pc:docMk/>
          <pc:sldMk cId="0" sldId="283"/>
        </pc:sldMkLst>
      </pc:sldChg>
      <pc:sldChg chg="modNotesTx">
        <pc:chgData name="Lorenzo Pérez Diez" userId="71d6d80ea22f8fe6" providerId="LiveId" clId="{005AD430-B2D1-4ADB-BFAC-992D6FCF157E}" dt="2023-01-29T19:00:01.637" v="149" actId="6549"/>
        <pc:sldMkLst>
          <pc:docMk/>
          <pc:sldMk cId="2276583278" sldId="295"/>
        </pc:sldMkLst>
      </pc:sldChg>
      <pc:sldChg chg="modNotesTx">
        <pc:chgData name="Lorenzo Pérez Diez" userId="71d6d80ea22f8fe6" providerId="LiveId" clId="{005AD430-B2D1-4ADB-BFAC-992D6FCF157E}" dt="2023-01-29T18:57:22.291" v="117" actId="115"/>
        <pc:sldMkLst>
          <pc:docMk/>
          <pc:sldMk cId="1279471601" sldId="299"/>
        </pc:sldMkLst>
      </pc:sldChg>
      <pc:sldChg chg="modNotesTx">
        <pc:chgData name="Lorenzo Pérez Diez" userId="71d6d80ea22f8fe6" providerId="LiveId" clId="{005AD430-B2D1-4ADB-BFAC-992D6FCF157E}" dt="2023-01-29T18:59:39.132" v="145" actId="115"/>
        <pc:sldMkLst>
          <pc:docMk/>
          <pc:sldMk cId="988957355" sldId="300"/>
        </pc:sldMkLst>
      </pc:sldChg>
      <pc:sldChg chg="modNotesTx">
        <pc:chgData name="Lorenzo Pérez Diez" userId="71d6d80ea22f8fe6" providerId="LiveId" clId="{005AD430-B2D1-4ADB-BFAC-992D6FCF157E}" dt="2023-01-29T18:59:51.773" v="148" actId="115"/>
        <pc:sldMkLst>
          <pc:docMk/>
          <pc:sldMk cId="477712793" sldId="301"/>
        </pc:sldMkLst>
      </pc:sldChg>
    </pc:docChg>
  </pc:docChgLst>
  <pc:docChgLst>
    <pc:chgData name="Lorenzo Pérez Diez" userId="71d6d80ea22f8fe6" providerId="LiveId" clId="{44FD3F38-904E-4503-8B04-F50BA446916E}"/>
    <pc:docChg chg="undo custSel addSld delSld modSld sldOrd">
      <pc:chgData name="Lorenzo Pérez Diez" userId="71d6d80ea22f8fe6" providerId="LiveId" clId="{44FD3F38-904E-4503-8B04-F50BA446916E}" dt="2023-01-29T18:54:15.727" v="5521"/>
      <pc:docMkLst>
        <pc:docMk/>
      </pc:docMkLst>
      <pc:sldChg chg="modSp mod">
        <pc:chgData name="Lorenzo Pérez Diez" userId="71d6d80ea22f8fe6" providerId="LiveId" clId="{44FD3F38-904E-4503-8B04-F50BA446916E}" dt="2023-01-29T18:49:25.926" v="5500" actId="14100"/>
        <pc:sldMkLst>
          <pc:docMk/>
          <pc:sldMk cId="0" sldId="257"/>
        </pc:sldMkLst>
        <pc:spChg chg="mod">
          <ac:chgData name="Lorenzo Pérez Diez" userId="71d6d80ea22f8fe6" providerId="LiveId" clId="{44FD3F38-904E-4503-8B04-F50BA446916E}" dt="2023-01-29T18:49:25.926" v="5500" actId="14100"/>
          <ac:spMkLst>
            <pc:docMk/>
            <pc:sldMk cId="0" sldId="257"/>
            <ac:spMk id="10" creationId="{2C14BF0E-E160-3F5B-4F7B-64E1539F39EA}"/>
          </ac:spMkLst>
        </pc:spChg>
      </pc:sldChg>
      <pc:sldChg chg="modTransition">
        <pc:chgData name="Lorenzo Pérez Diez" userId="71d6d80ea22f8fe6" providerId="LiveId" clId="{44FD3F38-904E-4503-8B04-F50BA446916E}" dt="2023-01-29T18:49:32.147" v="5501"/>
        <pc:sldMkLst>
          <pc:docMk/>
          <pc:sldMk cId="0" sldId="259"/>
        </pc:sldMkLst>
      </pc:sldChg>
      <pc:sldChg chg="addSp delSp modSp mod modTransition modAnim modNotesTx">
        <pc:chgData name="Lorenzo Pérez Diez" userId="71d6d80ea22f8fe6" providerId="LiveId" clId="{44FD3F38-904E-4503-8B04-F50BA446916E}" dt="2023-01-29T18:51:41.983" v="5512"/>
        <pc:sldMkLst>
          <pc:docMk/>
          <pc:sldMk cId="0" sldId="264"/>
        </pc:sldMkLst>
        <pc:spChg chg="add del mod">
          <ac:chgData name="Lorenzo Pérez Diez" userId="71d6d80ea22f8fe6" providerId="LiveId" clId="{44FD3F38-904E-4503-8B04-F50BA446916E}" dt="2023-01-29T00:23:40.122" v="38"/>
          <ac:spMkLst>
            <pc:docMk/>
            <pc:sldMk cId="0" sldId="264"/>
            <ac:spMk id="2" creationId="{4B04BB0C-86E2-FBA9-A510-1B6903D39FE3}"/>
          </ac:spMkLst>
        </pc:spChg>
        <pc:spChg chg="add mod">
          <ac:chgData name="Lorenzo Pérez Diez" userId="71d6d80ea22f8fe6" providerId="LiveId" clId="{44FD3F38-904E-4503-8B04-F50BA446916E}" dt="2023-01-29T17:56:41.392" v="1810" actId="122"/>
          <ac:spMkLst>
            <pc:docMk/>
            <pc:sldMk cId="0" sldId="264"/>
            <ac:spMk id="3" creationId="{AC60F992-11A0-790A-5FED-4912BC38B5D5}"/>
          </ac:spMkLst>
        </pc:spChg>
        <pc:spChg chg="add del mod">
          <ac:chgData name="Lorenzo Pérez Diez" userId="71d6d80ea22f8fe6" providerId="LiveId" clId="{44FD3F38-904E-4503-8B04-F50BA446916E}" dt="2023-01-29T17:52:28.176" v="1643"/>
          <ac:spMkLst>
            <pc:docMk/>
            <pc:sldMk cId="0" sldId="264"/>
            <ac:spMk id="7" creationId="{C0E28C8C-E5EB-33AD-67C8-786EF2AFA6D5}"/>
          </ac:spMkLst>
        </pc:spChg>
        <pc:spChg chg="mod">
          <ac:chgData name="Lorenzo Pérez Diez" userId="71d6d80ea22f8fe6" providerId="LiveId" clId="{44FD3F38-904E-4503-8B04-F50BA446916E}" dt="2023-01-29T00:22:06.442" v="10" actId="14100"/>
          <ac:spMkLst>
            <pc:docMk/>
            <pc:sldMk cId="0" sldId="264"/>
            <ac:spMk id="754" creationId="{00000000-0000-0000-0000-000000000000}"/>
          </ac:spMkLst>
        </pc:spChg>
        <pc:spChg chg="mod">
          <ac:chgData name="Lorenzo Pérez Diez" userId="71d6d80ea22f8fe6" providerId="LiveId" clId="{44FD3F38-904E-4503-8B04-F50BA446916E}" dt="2023-01-29T00:22:41.592" v="28" actId="1076"/>
          <ac:spMkLst>
            <pc:docMk/>
            <pc:sldMk cId="0" sldId="264"/>
            <ac:spMk id="755" creationId="{00000000-0000-0000-0000-000000000000}"/>
          </ac:spMkLst>
        </pc:spChg>
        <pc:spChg chg="mod">
          <ac:chgData name="Lorenzo Pérez Diez" userId="71d6d80ea22f8fe6" providerId="LiveId" clId="{44FD3F38-904E-4503-8B04-F50BA446916E}" dt="2023-01-29T00:22:19.807" v="22" actId="14100"/>
          <ac:spMkLst>
            <pc:docMk/>
            <pc:sldMk cId="0" sldId="264"/>
            <ac:spMk id="756" creationId="{00000000-0000-0000-0000-000000000000}"/>
          </ac:spMkLst>
        </pc:spChg>
        <pc:spChg chg="mod">
          <ac:chgData name="Lorenzo Pérez Diez" userId="71d6d80ea22f8fe6" providerId="LiveId" clId="{44FD3F38-904E-4503-8B04-F50BA446916E}" dt="2023-01-29T00:22:38.778" v="27" actId="1076"/>
          <ac:spMkLst>
            <pc:docMk/>
            <pc:sldMk cId="0" sldId="264"/>
            <ac:spMk id="757" creationId="{00000000-0000-0000-0000-000000000000}"/>
          </ac:spMkLst>
        </pc:spChg>
        <pc:graphicFrameChg chg="add del mod">
          <ac:chgData name="Lorenzo Pérez Diez" userId="71d6d80ea22f8fe6" providerId="LiveId" clId="{44FD3F38-904E-4503-8B04-F50BA446916E}" dt="2023-01-29T17:52:28.176" v="1643"/>
          <ac:graphicFrameMkLst>
            <pc:docMk/>
            <pc:sldMk cId="0" sldId="264"/>
            <ac:graphicFrameMk id="2" creationId="{DF15DA77-0A2B-A7C7-CF8C-54B6AF318AED}"/>
          </ac:graphicFrameMkLst>
        </pc:graphicFrameChg>
        <pc:graphicFrameChg chg="add del mod">
          <ac:chgData name="Lorenzo Pérez Diez" userId="71d6d80ea22f8fe6" providerId="LiveId" clId="{44FD3F38-904E-4503-8B04-F50BA446916E}" dt="2023-01-29T17:52:28.176" v="1643"/>
          <ac:graphicFrameMkLst>
            <pc:docMk/>
            <pc:sldMk cId="0" sldId="264"/>
            <ac:graphicFrameMk id="4" creationId="{D2E3F74D-D6EC-CA9E-F9CD-213680B339DD}"/>
          </ac:graphicFrameMkLst>
        </pc:graphicFrameChg>
        <pc:graphicFrameChg chg="add del mod">
          <ac:chgData name="Lorenzo Pérez Diez" userId="71d6d80ea22f8fe6" providerId="LiveId" clId="{44FD3F38-904E-4503-8B04-F50BA446916E}" dt="2023-01-29T17:52:28.176" v="1643"/>
          <ac:graphicFrameMkLst>
            <pc:docMk/>
            <pc:sldMk cId="0" sldId="264"/>
            <ac:graphicFrameMk id="5" creationId="{27855115-0683-1D87-DA8A-9F009A653D31}"/>
          </ac:graphicFrameMkLst>
        </pc:graphicFrameChg>
        <pc:graphicFrameChg chg="add del mod">
          <ac:chgData name="Lorenzo Pérez Diez" userId="71d6d80ea22f8fe6" providerId="LiveId" clId="{44FD3F38-904E-4503-8B04-F50BA446916E}" dt="2023-01-29T17:52:28.176" v="1643"/>
          <ac:graphicFrameMkLst>
            <pc:docMk/>
            <pc:sldMk cId="0" sldId="264"/>
            <ac:graphicFrameMk id="6" creationId="{153179DA-EF0B-A92A-9B1F-2409D8005734}"/>
          </ac:graphicFrameMkLst>
        </pc:graphicFrameChg>
      </pc:sldChg>
      <pc:sldChg chg="modSp add del mod modNotesTx">
        <pc:chgData name="Lorenzo Pérez Diez" userId="71d6d80ea22f8fe6" providerId="LiveId" clId="{44FD3F38-904E-4503-8B04-F50BA446916E}" dt="2023-01-29T18:05:14.287" v="2145" actId="47"/>
        <pc:sldMkLst>
          <pc:docMk/>
          <pc:sldMk cId="0" sldId="265"/>
        </pc:sldMkLst>
        <pc:spChg chg="mod">
          <ac:chgData name="Lorenzo Pérez Diez" userId="71d6d80ea22f8fe6" providerId="LiveId" clId="{44FD3F38-904E-4503-8B04-F50BA446916E}" dt="2023-01-29T18:02:38.698" v="2062" actId="1076"/>
          <ac:spMkLst>
            <pc:docMk/>
            <pc:sldMk cId="0" sldId="265"/>
            <ac:spMk id="763" creationId="{00000000-0000-0000-0000-000000000000}"/>
          </ac:spMkLst>
        </pc:spChg>
        <pc:spChg chg="mod">
          <ac:chgData name="Lorenzo Pérez Diez" userId="71d6d80ea22f8fe6" providerId="LiveId" clId="{44FD3F38-904E-4503-8B04-F50BA446916E}" dt="2023-01-29T18:02:45.063" v="2068" actId="1035"/>
          <ac:spMkLst>
            <pc:docMk/>
            <pc:sldMk cId="0" sldId="265"/>
            <ac:spMk id="764" creationId="{00000000-0000-0000-0000-000000000000}"/>
          </ac:spMkLst>
        </pc:spChg>
      </pc:sldChg>
      <pc:sldChg chg="del">
        <pc:chgData name="Lorenzo Pérez Diez" userId="71d6d80ea22f8fe6" providerId="LiveId" clId="{44FD3F38-904E-4503-8B04-F50BA446916E}" dt="2023-01-29T00:33:40.413" v="1641" actId="47"/>
        <pc:sldMkLst>
          <pc:docMk/>
          <pc:sldMk cId="0" sldId="266"/>
        </pc:sldMkLst>
      </pc:sldChg>
      <pc:sldChg chg="modTransition">
        <pc:chgData name="Lorenzo Pérez Diez" userId="71d6d80ea22f8fe6" providerId="LiveId" clId="{44FD3F38-904E-4503-8B04-F50BA446916E}" dt="2023-01-29T18:50:46.889" v="5507"/>
        <pc:sldMkLst>
          <pc:docMk/>
          <pc:sldMk cId="0" sldId="267"/>
        </pc:sldMkLst>
      </pc:sldChg>
      <pc:sldChg chg="del">
        <pc:chgData name="Lorenzo Pérez Diez" userId="71d6d80ea22f8fe6" providerId="LiveId" clId="{44FD3F38-904E-4503-8B04-F50BA446916E}" dt="2023-01-29T00:33:40.413" v="1641" actId="47"/>
        <pc:sldMkLst>
          <pc:docMk/>
          <pc:sldMk cId="0" sldId="268"/>
        </pc:sldMkLst>
      </pc:sldChg>
      <pc:sldChg chg="del">
        <pc:chgData name="Lorenzo Pérez Diez" userId="71d6d80ea22f8fe6" providerId="LiveId" clId="{44FD3F38-904E-4503-8B04-F50BA446916E}" dt="2023-01-29T00:33:40.413" v="1641" actId="47"/>
        <pc:sldMkLst>
          <pc:docMk/>
          <pc:sldMk cId="0" sldId="269"/>
        </pc:sldMkLst>
      </pc:sldChg>
      <pc:sldChg chg="del">
        <pc:chgData name="Lorenzo Pérez Diez" userId="71d6d80ea22f8fe6" providerId="LiveId" clId="{44FD3F38-904E-4503-8B04-F50BA446916E}" dt="2023-01-29T00:33:40.413" v="1641" actId="47"/>
        <pc:sldMkLst>
          <pc:docMk/>
          <pc:sldMk cId="0" sldId="270"/>
        </pc:sldMkLst>
      </pc:sldChg>
      <pc:sldChg chg="modSp mod modTransition modAnim modNotesTx">
        <pc:chgData name="Lorenzo Pérez Diez" userId="71d6d80ea22f8fe6" providerId="LiveId" clId="{44FD3F38-904E-4503-8B04-F50BA446916E}" dt="2023-01-29T18:51:25.117" v="5509"/>
        <pc:sldMkLst>
          <pc:docMk/>
          <pc:sldMk cId="0" sldId="271"/>
        </pc:sldMkLst>
        <pc:spChg chg="mod">
          <ac:chgData name="Lorenzo Pérez Diez" userId="71d6d80ea22f8fe6" providerId="LiveId" clId="{44FD3F38-904E-4503-8B04-F50BA446916E}" dt="2023-01-29T18:04:57.413" v="2144" actId="1076"/>
          <ac:spMkLst>
            <pc:docMk/>
            <pc:sldMk cId="0" sldId="271"/>
            <ac:spMk id="830" creationId="{00000000-0000-0000-0000-000000000000}"/>
          </ac:spMkLst>
        </pc:spChg>
        <pc:spChg chg="mod">
          <ac:chgData name="Lorenzo Pérez Diez" userId="71d6d80ea22f8fe6" providerId="LiveId" clId="{44FD3F38-904E-4503-8B04-F50BA446916E}" dt="2023-01-29T18:04:40.129" v="2140" actId="1036"/>
          <ac:spMkLst>
            <pc:docMk/>
            <pc:sldMk cId="0" sldId="271"/>
            <ac:spMk id="831" creationId="{00000000-0000-0000-0000-000000000000}"/>
          </ac:spMkLst>
        </pc:spChg>
        <pc:spChg chg="mod">
          <ac:chgData name="Lorenzo Pérez Diez" userId="71d6d80ea22f8fe6" providerId="LiveId" clId="{44FD3F38-904E-4503-8B04-F50BA446916E}" dt="2023-01-29T18:04:34.890" v="2132" actId="1036"/>
          <ac:spMkLst>
            <pc:docMk/>
            <pc:sldMk cId="0" sldId="271"/>
            <ac:spMk id="832" creationId="{00000000-0000-0000-0000-000000000000}"/>
          </ac:spMkLst>
        </pc:spChg>
        <pc:spChg chg="mod">
          <ac:chgData name="Lorenzo Pérez Diez" userId="71d6d80ea22f8fe6" providerId="LiveId" clId="{44FD3F38-904E-4503-8B04-F50BA446916E}" dt="2023-01-29T18:04:54.210" v="2143" actId="1076"/>
          <ac:spMkLst>
            <pc:docMk/>
            <pc:sldMk cId="0" sldId="271"/>
            <ac:spMk id="834" creationId="{00000000-0000-0000-0000-000000000000}"/>
          </ac:spMkLst>
        </pc:spChg>
      </pc:sldChg>
      <pc:sldChg chg="del">
        <pc:chgData name="Lorenzo Pérez Diez" userId="71d6d80ea22f8fe6" providerId="LiveId" clId="{44FD3F38-904E-4503-8B04-F50BA446916E}" dt="2023-01-29T00:33:40.413" v="1641" actId="47"/>
        <pc:sldMkLst>
          <pc:docMk/>
          <pc:sldMk cId="0" sldId="272"/>
        </pc:sldMkLst>
      </pc:sldChg>
      <pc:sldChg chg="modTransition modAnim modNotesTx">
        <pc:chgData name="Lorenzo Pérez Diez" userId="71d6d80ea22f8fe6" providerId="LiveId" clId="{44FD3F38-904E-4503-8B04-F50BA446916E}" dt="2023-01-29T18:54:15.727" v="5521"/>
        <pc:sldMkLst>
          <pc:docMk/>
          <pc:sldMk cId="0" sldId="273"/>
        </pc:sldMkLst>
      </pc:sldChg>
      <pc:sldChg chg="del">
        <pc:chgData name="Lorenzo Pérez Diez" userId="71d6d80ea22f8fe6" providerId="LiveId" clId="{44FD3F38-904E-4503-8B04-F50BA446916E}" dt="2023-01-29T00:33:40.413" v="1641" actId="47"/>
        <pc:sldMkLst>
          <pc:docMk/>
          <pc:sldMk cId="0" sldId="274"/>
        </pc:sldMkLst>
      </pc:sldChg>
      <pc:sldChg chg="modTransition modNotesTx">
        <pc:chgData name="Lorenzo Pérez Diez" userId="71d6d80ea22f8fe6" providerId="LiveId" clId="{44FD3F38-904E-4503-8B04-F50BA446916E}" dt="2023-01-29T18:46:48.161" v="5480"/>
        <pc:sldMkLst>
          <pc:docMk/>
          <pc:sldMk cId="0" sldId="277"/>
        </pc:sldMkLst>
      </pc:sldChg>
      <pc:sldChg chg="modTransition">
        <pc:chgData name="Lorenzo Pérez Diez" userId="71d6d80ea22f8fe6" providerId="LiveId" clId="{44FD3F38-904E-4503-8B04-F50BA446916E}" dt="2023-01-29T18:52:36.050" v="5519"/>
        <pc:sldMkLst>
          <pc:docMk/>
          <pc:sldMk cId="0" sldId="278"/>
        </pc:sldMkLst>
      </pc:sldChg>
      <pc:sldChg chg="del">
        <pc:chgData name="Lorenzo Pérez Diez" userId="71d6d80ea22f8fe6" providerId="LiveId" clId="{44FD3F38-904E-4503-8B04-F50BA446916E}" dt="2023-01-29T00:33:40.413" v="1641" actId="47"/>
        <pc:sldMkLst>
          <pc:docMk/>
          <pc:sldMk cId="0" sldId="279"/>
        </pc:sldMkLst>
      </pc:sldChg>
      <pc:sldChg chg="del">
        <pc:chgData name="Lorenzo Pérez Diez" userId="71d6d80ea22f8fe6" providerId="LiveId" clId="{44FD3F38-904E-4503-8B04-F50BA446916E}" dt="2023-01-29T00:33:40.413" v="1641" actId="47"/>
        <pc:sldMkLst>
          <pc:docMk/>
          <pc:sldMk cId="0" sldId="280"/>
        </pc:sldMkLst>
      </pc:sldChg>
      <pc:sldChg chg="modTransition">
        <pc:chgData name="Lorenzo Pérez Diez" userId="71d6d80ea22f8fe6" providerId="LiveId" clId="{44FD3F38-904E-4503-8B04-F50BA446916E}" dt="2023-01-29T18:44:11.637" v="5465"/>
        <pc:sldMkLst>
          <pc:docMk/>
          <pc:sldMk cId="0" sldId="281"/>
        </pc:sldMkLst>
      </pc:sldChg>
      <pc:sldChg chg="del">
        <pc:chgData name="Lorenzo Pérez Diez" userId="71d6d80ea22f8fe6" providerId="LiveId" clId="{44FD3F38-904E-4503-8B04-F50BA446916E}" dt="2023-01-29T00:33:40.413" v="1641" actId="47"/>
        <pc:sldMkLst>
          <pc:docMk/>
          <pc:sldMk cId="0" sldId="282"/>
        </pc:sldMkLst>
      </pc:sldChg>
      <pc:sldChg chg="modSp mod ord modTransition modAnim modNotesTx">
        <pc:chgData name="Lorenzo Pérez Diez" userId="71d6d80ea22f8fe6" providerId="LiveId" clId="{44FD3F38-904E-4503-8B04-F50BA446916E}" dt="2023-01-29T18:52:27.948" v="5518"/>
        <pc:sldMkLst>
          <pc:docMk/>
          <pc:sldMk cId="0" sldId="283"/>
        </pc:sldMkLst>
        <pc:spChg chg="mod">
          <ac:chgData name="Lorenzo Pérez Diez" userId="71d6d80ea22f8fe6" providerId="LiveId" clId="{44FD3F38-904E-4503-8B04-F50BA446916E}" dt="2023-01-29T18:24:03.033" v="5203" actId="1076"/>
          <ac:spMkLst>
            <pc:docMk/>
            <pc:sldMk cId="0" sldId="283"/>
            <ac:spMk id="994" creationId="{00000000-0000-0000-0000-000000000000}"/>
          </ac:spMkLst>
        </pc:spChg>
        <pc:spChg chg="mod">
          <ac:chgData name="Lorenzo Pérez Diez" userId="71d6d80ea22f8fe6" providerId="LiveId" clId="{44FD3F38-904E-4503-8B04-F50BA446916E}" dt="2023-01-29T18:27:38.281" v="5437" actId="20577"/>
          <ac:spMkLst>
            <pc:docMk/>
            <pc:sldMk cId="0" sldId="283"/>
            <ac:spMk id="1016" creationId="{00000000-0000-0000-0000-000000000000}"/>
          </ac:spMkLst>
        </pc:spChg>
        <pc:spChg chg="mod">
          <ac:chgData name="Lorenzo Pérez Diez" userId="71d6d80ea22f8fe6" providerId="LiveId" clId="{44FD3F38-904E-4503-8B04-F50BA446916E}" dt="2023-01-29T18:26:01.360" v="5350" actId="1076"/>
          <ac:spMkLst>
            <pc:docMk/>
            <pc:sldMk cId="0" sldId="283"/>
            <ac:spMk id="1017" creationId="{00000000-0000-0000-0000-000000000000}"/>
          </ac:spMkLst>
        </pc:spChg>
        <pc:spChg chg="mod">
          <ac:chgData name="Lorenzo Pérez Diez" userId="71d6d80ea22f8fe6" providerId="LiveId" clId="{44FD3F38-904E-4503-8B04-F50BA446916E}" dt="2023-01-29T18:26:48.097" v="5397" actId="14100"/>
          <ac:spMkLst>
            <pc:docMk/>
            <pc:sldMk cId="0" sldId="283"/>
            <ac:spMk id="1018" creationId="{00000000-0000-0000-0000-000000000000}"/>
          </ac:spMkLst>
        </pc:spChg>
        <pc:spChg chg="mod">
          <ac:chgData name="Lorenzo Pérez Diez" userId="71d6d80ea22f8fe6" providerId="LiveId" clId="{44FD3F38-904E-4503-8B04-F50BA446916E}" dt="2023-01-29T18:25:48.961" v="5346" actId="1076"/>
          <ac:spMkLst>
            <pc:docMk/>
            <pc:sldMk cId="0" sldId="283"/>
            <ac:spMk id="1019" creationId="{00000000-0000-0000-0000-000000000000}"/>
          </ac:spMkLst>
        </pc:spChg>
        <pc:spChg chg="mod">
          <ac:chgData name="Lorenzo Pérez Diez" userId="71d6d80ea22f8fe6" providerId="LiveId" clId="{44FD3F38-904E-4503-8B04-F50BA446916E}" dt="2023-01-29T18:26:21.795" v="5373" actId="14100"/>
          <ac:spMkLst>
            <pc:docMk/>
            <pc:sldMk cId="0" sldId="283"/>
            <ac:spMk id="1020" creationId="{00000000-0000-0000-0000-000000000000}"/>
          </ac:spMkLst>
        </pc:spChg>
        <pc:spChg chg="mod">
          <ac:chgData name="Lorenzo Pérez Diez" userId="71d6d80ea22f8fe6" providerId="LiveId" clId="{44FD3F38-904E-4503-8B04-F50BA446916E}" dt="2023-01-29T18:27:25.817" v="5417" actId="1076"/>
          <ac:spMkLst>
            <pc:docMk/>
            <pc:sldMk cId="0" sldId="283"/>
            <ac:spMk id="1021" creationId="{00000000-0000-0000-0000-000000000000}"/>
          </ac:spMkLst>
        </pc:spChg>
      </pc:sldChg>
      <pc:sldChg chg="del">
        <pc:chgData name="Lorenzo Pérez Diez" userId="71d6d80ea22f8fe6" providerId="LiveId" clId="{44FD3F38-904E-4503-8B04-F50BA446916E}" dt="2023-01-29T00:33:40.413" v="1641" actId="47"/>
        <pc:sldMkLst>
          <pc:docMk/>
          <pc:sldMk cId="0" sldId="284"/>
        </pc:sldMkLst>
      </pc:sldChg>
      <pc:sldChg chg="del">
        <pc:chgData name="Lorenzo Pérez Diez" userId="71d6d80ea22f8fe6" providerId="LiveId" clId="{44FD3F38-904E-4503-8B04-F50BA446916E}" dt="2023-01-29T00:33:40.413" v="1641" actId="47"/>
        <pc:sldMkLst>
          <pc:docMk/>
          <pc:sldMk cId="0" sldId="286"/>
        </pc:sldMkLst>
      </pc:sldChg>
      <pc:sldChg chg="del">
        <pc:chgData name="Lorenzo Pérez Diez" userId="71d6d80ea22f8fe6" providerId="LiveId" clId="{44FD3F38-904E-4503-8B04-F50BA446916E}" dt="2023-01-29T00:33:40.413" v="1641" actId="47"/>
        <pc:sldMkLst>
          <pc:docMk/>
          <pc:sldMk cId="0" sldId="287"/>
        </pc:sldMkLst>
      </pc:sldChg>
      <pc:sldChg chg="del">
        <pc:chgData name="Lorenzo Pérez Diez" userId="71d6d80ea22f8fe6" providerId="LiveId" clId="{44FD3F38-904E-4503-8B04-F50BA446916E}" dt="2023-01-29T00:33:40.413" v="1641" actId="47"/>
        <pc:sldMkLst>
          <pc:docMk/>
          <pc:sldMk cId="0" sldId="288"/>
        </pc:sldMkLst>
      </pc:sldChg>
      <pc:sldChg chg="del">
        <pc:chgData name="Lorenzo Pérez Diez" userId="71d6d80ea22f8fe6" providerId="LiveId" clId="{44FD3F38-904E-4503-8B04-F50BA446916E}" dt="2023-01-29T00:33:40.413" v="1641" actId="47"/>
        <pc:sldMkLst>
          <pc:docMk/>
          <pc:sldMk cId="0" sldId="289"/>
        </pc:sldMkLst>
      </pc:sldChg>
      <pc:sldChg chg="del">
        <pc:chgData name="Lorenzo Pérez Diez" userId="71d6d80ea22f8fe6" providerId="LiveId" clId="{44FD3F38-904E-4503-8B04-F50BA446916E}" dt="2023-01-29T00:33:40.413" v="1641" actId="47"/>
        <pc:sldMkLst>
          <pc:docMk/>
          <pc:sldMk cId="0" sldId="290"/>
        </pc:sldMkLst>
      </pc:sldChg>
      <pc:sldChg chg="del">
        <pc:chgData name="Lorenzo Pérez Diez" userId="71d6d80ea22f8fe6" providerId="LiveId" clId="{44FD3F38-904E-4503-8B04-F50BA446916E}" dt="2023-01-29T00:33:40.413" v="1641" actId="47"/>
        <pc:sldMkLst>
          <pc:docMk/>
          <pc:sldMk cId="0" sldId="291"/>
        </pc:sldMkLst>
      </pc:sldChg>
      <pc:sldChg chg="del">
        <pc:chgData name="Lorenzo Pérez Diez" userId="71d6d80ea22f8fe6" providerId="LiveId" clId="{44FD3F38-904E-4503-8B04-F50BA446916E}" dt="2023-01-29T00:33:40.413" v="1641" actId="47"/>
        <pc:sldMkLst>
          <pc:docMk/>
          <pc:sldMk cId="0" sldId="292"/>
        </pc:sldMkLst>
      </pc:sldChg>
      <pc:sldChg chg="del">
        <pc:chgData name="Lorenzo Pérez Diez" userId="71d6d80ea22f8fe6" providerId="LiveId" clId="{44FD3F38-904E-4503-8B04-F50BA446916E}" dt="2023-01-29T00:33:40.413" v="1641" actId="47"/>
        <pc:sldMkLst>
          <pc:docMk/>
          <pc:sldMk cId="0" sldId="293"/>
        </pc:sldMkLst>
      </pc:sldChg>
      <pc:sldChg chg="del">
        <pc:chgData name="Lorenzo Pérez Diez" userId="71d6d80ea22f8fe6" providerId="LiveId" clId="{44FD3F38-904E-4503-8B04-F50BA446916E}" dt="2023-01-29T00:33:40.413" v="1641" actId="47"/>
        <pc:sldMkLst>
          <pc:docMk/>
          <pc:sldMk cId="0" sldId="294"/>
        </pc:sldMkLst>
      </pc:sldChg>
      <pc:sldChg chg="modTransition">
        <pc:chgData name="Lorenzo Pérez Diez" userId="71d6d80ea22f8fe6" providerId="LiveId" clId="{44FD3F38-904E-4503-8B04-F50BA446916E}" dt="2023-01-29T18:47:58.851" v="5490"/>
        <pc:sldMkLst>
          <pc:docMk/>
          <pc:sldMk cId="2276583278" sldId="295"/>
        </pc:sldMkLst>
      </pc:sldChg>
      <pc:sldChg chg="modTransition modNotesTx">
        <pc:chgData name="Lorenzo Pérez Diez" userId="71d6d80ea22f8fe6" providerId="LiveId" clId="{44FD3F38-904E-4503-8B04-F50BA446916E}" dt="2023-01-29T18:42:43.763" v="5454"/>
        <pc:sldMkLst>
          <pc:docMk/>
          <pc:sldMk cId="2205774886" sldId="296"/>
        </pc:sldMkLst>
      </pc:sldChg>
      <pc:sldChg chg="delSp mod modTransition delAnim modAnim modNotesTx">
        <pc:chgData name="Lorenzo Pérez Diez" userId="71d6d80ea22f8fe6" providerId="LiveId" clId="{44FD3F38-904E-4503-8B04-F50BA446916E}" dt="2023-01-29T18:49:55.255" v="5503"/>
        <pc:sldMkLst>
          <pc:docMk/>
          <pc:sldMk cId="3432409702" sldId="297"/>
        </pc:sldMkLst>
        <pc:spChg chg="del">
          <ac:chgData name="Lorenzo Pérez Diez" userId="71d6d80ea22f8fe6" providerId="LiveId" clId="{44FD3F38-904E-4503-8B04-F50BA446916E}" dt="2023-01-29T18:43:17.510" v="5456" actId="478"/>
          <ac:spMkLst>
            <pc:docMk/>
            <pc:sldMk cId="3432409702" sldId="297"/>
            <ac:spMk id="1037" creationId="{00000000-0000-0000-0000-000000000000}"/>
          </ac:spMkLst>
        </pc:spChg>
        <pc:spChg chg="del">
          <ac:chgData name="Lorenzo Pérez Diez" userId="71d6d80ea22f8fe6" providerId="LiveId" clId="{44FD3F38-904E-4503-8B04-F50BA446916E}" dt="2023-01-29T18:43:12.709" v="5455" actId="478"/>
          <ac:spMkLst>
            <pc:docMk/>
            <pc:sldMk cId="3432409702" sldId="297"/>
            <ac:spMk id="1038" creationId="{00000000-0000-0000-0000-000000000000}"/>
          </ac:spMkLst>
        </pc:spChg>
      </pc:sldChg>
      <pc:sldChg chg="delSp mod modTransition modAnim">
        <pc:chgData name="Lorenzo Pérez Diez" userId="71d6d80ea22f8fe6" providerId="LiveId" clId="{44FD3F38-904E-4503-8B04-F50BA446916E}" dt="2023-01-29T18:50:23.230" v="5505"/>
        <pc:sldMkLst>
          <pc:docMk/>
          <pc:sldMk cId="367107921" sldId="298"/>
        </pc:sldMkLst>
        <pc:spChg chg="del">
          <ac:chgData name="Lorenzo Pérez Diez" userId="71d6d80ea22f8fe6" providerId="LiveId" clId="{44FD3F38-904E-4503-8B04-F50BA446916E}" dt="2023-01-29T18:43:25.182" v="5457" actId="478"/>
          <ac:spMkLst>
            <pc:docMk/>
            <pc:sldMk cId="367107921" sldId="298"/>
            <ac:spMk id="1035" creationId="{00000000-0000-0000-0000-000000000000}"/>
          </ac:spMkLst>
        </pc:spChg>
        <pc:spChg chg="del">
          <ac:chgData name="Lorenzo Pérez Diez" userId="71d6d80ea22f8fe6" providerId="LiveId" clId="{44FD3F38-904E-4503-8B04-F50BA446916E}" dt="2023-01-29T18:43:29.239" v="5458" actId="478"/>
          <ac:spMkLst>
            <pc:docMk/>
            <pc:sldMk cId="367107921" sldId="298"/>
            <ac:spMk id="1036" creationId="{00000000-0000-0000-0000-000000000000}"/>
          </ac:spMkLst>
        </pc:spChg>
      </pc:sldChg>
      <pc:sldChg chg="modTransition modAnim">
        <pc:chgData name="Lorenzo Pérez Diez" userId="71d6d80ea22f8fe6" providerId="LiveId" clId="{44FD3F38-904E-4503-8B04-F50BA446916E}" dt="2023-01-29T18:51:34.869" v="5511"/>
        <pc:sldMkLst>
          <pc:docMk/>
          <pc:sldMk cId="1279471601" sldId="299"/>
        </pc:sldMkLst>
      </pc:sldChg>
      <pc:sldChg chg="addSp delSp modSp add mod ord modTransition modAnim modNotesTx">
        <pc:chgData name="Lorenzo Pérez Diez" userId="71d6d80ea22f8fe6" providerId="LiveId" clId="{44FD3F38-904E-4503-8B04-F50BA446916E}" dt="2023-01-29T18:51:50.564" v="5513"/>
        <pc:sldMkLst>
          <pc:docMk/>
          <pc:sldMk cId="988957355" sldId="300"/>
        </pc:sldMkLst>
        <pc:spChg chg="mod">
          <ac:chgData name="Lorenzo Pérez Diez" userId="71d6d80ea22f8fe6" providerId="LiveId" clId="{44FD3F38-904E-4503-8B04-F50BA446916E}" dt="2023-01-29T18:13:40.916" v="3462" actId="1076"/>
          <ac:spMkLst>
            <pc:docMk/>
            <pc:sldMk cId="988957355" sldId="300"/>
            <ac:spMk id="2" creationId="{47A548C9-A18C-9EE2-F064-3DB6D57E173C}"/>
          </ac:spMkLst>
        </pc:spChg>
        <pc:spChg chg="mod">
          <ac:chgData name="Lorenzo Pérez Diez" userId="71d6d80ea22f8fe6" providerId="LiveId" clId="{44FD3F38-904E-4503-8B04-F50BA446916E}" dt="2023-01-29T18:13:28.596" v="3456" actId="1076"/>
          <ac:spMkLst>
            <pc:docMk/>
            <pc:sldMk cId="988957355" sldId="300"/>
            <ac:spMk id="3" creationId="{4BD0D558-7AA8-9036-4B73-BE08B26AD632}"/>
          </ac:spMkLst>
        </pc:spChg>
        <pc:spChg chg="add mod">
          <ac:chgData name="Lorenzo Pérez Diez" userId="71d6d80ea22f8fe6" providerId="LiveId" clId="{44FD3F38-904E-4503-8B04-F50BA446916E}" dt="2023-01-29T18:47:07.499" v="5483" actId="1076"/>
          <ac:spMkLst>
            <pc:docMk/>
            <pc:sldMk cId="988957355" sldId="300"/>
            <ac:spMk id="4" creationId="{5454C62D-263B-22B2-470F-F6AC936C28C1}"/>
          </ac:spMkLst>
        </pc:spChg>
        <pc:spChg chg="mod">
          <ac:chgData name="Lorenzo Pérez Diez" userId="71d6d80ea22f8fe6" providerId="LiveId" clId="{44FD3F38-904E-4503-8B04-F50BA446916E}" dt="2023-01-29T18:13:26.345" v="3455" actId="1076"/>
          <ac:spMkLst>
            <pc:docMk/>
            <pc:sldMk cId="988957355" sldId="300"/>
            <ac:spMk id="829" creationId="{00000000-0000-0000-0000-000000000000}"/>
          </ac:spMkLst>
        </pc:spChg>
        <pc:spChg chg="mod">
          <ac:chgData name="Lorenzo Pérez Diez" userId="71d6d80ea22f8fe6" providerId="LiveId" clId="{44FD3F38-904E-4503-8B04-F50BA446916E}" dt="2023-01-29T18:13:23.827" v="3454" actId="1076"/>
          <ac:spMkLst>
            <pc:docMk/>
            <pc:sldMk cId="988957355" sldId="300"/>
            <ac:spMk id="830" creationId="{00000000-0000-0000-0000-000000000000}"/>
          </ac:spMkLst>
        </pc:spChg>
        <pc:spChg chg="del mod">
          <ac:chgData name="Lorenzo Pérez Diez" userId="71d6d80ea22f8fe6" providerId="LiveId" clId="{44FD3F38-904E-4503-8B04-F50BA446916E}" dt="2023-01-29T18:13:08.598" v="3440" actId="478"/>
          <ac:spMkLst>
            <pc:docMk/>
            <pc:sldMk cId="988957355" sldId="300"/>
            <ac:spMk id="831" creationId="{00000000-0000-0000-0000-000000000000}"/>
          </ac:spMkLst>
        </pc:spChg>
        <pc:spChg chg="del">
          <ac:chgData name="Lorenzo Pérez Diez" userId="71d6d80ea22f8fe6" providerId="LiveId" clId="{44FD3F38-904E-4503-8B04-F50BA446916E}" dt="2023-01-29T18:13:11.586" v="3441" actId="478"/>
          <ac:spMkLst>
            <pc:docMk/>
            <pc:sldMk cId="988957355" sldId="300"/>
            <ac:spMk id="832" creationId="{00000000-0000-0000-0000-000000000000}"/>
          </ac:spMkLst>
        </pc:spChg>
        <pc:spChg chg="mod">
          <ac:chgData name="Lorenzo Pérez Diez" userId="71d6d80ea22f8fe6" providerId="LiveId" clId="{44FD3F38-904E-4503-8B04-F50BA446916E}" dt="2023-01-29T18:13:40.494" v="3461" actId="20577"/>
          <ac:spMkLst>
            <pc:docMk/>
            <pc:sldMk cId="988957355" sldId="300"/>
            <ac:spMk id="833" creationId="{00000000-0000-0000-0000-000000000000}"/>
          </ac:spMkLst>
        </pc:spChg>
        <pc:spChg chg="del mod">
          <ac:chgData name="Lorenzo Pérez Diez" userId="71d6d80ea22f8fe6" providerId="LiveId" clId="{44FD3F38-904E-4503-8B04-F50BA446916E}" dt="2023-01-29T18:13:05.413" v="3439" actId="478"/>
          <ac:spMkLst>
            <pc:docMk/>
            <pc:sldMk cId="988957355" sldId="300"/>
            <ac:spMk id="834" creationId="{00000000-0000-0000-0000-000000000000}"/>
          </ac:spMkLst>
        </pc:spChg>
      </pc:sldChg>
      <pc:sldChg chg="delSp modSp add mod modTransition modAnim modNotesTx">
        <pc:chgData name="Lorenzo Pérez Diez" userId="71d6d80ea22f8fe6" providerId="LiveId" clId="{44FD3F38-904E-4503-8B04-F50BA446916E}" dt="2023-01-29T18:51:54.333" v="5514"/>
        <pc:sldMkLst>
          <pc:docMk/>
          <pc:sldMk cId="477712793" sldId="301"/>
        </pc:sldMkLst>
        <pc:spChg chg="mod">
          <ac:chgData name="Lorenzo Pérez Diez" userId="71d6d80ea22f8fe6" providerId="LiveId" clId="{44FD3F38-904E-4503-8B04-F50BA446916E}" dt="2023-01-29T00:29:03.188" v="938" actId="20577"/>
          <ac:spMkLst>
            <pc:docMk/>
            <pc:sldMk cId="477712793" sldId="301"/>
            <ac:spMk id="2" creationId="{47A548C9-A18C-9EE2-F064-3DB6D57E173C}"/>
          </ac:spMkLst>
        </pc:spChg>
        <pc:spChg chg="mod">
          <ac:chgData name="Lorenzo Pérez Diez" userId="71d6d80ea22f8fe6" providerId="LiveId" clId="{44FD3F38-904E-4503-8B04-F50BA446916E}" dt="2023-01-29T18:16:11.303" v="3853" actId="20577"/>
          <ac:spMkLst>
            <pc:docMk/>
            <pc:sldMk cId="477712793" sldId="301"/>
            <ac:spMk id="3" creationId="{4BD0D558-7AA8-9036-4B73-BE08B26AD632}"/>
          </ac:spMkLst>
        </pc:spChg>
        <pc:spChg chg="mod">
          <ac:chgData name="Lorenzo Pérez Diez" userId="71d6d80ea22f8fe6" providerId="LiveId" clId="{44FD3F38-904E-4503-8B04-F50BA446916E}" dt="2023-01-29T18:17:15.161" v="4002" actId="20577"/>
          <ac:spMkLst>
            <pc:docMk/>
            <pc:sldMk cId="477712793" sldId="301"/>
            <ac:spMk id="830" creationId="{00000000-0000-0000-0000-000000000000}"/>
          </ac:spMkLst>
        </pc:spChg>
        <pc:spChg chg="del">
          <ac:chgData name="Lorenzo Pérez Diez" userId="71d6d80ea22f8fe6" providerId="LiveId" clId="{44FD3F38-904E-4503-8B04-F50BA446916E}" dt="2023-01-29T18:22:07.013" v="4863" actId="478"/>
          <ac:spMkLst>
            <pc:docMk/>
            <pc:sldMk cId="477712793" sldId="301"/>
            <ac:spMk id="831" creationId="{00000000-0000-0000-0000-000000000000}"/>
          </ac:spMkLst>
        </pc:spChg>
        <pc:spChg chg="del">
          <ac:chgData name="Lorenzo Pérez Diez" userId="71d6d80ea22f8fe6" providerId="LiveId" clId="{44FD3F38-904E-4503-8B04-F50BA446916E}" dt="2023-01-29T18:22:09.920" v="4864" actId="478"/>
          <ac:spMkLst>
            <pc:docMk/>
            <pc:sldMk cId="477712793" sldId="301"/>
            <ac:spMk id="832" creationId="{00000000-0000-0000-0000-000000000000}"/>
          </ac:spMkLst>
        </pc:spChg>
        <pc:spChg chg="mod">
          <ac:chgData name="Lorenzo Pérez Diez" userId="71d6d80ea22f8fe6" providerId="LiveId" clId="{44FD3F38-904E-4503-8B04-F50BA446916E}" dt="2023-01-29T18:47:44.714" v="5488" actId="1076"/>
          <ac:spMkLst>
            <pc:docMk/>
            <pc:sldMk cId="477712793" sldId="301"/>
            <ac:spMk id="833" creationId="{00000000-0000-0000-0000-000000000000}"/>
          </ac:spMkLst>
        </pc:spChg>
        <pc:spChg chg="mod">
          <ac:chgData name="Lorenzo Pérez Diez" userId="71d6d80ea22f8fe6" providerId="LiveId" clId="{44FD3F38-904E-4503-8B04-F50BA446916E}" dt="2023-01-29T18:47:42.542" v="5487" actId="1076"/>
          <ac:spMkLst>
            <pc:docMk/>
            <pc:sldMk cId="477712793" sldId="301"/>
            <ac:spMk id="834" creationId="{00000000-0000-0000-0000-000000000000}"/>
          </ac:spMkLst>
        </pc:spChg>
      </pc:sldChg>
      <pc:sldMasterChg chg="addSldLayout delSldLayout">
        <pc:chgData name="Lorenzo Pérez Diez" userId="71d6d80ea22f8fe6" providerId="LiveId" clId="{44FD3F38-904E-4503-8B04-F50BA446916E}" dt="2023-01-29T18:05:14.287" v="2145" actId="47"/>
        <pc:sldMasterMkLst>
          <pc:docMk/>
          <pc:sldMasterMk cId="0" sldId="2147483659"/>
        </pc:sldMasterMkLst>
        <pc:sldLayoutChg chg="add del">
          <pc:chgData name="Lorenzo Pérez Diez" userId="71d6d80ea22f8fe6" providerId="LiveId" clId="{44FD3F38-904E-4503-8B04-F50BA446916E}" dt="2023-01-29T18:05:14.287" v="2145" actId="47"/>
          <pc:sldLayoutMkLst>
            <pc:docMk/>
            <pc:sldMasterMk cId="0" sldId="2147483659"/>
            <pc:sldLayoutMk cId="0" sldId="2147483651"/>
          </pc:sldLayoutMkLst>
        </pc:sldLayoutChg>
        <pc:sldLayoutChg chg="del">
          <pc:chgData name="Lorenzo Pérez Diez" userId="71d6d80ea22f8fe6" providerId="LiveId" clId="{44FD3F38-904E-4503-8B04-F50BA446916E}" dt="2023-01-29T00:33:40.413" v="1641" actId="47"/>
          <pc:sldLayoutMkLst>
            <pc:docMk/>
            <pc:sldMasterMk cId="0" sldId="2147483659"/>
            <pc:sldLayoutMk cId="0"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u="sng" dirty="0"/>
              <a:t>Concepto</a:t>
            </a:r>
            <a:r>
              <a:rPr lang="es-ES" dirty="0"/>
              <a:t>: </a:t>
            </a:r>
            <a:r>
              <a:rPr lang="es-ES" sz="1800" dirty="0">
                <a:effectLst/>
                <a:latin typeface="Abadi Extra Light" panose="020B0204020104020204" pitchFamily="34" charset="0"/>
                <a:ea typeface="Calibri" panose="020F0502020204030204" pitchFamily="34" charset="0"/>
                <a:cs typeface="Arial" panose="020B0604020202020204" pitchFamily="34" charset="0"/>
              </a:rPr>
              <a:t>es un conjunto de actividades que tiene la finalidad de ayudar en la consecución de un determinado grado de las competencias principal y asociadas. Es </a:t>
            </a:r>
            <a:r>
              <a:rPr lang="es-ES" sz="1800" u="sng" dirty="0">
                <a:effectLst/>
                <a:latin typeface="Abadi Extra Light" panose="020B0204020104020204" pitchFamily="34" charset="0"/>
                <a:ea typeface="Calibri" panose="020F0502020204030204" pitchFamily="34" charset="0"/>
                <a:cs typeface="Arial" panose="020B0604020202020204" pitchFamily="34" charset="0"/>
              </a:rPr>
              <a:t>flexible</a:t>
            </a:r>
            <a:r>
              <a:rPr lang="es-ES" sz="1800" dirty="0">
                <a:effectLst/>
                <a:latin typeface="Abadi Extra Light" panose="020B0204020104020204" pitchFamily="34" charset="0"/>
                <a:ea typeface="Calibri" panose="020F0502020204030204" pitchFamily="34" charset="0"/>
                <a:cs typeface="Arial" panose="020B0604020202020204" pitchFamily="34" charset="0"/>
              </a:rPr>
              <a:t> porque incorpora nuevos componentes a cada elemento, por ejemplo: nuevas competencias, metodologías, recursos materiales, etc., y es </a:t>
            </a:r>
            <a:r>
              <a:rPr lang="es-ES" sz="1800" u="sng" dirty="0">
                <a:effectLst/>
                <a:latin typeface="Abadi Extra Light" panose="020B0204020104020204" pitchFamily="34" charset="0"/>
                <a:ea typeface="Calibri" panose="020F0502020204030204" pitchFamily="34" charset="0"/>
                <a:cs typeface="Arial" panose="020B0604020202020204" pitchFamily="34" charset="0"/>
              </a:rPr>
              <a:t>versátil</a:t>
            </a:r>
            <a:r>
              <a:rPr lang="es-ES" sz="1800" dirty="0">
                <a:effectLst/>
                <a:latin typeface="Abadi Extra Light" panose="020B0204020104020204" pitchFamily="34" charset="0"/>
                <a:ea typeface="Calibri" panose="020F0502020204030204" pitchFamily="34" charset="0"/>
                <a:cs typeface="Arial" panose="020B0604020202020204" pitchFamily="34" charset="0"/>
              </a:rPr>
              <a:t> porque una competencia asociada puede transformarse en principal si se detectan dificultades en la ejecución de las actividades del módulo, por ejemplo: para el módulo </a:t>
            </a:r>
            <a:r>
              <a:rPr lang="es-ES" sz="1800" i="1" dirty="0">
                <a:effectLst/>
                <a:latin typeface="Abadi Extra Light" panose="020B0204020104020204" pitchFamily="34" charset="0"/>
                <a:ea typeface="Calibri" panose="020F0502020204030204" pitchFamily="34" charset="0"/>
                <a:cs typeface="Arial" panose="020B0604020202020204" pitchFamily="34" charset="0"/>
              </a:rPr>
              <a:t>Proyecto, </a:t>
            </a:r>
            <a:r>
              <a:rPr lang="es-ES" sz="1800" dirty="0">
                <a:effectLst/>
                <a:latin typeface="Abadi Extra Light" panose="020B0204020104020204" pitchFamily="34" charset="0"/>
                <a:ea typeface="Calibri" panose="020F0502020204030204" pitchFamily="34" charset="0"/>
                <a:cs typeface="Arial" panose="020B0604020202020204" pitchFamily="34" charset="0"/>
              </a:rPr>
              <a:t>la metodología y actividades que permiten alcanzar la competencia digital para la difusión del proyecto son las presentaciones, si no se sabe muy bien cómo realizarlas, se pueden transformar en el módulo </a:t>
            </a:r>
            <a:r>
              <a:rPr lang="es-ES" sz="1800" i="1" dirty="0">
                <a:effectLst/>
                <a:latin typeface="Abadi Extra Light" panose="020B0204020104020204" pitchFamily="34" charset="0"/>
                <a:ea typeface="Calibri" panose="020F0502020204030204" pitchFamily="34" charset="0"/>
                <a:cs typeface="Arial" panose="020B0604020202020204" pitchFamily="34" charset="0"/>
              </a:rPr>
              <a:t>Presentaciones</a:t>
            </a:r>
            <a:endParaRPr lang="es-ES" dirty="0"/>
          </a:p>
          <a:p>
            <a:pPr marL="0" lvl="0" indent="0" algn="just" rtl="0">
              <a:spcBef>
                <a:spcPts val="0"/>
              </a:spcBef>
              <a:spcAft>
                <a:spcPts val="0"/>
              </a:spcAft>
              <a:buNone/>
            </a:pPr>
            <a:endParaRPr lang="es-ES" dirty="0"/>
          </a:p>
          <a:p>
            <a:pPr marL="0" lvl="0" indent="0" algn="just" rtl="0">
              <a:spcBef>
                <a:spcPts val="0"/>
              </a:spcBef>
              <a:spcAft>
                <a:spcPts val="0"/>
              </a:spcAft>
              <a:buNone/>
            </a:pPr>
            <a:r>
              <a:rPr lang="es-ES" u="sng" dirty="0"/>
              <a:t>Competencia principal</a:t>
            </a:r>
            <a:r>
              <a:rPr lang="es-ES" dirty="0"/>
              <a:t>: es la competencia seleccionada que se convierte en el eje central del módulo</a:t>
            </a:r>
          </a:p>
          <a:p>
            <a:pPr marL="0" lvl="0" indent="0" algn="just" rtl="0">
              <a:spcBef>
                <a:spcPts val="0"/>
              </a:spcBef>
              <a:spcAft>
                <a:spcPts val="0"/>
              </a:spcAft>
              <a:buNone/>
            </a:pPr>
            <a:endParaRPr lang="es-ES" dirty="0"/>
          </a:p>
          <a:p>
            <a:pPr marL="0" lvl="0" indent="0" algn="just" rtl="0">
              <a:spcBef>
                <a:spcPts val="0"/>
              </a:spcBef>
              <a:spcAft>
                <a:spcPts val="0"/>
              </a:spcAft>
              <a:buNone/>
            </a:pPr>
            <a:r>
              <a:rPr lang="es-ES" u="sng" dirty="0"/>
              <a:t>Competencias asociadas</a:t>
            </a:r>
            <a:r>
              <a:rPr lang="es-ES" dirty="0"/>
              <a:t>: son las competencias que contribuyen a la adquisición de la competencia principal, aunque permiten la adquisición de logros particulares al utilizarlas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u="sng" dirty="0"/>
              <a:t>Metodología</a:t>
            </a:r>
            <a:r>
              <a:rPr lang="es-ES" dirty="0"/>
              <a:t>: Permite poner en práctica las actividades del proyecto, en nuestro caso, utilizamos las siguientes: aprendizaje basado en proyectos, trabajo individual, trabajo cooperativo y rutinas de pensamiento </a:t>
            </a:r>
          </a:p>
          <a:p>
            <a:pPr marL="0" lvl="0" indent="0" algn="l" rtl="0">
              <a:spcBef>
                <a:spcPts val="0"/>
              </a:spcBef>
              <a:spcAft>
                <a:spcPts val="0"/>
              </a:spcAft>
              <a:buNone/>
            </a:pPr>
            <a:endParaRPr lang="es-ES" dirty="0"/>
          </a:p>
          <a:p>
            <a:pPr marL="0" lvl="0" indent="0" algn="l" rtl="0">
              <a:spcBef>
                <a:spcPts val="0"/>
              </a:spcBef>
              <a:spcAft>
                <a:spcPts val="0"/>
              </a:spcAft>
              <a:buNone/>
            </a:pPr>
            <a:r>
              <a:rPr lang="es-ES" u="sng" dirty="0"/>
              <a:t>Actividades</a:t>
            </a:r>
            <a:r>
              <a:rPr lang="es-ES" dirty="0"/>
              <a:t>: mediante una secuencia predeterminada permite la consecución de las competencias previstas en el módulo</a:t>
            </a:r>
          </a:p>
          <a:p>
            <a:pPr marL="0" lvl="0" indent="0" algn="l" rtl="0">
              <a:spcBef>
                <a:spcPts val="0"/>
              </a:spcBef>
              <a:spcAft>
                <a:spcPts val="0"/>
              </a:spcAft>
              <a:buNone/>
            </a:pPr>
            <a:r>
              <a:rPr lang="es-ES" dirty="0"/>
              <a:t>Temporalización: hace referencia a la duración de las actividades</a:t>
            </a:r>
            <a:endParaRPr dirty="0"/>
          </a:p>
        </p:txBody>
      </p:sp>
    </p:spTree>
    <p:extLst>
      <p:ext uri="{BB962C8B-B14F-4D97-AF65-F5344CB8AC3E}">
        <p14:creationId xmlns:p14="http://schemas.microsoft.com/office/powerpoint/2010/main" val="105118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dirty="0"/>
              <a:t>La estructura que se utiliza para complementar un módulo tiene la principal ventaja de que si queremos, por ejemplo, una forma de almacenar los módulos que llevamos a la práctica a través de una biblioteca, es más fácil de guardar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mj-lt"/>
              <a:buNone/>
            </a:pPr>
            <a:r>
              <a:rPr lang="es-ES" dirty="0"/>
              <a:t>Hay dos tipos de módulos de evaluación:</a:t>
            </a:r>
          </a:p>
          <a:p>
            <a:pPr marL="228600" lvl="0" indent="-228600" algn="l" rtl="0">
              <a:spcBef>
                <a:spcPts val="0"/>
              </a:spcBef>
              <a:spcAft>
                <a:spcPts val="0"/>
              </a:spcAft>
              <a:buFont typeface="+mj-lt"/>
              <a:buAutoNum type="arabicPeriod"/>
            </a:pPr>
            <a:r>
              <a:rPr lang="es-ES" dirty="0"/>
              <a:t>Evaluación del proyecto: MÓDULO DE EVALUACIÓN GENERAL</a:t>
            </a:r>
          </a:p>
          <a:p>
            <a:pPr marL="228600" lvl="0" indent="-228600" algn="l" rtl="0">
              <a:spcBef>
                <a:spcPts val="0"/>
              </a:spcBef>
              <a:spcAft>
                <a:spcPts val="0"/>
              </a:spcAft>
              <a:buFont typeface="+mj-lt"/>
              <a:buAutoNum type="arabicPeriod"/>
            </a:pPr>
            <a:r>
              <a:rPr lang="es-ES" dirty="0"/>
              <a:t>Evaluación del grado de adquisición de competencias por parte del alumno: MÓDULO DE EVALUACIÓN COMPETENCIAL</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u="sng" dirty="0"/>
              <a:t>Evaluación del proyecto</a:t>
            </a:r>
            <a:r>
              <a:rPr lang="es-ES" dirty="0"/>
              <a:t>: vinculado estrechamente con propuesta de futuro mejoras. En nuestro caso:</a:t>
            </a:r>
          </a:p>
          <a:p>
            <a:pPr marL="171450" lvl="0" indent="-171450" algn="just" rtl="0">
              <a:spcBef>
                <a:spcPts val="0"/>
              </a:spcBef>
              <a:spcAft>
                <a:spcPts val="0"/>
              </a:spcAft>
            </a:pPr>
            <a:r>
              <a:rPr lang="es-ES" dirty="0"/>
              <a:t>Necesitamos construir una biblioteca de módulos que nos permita compartir experiencias con otros centros mediante la puesta en práctica en diferentes entornos</a:t>
            </a:r>
          </a:p>
          <a:p>
            <a:pPr marL="171450" lvl="0" indent="-171450" algn="just" rtl="0">
              <a:spcBef>
                <a:spcPts val="0"/>
              </a:spcBef>
              <a:spcAft>
                <a:spcPts val="0"/>
              </a:spcAft>
            </a:pPr>
            <a:r>
              <a:rPr lang="es-ES" dirty="0"/>
              <a:t>Sería necesario construir una red de centros que compartan la puesta en práctica de la experiencia</a:t>
            </a:r>
          </a:p>
          <a:p>
            <a:pPr marL="171450" lvl="0" indent="-171450" algn="just" rtl="0">
              <a:spcBef>
                <a:spcPts val="0"/>
              </a:spcBef>
              <a:spcAft>
                <a:spcPts val="0"/>
              </a:spcAft>
            </a:pPr>
            <a:r>
              <a:rPr lang="es-ES" dirty="0"/>
              <a:t>Fortalecer el módulo de evaluación</a:t>
            </a:r>
          </a:p>
          <a:p>
            <a:pPr marL="0" lvl="0" indent="0" algn="just" rtl="0">
              <a:spcBef>
                <a:spcPts val="0"/>
              </a:spcBef>
              <a:spcAft>
                <a:spcPts val="0"/>
              </a:spcAft>
              <a:buNone/>
            </a:pPr>
            <a:endParaRPr lang="es-ES" dirty="0"/>
          </a:p>
          <a:p>
            <a:pPr marL="0" lvl="0" indent="0" algn="just" rtl="0">
              <a:spcBef>
                <a:spcPts val="0"/>
              </a:spcBef>
              <a:spcAft>
                <a:spcPts val="0"/>
              </a:spcAft>
              <a:buNone/>
            </a:pPr>
            <a:r>
              <a:rPr lang="es-ES" u="sng" dirty="0"/>
              <a:t>Instrumentos</a:t>
            </a:r>
            <a:r>
              <a:rPr lang="es-ES" dirty="0"/>
              <a:t>: posibilidad de construir cuestionarios basados en criterios e indicadores de logro que nos permitan constatar cómo se está llevando el proyecto en la práctica para reorientarlo, ampliarlo, etc., si fuera necesario. Los diarios de campo, útiles al principio de la experiencia, nos permiten valorar de forma continua el desarrollo de las actividades vinculadas al módulo, según transcurre el tiempo pueden dejar de utilizarse, cuando la experiencia esté más consolidada.</a:t>
            </a:r>
          </a:p>
          <a:p>
            <a:pPr marL="0" lvl="0" indent="0" algn="just" rtl="0">
              <a:spcBef>
                <a:spcPts val="0"/>
              </a:spcBef>
              <a:spcAft>
                <a:spcPts val="0"/>
              </a:spcAft>
              <a:buNone/>
            </a:pPr>
            <a:r>
              <a:rPr lang="es-ES" dirty="0"/>
              <a:t>También las familias se ven implicadas en el proceso, ya que (según los centros) reciben breves cuestionarios de lo que les supone a ellos la experiencia y cómo ven a sus hijos en ellas, asimismo se les dice si desean aportar algo</a:t>
            </a:r>
          </a:p>
          <a:p>
            <a:pPr marL="0" lvl="0" indent="0" algn="just" rtl="0">
              <a:spcBef>
                <a:spcPts val="0"/>
              </a:spcBef>
              <a:spcAft>
                <a:spcPts val="0"/>
              </a:spcAft>
              <a:buNone/>
            </a:pPr>
            <a:endParaRPr lang="es-ES" dirty="0"/>
          </a:p>
          <a:p>
            <a:pPr marL="0" lvl="0" indent="0" algn="just" rtl="0">
              <a:spcBef>
                <a:spcPts val="0"/>
              </a:spcBef>
              <a:spcAft>
                <a:spcPts val="0"/>
              </a:spcAft>
              <a:buNone/>
            </a:pPr>
            <a:r>
              <a:rPr lang="es-ES" u="sng" dirty="0"/>
              <a:t>Seguimiento</a:t>
            </a:r>
            <a:r>
              <a:rPr lang="es-ES" dirty="0"/>
              <a:t>: mediante una proceso continuo la valoración conjunta en distintos momentos del proceso: semanal (en las sesiones de EAD), trimestral o al final del curso; permiten realizar ajustes durante el proceso y propuestas de futuro</a:t>
            </a:r>
          </a:p>
          <a:p>
            <a:pPr marL="0" lvl="0" indent="0" algn="just" rtl="0">
              <a:spcBef>
                <a:spcPts val="0"/>
              </a:spcBef>
              <a:spcAft>
                <a:spcPts val="0"/>
              </a:spcAft>
              <a:buNone/>
            </a:pPr>
            <a:endParaRPr lang="es-ES" dirty="0"/>
          </a:p>
          <a:p>
            <a:pPr marL="0" lvl="0" indent="0" algn="just" rtl="0">
              <a:spcBef>
                <a:spcPts val="0"/>
              </a:spcBef>
              <a:spcAft>
                <a:spcPts val="0"/>
              </a:spcAft>
              <a:buNone/>
            </a:pPr>
            <a:endParaRPr lang="es-E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44198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u="sng" dirty="0"/>
              <a:t>Evaluación competencial del alumnado</a:t>
            </a:r>
            <a:r>
              <a:rPr lang="es-ES" dirty="0"/>
              <a:t>: módulo de evaluación inicial, es importante saber si se realizan transferencias de aprendizajes a diferentes situaciones de aula (actividades similares, iguales, etc.)</a:t>
            </a:r>
          </a:p>
          <a:p>
            <a:pPr marL="0" lvl="0" indent="0" algn="just" rtl="0">
              <a:spcBef>
                <a:spcPts val="0"/>
              </a:spcBef>
              <a:spcAft>
                <a:spcPts val="0"/>
              </a:spcAft>
              <a:buNone/>
            </a:pPr>
            <a:endParaRPr lang="es-ES" dirty="0"/>
          </a:p>
          <a:p>
            <a:pPr marL="0" lvl="0" indent="0" algn="just" rtl="0">
              <a:spcBef>
                <a:spcPts val="0"/>
              </a:spcBef>
              <a:spcAft>
                <a:spcPts val="0"/>
              </a:spcAft>
              <a:buNone/>
            </a:pPr>
            <a:r>
              <a:rPr lang="es-ES" u="sng" dirty="0"/>
              <a:t>Instrumentos</a:t>
            </a:r>
            <a:r>
              <a:rPr lang="es-ES" dirty="0"/>
              <a:t> basados en subcompetencias, criterios e indicadores de logro (más fácil porque está determinado por ley). Instrumentos propiamente dichos:</a:t>
            </a:r>
          </a:p>
          <a:p>
            <a:pPr marL="171450" lvl="0" indent="-171450" algn="just" rtl="0">
              <a:spcBef>
                <a:spcPts val="0"/>
              </a:spcBef>
              <a:spcAft>
                <a:spcPts val="0"/>
              </a:spcAft>
            </a:pPr>
            <a:r>
              <a:rPr lang="es-ES" dirty="0"/>
              <a:t>Entrevistas: relacionadas con la puesta en práctica de algún módulo concreto, de su percepción del módulo, de sus aportaciones hacia el desarrollo de la propuesta</a:t>
            </a:r>
          </a:p>
          <a:p>
            <a:pPr marL="171450" lvl="0" indent="-171450" algn="just" rtl="0">
              <a:spcBef>
                <a:spcPts val="0"/>
              </a:spcBef>
              <a:spcAft>
                <a:spcPts val="0"/>
              </a:spcAft>
            </a:pPr>
            <a:r>
              <a:rPr lang="es-ES" dirty="0"/>
              <a:t>Cuestionarios acerca del grado de satisfacción del proyecto</a:t>
            </a:r>
          </a:p>
          <a:p>
            <a:pPr marL="171450" lvl="0" indent="-171450" algn="just" rtl="0">
              <a:spcBef>
                <a:spcPts val="0"/>
              </a:spcBef>
              <a:spcAft>
                <a:spcPts val="0"/>
              </a:spcAft>
            </a:pPr>
            <a:r>
              <a:rPr lang="es-ES" dirty="0"/>
              <a:t>Rúbricas de evaluación (grado de adquisición de las competencias), autoevaluación y coevaluación</a:t>
            </a:r>
          </a:p>
          <a:p>
            <a:pPr marL="171450" lvl="0" indent="-171450" algn="just" rtl="0">
              <a:spcBef>
                <a:spcPts val="0"/>
              </a:spcBef>
              <a:spcAft>
                <a:spcPts val="0"/>
              </a:spcAft>
            </a:pPr>
            <a:endParaRPr lang="es-ES" dirty="0"/>
          </a:p>
          <a:p>
            <a:pPr marL="0" lvl="0" indent="0" algn="just" rtl="0">
              <a:spcBef>
                <a:spcPts val="0"/>
              </a:spcBef>
              <a:spcAft>
                <a:spcPts val="0"/>
              </a:spcAft>
              <a:buNone/>
            </a:pPr>
            <a:r>
              <a:rPr lang="es-ES" u="sng" dirty="0"/>
              <a:t>Seguimiento</a:t>
            </a:r>
            <a:r>
              <a:rPr lang="es-ES" dirty="0"/>
              <a:t>: constatar la progresión y la transferencia se realizan reuniones trimestrales (coincidiendo con las evaluaciones) con el tutor y al finalizar entre los profesionales (orientador, PT, etc.) que desarrollan el proyecto</a:t>
            </a:r>
          </a:p>
        </p:txBody>
      </p:sp>
    </p:spTree>
    <p:extLst>
      <p:ext uri="{BB962C8B-B14F-4D97-AF65-F5344CB8AC3E}">
        <p14:creationId xmlns:p14="http://schemas.microsoft.com/office/powerpoint/2010/main" val="252250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dirty="0"/>
          </a:p>
        </p:txBody>
      </p:sp>
    </p:spTree>
    <p:extLst>
      <p:ext uri="{BB962C8B-B14F-4D97-AF65-F5344CB8AC3E}">
        <p14:creationId xmlns:p14="http://schemas.microsoft.com/office/powerpoint/2010/main" val="631802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ca7d6a32fc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ca7d6a32fc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Es necesario recordar que se trata de una:</a:t>
            </a:r>
          </a:p>
          <a:p>
            <a:pPr marL="228600" lvl="0" indent="-228600" algn="l" rtl="0">
              <a:spcBef>
                <a:spcPts val="0"/>
              </a:spcBef>
              <a:spcAft>
                <a:spcPts val="0"/>
              </a:spcAft>
              <a:buAutoNum type="arabicPeriod"/>
            </a:pPr>
            <a:r>
              <a:rPr lang="es-ES" dirty="0"/>
              <a:t>Propuesta sencilla</a:t>
            </a:r>
          </a:p>
          <a:p>
            <a:pPr marL="228600" lvl="0" indent="-228600" algn="l" rtl="0">
              <a:spcBef>
                <a:spcPts val="0"/>
              </a:spcBef>
              <a:spcAft>
                <a:spcPts val="0"/>
              </a:spcAft>
              <a:buAutoNum type="arabicPeriod"/>
            </a:pPr>
            <a:r>
              <a:rPr lang="es-ES" dirty="0"/>
              <a:t>Contad con el equipo directivo</a:t>
            </a:r>
          </a:p>
          <a:p>
            <a:pPr marL="228600" lvl="0" indent="-228600" algn="l" rtl="0">
              <a:spcBef>
                <a:spcPts val="0"/>
              </a:spcBef>
              <a:spcAft>
                <a:spcPts val="0"/>
              </a:spcAft>
              <a:buAutoNum type="arabicPeriod"/>
            </a:pPr>
            <a:r>
              <a:rPr lang="es-ES" dirty="0"/>
              <a:t>Dad continuidad al proyecto incluyéndolo en los documentos institucionales de centro</a:t>
            </a:r>
          </a:p>
          <a:p>
            <a:pPr marL="228600" lvl="0" indent="-228600" algn="l" rtl="0">
              <a:spcBef>
                <a:spcPts val="0"/>
              </a:spcBef>
              <a:spcAft>
                <a:spcPts val="0"/>
              </a:spcAft>
              <a:buAutoNum type="arabicPeriod"/>
            </a:pPr>
            <a:r>
              <a:rPr lang="es-ES" dirty="0"/>
              <a:t>Evaluaciones que supongan propuestas de mejora</a:t>
            </a:r>
          </a:p>
          <a:p>
            <a:pPr marL="228600" lvl="0" indent="-228600" algn="l" rtl="0">
              <a:spcBef>
                <a:spcPts val="0"/>
              </a:spcBef>
              <a:spcAft>
                <a:spcPts val="0"/>
              </a:spcAft>
              <a:buAutoNum type="arabicPeriod"/>
            </a:pPr>
            <a:r>
              <a:rPr lang="es-ES" dirty="0"/>
              <a:t>Pedid ayuda si la necesitáis (otros compañeros, otros centros, etc., construid vuestras redes de aprendizaje, las NNTT ayudan mucho)</a:t>
            </a:r>
          </a:p>
          <a:p>
            <a:pPr marL="228600" lvl="0" indent="-228600" algn="l" rtl="0">
              <a:spcBef>
                <a:spcPts val="0"/>
              </a:spcBef>
              <a:spcAft>
                <a:spcPts val="0"/>
              </a:spcAft>
              <a:buAutoNum type="arabicPeriod"/>
            </a:pPr>
            <a:r>
              <a:rPr lang="es-ES" dirty="0"/>
              <a:t>Propuesta más compleja</a:t>
            </a:r>
          </a:p>
          <a:p>
            <a:pPr marL="228600" lvl="0" indent="-228600" algn="l" rtl="0">
              <a:spcBef>
                <a:spcPts val="0"/>
              </a:spcBef>
              <a:spcAft>
                <a:spcPts val="0"/>
              </a:spcAft>
              <a:buAutoNum type="arabicPeriod"/>
            </a:pPr>
            <a:endParaRPr lang="es-ES" dirty="0"/>
          </a:p>
          <a:p>
            <a:pPr marL="228600" lvl="0" indent="-228600" algn="l" rtl="0">
              <a:spcBef>
                <a:spcPts val="0"/>
              </a:spcBef>
              <a:spcAft>
                <a:spcPts val="0"/>
              </a:spcAft>
              <a:buAutoNum type="arabicPeriod"/>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Aportaciones:</a:t>
            </a:r>
          </a:p>
          <a:p>
            <a:pPr marL="171450" lvl="0" indent="-171450" algn="just" rtl="0">
              <a:spcBef>
                <a:spcPts val="0"/>
              </a:spcBef>
              <a:spcAft>
                <a:spcPts val="0"/>
              </a:spcAft>
            </a:pPr>
            <a:r>
              <a:rPr lang="es-ES" dirty="0"/>
              <a:t>Disposición de una estructura y respuesta educativa específica para el alumnado de altas capacidades</a:t>
            </a:r>
          </a:p>
          <a:p>
            <a:pPr marL="171450" lvl="0" indent="-171450" algn="just" rtl="0">
              <a:spcBef>
                <a:spcPts val="0"/>
              </a:spcBef>
              <a:spcAft>
                <a:spcPts val="0"/>
              </a:spcAft>
            </a:pPr>
            <a:r>
              <a:rPr lang="es-ES" dirty="0"/>
              <a:t>Mayor implicación de la comunidad educativa desde una perspectiva amplia porque, por ejemplo, en la difusión del proyecto, éste se da a conocer a diferentes niveles: aula, cuando los alumnos presentan el proyecto a sus compañeros de clase (esto suscita reflexiones respecto a la forma de trabajar en las aulas); centro, cuando los proyectos se presentan en la revista del centro (permite que las familias conozcan propuestas interesantes que se hacen en el centro) e intercentros; cuando los proyectos son compartidos por alumnos de distintos centros (permite que esta experiencia se conozca en otros centros y suscita cuando menos la curiosidad del profesorado)</a:t>
            </a:r>
          </a:p>
          <a:p>
            <a:pPr marL="171450" lvl="0" indent="-171450" algn="just" rtl="0">
              <a:spcBef>
                <a:spcPts val="0"/>
              </a:spcBef>
              <a:spcAft>
                <a:spcPts val="0"/>
              </a:spcAft>
            </a:pPr>
            <a:r>
              <a:rPr lang="es-ES" sz="1800" dirty="0">
                <a:effectLst/>
                <a:latin typeface="Abadi Extra Light" panose="020B0204020104020204" pitchFamily="34" charset="0"/>
                <a:ea typeface="Calibri" panose="020F0502020204030204" pitchFamily="34" charset="0"/>
                <a:cs typeface="Arial" panose="020B0604020202020204" pitchFamily="34" charset="0"/>
              </a:rPr>
              <a:t>Mayor sensibilidad del profesorado en la detección de alumnos de altas capacidades al existir una respuesta estructurada y adecuada a sus necesidades</a:t>
            </a:r>
            <a:endParaRPr lang="es-ES" dirty="0"/>
          </a:p>
          <a:p>
            <a:pPr marL="171450" lvl="0" indent="-171450" algn="l" rtl="0">
              <a:spcBef>
                <a:spcPts val="0"/>
              </a:spcBef>
              <a:spcAft>
                <a:spcPts val="0"/>
              </a:spcAft>
            </a:pPr>
            <a:endParaRPr lang="es-ES" dirty="0"/>
          </a:p>
          <a:p>
            <a:pPr marL="0" lvl="0" indent="0" algn="l" rtl="0">
              <a:spcBef>
                <a:spcPts val="0"/>
              </a:spcBef>
              <a:spcAft>
                <a:spcPts val="0"/>
              </a:spcAft>
              <a:buNone/>
            </a:pPr>
            <a:endParaRPr lang="es-ES" dirty="0"/>
          </a:p>
          <a:p>
            <a:pPr marL="171450" lvl="0" indent="-171450" algn="l" rtl="0">
              <a:spcBef>
                <a:spcPts val="0"/>
              </a:spcBef>
              <a:spcAft>
                <a:spcPts val="0"/>
              </a:spcAft>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Esquema de la presentación: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En la primera se dará a conocer algunos de los factores, quizá los más importantes, en los que se apoya la educación de los más capaces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En la segunda se verá la propuesta de intervención propiamente dicha dividida en tres partes: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Cómo se gesta la intervención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Módulos competenciales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Módulos de evaluación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La última parte se destinará a plantear todas las preguntas y reflexiones que estiméis oportunas que os ayuden a clarificar vuestra propuesta</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A continuación, desde una breve perspectiva teórica, se verá en qué se apoya la educación de los más capaces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ca7d6a32fc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ca7d6a32fc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Pilares de la educación de los más capaces:</a:t>
            </a:r>
          </a:p>
          <a:p>
            <a:pPr marL="171450" lvl="0" indent="-171450" algn="just" rtl="0">
              <a:spcBef>
                <a:spcPts val="0"/>
              </a:spcBef>
              <a:spcAft>
                <a:spcPts val="0"/>
              </a:spcAft>
            </a:pPr>
            <a:r>
              <a:rPr lang="es-ES" dirty="0"/>
              <a:t>NORMATIVA: </a:t>
            </a:r>
            <a:r>
              <a:rPr lang="es-ES" sz="1800" dirty="0">
                <a:effectLst/>
                <a:latin typeface="Abadi Extra Light" panose="020B0204020104020204" pitchFamily="34" charset="0"/>
                <a:ea typeface="Calibri" panose="020F0502020204030204" pitchFamily="34" charset="0"/>
                <a:cs typeface="Arial" panose="020B0604020202020204" pitchFamily="34" charset="0"/>
              </a:rPr>
              <a:t>Una normativa surgida de políticas educativas que no sólo visualicen en las leyes a los alumnos de altas capacidades para luego volver a invisibilizarles en la práctica educativa. Se trata de que les reconozca de forma explícita en el sistema educativo para saber quiénes son, cuántos cabe esperar en cada centro y que intervenciones son posibles en cada situación. Es decir, no sólo se trata de hacer visibles a los más capaces, sino que además es necesario impulsar, acompañar y apoyar la práctica educativa en los centros en los que estén escolarizados. En definitiva, desde una perspectiva política amplia, se trata de dar forma y consistencia a su educación. Para el caso que nos ocupa, además de la normativa de ámbito estatal y autonómico una de la forma que tenemos de visibilizarles en dando cabida en los documentos institucionales del centro una propuesta de intervención que se incluya dentro de las medidas que el centro utiliza para atender a la diversidad. En concreto, el PMC está incluido en la Programación del centro y, sobre todo, en el Plan de Atención a la Diversidad como una medida específica de atención al alumnado de altas capacidades. Relacionado con este aspecto conviene resaltar la importancia de los equipos directivos a la hora de contribuir a ese impulso, acompañamiento y apoyo</a:t>
            </a:r>
            <a:endParaRPr lang="es-ES" dirty="0"/>
          </a:p>
          <a:p>
            <a:pPr marL="171450" lvl="0" indent="-171450" algn="l" rtl="0">
              <a:spcBef>
                <a:spcPts val="0"/>
              </a:spcBef>
              <a:spcAft>
                <a:spcPts val="0"/>
              </a:spcAft>
            </a:pPr>
            <a:r>
              <a:rPr lang="es-ES" dirty="0"/>
              <a:t>MARCO CONCEPTUAL: muchas son las acepciones (</a:t>
            </a:r>
            <a:r>
              <a:rPr lang="es-ES" dirty="0" err="1"/>
              <a:t>biendotado</a:t>
            </a:r>
            <a:r>
              <a:rPr lang="es-ES" dirty="0"/>
              <a:t>, altas capacidades intelectuales, genio, precoz, talentoso) y los conceptos (según la definición de inteligencia, según distintos modelos, según sus características de aprendizaje…) sobre los alumnos más capaces, sin embargo, es necesaria una definición amplia y operativa para poder saber quiénes son y cómo educarlos según sus características de aprendizaje. Os dejo con una definición de altas capacidades de la doctora Carmen Jiménez Fernández que, en pocas palabras, se ajusta bien a este planteamiento</a:t>
            </a:r>
          </a:p>
        </p:txBody>
      </p:sp>
    </p:spTree>
    <p:extLst>
      <p:ext uri="{BB962C8B-B14F-4D97-AF65-F5344CB8AC3E}">
        <p14:creationId xmlns:p14="http://schemas.microsoft.com/office/powerpoint/2010/main" val="303248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ES" dirty="0"/>
              <a:t>Definición de Carmen Jiménez Fernández:</a:t>
            </a:r>
          </a:p>
          <a:p>
            <a:pPr marL="13970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dirty="0">
                <a:effectLst/>
                <a:latin typeface="Arial" panose="020B0604020202020204" pitchFamily="34" charset="0"/>
                <a:ea typeface="Calibri" panose="020F0502020204030204" pitchFamily="34" charset="0"/>
                <a:cs typeface="Times New Roman" panose="02020603050405020304" pitchFamily="18" charset="0"/>
              </a:rPr>
              <a:t>Los alumnos más capaces aprenden a mayor ritmo, con mayor profundidad y extensión que sus iguales, especialmente en temas que son de su interés y si encuentran en la familia y los profesores el estímulo y la guía adecuada. </a:t>
            </a:r>
            <a:r>
              <a:rPr lang="es-ES" sz="1100" dirty="0">
                <a:effectLst/>
                <a:latin typeface="Arial" panose="020B0604020202020204" pitchFamily="34" charset="0"/>
                <a:ea typeface="Calibri" panose="020F0502020204030204" pitchFamily="34" charset="0"/>
              </a:rPr>
              <a:t>Tienen un estilo de aprendizaje autónomo, centrado en la tarea, crítico, motivado, persistente y creativo, beneficiándose notablemente con las observaciones y correcciones del profesor</a:t>
            </a:r>
            <a:endParaRPr lang="es-ES" dirty="0"/>
          </a:p>
          <a:p>
            <a:pPr marL="139700" indent="0">
              <a:buNone/>
            </a:pPr>
            <a:endParaRPr lang="es-ES" dirty="0"/>
          </a:p>
        </p:txBody>
      </p:sp>
    </p:spTree>
    <p:extLst>
      <p:ext uri="{BB962C8B-B14F-4D97-AF65-F5344CB8AC3E}">
        <p14:creationId xmlns:p14="http://schemas.microsoft.com/office/powerpoint/2010/main" val="39050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ca7d6a32fc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ca7d6a32fc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Pilares de la educación de los más capaces:</a:t>
            </a:r>
          </a:p>
          <a:p>
            <a:pPr marL="171450" lvl="0" indent="-171450" algn="just" rtl="0">
              <a:spcBef>
                <a:spcPts val="0"/>
              </a:spcBef>
              <a:spcAft>
                <a:spcPts val="0"/>
              </a:spcAft>
            </a:pPr>
            <a:r>
              <a:rPr lang="es-ES" dirty="0"/>
              <a:t>IDENTIFICACIÓN: </a:t>
            </a:r>
            <a:r>
              <a:rPr lang="es-ES" sz="1800" dirty="0">
                <a:effectLst/>
                <a:latin typeface="Abadi Extra Light" panose="020B0204020104020204" pitchFamily="34" charset="0"/>
                <a:ea typeface="Calibri" panose="020F0502020204030204" pitchFamily="34" charset="0"/>
                <a:cs typeface="Arial" panose="020B0604020202020204" pitchFamily="34" charset="0"/>
              </a:rPr>
              <a:t>Un procedimiento de identificación eficaz que permita detectar de forma periódica el mayor número posible de alumnos de altas capacidades, pero como dice Gagné (2015), no existe un </a:t>
            </a:r>
            <a:r>
              <a:rPr lang="es-ES" sz="1800" i="1" dirty="0">
                <a:effectLst/>
                <a:latin typeface="Abadi Extra Light" panose="020B0204020104020204" pitchFamily="34" charset="0"/>
                <a:ea typeface="Calibri" panose="020F0502020204030204" pitchFamily="34" charset="0"/>
                <a:cs typeface="Arial" panose="020B0604020202020204" pitchFamily="34" charset="0"/>
              </a:rPr>
              <a:t>número mágico </a:t>
            </a:r>
            <a:r>
              <a:rPr lang="es-ES" sz="1800" dirty="0">
                <a:effectLst/>
                <a:latin typeface="Abadi Extra Light" panose="020B0204020104020204" pitchFamily="34" charset="0"/>
                <a:ea typeface="Calibri" panose="020F0502020204030204" pitchFamily="34" charset="0"/>
                <a:cs typeface="Arial" panose="020B0604020202020204" pitchFamily="34" charset="0"/>
              </a:rPr>
              <a:t>que nos permita separar automáticamente a los más capaces de los que no lo son y, por otro lado, hay que tener en cuenta la </a:t>
            </a:r>
            <a:r>
              <a:rPr lang="es-ES" sz="1800" i="1" dirty="0">
                <a:effectLst/>
                <a:latin typeface="Abadi Extra Light" panose="020B0204020104020204" pitchFamily="34" charset="0"/>
                <a:ea typeface="Calibri" panose="020F0502020204030204" pitchFamily="34" charset="0"/>
                <a:cs typeface="Arial" panose="020B0604020202020204" pitchFamily="34" charset="0"/>
              </a:rPr>
              <a:t>prevalencia, </a:t>
            </a:r>
            <a:r>
              <a:rPr lang="es-ES" sz="1800" i="0" dirty="0">
                <a:effectLst/>
                <a:latin typeface="Abadi Extra Light" panose="020B0204020104020204" pitchFamily="34" charset="0"/>
                <a:ea typeface="Calibri" panose="020F0502020204030204" pitchFamily="34" charset="0"/>
                <a:cs typeface="Arial" panose="020B0604020202020204" pitchFamily="34" charset="0"/>
              </a:rPr>
              <a:t>es decir, cuántos alumnos de altas capacidades se puede esperar que haya entre la población de estudiantes, pues según la prevalencia y no es lo mismo un 2% que un 5% ya que esto tiene consecuencias a nivel de concepto y sobre todo a nivel de recursos invertidos en intervenciones posteriores. Por tanto, hay que hablar de la necesidad de un </a:t>
            </a:r>
            <a:r>
              <a:rPr lang="es-ES" sz="1800" dirty="0">
                <a:effectLst/>
                <a:latin typeface="Abadi Extra Light" panose="020B0204020104020204" pitchFamily="34" charset="0"/>
                <a:ea typeface="Calibri" panose="020F0502020204030204" pitchFamily="34" charset="0"/>
                <a:cs typeface="Arial" panose="020B0604020202020204" pitchFamily="34" charset="0"/>
              </a:rPr>
              <a:t>consenso en entre expertos, investigadores, educadores y también políticos. En el terreno de la práctica educativa, los instrumentos de evaluación que tenemos son dos: la evaluación psicopedagógica y las pruebas de cribado de 1EP</a:t>
            </a:r>
            <a:endParaRPr lang="es-ES" dirty="0"/>
          </a:p>
          <a:p>
            <a:pPr marL="171450" lvl="0" indent="-171450" algn="just" rtl="0">
              <a:spcBef>
                <a:spcPts val="0"/>
              </a:spcBef>
              <a:spcAft>
                <a:spcPts val="0"/>
              </a:spcAft>
            </a:pPr>
            <a:r>
              <a:rPr lang="es-ES" dirty="0"/>
              <a:t>INTERVENCIÓN: </a:t>
            </a:r>
            <a:r>
              <a:rPr lang="es-ES" sz="1800" dirty="0">
                <a:effectLst/>
                <a:latin typeface="Abadi Extra Light" panose="020B0204020104020204" pitchFamily="34" charset="0"/>
                <a:ea typeface="Calibri" panose="020F0502020204030204" pitchFamily="34" charset="0"/>
                <a:cs typeface="Arial" panose="020B0604020202020204" pitchFamily="34" charset="0"/>
              </a:rPr>
              <a:t>Hay que tener presente la </a:t>
            </a:r>
            <a:r>
              <a:rPr lang="es-ES" sz="1800" i="1" dirty="0">
                <a:effectLst/>
                <a:latin typeface="Abadi Extra Light" panose="020B0204020104020204" pitchFamily="34" charset="0"/>
                <a:ea typeface="Calibri" panose="020F0502020204030204" pitchFamily="34" charset="0"/>
                <a:cs typeface="Arial" panose="020B0604020202020204" pitchFamily="34" charset="0"/>
              </a:rPr>
              <a:t>Regla de Oro </a:t>
            </a:r>
            <a:r>
              <a:rPr lang="es-ES" sz="1800" dirty="0">
                <a:effectLst/>
                <a:latin typeface="Abadi Extra Light" panose="020B0204020104020204" pitchFamily="34" charset="0"/>
                <a:ea typeface="Calibri" panose="020F0502020204030204" pitchFamily="34" charset="0"/>
                <a:cs typeface="Arial" panose="020B0604020202020204" pitchFamily="34" charset="0"/>
              </a:rPr>
              <a:t>de Renzulli y </a:t>
            </a:r>
            <a:r>
              <a:rPr lang="es-ES" sz="1800" dirty="0" err="1">
                <a:effectLst/>
                <a:latin typeface="Abadi Extra Light" panose="020B0204020104020204" pitchFamily="34" charset="0"/>
                <a:ea typeface="Calibri" panose="020F0502020204030204" pitchFamily="34" charset="0"/>
                <a:cs typeface="Arial" panose="020B0604020202020204" pitchFamily="34" charset="0"/>
              </a:rPr>
              <a:t>Gaesser</a:t>
            </a:r>
            <a:r>
              <a:rPr lang="es-ES" sz="1800" dirty="0">
                <a:effectLst/>
                <a:latin typeface="Abadi Extra Light" panose="020B0204020104020204" pitchFamily="34" charset="0"/>
                <a:ea typeface="Calibri" panose="020F0502020204030204" pitchFamily="34" charset="0"/>
                <a:cs typeface="Arial" panose="020B0604020202020204" pitchFamily="34" charset="0"/>
              </a:rPr>
              <a:t> (2015) respecto a los procesos de intervención, es decir, es necesario que dichos procesos se ajusten a las características previamente identificadas, apoyadas en un marco conceptual adecuado y en la normativa educativa</a:t>
            </a:r>
            <a:endParaRPr lang="es-ES" dirty="0"/>
          </a:p>
          <a:p>
            <a:pPr marL="171450" marR="0" lvl="0" indent="-171450" algn="just"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S" dirty="0"/>
              <a:t>INTERACCIÓN ENTRE ELLOS: </a:t>
            </a:r>
            <a:r>
              <a:rPr lang="es-ES" sz="1800" dirty="0">
                <a:effectLst/>
                <a:latin typeface="Abadi Extra Light" panose="020B0204020104020204" pitchFamily="34" charset="0"/>
                <a:ea typeface="Calibri" panose="020F0502020204030204" pitchFamily="34" charset="0"/>
                <a:cs typeface="Arial" panose="020B0604020202020204" pitchFamily="34" charset="0"/>
              </a:rPr>
              <a:t>Estos cuatro pilares están interrelacionados entre sí de modo que si se producen deficiencias o carencias en alguno de ellos repercutirá en los restantes y esto, a su vez, tendrá consecuencias en la educación que reciben los más capaces. Por ejemplo, de nada sirve un reconocimiento explícito de la alta capacidad en la legislación educativa si no se traduce en iniciativas que mejoren la práctica educativa con estos alumnos. Del mismo modo, es muy complicado intervenir de forma adecuada si previamente no se ha identificado a estos alumnos, esto es, no se puede actuar sobre aquello que es invisible para los profesionales de los centros educativos al no haber sido detectado</a:t>
            </a:r>
            <a:endParaRPr lang="es-ES" dirty="0"/>
          </a:p>
          <a:p>
            <a:pPr marL="0" lvl="0" indent="0" algn="l" rtl="0">
              <a:spcBef>
                <a:spcPts val="0"/>
              </a:spcBef>
              <a:spcAft>
                <a:spcPts val="0"/>
              </a:spcAft>
              <a:buNone/>
            </a:pPr>
            <a:r>
              <a:rPr lang="es-ES" dirty="0"/>
              <a:t>Volviendo al tema de la intervención el proceso que se ha desarrollado para intervenir con los más capaces es el que vamos a descubrir a continuación: el PMC</a:t>
            </a:r>
          </a:p>
        </p:txBody>
      </p:sp>
    </p:spTree>
    <p:extLst>
      <p:ext uri="{BB962C8B-B14F-4D97-AF65-F5344CB8AC3E}">
        <p14:creationId xmlns:p14="http://schemas.microsoft.com/office/powerpoint/2010/main" val="344978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ca7d6a32fc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ca7d6a32fc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En esta segunda parte se dará a conocer cuál ha sido la gestación y la evolución de los componentes de los proyectos de mejora competencial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es-ES" dirty="0"/>
              <a:t>La propuesta de intervención se materializó en las siguientes acciones:</a:t>
            </a:r>
          </a:p>
          <a:p>
            <a:pPr marL="171450" indent="-171450" algn="just"/>
            <a:r>
              <a:rPr lang="es-ES" dirty="0"/>
              <a:t>Experiencias previas: el punto de partida es una intervención muy simple que, mediante sucesivas evaluaciones y propuestas de mejoras (tanto por parte del alumnado como del profesorado) da lugar a una serie de modificaciones que se plasman en la propuesta actual que, a su vez, sigue en evolución</a:t>
            </a:r>
          </a:p>
          <a:p>
            <a:pPr marL="171450" indent="-171450" algn="just"/>
            <a:r>
              <a:rPr lang="es-ES" dirty="0"/>
              <a:t>Actuaciones externas: programa extracurricular de la Junta (en función de los talleres: ampliación de contenidos, metodologías de investigación, dudas, conocer a compañeros de otros centros)</a:t>
            </a:r>
          </a:p>
          <a:p>
            <a:pPr marL="171450" indent="-171450" algn="just"/>
            <a:r>
              <a:rPr lang="es-ES" dirty="0"/>
              <a:t>Actuaciones internas: profesorado que participa, espacios y tiempos para agrupar a los alumnos, cómo enriquecemos la propuesta curricular o si aceleramos en alguna materia, área o asignatura, en definitiva, el PMC en sí.</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dirty="0"/>
              <a:t>Dentro de estas actuaciones internas, el proyecto de mejora competencial tiene dos componentes esenciales. El primero que vamos a ver son los módulos competenciales, el segundo serán los módulos de evaluación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1583350"/>
            <a:ext cx="49194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p3"/>
          <p:cNvSpPr txBox="1">
            <a:spLocks noGrp="1"/>
          </p:cNvSpPr>
          <p:nvPr>
            <p:ph type="subTitle" idx="1"/>
          </p:nvPr>
        </p:nvSpPr>
        <p:spPr>
          <a:xfrm>
            <a:off x="2112400" y="2840052"/>
            <a:ext cx="4919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6" name="Google Shape;366;p6"/>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 name="Google Shape;367;p6"/>
          <p:cNvSpPr txBox="1">
            <a:spLocks noGrp="1"/>
          </p:cNvSpPr>
          <p:nvPr>
            <p:ph type="body" idx="1"/>
          </p:nvPr>
        </p:nvSpPr>
        <p:spPr>
          <a:xfrm>
            <a:off x="1028375"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8" name="Google Shape;368;p6"/>
          <p:cNvSpPr txBox="1">
            <a:spLocks noGrp="1"/>
          </p:cNvSpPr>
          <p:nvPr>
            <p:ph type="body" idx="2"/>
          </p:nvPr>
        </p:nvSpPr>
        <p:spPr>
          <a:xfrm>
            <a:off x="4675573"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9" name="Google Shape;369;p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31" name="Google Shape;431;p7"/>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2" name="Google Shape;432;p7"/>
          <p:cNvSpPr txBox="1">
            <a:spLocks noGrp="1"/>
          </p:cNvSpPr>
          <p:nvPr>
            <p:ph type="body" idx="1"/>
          </p:nvPr>
        </p:nvSpPr>
        <p:spPr>
          <a:xfrm>
            <a:off x="1028375"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3" name="Google Shape;433;p7"/>
          <p:cNvSpPr txBox="1">
            <a:spLocks noGrp="1"/>
          </p:cNvSpPr>
          <p:nvPr>
            <p:ph type="body" idx="2"/>
          </p:nvPr>
        </p:nvSpPr>
        <p:spPr>
          <a:xfrm>
            <a:off x="3439718"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4" name="Google Shape;434;p7"/>
          <p:cNvSpPr txBox="1">
            <a:spLocks noGrp="1"/>
          </p:cNvSpPr>
          <p:nvPr>
            <p:ph type="body" idx="3"/>
          </p:nvPr>
        </p:nvSpPr>
        <p:spPr>
          <a:xfrm>
            <a:off x="5851061"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5" name="Google Shape;435;p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7" name="Google Shape;497;p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8" name="Google Shape;498;p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pattern">
  <p:cSld name="BLANK_1">
    <p:spTree>
      <p:nvGrpSpPr>
        <p:cNvPr id="1" name="Shape 564"/>
        <p:cNvGrpSpPr/>
        <p:nvPr/>
      </p:nvGrpSpPr>
      <p:grpSpPr>
        <a:xfrm>
          <a:off x="0" y="0"/>
          <a:ext cx="0" cy="0"/>
          <a:chOff x="0" y="0"/>
          <a:chExt cx="0" cy="0"/>
        </a:xfrm>
      </p:grpSpPr>
      <p:grpSp>
        <p:nvGrpSpPr>
          <p:cNvPr id="565"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5" name="Google Shape;625;p1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big pattern">
  <p:cSld name="BLANK_1_1">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628" name="Google Shape;628;p12"/>
          <p:cNvSpPr/>
          <p:nvPr/>
        </p:nvSpPr>
        <p:spPr>
          <a:xfrm>
            <a:off x="3877329" y="869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0">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‹Nº›</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6"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000" dirty="0" err="1"/>
              <a:t>Proyectos</a:t>
            </a:r>
            <a:r>
              <a:rPr lang="en-US" sz="4000" dirty="0"/>
              <a:t> de </a:t>
            </a:r>
            <a:r>
              <a:rPr lang="en-US" sz="4000" dirty="0" err="1"/>
              <a:t>Mejora</a:t>
            </a:r>
            <a:r>
              <a:rPr lang="en-US" sz="4000" dirty="0"/>
              <a:t> </a:t>
            </a:r>
            <a:r>
              <a:rPr lang="en-US" sz="4000" dirty="0" err="1"/>
              <a:t>Competencial</a:t>
            </a:r>
            <a:r>
              <a:rPr lang="en-US" sz="4000" dirty="0"/>
              <a:t> para </a:t>
            </a:r>
            <a:r>
              <a:rPr lang="en-US" sz="4000" dirty="0" err="1"/>
              <a:t>alumnos</a:t>
            </a:r>
            <a:r>
              <a:rPr lang="en-US" sz="4000" dirty="0"/>
              <a:t> de </a:t>
            </a:r>
            <a:r>
              <a:rPr lang="en-US" sz="4000" dirty="0" err="1"/>
              <a:t>altas</a:t>
            </a:r>
            <a:r>
              <a:rPr lang="en-US" sz="4000" dirty="0"/>
              <a:t> </a:t>
            </a:r>
            <a:r>
              <a:rPr lang="en-US" sz="4000" dirty="0" err="1"/>
              <a:t>capacidades</a:t>
            </a:r>
            <a:r>
              <a:rPr lang="en-US" sz="4000" dirty="0"/>
              <a:t> (PMC)</a:t>
            </a:r>
            <a:endParaRPr sz="4000" dirty="0"/>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28"/>
          <p:cNvSpPr txBox="1">
            <a:spLocks noGrp="1"/>
          </p:cNvSpPr>
          <p:nvPr>
            <p:ph type="ctrTitle" idx="4294967295"/>
          </p:nvPr>
        </p:nvSpPr>
        <p:spPr>
          <a:xfrm>
            <a:off x="1166649" y="1235904"/>
            <a:ext cx="6810600" cy="77261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S" sz="4800" dirty="0"/>
              <a:t>C</a:t>
            </a:r>
            <a:r>
              <a:rPr lang="en" sz="4800" dirty="0"/>
              <a:t>ompetencia principal</a:t>
            </a:r>
            <a:endParaRPr sz="4800" dirty="0"/>
          </a:p>
        </p:txBody>
      </p:sp>
      <p:sp>
        <p:nvSpPr>
          <p:cNvPr id="830" name="Google Shape;830;p28"/>
          <p:cNvSpPr txBox="1">
            <a:spLocks noGrp="1"/>
          </p:cNvSpPr>
          <p:nvPr>
            <p:ph type="subTitle" idx="4294967295"/>
          </p:nvPr>
        </p:nvSpPr>
        <p:spPr>
          <a:xfrm>
            <a:off x="697573" y="1949006"/>
            <a:ext cx="7748751" cy="463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000" dirty="0"/>
              <a:t>Lingüística, matemática</a:t>
            </a:r>
            <a:endParaRPr sz="2000" dirty="0"/>
          </a:p>
        </p:txBody>
      </p:sp>
      <p:sp>
        <p:nvSpPr>
          <p:cNvPr id="831" name="Google Shape;831;p28"/>
          <p:cNvSpPr txBox="1">
            <a:spLocks noGrp="1"/>
          </p:cNvSpPr>
          <p:nvPr>
            <p:ph type="ctrTitle" idx="4294967295"/>
          </p:nvPr>
        </p:nvSpPr>
        <p:spPr>
          <a:xfrm>
            <a:off x="1166649" y="3620466"/>
            <a:ext cx="6810600" cy="69591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S" sz="4800" dirty="0"/>
              <a:t>evaluación</a:t>
            </a:r>
            <a:endParaRPr sz="4800" dirty="0"/>
          </a:p>
        </p:txBody>
      </p:sp>
      <p:sp>
        <p:nvSpPr>
          <p:cNvPr id="832" name="Google Shape;832;p28"/>
          <p:cNvSpPr txBox="1">
            <a:spLocks noGrp="1"/>
          </p:cNvSpPr>
          <p:nvPr>
            <p:ph type="subTitle" idx="4294967295"/>
          </p:nvPr>
        </p:nvSpPr>
        <p:spPr>
          <a:xfrm>
            <a:off x="1166649" y="4197363"/>
            <a:ext cx="6810600" cy="463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s-ES" sz="2000" dirty="0"/>
              <a:t>M</a:t>
            </a:r>
            <a:r>
              <a:rPr lang="en" sz="2000" dirty="0"/>
              <a:t>ódulo de Evaluación</a:t>
            </a:r>
            <a:endParaRPr sz="2000" dirty="0"/>
          </a:p>
        </p:txBody>
      </p:sp>
      <p:sp>
        <p:nvSpPr>
          <p:cNvPr id="833" name="Google Shape;833;p28"/>
          <p:cNvSpPr txBox="1">
            <a:spLocks noGrp="1"/>
          </p:cNvSpPr>
          <p:nvPr>
            <p:ph type="ctrTitle" idx="4294967295"/>
          </p:nvPr>
        </p:nvSpPr>
        <p:spPr>
          <a:xfrm>
            <a:off x="1166649" y="2447245"/>
            <a:ext cx="6810600" cy="75024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t>Competencias asociadas</a:t>
            </a:r>
            <a:endParaRPr sz="4800" dirty="0"/>
          </a:p>
        </p:txBody>
      </p:sp>
      <p:sp>
        <p:nvSpPr>
          <p:cNvPr id="834" name="Google Shape;834;p28"/>
          <p:cNvSpPr txBox="1">
            <a:spLocks noGrp="1"/>
          </p:cNvSpPr>
          <p:nvPr>
            <p:ph type="subTitle" idx="4294967295"/>
          </p:nvPr>
        </p:nvSpPr>
        <p:spPr>
          <a:xfrm>
            <a:off x="423250" y="3188591"/>
            <a:ext cx="7748750" cy="463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000" dirty="0"/>
              <a:t>Digital, social, aprender a aprender</a:t>
            </a:r>
            <a:endParaRPr sz="2000" dirty="0"/>
          </a:p>
        </p:txBody>
      </p:sp>
      <p:sp>
        <p:nvSpPr>
          <p:cNvPr id="835" name="Google Shape;835;p2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2" name="Google Shape;829;p28">
            <a:extLst>
              <a:ext uri="{FF2B5EF4-FFF2-40B4-BE49-F238E27FC236}">
                <a16:creationId xmlns:a16="http://schemas.microsoft.com/office/drawing/2014/main" id="{47A548C9-A18C-9EE2-F064-3DB6D57E173C}"/>
              </a:ext>
            </a:extLst>
          </p:cNvPr>
          <p:cNvSpPr txBox="1">
            <a:spLocks/>
          </p:cNvSpPr>
          <p:nvPr/>
        </p:nvSpPr>
        <p:spPr>
          <a:xfrm>
            <a:off x="1166649" y="211296"/>
            <a:ext cx="6810600" cy="67091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r>
              <a:rPr lang="es-ES" sz="4800" dirty="0"/>
              <a:t>concepto</a:t>
            </a:r>
          </a:p>
        </p:txBody>
      </p:sp>
      <p:sp>
        <p:nvSpPr>
          <p:cNvPr id="3" name="Google Shape;830;p28">
            <a:extLst>
              <a:ext uri="{FF2B5EF4-FFF2-40B4-BE49-F238E27FC236}">
                <a16:creationId xmlns:a16="http://schemas.microsoft.com/office/drawing/2014/main" id="{4BD0D558-7AA8-9036-4B73-BE08B26AD632}"/>
              </a:ext>
            </a:extLst>
          </p:cNvPr>
          <p:cNvSpPr txBox="1">
            <a:spLocks/>
          </p:cNvSpPr>
          <p:nvPr/>
        </p:nvSpPr>
        <p:spPr>
          <a:xfrm>
            <a:off x="988905" y="687693"/>
            <a:ext cx="7166089"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1pPr>
            <a:lvl2pPr marL="914400" marR="0" lvl="1"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2pPr>
            <a:lvl3pPr marL="1371600" marR="0" lvl="2"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3pPr>
            <a:lvl4pPr marL="1828800" marR="0" lvl="3"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4pPr>
            <a:lvl5pPr marL="2286000" marR="0" lvl="4"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5pPr>
            <a:lvl6pPr marL="2743200" marR="0" lvl="5"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6pPr>
            <a:lvl7pPr marL="3200400" marR="0" lvl="6"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7pPr>
            <a:lvl8pPr marL="3657600" marR="0" lvl="7"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8pPr>
            <a:lvl9pPr marL="4114800" marR="0" lvl="8"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9pPr>
          </a:lstStyle>
          <a:p>
            <a:pPr marL="0" indent="0" algn="ctr">
              <a:buFont typeface="Quicksand"/>
              <a:buNone/>
            </a:pPr>
            <a:r>
              <a:rPr lang="es-ES" sz="2000" dirty="0"/>
              <a:t>Flexible y versátil</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29"/>
                                        </p:tgtEl>
                                        <p:attrNameLst>
                                          <p:attrName>style.visibility</p:attrName>
                                        </p:attrNameLst>
                                      </p:cBhvr>
                                      <p:to>
                                        <p:strVal val="visible"/>
                                      </p:to>
                                    </p:set>
                                    <p:anim calcmode="lin" valueType="num">
                                      <p:cBhvr additive="base">
                                        <p:cTn id="17" dur="500" fill="hold"/>
                                        <p:tgtEl>
                                          <p:spTgt spid="829"/>
                                        </p:tgtEl>
                                        <p:attrNameLst>
                                          <p:attrName>ppt_x</p:attrName>
                                        </p:attrNameLst>
                                      </p:cBhvr>
                                      <p:tavLst>
                                        <p:tav tm="0">
                                          <p:val>
                                            <p:strVal val="#ppt_x"/>
                                          </p:val>
                                        </p:tav>
                                        <p:tav tm="100000">
                                          <p:val>
                                            <p:strVal val="#ppt_x"/>
                                          </p:val>
                                        </p:tav>
                                      </p:tavLst>
                                    </p:anim>
                                    <p:anim calcmode="lin" valueType="num">
                                      <p:cBhvr additive="base">
                                        <p:cTn id="18" dur="500" fill="hold"/>
                                        <p:tgtEl>
                                          <p:spTgt spid="8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30">
                                            <p:txEl>
                                              <p:pRg st="0" end="0"/>
                                            </p:txEl>
                                          </p:spTgt>
                                        </p:tgtEl>
                                        <p:attrNameLst>
                                          <p:attrName>style.visibility</p:attrName>
                                        </p:attrNameLst>
                                      </p:cBhvr>
                                      <p:to>
                                        <p:strVal val="visible"/>
                                      </p:to>
                                    </p:set>
                                    <p:anim calcmode="lin" valueType="num">
                                      <p:cBhvr additive="base">
                                        <p:cTn id="21" dur="500" fill="hold"/>
                                        <p:tgtEl>
                                          <p:spTgt spid="83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33"/>
                                        </p:tgtEl>
                                        <p:attrNameLst>
                                          <p:attrName>style.visibility</p:attrName>
                                        </p:attrNameLst>
                                      </p:cBhvr>
                                      <p:to>
                                        <p:strVal val="visible"/>
                                      </p:to>
                                    </p:set>
                                    <p:anim calcmode="lin" valueType="num">
                                      <p:cBhvr additive="base">
                                        <p:cTn id="27" dur="500" fill="hold"/>
                                        <p:tgtEl>
                                          <p:spTgt spid="833"/>
                                        </p:tgtEl>
                                        <p:attrNameLst>
                                          <p:attrName>ppt_x</p:attrName>
                                        </p:attrNameLst>
                                      </p:cBhvr>
                                      <p:tavLst>
                                        <p:tav tm="0">
                                          <p:val>
                                            <p:strVal val="#ppt_x"/>
                                          </p:val>
                                        </p:tav>
                                        <p:tav tm="100000">
                                          <p:val>
                                            <p:strVal val="#ppt_x"/>
                                          </p:val>
                                        </p:tav>
                                      </p:tavLst>
                                    </p:anim>
                                    <p:anim calcmode="lin" valueType="num">
                                      <p:cBhvr additive="base">
                                        <p:cTn id="28" dur="500" fill="hold"/>
                                        <p:tgtEl>
                                          <p:spTgt spid="8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34">
                                            <p:txEl>
                                              <p:pRg st="0" end="0"/>
                                            </p:txEl>
                                          </p:spTgt>
                                        </p:tgtEl>
                                        <p:attrNameLst>
                                          <p:attrName>style.visibility</p:attrName>
                                        </p:attrNameLst>
                                      </p:cBhvr>
                                      <p:to>
                                        <p:strVal val="visible"/>
                                      </p:to>
                                    </p:set>
                                    <p:anim calcmode="lin" valueType="num">
                                      <p:cBhvr additive="base">
                                        <p:cTn id="31" dur="500" fill="hold"/>
                                        <p:tgtEl>
                                          <p:spTgt spid="83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31"/>
                                        </p:tgtEl>
                                        <p:attrNameLst>
                                          <p:attrName>style.visibility</p:attrName>
                                        </p:attrNameLst>
                                      </p:cBhvr>
                                      <p:to>
                                        <p:strVal val="visible"/>
                                      </p:to>
                                    </p:set>
                                    <p:anim calcmode="lin" valueType="num">
                                      <p:cBhvr additive="base">
                                        <p:cTn id="37" dur="500" fill="hold"/>
                                        <p:tgtEl>
                                          <p:spTgt spid="831"/>
                                        </p:tgtEl>
                                        <p:attrNameLst>
                                          <p:attrName>ppt_x</p:attrName>
                                        </p:attrNameLst>
                                      </p:cBhvr>
                                      <p:tavLst>
                                        <p:tav tm="0">
                                          <p:val>
                                            <p:strVal val="#ppt_x"/>
                                          </p:val>
                                        </p:tav>
                                        <p:tav tm="100000">
                                          <p:val>
                                            <p:strVal val="#ppt_x"/>
                                          </p:val>
                                        </p:tav>
                                      </p:tavLst>
                                    </p:anim>
                                    <p:anim calcmode="lin" valueType="num">
                                      <p:cBhvr additive="base">
                                        <p:cTn id="38" dur="500" fill="hold"/>
                                        <p:tgtEl>
                                          <p:spTgt spid="8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32">
                                            <p:txEl>
                                              <p:pRg st="0" end="0"/>
                                            </p:txEl>
                                          </p:spTgt>
                                        </p:tgtEl>
                                        <p:attrNameLst>
                                          <p:attrName>style.visibility</p:attrName>
                                        </p:attrNameLst>
                                      </p:cBhvr>
                                      <p:to>
                                        <p:strVal val="visible"/>
                                      </p:to>
                                    </p:set>
                                    <p:anim calcmode="lin" valueType="num">
                                      <p:cBhvr additive="base">
                                        <p:cTn id="41" dur="500" fill="hold"/>
                                        <p:tgtEl>
                                          <p:spTgt spid="83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 grpId="0"/>
      <p:bldP spid="830" grpId="0" build="p"/>
      <p:bldP spid="831" grpId="0"/>
      <p:bldP spid="832" grpId="0" build="p"/>
      <p:bldP spid="833" grpId="0"/>
      <p:bldP spid="834" grpId="0" build="p"/>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28"/>
          <p:cNvSpPr txBox="1">
            <a:spLocks noGrp="1"/>
          </p:cNvSpPr>
          <p:nvPr>
            <p:ph type="ctrTitle" idx="4294967295"/>
          </p:nvPr>
        </p:nvSpPr>
        <p:spPr>
          <a:xfrm>
            <a:off x="1166650" y="284031"/>
            <a:ext cx="6810600" cy="894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S" sz="4800" dirty="0"/>
              <a:t>metodología</a:t>
            </a:r>
            <a:endParaRPr sz="4800" dirty="0"/>
          </a:p>
        </p:txBody>
      </p:sp>
      <p:sp>
        <p:nvSpPr>
          <p:cNvPr id="830" name="Google Shape;830;p28"/>
          <p:cNvSpPr txBox="1">
            <a:spLocks noGrp="1"/>
          </p:cNvSpPr>
          <p:nvPr>
            <p:ph type="subTitle" idx="4294967295"/>
          </p:nvPr>
        </p:nvSpPr>
        <p:spPr>
          <a:xfrm>
            <a:off x="811161" y="1047339"/>
            <a:ext cx="7166089" cy="70403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000" dirty="0"/>
              <a:t>Aprendizaje basado en proyectos, trabajo individual, trabajo cooperativo, rutinas de pensamiento…</a:t>
            </a:r>
            <a:endParaRPr sz="2000" dirty="0"/>
          </a:p>
        </p:txBody>
      </p:sp>
      <p:sp>
        <p:nvSpPr>
          <p:cNvPr id="831" name="Google Shape;831;p28"/>
          <p:cNvSpPr txBox="1">
            <a:spLocks noGrp="1"/>
          </p:cNvSpPr>
          <p:nvPr>
            <p:ph type="ctrTitle" idx="4294967295"/>
          </p:nvPr>
        </p:nvSpPr>
        <p:spPr>
          <a:xfrm>
            <a:off x="1166650" y="2912925"/>
            <a:ext cx="6810600" cy="894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S" sz="4800" dirty="0"/>
              <a:t>temporalización</a:t>
            </a:r>
            <a:endParaRPr sz="4800" dirty="0"/>
          </a:p>
        </p:txBody>
      </p:sp>
      <p:sp>
        <p:nvSpPr>
          <p:cNvPr id="832" name="Google Shape;832;p28"/>
          <p:cNvSpPr txBox="1">
            <a:spLocks noGrp="1"/>
          </p:cNvSpPr>
          <p:nvPr>
            <p:ph type="subTitle" idx="4294967295"/>
          </p:nvPr>
        </p:nvSpPr>
        <p:spPr>
          <a:xfrm>
            <a:off x="1166650" y="3676233"/>
            <a:ext cx="6810600" cy="463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s-ES" sz="2000" dirty="0"/>
              <a:t>E</a:t>
            </a:r>
            <a:r>
              <a:rPr lang="en" sz="2000" dirty="0"/>
              <a:t>n función del módulo: 1 semana, 1 trimestre, 1 curso…</a:t>
            </a:r>
            <a:endParaRPr sz="2000" dirty="0"/>
          </a:p>
        </p:txBody>
      </p:sp>
      <p:sp>
        <p:nvSpPr>
          <p:cNvPr id="833" name="Google Shape;833;p28"/>
          <p:cNvSpPr txBox="1">
            <a:spLocks noGrp="1"/>
          </p:cNvSpPr>
          <p:nvPr>
            <p:ph type="ctrTitle" idx="4294967295"/>
          </p:nvPr>
        </p:nvSpPr>
        <p:spPr>
          <a:xfrm>
            <a:off x="1166650" y="1598478"/>
            <a:ext cx="6810600" cy="894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t>actividades</a:t>
            </a:r>
            <a:endParaRPr sz="4800" dirty="0"/>
          </a:p>
        </p:txBody>
      </p:sp>
      <p:sp>
        <p:nvSpPr>
          <p:cNvPr id="834" name="Google Shape;834;p28"/>
          <p:cNvSpPr txBox="1">
            <a:spLocks noGrp="1"/>
          </p:cNvSpPr>
          <p:nvPr>
            <p:ph type="subTitle" idx="4294967295"/>
          </p:nvPr>
        </p:nvSpPr>
        <p:spPr>
          <a:xfrm>
            <a:off x="1166650" y="2361785"/>
            <a:ext cx="7166088" cy="704029"/>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000" dirty="0"/>
              <a:t>Secuencia de actividades diseñadas para cada uno de los módulos competenciales</a:t>
            </a:r>
            <a:endParaRPr sz="2000" dirty="0"/>
          </a:p>
        </p:txBody>
      </p:sp>
      <p:sp>
        <p:nvSpPr>
          <p:cNvPr id="835" name="Google Shape;835;p2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2794716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
                                        </p:tgtEl>
                                        <p:attrNameLst>
                                          <p:attrName>style.visibility</p:attrName>
                                        </p:attrNameLst>
                                      </p:cBhvr>
                                      <p:to>
                                        <p:strVal val="visible"/>
                                      </p:to>
                                    </p:set>
                                    <p:anim calcmode="lin" valueType="num">
                                      <p:cBhvr additive="base">
                                        <p:cTn id="7" dur="500" fill="hold"/>
                                        <p:tgtEl>
                                          <p:spTgt spid="829"/>
                                        </p:tgtEl>
                                        <p:attrNameLst>
                                          <p:attrName>ppt_x</p:attrName>
                                        </p:attrNameLst>
                                      </p:cBhvr>
                                      <p:tavLst>
                                        <p:tav tm="0">
                                          <p:val>
                                            <p:strVal val="#ppt_x"/>
                                          </p:val>
                                        </p:tav>
                                        <p:tav tm="100000">
                                          <p:val>
                                            <p:strVal val="#ppt_x"/>
                                          </p:val>
                                        </p:tav>
                                      </p:tavLst>
                                    </p:anim>
                                    <p:anim calcmode="lin" valueType="num">
                                      <p:cBhvr additive="base">
                                        <p:cTn id="8" dur="500" fill="hold"/>
                                        <p:tgtEl>
                                          <p:spTgt spid="8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30">
                                            <p:txEl>
                                              <p:pRg st="0" end="0"/>
                                            </p:txEl>
                                          </p:spTgt>
                                        </p:tgtEl>
                                        <p:attrNameLst>
                                          <p:attrName>style.visibility</p:attrName>
                                        </p:attrNameLst>
                                      </p:cBhvr>
                                      <p:to>
                                        <p:strVal val="visible"/>
                                      </p:to>
                                    </p:set>
                                    <p:anim calcmode="lin" valueType="num">
                                      <p:cBhvr additive="base">
                                        <p:cTn id="11" dur="500" fill="hold"/>
                                        <p:tgtEl>
                                          <p:spTgt spid="83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33"/>
                                        </p:tgtEl>
                                        <p:attrNameLst>
                                          <p:attrName>style.visibility</p:attrName>
                                        </p:attrNameLst>
                                      </p:cBhvr>
                                      <p:to>
                                        <p:strVal val="visible"/>
                                      </p:to>
                                    </p:set>
                                    <p:anim calcmode="lin" valueType="num">
                                      <p:cBhvr additive="base">
                                        <p:cTn id="17" dur="500" fill="hold"/>
                                        <p:tgtEl>
                                          <p:spTgt spid="833"/>
                                        </p:tgtEl>
                                        <p:attrNameLst>
                                          <p:attrName>ppt_x</p:attrName>
                                        </p:attrNameLst>
                                      </p:cBhvr>
                                      <p:tavLst>
                                        <p:tav tm="0">
                                          <p:val>
                                            <p:strVal val="#ppt_x"/>
                                          </p:val>
                                        </p:tav>
                                        <p:tav tm="100000">
                                          <p:val>
                                            <p:strVal val="#ppt_x"/>
                                          </p:val>
                                        </p:tav>
                                      </p:tavLst>
                                    </p:anim>
                                    <p:anim calcmode="lin" valueType="num">
                                      <p:cBhvr additive="base">
                                        <p:cTn id="18" dur="500" fill="hold"/>
                                        <p:tgtEl>
                                          <p:spTgt spid="83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34">
                                            <p:txEl>
                                              <p:pRg st="0" end="0"/>
                                            </p:txEl>
                                          </p:spTgt>
                                        </p:tgtEl>
                                        <p:attrNameLst>
                                          <p:attrName>style.visibility</p:attrName>
                                        </p:attrNameLst>
                                      </p:cBhvr>
                                      <p:to>
                                        <p:strVal val="visible"/>
                                      </p:to>
                                    </p:set>
                                    <p:anim calcmode="lin" valueType="num">
                                      <p:cBhvr additive="base">
                                        <p:cTn id="21" dur="500" fill="hold"/>
                                        <p:tgtEl>
                                          <p:spTgt spid="83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31"/>
                                        </p:tgtEl>
                                        <p:attrNameLst>
                                          <p:attrName>style.visibility</p:attrName>
                                        </p:attrNameLst>
                                      </p:cBhvr>
                                      <p:to>
                                        <p:strVal val="visible"/>
                                      </p:to>
                                    </p:set>
                                    <p:anim calcmode="lin" valueType="num">
                                      <p:cBhvr additive="base">
                                        <p:cTn id="27" dur="500" fill="hold"/>
                                        <p:tgtEl>
                                          <p:spTgt spid="831"/>
                                        </p:tgtEl>
                                        <p:attrNameLst>
                                          <p:attrName>ppt_x</p:attrName>
                                        </p:attrNameLst>
                                      </p:cBhvr>
                                      <p:tavLst>
                                        <p:tav tm="0">
                                          <p:val>
                                            <p:strVal val="#ppt_x"/>
                                          </p:val>
                                        </p:tav>
                                        <p:tav tm="100000">
                                          <p:val>
                                            <p:strVal val="#ppt_x"/>
                                          </p:val>
                                        </p:tav>
                                      </p:tavLst>
                                    </p:anim>
                                    <p:anim calcmode="lin" valueType="num">
                                      <p:cBhvr additive="base">
                                        <p:cTn id="28" dur="500" fill="hold"/>
                                        <p:tgtEl>
                                          <p:spTgt spid="8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32">
                                            <p:txEl>
                                              <p:pRg st="0" end="0"/>
                                            </p:txEl>
                                          </p:spTgt>
                                        </p:tgtEl>
                                        <p:attrNameLst>
                                          <p:attrName>style.visibility</p:attrName>
                                        </p:attrNameLst>
                                      </p:cBhvr>
                                      <p:to>
                                        <p:strVal val="visible"/>
                                      </p:to>
                                    </p:set>
                                    <p:anim calcmode="lin" valueType="num">
                                      <p:cBhvr additive="base">
                                        <p:cTn id="31" dur="500" fill="hold"/>
                                        <p:tgtEl>
                                          <p:spTgt spid="83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 grpId="0"/>
      <p:bldP spid="830" grpId="0" build="p"/>
      <p:bldP spid="831" grpId="0"/>
      <p:bldP spid="832" grpId="0" build="p"/>
      <p:bldP spid="833" grpId="0"/>
      <p:bldP spid="83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21"/>
          <p:cNvSpPr txBox="1">
            <a:spLocks noGrp="1"/>
          </p:cNvSpPr>
          <p:nvPr>
            <p:ph type="title"/>
          </p:nvPr>
        </p:nvSpPr>
        <p:spPr>
          <a:xfrm>
            <a:off x="217533" y="116750"/>
            <a:ext cx="2139302" cy="550200"/>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 dirty="0"/>
              <a:t>ejemplos</a:t>
            </a:r>
            <a:endParaRPr dirty="0"/>
          </a:p>
        </p:txBody>
      </p:sp>
      <p:sp>
        <p:nvSpPr>
          <p:cNvPr id="755" name="Google Shape;755;p21"/>
          <p:cNvSpPr txBox="1">
            <a:spLocks noGrp="1"/>
          </p:cNvSpPr>
          <p:nvPr>
            <p:ph type="body" idx="1"/>
          </p:nvPr>
        </p:nvSpPr>
        <p:spPr>
          <a:xfrm>
            <a:off x="217533" y="1406131"/>
            <a:ext cx="3214175" cy="70648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Módulo </a:t>
            </a:r>
            <a:r>
              <a:rPr lang="en" b="1" i="1" dirty="0"/>
              <a:t>Escribir a máquina</a:t>
            </a:r>
            <a:endParaRPr b="1" dirty="0"/>
          </a:p>
        </p:txBody>
      </p:sp>
      <p:sp>
        <p:nvSpPr>
          <p:cNvPr id="756" name="Google Shape;756;p21"/>
          <p:cNvSpPr txBox="1">
            <a:spLocks noGrp="1"/>
          </p:cNvSpPr>
          <p:nvPr>
            <p:ph type="body" idx="2"/>
          </p:nvPr>
        </p:nvSpPr>
        <p:spPr>
          <a:xfrm>
            <a:off x="217533" y="1994053"/>
            <a:ext cx="3574783" cy="40141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s-ES" b="1" dirty="0"/>
              <a:t>Módulo </a:t>
            </a:r>
            <a:r>
              <a:rPr lang="es-ES" b="1" i="1" dirty="0"/>
              <a:t>Presentaciones</a:t>
            </a:r>
            <a:endParaRPr b="1" dirty="0"/>
          </a:p>
          <a:p>
            <a:pPr marL="0" lvl="0" indent="0" algn="l" rtl="0">
              <a:spcBef>
                <a:spcPts val="600"/>
              </a:spcBef>
              <a:spcAft>
                <a:spcPts val="0"/>
              </a:spcAft>
              <a:buNone/>
            </a:pPr>
            <a:endParaRPr dirty="0"/>
          </a:p>
        </p:txBody>
      </p:sp>
      <p:sp>
        <p:nvSpPr>
          <p:cNvPr id="757" name="Google Shape;757;p21"/>
          <p:cNvSpPr txBox="1">
            <a:spLocks noGrp="1"/>
          </p:cNvSpPr>
          <p:nvPr>
            <p:ph type="body" idx="3"/>
          </p:nvPr>
        </p:nvSpPr>
        <p:spPr>
          <a:xfrm>
            <a:off x="217533" y="2536252"/>
            <a:ext cx="2200500" cy="423558"/>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s-ES" b="1" dirty="0"/>
              <a:t>Módulo </a:t>
            </a:r>
            <a:r>
              <a:rPr lang="es-ES" b="1" i="1" dirty="0"/>
              <a:t>Proyecto</a:t>
            </a:r>
            <a:endParaRPr b="1" i="1" dirty="0"/>
          </a:p>
          <a:p>
            <a:pPr marL="0" lvl="0" indent="0" algn="l" rtl="0">
              <a:spcBef>
                <a:spcPts val="600"/>
              </a:spcBef>
              <a:spcAft>
                <a:spcPts val="0"/>
              </a:spcAft>
              <a:buNone/>
            </a:pPr>
            <a:endParaRPr dirty="0"/>
          </a:p>
        </p:txBody>
      </p:sp>
      <p:sp>
        <p:nvSpPr>
          <p:cNvPr id="758" name="Google Shape;758;p2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3" name="Rectángulo 2">
            <a:extLst>
              <a:ext uri="{FF2B5EF4-FFF2-40B4-BE49-F238E27FC236}">
                <a16:creationId xmlns:a16="http://schemas.microsoft.com/office/drawing/2014/main" id="{AC60F992-11A0-790A-5FED-4912BC38B5D5}"/>
              </a:ext>
            </a:extLst>
          </p:cNvPr>
          <p:cNvSpPr/>
          <p:nvPr/>
        </p:nvSpPr>
        <p:spPr>
          <a:xfrm>
            <a:off x="4571975" y="209750"/>
            <a:ext cx="3755112" cy="4540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PLANTILLA DE DOCUMENTO PARA ELABORAR CADA MÓDULO</a:t>
            </a:r>
          </a:p>
          <a:p>
            <a:pPr algn="just"/>
            <a:endParaRPr lang="es-ES" dirty="0">
              <a:solidFill>
                <a:schemeClr val="tx1"/>
              </a:solidFill>
            </a:endParaRPr>
          </a:p>
          <a:p>
            <a:pPr marL="342900" indent="-342900" algn="just">
              <a:buFont typeface="+mj-lt"/>
              <a:buAutoNum type="arabicPeriod"/>
            </a:pPr>
            <a:r>
              <a:rPr lang="es-ES" dirty="0">
                <a:solidFill>
                  <a:schemeClr val="tx1"/>
                </a:solidFill>
              </a:rPr>
              <a:t>CURSO</a:t>
            </a:r>
          </a:p>
          <a:p>
            <a:pPr marL="342900" indent="-342900" algn="just">
              <a:buFont typeface="+mj-lt"/>
              <a:buAutoNum type="arabicPeriod"/>
            </a:pPr>
            <a:endParaRPr lang="es-ES" dirty="0">
              <a:solidFill>
                <a:schemeClr val="tx1"/>
              </a:solidFill>
            </a:endParaRPr>
          </a:p>
          <a:p>
            <a:pPr marL="342900" indent="-342900" algn="just">
              <a:buFont typeface="+mj-lt"/>
              <a:buAutoNum type="arabicPeriod"/>
            </a:pPr>
            <a:r>
              <a:rPr lang="es-ES" dirty="0">
                <a:solidFill>
                  <a:schemeClr val="tx1"/>
                </a:solidFill>
              </a:rPr>
              <a:t>MÓDULO</a:t>
            </a:r>
          </a:p>
          <a:p>
            <a:pPr marL="342900" indent="-342900" algn="just">
              <a:buFont typeface="+mj-lt"/>
              <a:buAutoNum type="arabicPeriod"/>
            </a:pPr>
            <a:endParaRPr lang="es-ES" dirty="0">
              <a:solidFill>
                <a:schemeClr val="tx1"/>
              </a:solidFill>
            </a:endParaRPr>
          </a:p>
          <a:p>
            <a:pPr marL="342900" indent="-342900" algn="just">
              <a:buFont typeface="+mj-lt"/>
              <a:buAutoNum type="arabicPeriod"/>
            </a:pPr>
            <a:r>
              <a:rPr lang="es-ES" dirty="0">
                <a:solidFill>
                  <a:schemeClr val="tx1"/>
                </a:solidFill>
              </a:rPr>
              <a:t>COMPETENCIAS INVOLUCRADAS</a:t>
            </a:r>
          </a:p>
          <a:p>
            <a:pPr marL="342900" indent="-342900" algn="just">
              <a:buFont typeface="+mj-lt"/>
              <a:buAutoNum type="arabicPeriod"/>
            </a:pPr>
            <a:endParaRPr lang="es-ES" dirty="0">
              <a:solidFill>
                <a:schemeClr val="tx1"/>
              </a:solidFill>
            </a:endParaRPr>
          </a:p>
          <a:p>
            <a:pPr marL="342900" indent="-342900" algn="just">
              <a:buFont typeface="+mj-lt"/>
              <a:buAutoNum type="arabicPeriod"/>
            </a:pPr>
            <a:r>
              <a:rPr lang="es-ES" dirty="0">
                <a:solidFill>
                  <a:schemeClr val="tx1"/>
                </a:solidFill>
              </a:rPr>
              <a:t>METODOLOGÍA</a:t>
            </a:r>
          </a:p>
          <a:p>
            <a:pPr marL="342900" indent="-342900" algn="just">
              <a:buFont typeface="+mj-lt"/>
              <a:buAutoNum type="arabicPeriod"/>
            </a:pPr>
            <a:endParaRPr lang="es-ES" dirty="0">
              <a:solidFill>
                <a:schemeClr val="tx1"/>
              </a:solidFill>
            </a:endParaRPr>
          </a:p>
          <a:p>
            <a:pPr marL="342900" indent="-342900" algn="just">
              <a:buFont typeface="+mj-lt"/>
              <a:buAutoNum type="arabicPeriod"/>
            </a:pPr>
            <a:r>
              <a:rPr lang="es-ES" dirty="0">
                <a:solidFill>
                  <a:schemeClr val="tx1"/>
                </a:solidFill>
              </a:rPr>
              <a:t>ACTIVIDADES</a:t>
            </a:r>
          </a:p>
          <a:p>
            <a:pPr marL="342900" indent="-342900" algn="just">
              <a:buFont typeface="+mj-lt"/>
              <a:buAutoNum type="arabicPeriod"/>
            </a:pPr>
            <a:endParaRPr lang="es-ES" dirty="0">
              <a:solidFill>
                <a:schemeClr val="tx1"/>
              </a:solidFill>
            </a:endParaRPr>
          </a:p>
          <a:p>
            <a:pPr marL="342900" indent="-342900" algn="just">
              <a:buFont typeface="+mj-lt"/>
              <a:buAutoNum type="arabicPeriod"/>
            </a:pPr>
            <a:r>
              <a:rPr lang="es-ES" dirty="0">
                <a:solidFill>
                  <a:schemeClr val="tx1"/>
                </a:solidFill>
              </a:rPr>
              <a:t>TEMPORALIZACIÓN</a:t>
            </a:r>
          </a:p>
          <a:p>
            <a:pPr marL="342900" indent="-342900" algn="just">
              <a:buFont typeface="+mj-lt"/>
              <a:buAutoNum type="arabicPeriod"/>
            </a:pPr>
            <a:endParaRPr lang="es-ES" dirty="0">
              <a:solidFill>
                <a:schemeClr val="tx1"/>
              </a:solidFill>
            </a:endParaRPr>
          </a:p>
          <a:p>
            <a:pPr marL="342900" indent="-342900" algn="just">
              <a:buFont typeface="+mj-lt"/>
              <a:buAutoNum type="arabicPeriod"/>
            </a:pPr>
            <a:r>
              <a:rPr lang="es-ES" dirty="0">
                <a:solidFill>
                  <a:schemeClr val="tx1"/>
                </a:solidFill>
              </a:rPr>
              <a:t>EVALUACIÓN</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5">
                                            <p:txEl>
                                              <p:pRg st="0" end="0"/>
                                            </p:txEl>
                                          </p:spTgt>
                                        </p:tgtEl>
                                        <p:attrNameLst>
                                          <p:attrName>style.visibility</p:attrName>
                                        </p:attrNameLst>
                                      </p:cBhvr>
                                      <p:to>
                                        <p:strVal val="visible"/>
                                      </p:to>
                                    </p:set>
                                    <p:anim calcmode="lin" valueType="num">
                                      <p:cBhvr additive="base">
                                        <p:cTn id="7" dur="500" fill="hold"/>
                                        <p:tgtEl>
                                          <p:spTgt spid="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6">
                                            <p:txEl>
                                              <p:pRg st="0" end="0"/>
                                            </p:txEl>
                                          </p:spTgt>
                                        </p:tgtEl>
                                        <p:attrNameLst>
                                          <p:attrName>style.visibility</p:attrName>
                                        </p:attrNameLst>
                                      </p:cBhvr>
                                      <p:to>
                                        <p:strVal val="visible"/>
                                      </p:to>
                                    </p:set>
                                    <p:anim calcmode="lin" valueType="num">
                                      <p:cBhvr additive="base">
                                        <p:cTn id="11" dur="500" fill="hold"/>
                                        <p:tgtEl>
                                          <p:spTgt spid="75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7">
                                            <p:txEl>
                                              <p:pRg st="0" end="0"/>
                                            </p:txEl>
                                          </p:spTgt>
                                        </p:tgtEl>
                                        <p:attrNameLst>
                                          <p:attrName>style.visibility</p:attrName>
                                        </p:attrNameLst>
                                      </p:cBhvr>
                                      <p:to>
                                        <p:strVal val="visible"/>
                                      </p:to>
                                    </p:set>
                                    <p:anim calcmode="lin" valueType="num">
                                      <p:cBhvr additive="base">
                                        <p:cTn id="15" dur="500" fill="hold"/>
                                        <p:tgtEl>
                                          <p:spTgt spid="75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 grpId="0" build="p"/>
      <p:bldP spid="756" grpId="0" build="p"/>
      <p:bldP spid="757" grpId="0" build="p"/>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09"/>
        <p:cNvGrpSpPr/>
        <p:nvPr/>
      </p:nvGrpSpPr>
      <p:grpSpPr>
        <a:xfrm>
          <a:off x="0" y="0"/>
          <a:ext cx="0" cy="0"/>
          <a:chOff x="0" y="0"/>
          <a:chExt cx="0" cy="0"/>
        </a:xfrm>
      </p:grpSpPr>
      <p:sp>
        <p:nvSpPr>
          <p:cNvPr id="910" name="Google Shape;910;p3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13</a:t>
            </a:fld>
            <a:endParaRPr>
              <a:solidFill>
                <a:schemeClr val="lt1"/>
              </a:solidFill>
            </a:endParaRPr>
          </a:p>
        </p:txBody>
      </p:sp>
      <p:grpSp>
        <p:nvGrpSpPr>
          <p:cNvPr id="911" name="Google Shape;911;p34"/>
          <p:cNvGrpSpPr/>
          <p:nvPr/>
        </p:nvGrpSpPr>
        <p:grpSpPr>
          <a:xfrm>
            <a:off x="2300899" y="888867"/>
            <a:ext cx="4542205" cy="2661224"/>
            <a:chOff x="1177450" y="241631"/>
            <a:chExt cx="6173152" cy="3616776"/>
          </a:xfrm>
        </p:grpSpPr>
        <p:sp>
          <p:nvSpPr>
            <p:cNvPr id="912" name="Google Shape;912;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ángulo 1">
            <a:extLst>
              <a:ext uri="{FF2B5EF4-FFF2-40B4-BE49-F238E27FC236}">
                <a16:creationId xmlns:a16="http://schemas.microsoft.com/office/drawing/2014/main" id="{46D8C922-4231-DE23-AED3-33C2F2E07893}"/>
              </a:ext>
            </a:extLst>
          </p:cNvPr>
          <p:cNvSpPr/>
          <p:nvPr/>
        </p:nvSpPr>
        <p:spPr>
          <a:xfrm>
            <a:off x="2791326" y="993018"/>
            <a:ext cx="3561348" cy="230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rtl="0">
              <a:spcBef>
                <a:spcPts val="0"/>
              </a:spcBef>
              <a:spcAft>
                <a:spcPts val="0"/>
              </a:spcAft>
              <a:buNone/>
            </a:pPr>
            <a:r>
              <a:rPr lang="es-ES" sz="3600" b="1" dirty="0">
                <a:latin typeface="Amatic SC"/>
                <a:ea typeface="Amatic SC"/>
                <a:cs typeface="Amatic SC"/>
                <a:sym typeface="Amatic SC"/>
              </a:rPr>
              <a:t>Módulos de evaluación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28"/>
          <p:cNvSpPr txBox="1">
            <a:spLocks noGrp="1"/>
          </p:cNvSpPr>
          <p:nvPr>
            <p:ph type="ctrTitle" idx="4294967295"/>
          </p:nvPr>
        </p:nvSpPr>
        <p:spPr>
          <a:xfrm>
            <a:off x="1166649" y="1518231"/>
            <a:ext cx="6810600" cy="77261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S" sz="4800" dirty="0"/>
              <a:t>instrumentos</a:t>
            </a:r>
            <a:endParaRPr sz="4800" dirty="0"/>
          </a:p>
        </p:txBody>
      </p:sp>
      <p:sp>
        <p:nvSpPr>
          <p:cNvPr id="830" name="Google Shape;830;p28"/>
          <p:cNvSpPr txBox="1">
            <a:spLocks noGrp="1"/>
          </p:cNvSpPr>
          <p:nvPr>
            <p:ph type="subTitle" idx="4294967295"/>
          </p:nvPr>
        </p:nvSpPr>
        <p:spPr>
          <a:xfrm>
            <a:off x="988905" y="2234156"/>
            <a:ext cx="7681137" cy="463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s-ES" sz="2000" dirty="0"/>
              <a:t>Cuestionarios, diarios de campo</a:t>
            </a:r>
            <a:endParaRPr sz="2000" dirty="0"/>
          </a:p>
        </p:txBody>
      </p:sp>
      <p:sp>
        <p:nvSpPr>
          <p:cNvPr id="833" name="Google Shape;833;p28"/>
          <p:cNvSpPr txBox="1">
            <a:spLocks noGrp="1"/>
          </p:cNvSpPr>
          <p:nvPr>
            <p:ph type="ctrTitle" idx="4294967295"/>
          </p:nvPr>
        </p:nvSpPr>
        <p:spPr>
          <a:xfrm>
            <a:off x="1166649" y="3117968"/>
            <a:ext cx="6810600" cy="75024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t>seguimiento</a:t>
            </a:r>
            <a:endParaRPr sz="4800" dirty="0"/>
          </a:p>
        </p:txBody>
      </p:sp>
      <p:sp>
        <p:nvSpPr>
          <p:cNvPr id="835" name="Google Shape;835;p2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2" name="Google Shape;829;p28">
            <a:extLst>
              <a:ext uri="{FF2B5EF4-FFF2-40B4-BE49-F238E27FC236}">
                <a16:creationId xmlns:a16="http://schemas.microsoft.com/office/drawing/2014/main" id="{47A548C9-A18C-9EE2-F064-3DB6D57E173C}"/>
              </a:ext>
            </a:extLst>
          </p:cNvPr>
          <p:cNvSpPr txBox="1">
            <a:spLocks/>
          </p:cNvSpPr>
          <p:nvPr/>
        </p:nvSpPr>
        <p:spPr>
          <a:xfrm>
            <a:off x="1166649" y="211296"/>
            <a:ext cx="6810600" cy="67091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r>
              <a:rPr lang="es-ES" sz="4800" dirty="0"/>
              <a:t>Evaluación del proyecto</a:t>
            </a:r>
          </a:p>
        </p:txBody>
      </p:sp>
      <p:sp>
        <p:nvSpPr>
          <p:cNvPr id="3" name="Google Shape;830;p28">
            <a:extLst>
              <a:ext uri="{FF2B5EF4-FFF2-40B4-BE49-F238E27FC236}">
                <a16:creationId xmlns:a16="http://schemas.microsoft.com/office/drawing/2014/main" id="{4BD0D558-7AA8-9036-4B73-BE08B26AD632}"/>
              </a:ext>
            </a:extLst>
          </p:cNvPr>
          <p:cNvSpPr txBox="1">
            <a:spLocks/>
          </p:cNvSpPr>
          <p:nvPr/>
        </p:nvSpPr>
        <p:spPr>
          <a:xfrm>
            <a:off x="988905" y="928669"/>
            <a:ext cx="7166089"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1pPr>
            <a:lvl2pPr marL="914400" marR="0" lvl="1"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2pPr>
            <a:lvl3pPr marL="1371600" marR="0" lvl="2"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3pPr>
            <a:lvl4pPr marL="1828800" marR="0" lvl="3"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4pPr>
            <a:lvl5pPr marL="2286000" marR="0" lvl="4"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5pPr>
            <a:lvl6pPr marL="2743200" marR="0" lvl="5"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6pPr>
            <a:lvl7pPr marL="3200400" marR="0" lvl="6"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7pPr>
            <a:lvl8pPr marL="3657600" marR="0" lvl="7"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8pPr>
            <a:lvl9pPr marL="4114800" marR="0" lvl="8"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9pPr>
          </a:lstStyle>
          <a:p>
            <a:pPr marL="0" indent="0" algn="ctr">
              <a:buFont typeface="Quicksand"/>
              <a:buNone/>
            </a:pPr>
            <a:r>
              <a:rPr lang="es-ES" sz="2000" dirty="0"/>
              <a:t>Mejora continua</a:t>
            </a:r>
          </a:p>
        </p:txBody>
      </p:sp>
      <p:sp>
        <p:nvSpPr>
          <p:cNvPr id="4" name="Google Shape;830;p28">
            <a:extLst>
              <a:ext uri="{FF2B5EF4-FFF2-40B4-BE49-F238E27FC236}">
                <a16:creationId xmlns:a16="http://schemas.microsoft.com/office/drawing/2014/main" id="{5454C62D-263B-22B2-470F-F6AC936C28C1}"/>
              </a:ext>
            </a:extLst>
          </p:cNvPr>
          <p:cNvSpPr txBox="1">
            <a:spLocks/>
          </p:cNvSpPr>
          <p:nvPr/>
        </p:nvSpPr>
        <p:spPr>
          <a:xfrm>
            <a:off x="731380" y="3825620"/>
            <a:ext cx="7681137"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1pPr>
            <a:lvl2pPr marL="914400" marR="0" lvl="1"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2pPr>
            <a:lvl3pPr marL="1371600" marR="0" lvl="2"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3pPr>
            <a:lvl4pPr marL="1828800" marR="0" lvl="3"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4pPr>
            <a:lvl5pPr marL="2286000" marR="0" lvl="4"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5pPr>
            <a:lvl6pPr marL="2743200" marR="0" lvl="5"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6pPr>
            <a:lvl7pPr marL="3200400" marR="0" lvl="6"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7pPr>
            <a:lvl8pPr marL="3657600" marR="0" lvl="7"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8pPr>
            <a:lvl9pPr marL="4114800" marR="0" lvl="8"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9pPr>
          </a:lstStyle>
          <a:p>
            <a:pPr marL="0" indent="0" algn="ctr">
              <a:buFont typeface="Quicksand"/>
              <a:buNone/>
            </a:pPr>
            <a:r>
              <a:rPr lang="es-ES" sz="2000" dirty="0"/>
              <a:t>Evaluación continua</a:t>
            </a:r>
          </a:p>
        </p:txBody>
      </p:sp>
    </p:spTree>
    <p:extLst>
      <p:ext uri="{BB962C8B-B14F-4D97-AF65-F5344CB8AC3E}">
        <p14:creationId xmlns:p14="http://schemas.microsoft.com/office/powerpoint/2010/main" val="9889573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29"/>
                                        </p:tgtEl>
                                        <p:attrNameLst>
                                          <p:attrName>style.visibility</p:attrName>
                                        </p:attrNameLst>
                                      </p:cBhvr>
                                      <p:to>
                                        <p:strVal val="visible"/>
                                      </p:to>
                                    </p:set>
                                    <p:anim calcmode="lin" valueType="num">
                                      <p:cBhvr additive="base">
                                        <p:cTn id="17" dur="500" fill="hold"/>
                                        <p:tgtEl>
                                          <p:spTgt spid="829"/>
                                        </p:tgtEl>
                                        <p:attrNameLst>
                                          <p:attrName>ppt_x</p:attrName>
                                        </p:attrNameLst>
                                      </p:cBhvr>
                                      <p:tavLst>
                                        <p:tav tm="0">
                                          <p:val>
                                            <p:strVal val="#ppt_x"/>
                                          </p:val>
                                        </p:tav>
                                        <p:tav tm="100000">
                                          <p:val>
                                            <p:strVal val="#ppt_x"/>
                                          </p:val>
                                        </p:tav>
                                      </p:tavLst>
                                    </p:anim>
                                    <p:anim calcmode="lin" valueType="num">
                                      <p:cBhvr additive="base">
                                        <p:cTn id="18" dur="500" fill="hold"/>
                                        <p:tgtEl>
                                          <p:spTgt spid="8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30">
                                            <p:txEl>
                                              <p:pRg st="0" end="0"/>
                                            </p:txEl>
                                          </p:spTgt>
                                        </p:tgtEl>
                                        <p:attrNameLst>
                                          <p:attrName>style.visibility</p:attrName>
                                        </p:attrNameLst>
                                      </p:cBhvr>
                                      <p:to>
                                        <p:strVal val="visible"/>
                                      </p:to>
                                    </p:set>
                                    <p:anim calcmode="lin" valueType="num">
                                      <p:cBhvr additive="base">
                                        <p:cTn id="21" dur="500" fill="hold"/>
                                        <p:tgtEl>
                                          <p:spTgt spid="83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33"/>
                                        </p:tgtEl>
                                        <p:attrNameLst>
                                          <p:attrName>style.visibility</p:attrName>
                                        </p:attrNameLst>
                                      </p:cBhvr>
                                      <p:to>
                                        <p:strVal val="visible"/>
                                      </p:to>
                                    </p:set>
                                    <p:anim calcmode="lin" valueType="num">
                                      <p:cBhvr additive="base">
                                        <p:cTn id="27" dur="500" fill="hold"/>
                                        <p:tgtEl>
                                          <p:spTgt spid="833"/>
                                        </p:tgtEl>
                                        <p:attrNameLst>
                                          <p:attrName>ppt_x</p:attrName>
                                        </p:attrNameLst>
                                      </p:cBhvr>
                                      <p:tavLst>
                                        <p:tav tm="0">
                                          <p:val>
                                            <p:strVal val="#ppt_x"/>
                                          </p:val>
                                        </p:tav>
                                        <p:tav tm="100000">
                                          <p:val>
                                            <p:strVal val="#ppt_x"/>
                                          </p:val>
                                        </p:tav>
                                      </p:tavLst>
                                    </p:anim>
                                    <p:anim calcmode="lin" valueType="num">
                                      <p:cBhvr additive="base">
                                        <p:cTn id="28" dur="500" fill="hold"/>
                                        <p:tgtEl>
                                          <p:spTgt spid="8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 grpId="0"/>
      <p:bldP spid="830" grpId="0" build="p"/>
      <p:bldP spid="833"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28"/>
          <p:cNvSpPr txBox="1">
            <a:spLocks noGrp="1"/>
          </p:cNvSpPr>
          <p:nvPr>
            <p:ph type="ctrTitle" idx="4294967295"/>
          </p:nvPr>
        </p:nvSpPr>
        <p:spPr>
          <a:xfrm>
            <a:off x="1166649" y="1235904"/>
            <a:ext cx="6810600" cy="77261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S" sz="4800" dirty="0"/>
              <a:t>instrumentos</a:t>
            </a:r>
            <a:endParaRPr sz="4800" dirty="0"/>
          </a:p>
        </p:txBody>
      </p:sp>
      <p:sp>
        <p:nvSpPr>
          <p:cNvPr id="830" name="Google Shape;830;p28"/>
          <p:cNvSpPr txBox="1">
            <a:spLocks noGrp="1"/>
          </p:cNvSpPr>
          <p:nvPr>
            <p:ph type="subTitle" idx="4294967295"/>
          </p:nvPr>
        </p:nvSpPr>
        <p:spPr>
          <a:xfrm>
            <a:off x="909125" y="1945336"/>
            <a:ext cx="7681137" cy="463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000" dirty="0"/>
              <a:t>Entrevistas, cuestionarios, rúbricas</a:t>
            </a:r>
            <a:endParaRPr sz="2000" dirty="0"/>
          </a:p>
        </p:txBody>
      </p:sp>
      <p:sp>
        <p:nvSpPr>
          <p:cNvPr id="833" name="Google Shape;833;p28"/>
          <p:cNvSpPr txBox="1">
            <a:spLocks noGrp="1"/>
          </p:cNvSpPr>
          <p:nvPr>
            <p:ph type="ctrTitle" idx="4294967295"/>
          </p:nvPr>
        </p:nvSpPr>
        <p:spPr>
          <a:xfrm>
            <a:off x="1166649" y="2666079"/>
            <a:ext cx="6810600" cy="75024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t>seguimiento</a:t>
            </a:r>
            <a:endParaRPr sz="4800" dirty="0"/>
          </a:p>
        </p:txBody>
      </p:sp>
      <p:sp>
        <p:nvSpPr>
          <p:cNvPr id="834" name="Google Shape;834;p28"/>
          <p:cNvSpPr txBox="1">
            <a:spLocks noGrp="1"/>
          </p:cNvSpPr>
          <p:nvPr>
            <p:ph type="subTitle" idx="4294967295"/>
          </p:nvPr>
        </p:nvSpPr>
        <p:spPr>
          <a:xfrm>
            <a:off x="909125" y="3278867"/>
            <a:ext cx="7681136" cy="463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000" dirty="0"/>
              <a:t>Evaluación continua</a:t>
            </a:r>
            <a:endParaRPr sz="2000" dirty="0"/>
          </a:p>
        </p:txBody>
      </p:sp>
      <p:sp>
        <p:nvSpPr>
          <p:cNvPr id="835" name="Google Shape;835;p2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Google Shape;829;p28">
            <a:extLst>
              <a:ext uri="{FF2B5EF4-FFF2-40B4-BE49-F238E27FC236}">
                <a16:creationId xmlns:a16="http://schemas.microsoft.com/office/drawing/2014/main" id="{47A548C9-A18C-9EE2-F064-3DB6D57E173C}"/>
              </a:ext>
            </a:extLst>
          </p:cNvPr>
          <p:cNvSpPr txBox="1">
            <a:spLocks/>
          </p:cNvSpPr>
          <p:nvPr/>
        </p:nvSpPr>
        <p:spPr>
          <a:xfrm>
            <a:off x="1166649" y="211296"/>
            <a:ext cx="6810600" cy="67091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r>
              <a:rPr lang="es-ES" sz="4800" dirty="0"/>
              <a:t>Evaluación Competencial del alumnado</a:t>
            </a:r>
          </a:p>
        </p:txBody>
      </p:sp>
      <p:sp>
        <p:nvSpPr>
          <p:cNvPr id="3" name="Google Shape;830;p28">
            <a:extLst>
              <a:ext uri="{FF2B5EF4-FFF2-40B4-BE49-F238E27FC236}">
                <a16:creationId xmlns:a16="http://schemas.microsoft.com/office/drawing/2014/main" id="{4BD0D558-7AA8-9036-4B73-BE08B26AD632}"/>
              </a:ext>
            </a:extLst>
          </p:cNvPr>
          <p:cNvSpPr txBox="1">
            <a:spLocks/>
          </p:cNvSpPr>
          <p:nvPr/>
        </p:nvSpPr>
        <p:spPr>
          <a:xfrm>
            <a:off x="988905" y="687693"/>
            <a:ext cx="7166089"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1pPr>
            <a:lvl2pPr marL="914400" marR="0" lvl="1"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2pPr>
            <a:lvl3pPr marL="1371600" marR="0" lvl="2"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3pPr>
            <a:lvl4pPr marL="1828800" marR="0" lvl="3"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4pPr>
            <a:lvl5pPr marL="2286000" marR="0" lvl="4"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5pPr>
            <a:lvl6pPr marL="2743200" marR="0" lvl="5"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6pPr>
            <a:lvl7pPr marL="3200400" marR="0" lvl="6"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7pPr>
            <a:lvl8pPr marL="3657600" marR="0" lvl="7"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8pPr>
            <a:lvl9pPr marL="4114800" marR="0" lvl="8"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9pPr>
          </a:lstStyle>
          <a:p>
            <a:pPr marL="0" indent="0" algn="ctr">
              <a:buFont typeface="Quicksand"/>
              <a:buNone/>
            </a:pPr>
            <a:r>
              <a:rPr lang="es-ES" sz="2000" dirty="0"/>
              <a:t>Transferencia</a:t>
            </a:r>
          </a:p>
        </p:txBody>
      </p:sp>
    </p:spTree>
    <p:extLst>
      <p:ext uri="{BB962C8B-B14F-4D97-AF65-F5344CB8AC3E}">
        <p14:creationId xmlns:p14="http://schemas.microsoft.com/office/powerpoint/2010/main" val="4777127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29"/>
                                        </p:tgtEl>
                                        <p:attrNameLst>
                                          <p:attrName>style.visibility</p:attrName>
                                        </p:attrNameLst>
                                      </p:cBhvr>
                                      <p:to>
                                        <p:strVal val="visible"/>
                                      </p:to>
                                    </p:set>
                                    <p:anim calcmode="lin" valueType="num">
                                      <p:cBhvr additive="base">
                                        <p:cTn id="17" dur="500" fill="hold"/>
                                        <p:tgtEl>
                                          <p:spTgt spid="829"/>
                                        </p:tgtEl>
                                        <p:attrNameLst>
                                          <p:attrName>ppt_x</p:attrName>
                                        </p:attrNameLst>
                                      </p:cBhvr>
                                      <p:tavLst>
                                        <p:tav tm="0">
                                          <p:val>
                                            <p:strVal val="#ppt_x"/>
                                          </p:val>
                                        </p:tav>
                                        <p:tav tm="100000">
                                          <p:val>
                                            <p:strVal val="#ppt_x"/>
                                          </p:val>
                                        </p:tav>
                                      </p:tavLst>
                                    </p:anim>
                                    <p:anim calcmode="lin" valueType="num">
                                      <p:cBhvr additive="base">
                                        <p:cTn id="18" dur="500" fill="hold"/>
                                        <p:tgtEl>
                                          <p:spTgt spid="8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30">
                                            <p:txEl>
                                              <p:pRg st="0" end="0"/>
                                            </p:txEl>
                                          </p:spTgt>
                                        </p:tgtEl>
                                        <p:attrNameLst>
                                          <p:attrName>style.visibility</p:attrName>
                                        </p:attrNameLst>
                                      </p:cBhvr>
                                      <p:to>
                                        <p:strVal val="visible"/>
                                      </p:to>
                                    </p:set>
                                    <p:anim calcmode="lin" valueType="num">
                                      <p:cBhvr additive="base">
                                        <p:cTn id="21" dur="500" fill="hold"/>
                                        <p:tgtEl>
                                          <p:spTgt spid="83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33"/>
                                        </p:tgtEl>
                                        <p:attrNameLst>
                                          <p:attrName>style.visibility</p:attrName>
                                        </p:attrNameLst>
                                      </p:cBhvr>
                                      <p:to>
                                        <p:strVal val="visible"/>
                                      </p:to>
                                    </p:set>
                                    <p:anim calcmode="lin" valueType="num">
                                      <p:cBhvr additive="base">
                                        <p:cTn id="27" dur="500" fill="hold"/>
                                        <p:tgtEl>
                                          <p:spTgt spid="833"/>
                                        </p:tgtEl>
                                        <p:attrNameLst>
                                          <p:attrName>ppt_x</p:attrName>
                                        </p:attrNameLst>
                                      </p:cBhvr>
                                      <p:tavLst>
                                        <p:tav tm="0">
                                          <p:val>
                                            <p:strVal val="#ppt_x"/>
                                          </p:val>
                                        </p:tav>
                                        <p:tav tm="100000">
                                          <p:val>
                                            <p:strVal val="#ppt_x"/>
                                          </p:val>
                                        </p:tav>
                                      </p:tavLst>
                                    </p:anim>
                                    <p:anim calcmode="lin" valueType="num">
                                      <p:cBhvr additive="base">
                                        <p:cTn id="28" dur="500" fill="hold"/>
                                        <p:tgtEl>
                                          <p:spTgt spid="8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34">
                                            <p:txEl>
                                              <p:pRg st="0" end="0"/>
                                            </p:txEl>
                                          </p:spTgt>
                                        </p:tgtEl>
                                        <p:attrNameLst>
                                          <p:attrName>style.visibility</p:attrName>
                                        </p:attrNameLst>
                                      </p:cBhvr>
                                      <p:to>
                                        <p:strVal val="visible"/>
                                      </p:to>
                                    </p:set>
                                    <p:anim calcmode="lin" valueType="num">
                                      <p:cBhvr additive="base">
                                        <p:cTn id="31" dur="500" fill="hold"/>
                                        <p:tgtEl>
                                          <p:spTgt spid="83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 grpId="0"/>
      <p:bldP spid="830" grpId="0" build="p"/>
      <p:bldP spid="833" grpId="0"/>
      <p:bldP spid="834" grpId="0" build="p"/>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6"/>
          <p:cNvSpPr txBox="1">
            <a:spLocks noGrp="1"/>
          </p:cNvSpPr>
          <p:nvPr>
            <p:ph type="ctrTitle"/>
          </p:nvPr>
        </p:nvSpPr>
        <p:spPr>
          <a:xfrm>
            <a:off x="2112400" y="1535502"/>
            <a:ext cx="4919400" cy="2087543"/>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4"/>
                </a:solidFill>
              </a:rPr>
              <a:t>3.</a:t>
            </a:r>
            <a:br>
              <a:rPr lang="en" dirty="0">
                <a:solidFill>
                  <a:schemeClr val="accent4"/>
                </a:solidFill>
              </a:rPr>
            </a:br>
            <a:r>
              <a:rPr lang="en" dirty="0">
                <a:solidFill>
                  <a:schemeClr val="accent4"/>
                </a:solidFill>
              </a:rPr>
              <a:t>cuestiones, dudas, reflexiones en voz alta</a:t>
            </a:r>
            <a:endParaRPr dirty="0">
              <a:solidFill>
                <a:schemeClr val="accent4"/>
              </a:solidFill>
            </a:endParaRPr>
          </a:p>
        </p:txBody>
      </p:sp>
    </p:spTree>
    <p:extLst>
      <p:ext uri="{BB962C8B-B14F-4D97-AF65-F5344CB8AC3E}">
        <p14:creationId xmlns:p14="http://schemas.microsoft.com/office/powerpoint/2010/main" val="22765832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40"/>
          <p:cNvSpPr txBox="1">
            <a:spLocks noGrp="1"/>
          </p:cNvSpPr>
          <p:nvPr>
            <p:ph type="title"/>
          </p:nvPr>
        </p:nvSpPr>
        <p:spPr>
          <a:xfrm>
            <a:off x="1028375" y="60522"/>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S" dirty="0"/>
              <a:t>U</a:t>
            </a:r>
            <a:r>
              <a:rPr lang="en" dirty="0"/>
              <a:t>n posible recorrido</a:t>
            </a:r>
            <a:endParaRPr dirty="0"/>
          </a:p>
        </p:txBody>
      </p:sp>
      <p:sp>
        <p:nvSpPr>
          <p:cNvPr id="995" name="Google Shape;995;p4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996" name="Google Shape;996;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998" name="Google Shape;998;p40"/>
          <p:cNvGrpSpPr/>
          <p:nvPr/>
        </p:nvGrpSpPr>
        <p:grpSpPr>
          <a:xfrm>
            <a:off x="1786339" y="1703401"/>
            <a:ext cx="473400" cy="473400"/>
            <a:chOff x="1786339" y="1703401"/>
            <a:chExt cx="473400" cy="473400"/>
          </a:xfrm>
        </p:grpSpPr>
        <p:sp>
          <p:nvSpPr>
            <p:cNvPr id="999" name="Google Shape;999;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1000" name="Google Shape;1000;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Quicksand"/>
                  <a:ea typeface="Quicksand"/>
                  <a:cs typeface="Quicksand"/>
                  <a:sym typeface="Quicksand"/>
                </a:rPr>
                <a:t>1</a:t>
              </a:r>
              <a:endParaRPr sz="600">
                <a:solidFill>
                  <a:schemeClr val="dk2"/>
                </a:solidFill>
                <a:latin typeface="Quicksand"/>
                <a:ea typeface="Quicksand"/>
                <a:cs typeface="Quicksand"/>
                <a:sym typeface="Quicksand"/>
              </a:endParaRPr>
            </a:p>
          </p:txBody>
        </p:sp>
      </p:grpSp>
      <p:grpSp>
        <p:nvGrpSpPr>
          <p:cNvPr id="1001" name="Google Shape;1001;p40"/>
          <p:cNvGrpSpPr/>
          <p:nvPr/>
        </p:nvGrpSpPr>
        <p:grpSpPr>
          <a:xfrm>
            <a:off x="3814414" y="1703401"/>
            <a:ext cx="473400" cy="473400"/>
            <a:chOff x="3814414" y="1703401"/>
            <a:chExt cx="473400" cy="473400"/>
          </a:xfrm>
        </p:grpSpPr>
        <p:sp>
          <p:nvSpPr>
            <p:cNvPr id="1002" name="Google Shape;1002;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1003" name="Google Shape;1003;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Quicksand"/>
                  <a:ea typeface="Quicksand"/>
                  <a:cs typeface="Quicksand"/>
                  <a:sym typeface="Quicksand"/>
                </a:rPr>
                <a:t>3</a:t>
              </a:r>
              <a:endParaRPr sz="600">
                <a:solidFill>
                  <a:schemeClr val="dk2"/>
                </a:solidFill>
                <a:latin typeface="Quicksand"/>
                <a:ea typeface="Quicksand"/>
                <a:cs typeface="Quicksand"/>
                <a:sym typeface="Quicksand"/>
              </a:endParaRPr>
            </a:p>
          </p:txBody>
        </p:sp>
      </p:grpSp>
      <p:grpSp>
        <p:nvGrpSpPr>
          <p:cNvPr id="1004" name="Google Shape;1004;p40"/>
          <p:cNvGrpSpPr/>
          <p:nvPr/>
        </p:nvGrpSpPr>
        <p:grpSpPr>
          <a:xfrm>
            <a:off x="5842489" y="1703401"/>
            <a:ext cx="473400" cy="473400"/>
            <a:chOff x="5842489" y="1703401"/>
            <a:chExt cx="473400" cy="473400"/>
          </a:xfrm>
        </p:grpSpPr>
        <p:sp>
          <p:nvSpPr>
            <p:cNvPr id="1005" name="Google Shape;1005;p40"/>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1006" name="Google Shape;1006;p40"/>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Quicksand"/>
                  <a:ea typeface="Quicksand"/>
                  <a:cs typeface="Quicksand"/>
                  <a:sym typeface="Quicksand"/>
                </a:rPr>
                <a:t>5</a:t>
              </a:r>
              <a:endParaRPr sz="600">
                <a:solidFill>
                  <a:schemeClr val="dk2"/>
                </a:solidFill>
                <a:latin typeface="Quicksand"/>
                <a:ea typeface="Quicksand"/>
                <a:cs typeface="Quicksand"/>
                <a:sym typeface="Quicksand"/>
              </a:endParaRPr>
            </a:p>
          </p:txBody>
        </p:sp>
      </p:grpSp>
      <p:grpSp>
        <p:nvGrpSpPr>
          <p:cNvPr id="1007" name="Google Shape;1007;p40"/>
          <p:cNvGrpSpPr/>
          <p:nvPr/>
        </p:nvGrpSpPr>
        <p:grpSpPr>
          <a:xfrm>
            <a:off x="6880814" y="3576300"/>
            <a:ext cx="473400" cy="473400"/>
            <a:chOff x="6880814" y="3576300"/>
            <a:chExt cx="473400" cy="473400"/>
          </a:xfrm>
        </p:grpSpPr>
        <p:sp>
          <p:nvSpPr>
            <p:cNvPr id="1008" name="Google Shape;1008;p40"/>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1009" name="Google Shape;1009;p40"/>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Quicksand"/>
                  <a:ea typeface="Quicksand"/>
                  <a:cs typeface="Quicksand"/>
                  <a:sym typeface="Quicksand"/>
                </a:rPr>
                <a:t>6</a:t>
              </a:r>
              <a:endParaRPr sz="600">
                <a:solidFill>
                  <a:schemeClr val="dk2"/>
                </a:solidFill>
                <a:latin typeface="Quicksand"/>
                <a:ea typeface="Quicksand"/>
                <a:cs typeface="Quicksand"/>
                <a:sym typeface="Quicksand"/>
              </a:endParaRPr>
            </a:p>
          </p:txBody>
        </p:sp>
      </p:grpSp>
      <p:grpSp>
        <p:nvGrpSpPr>
          <p:cNvPr id="1010" name="Google Shape;1010;p40"/>
          <p:cNvGrpSpPr/>
          <p:nvPr/>
        </p:nvGrpSpPr>
        <p:grpSpPr>
          <a:xfrm>
            <a:off x="4852739" y="3576300"/>
            <a:ext cx="473400" cy="473400"/>
            <a:chOff x="4852739" y="3576300"/>
            <a:chExt cx="473400" cy="473400"/>
          </a:xfrm>
        </p:grpSpPr>
        <p:sp>
          <p:nvSpPr>
            <p:cNvPr id="1011" name="Google Shape;1011;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1012" name="Google Shape;1012;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Quicksand"/>
                  <a:ea typeface="Quicksand"/>
                  <a:cs typeface="Quicksand"/>
                  <a:sym typeface="Quicksand"/>
                </a:rPr>
                <a:t>4</a:t>
              </a:r>
              <a:endParaRPr sz="600">
                <a:solidFill>
                  <a:schemeClr val="dk2"/>
                </a:solidFill>
                <a:latin typeface="Quicksand"/>
                <a:ea typeface="Quicksand"/>
                <a:cs typeface="Quicksand"/>
                <a:sym typeface="Quicksand"/>
              </a:endParaRPr>
            </a:p>
          </p:txBody>
        </p:sp>
      </p:grpSp>
      <p:grpSp>
        <p:nvGrpSpPr>
          <p:cNvPr id="1013" name="Google Shape;1013;p40"/>
          <p:cNvGrpSpPr/>
          <p:nvPr/>
        </p:nvGrpSpPr>
        <p:grpSpPr>
          <a:xfrm>
            <a:off x="2824664" y="3576300"/>
            <a:ext cx="473400" cy="473400"/>
            <a:chOff x="2824664" y="3576300"/>
            <a:chExt cx="473400" cy="473400"/>
          </a:xfrm>
        </p:grpSpPr>
        <p:sp>
          <p:nvSpPr>
            <p:cNvPr id="1014" name="Google Shape;1014;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1015" name="Google Shape;1015;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Quicksand"/>
                  <a:ea typeface="Quicksand"/>
                  <a:cs typeface="Quicksand"/>
                  <a:sym typeface="Quicksand"/>
                </a:rPr>
                <a:t>2</a:t>
              </a:r>
              <a:endParaRPr sz="600">
                <a:solidFill>
                  <a:schemeClr val="dk2"/>
                </a:solidFill>
                <a:latin typeface="Quicksand"/>
                <a:ea typeface="Quicksand"/>
                <a:cs typeface="Quicksand"/>
                <a:sym typeface="Quicksand"/>
              </a:endParaRPr>
            </a:p>
          </p:txBody>
        </p:sp>
      </p:grpSp>
      <p:sp>
        <p:nvSpPr>
          <p:cNvPr id="1016" name="Google Shape;1016;p40"/>
          <p:cNvSpPr txBox="1"/>
          <p:nvPr/>
        </p:nvSpPr>
        <p:spPr>
          <a:xfrm>
            <a:off x="1152312" y="1093800"/>
            <a:ext cx="1842002" cy="631172"/>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2000" dirty="0">
                <a:solidFill>
                  <a:schemeClr val="dk2"/>
                </a:solidFill>
                <a:latin typeface="Quicksand"/>
                <a:ea typeface="Quicksand"/>
                <a:cs typeface="Quicksand"/>
                <a:sym typeface="Quicksand"/>
              </a:rPr>
              <a:t>SIMPLICIDAD</a:t>
            </a:r>
            <a:endParaRPr sz="2000" dirty="0">
              <a:solidFill>
                <a:schemeClr val="dk2"/>
              </a:solidFill>
              <a:latin typeface="Quicksand"/>
              <a:ea typeface="Quicksand"/>
              <a:cs typeface="Quicksand"/>
              <a:sym typeface="Quicksand"/>
            </a:endParaRPr>
          </a:p>
        </p:txBody>
      </p:sp>
      <p:sp>
        <p:nvSpPr>
          <p:cNvPr id="1017" name="Google Shape;1017;p40"/>
          <p:cNvSpPr txBox="1"/>
          <p:nvPr/>
        </p:nvSpPr>
        <p:spPr>
          <a:xfrm>
            <a:off x="3128414" y="1180249"/>
            <a:ext cx="192114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2000" dirty="0">
                <a:solidFill>
                  <a:schemeClr val="dk2"/>
                </a:solidFill>
                <a:latin typeface="Quicksand"/>
                <a:ea typeface="Quicksand"/>
                <a:cs typeface="Quicksand"/>
                <a:sym typeface="Quicksand"/>
              </a:rPr>
              <a:t>CONTINUIDAD</a:t>
            </a:r>
            <a:endParaRPr sz="2000" dirty="0">
              <a:solidFill>
                <a:schemeClr val="dk2"/>
              </a:solidFill>
              <a:latin typeface="Quicksand"/>
              <a:ea typeface="Quicksand"/>
              <a:cs typeface="Quicksand"/>
              <a:sym typeface="Quicksand"/>
            </a:endParaRPr>
          </a:p>
        </p:txBody>
      </p:sp>
      <p:sp>
        <p:nvSpPr>
          <p:cNvPr id="1018" name="Google Shape;1018;p40"/>
          <p:cNvSpPr txBox="1"/>
          <p:nvPr/>
        </p:nvSpPr>
        <p:spPr>
          <a:xfrm>
            <a:off x="5436010" y="1016138"/>
            <a:ext cx="1748554" cy="673362"/>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2000" dirty="0">
                <a:solidFill>
                  <a:schemeClr val="dk2"/>
                </a:solidFill>
                <a:latin typeface="Quicksand"/>
                <a:ea typeface="Quicksand"/>
                <a:cs typeface="Quicksand"/>
                <a:sym typeface="Quicksand"/>
              </a:rPr>
              <a:t>REDES DE APRENDIZAJE</a:t>
            </a:r>
            <a:endParaRPr sz="2000" dirty="0">
              <a:solidFill>
                <a:schemeClr val="dk2"/>
              </a:solidFill>
              <a:latin typeface="Quicksand"/>
              <a:ea typeface="Quicksand"/>
              <a:cs typeface="Quicksand"/>
              <a:sym typeface="Quicksand"/>
            </a:endParaRPr>
          </a:p>
        </p:txBody>
      </p:sp>
      <p:sp>
        <p:nvSpPr>
          <p:cNvPr id="1019" name="Google Shape;1019;p40"/>
          <p:cNvSpPr txBox="1"/>
          <p:nvPr/>
        </p:nvSpPr>
        <p:spPr>
          <a:xfrm>
            <a:off x="2090089" y="4069334"/>
            <a:ext cx="2094282" cy="6862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2000" dirty="0">
                <a:solidFill>
                  <a:schemeClr val="dk2"/>
                </a:solidFill>
                <a:latin typeface="Quicksand"/>
                <a:ea typeface="Quicksand"/>
                <a:cs typeface="Quicksand"/>
                <a:sym typeface="Quicksand"/>
              </a:rPr>
              <a:t>LIDERAZGO PEDAGÓGICO</a:t>
            </a:r>
            <a:endParaRPr sz="2000" dirty="0">
              <a:solidFill>
                <a:schemeClr val="dk2"/>
              </a:solidFill>
              <a:latin typeface="Quicksand"/>
              <a:ea typeface="Quicksand"/>
              <a:cs typeface="Quicksand"/>
              <a:sym typeface="Quicksand"/>
            </a:endParaRPr>
          </a:p>
        </p:txBody>
      </p:sp>
      <p:sp>
        <p:nvSpPr>
          <p:cNvPr id="1020" name="Google Shape;1020;p40"/>
          <p:cNvSpPr txBox="1"/>
          <p:nvPr/>
        </p:nvSpPr>
        <p:spPr>
          <a:xfrm>
            <a:off x="4446255" y="4063600"/>
            <a:ext cx="1286400" cy="9631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2000" dirty="0">
                <a:solidFill>
                  <a:schemeClr val="dk2"/>
                </a:solidFill>
                <a:latin typeface="Quicksand"/>
                <a:ea typeface="Quicksand"/>
                <a:cs typeface="Quicksand"/>
                <a:sym typeface="Quicksand"/>
              </a:rPr>
              <a:t>EVALUAR PARA MEJORAR</a:t>
            </a:r>
            <a:endParaRPr sz="2000" dirty="0">
              <a:solidFill>
                <a:schemeClr val="dk2"/>
              </a:solidFill>
              <a:latin typeface="Quicksand"/>
              <a:ea typeface="Quicksand"/>
              <a:cs typeface="Quicksand"/>
              <a:sym typeface="Quicksand"/>
            </a:endParaRPr>
          </a:p>
        </p:txBody>
      </p:sp>
      <p:sp>
        <p:nvSpPr>
          <p:cNvPr id="1021" name="Google Shape;1021;p40"/>
          <p:cNvSpPr txBox="1"/>
          <p:nvPr/>
        </p:nvSpPr>
        <p:spPr>
          <a:xfrm>
            <a:off x="6167127" y="4076089"/>
            <a:ext cx="19484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2000" dirty="0">
                <a:solidFill>
                  <a:schemeClr val="dk2"/>
                </a:solidFill>
                <a:latin typeface="Quicksand"/>
                <a:ea typeface="Quicksand"/>
                <a:cs typeface="Quicksand"/>
                <a:sym typeface="Quicksand"/>
              </a:rPr>
              <a:t>COMPLEJIDAD</a:t>
            </a:r>
            <a:endParaRPr sz="2000" dirty="0">
              <a:solidFill>
                <a:schemeClr val="dk2"/>
              </a:solidFill>
              <a:latin typeface="Quicksand"/>
              <a:ea typeface="Quicksand"/>
              <a:cs typeface="Quicksand"/>
              <a:sym typeface="Quicksand"/>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16"/>
                                        </p:tgtEl>
                                        <p:attrNameLst>
                                          <p:attrName>style.visibility</p:attrName>
                                        </p:attrNameLst>
                                      </p:cBhvr>
                                      <p:to>
                                        <p:strVal val="visible"/>
                                      </p:to>
                                    </p:set>
                                    <p:anim calcmode="lin" valueType="num">
                                      <p:cBhvr>
                                        <p:cTn id="7" dur="500" fill="hold"/>
                                        <p:tgtEl>
                                          <p:spTgt spid="1016"/>
                                        </p:tgtEl>
                                        <p:attrNameLst>
                                          <p:attrName>ppt_w</p:attrName>
                                        </p:attrNameLst>
                                      </p:cBhvr>
                                      <p:tavLst>
                                        <p:tav tm="0">
                                          <p:val>
                                            <p:fltVal val="0"/>
                                          </p:val>
                                        </p:tav>
                                        <p:tav tm="100000">
                                          <p:val>
                                            <p:strVal val="#ppt_w"/>
                                          </p:val>
                                        </p:tav>
                                      </p:tavLst>
                                    </p:anim>
                                    <p:anim calcmode="lin" valueType="num">
                                      <p:cBhvr>
                                        <p:cTn id="8" dur="500" fill="hold"/>
                                        <p:tgtEl>
                                          <p:spTgt spid="1016"/>
                                        </p:tgtEl>
                                        <p:attrNameLst>
                                          <p:attrName>ppt_h</p:attrName>
                                        </p:attrNameLst>
                                      </p:cBhvr>
                                      <p:tavLst>
                                        <p:tav tm="0">
                                          <p:val>
                                            <p:fltVal val="0"/>
                                          </p:val>
                                        </p:tav>
                                        <p:tav tm="100000">
                                          <p:val>
                                            <p:strVal val="#ppt_h"/>
                                          </p:val>
                                        </p:tav>
                                      </p:tavLst>
                                    </p:anim>
                                    <p:animEffect transition="in" filter="fade">
                                      <p:cBhvr>
                                        <p:cTn id="9" dur="500"/>
                                        <p:tgtEl>
                                          <p:spTgt spid="10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19"/>
                                        </p:tgtEl>
                                        <p:attrNameLst>
                                          <p:attrName>style.visibility</p:attrName>
                                        </p:attrNameLst>
                                      </p:cBhvr>
                                      <p:to>
                                        <p:strVal val="visible"/>
                                      </p:to>
                                    </p:set>
                                    <p:anim calcmode="lin" valueType="num">
                                      <p:cBhvr>
                                        <p:cTn id="14" dur="500" fill="hold"/>
                                        <p:tgtEl>
                                          <p:spTgt spid="1019"/>
                                        </p:tgtEl>
                                        <p:attrNameLst>
                                          <p:attrName>ppt_w</p:attrName>
                                        </p:attrNameLst>
                                      </p:cBhvr>
                                      <p:tavLst>
                                        <p:tav tm="0">
                                          <p:val>
                                            <p:fltVal val="0"/>
                                          </p:val>
                                        </p:tav>
                                        <p:tav tm="100000">
                                          <p:val>
                                            <p:strVal val="#ppt_w"/>
                                          </p:val>
                                        </p:tav>
                                      </p:tavLst>
                                    </p:anim>
                                    <p:anim calcmode="lin" valueType="num">
                                      <p:cBhvr>
                                        <p:cTn id="15" dur="500" fill="hold"/>
                                        <p:tgtEl>
                                          <p:spTgt spid="1019"/>
                                        </p:tgtEl>
                                        <p:attrNameLst>
                                          <p:attrName>ppt_h</p:attrName>
                                        </p:attrNameLst>
                                      </p:cBhvr>
                                      <p:tavLst>
                                        <p:tav tm="0">
                                          <p:val>
                                            <p:fltVal val="0"/>
                                          </p:val>
                                        </p:tav>
                                        <p:tav tm="100000">
                                          <p:val>
                                            <p:strVal val="#ppt_h"/>
                                          </p:val>
                                        </p:tav>
                                      </p:tavLst>
                                    </p:anim>
                                    <p:animEffect transition="in" filter="fade">
                                      <p:cBhvr>
                                        <p:cTn id="16" dur="500"/>
                                        <p:tgtEl>
                                          <p:spTgt spid="10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17"/>
                                        </p:tgtEl>
                                        <p:attrNameLst>
                                          <p:attrName>style.visibility</p:attrName>
                                        </p:attrNameLst>
                                      </p:cBhvr>
                                      <p:to>
                                        <p:strVal val="visible"/>
                                      </p:to>
                                    </p:set>
                                    <p:anim calcmode="lin" valueType="num">
                                      <p:cBhvr>
                                        <p:cTn id="21" dur="500" fill="hold"/>
                                        <p:tgtEl>
                                          <p:spTgt spid="1017"/>
                                        </p:tgtEl>
                                        <p:attrNameLst>
                                          <p:attrName>ppt_w</p:attrName>
                                        </p:attrNameLst>
                                      </p:cBhvr>
                                      <p:tavLst>
                                        <p:tav tm="0">
                                          <p:val>
                                            <p:fltVal val="0"/>
                                          </p:val>
                                        </p:tav>
                                        <p:tav tm="100000">
                                          <p:val>
                                            <p:strVal val="#ppt_w"/>
                                          </p:val>
                                        </p:tav>
                                      </p:tavLst>
                                    </p:anim>
                                    <p:anim calcmode="lin" valueType="num">
                                      <p:cBhvr>
                                        <p:cTn id="22" dur="500" fill="hold"/>
                                        <p:tgtEl>
                                          <p:spTgt spid="1017"/>
                                        </p:tgtEl>
                                        <p:attrNameLst>
                                          <p:attrName>ppt_h</p:attrName>
                                        </p:attrNameLst>
                                      </p:cBhvr>
                                      <p:tavLst>
                                        <p:tav tm="0">
                                          <p:val>
                                            <p:fltVal val="0"/>
                                          </p:val>
                                        </p:tav>
                                        <p:tav tm="100000">
                                          <p:val>
                                            <p:strVal val="#ppt_h"/>
                                          </p:val>
                                        </p:tav>
                                      </p:tavLst>
                                    </p:anim>
                                    <p:animEffect transition="in" filter="fade">
                                      <p:cBhvr>
                                        <p:cTn id="23" dur="500"/>
                                        <p:tgtEl>
                                          <p:spTgt spid="10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20"/>
                                        </p:tgtEl>
                                        <p:attrNameLst>
                                          <p:attrName>style.visibility</p:attrName>
                                        </p:attrNameLst>
                                      </p:cBhvr>
                                      <p:to>
                                        <p:strVal val="visible"/>
                                      </p:to>
                                    </p:set>
                                    <p:anim calcmode="lin" valueType="num">
                                      <p:cBhvr>
                                        <p:cTn id="28" dur="500" fill="hold"/>
                                        <p:tgtEl>
                                          <p:spTgt spid="1020"/>
                                        </p:tgtEl>
                                        <p:attrNameLst>
                                          <p:attrName>ppt_w</p:attrName>
                                        </p:attrNameLst>
                                      </p:cBhvr>
                                      <p:tavLst>
                                        <p:tav tm="0">
                                          <p:val>
                                            <p:fltVal val="0"/>
                                          </p:val>
                                        </p:tav>
                                        <p:tav tm="100000">
                                          <p:val>
                                            <p:strVal val="#ppt_w"/>
                                          </p:val>
                                        </p:tav>
                                      </p:tavLst>
                                    </p:anim>
                                    <p:anim calcmode="lin" valueType="num">
                                      <p:cBhvr>
                                        <p:cTn id="29" dur="500" fill="hold"/>
                                        <p:tgtEl>
                                          <p:spTgt spid="1020"/>
                                        </p:tgtEl>
                                        <p:attrNameLst>
                                          <p:attrName>ppt_h</p:attrName>
                                        </p:attrNameLst>
                                      </p:cBhvr>
                                      <p:tavLst>
                                        <p:tav tm="0">
                                          <p:val>
                                            <p:fltVal val="0"/>
                                          </p:val>
                                        </p:tav>
                                        <p:tav tm="100000">
                                          <p:val>
                                            <p:strVal val="#ppt_h"/>
                                          </p:val>
                                        </p:tav>
                                      </p:tavLst>
                                    </p:anim>
                                    <p:animEffect transition="in" filter="fade">
                                      <p:cBhvr>
                                        <p:cTn id="30" dur="500"/>
                                        <p:tgtEl>
                                          <p:spTgt spid="10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18"/>
                                        </p:tgtEl>
                                        <p:attrNameLst>
                                          <p:attrName>style.visibility</p:attrName>
                                        </p:attrNameLst>
                                      </p:cBhvr>
                                      <p:to>
                                        <p:strVal val="visible"/>
                                      </p:to>
                                    </p:set>
                                    <p:anim calcmode="lin" valueType="num">
                                      <p:cBhvr>
                                        <p:cTn id="35" dur="500" fill="hold"/>
                                        <p:tgtEl>
                                          <p:spTgt spid="1018"/>
                                        </p:tgtEl>
                                        <p:attrNameLst>
                                          <p:attrName>ppt_w</p:attrName>
                                        </p:attrNameLst>
                                      </p:cBhvr>
                                      <p:tavLst>
                                        <p:tav tm="0">
                                          <p:val>
                                            <p:fltVal val="0"/>
                                          </p:val>
                                        </p:tav>
                                        <p:tav tm="100000">
                                          <p:val>
                                            <p:strVal val="#ppt_w"/>
                                          </p:val>
                                        </p:tav>
                                      </p:tavLst>
                                    </p:anim>
                                    <p:anim calcmode="lin" valueType="num">
                                      <p:cBhvr>
                                        <p:cTn id="36" dur="500" fill="hold"/>
                                        <p:tgtEl>
                                          <p:spTgt spid="1018"/>
                                        </p:tgtEl>
                                        <p:attrNameLst>
                                          <p:attrName>ppt_h</p:attrName>
                                        </p:attrNameLst>
                                      </p:cBhvr>
                                      <p:tavLst>
                                        <p:tav tm="0">
                                          <p:val>
                                            <p:fltVal val="0"/>
                                          </p:val>
                                        </p:tav>
                                        <p:tav tm="100000">
                                          <p:val>
                                            <p:strVal val="#ppt_h"/>
                                          </p:val>
                                        </p:tav>
                                      </p:tavLst>
                                    </p:anim>
                                    <p:animEffect transition="in" filter="fade">
                                      <p:cBhvr>
                                        <p:cTn id="37" dur="500"/>
                                        <p:tgtEl>
                                          <p:spTgt spid="10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21"/>
                                        </p:tgtEl>
                                        <p:attrNameLst>
                                          <p:attrName>style.visibility</p:attrName>
                                        </p:attrNameLst>
                                      </p:cBhvr>
                                      <p:to>
                                        <p:strVal val="visible"/>
                                      </p:to>
                                    </p:set>
                                    <p:anim calcmode="lin" valueType="num">
                                      <p:cBhvr>
                                        <p:cTn id="42" dur="500" fill="hold"/>
                                        <p:tgtEl>
                                          <p:spTgt spid="1021"/>
                                        </p:tgtEl>
                                        <p:attrNameLst>
                                          <p:attrName>ppt_w</p:attrName>
                                        </p:attrNameLst>
                                      </p:cBhvr>
                                      <p:tavLst>
                                        <p:tav tm="0">
                                          <p:val>
                                            <p:fltVal val="0"/>
                                          </p:val>
                                        </p:tav>
                                        <p:tav tm="100000">
                                          <p:val>
                                            <p:strVal val="#ppt_w"/>
                                          </p:val>
                                        </p:tav>
                                      </p:tavLst>
                                    </p:anim>
                                    <p:anim calcmode="lin" valueType="num">
                                      <p:cBhvr>
                                        <p:cTn id="43" dur="500" fill="hold"/>
                                        <p:tgtEl>
                                          <p:spTgt spid="1021"/>
                                        </p:tgtEl>
                                        <p:attrNameLst>
                                          <p:attrName>ppt_h</p:attrName>
                                        </p:attrNameLst>
                                      </p:cBhvr>
                                      <p:tavLst>
                                        <p:tav tm="0">
                                          <p:val>
                                            <p:fltVal val="0"/>
                                          </p:val>
                                        </p:tav>
                                        <p:tav tm="100000">
                                          <p:val>
                                            <p:strVal val="#ppt_h"/>
                                          </p:val>
                                        </p:tav>
                                      </p:tavLst>
                                    </p:anim>
                                    <p:animEffect transition="in" filter="fade">
                                      <p:cBhvr>
                                        <p:cTn id="44" dur="500"/>
                                        <p:tgtEl>
                                          <p:spTgt spid="1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 grpId="0"/>
      <p:bldP spid="1017" grpId="0"/>
      <p:bldP spid="1018" grpId="0"/>
      <p:bldP spid="1019" grpId="0"/>
      <p:bldP spid="1020" grpId="0"/>
      <p:bldP spid="10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30"/>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¿qué nos ha dado el proyecto?</a:t>
            </a:r>
            <a:endParaRPr dirty="0"/>
          </a:p>
        </p:txBody>
      </p:sp>
      <p:sp>
        <p:nvSpPr>
          <p:cNvPr id="856" name="Google Shape;856;p30"/>
          <p:cNvSpPr txBox="1">
            <a:spLocks noGrp="1"/>
          </p:cNvSpPr>
          <p:nvPr>
            <p:ph type="body" idx="1"/>
          </p:nvPr>
        </p:nvSpPr>
        <p:spPr>
          <a:xfrm>
            <a:off x="846000" y="1707899"/>
            <a:ext cx="7687923" cy="1140751"/>
          </a:xfrm>
          <a:prstGeom prst="rect">
            <a:avLst/>
          </a:prstGeom>
        </p:spPr>
        <p:txBody>
          <a:bodyPr spcFirstLastPara="1" wrap="square" lIns="0" tIns="0" rIns="0" bIns="0" anchor="t" anchorCtr="0">
            <a:noAutofit/>
          </a:bodyPr>
          <a:lstStyle/>
          <a:p>
            <a:pPr marL="285750" indent="-285750" algn="just"/>
            <a:r>
              <a:rPr lang="es-ES" b="1" dirty="0"/>
              <a:t>Respuesta al alumnado de altas capacidades</a:t>
            </a:r>
          </a:p>
          <a:p>
            <a:pPr marL="285750" indent="-285750" algn="just"/>
            <a:r>
              <a:rPr lang="es-ES" b="1" dirty="0"/>
              <a:t>Mayor cohesión de la comunidad educativa</a:t>
            </a:r>
          </a:p>
          <a:p>
            <a:pPr marL="285750" indent="-285750" algn="just"/>
            <a:r>
              <a:rPr lang="es-ES" b="1" dirty="0"/>
              <a:t>Sensibilidad del profesorado</a:t>
            </a:r>
          </a:p>
          <a:p>
            <a:pPr marL="285750" indent="-285750" algn="just"/>
            <a:endParaRPr lang="es-ES" b="1" dirty="0"/>
          </a:p>
          <a:p>
            <a:pPr marL="285750" indent="-285750" algn="just"/>
            <a:endParaRPr b="1" dirty="0"/>
          </a:p>
        </p:txBody>
      </p:sp>
      <p:sp>
        <p:nvSpPr>
          <p:cNvPr id="859" name="Google Shape;859;p3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56">
                                            <p:txEl>
                                              <p:pRg st="0" end="0"/>
                                            </p:txEl>
                                          </p:spTgt>
                                        </p:tgtEl>
                                        <p:attrNameLst>
                                          <p:attrName>style.visibility</p:attrName>
                                        </p:attrNameLst>
                                      </p:cBhvr>
                                      <p:to>
                                        <p:strVal val="visible"/>
                                      </p:to>
                                    </p:set>
                                    <p:anim calcmode="lin" valueType="num">
                                      <p:cBhvr additive="base">
                                        <p:cTn id="7" dur="500" fill="hold"/>
                                        <p:tgtEl>
                                          <p:spTgt spid="85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56">
                                            <p:txEl>
                                              <p:pRg st="1" end="1"/>
                                            </p:txEl>
                                          </p:spTgt>
                                        </p:tgtEl>
                                        <p:attrNameLst>
                                          <p:attrName>style.visibility</p:attrName>
                                        </p:attrNameLst>
                                      </p:cBhvr>
                                      <p:to>
                                        <p:strVal val="visible"/>
                                      </p:to>
                                    </p:set>
                                    <p:anim calcmode="lin" valueType="num">
                                      <p:cBhvr additive="base">
                                        <p:cTn id="13" dur="500" fill="hold"/>
                                        <p:tgtEl>
                                          <p:spTgt spid="85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56">
                                            <p:txEl>
                                              <p:pRg st="2" end="2"/>
                                            </p:txEl>
                                          </p:spTgt>
                                        </p:tgtEl>
                                        <p:attrNameLst>
                                          <p:attrName>style.visibility</p:attrName>
                                        </p:attrNameLst>
                                      </p:cBhvr>
                                      <p:to>
                                        <p:strVal val="visible"/>
                                      </p:to>
                                    </p:set>
                                    <p:anim calcmode="lin" valueType="num">
                                      <p:cBhvr additive="base">
                                        <p:cTn id="19" dur="500" fill="hold"/>
                                        <p:tgtEl>
                                          <p:spTgt spid="85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3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923" name="Google Shape;923;p35"/>
          <p:cNvSpPr txBox="1">
            <a:spLocks noGrp="1"/>
          </p:cNvSpPr>
          <p:nvPr>
            <p:ph type="ctrTitle" idx="4294967295"/>
          </p:nvPr>
        </p:nvSpPr>
        <p:spPr>
          <a:xfrm>
            <a:off x="1392600" y="2140129"/>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2"/>
                </a:solidFill>
              </a:rPr>
              <a:t>¡muchas gracias!</a:t>
            </a:r>
            <a:endParaRPr sz="6000" dirty="0">
              <a:solidFill>
                <a:schemeClr val="accent2"/>
              </a:solidFill>
            </a:endParaRPr>
          </a:p>
        </p:txBody>
      </p:sp>
      <p:sp>
        <p:nvSpPr>
          <p:cNvPr id="924" name="Google Shape;924;p35"/>
          <p:cNvSpPr txBox="1">
            <a:spLocks noGrp="1"/>
          </p:cNvSpPr>
          <p:nvPr>
            <p:ph type="subTitle" idx="4294967295"/>
          </p:nvPr>
        </p:nvSpPr>
        <p:spPr>
          <a:xfrm>
            <a:off x="1392600" y="3001134"/>
            <a:ext cx="6593700" cy="10155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sz="1800" dirty="0"/>
              <a:t>P</a:t>
            </a:r>
            <a:r>
              <a:rPr lang="es-ES" sz="1800" dirty="0"/>
              <a:t>o</a:t>
            </a:r>
            <a:r>
              <a:rPr lang="en" sz="1800" dirty="0"/>
              <a:t>déis encontrarme en lperezdie@educa.jcyl.es</a:t>
            </a:r>
            <a:endParaRPr sz="1800" b="1" dirty="0"/>
          </a:p>
        </p:txBody>
      </p:sp>
      <p:sp>
        <p:nvSpPr>
          <p:cNvPr id="925" name="Google Shape;925;p35"/>
          <p:cNvSpPr/>
          <p:nvPr/>
        </p:nvSpPr>
        <p:spPr>
          <a:xfrm>
            <a:off x="4039248" y="927032"/>
            <a:ext cx="1300413" cy="114978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4"/>
          <p:cNvSpPr txBox="1">
            <a:spLocks noGrp="1"/>
          </p:cNvSpPr>
          <p:nvPr>
            <p:ph type="title"/>
          </p:nvPr>
        </p:nvSpPr>
        <p:spPr>
          <a:xfrm>
            <a:off x="80599" y="928687"/>
            <a:ext cx="5124091"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400" dirty="0"/>
              <a:t>Esquema de la presentación</a:t>
            </a:r>
            <a:endParaRPr sz="4400" dirty="0"/>
          </a:p>
        </p:txBody>
      </p:sp>
      <p:sp>
        <p:nvSpPr>
          <p:cNvPr id="703" name="Google Shape;703;p1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4" name="Imagen 3">
            <a:extLst>
              <a:ext uri="{FF2B5EF4-FFF2-40B4-BE49-F238E27FC236}">
                <a16:creationId xmlns:a16="http://schemas.microsoft.com/office/drawing/2014/main" id="{2DB0E4AF-97B7-874D-5D1C-B31001DADF32}"/>
              </a:ext>
            </a:extLst>
          </p:cNvPr>
          <p:cNvPicPr>
            <a:picLocks noChangeAspect="1"/>
          </p:cNvPicPr>
          <p:nvPr/>
        </p:nvPicPr>
        <p:blipFill>
          <a:blip r:embed="rId3"/>
          <a:stretch>
            <a:fillRect/>
          </a:stretch>
        </p:blipFill>
        <p:spPr>
          <a:xfrm>
            <a:off x="7392164" y="184910"/>
            <a:ext cx="1481456" cy="1487553"/>
          </a:xfrm>
          <a:prstGeom prst="rect">
            <a:avLst/>
          </a:prstGeom>
        </p:spPr>
      </p:pic>
      <p:sp>
        <p:nvSpPr>
          <p:cNvPr id="10" name="Marcador de texto 9">
            <a:extLst>
              <a:ext uri="{FF2B5EF4-FFF2-40B4-BE49-F238E27FC236}">
                <a16:creationId xmlns:a16="http://schemas.microsoft.com/office/drawing/2014/main" id="{2C14BF0E-E160-3F5B-4F7B-64E1539F39EA}"/>
              </a:ext>
            </a:extLst>
          </p:cNvPr>
          <p:cNvSpPr>
            <a:spLocks noGrp="1"/>
          </p:cNvSpPr>
          <p:nvPr>
            <p:ph type="body" idx="1"/>
          </p:nvPr>
        </p:nvSpPr>
        <p:spPr>
          <a:xfrm>
            <a:off x="390020" y="1860808"/>
            <a:ext cx="7723670" cy="2675400"/>
          </a:xfrm>
        </p:spPr>
        <p:txBody>
          <a:bodyPr/>
          <a:lstStyle/>
          <a:p>
            <a:r>
              <a:rPr lang="es-ES" sz="2400" dirty="0"/>
              <a:t>Pilares de la educación de los más capaces</a:t>
            </a:r>
          </a:p>
          <a:p>
            <a:r>
              <a:rPr lang="es-ES" sz="2400" dirty="0"/>
              <a:t>Propuesta de intervención</a:t>
            </a:r>
          </a:p>
          <a:p>
            <a:r>
              <a:rPr lang="es-ES" sz="2400" dirty="0"/>
              <a:t>Cuestiones y reflexiones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6"/>
          <p:cNvSpPr txBox="1">
            <a:spLocks noGrp="1"/>
          </p:cNvSpPr>
          <p:nvPr>
            <p:ph type="ctrTitle"/>
          </p:nvPr>
        </p:nvSpPr>
        <p:spPr>
          <a:xfrm>
            <a:off x="2112400" y="1535502"/>
            <a:ext cx="4919400" cy="2087543"/>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4"/>
                </a:solidFill>
              </a:rPr>
              <a:t>1.</a:t>
            </a:r>
            <a:endParaRPr dirty="0">
              <a:solidFill>
                <a:schemeClr val="accent4"/>
              </a:solidFill>
            </a:endParaRPr>
          </a:p>
          <a:p>
            <a:pPr marL="0" lvl="0" indent="0" algn="ctr" rtl="0">
              <a:spcBef>
                <a:spcPts val="0"/>
              </a:spcBef>
              <a:spcAft>
                <a:spcPts val="0"/>
              </a:spcAft>
              <a:buNone/>
            </a:pPr>
            <a:r>
              <a:rPr lang="es-ES" dirty="0"/>
              <a:t>P</a:t>
            </a:r>
            <a:r>
              <a:rPr lang="en" dirty="0"/>
              <a:t>ilares de la educación de los más capaces</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4" name="Google Shape;1034;p4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035" name="Google Shape;1035;p42"/>
          <p:cNvSpPr/>
          <p:nvPr/>
        </p:nvSpPr>
        <p:spPr>
          <a:xfrm>
            <a:off x="860725" y="887626"/>
            <a:ext cx="3644100" cy="1372800"/>
          </a:xfrm>
          <a:prstGeom prst="rect">
            <a:avLst/>
          </a:prstGeom>
          <a:solidFill>
            <a:schemeClr val="lt1"/>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s-ES" b="1" dirty="0">
                <a:solidFill>
                  <a:schemeClr val="dk1"/>
                </a:solidFill>
                <a:latin typeface="Quicksand"/>
                <a:ea typeface="Quicksand"/>
                <a:cs typeface="Quicksand"/>
                <a:sym typeface="Quicksand"/>
              </a:rPr>
              <a:t>NORMATIVA</a:t>
            </a:r>
            <a:endParaRPr b="1" dirty="0">
              <a:solidFill>
                <a:schemeClr val="dk1"/>
              </a:solidFill>
              <a:latin typeface="Quicksand"/>
              <a:ea typeface="Quicksand"/>
              <a:cs typeface="Quicksand"/>
              <a:sym typeface="Quicksand"/>
            </a:endParaRPr>
          </a:p>
          <a:p>
            <a:pPr marL="0" lvl="0" indent="0" algn="l" rtl="0">
              <a:spcBef>
                <a:spcPts val="600"/>
              </a:spcBef>
              <a:spcAft>
                <a:spcPts val="600"/>
              </a:spcAft>
              <a:buNone/>
            </a:pPr>
            <a:r>
              <a:rPr lang="en" dirty="0">
                <a:solidFill>
                  <a:schemeClr val="dk1"/>
                </a:solidFill>
                <a:latin typeface="Quicksand"/>
                <a:ea typeface="Quicksand"/>
                <a:cs typeface="Quicksand"/>
                <a:sym typeface="Quicksand"/>
              </a:rPr>
              <a:t>Visibilidad, impulso, seguimiento</a:t>
            </a:r>
            <a:endParaRPr dirty="0">
              <a:solidFill>
                <a:schemeClr val="dk1"/>
              </a:solidFill>
              <a:latin typeface="Quicksand"/>
              <a:ea typeface="Quicksand"/>
              <a:cs typeface="Quicksand"/>
              <a:sym typeface="Quicksand"/>
            </a:endParaRPr>
          </a:p>
        </p:txBody>
      </p:sp>
      <p:sp>
        <p:nvSpPr>
          <p:cNvPr id="1036" name="Google Shape;1036;p42"/>
          <p:cNvSpPr/>
          <p:nvPr/>
        </p:nvSpPr>
        <p:spPr>
          <a:xfrm>
            <a:off x="4655444" y="887626"/>
            <a:ext cx="3644100" cy="1372800"/>
          </a:xfrm>
          <a:prstGeom prst="rect">
            <a:avLst/>
          </a:prstGeom>
          <a:solidFill>
            <a:schemeClr val="lt1"/>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latin typeface="Quicksand"/>
                <a:ea typeface="Quicksand"/>
                <a:cs typeface="Quicksand"/>
                <a:sym typeface="Quicksand"/>
              </a:rPr>
              <a:t>MARCO CONCEPTUAL</a:t>
            </a:r>
            <a:endParaRPr b="1" dirty="0">
              <a:solidFill>
                <a:schemeClr val="dk1"/>
              </a:solidFill>
              <a:latin typeface="Quicksand"/>
              <a:ea typeface="Quicksand"/>
              <a:cs typeface="Quicksand"/>
              <a:sym typeface="Quicksand"/>
            </a:endParaRPr>
          </a:p>
          <a:p>
            <a:pPr marL="0" lvl="0" indent="0" algn="r" rtl="0">
              <a:spcBef>
                <a:spcPts val="600"/>
              </a:spcBef>
              <a:spcAft>
                <a:spcPts val="600"/>
              </a:spcAft>
              <a:buNone/>
            </a:pPr>
            <a:r>
              <a:rPr lang="es-ES" dirty="0">
                <a:solidFill>
                  <a:schemeClr val="dk1"/>
                </a:solidFill>
                <a:latin typeface="Quicksand"/>
                <a:ea typeface="Quicksand"/>
                <a:cs typeface="Quicksand"/>
                <a:sym typeface="Quicksand"/>
              </a:rPr>
              <a:t>Amplio</a:t>
            </a:r>
            <a:r>
              <a:rPr lang="en" dirty="0">
                <a:solidFill>
                  <a:schemeClr val="dk1"/>
                </a:solidFill>
                <a:latin typeface="Quicksand"/>
                <a:ea typeface="Quicksand"/>
                <a:cs typeface="Quicksand"/>
                <a:sym typeface="Quicksand"/>
              </a:rPr>
              <a:t> y operativo</a:t>
            </a:r>
            <a:endParaRPr dirty="0">
              <a:solidFill>
                <a:schemeClr val="dk1"/>
              </a:solidFill>
              <a:latin typeface="Quicksand"/>
              <a:ea typeface="Quicksand"/>
              <a:cs typeface="Quicksand"/>
              <a:sym typeface="Quicksand"/>
            </a:endParaRPr>
          </a:p>
        </p:txBody>
      </p:sp>
      <p:sp>
        <p:nvSpPr>
          <p:cNvPr id="1039" name="Google Shape;1039;p42"/>
          <p:cNvSpPr/>
          <p:nvPr/>
        </p:nvSpPr>
        <p:spPr>
          <a:xfrm>
            <a:off x="3458674" y="1212487"/>
            <a:ext cx="2094000" cy="20940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2"/>
          <p:cNvSpPr/>
          <p:nvPr/>
        </p:nvSpPr>
        <p:spPr>
          <a:xfrm rot="5400000">
            <a:off x="3609602" y="1212487"/>
            <a:ext cx="2094000" cy="20940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rot="10800000">
            <a:off x="3609602" y="1364614"/>
            <a:ext cx="2094000" cy="20940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rot="-5400000">
            <a:off x="3458674" y="1364614"/>
            <a:ext cx="2094000" cy="20940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2"/>
          <p:cNvSpPr/>
          <p:nvPr/>
        </p:nvSpPr>
        <p:spPr>
          <a:xfrm>
            <a:off x="4042820" y="1649277"/>
            <a:ext cx="144462" cy="429904"/>
          </a:xfrm>
          <a:prstGeom prst="rect">
            <a:avLst/>
          </a:prstGeom>
        </p:spPr>
        <p:txBody>
          <a:bodyPr>
            <a:prstTxWarp prst="textPlain">
              <a:avLst/>
            </a:prstTxWarp>
          </a:bodyPr>
          <a:lstStyle/>
          <a:p>
            <a:pPr lvl="0" algn="ctr"/>
            <a:r>
              <a:rPr lang="es-ES" b="1" i="0" dirty="0">
                <a:ln>
                  <a:noFill/>
                </a:ln>
                <a:solidFill>
                  <a:schemeClr val="lt1"/>
                </a:solidFill>
                <a:latin typeface="Amatic SC"/>
              </a:rPr>
              <a:t>N</a:t>
            </a:r>
            <a:endParaRPr b="1" i="0" dirty="0">
              <a:ln>
                <a:noFill/>
              </a:ln>
              <a:solidFill>
                <a:schemeClr val="lt1"/>
              </a:solidFill>
              <a:latin typeface="Amatic SC"/>
            </a:endParaRPr>
          </a:p>
        </p:txBody>
      </p:sp>
      <p:sp>
        <p:nvSpPr>
          <p:cNvPr id="1044" name="Google Shape;1044;p42"/>
          <p:cNvSpPr/>
          <p:nvPr/>
        </p:nvSpPr>
        <p:spPr>
          <a:xfrm>
            <a:off x="4952630" y="1655964"/>
            <a:ext cx="221510" cy="423217"/>
          </a:xfrm>
          <a:prstGeom prst="rect">
            <a:avLst/>
          </a:prstGeom>
        </p:spPr>
        <p:txBody>
          <a:bodyPr>
            <a:prstTxWarp prst="textPlain">
              <a:avLst/>
            </a:prstTxWarp>
          </a:bodyPr>
          <a:lstStyle/>
          <a:p>
            <a:pPr lvl="0" algn="ctr"/>
            <a:r>
              <a:rPr lang="es-ES" b="1" i="0" dirty="0">
                <a:ln>
                  <a:noFill/>
                </a:ln>
                <a:solidFill>
                  <a:schemeClr val="lt1"/>
                </a:solidFill>
                <a:latin typeface="Amatic SC"/>
              </a:rPr>
              <a:t>m</a:t>
            </a:r>
            <a:endParaRPr b="1" i="0" dirty="0">
              <a:ln>
                <a:noFill/>
              </a:ln>
              <a:solidFill>
                <a:schemeClr val="lt1"/>
              </a:solidFill>
              <a:latin typeface="Amatic SC"/>
            </a:endParaRPr>
          </a:p>
        </p:txBody>
      </p:sp>
      <p:sp>
        <p:nvSpPr>
          <p:cNvPr id="1045" name="Google Shape;1045;p42"/>
          <p:cNvSpPr/>
          <p:nvPr/>
        </p:nvSpPr>
        <p:spPr>
          <a:xfrm>
            <a:off x="3979320" y="2639503"/>
            <a:ext cx="338680" cy="429102"/>
          </a:xfrm>
          <a:prstGeom prst="rect">
            <a:avLst/>
          </a:prstGeom>
        </p:spPr>
        <p:txBody>
          <a:bodyPr>
            <a:prstTxWarp prst="textPlain">
              <a:avLst/>
            </a:prstTxWarp>
          </a:bodyPr>
          <a:lstStyle/>
          <a:p>
            <a:pPr lvl="0" algn="ctr"/>
            <a:r>
              <a:rPr lang="es-ES" b="1" i="0" dirty="0">
                <a:ln>
                  <a:noFill/>
                </a:ln>
                <a:solidFill>
                  <a:schemeClr val="lt1"/>
                </a:solidFill>
                <a:latin typeface="Amatic SC"/>
              </a:rPr>
              <a:t>id</a:t>
            </a:r>
            <a:endParaRPr b="1" i="0" dirty="0">
              <a:ln>
                <a:noFill/>
              </a:ln>
              <a:solidFill>
                <a:schemeClr val="lt1"/>
              </a:solidFill>
              <a:latin typeface="Amatic SC"/>
            </a:endParaRPr>
          </a:p>
        </p:txBody>
      </p:sp>
      <p:sp>
        <p:nvSpPr>
          <p:cNvPr id="1046" name="Google Shape;1046;p42"/>
          <p:cNvSpPr/>
          <p:nvPr/>
        </p:nvSpPr>
        <p:spPr>
          <a:xfrm>
            <a:off x="4846325" y="2571750"/>
            <a:ext cx="327815" cy="496855"/>
          </a:xfrm>
          <a:prstGeom prst="rect">
            <a:avLst/>
          </a:prstGeom>
        </p:spPr>
        <p:txBody>
          <a:bodyPr>
            <a:prstTxWarp prst="textPlain">
              <a:avLst/>
            </a:prstTxWarp>
          </a:bodyPr>
          <a:lstStyle/>
          <a:p>
            <a:pPr lvl="0" algn="ctr"/>
            <a:r>
              <a:rPr lang="es-ES" b="1" dirty="0">
                <a:solidFill>
                  <a:schemeClr val="lt1"/>
                </a:solidFill>
                <a:latin typeface="Amatic SC"/>
              </a:rPr>
              <a:t>it</a:t>
            </a:r>
            <a:endParaRPr b="1" i="0" dirty="0">
              <a:ln>
                <a:noFill/>
              </a:ln>
              <a:solidFill>
                <a:schemeClr val="lt1"/>
              </a:solidFill>
              <a:latin typeface="Amatic SC"/>
            </a:endParaRPr>
          </a:p>
        </p:txBody>
      </p:sp>
    </p:spTree>
    <p:extLst>
      <p:ext uri="{BB962C8B-B14F-4D97-AF65-F5344CB8AC3E}">
        <p14:creationId xmlns:p14="http://schemas.microsoft.com/office/powerpoint/2010/main" val="3432409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additive="base">
                                        <p:cTn id="7" dur="500" fill="hold"/>
                                        <p:tgtEl>
                                          <p:spTgt spid="1035"/>
                                        </p:tgtEl>
                                        <p:attrNameLst>
                                          <p:attrName>ppt_x</p:attrName>
                                        </p:attrNameLst>
                                      </p:cBhvr>
                                      <p:tavLst>
                                        <p:tav tm="0">
                                          <p:val>
                                            <p:strVal val="0-#ppt_w/2"/>
                                          </p:val>
                                        </p:tav>
                                        <p:tav tm="100000">
                                          <p:val>
                                            <p:strVal val="#ppt_x"/>
                                          </p:val>
                                        </p:tav>
                                      </p:tavLst>
                                    </p:anim>
                                    <p:anim calcmode="lin" valueType="num">
                                      <p:cBhvr additive="base">
                                        <p:cTn id="8" dur="500" fill="hold"/>
                                        <p:tgtEl>
                                          <p:spTgt spid="10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additive="base">
                                        <p:cTn id="13" dur="500" fill="hold"/>
                                        <p:tgtEl>
                                          <p:spTgt spid="1036"/>
                                        </p:tgtEl>
                                        <p:attrNameLst>
                                          <p:attrName>ppt_x</p:attrName>
                                        </p:attrNameLst>
                                      </p:cBhvr>
                                      <p:tavLst>
                                        <p:tav tm="0">
                                          <p:val>
                                            <p:strVal val="1+#ppt_w/2"/>
                                          </p:val>
                                        </p:tav>
                                        <p:tav tm="100000">
                                          <p:val>
                                            <p:strVal val="#ppt_x"/>
                                          </p:val>
                                        </p:tav>
                                      </p:tavLst>
                                    </p:anim>
                                    <p:anim calcmode="lin" valueType="num">
                                      <p:cBhvr additive="base">
                                        <p:cTn id="14" dur="500" fill="hold"/>
                                        <p:tgtEl>
                                          <p:spTgt spid="1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209210D-B808-2BDC-DD36-DE01EB057C3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5</a:t>
            </a:fld>
            <a:endParaRPr lang="es-ES"/>
          </a:p>
        </p:txBody>
      </p:sp>
      <p:pic>
        <p:nvPicPr>
          <p:cNvPr id="4" name="Imagen 3" descr="Juguetes de bloques de construcción">
            <a:extLst>
              <a:ext uri="{FF2B5EF4-FFF2-40B4-BE49-F238E27FC236}">
                <a16:creationId xmlns:a16="http://schemas.microsoft.com/office/drawing/2014/main" id="{88C0C0D4-099C-B2FB-08C9-CAD32217BCD7}"/>
              </a:ext>
            </a:extLst>
          </p:cNvPr>
          <p:cNvPicPr>
            <a:picLocks noChangeAspect="1"/>
          </p:cNvPicPr>
          <p:nvPr/>
        </p:nvPicPr>
        <p:blipFill>
          <a:blip r:embed="rId3"/>
          <a:stretch>
            <a:fillRect/>
          </a:stretch>
        </p:blipFill>
        <p:spPr>
          <a:xfrm>
            <a:off x="0" y="0"/>
            <a:ext cx="9144000" cy="5143500"/>
          </a:xfrm>
          <a:prstGeom prst="rect">
            <a:avLst/>
          </a:prstGeom>
        </p:spPr>
      </p:pic>
      <p:sp>
        <p:nvSpPr>
          <p:cNvPr id="6" name="CuadroTexto 5">
            <a:extLst>
              <a:ext uri="{FF2B5EF4-FFF2-40B4-BE49-F238E27FC236}">
                <a16:creationId xmlns:a16="http://schemas.microsoft.com/office/drawing/2014/main" id="{30C93DD8-D77E-E82C-6994-EE7D07EC4E10}"/>
              </a:ext>
            </a:extLst>
          </p:cNvPr>
          <p:cNvSpPr txBox="1"/>
          <p:nvPr/>
        </p:nvSpPr>
        <p:spPr>
          <a:xfrm>
            <a:off x="1699405" y="319265"/>
            <a:ext cx="7220308" cy="3825984"/>
          </a:xfrm>
          <a:prstGeom prst="rect">
            <a:avLst/>
          </a:prstGeom>
          <a:noFill/>
        </p:spPr>
        <p:txBody>
          <a:bodyPr wrap="square">
            <a:spAutoFit/>
          </a:bodyPr>
          <a:lstStyle/>
          <a:p>
            <a:pPr marL="596900" lvl="1" indent="0" algn="just">
              <a:lnSpc>
                <a:spcPct val="107000"/>
              </a:lnSpc>
              <a:spcAft>
                <a:spcPts val="600"/>
              </a:spcAft>
              <a:buNone/>
            </a:pPr>
            <a:r>
              <a:rPr lang="es-ES" sz="2800" dirty="0">
                <a:effectLst/>
                <a:latin typeface="Amatic SC" panose="00000500000000000000" pitchFamily="2" charset="-79"/>
                <a:ea typeface="Calibri" panose="020F0502020204030204" pitchFamily="34" charset="0"/>
                <a:cs typeface="Amatic SC" panose="00000500000000000000" pitchFamily="2" charset="-79"/>
              </a:rPr>
              <a:t>Los alumnos más capaces aprenden a mayor ritmo, con mayor profundidad y extensión que sus iguales, especialmente en temas que son de su interés y si encuentran en la familia y los profesores el estímulo y la guía adecuada. Tienen un estilo de aprendizaje autónomo, centrado en la tarea, crítico, motivado, persistente y creativo, beneficiándose notablemente con las observaciones y correcciones del profesor.</a:t>
            </a:r>
          </a:p>
          <a:p>
            <a:pPr marL="596900" lvl="1" indent="0" algn="r">
              <a:lnSpc>
                <a:spcPct val="107000"/>
              </a:lnSpc>
              <a:spcAft>
                <a:spcPts val="600"/>
              </a:spcAft>
              <a:buNone/>
            </a:pPr>
            <a:r>
              <a:rPr lang="es-ES" sz="2800" dirty="0">
                <a:latin typeface="Amatic SC" panose="00000500000000000000" pitchFamily="2" charset="-79"/>
                <a:cs typeface="Amatic SC" panose="00000500000000000000" pitchFamily="2" charset="-79"/>
              </a:rPr>
              <a:t>CARMEN JIMÉNEZ FERNÁNDEZ (2010)</a:t>
            </a:r>
          </a:p>
        </p:txBody>
      </p:sp>
    </p:spTree>
    <p:extLst>
      <p:ext uri="{BB962C8B-B14F-4D97-AF65-F5344CB8AC3E}">
        <p14:creationId xmlns:p14="http://schemas.microsoft.com/office/powerpoint/2010/main" val="2205774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4" name="Google Shape;1034;p4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037" name="Google Shape;1037;p42"/>
          <p:cNvSpPr/>
          <p:nvPr/>
        </p:nvSpPr>
        <p:spPr>
          <a:xfrm>
            <a:off x="860725" y="2411053"/>
            <a:ext cx="3644100" cy="1372800"/>
          </a:xfrm>
          <a:prstGeom prst="rect">
            <a:avLst/>
          </a:prstGeom>
          <a:solidFill>
            <a:schemeClr val="lt1"/>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Quicksand"/>
              <a:ea typeface="Quicksand"/>
              <a:cs typeface="Quicksand"/>
              <a:sym typeface="Quicksand"/>
            </a:endParaRPr>
          </a:p>
          <a:p>
            <a:pPr marL="0" lvl="0" indent="0" algn="l" rtl="0">
              <a:spcBef>
                <a:spcPts val="600"/>
              </a:spcBef>
              <a:spcAft>
                <a:spcPts val="0"/>
              </a:spcAft>
              <a:buClr>
                <a:schemeClr val="dk1"/>
              </a:buClr>
              <a:buSzPts val="1100"/>
              <a:buFont typeface="Arial"/>
              <a:buNone/>
            </a:pPr>
            <a:r>
              <a:rPr lang="es-ES" dirty="0">
                <a:solidFill>
                  <a:schemeClr val="dk1"/>
                </a:solidFill>
                <a:latin typeface="Quicksand"/>
                <a:ea typeface="Quicksand"/>
                <a:cs typeface="Quicksand"/>
                <a:sym typeface="Quicksand"/>
              </a:rPr>
              <a:t>Máxima detección</a:t>
            </a:r>
            <a:endParaRPr dirty="0">
              <a:solidFill>
                <a:schemeClr val="dk1"/>
              </a:solidFill>
              <a:latin typeface="Quicksand"/>
              <a:ea typeface="Quicksand"/>
              <a:cs typeface="Quicksand"/>
              <a:sym typeface="Quicksand"/>
            </a:endParaRPr>
          </a:p>
          <a:p>
            <a:pPr marL="0" lvl="0" indent="0" algn="l" rtl="0">
              <a:spcBef>
                <a:spcPts val="600"/>
              </a:spcBef>
              <a:spcAft>
                <a:spcPts val="600"/>
              </a:spcAft>
              <a:buClr>
                <a:schemeClr val="dk1"/>
              </a:buClr>
              <a:buSzPts val="1100"/>
              <a:buFont typeface="Arial"/>
              <a:buNone/>
            </a:pPr>
            <a:r>
              <a:rPr lang="en" b="1" dirty="0">
                <a:solidFill>
                  <a:schemeClr val="dk1"/>
                </a:solidFill>
                <a:latin typeface="Quicksand"/>
                <a:ea typeface="Quicksand"/>
                <a:cs typeface="Quicksand"/>
                <a:sym typeface="Quicksand"/>
              </a:rPr>
              <a:t>IDENTIFICACIÓN</a:t>
            </a:r>
            <a:endParaRPr dirty="0">
              <a:solidFill>
                <a:schemeClr val="dk1"/>
              </a:solidFill>
              <a:latin typeface="Quicksand"/>
              <a:ea typeface="Quicksand"/>
              <a:cs typeface="Quicksand"/>
              <a:sym typeface="Quicksand"/>
            </a:endParaRPr>
          </a:p>
        </p:txBody>
      </p:sp>
      <p:sp>
        <p:nvSpPr>
          <p:cNvPr id="1038" name="Google Shape;1038;p42"/>
          <p:cNvSpPr/>
          <p:nvPr/>
        </p:nvSpPr>
        <p:spPr>
          <a:xfrm>
            <a:off x="4655444" y="2411053"/>
            <a:ext cx="3644100" cy="1372800"/>
          </a:xfrm>
          <a:prstGeom prst="rect">
            <a:avLst/>
          </a:prstGeom>
          <a:solidFill>
            <a:schemeClr val="lt1"/>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r>
              <a:rPr lang="es-ES" dirty="0">
                <a:solidFill>
                  <a:schemeClr val="dk1"/>
                </a:solidFill>
                <a:latin typeface="Quicksand"/>
                <a:ea typeface="Quicksand"/>
                <a:cs typeface="Quicksand"/>
                <a:sym typeface="Quicksand"/>
              </a:rPr>
              <a:t>Adecuada a lo identificado previamente</a:t>
            </a:r>
            <a:endParaRPr dirty="0">
              <a:solidFill>
                <a:schemeClr val="dk1"/>
              </a:solidFill>
              <a:latin typeface="Quicksand"/>
              <a:ea typeface="Quicksand"/>
              <a:cs typeface="Quicksand"/>
              <a:sym typeface="Quicksand"/>
            </a:endParaRPr>
          </a:p>
          <a:p>
            <a:pPr marL="0" lvl="0" indent="0" algn="r" rtl="0">
              <a:spcBef>
                <a:spcPts val="600"/>
              </a:spcBef>
              <a:spcAft>
                <a:spcPts val="600"/>
              </a:spcAft>
              <a:buNone/>
            </a:pPr>
            <a:r>
              <a:rPr lang="en" b="1" dirty="0">
                <a:solidFill>
                  <a:schemeClr val="dk1"/>
                </a:solidFill>
                <a:latin typeface="Quicksand"/>
                <a:ea typeface="Quicksand"/>
                <a:cs typeface="Quicksand"/>
                <a:sym typeface="Quicksand"/>
              </a:rPr>
              <a:t>INTERVENCIÓN</a:t>
            </a:r>
            <a:endParaRPr dirty="0">
              <a:solidFill>
                <a:schemeClr val="dk1"/>
              </a:solidFill>
              <a:latin typeface="Quicksand"/>
              <a:ea typeface="Quicksand"/>
              <a:cs typeface="Quicksand"/>
              <a:sym typeface="Quicksand"/>
            </a:endParaRPr>
          </a:p>
        </p:txBody>
      </p:sp>
      <p:sp>
        <p:nvSpPr>
          <p:cNvPr id="1039" name="Google Shape;1039;p42"/>
          <p:cNvSpPr/>
          <p:nvPr/>
        </p:nvSpPr>
        <p:spPr>
          <a:xfrm>
            <a:off x="3458674" y="1212487"/>
            <a:ext cx="2094000" cy="20940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2"/>
          <p:cNvSpPr/>
          <p:nvPr/>
        </p:nvSpPr>
        <p:spPr>
          <a:xfrm rot="5400000">
            <a:off x="3609602" y="1212487"/>
            <a:ext cx="2094000" cy="20940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rot="10800000">
            <a:off x="3609602" y="1364614"/>
            <a:ext cx="2094000" cy="20940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rot="-5400000">
            <a:off x="3458674" y="1364614"/>
            <a:ext cx="2094000" cy="20940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2"/>
          <p:cNvSpPr/>
          <p:nvPr/>
        </p:nvSpPr>
        <p:spPr>
          <a:xfrm>
            <a:off x="4042820" y="1649277"/>
            <a:ext cx="144462" cy="429904"/>
          </a:xfrm>
          <a:prstGeom prst="rect">
            <a:avLst/>
          </a:prstGeom>
        </p:spPr>
        <p:txBody>
          <a:bodyPr>
            <a:prstTxWarp prst="textPlain">
              <a:avLst/>
            </a:prstTxWarp>
          </a:bodyPr>
          <a:lstStyle/>
          <a:p>
            <a:pPr lvl="0" algn="ctr"/>
            <a:r>
              <a:rPr lang="es-ES" b="1" i="0" dirty="0">
                <a:ln>
                  <a:noFill/>
                </a:ln>
                <a:solidFill>
                  <a:schemeClr val="lt1"/>
                </a:solidFill>
                <a:latin typeface="Amatic SC"/>
              </a:rPr>
              <a:t>N</a:t>
            </a:r>
            <a:endParaRPr b="1" i="0" dirty="0">
              <a:ln>
                <a:noFill/>
              </a:ln>
              <a:solidFill>
                <a:schemeClr val="lt1"/>
              </a:solidFill>
              <a:latin typeface="Amatic SC"/>
            </a:endParaRPr>
          </a:p>
        </p:txBody>
      </p:sp>
      <p:sp>
        <p:nvSpPr>
          <p:cNvPr id="1044" name="Google Shape;1044;p42"/>
          <p:cNvSpPr/>
          <p:nvPr/>
        </p:nvSpPr>
        <p:spPr>
          <a:xfrm>
            <a:off x="4952630" y="1655964"/>
            <a:ext cx="221510" cy="423217"/>
          </a:xfrm>
          <a:prstGeom prst="rect">
            <a:avLst/>
          </a:prstGeom>
        </p:spPr>
        <p:txBody>
          <a:bodyPr>
            <a:prstTxWarp prst="textPlain">
              <a:avLst/>
            </a:prstTxWarp>
          </a:bodyPr>
          <a:lstStyle/>
          <a:p>
            <a:pPr lvl="0" algn="ctr"/>
            <a:r>
              <a:rPr lang="es-ES" b="1" i="0" dirty="0">
                <a:ln>
                  <a:noFill/>
                </a:ln>
                <a:solidFill>
                  <a:schemeClr val="lt1"/>
                </a:solidFill>
                <a:latin typeface="Amatic SC"/>
              </a:rPr>
              <a:t>m</a:t>
            </a:r>
            <a:endParaRPr b="1" i="0" dirty="0">
              <a:ln>
                <a:noFill/>
              </a:ln>
              <a:solidFill>
                <a:schemeClr val="lt1"/>
              </a:solidFill>
              <a:latin typeface="Amatic SC"/>
            </a:endParaRPr>
          </a:p>
        </p:txBody>
      </p:sp>
      <p:sp>
        <p:nvSpPr>
          <p:cNvPr id="1045" name="Google Shape;1045;p42"/>
          <p:cNvSpPr/>
          <p:nvPr/>
        </p:nvSpPr>
        <p:spPr>
          <a:xfrm>
            <a:off x="3979320" y="2639503"/>
            <a:ext cx="338680" cy="429102"/>
          </a:xfrm>
          <a:prstGeom prst="rect">
            <a:avLst/>
          </a:prstGeom>
        </p:spPr>
        <p:txBody>
          <a:bodyPr>
            <a:prstTxWarp prst="textPlain">
              <a:avLst/>
            </a:prstTxWarp>
          </a:bodyPr>
          <a:lstStyle/>
          <a:p>
            <a:pPr lvl="0" algn="ctr"/>
            <a:r>
              <a:rPr lang="es-ES" b="1" i="0" dirty="0">
                <a:ln>
                  <a:noFill/>
                </a:ln>
                <a:solidFill>
                  <a:schemeClr val="lt1"/>
                </a:solidFill>
                <a:latin typeface="Amatic SC"/>
              </a:rPr>
              <a:t>id</a:t>
            </a:r>
            <a:endParaRPr b="1" i="0" dirty="0">
              <a:ln>
                <a:noFill/>
              </a:ln>
              <a:solidFill>
                <a:schemeClr val="lt1"/>
              </a:solidFill>
              <a:latin typeface="Amatic SC"/>
            </a:endParaRPr>
          </a:p>
        </p:txBody>
      </p:sp>
      <p:sp>
        <p:nvSpPr>
          <p:cNvPr id="1046" name="Google Shape;1046;p42"/>
          <p:cNvSpPr/>
          <p:nvPr/>
        </p:nvSpPr>
        <p:spPr>
          <a:xfrm>
            <a:off x="4846325" y="2571750"/>
            <a:ext cx="327815" cy="496855"/>
          </a:xfrm>
          <a:prstGeom prst="rect">
            <a:avLst/>
          </a:prstGeom>
        </p:spPr>
        <p:txBody>
          <a:bodyPr>
            <a:prstTxWarp prst="textPlain">
              <a:avLst/>
            </a:prstTxWarp>
          </a:bodyPr>
          <a:lstStyle/>
          <a:p>
            <a:pPr lvl="0" algn="ctr"/>
            <a:r>
              <a:rPr lang="es-ES" b="1" dirty="0">
                <a:solidFill>
                  <a:schemeClr val="lt1"/>
                </a:solidFill>
                <a:latin typeface="Amatic SC"/>
              </a:rPr>
              <a:t>it</a:t>
            </a:r>
            <a:endParaRPr b="1" i="0" dirty="0">
              <a:ln>
                <a:noFill/>
              </a:ln>
              <a:solidFill>
                <a:schemeClr val="lt1"/>
              </a:solidFill>
              <a:latin typeface="Amatic SC"/>
            </a:endParaRPr>
          </a:p>
        </p:txBody>
      </p:sp>
    </p:spTree>
    <p:extLst>
      <p:ext uri="{BB962C8B-B14F-4D97-AF65-F5344CB8AC3E}">
        <p14:creationId xmlns:p14="http://schemas.microsoft.com/office/powerpoint/2010/main" val="367107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7"/>
                                        </p:tgtEl>
                                        <p:attrNameLst>
                                          <p:attrName>style.visibility</p:attrName>
                                        </p:attrNameLst>
                                      </p:cBhvr>
                                      <p:to>
                                        <p:strVal val="visible"/>
                                      </p:to>
                                    </p:set>
                                    <p:anim calcmode="lin" valueType="num">
                                      <p:cBhvr additive="base">
                                        <p:cTn id="7" dur="500" fill="hold"/>
                                        <p:tgtEl>
                                          <p:spTgt spid="1037"/>
                                        </p:tgtEl>
                                        <p:attrNameLst>
                                          <p:attrName>ppt_x</p:attrName>
                                        </p:attrNameLst>
                                      </p:cBhvr>
                                      <p:tavLst>
                                        <p:tav tm="0">
                                          <p:val>
                                            <p:strVal val="0-#ppt_w/2"/>
                                          </p:val>
                                        </p:tav>
                                        <p:tav tm="100000">
                                          <p:val>
                                            <p:strVal val="#ppt_x"/>
                                          </p:val>
                                        </p:tav>
                                      </p:tavLst>
                                    </p:anim>
                                    <p:anim calcmode="lin" valueType="num">
                                      <p:cBhvr additive="base">
                                        <p:cTn id="8" dur="500" fill="hold"/>
                                        <p:tgtEl>
                                          <p:spTgt spid="10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38"/>
                                        </p:tgtEl>
                                        <p:attrNameLst>
                                          <p:attrName>style.visibility</p:attrName>
                                        </p:attrNameLst>
                                      </p:cBhvr>
                                      <p:to>
                                        <p:strVal val="visible"/>
                                      </p:to>
                                    </p:set>
                                    <p:anim calcmode="lin" valueType="num">
                                      <p:cBhvr additive="base">
                                        <p:cTn id="13" dur="500" fill="hold"/>
                                        <p:tgtEl>
                                          <p:spTgt spid="1038"/>
                                        </p:tgtEl>
                                        <p:attrNameLst>
                                          <p:attrName>ppt_x</p:attrName>
                                        </p:attrNameLst>
                                      </p:cBhvr>
                                      <p:tavLst>
                                        <p:tav tm="0">
                                          <p:val>
                                            <p:strVal val="1+#ppt_w/2"/>
                                          </p:val>
                                        </p:tav>
                                        <p:tav tm="100000">
                                          <p:val>
                                            <p:strVal val="#ppt_x"/>
                                          </p:val>
                                        </p:tav>
                                      </p:tavLst>
                                    </p:anim>
                                    <p:anim calcmode="lin" valueType="num">
                                      <p:cBhvr additive="base">
                                        <p:cTn id="14" dur="500" fill="hold"/>
                                        <p:tgtEl>
                                          <p:spTgt spid="1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animBg="1"/>
      <p:bldP spid="10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38"/>
          <p:cNvSpPr txBox="1">
            <a:spLocks noGrp="1"/>
          </p:cNvSpPr>
          <p:nvPr>
            <p:ph type="ctrTitle"/>
          </p:nvPr>
        </p:nvSpPr>
        <p:spPr>
          <a:xfrm>
            <a:off x="2112400" y="1997420"/>
            <a:ext cx="4919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4"/>
                </a:solidFill>
              </a:rPr>
              <a:t>2.</a:t>
            </a:r>
            <a:br>
              <a:rPr lang="en" dirty="0"/>
            </a:br>
            <a:r>
              <a:rPr lang="en" dirty="0"/>
              <a:t>PROPUESTA DE INTERVENCIÓN</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9" name="Google Shape;779;p24"/>
          <p:cNvSpPr/>
          <p:nvPr/>
        </p:nvSpPr>
        <p:spPr>
          <a:xfrm>
            <a:off x="3297500" y="1165742"/>
            <a:ext cx="2540100" cy="2540100"/>
          </a:xfrm>
          <a:prstGeom prst="donut">
            <a:avLst>
              <a:gd name="adj" fmla="val 16067"/>
            </a:avLst>
          </a:prstGeom>
          <a:solidFill>
            <a:srgbClr val="30485C">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24"/>
          <p:cNvGrpSpPr/>
          <p:nvPr/>
        </p:nvGrpSpPr>
        <p:grpSpPr>
          <a:xfrm>
            <a:off x="1107046" y="1315125"/>
            <a:ext cx="2505423" cy="669600"/>
            <a:chOff x="1107046" y="1315125"/>
            <a:chExt cx="2505423" cy="669600"/>
          </a:xfrm>
        </p:grpSpPr>
        <p:cxnSp>
          <p:nvCxnSpPr>
            <p:cNvPr id="781" name="Google Shape;781;p24"/>
            <p:cNvCxnSpPr/>
            <p:nvPr/>
          </p:nvCxnSpPr>
          <p:spPr>
            <a:xfrm>
              <a:off x="3178969" y="1638300"/>
              <a:ext cx="433500" cy="252300"/>
            </a:xfrm>
            <a:prstGeom prst="straightConnector1">
              <a:avLst/>
            </a:prstGeom>
            <a:noFill/>
            <a:ln w="19050" cap="flat" cmpd="sng">
              <a:solidFill>
                <a:schemeClr val="accent6"/>
              </a:solidFill>
              <a:prstDash val="solid"/>
              <a:round/>
              <a:headEnd type="oval" w="med" len="med"/>
              <a:tailEnd type="none" w="sm" len="sm"/>
            </a:ln>
          </p:spPr>
        </p:cxnSp>
        <p:sp>
          <p:nvSpPr>
            <p:cNvPr id="782" name="Google Shape;782;p24"/>
            <p:cNvSpPr txBox="1"/>
            <p:nvPr/>
          </p:nvSpPr>
          <p:spPr>
            <a:xfrm>
              <a:off x="1107046" y="1315125"/>
              <a:ext cx="20691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S" sz="1200" b="1" dirty="0">
                  <a:solidFill>
                    <a:schemeClr val="accent6"/>
                  </a:solidFill>
                  <a:latin typeface="Quicksand"/>
                  <a:ea typeface="Quicksand"/>
                  <a:cs typeface="Quicksand"/>
                  <a:sym typeface="Quicksand"/>
                </a:rPr>
                <a:t>EXPERIENCIAS PREVIAS</a:t>
              </a:r>
              <a:endParaRPr sz="1200" b="1" dirty="0">
                <a:solidFill>
                  <a:schemeClr val="accent6"/>
                </a:solidFill>
                <a:latin typeface="Quicksand"/>
                <a:ea typeface="Quicksand"/>
                <a:cs typeface="Quicksand"/>
                <a:sym typeface="Quicksand"/>
              </a:endParaRPr>
            </a:p>
          </p:txBody>
        </p:sp>
      </p:grpSp>
      <p:grpSp>
        <p:nvGrpSpPr>
          <p:cNvPr id="783" name="Google Shape;783;p24"/>
          <p:cNvGrpSpPr/>
          <p:nvPr/>
        </p:nvGrpSpPr>
        <p:grpSpPr>
          <a:xfrm>
            <a:off x="5517319" y="1315125"/>
            <a:ext cx="2564006" cy="669600"/>
            <a:chOff x="5517319" y="1315125"/>
            <a:chExt cx="2564006" cy="669600"/>
          </a:xfrm>
        </p:grpSpPr>
        <p:cxnSp>
          <p:nvCxnSpPr>
            <p:cNvPr id="784" name="Google Shape;784;p24"/>
            <p:cNvCxnSpPr/>
            <p:nvPr/>
          </p:nvCxnSpPr>
          <p:spPr>
            <a:xfrm flipH="1">
              <a:off x="5517319" y="1638300"/>
              <a:ext cx="433500" cy="252300"/>
            </a:xfrm>
            <a:prstGeom prst="straightConnector1">
              <a:avLst/>
            </a:prstGeom>
            <a:noFill/>
            <a:ln w="19050" cap="flat" cmpd="sng">
              <a:solidFill>
                <a:schemeClr val="accent1"/>
              </a:solidFill>
              <a:prstDash val="solid"/>
              <a:round/>
              <a:headEnd type="oval" w="med" len="med"/>
              <a:tailEnd type="none" w="sm" len="sm"/>
            </a:ln>
          </p:spPr>
        </p:cxnSp>
        <p:sp>
          <p:nvSpPr>
            <p:cNvPr id="785" name="Google Shape;785;p24"/>
            <p:cNvSpPr txBox="1"/>
            <p:nvPr/>
          </p:nvSpPr>
          <p:spPr>
            <a:xfrm>
              <a:off x="5962125" y="1315125"/>
              <a:ext cx="2119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200" b="1" dirty="0">
                  <a:solidFill>
                    <a:schemeClr val="accent1"/>
                  </a:solidFill>
                  <a:latin typeface="Quicksand"/>
                  <a:ea typeface="Quicksand"/>
                  <a:cs typeface="Quicksand"/>
                  <a:sym typeface="Quicksand"/>
                </a:rPr>
                <a:t>PROGRAMA EXTRACURRICULAR</a:t>
              </a:r>
              <a:endParaRPr sz="1200" b="1" dirty="0">
                <a:solidFill>
                  <a:schemeClr val="accent1"/>
                </a:solidFill>
                <a:latin typeface="Quicksand"/>
                <a:ea typeface="Quicksand"/>
                <a:cs typeface="Quicksand"/>
                <a:sym typeface="Quicksand"/>
              </a:endParaRPr>
            </a:p>
          </p:txBody>
        </p:sp>
      </p:grpSp>
      <p:grpSp>
        <p:nvGrpSpPr>
          <p:cNvPr id="786" name="Google Shape;786;p24"/>
          <p:cNvGrpSpPr/>
          <p:nvPr/>
        </p:nvGrpSpPr>
        <p:grpSpPr>
          <a:xfrm>
            <a:off x="3273824" y="3535140"/>
            <a:ext cx="2564100" cy="1143785"/>
            <a:chOff x="3273824" y="3535140"/>
            <a:chExt cx="2564100" cy="1143785"/>
          </a:xfrm>
        </p:grpSpPr>
        <p:cxnSp>
          <p:nvCxnSpPr>
            <p:cNvPr id="787" name="Google Shape;787;p24"/>
            <p:cNvCxnSpPr/>
            <p:nvPr/>
          </p:nvCxnSpPr>
          <p:spPr>
            <a:xfrm rot="10800000">
              <a:off x="4556399" y="3535140"/>
              <a:ext cx="0" cy="460500"/>
            </a:xfrm>
            <a:prstGeom prst="straightConnector1">
              <a:avLst/>
            </a:prstGeom>
            <a:noFill/>
            <a:ln w="19050" cap="flat" cmpd="sng">
              <a:solidFill>
                <a:schemeClr val="accent2"/>
              </a:solidFill>
              <a:prstDash val="solid"/>
              <a:round/>
              <a:headEnd type="oval" w="med" len="med"/>
              <a:tailEnd type="none" w="sm" len="sm"/>
            </a:ln>
          </p:spPr>
        </p:cxnSp>
        <p:sp>
          <p:nvSpPr>
            <p:cNvPr id="788" name="Google Shape;788;p24"/>
            <p:cNvSpPr txBox="1"/>
            <p:nvPr/>
          </p:nvSpPr>
          <p:spPr>
            <a:xfrm>
              <a:off x="3273824" y="4009325"/>
              <a:ext cx="25641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dirty="0">
                  <a:solidFill>
                    <a:schemeClr val="accent2"/>
                  </a:solidFill>
                  <a:latin typeface="Quicksand"/>
                  <a:ea typeface="Quicksand"/>
                  <a:cs typeface="Quicksand"/>
                  <a:sym typeface="Quicksand"/>
                </a:rPr>
                <a:t>ACTUACIONES INTERNAS</a:t>
              </a:r>
              <a:endParaRPr sz="1200" b="1" dirty="0">
                <a:solidFill>
                  <a:schemeClr val="accent2"/>
                </a:solidFill>
                <a:latin typeface="Quicksand"/>
                <a:ea typeface="Quicksand"/>
                <a:cs typeface="Quicksand"/>
                <a:sym typeface="Quicksand"/>
              </a:endParaRPr>
            </a:p>
          </p:txBody>
        </p:sp>
      </p:grpSp>
      <p:sp>
        <p:nvSpPr>
          <p:cNvPr id="789" name="Google Shape;789;p24"/>
          <p:cNvSpPr txBox="1"/>
          <p:nvPr/>
        </p:nvSpPr>
        <p:spPr>
          <a:xfrm>
            <a:off x="3845784"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dk1"/>
                </a:solidFill>
                <a:latin typeface="Quicksand"/>
                <a:ea typeface="Quicksand"/>
                <a:cs typeface="Quicksand"/>
                <a:sym typeface="Quicksand"/>
              </a:rPr>
              <a:t>INTERVENCIÓN</a:t>
            </a:r>
            <a:endParaRPr sz="1200" b="1" dirty="0">
              <a:solidFill>
                <a:schemeClr val="dk1"/>
              </a:solidFill>
              <a:latin typeface="Quicksand"/>
              <a:ea typeface="Quicksand"/>
              <a:cs typeface="Quicksand"/>
              <a:sym typeface="Quicksand"/>
            </a:endParaRPr>
          </a:p>
        </p:txBody>
      </p:sp>
      <p:sp>
        <p:nvSpPr>
          <p:cNvPr id="790" name="Google Shape;790;p24"/>
          <p:cNvSpPr/>
          <p:nvPr/>
        </p:nvSpPr>
        <p:spPr>
          <a:xfrm rot="1800047">
            <a:off x="3219843" y="1086434"/>
            <a:ext cx="2690936" cy="2690936"/>
          </a:xfrm>
          <a:prstGeom prst="blockArc">
            <a:avLst>
              <a:gd name="adj1" fmla="val 14414370"/>
              <a:gd name="adj2" fmla="val 694"/>
              <a:gd name="adj3" fmla="val 9562"/>
            </a:avLst>
          </a:prstGeom>
          <a:solidFill>
            <a:schemeClr val="accent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rot="-1800047" flipH="1">
            <a:off x="3219845" y="1085054"/>
            <a:ext cx="2690936" cy="2690936"/>
          </a:xfrm>
          <a:prstGeom prst="blockArc">
            <a:avLst>
              <a:gd name="adj1" fmla="val 14348563"/>
              <a:gd name="adj2" fmla="val 21472873"/>
              <a:gd name="adj3" fmla="val 9381"/>
            </a:avLst>
          </a:prstGeom>
          <a:solidFill>
            <a:schemeClr val="accent6"/>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24"/>
          <p:cNvSpPr/>
          <p:nvPr/>
        </p:nvSpPr>
        <p:spPr>
          <a:xfrm rot="-8100000">
            <a:off x="4382715" y="1027393"/>
            <a:ext cx="363170" cy="36317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rot="-9000757" flipH="1">
            <a:off x="3220953" y="1084808"/>
            <a:ext cx="2690226" cy="2690226"/>
          </a:xfrm>
          <a:prstGeom prst="blockArc">
            <a:avLst>
              <a:gd name="adj1" fmla="val 14316164"/>
              <a:gd name="adj2" fmla="val 21502663"/>
              <a:gd name="adj3" fmla="val 9415"/>
            </a:avLst>
          </a:prstGeom>
          <a:solidFill>
            <a:schemeClr val="accent2"/>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rot="-1027861">
            <a:off x="5485874" y="2849832"/>
            <a:ext cx="312672" cy="312672"/>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rot="6359841">
            <a:off x="3315801" y="2847762"/>
            <a:ext cx="363580" cy="36358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uadroTexto 5">
            <a:extLst>
              <a:ext uri="{FF2B5EF4-FFF2-40B4-BE49-F238E27FC236}">
                <a16:creationId xmlns:a16="http://schemas.microsoft.com/office/drawing/2014/main" id="{83FCE707-0BB7-C60B-5C04-E80699D70D3A}"/>
              </a:ext>
            </a:extLst>
          </p:cNvPr>
          <p:cNvSpPr txBox="1"/>
          <p:nvPr/>
        </p:nvSpPr>
        <p:spPr>
          <a:xfrm>
            <a:off x="2141596" y="117989"/>
            <a:ext cx="4572000" cy="553998"/>
          </a:xfrm>
          <a:prstGeom prst="rect">
            <a:avLst/>
          </a:prstGeom>
          <a:noFill/>
        </p:spPr>
        <p:txBody>
          <a:bodyPr wrap="square">
            <a:spAutoFit/>
          </a:bodyPr>
          <a:lstStyle/>
          <a:p>
            <a:pPr algn="ctr"/>
            <a:r>
              <a:rPr kumimoji="0" lang="en" sz="3000" b="1" i="0" u="none" strike="noStrike" kern="0" cap="none" spc="0" normalizeH="0" baseline="0" noProof="0" dirty="0">
                <a:ln>
                  <a:noFill/>
                </a:ln>
                <a:solidFill>
                  <a:srgbClr val="273F68"/>
                </a:solidFill>
                <a:effectLst/>
                <a:uLnTx/>
                <a:uFillTx/>
                <a:latin typeface="Amatic SC"/>
                <a:cs typeface="Amatic SC"/>
                <a:sym typeface="Amatic SC"/>
              </a:rPr>
              <a:t>¿cómo se gesta la idea del pmc?</a:t>
            </a:r>
            <a:endParaRPr lang="es-E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80"/>
                                        </p:tgtEl>
                                        <p:attrNameLst>
                                          <p:attrName>style.visibility</p:attrName>
                                        </p:attrNameLst>
                                      </p:cBhvr>
                                      <p:to>
                                        <p:strVal val="visible"/>
                                      </p:to>
                                    </p:set>
                                    <p:anim calcmode="lin" valueType="num">
                                      <p:cBhvr additive="base">
                                        <p:cTn id="7" dur="500" fill="hold"/>
                                        <p:tgtEl>
                                          <p:spTgt spid="780"/>
                                        </p:tgtEl>
                                        <p:attrNameLst>
                                          <p:attrName>ppt_x</p:attrName>
                                        </p:attrNameLst>
                                      </p:cBhvr>
                                      <p:tavLst>
                                        <p:tav tm="0">
                                          <p:val>
                                            <p:strVal val="0-#ppt_w/2"/>
                                          </p:val>
                                        </p:tav>
                                        <p:tav tm="100000">
                                          <p:val>
                                            <p:strVal val="#ppt_x"/>
                                          </p:val>
                                        </p:tav>
                                      </p:tavLst>
                                    </p:anim>
                                    <p:anim calcmode="lin" valueType="num">
                                      <p:cBhvr additive="base">
                                        <p:cTn id="8" dur="500" fill="hold"/>
                                        <p:tgtEl>
                                          <p:spTgt spid="7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791"/>
                                        </p:tgtEl>
                                        <p:attrNameLst>
                                          <p:attrName>style.visibility</p:attrName>
                                        </p:attrNameLst>
                                      </p:cBhvr>
                                      <p:to>
                                        <p:strVal val="visible"/>
                                      </p:to>
                                    </p:set>
                                    <p:anim calcmode="lin" valueType="num">
                                      <p:cBhvr>
                                        <p:cTn id="12" dur="1000" fill="hold"/>
                                        <p:tgtEl>
                                          <p:spTgt spid="791"/>
                                        </p:tgtEl>
                                        <p:attrNameLst>
                                          <p:attrName>ppt_w</p:attrName>
                                        </p:attrNameLst>
                                      </p:cBhvr>
                                      <p:tavLst>
                                        <p:tav tm="0">
                                          <p:val>
                                            <p:strVal val="#ppt_w*0.70"/>
                                          </p:val>
                                        </p:tav>
                                        <p:tav tm="100000">
                                          <p:val>
                                            <p:strVal val="#ppt_w"/>
                                          </p:val>
                                        </p:tav>
                                      </p:tavLst>
                                    </p:anim>
                                    <p:anim calcmode="lin" valueType="num">
                                      <p:cBhvr>
                                        <p:cTn id="13" dur="1000" fill="hold"/>
                                        <p:tgtEl>
                                          <p:spTgt spid="791"/>
                                        </p:tgtEl>
                                        <p:attrNameLst>
                                          <p:attrName>ppt_h</p:attrName>
                                        </p:attrNameLst>
                                      </p:cBhvr>
                                      <p:tavLst>
                                        <p:tav tm="0">
                                          <p:val>
                                            <p:strVal val="#ppt_h"/>
                                          </p:val>
                                        </p:tav>
                                        <p:tav tm="100000">
                                          <p:val>
                                            <p:strVal val="#ppt_h"/>
                                          </p:val>
                                        </p:tav>
                                      </p:tavLst>
                                    </p:anim>
                                    <p:animEffect transition="in" filter="fade">
                                      <p:cBhvr>
                                        <p:cTn id="14" dur="1000"/>
                                        <p:tgtEl>
                                          <p:spTgt spid="79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83"/>
                                        </p:tgtEl>
                                        <p:attrNameLst>
                                          <p:attrName>style.visibility</p:attrName>
                                        </p:attrNameLst>
                                      </p:cBhvr>
                                      <p:to>
                                        <p:strVal val="visible"/>
                                      </p:to>
                                    </p:set>
                                    <p:anim calcmode="lin" valueType="num">
                                      <p:cBhvr additive="base">
                                        <p:cTn id="19" dur="500" fill="hold"/>
                                        <p:tgtEl>
                                          <p:spTgt spid="783"/>
                                        </p:tgtEl>
                                        <p:attrNameLst>
                                          <p:attrName>ppt_x</p:attrName>
                                        </p:attrNameLst>
                                      </p:cBhvr>
                                      <p:tavLst>
                                        <p:tav tm="0">
                                          <p:val>
                                            <p:strVal val="1+#ppt_w/2"/>
                                          </p:val>
                                        </p:tav>
                                        <p:tav tm="100000">
                                          <p:val>
                                            <p:strVal val="#ppt_x"/>
                                          </p:val>
                                        </p:tav>
                                      </p:tavLst>
                                    </p:anim>
                                    <p:anim calcmode="lin" valueType="num">
                                      <p:cBhvr additive="base">
                                        <p:cTn id="20" dur="500" fill="hold"/>
                                        <p:tgtEl>
                                          <p:spTgt spid="78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5" presetClass="entr" presetSubtype="0" fill="hold" grpId="0" nodeType="afterEffect">
                                  <p:stCondLst>
                                    <p:cond delay="0"/>
                                  </p:stCondLst>
                                  <p:childTnLst>
                                    <p:set>
                                      <p:cBhvr>
                                        <p:cTn id="23" dur="1" fill="hold">
                                          <p:stCondLst>
                                            <p:cond delay="0"/>
                                          </p:stCondLst>
                                        </p:cTn>
                                        <p:tgtEl>
                                          <p:spTgt spid="790"/>
                                        </p:tgtEl>
                                        <p:attrNameLst>
                                          <p:attrName>style.visibility</p:attrName>
                                        </p:attrNameLst>
                                      </p:cBhvr>
                                      <p:to>
                                        <p:strVal val="visible"/>
                                      </p:to>
                                    </p:set>
                                    <p:anim calcmode="lin" valueType="num">
                                      <p:cBhvr>
                                        <p:cTn id="24" dur="1000" fill="hold"/>
                                        <p:tgtEl>
                                          <p:spTgt spid="790"/>
                                        </p:tgtEl>
                                        <p:attrNameLst>
                                          <p:attrName>ppt_w</p:attrName>
                                        </p:attrNameLst>
                                      </p:cBhvr>
                                      <p:tavLst>
                                        <p:tav tm="0">
                                          <p:val>
                                            <p:strVal val="#ppt_w*0.70"/>
                                          </p:val>
                                        </p:tav>
                                        <p:tav tm="100000">
                                          <p:val>
                                            <p:strVal val="#ppt_w"/>
                                          </p:val>
                                        </p:tav>
                                      </p:tavLst>
                                    </p:anim>
                                    <p:anim calcmode="lin" valueType="num">
                                      <p:cBhvr>
                                        <p:cTn id="25" dur="1000" fill="hold"/>
                                        <p:tgtEl>
                                          <p:spTgt spid="790"/>
                                        </p:tgtEl>
                                        <p:attrNameLst>
                                          <p:attrName>ppt_h</p:attrName>
                                        </p:attrNameLst>
                                      </p:cBhvr>
                                      <p:tavLst>
                                        <p:tav tm="0">
                                          <p:val>
                                            <p:strVal val="#ppt_h"/>
                                          </p:val>
                                        </p:tav>
                                        <p:tav tm="100000">
                                          <p:val>
                                            <p:strVal val="#ppt_h"/>
                                          </p:val>
                                        </p:tav>
                                      </p:tavLst>
                                    </p:anim>
                                    <p:animEffect transition="in" filter="fade">
                                      <p:cBhvr>
                                        <p:cTn id="26" dur="1000"/>
                                        <p:tgtEl>
                                          <p:spTgt spid="79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86"/>
                                        </p:tgtEl>
                                        <p:attrNameLst>
                                          <p:attrName>style.visibility</p:attrName>
                                        </p:attrNameLst>
                                      </p:cBhvr>
                                      <p:to>
                                        <p:strVal val="visible"/>
                                      </p:to>
                                    </p:set>
                                    <p:anim calcmode="lin" valueType="num">
                                      <p:cBhvr additive="base">
                                        <p:cTn id="31" dur="500" fill="hold"/>
                                        <p:tgtEl>
                                          <p:spTgt spid="786"/>
                                        </p:tgtEl>
                                        <p:attrNameLst>
                                          <p:attrName>ppt_x</p:attrName>
                                        </p:attrNameLst>
                                      </p:cBhvr>
                                      <p:tavLst>
                                        <p:tav tm="0">
                                          <p:val>
                                            <p:strVal val="#ppt_x"/>
                                          </p:val>
                                        </p:tav>
                                        <p:tav tm="100000">
                                          <p:val>
                                            <p:strVal val="#ppt_x"/>
                                          </p:val>
                                        </p:tav>
                                      </p:tavLst>
                                    </p:anim>
                                    <p:anim calcmode="lin" valueType="num">
                                      <p:cBhvr additive="base">
                                        <p:cTn id="32" dur="500" fill="hold"/>
                                        <p:tgtEl>
                                          <p:spTgt spid="786"/>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55" presetClass="entr" presetSubtype="0" fill="hold" grpId="0" nodeType="afterEffect">
                                  <p:stCondLst>
                                    <p:cond delay="0"/>
                                  </p:stCondLst>
                                  <p:childTnLst>
                                    <p:set>
                                      <p:cBhvr>
                                        <p:cTn id="35" dur="1" fill="hold">
                                          <p:stCondLst>
                                            <p:cond delay="0"/>
                                          </p:stCondLst>
                                        </p:cTn>
                                        <p:tgtEl>
                                          <p:spTgt spid="793"/>
                                        </p:tgtEl>
                                        <p:attrNameLst>
                                          <p:attrName>style.visibility</p:attrName>
                                        </p:attrNameLst>
                                      </p:cBhvr>
                                      <p:to>
                                        <p:strVal val="visible"/>
                                      </p:to>
                                    </p:set>
                                    <p:anim calcmode="lin" valueType="num">
                                      <p:cBhvr>
                                        <p:cTn id="36" dur="1000" fill="hold"/>
                                        <p:tgtEl>
                                          <p:spTgt spid="793"/>
                                        </p:tgtEl>
                                        <p:attrNameLst>
                                          <p:attrName>ppt_w</p:attrName>
                                        </p:attrNameLst>
                                      </p:cBhvr>
                                      <p:tavLst>
                                        <p:tav tm="0">
                                          <p:val>
                                            <p:strVal val="#ppt_w*0.70"/>
                                          </p:val>
                                        </p:tav>
                                        <p:tav tm="100000">
                                          <p:val>
                                            <p:strVal val="#ppt_w"/>
                                          </p:val>
                                        </p:tav>
                                      </p:tavLst>
                                    </p:anim>
                                    <p:anim calcmode="lin" valueType="num">
                                      <p:cBhvr>
                                        <p:cTn id="37" dur="1000" fill="hold"/>
                                        <p:tgtEl>
                                          <p:spTgt spid="793"/>
                                        </p:tgtEl>
                                        <p:attrNameLst>
                                          <p:attrName>ppt_h</p:attrName>
                                        </p:attrNameLst>
                                      </p:cBhvr>
                                      <p:tavLst>
                                        <p:tav tm="0">
                                          <p:val>
                                            <p:strVal val="#ppt_h"/>
                                          </p:val>
                                        </p:tav>
                                        <p:tav tm="100000">
                                          <p:val>
                                            <p:strVal val="#ppt_h"/>
                                          </p:val>
                                        </p:tav>
                                      </p:tavLst>
                                    </p:anim>
                                    <p:animEffect transition="in" filter="fade">
                                      <p:cBhvr>
                                        <p:cTn id="38" dur="1000"/>
                                        <p:tgtEl>
                                          <p:spTgt spid="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 grpId="0" animBg="1"/>
      <p:bldP spid="791" grpId="0" animBg="1"/>
      <p:bldP spid="7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34"/>
        <p:cNvGrpSpPr/>
        <p:nvPr/>
      </p:nvGrpSpPr>
      <p:grpSpPr>
        <a:xfrm>
          <a:off x="0" y="0"/>
          <a:ext cx="0" cy="0"/>
          <a:chOff x="0" y="0"/>
          <a:chExt cx="0" cy="0"/>
        </a:xfrm>
      </p:grpSpPr>
      <p:sp>
        <p:nvSpPr>
          <p:cNvPr id="736" name="Google Shape;736;p19"/>
          <p:cNvSpPr/>
          <p:nvPr/>
        </p:nvSpPr>
        <p:spPr>
          <a:xfrm>
            <a:off x="4572908" y="558817"/>
            <a:ext cx="1628410" cy="165009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37" name="Google Shape;737;p19"/>
          <p:cNvSpPr/>
          <p:nvPr/>
        </p:nvSpPr>
        <p:spPr>
          <a:xfrm rot="1473006">
            <a:off x="3092298" y="1382716"/>
            <a:ext cx="952095" cy="92740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38" name="Google Shape;738;p19"/>
          <p:cNvSpPr/>
          <p:nvPr/>
        </p:nvSpPr>
        <p:spPr>
          <a:xfrm>
            <a:off x="4257952" y="401125"/>
            <a:ext cx="416822" cy="40504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39" name="Google Shape;739;p19"/>
          <p:cNvSpPr/>
          <p:nvPr/>
        </p:nvSpPr>
        <p:spPr>
          <a:xfrm rot="2487045">
            <a:off x="3989895" y="2239026"/>
            <a:ext cx="296567" cy="28818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741" name="Google Shape;741;p19"/>
          <p:cNvSpPr txBox="1">
            <a:spLocks noGrp="1"/>
          </p:cNvSpPr>
          <p:nvPr>
            <p:ph type="ctrTitle" idx="4294967295"/>
          </p:nvPr>
        </p:nvSpPr>
        <p:spPr>
          <a:xfrm>
            <a:off x="1600974" y="2176957"/>
            <a:ext cx="6147600" cy="1851314"/>
          </a:xfrm>
          <a:prstGeom prst="rect">
            <a:avLst/>
          </a:prstGeom>
        </p:spPr>
        <p:txBody>
          <a:bodyPr spcFirstLastPara="1" wrap="square" lIns="0" tIns="0" rIns="0" bIns="0" anchor="b" anchorCtr="0">
            <a:noAutofit/>
          </a:bodyPr>
          <a:lstStyle/>
          <a:p>
            <a:pPr marL="0" lvl="0" indent="0" algn="ctr" rtl="0">
              <a:spcBef>
                <a:spcPts val="0"/>
              </a:spcBef>
              <a:spcAft>
                <a:spcPts val="0"/>
              </a:spcAft>
              <a:buNone/>
            </a:pPr>
            <a:br>
              <a:rPr lang="en" sz="6000" dirty="0">
                <a:solidFill>
                  <a:schemeClr val="lt1"/>
                </a:solidFill>
              </a:rPr>
            </a:br>
            <a:br>
              <a:rPr lang="en" sz="6000" dirty="0">
                <a:solidFill>
                  <a:schemeClr val="lt1"/>
                </a:solidFill>
              </a:rPr>
            </a:br>
            <a:r>
              <a:rPr lang="en" sz="3600" dirty="0">
                <a:solidFill>
                  <a:schemeClr val="lt1"/>
                </a:solidFill>
              </a:rPr>
              <a:t>ACTUACIONES INTERNAS (PMC):</a:t>
            </a:r>
            <a:r>
              <a:rPr lang="en" sz="6000" dirty="0">
                <a:solidFill>
                  <a:schemeClr val="lt1"/>
                </a:solidFill>
              </a:rPr>
              <a:t> </a:t>
            </a:r>
            <a:br>
              <a:rPr lang="en" sz="6000" dirty="0">
                <a:solidFill>
                  <a:schemeClr val="lt1"/>
                </a:solidFill>
              </a:rPr>
            </a:br>
            <a:r>
              <a:rPr lang="en" sz="6000" dirty="0">
                <a:solidFill>
                  <a:schemeClr val="lt1"/>
                </a:solidFill>
              </a:rPr>
              <a:t>Módulos	 competenciales</a:t>
            </a:r>
            <a:endParaRPr sz="6000" dirty="0">
              <a:solidFill>
                <a:schemeClr val="lt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2362</Words>
  <Application>Microsoft Office PowerPoint</Application>
  <PresentationFormat>Presentación en pantalla (16:9)</PresentationFormat>
  <Paragraphs>180</Paragraphs>
  <Slides>19</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Calibri</vt:lpstr>
      <vt:lpstr>Short Stack</vt:lpstr>
      <vt:lpstr>Abadi Extra Light</vt:lpstr>
      <vt:lpstr>Quicksand</vt:lpstr>
      <vt:lpstr>Arial</vt:lpstr>
      <vt:lpstr>Amatic SC</vt:lpstr>
      <vt:lpstr>Knight template</vt:lpstr>
      <vt:lpstr>Proyectos de Mejora Competencial para alumnos de altas capacidades (PMC)</vt:lpstr>
      <vt:lpstr>Esquema de la presentación</vt:lpstr>
      <vt:lpstr>1. Pilares de la educación de los más capaces</vt:lpstr>
      <vt:lpstr>Presentación de PowerPoint</vt:lpstr>
      <vt:lpstr>Presentación de PowerPoint</vt:lpstr>
      <vt:lpstr>Presentación de PowerPoint</vt:lpstr>
      <vt:lpstr>2. PROPUESTA DE INTERVENCIÓN</vt:lpstr>
      <vt:lpstr>Presentación de PowerPoint</vt:lpstr>
      <vt:lpstr>  ACTUACIONES INTERNAS (PMC):  Módulos  competenciales</vt:lpstr>
      <vt:lpstr>Competencia principal</vt:lpstr>
      <vt:lpstr>metodología</vt:lpstr>
      <vt:lpstr>ejemplos</vt:lpstr>
      <vt:lpstr>Presentación de PowerPoint</vt:lpstr>
      <vt:lpstr>instrumentos</vt:lpstr>
      <vt:lpstr>instrumentos</vt:lpstr>
      <vt:lpstr>3. cuestiones, dudas, reflexiones en voz alta</vt:lpstr>
      <vt:lpstr>Un posible recorrido</vt:lpstr>
      <vt:lpstr>¿qué nos ha dado el proyecto?</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Proyectos de Mejora Competencial para alumnos de altas capacidades (PMC)</dc:title>
  <dc:creator>Lorenzo Pérez Diez</dc:creator>
  <cp:lastModifiedBy>LORENZO PEREZ DIEZ</cp:lastModifiedBy>
  <cp:revision>2</cp:revision>
  <dcterms:modified xsi:type="dcterms:W3CDTF">2023-01-31T08:42:21Z</dcterms:modified>
</cp:coreProperties>
</file>