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0133" y="1"/>
            <a:ext cx="4093104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646" y="914401"/>
            <a:ext cx="7526054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925" y="4402667"/>
            <a:ext cx="624277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6255" y="6117337"/>
            <a:ext cx="928929" cy="365125"/>
          </a:xfrm>
        </p:spPr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5711" y="6117337"/>
            <a:ext cx="391022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930" y="6117337"/>
            <a:ext cx="445770" cy="365125"/>
          </a:xfrm>
        </p:spPr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20133" y="3771900"/>
            <a:ext cx="392113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07088" y="3867150"/>
            <a:ext cx="67072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8462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7" y="4732865"/>
            <a:ext cx="814232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9140" y="932112"/>
            <a:ext cx="668532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7" y="5299603"/>
            <a:ext cx="814232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7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685800"/>
            <a:ext cx="8142324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1421" y="3428999"/>
            <a:ext cx="718372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343400"/>
            <a:ext cx="814232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67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20" y="3308581"/>
            <a:ext cx="814232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7381"/>
            <a:ext cx="814232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97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9" y="3886200"/>
            <a:ext cx="814232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5200"/>
            <a:ext cx="814232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76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9" y="685802"/>
            <a:ext cx="814232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8" y="3505200"/>
            <a:ext cx="814232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50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08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843" y="685800"/>
            <a:ext cx="1438800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318" y="685800"/>
            <a:ext cx="6517737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9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78" y="2667000"/>
            <a:ext cx="8346723" cy="333281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6357" y="6108174"/>
            <a:ext cx="928929" cy="365125"/>
          </a:xfrm>
        </p:spPr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7035" y="6108174"/>
            <a:ext cx="575739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7215" y="6108174"/>
            <a:ext cx="463486" cy="365125"/>
          </a:xfrm>
        </p:spPr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71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579" y="2666999"/>
            <a:ext cx="7258122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581" y="5027070"/>
            <a:ext cx="725811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2761" y="6116071"/>
            <a:ext cx="447940" cy="365125"/>
          </a:xfrm>
        </p:spPr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25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685802"/>
            <a:ext cx="834672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977" y="2667000"/>
            <a:ext cx="4051554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146" y="2667000"/>
            <a:ext cx="4051554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94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72" y="2658533"/>
            <a:ext cx="37443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316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852" y="2667000"/>
            <a:ext cx="375679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371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63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49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27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1600200"/>
            <a:ext cx="288441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16" y="685801"/>
            <a:ext cx="507212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8" y="2971800"/>
            <a:ext cx="288441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51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7" y="1752599"/>
            <a:ext cx="440990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2287" y="914400"/>
            <a:ext cx="266648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027" y="3124199"/>
            <a:ext cx="440990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2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2309681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978" y="2667001"/>
            <a:ext cx="8346722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03" y="6116071"/>
            <a:ext cx="92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290140-4393-478C-8FC4-811530FFAFCF}" type="datetimeFigureOut">
              <a:rPr lang="es-ES" smtClean="0"/>
              <a:t>28/03/2020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581" y="6116071"/>
            <a:ext cx="5757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2761" y="6116071"/>
            <a:ext cx="44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0F16BD-A18B-4361-B59C-8EBAE99AC4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0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AC7A7-1099-4B0C-BDB9-AEB51CFB6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IMAGEN DEL CRUCIFICADO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4FF077-7A14-43C8-8B4E-1EAA41DD5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379" y="6074312"/>
            <a:ext cx="7429500" cy="424962"/>
          </a:xfrm>
        </p:spPr>
        <p:txBody>
          <a:bodyPr/>
          <a:lstStyle/>
          <a:p>
            <a:r>
              <a:rPr lang="es-ES" dirty="0"/>
              <a:t>Raquel Domínguez León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BDD301-A232-4CB8-905D-EEB1D4EF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379" y="2077915"/>
            <a:ext cx="1894685" cy="27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6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C4A7-E81E-4323-9C39-8A15F2C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147767"/>
            <a:ext cx="8346723" cy="710417"/>
          </a:xfrm>
        </p:spPr>
        <p:txBody>
          <a:bodyPr/>
          <a:lstStyle/>
          <a:p>
            <a:r>
              <a:rPr lang="es-ES" dirty="0"/>
              <a:t>EL CRUCIFICADO ROMÁNICO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1381C0-9DD6-4751-BC5E-DF266E21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6" y="858184"/>
            <a:ext cx="2629423" cy="5198012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E17D8-8AB2-4941-A1C6-A9DC74236057}"/>
              </a:ext>
            </a:extLst>
          </p:cNvPr>
          <p:cNvSpPr txBox="1"/>
          <p:nvPr/>
        </p:nvSpPr>
        <p:spPr>
          <a:xfrm>
            <a:off x="45129" y="6056196"/>
            <a:ext cx="31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CABRERA (Las Veguillas, Salamanca)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E72DB8-8A26-408A-A24D-BA421915D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85" y="858184"/>
            <a:ext cx="3697904" cy="4865663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1AF0206-14CD-4F0B-97FB-1FE12EEF7D21}"/>
              </a:ext>
            </a:extLst>
          </p:cNvPr>
          <p:cNvSpPr txBox="1"/>
          <p:nvPr/>
        </p:nvSpPr>
        <p:spPr>
          <a:xfrm>
            <a:off x="5870385" y="5871530"/>
            <a:ext cx="369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 ZARZA (Iglesia S. Juan de </a:t>
            </a:r>
            <a:r>
              <a:rPr lang="es-ES" dirty="0" err="1"/>
              <a:t>Barbalos</a:t>
            </a:r>
            <a:r>
              <a:rPr lang="es-ES" dirty="0"/>
              <a:t>, Salamanca)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A96218-539F-4F5A-9B0C-AEE79E2AADEA}"/>
              </a:ext>
            </a:extLst>
          </p:cNvPr>
          <p:cNvSpPr txBox="1"/>
          <p:nvPr/>
        </p:nvSpPr>
        <p:spPr>
          <a:xfrm>
            <a:off x="2968283" y="1223942"/>
            <a:ext cx="27445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/>
              <a:t>RASGOS ESENCIALES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No pretende el realismo.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Sacrifica la belleza por transmitir sentimientos de tranquilidad.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No hay señal alguna de sufrimiento.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El paño de la pureza queda por debajo de las rodillas.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Siglos XI y XII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9638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C4A7-E81E-4323-9C39-8A15F2C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147767"/>
            <a:ext cx="8346723" cy="710417"/>
          </a:xfrm>
        </p:spPr>
        <p:txBody>
          <a:bodyPr/>
          <a:lstStyle/>
          <a:p>
            <a:r>
              <a:rPr lang="es-ES" dirty="0"/>
              <a:t>EL CRUCIFICADO GÓTICO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17D8-8AB2-4941-A1C6-A9DC74236057}"/>
              </a:ext>
            </a:extLst>
          </p:cNvPr>
          <p:cNvSpPr txBox="1"/>
          <p:nvPr/>
        </p:nvSpPr>
        <p:spPr>
          <a:xfrm>
            <a:off x="208451" y="4778842"/>
            <a:ext cx="31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CRUCIFICADO (Iglesia de S. Juan, Alba de Tormes)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AF0206-14CD-4F0B-97FB-1FE12EEF7D21}"/>
              </a:ext>
            </a:extLst>
          </p:cNvPr>
          <p:cNvSpPr txBox="1"/>
          <p:nvPr/>
        </p:nvSpPr>
        <p:spPr>
          <a:xfrm>
            <a:off x="5870385" y="5871530"/>
            <a:ext cx="369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LOS MILAGROS o DE SANTANA (Iglesia Sancti </a:t>
            </a:r>
            <a:r>
              <a:rPr lang="es-ES" dirty="0" err="1"/>
              <a:t>Spiritus</a:t>
            </a:r>
            <a:r>
              <a:rPr lang="es-ES" dirty="0"/>
              <a:t>, Salamanca)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A96218-539F-4F5A-9B0C-AEE79E2AADEA}"/>
              </a:ext>
            </a:extLst>
          </p:cNvPr>
          <p:cNvSpPr txBox="1"/>
          <p:nvPr/>
        </p:nvSpPr>
        <p:spPr>
          <a:xfrm>
            <a:off x="3305904" y="1223942"/>
            <a:ext cx="27445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/>
              <a:t>RASGOS ESENCIALES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Es un Cristo más humano.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Se muestra su sufrimiento y padecimiento: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La cabeza inclinada sobre el hombro derecho.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Ojos cerrados.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Inclinación de los brazos.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Piernas cruzadas y un solo clavo en los pies.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Desaparece el apoyo de los pies.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Aparece sangre y moratones.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Siglos XIII y XIV.</a:t>
            </a:r>
          </a:p>
          <a:p>
            <a:endParaRPr lang="es-E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743334-CA38-447F-BB58-A07EA68F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51" y="1223942"/>
            <a:ext cx="3033050" cy="3432464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4C093B-6020-4DC4-B3D4-0DCE62247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61" y="1223941"/>
            <a:ext cx="3296468" cy="4562585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198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C4A7-E81E-4323-9C39-8A15F2C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147767"/>
            <a:ext cx="8346723" cy="710417"/>
          </a:xfrm>
        </p:spPr>
        <p:txBody>
          <a:bodyPr/>
          <a:lstStyle/>
          <a:p>
            <a:r>
              <a:rPr lang="es-ES" dirty="0"/>
              <a:t>EL CRUCIFICADO RENACENTISTA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17D8-8AB2-4941-A1C6-A9DC74236057}"/>
              </a:ext>
            </a:extLst>
          </p:cNvPr>
          <p:cNvSpPr txBox="1"/>
          <p:nvPr/>
        </p:nvSpPr>
        <p:spPr>
          <a:xfrm>
            <a:off x="714886" y="6063902"/>
            <a:ext cx="336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 AGONÍA (Catedral Nueva, Salamanca)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A96218-539F-4F5A-9B0C-AEE79E2AADEA}"/>
              </a:ext>
            </a:extLst>
          </p:cNvPr>
          <p:cNvSpPr txBox="1"/>
          <p:nvPr/>
        </p:nvSpPr>
        <p:spPr>
          <a:xfrm>
            <a:off x="4740808" y="2335288"/>
            <a:ext cx="34911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u="sng" dirty="0"/>
              <a:t>RASGOS ESENCIALES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Transmite al hombre desde la belleza.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Se impone la perfección de la figura humana frente a lo que representa.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Se acorta el paño de pureza por encima de la rodilla, dejando entrever la forma de las piernas.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Siglos XV y XVI.</a:t>
            </a:r>
          </a:p>
          <a:p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4341DC-C522-4DB0-9673-C4CAF449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8" y="1223941"/>
            <a:ext cx="3491138" cy="4832025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5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C4A7-E81E-4323-9C39-8A15F2C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147767"/>
            <a:ext cx="8346723" cy="710417"/>
          </a:xfrm>
        </p:spPr>
        <p:txBody>
          <a:bodyPr/>
          <a:lstStyle/>
          <a:p>
            <a:r>
              <a:rPr lang="es-ES" dirty="0"/>
              <a:t>EL CRUCIFICADO BARROCO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17D8-8AB2-4941-A1C6-A9DC74236057}"/>
              </a:ext>
            </a:extLst>
          </p:cNvPr>
          <p:cNvSpPr txBox="1"/>
          <p:nvPr/>
        </p:nvSpPr>
        <p:spPr>
          <a:xfrm>
            <a:off x="208451" y="4778842"/>
            <a:ext cx="312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del PERDÓN (Convento de las Bernardas, Salamanca)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AF0206-14CD-4F0B-97FB-1FE12EEF7D21}"/>
              </a:ext>
            </a:extLst>
          </p:cNvPr>
          <p:cNvSpPr txBox="1"/>
          <p:nvPr/>
        </p:nvSpPr>
        <p:spPr>
          <a:xfrm>
            <a:off x="6151889" y="5871530"/>
            <a:ext cx="341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 AGONÍA (Convento de San Francisco, Salamanca)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A96218-539F-4F5A-9B0C-AEE79E2AADEA}"/>
              </a:ext>
            </a:extLst>
          </p:cNvPr>
          <p:cNvSpPr txBox="1"/>
          <p:nvPr/>
        </p:nvSpPr>
        <p:spPr>
          <a:xfrm>
            <a:off x="3305904" y="1294282"/>
            <a:ext cx="27445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b="1" u="sng" dirty="0"/>
              <a:t>RASGOS ESENCIALES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Seguía los patrones marcados por la Iglesia.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Exalta la belleza.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Muestra el sufrimiento y el realismo de la Pasión.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Muestra la doble naturaleza humana y divina.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Siglos XVI al XVIII.</a:t>
            </a:r>
          </a:p>
          <a:p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69DDEB-177E-4D0B-AC29-637F0C30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4" y="1141453"/>
            <a:ext cx="3083599" cy="3637389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FCD42FCF-E2D9-4FB4-B592-279538067B42}"/>
              </a:ext>
            </a:extLst>
          </p:cNvPr>
          <p:cNvGrpSpPr/>
          <p:nvPr/>
        </p:nvGrpSpPr>
        <p:grpSpPr>
          <a:xfrm>
            <a:off x="6151889" y="1141452"/>
            <a:ext cx="3416399" cy="4698931"/>
            <a:chOff x="6151889" y="1141452"/>
            <a:chExt cx="3416399" cy="469893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41DD8F36-E890-437B-BF95-C6A915C13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889" y="1141452"/>
              <a:ext cx="3416399" cy="4698931"/>
            </a:xfrm>
            <a:prstGeom prst="rect">
              <a:avLst/>
            </a:prstGeom>
            <a:ln w="50800" cmpd="thickThin">
              <a:solidFill>
                <a:schemeClr val="tx1"/>
              </a:solidFill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5D01DD0-7056-4227-8EBF-5852437B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8701" y="1252517"/>
              <a:ext cx="762000" cy="219075"/>
            </a:xfrm>
            <a:prstGeom prst="rect">
              <a:avLst/>
            </a:prstGeom>
            <a:ln w="50800" cmpd="thickThin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9119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C4A7-E81E-4323-9C39-8A15F2C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147767"/>
            <a:ext cx="8346723" cy="710417"/>
          </a:xfrm>
        </p:spPr>
        <p:txBody>
          <a:bodyPr>
            <a:normAutofit fontScale="90000"/>
          </a:bodyPr>
          <a:lstStyle/>
          <a:p>
            <a:r>
              <a:rPr lang="es-ES" dirty="0"/>
              <a:t>EL CRUCIFICADO más allá del BARROCO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17D8-8AB2-4941-A1C6-A9DC74236057}"/>
              </a:ext>
            </a:extLst>
          </p:cNvPr>
          <p:cNvSpPr txBox="1"/>
          <p:nvPr/>
        </p:nvSpPr>
        <p:spPr>
          <a:xfrm>
            <a:off x="152949" y="4989859"/>
            <a:ext cx="303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 HUMILDAD (Iglesia de San Martín, Salamanca)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A96218-539F-4F5A-9B0C-AEE79E2AADEA}"/>
              </a:ext>
            </a:extLst>
          </p:cNvPr>
          <p:cNvSpPr txBox="1"/>
          <p:nvPr/>
        </p:nvSpPr>
        <p:spPr>
          <a:xfrm>
            <a:off x="3305904" y="1294282"/>
            <a:ext cx="27445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400" b="1" u="sng" dirty="0"/>
              <a:t>RASGOS ESENCIALES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En nuestros días se están realizando esculturas de estilo neobarroco.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Transmiten realismo y belleza.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Siglos XIX al XXI</a:t>
            </a:r>
          </a:p>
          <a:p>
            <a:endParaRPr lang="es-E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2537F5-0E00-4F3F-A4EF-57EA4CA5D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49" y="1268369"/>
            <a:ext cx="3039461" cy="3677589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1B0A9E-8099-420D-8E1F-4F3CAB6B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32" y="1477108"/>
            <a:ext cx="3517320" cy="3435712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D9C7501-9397-40D4-ADE1-A4A6853BC11A}"/>
              </a:ext>
            </a:extLst>
          </p:cNvPr>
          <p:cNvSpPr txBox="1"/>
          <p:nvPr/>
        </p:nvSpPr>
        <p:spPr>
          <a:xfrm>
            <a:off x="6235732" y="4969092"/>
            <a:ext cx="351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 HUMILDAD en procesión (Iglesia de San Martín, Salamanca)</a:t>
            </a:r>
          </a:p>
        </p:txBody>
      </p:sp>
    </p:spTree>
    <p:extLst>
      <p:ext uri="{BB962C8B-B14F-4D97-AF65-F5344CB8AC3E}">
        <p14:creationId xmlns:p14="http://schemas.microsoft.com/office/powerpoint/2010/main" val="167955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C4A7-E81E-4323-9C39-8A15F2CA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78" y="147767"/>
            <a:ext cx="8346723" cy="710417"/>
          </a:xfrm>
        </p:spPr>
        <p:txBody>
          <a:bodyPr>
            <a:normAutofit/>
          </a:bodyPr>
          <a:lstStyle/>
          <a:p>
            <a:r>
              <a:rPr lang="es-ES" dirty="0"/>
              <a:t>ACTIVIDAD PARA EL ALUMNO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9C203E-808A-411B-8D9A-39ACB298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9" y="942308"/>
            <a:ext cx="2952750" cy="3228975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4552EF-2683-4E5D-AC0F-03A45858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71" y="945369"/>
            <a:ext cx="2362200" cy="3590925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74A302-7BDA-4B26-B08F-B67497BBD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62" y="942308"/>
            <a:ext cx="2752725" cy="3810000"/>
          </a:xfrm>
          <a:prstGeom prst="rect">
            <a:avLst/>
          </a:prstGeom>
          <a:ln w="50800" cmpd="thickThin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B6A660-8AE5-4C9C-BC29-82AC57BD8681}"/>
              </a:ext>
            </a:extLst>
          </p:cNvPr>
          <p:cNvSpPr txBox="1"/>
          <p:nvPr/>
        </p:nvSpPr>
        <p:spPr>
          <a:xfrm>
            <a:off x="253224" y="4171283"/>
            <a:ext cx="303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las BATALLAS (Catedral Nueva, Salamanca)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533BBF-CF3D-4611-B7AE-3E39BEEB1E82}"/>
              </a:ext>
            </a:extLst>
          </p:cNvPr>
          <p:cNvSpPr txBox="1"/>
          <p:nvPr/>
        </p:nvSpPr>
        <p:spPr>
          <a:xfrm>
            <a:off x="3686493" y="4817614"/>
            <a:ext cx="303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los DOCTRINOS (Iglesia de la Purísima, Salamanca)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45F5EB-228D-4D49-8AFF-F97DA8ED0584}"/>
              </a:ext>
            </a:extLst>
          </p:cNvPr>
          <p:cNvSpPr txBox="1"/>
          <p:nvPr/>
        </p:nvSpPr>
        <p:spPr>
          <a:xfrm>
            <a:off x="6725955" y="4623479"/>
            <a:ext cx="3039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CRISTO de las BATALLAS (Montemayor del Río, Salamanca)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6B422C-0D5D-403B-871F-C5E030D6782A}"/>
              </a:ext>
            </a:extLst>
          </p:cNvPr>
          <p:cNvSpPr txBox="1"/>
          <p:nvPr/>
        </p:nvSpPr>
        <p:spPr>
          <a:xfrm>
            <a:off x="253224" y="5923827"/>
            <a:ext cx="9411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/>
              <a:t>Especificar estilo artístico de cada una de las figuras y características.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/>
              <a:t>¿Qué te transmite cada obra?¿Cuál te gusta más y por qué?</a:t>
            </a:r>
          </a:p>
        </p:txBody>
      </p:sp>
    </p:spTree>
    <p:extLst>
      <p:ext uri="{BB962C8B-B14F-4D97-AF65-F5344CB8AC3E}">
        <p14:creationId xmlns:p14="http://schemas.microsoft.com/office/powerpoint/2010/main" val="525012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96</TotalTime>
  <Words>402</Words>
  <Application>Microsoft Office PowerPoint</Application>
  <PresentationFormat>A4 (210 x 297 mm)</PresentationFormat>
  <Paragraphs>53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LA IMAGEN DEL CRUCIFICADO</vt:lpstr>
      <vt:lpstr>EL CRUCIFICADO ROMÁNICO</vt:lpstr>
      <vt:lpstr>EL CRUCIFICADO GÓTICO</vt:lpstr>
      <vt:lpstr>EL CRUCIFICADO RENACENTISTA</vt:lpstr>
      <vt:lpstr>EL CRUCIFICADO BARROCO</vt:lpstr>
      <vt:lpstr>EL CRUCIFICADO más allá del BARROCO</vt:lpstr>
      <vt:lpstr>ACTIVIDAD PARA EL ALUMNO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</dc:creator>
  <cp:lastModifiedBy>RAQUEL</cp:lastModifiedBy>
  <cp:revision>23</cp:revision>
  <dcterms:created xsi:type="dcterms:W3CDTF">2020-03-28T09:08:35Z</dcterms:created>
  <dcterms:modified xsi:type="dcterms:W3CDTF">2020-03-28T10:45:18Z</dcterms:modified>
</cp:coreProperties>
</file>