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9" r:id="rId5"/>
    <p:sldId id="258" r:id="rId6"/>
    <p:sldId id="261" r:id="rId7"/>
    <p:sldId id="263" r:id="rId8"/>
    <p:sldId id="262" r:id="rId9"/>
    <p:sldId id="270" r:id="rId10"/>
    <p:sldId id="264" r:id="rId11"/>
    <p:sldId id="271" r:id="rId12"/>
    <p:sldId id="280" r:id="rId13"/>
    <p:sldId id="281" r:id="rId14"/>
    <p:sldId id="265" r:id="rId15"/>
    <p:sldId id="273" r:id="rId16"/>
    <p:sldId id="274" r:id="rId17"/>
    <p:sldId id="266" r:id="rId18"/>
    <p:sldId id="267" r:id="rId19"/>
    <p:sldId id="268" r:id="rId20"/>
    <p:sldId id="269" r:id="rId21"/>
    <p:sldId id="275" r:id="rId22"/>
    <p:sldId id="276" r:id="rId23"/>
    <p:sldId id="277" r:id="rId24"/>
    <p:sldId id="278" r:id="rId25"/>
    <p:sldId id="279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72A7ED-C6AA-4587-918A-DEFAED44B007}" type="datetimeFigureOut">
              <a:rPr lang="es-ES" smtClean="0"/>
              <a:pPr/>
              <a:t>16/03/2021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F32453C-F33B-4084-B5C4-B01C42FBCF0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024880"/>
          </a:xfrm>
        </p:spPr>
        <p:txBody>
          <a:bodyPr/>
          <a:lstStyle/>
          <a:p>
            <a:pPr algn="ctr"/>
            <a:r>
              <a:rPr lang="es-ES" dirty="0" smtClean="0"/>
              <a:t>Magnetismo en el aula de infantil 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s-ES" dirty="0" smtClean="0"/>
              <a:t>CEIP SAN LORENZO DE BRINDIS</a:t>
            </a:r>
          </a:p>
          <a:p>
            <a:pPr algn="ctr"/>
            <a:r>
              <a:rPr lang="es-ES" dirty="0" smtClean="0"/>
              <a:t>EDUCACIÓN INFANTIL 3,4,5 Años</a:t>
            </a:r>
          </a:p>
          <a:p>
            <a:pPr algn="ctr"/>
            <a:r>
              <a:rPr lang="es-ES" dirty="0" smtClean="0"/>
              <a:t>Tutoras: Lourdes Peláez  -  Mª Rosa Parada Valcárcel</a:t>
            </a:r>
          </a:p>
          <a:p>
            <a:pPr algn="ctr"/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ACTIVIDADES DE DESARROLLO</a:t>
            </a:r>
            <a:r>
              <a:rPr lang="es-ES" b="1" dirty="0" smtClean="0"/>
              <a:t>:</a:t>
            </a:r>
            <a:endParaRPr lang="es-ES" b="1" dirty="0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Buscar por clase objetos o juguetes que puedan ser imanes.</a:t>
            </a:r>
          </a:p>
          <a:p>
            <a:r>
              <a:rPr lang="es-ES" dirty="0" smtClean="0"/>
              <a:t>Manipulación libre de los imanes.</a:t>
            </a:r>
          </a:p>
          <a:p>
            <a:r>
              <a:rPr lang="es-ES" dirty="0" smtClean="0"/>
              <a:t>Observamos cómo se comportan los imanes ante distintos materiales: plástico, madera, agua, vidrio tela…</a:t>
            </a:r>
          </a:p>
          <a:p>
            <a:r>
              <a:rPr lang="es-ES" dirty="0" smtClean="0"/>
              <a:t>Clasificación de los materiales manipulados: ¿Qué objetos atrae un imán? Materiales magnéticos -no magnéticos.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Primeras clasificaciones:</a:t>
            </a:r>
            <a:endParaRPr lang="es-ES" dirty="0"/>
          </a:p>
        </p:txBody>
      </p:sp>
      <p:pic>
        <p:nvPicPr>
          <p:cNvPr id="7" name="6 Marcador de contenido" descr="20210305_13065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1600200"/>
            <a:ext cx="3429000" cy="4572000"/>
          </a:xfrm>
        </p:spPr>
      </p:pic>
      <p:pic>
        <p:nvPicPr>
          <p:cNvPr id="8" name="7 Marcador de contenido" descr="20210305_131630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384675" y="1600200"/>
            <a:ext cx="3429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Descubriendo que no atrae a todos los metales…solo a los </a:t>
            </a:r>
            <a:r>
              <a:rPr lang="es-ES" dirty="0" err="1" smtClean="0"/>
              <a:t>ferromagnéticos</a:t>
            </a:r>
            <a:r>
              <a:rPr lang="es-ES" smtClean="0"/>
              <a:t>.</a:t>
            </a:r>
            <a:endParaRPr lang="es-ES" dirty="0"/>
          </a:p>
        </p:txBody>
      </p:sp>
      <p:pic>
        <p:nvPicPr>
          <p:cNvPr id="8" name="7 Marcador de contenido" descr="20210305_13313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9" name="8 Marcador de contenido" descr="20210305_134743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Dibujos de la actividad en casa</a:t>
            </a:r>
            <a:endParaRPr lang="es-ES" dirty="0"/>
          </a:p>
        </p:txBody>
      </p:sp>
      <p:pic>
        <p:nvPicPr>
          <p:cNvPr id="7" name="6 Marcador de contenido" descr="20210310_12013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41916" y="1600200"/>
            <a:ext cx="6498167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ACTIVIDADES DE DESARROLLO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s-ES" sz="2400" dirty="0" smtClean="0"/>
              <a:t>Sumergimos un clip en un bote lleno de agua:</a:t>
            </a:r>
            <a:r>
              <a:rPr lang="es-ES" dirty="0" smtClean="0"/>
              <a:t>  ¿Podemos sacarlo o moverlo sin tocarlo ?</a:t>
            </a:r>
          </a:p>
          <a:p>
            <a:pPr lvl="1"/>
            <a:r>
              <a:rPr lang="es-ES" sz="2400" dirty="0" smtClean="0"/>
              <a:t>Colocamos distintos objetos entre el imán y un objeto metálico (papel, corcho, plástico..)</a:t>
            </a:r>
            <a:endParaRPr lang="es-ES" sz="1600" dirty="0" smtClean="0"/>
          </a:p>
          <a:p>
            <a:r>
              <a:rPr lang="es-ES" dirty="0" smtClean="0"/>
              <a:t>Realizamos recorridos por una carretera hecha con cartulina colocando una moneda, tuerca, clip, cochecito en la parte superior y el imán en la inferior.</a:t>
            </a:r>
          </a:p>
          <a:p>
            <a:r>
              <a:rPr lang="es-ES" dirty="0" smtClean="0"/>
              <a:t>Los imanes atraen a los objetos </a:t>
            </a:r>
            <a:r>
              <a:rPr lang="es-ES" dirty="0" err="1" smtClean="0"/>
              <a:t>ferromagnéticos</a:t>
            </a:r>
            <a:r>
              <a:rPr lang="es-ES" dirty="0" smtClean="0"/>
              <a:t> desde lejos :</a:t>
            </a:r>
          </a:p>
          <a:p>
            <a:pPr marL="274320" lvl="1">
              <a:spcBef>
                <a:spcPts val="600"/>
              </a:spcBef>
              <a:buSzPct val="70000"/>
              <a:buNone/>
            </a:pPr>
            <a:r>
              <a:rPr lang="es-ES" dirty="0" smtClean="0"/>
              <a:t>    </a:t>
            </a:r>
            <a:r>
              <a:rPr lang="es-ES" sz="2400" dirty="0" smtClean="0"/>
              <a:t>Elevamos objetos (una lata, un cochecito, un tornillo…) anudados a una cuerda desde el suelo con la fuerza del imán, sin que se lleguen a tocar.</a:t>
            </a:r>
            <a:endParaRPr lang="es-ES" sz="1400" dirty="0" smtClean="0"/>
          </a:p>
          <a:p>
            <a:pPr>
              <a:buNone/>
            </a:pPr>
            <a:r>
              <a:rPr lang="es-ES" dirty="0" smtClean="0"/>
              <a:t>    Medimos la distancia a la que un imán deja de atraer un objeto</a:t>
            </a:r>
            <a:br>
              <a:rPr lang="es-ES" dirty="0" smtClean="0"/>
            </a:br>
            <a:endParaRPr lang="es-ES" dirty="0" smtClean="0"/>
          </a:p>
          <a:p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4 Marcador de contenido" descr="20210308_09454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6" name="5 Marcador de contenido" descr="20210308_094509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4 Marcador de contenido" descr="20210308_09543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1600200"/>
            <a:ext cx="3429000" cy="4572000"/>
          </a:xfrm>
        </p:spPr>
      </p:pic>
      <p:pic>
        <p:nvPicPr>
          <p:cNvPr id="6" name="5 Marcador de contenido" descr="20210310_094508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384675" y="1600200"/>
            <a:ext cx="3429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ACTIVIDADES DE DESARROLLO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Magnetismo inducido: acercamos uno o varios objetos </a:t>
            </a:r>
            <a:r>
              <a:rPr lang="es-ES" dirty="0" err="1" smtClean="0"/>
              <a:t>ferromagnéticos</a:t>
            </a:r>
            <a:r>
              <a:rPr lang="es-ES" dirty="0" smtClean="0"/>
              <a:t> a un imán y comprobamos como estos se quedan pegados unos a otros sin estar en contacto directo con el imán</a:t>
            </a:r>
          </a:p>
          <a:p>
            <a:r>
              <a:rPr lang="es-ES" dirty="0" smtClean="0"/>
              <a:t>Magnetismo remanente :¿Cómo hacer magnético un objeto? Con la ayuda de objeto ,llave por ejemplo intentamos atraer objetos  (clips, alfileres, esferas metálicas, tornillos...) Posteriormente hacemos que un imán atraiga a esa llave de hierro y ésta la acercamos a un clip comprobando qué sucede. </a:t>
            </a:r>
          </a:p>
          <a:p>
            <a:endParaRPr lang="es-ES" dirty="0" smtClean="0"/>
          </a:p>
          <a:p>
            <a:pPr lvl="0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ACTIVIDADES DE DESARROLLO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s-ES" dirty="0" smtClean="0"/>
              <a:t>¿Qué partes tiene un imán?  Pegamos un imán a un coche de juguete del aula, con ayuda de otro imán tienen que hacer que el coche se mueva hacia delante o hacia atrás sin tocarlo.</a:t>
            </a:r>
          </a:p>
          <a:p>
            <a:r>
              <a:rPr lang="es-ES" dirty="0" smtClean="0"/>
              <a:t>Experimentamos juntando dos imanes por los extremos opuestos y los iguales. Luego comprobamos si un imán atrae igual por los extremos que por el centro. Descubrimos los polos</a:t>
            </a:r>
          </a:p>
          <a:p>
            <a:pPr>
              <a:buNone/>
            </a:pPr>
            <a:r>
              <a:rPr lang="es-ES" dirty="0" smtClean="0"/>
              <a:t>   de un imán y las leyes del magnetismo.</a:t>
            </a:r>
          </a:p>
          <a:p>
            <a:pPr lvl="0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ACTIVIDADES DE DESARROLLO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s-ES" sz="2400" dirty="0" smtClean="0"/>
              <a:t>Ponemos encima de una cuchara un imán y le damos vuelta a la misma, observando qué sucede.</a:t>
            </a:r>
          </a:p>
          <a:p>
            <a:pPr lvl="1"/>
            <a:r>
              <a:rPr lang="es-ES" sz="2400" dirty="0" smtClean="0"/>
              <a:t>Convertimos agujas en  imanes. Comprobamos si se comportan como los imanes.</a:t>
            </a:r>
          </a:p>
          <a:p>
            <a:pPr lvl="1"/>
            <a:r>
              <a:rPr lang="es-ES" sz="2400" dirty="0" smtClean="0"/>
              <a:t>Manipulamos una brújula</a:t>
            </a:r>
          </a:p>
          <a:p>
            <a:r>
              <a:rPr lang="es-ES" dirty="0" smtClean="0"/>
              <a:t>Apoyamos un imán en un corcho o esponja  y  lo dejamos flotar en el agua. Realizamos la actividad varias veces colocando el imán en diferente posición comprobando que siempre va a señalar al mismo sitio.</a:t>
            </a:r>
          </a:p>
          <a:p>
            <a:r>
              <a:rPr lang="es-ES" dirty="0" smtClean="0"/>
              <a:t>Repetimos lo mismo pero con el imán que hemos creado</a:t>
            </a:r>
          </a:p>
          <a:p>
            <a:pPr>
              <a:buNone/>
            </a:pPr>
            <a:endParaRPr lang="es-ES" dirty="0" smtClean="0"/>
          </a:p>
          <a:p>
            <a:pPr lvl="1"/>
            <a:endParaRPr lang="es-ES" sz="2400" dirty="0" smtClean="0"/>
          </a:p>
          <a:p>
            <a:pPr lvl="1"/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Contexto y Duración:</a:t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Este proyecto se </a:t>
            </a:r>
            <a:r>
              <a:rPr lang="es-ES" dirty="0" smtClean="0"/>
              <a:t>llevará </a:t>
            </a:r>
            <a:r>
              <a:rPr lang="es-ES" dirty="0" smtClean="0"/>
              <a:t>a cabo en el CEIP San Lorenzo de Brindis con alumnos de educación infantil  divididos en dos aulas:</a:t>
            </a:r>
          </a:p>
          <a:p>
            <a:pPr>
              <a:buNone/>
            </a:pPr>
            <a:r>
              <a:rPr lang="es-ES" dirty="0" smtClean="0"/>
              <a:t>    -Una con 9 alumnos de 3 y 4 años.</a:t>
            </a:r>
          </a:p>
          <a:p>
            <a:pPr>
              <a:buNone/>
            </a:pPr>
            <a:r>
              <a:rPr lang="es-ES" dirty="0" smtClean="0"/>
              <a:t>    -Otra con 12 alumnos de 5 años.</a:t>
            </a:r>
          </a:p>
          <a:p>
            <a:pPr>
              <a:buNone/>
            </a:pPr>
            <a:r>
              <a:rPr lang="es-ES" dirty="0" smtClean="0"/>
              <a:t>    </a:t>
            </a:r>
          </a:p>
          <a:p>
            <a:r>
              <a:rPr lang="es-ES" dirty="0" smtClean="0"/>
              <a:t>Se comenzarán las primeras actividades durante la segunda semana del mes marzo, desarrollándose hasta final del trimestre.</a:t>
            </a:r>
          </a:p>
          <a:p>
            <a:r>
              <a:rPr lang="es-ES" dirty="0" smtClean="0"/>
              <a:t>Como se ha creado en las aulas un rincón permanente de ciencia, seguiremos  a lo largo del tercer trimestre realizando más actividades.</a:t>
            </a:r>
          </a:p>
          <a:p>
            <a:pPr>
              <a:buNone/>
            </a:pPr>
            <a:r>
              <a:rPr lang="es-ES" dirty="0" smtClean="0"/>
              <a:t>                         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Vemos el cuento de </a:t>
            </a:r>
            <a:r>
              <a:rPr lang="es-ES" dirty="0" err="1" smtClean="0"/>
              <a:t>Magnes</a:t>
            </a:r>
            <a:r>
              <a:rPr lang="es-ES" dirty="0" smtClean="0"/>
              <a:t> y hacemos posteriormente un dibujo.</a:t>
            </a:r>
          </a:p>
          <a:p>
            <a:r>
              <a:rPr lang="es-ES" dirty="0" smtClean="0"/>
              <a:t>Dramatizamos las leyes del magnetismo con </a:t>
            </a:r>
            <a:r>
              <a:rPr lang="es-ES" smtClean="0"/>
              <a:t>nuestro cuerpo.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Experimentando en el rincón de ciencia:</a:t>
            </a:r>
            <a:endParaRPr lang="es-ES" dirty="0"/>
          </a:p>
        </p:txBody>
      </p:sp>
      <p:pic>
        <p:nvPicPr>
          <p:cNvPr id="5" name="4 Marcador de contenido" descr="20210310_11440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6" name="5 Marcador de contenido" descr="20210310_114428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" name="10 Marcador de contenido" descr="20210310_09305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  <p:pic>
        <p:nvPicPr>
          <p:cNvPr id="10" name="9 Marcador de contenido" descr="20210310_093313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Descubriendo </a:t>
            </a:r>
            <a:r>
              <a:rPr lang="es-ES" dirty="0" smtClean="0"/>
              <a:t>los polos de un imán y las leyes </a:t>
            </a:r>
            <a:r>
              <a:rPr lang="es-ES" dirty="0" smtClean="0"/>
              <a:t>del magnetismo:</a:t>
            </a:r>
            <a:endParaRPr lang="es-ES" dirty="0"/>
          </a:p>
        </p:txBody>
      </p:sp>
      <p:pic>
        <p:nvPicPr>
          <p:cNvPr id="8" name="7 Marcador de contenido" descr="20210310_09310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9" name="8 Marcador de contenido" descr="20210310_093120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Representando las leyes:</a:t>
            </a:r>
            <a:endParaRPr lang="es-ES" dirty="0"/>
          </a:p>
        </p:txBody>
      </p:sp>
      <p:pic>
        <p:nvPicPr>
          <p:cNvPr id="5" name="4 Marcador de contenido" descr="20210310_09541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9" name="8 Marcador de contenido" descr="20210310_095353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Creando nuevos imanes:</a:t>
            </a:r>
            <a:endParaRPr lang="es-ES" dirty="0"/>
          </a:p>
        </p:txBody>
      </p:sp>
      <p:pic>
        <p:nvPicPr>
          <p:cNvPr id="5" name="4 Marcador de contenido" descr="20210311_10112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1600200"/>
            <a:ext cx="3429000" cy="4572000"/>
          </a:xfrm>
        </p:spPr>
      </p:pic>
      <p:pic>
        <p:nvPicPr>
          <p:cNvPr id="6" name="5 Marcador de contenido" descr="20210311_101205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brújula:</a:t>
            </a:r>
            <a:endParaRPr lang="es-ES" dirty="0"/>
          </a:p>
        </p:txBody>
      </p:sp>
      <p:pic>
        <p:nvPicPr>
          <p:cNvPr id="5" name="4 Marcador de contenido" descr="20210316_17164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70925"/>
            <a:ext cx="3657600" cy="2430550"/>
          </a:xfrm>
        </p:spPr>
      </p:pic>
      <p:pic>
        <p:nvPicPr>
          <p:cNvPr id="6" name="5 Marcador de contenido" descr="20210316_095008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4 Marcador de contenido" descr="20210316_09531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6" name="5 Marcador de contenido" descr="20210316_09503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Disfrutando el cuento los pastores de magnesia</a:t>
            </a:r>
            <a:endParaRPr lang="es-ES" dirty="0"/>
          </a:p>
        </p:txBody>
      </p:sp>
      <p:pic>
        <p:nvPicPr>
          <p:cNvPr id="7" name="6 Marcador de contenido" descr="20210316_171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56683" y="1600200"/>
            <a:ext cx="5068634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Objetivos: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lvl="1"/>
            <a:r>
              <a:rPr lang="es-ES" sz="2400" dirty="0" smtClean="0"/>
              <a:t>Participar en los distintos experimentos descubriendo las propiedades y características de los imanes.</a:t>
            </a:r>
            <a:endParaRPr lang="es-ES" sz="1600" dirty="0" smtClean="0"/>
          </a:p>
          <a:p>
            <a:r>
              <a:rPr lang="es-ES" dirty="0" smtClean="0"/>
              <a:t> </a:t>
            </a:r>
          </a:p>
          <a:p>
            <a:pPr lvl="1"/>
            <a:r>
              <a:rPr lang="es-ES" sz="2400" dirty="0" smtClean="0"/>
              <a:t>Iniciarse en el desarrollo de algunos procedimientos propios del método científico: observar, formular hipótesis, manipular, experimentar.</a:t>
            </a:r>
            <a:endParaRPr lang="es-ES" sz="1600" dirty="0" smtClean="0"/>
          </a:p>
          <a:p>
            <a:r>
              <a:rPr lang="es-ES" dirty="0" smtClean="0"/>
              <a:t> </a:t>
            </a:r>
          </a:p>
          <a:p>
            <a:pPr lvl="1"/>
            <a:r>
              <a:rPr lang="es-ES" sz="2400" dirty="0" smtClean="0"/>
              <a:t>Apreciar las funciones de los imanes.</a:t>
            </a:r>
            <a:endParaRPr lang="es-ES" sz="1600" dirty="0" smtClean="0"/>
          </a:p>
          <a:p>
            <a:r>
              <a:rPr lang="es-ES" dirty="0" smtClean="0"/>
              <a:t> </a:t>
            </a:r>
            <a:endParaRPr lang="es-ES" sz="1600" dirty="0" smtClean="0"/>
          </a:p>
          <a:p>
            <a:pPr lvl="1"/>
            <a:r>
              <a:rPr lang="es-ES" sz="2400" dirty="0" smtClean="0"/>
              <a:t>Experimentar con las propiedades de los imanes en distintas situaciones.</a:t>
            </a:r>
            <a:endParaRPr lang="es-ES" sz="1600" dirty="0" smtClean="0"/>
          </a:p>
          <a:p>
            <a:r>
              <a:rPr lang="es-ES" dirty="0" smtClean="0"/>
              <a:t> </a:t>
            </a:r>
            <a:endParaRPr lang="es-ES" sz="1600" dirty="0" smtClean="0"/>
          </a:p>
          <a:p>
            <a:pPr lvl="1"/>
            <a:r>
              <a:rPr lang="es-ES" sz="2400" dirty="0" smtClean="0"/>
              <a:t>Conocer qué es la fuerza magnética.</a:t>
            </a:r>
            <a:endParaRPr lang="es-ES" sz="1600" dirty="0" smtClean="0"/>
          </a:p>
          <a:p>
            <a:r>
              <a:rPr lang="es-ES" dirty="0" smtClean="0"/>
              <a:t> </a:t>
            </a:r>
            <a:endParaRPr lang="es-ES" sz="1600" dirty="0" smtClean="0"/>
          </a:p>
          <a:p>
            <a:pPr lvl="1"/>
            <a:r>
              <a:rPr lang="es-ES" sz="2400" dirty="0" smtClean="0"/>
              <a:t>Crear un imán artificial a partir de materiales cotidianos.</a:t>
            </a:r>
            <a:endParaRPr lang="es-ES" sz="1600" dirty="0" smtClean="0"/>
          </a:p>
          <a:p>
            <a:r>
              <a:rPr lang="es-ES" dirty="0" smtClean="0"/>
              <a:t> </a:t>
            </a:r>
            <a:endParaRPr lang="es-ES" sz="1600" dirty="0" smtClean="0"/>
          </a:p>
          <a:p>
            <a:pPr>
              <a:buNone/>
            </a:pPr>
            <a:r>
              <a:rPr lang="es-ES" dirty="0" smtClean="0"/>
              <a:t>      Investigar y formular hipótesis sobre la fuerza de atracción de los        imanes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CONTENIDOS: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s-ES" dirty="0" smtClean="0"/>
              <a:t>Confianza en sus propias posibilidades.</a:t>
            </a:r>
          </a:p>
          <a:p>
            <a:pPr lvl="0"/>
            <a:r>
              <a:rPr lang="es-ES" dirty="0" smtClean="0"/>
              <a:t>Cuidado de los materiales (brújula, imanes…)</a:t>
            </a:r>
          </a:p>
          <a:p>
            <a:pPr lvl="0"/>
            <a:r>
              <a:rPr lang="es-ES" dirty="0" smtClean="0"/>
              <a:t>Diferencia entre magnético y no magnético.</a:t>
            </a:r>
          </a:p>
          <a:p>
            <a:pPr lvl="0"/>
            <a:r>
              <a:rPr lang="es-ES" dirty="0" smtClean="0"/>
              <a:t>Nociones espaciales y temporales : cerca/lejos, lleno/vacío, dentro/fuero, a través, </a:t>
            </a:r>
            <a:r>
              <a:rPr lang="es-ES" dirty="0" smtClean="0"/>
              <a:t>antes/después </a:t>
            </a:r>
            <a:r>
              <a:rPr lang="es-ES" dirty="0" smtClean="0"/>
              <a:t>…</a:t>
            </a:r>
          </a:p>
          <a:p>
            <a:pPr lvl="0"/>
            <a:r>
              <a:rPr lang="es-ES" dirty="0" smtClean="0"/>
              <a:t>Construcción de objetos para la realización de diferentes experimentos </a:t>
            </a:r>
            <a:r>
              <a:rPr lang="es-ES" dirty="0" smtClean="0"/>
              <a:t> (brújula casera)</a:t>
            </a:r>
            <a:endParaRPr lang="es-ES" dirty="0" smtClean="0"/>
          </a:p>
          <a:p>
            <a:pPr lvl="0"/>
            <a:r>
              <a:rPr lang="es-ES" dirty="0" smtClean="0"/>
              <a:t>Los imanes: características y propiedades.</a:t>
            </a:r>
          </a:p>
          <a:p>
            <a:pPr lvl="0"/>
            <a:r>
              <a:rPr lang="es-ES" dirty="0" smtClean="0"/>
              <a:t>Curiosidad por observar los efectos de la fuerza magnética.</a:t>
            </a:r>
          </a:p>
          <a:p>
            <a:pPr lvl="0"/>
            <a:r>
              <a:rPr lang="es-ES" dirty="0" smtClean="0"/>
              <a:t>Utilización del vocabulario trabajado.</a:t>
            </a:r>
          </a:p>
          <a:p>
            <a:pPr lvl="0">
              <a:buNone/>
            </a:pPr>
            <a:endParaRPr lang="es-ES" dirty="0" smtClean="0"/>
          </a:p>
          <a:p>
            <a:pPr lvl="0">
              <a:buNone/>
            </a:pPr>
            <a:endParaRPr lang="es-ES" dirty="0" smtClean="0"/>
          </a:p>
          <a:p>
            <a:pPr lvl="0">
              <a:buNone/>
            </a:pP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COMPETENCIAS: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s-ES" b="1" dirty="0" smtClean="0"/>
              <a:t>Competencia en autonomía e iniciativa personal: </a:t>
            </a:r>
            <a:r>
              <a:rPr lang="es-ES" dirty="0" smtClean="0"/>
              <a:t>responsabilidad por cuidar el material, asumir posibles fallos y errores, favorecer la autoestima…</a:t>
            </a:r>
          </a:p>
          <a:p>
            <a:pPr lvl="0"/>
            <a:r>
              <a:rPr lang="es-ES" b="1" dirty="0" smtClean="0"/>
              <a:t>Competencia en comunicación lingüística: </a:t>
            </a:r>
            <a:r>
              <a:rPr lang="es-ES" dirty="0" smtClean="0"/>
              <a:t>vocabulario, formular hipótesis de manera oral, exponer las conclusiones a las que han llegado en gran grupo…</a:t>
            </a:r>
          </a:p>
          <a:p>
            <a:pPr lvl="0"/>
            <a:r>
              <a:rPr lang="es-ES" b="1" dirty="0" smtClean="0"/>
              <a:t>Competencia matemática: </a:t>
            </a:r>
            <a:r>
              <a:rPr lang="es-ES" dirty="0" smtClean="0"/>
              <a:t>fuerza de un imán, calcular la distancia a la que puede atraer un imán, conceptos básicos (dentro/fuera, lejos/cerca…)</a:t>
            </a:r>
          </a:p>
          <a:p>
            <a:pPr lvl="0"/>
            <a:r>
              <a:rPr lang="es-ES" b="1" dirty="0" smtClean="0"/>
              <a:t>Competencia en el conocimiento y la interacción con el mundo físico: </a:t>
            </a:r>
            <a:r>
              <a:rPr lang="es-ES" dirty="0" smtClean="0"/>
              <a:t>descubrimiento de las propiedades de lo imanes, sus características físicas, su utilidad…</a:t>
            </a:r>
          </a:p>
          <a:p>
            <a:pPr lvl="0"/>
            <a:r>
              <a:rPr lang="es-ES" b="1" dirty="0" smtClean="0"/>
              <a:t>Competencia cultural y artística:</a:t>
            </a:r>
            <a:r>
              <a:rPr lang="es-ES" dirty="0" smtClean="0"/>
              <a:t> representación grafica de los imanes con distintos materiales, creación de dibujos</a:t>
            </a:r>
          </a:p>
          <a:p>
            <a:r>
              <a:rPr lang="es-ES" dirty="0" smtClean="0"/>
              <a:t> </a:t>
            </a:r>
            <a:r>
              <a:rPr lang="es-ES" b="1" dirty="0" smtClean="0"/>
              <a:t>Competencia para aprender a aprender: </a:t>
            </a:r>
            <a:r>
              <a:rPr lang="es-ES" dirty="0" smtClean="0"/>
              <a:t>observar, manipular, explorar, recoger datos por iniciativa propia, etc.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METODOLOGÍA: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dirty="0" smtClean="0"/>
              <a:t>Aprendizaje significativo.</a:t>
            </a:r>
          </a:p>
          <a:p>
            <a:pPr lvl="0"/>
            <a:r>
              <a:rPr lang="es-ES" dirty="0" smtClean="0"/>
              <a:t>Juego.</a:t>
            </a:r>
          </a:p>
          <a:p>
            <a:pPr lvl="0"/>
            <a:r>
              <a:rPr lang="es-ES" dirty="0" smtClean="0"/>
              <a:t>Organización </a:t>
            </a:r>
            <a:r>
              <a:rPr lang="es-ES" dirty="0" smtClean="0"/>
              <a:t>adecuada del ambiente y espacio: creación del rincón de ciencias.</a:t>
            </a:r>
          </a:p>
          <a:p>
            <a:pPr lvl="0"/>
            <a:r>
              <a:rPr lang="es-ES" dirty="0" smtClean="0"/>
              <a:t>Formulación de </a:t>
            </a:r>
            <a:r>
              <a:rPr lang="es-ES" dirty="0" smtClean="0"/>
              <a:t>hipótesis: que pasará si…</a:t>
            </a:r>
          </a:p>
          <a:p>
            <a:pPr lvl="0"/>
            <a:r>
              <a:rPr lang="es-ES" dirty="0" smtClean="0"/>
              <a:t>E</a:t>
            </a:r>
            <a:r>
              <a:rPr lang="es-ES" dirty="0" smtClean="0"/>
              <a:t>xperimentación </a:t>
            </a:r>
            <a:r>
              <a:rPr lang="es-ES" dirty="0" smtClean="0"/>
              <a:t>en primera persona: en gran grupo en la asamblea, por parejas, de forma individual, etc.</a:t>
            </a:r>
          </a:p>
          <a:p>
            <a:pPr lvl="0"/>
            <a:r>
              <a:rPr lang="es-ES" dirty="0" smtClean="0"/>
              <a:t>Llegamos a conclusiones.</a:t>
            </a:r>
          </a:p>
          <a:p>
            <a:pPr lvl="0"/>
            <a:r>
              <a:rPr lang="es-ES" dirty="0" smtClean="0"/>
              <a:t>Puesta en común.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Conocimientos previos: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¿Qué sabemos o conocemos de los imanes?</a:t>
            </a:r>
          </a:p>
          <a:p>
            <a:pPr>
              <a:buNone/>
            </a:pPr>
            <a:r>
              <a:rPr lang="es-ES" dirty="0" smtClean="0"/>
              <a:t>     -Son cosas a las que se pegan otras cosas.</a:t>
            </a:r>
          </a:p>
          <a:p>
            <a:pPr>
              <a:buNone/>
            </a:pPr>
            <a:r>
              <a:rPr lang="es-ES" dirty="0" smtClean="0"/>
              <a:t>     -Son juguetes que tengo en casa.</a:t>
            </a:r>
          </a:p>
          <a:p>
            <a:pPr>
              <a:buNone/>
            </a:pPr>
            <a:r>
              <a:rPr lang="es-ES" dirty="0" smtClean="0"/>
              <a:t>     -Son un metal.</a:t>
            </a:r>
          </a:p>
          <a:p>
            <a:pPr>
              <a:buNone/>
            </a:pPr>
            <a:r>
              <a:rPr lang="es-ES" dirty="0" smtClean="0"/>
              <a:t>     -Es una cosa con forma de herradura y de color   rojo.</a:t>
            </a:r>
          </a:p>
          <a:p>
            <a:pPr>
              <a:buNone/>
            </a:pPr>
            <a:r>
              <a:rPr lang="es-ES" dirty="0" smtClean="0"/>
              <a:t>     -Los adornos que tiene mi mamá pegados en la nevera.</a:t>
            </a:r>
          </a:p>
          <a:p>
            <a:pPr>
              <a:buNone/>
            </a:pPr>
            <a:r>
              <a:rPr lang="es-ES" dirty="0" smtClean="0"/>
              <a:t>     -Las letras y los números con los que jugamos en la pizarra blanca de clase…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Actividades  de motivación</a:t>
            </a:r>
            <a:endParaRPr lang="es-ES" b="1" u="sng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ES" dirty="0" smtClean="0"/>
              <a:t>    1-Este viernes en clase ha aparecido una bolsa colgada en la pizarra y no sabemos que hay dentro, pero  una nota les pide que acerquen objetos a ella…¿Qué ocurrirá</a:t>
            </a:r>
            <a:r>
              <a:rPr lang="es-ES" dirty="0" smtClean="0"/>
              <a:t>?</a:t>
            </a:r>
          </a:p>
          <a:p>
            <a:pPr>
              <a:buNone/>
            </a:pPr>
            <a:r>
              <a:rPr lang="es-ES" dirty="0" smtClean="0"/>
              <a:t> </a:t>
            </a:r>
            <a:r>
              <a:rPr lang="es-ES" dirty="0" smtClean="0"/>
              <a:t>  Van acercando objetos y comprueban que algunos se quedan “pegados”. Deducen que hay un imán.</a:t>
            </a:r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ES" dirty="0" smtClean="0"/>
              <a:t>   2-El fin de semana deben mirar si tienen algún imán. Si es así, tienen que comprobar si ocurre lo mismo que en clase. El lunes traerán un dibujo a clase.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Bolsa sorpresa:</a:t>
            </a:r>
            <a:endParaRPr lang="es-ES" dirty="0"/>
          </a:p>
        </p:txBody>
      </p:sp>
      <p:pic>
        <p:nvPicPr>
          <p:cNvPr id="5" name="4 Marcador de contenido" descr="20210305_13080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0"/>
            <a:ext cx="3657600" cy="2743200"/>
          </a:xfrm>
        </p:spPr>
      </p:pic>
      <p:pic>
        <p:nvPicPr>
          <p:cNvPr id="6" name="5 Marcador de contenido" descr="20210305_130945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70375" y="2514600"/>
            <a:ext cx="365760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206</TotalTime>
  <Words>1077</Words>
  <Application>Microsoft Office PowerPoint</Application>
  <PresentationFormat>Presentación en pantalla (4:3)</PresentationFormat>
  <Paragraphs>105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Mirador</vt:lpstr>
      <vt:lpstr>Magnetismo en el aula de infantil </vt:lpstr>
      <vt:lpstr>Contexto y Duración: </vt:lpstr>
      <vt:lpstr>Objetivos:</vt:lpstr>
      <vt:lpstr>CONTENIDOS:</vt:lpstr>
      <vt:lpstr>COMPETENCIAS:</vt:lpstr>
      <vt:lpstr>METODOLOGÍA:</vt:lpstr>
      <vt:lpstr>Conocimientos previos:</vt:lpstr>
      <vt:lpstr>Actividades  de motivación</vt:lpstr>
      <vt:lpstr>Bolsa sorpresa:</vt:lpstr>
      <vt:lpstr>ACTIVIDADES DE DESARROLLO:</vt:lpstr>
      <vt:lpstr>Primeras clasificaciones:</vt:lpstr>
      <vt:lpstr>Descubriendo que no atrae a todos los metales…solo a los ferromagnéticos.</vt:lpstr>
      <vt:lpstr>Dibujos de la actividad en casa</vt:lpstr>
      <vt:lpstr>ACTIVIDADES DE DESARROLLO</vt:lpstr>
      <vt:lpstr>Diapositiva 15</vt:lpstr>
      <vt:lpstr>Diapositiva 16</vt:lpstr>
      <vt:lpstr>ACTIVIDADES DE DESARROLLO</vt:lpstr>
      <vt:lpstr>ACTIVIDADES DE DESARROLLO</vt:lpstr>
      <vt:lpstr>ACTIVIDADES DE DESARROLLO</vt:lpstr>
      <vt:lpstr>Diapositiva 20</vt:lpstr>
      <vt:lpstr>Experimentando en el rincón de ciencia:</vt:lpstr>
      <vt:lpstr>Diapositiva 22</vt:lpstr>
      <vt:lpstr>Descubriendo los polos de un imán y las leyes del magnetismo:</vt:lpstr>
      <vt:lpstr>Representando las leyes:</vt:lpstr>
      <vt:lpstr>Creando nuevos imanes:</vt:lpstr>
      <vt:lpstr>La brújula:</vt:lpstr>
      <vt:lpstr>Diapositiva 27</vt:lpstr>
      <vt:lpstr>Disfrutando el cuento los pastores de magnesia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Magnetismo en el aula</dc:title>
  <dc:creator>Usuario</dc:creator>
  <cp:lastModifiedBy>Usuario</cp:lastModifiedBy>
  <cp:revision>25</cp:revision>
  <dcterms:created xsi:type="dcterms:W3CDTF">2021-03-09T20:28:42Z</dcterms:created>
  <dcterms:modified xsi:type="dcterms:W3CDTF">2021-03-16T19:55:45Z</dcterms:modified>
</cp:coreProperties>
</file>