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77" r:id="rId8"/>
    <p:sldId id="278" r:id="rId9"/>
    <p:sldId id="279" r:id="rId10"/>
    <p:sldId id="269" r:id="rId11"/>
    <p:sldId id="270" r:id="rId12"/>
    <p:sldId id="273" r:id="rId13"/>
    <p:sldId id="274" r:id="rId14"/>
    <p:sldId id="275" r:id="rId15"/>
    <p:sldId id="276" r:id="rId16"/>
    <p:sldId id="272" r:id="rId17"/>
    <p:sldId id="271" r:id="rId18"/>
  </p:sldIdLst>
  <p:sldSz cx="12192000" cy="6858000"/>
  <p:notesSz cx="7099300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horeus Cherokee" panose="020B0604020202020204" charset="0"/>
      <p:regular r:id="rId24"/>
      <p:bold r:id="rId25"/>
      <p:italic r:id="rId26"/>
      <p:boldItalic r:id="rId27"/>
    </p:embeddedFont>
    <p:embeddedFont>
      <p:font typeface="Proxima Nova Lt" panose="02000506030000020004" charset="0"/>
      <p:regular r:id="rId28"/>
      <p:italic r:id="rId29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2A8B5"/>
    <a:srgbClr val="E7E7E7"/>
    <a:srgbClr val="000000"/>
    <a:srgbClr val="D0D0D0"/>
    <a:srgbClr val="FFFFFF"/>
    <a:srgbClr val="313D55"/>
    <a:srgbClr val="DB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9E87A-6BF3-4CFA-A770-21F68889E902}" v="111" dt="2018-10-22T13:51:02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70" autoAdjust="0"/>
  </p:normalViewPr>
  <p:slideViewPr>
    <p:cSldViewPr snapToGrid="0">
      <p:cViewPr varScale="1">
        <p:scale>
          <a:sx n="150" d="100"/>
          <a:sy n="150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C4B9E87A-6BF3-4CFA-A770-21F68889E902}"/>
    <pc:docChg chg="undo custSel addSld modSld modMainMaster modNotesMaster">
      <pc:chgData name="Jorge Sanchez" userId="42335d978692b9ba" providerId="LiveId" clId="{C4B9E87A-6BF3-4CFA-A770-21F68889E902}" dt="2018-10-22T14:06:54.126" v="354" actId="20577"/>
      <pc:docMkLst>
        <pc:docMk/>
      </pc:docMkLst>
      <pc:sldChg chg="modSp">
        <pc:chgData name="Jorge Sanchez" userId="42335d978692b9ba" providerId="LiveId" clId="{C4B9E87A-6BF3-4CFA-A770-21F68889E902}" dt="2018-10-22T13:51:18.982" v="352" actId="14100"/>
        <pc:sldMkLst>
          <pc:docMk/>
          <pc:sldMk cId="0" sldId="272"/>
        </pc:sldMkLst>
        <pc:spChg chg="mod">
          <ac:chgData name="Jorge Sanchez" userId="42335d978692b9ba" providerId="LiveId" clId="{C4B9E87A-6BF3-4CFA-A770-21F68889E902}" dt="2018-10-22T13:51:18.982" v="352" actId="14100"/>
          <ac:spMkLst>
            <pc:docMk/>
            <pc:sldMk cId="0" sldId="272"/>
            <ac:spMk id="26626" creationId="{D322F9BB-C98E-4760-A3AB-FEE41D63AC5E}"/>
          </ac:spMkLst>
        </pc:spChg>
      </pc:sldChg>
      <pc:sldChg chg="addSp delSp modSp add mod setBg delAnim modAnim">
        <pc:chgData name="Jorge Sanchez" userId="42335d978692b9ba" providerId="LiveId" clId="{C4B9E87A-6BF3-4CFA-A770-21F68889E902}" dt="2018-10-22T13:48:41.860" v="217"/>
        <pc:sldMkLst>
          <pc:docMk/>
          <pc:sldMk cId="1370486088" sldId="277"/>
        </pc:sldMkLst>
        <pc:spChg chg="mod">
          <ac:chgData name="Jorge Sanchez" userId="42335d978692b9ba" providerId="LiveId" clId="{C4B9E87A-6BF3-4CFA-A770-21F68889E902}" dt="2018-10-22T13:47:27.333" v="177" actId="26606"/>
          <ac:spMkLst>
            <pc:docMk/>
            <pc:sldMk cId="1370486088" sldId="277"/>
            <ac:spMk id="2" creationId="{6BAEB01A-CDB5-4063-B917-29FB5EAF5C1F}"/>
          </ac:spMkLst>
        </pc:spChg>
        <pc:spChg chg="mod ord">
          <ac:chgData name="Jorge Sanchez" userId="42335d978692b9ba" providerId="LiveId" clId="{C4B9E87A-6BF3-4CFA-A770-21F68889E902}" dt="2018-10-22T13:47:35.366" v="182" actId="27636"/>
          <ac:spMkLst>
            <pc:docMk/>
            <pc:sldMk cId="1370486088" sldId="277"/>
            <ac:spMk id="3" creationId="{CD80864C-B574-4F10-9498-7BDF263ECB75}"/>
          </ac:spMkLst>
        </pc:spChg>
        <pc:spChg chg="add mod">
          <ac:chgData name="Jorge Sanchez" userId="42335d978692b9ba" providerId="LiveId" clId="{C4B9E87A-6BF3-4CFA-A770-21F68889E902}" dt="2018-10-22T13:48:37.233" v="215" actId="1076"/>
          <ac:spMkLst>
            <pc:docMk/>
            <pc:sldMk cId="1370486088" sldId="277"/>
            <ac:spMk id="8" creationId="{ACBD68F3-7F8B-469D-9781-7253ACE13E3F}"/>
          </ac:spMkLst>
        </pc:spChg>
        <pc:spChg chg="add del">
          <ac:chgData name="Jorge Sanchez" userId="42335d978692b9ba" providerId="LiveId" clId="{C4B9E87A-6BF3-4CFA-A770-21F68889E902}" dt="2018-10-22T13:47:27.333" v="177" actId="26606"/>
          <ac:spMkLst>
            <pc:docMk/>
            <pc:sldMk cId="1370486088" sldId="277"/>
            <ac:spMk id="9" creationId="{AFA67CD3-AB4E-4A7A-BEB8-53C445D8C44E}"/>
          </ac:spMkLst>
        </pc:spChg>
        <pc:spChg chg="add del">
          <ac:chgData name="Jorge Sanchez" userId="42335d978692b9ba" providerId="LiveId" clId="{C4B9E87A-6BF3-4CFA-A770-21F68889E902}" dt="2018-10-22T13:47:27.333" v="177" actId="26606"/>
          <ac:spMkLst>
            <pc:docMk/>
            <pc:sldMk cId="1370486088" sldId="277"/>
            <ac:spMk id="13" creationId="{339C8D78-A644-462F-B674-F440635E5353}"/>
          </ac:spMkLst>
        </pc:spChg>
        <pc:picChg chg="add del mod">
          <ac:chgData name="Jorge Sanchez" userId="42335d978692b9ba" providerId="LiveId" clId="{C4B9E87A-6BF3-4CFA-A770-21F68889E902}" dt="2018-10-22T13:48:23.030" v="207" actId="478"/>
          <ac:picMkLst>
            <pc:docMk/>
            <pc:sldMk cId="1370486088" sldId="277"/>
            <ac:picMk id="4" creationId="{E0AEC1FA-7530-4B10-968A-A2F2A9CEFF72}"/>
          </ac:picMkLst>
        </pc:picChg>
        <pc:picChg chg="add mod ord">
          <ac:chgData name="Jorge Sanchez" userId="42335d978692b9ba" providerId="LiveId" clId="{C4B9E87A-6BF3-4CFA-A770-21F68889E902}" dt="2018-10-22T13:48:35.714" v="214" actId="1076"/>
          <ac:picMkLst>
            <pc:docMk/>
            <pc:sldMk cId="1370486088" sldId="277"/>
            <ac:picMk id="5" creationId="{4FCBABF3-A4F3-49F7-A230-1D1624DE1459}"/>
          </ac:picMkLst>
        </pc:picChg>
        <pc:picChg chg="add del">
          <ac:chgData name="Jorge Sanchez" userId="42335d978692b9ba" providerId="LiveId" clId="{C4B9E87A-6BF3-4CFA-A770-21F68889E902}" dt="2018-10-22T13:47:27.333" v="177" actId="26606"/>
          <ac:picMkLst>
            <pc:docMk/>
            <pc:sldMk cId="1370486088" sldId="277"/>
            <ac:picMk id="11" creationId="{07CF545F-9C2E-4446-97CD-AD92990C2B68}"/>
          </ac:picMkLst>
        </pc:picChg>
      </pc:sldChg>
      <pc:sldChg chg="addSp delSp modSp add delAnim modAnim">
        <pc:chgData name="Jorge Sanchez" userId="42335d978692b9ba" providerId="LiveId" clId="{C4B9E87A-6BF3-4CFA-A770-21F68889E902}" dt="2018-10-22T13:49:33.160" v="317" actId="20577"/>
        <pc:sldMkLst>
          <pc:docMk/>
          <pc:sldMk cId="3604548612" sldId="278"/>
        </pc:sldMkLst>
        <pc:spChg chg="mod">
          <ac:chgData name="Jorge Sanchez" userId="42335d978692b9ba" providerId="LiveId" clId="{C4B9E87A-6BF3-4CFA-A770-21F68889E902}" dt="2018-10-22T13:48:06.227" v="206" actId="20577"/>
          <ac:spMkLst>
            <pc:docMk/>
            <pc:sldMk cId="3604548612" sldId="278"/>
            <ac:spMk id="2" creationId="{6BAEB01A-CDB5-4063-B917-29FB5EAF5C1F}"/>
          </ac:spMkLst>
        </pc:spChg>
        <pc:spChg chg="mod">
          <ac:chgData name="Jorge Sanchez" userId="42335d978692b9ba" providerId="LiveId" clId="{C4B9E87A-6BF3-4CFA-A770-21F68889E902}" dt="2018-10-22T13:49:33.160" v="317" actId="20577"/>
          <ac:spMkLst>
            <pc:docMk/>
            <pc:sldMk cId="3604548612" sldId="278"/>
            <ac:spMk id="3" creationId="{CD80864C-B574-4F10-9498-7BDF263ECB75}"/>
          </ac:spMkLst>
        </pc:spChg>
        <pc:spChg chg="add mod">
          <ac:chgData name="Jorge Sanchez" userId="42335d978692b9ba" providerId="LiveId" clId="{C4B9E87A-6BF3-4CFA-A770-21F68889E902}" dt="2018-10-22T13:49:11.438" v="240" actId="1076"/>
          <ac:spMkLst>
            <pc:docMk/>
            <pc:sldMk cId="3604548612" sldId="278"/>
            <ac:spMk id="7" creationId="{FBDABF5D-3935-4010-9B59-0315BAA9C550}"/>
          </ac:spMkLst>
        </pc:spChg>
        <pc:spChg chg="del">
          <ac:chgData name="Jorge Sanchez" userId="42335d978692b9ba" providerId="LiveId" clId="{C4B9E87A-6BF3-4CFA-A770-21F68889E902}" dt="2018-10-22T13:48:52.922" v="218" actId="478"/>
          <ac:spMkLst>
            <pc:docMk/>
            <pc:sldMk cId="3604548612" sldId="278"/>
            <ac:spMk id="8" creationId="{ACBD68F3-7F8B-469D-9781-7253ACE13E3F}"/>
          </ac:spMkLst>
        </pc:spChg>
        <pc:picChg chg="del">
          <ac:chgData name="Jorge Sanchez" userId="42335d978692b9ba" providerId="LiveId" clId="{C4B9E87A-6BF3-4CFA-A770-21F68889E902}" dt="2018-10-22T13:48:52.922" v="218" actId="478"/>
          <ac:picMkLst>
            <pc:docMk/>
            <pc:sldMk cId="3604548612" sldId="278"/>
            <ac:picMk id="4" creationId="{E0AEC1FA-7530-4B10-968A-A2F2A9CEFF72}"/>
          </ac:picMkLst>
        </pc:picChg>
        <pc:picChg chg="add">
          <ac:chgData name="Jorge Sanchez" userId="42335d978692b9ba" providerId="LiveId" clId="{C4B9E87A-6BF3-4CFA-A770-21F68889E902}" dt="2018-10-22T13:48:53.410" v="219"/>
          <ac:picMkLst>
            <pc:docMk/>
            <pc:sldMk cId="3604548612" sldId="278"/>
            <ac:picMk id="6" creationId="{3C2086DB-C330-4812-8AE8-69E88853CB54}"/>
          </ac:picMkLst>
        </pc:picChg>
      </pc:sldChg>
      <pc:sldChg chg="addSp delSp modSp add delAnim modAnim">
        <pc:chgData name="Jorge Sanchez" userId="42335d978692b9ba" providerId="LiveId" clId="{C4B9E87A-6BF3-4CFA-A770-21F68889E902}" dt="2018-10-22T13:50:20.824" v="350"/>
        <pc:sldMkLst>
          <pc:docMk/>
          <pc:sldMk cId="781821241" sldId="279"/>
        </pc:sldMkLst>
        <pc:spChg chg="mod">
          <ac:chgData name="Jorge Sanchez" userId="42335d978692b9ba" providerId="LiveId" clId="{C4B9E87A-6BF3-4CFA-A770-21F68889E902}" dt="2018-10-22T13:49:41.957" v="328" actId="20577"/>
          <ac:spMkLst>
            <pc:docMk/>
            <pc:sldMk cId="781821241" sldId="279"/>
            <ac:spMk id="2" creationId="{6BAEB01A-CDB5-4063-B917-29FB5EAF5C1F}"/>
          </ac:spMkLst>
        </pc:spChg>
        <pc:spChg chg="mod">
          <ac:chgData name="Jorge Sanchez" userId="42335d978692b9ba" providerId="LiveId" clId="{C4B9E87A-6BF3-4CFA-A770-21F68889E902}" dt="2018-10-22T13:49:51.808" v="341" actId="27636"/>
          <ac:spMkLst>
            <pc:docMk/>
            <pc:sldMk cId="781821241" sldId="279"/>
            <ac:spMk id="3" creationId="{CD80864C-B574-4F10-9498-7BDF263ECB75}"/>
          </ac:spMkLst>
        </pc:spChg>
        <pc:spChg chg="mod">
          <ac:chgData name="Jorge Sanchez" userId="42335d978692b9ba" providerId="LiveId" clId="{C4B9E87A-6BF3-4CFA-A770-21F68889E902}" dt="2018-10-22T13:50:14.430" v="348" actId="1076"/>
          <ac:spMkLst>
            <pc:docMk/>
            <pc:sldMk cId="781821241" sldId="279"/>
            <ac:spMk id="7" creationId="{FBDABF5D-3935-4010-9B59-0315BAA9C550}"/>
          </ac:spMkLst>
        </pc:spChg>
        <pc:picChg chg="add mod ord">
          <ac:chgData name="Jorge Sanchez" userId="42335d978692b9ba" providerId="LiveId" clId="{C4B9E87A-6BF3-4CFA-A770-21F68889E902}" dt="2018-10-22T13:50:10.947" v="347" actId="167"/>
          <ac:picMkLst>
            <pc:docMk/>
            <pc:sldMk cId="781821241" sldId="279"/>
            <ac:picMk id="4" creationId="{FE82DE54-6119-4C71-A6B5-E3F1C1C6B8B0}"/>
          </ac:picMkLst>
        </pc:picChg>
        <pc:picChg chg="del">
          <ac:chgData name="Jorge Sanchez" userId="42335d978692b9ba" providerId="LiveId" clId="{C4B9E87A-6BF3-4CFA-A770-21F68889E902}" dt="2018-10-22T13:50:04.211" v="342" actId="478"/>
          <ac:picMkLst>
            <pc:docMk/>
            <pc:sldMk cId="781821241" sldId="279"/>
            <ac:picMk id="6" creationId="{3C2086DB-C330-4812-8AE8-69E88853CB54}"/>
          </ac:picMkLst>
        </pc:picChg>
      </pc:sldChg>
      <pc:sldMasterChg chg="modSldLayout">
        <pc:chgData name="Jorge Sanchez" userId="42335d978692b9ba" providerId="LiveId" clId="{C4B9E87A-6BF3-4CFA-A770-21F68889E902}" dt="2018-10-22T14:06:54.126" v="354" actId="20577"/>
        <pc:sldMasterMkLst>
          <pc:docMk/>
          <pc:sldMasterMk cId="0" sldId="2147483648"/>
        </pc:sldMasterMkLst>
        <pc:sldLayoutChg chg="modSp">
          <pc:chgData name="Jorge Sanchez" userId="42335d978692b9ba" providerId="LiveId" clId="{C4B9E87A-6BF3-4CFA-A770-21F68889E902}" dt="2018-10-22T14:06:54.126" v="354" actId="20577"/>
          <pc:sldLayoutMkLst>
            <pc:docMk/>
            <pc:sldMasterMk cId="0" sldId="2147483648"/>
            <pc:sldLayoutMk cId="2576272430" sldId="2147484309"/>
          </pc:sldLayoutMkLst>
          <pc:spChg chg="mod">
            <ac:chgData name="Jorge Sanchez" userId="42335d978692b9ba" providerId="LiveId" clId="{C4B9E87A-6BF3-4CFA-A770-21F68889E902}" dt="2018-10-22T14:06:54.126" v="354" actId="20577"/>
            <ac:spMkLst>
              <pc:docMk/>
              <pc:sldMasterMk cId="0" sldId="2147483648"/>
              <pc:sldLayoutMk cId="2576272430" sldId="2147484309"/>
              <ac:spMk id="9" creationId="{258CAEE4-595E-480E-8F35-C5C5A66EE25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38AE57-A1A6-4B70-ACD2-C6ACCA83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FEFE2-1840-47D1-8F85-39926E7AA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892DD946-6984-4415-ABCC-FA768493B1D7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95192D4-B136-47A6-9EE1-F05FB88B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AC4403C-C5E9-4571-87D7-F78FB40A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70DF4-7233-48C9-BB20-56FA8AF53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7BA40-4B1C-46A8-86F6-E9A6BA254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7625220-F185-4E6B-AE2D-A61E665E1F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0F997E7-051F-4393-B138-5E74BA84E95D}"/>
              </a:ext>
            </a:extLst>
          </p:cNvPr>
          <p:cNvSpPr/>
          <p:nvPr userDrawn="1"/>
        </p:nvSpPr>
        <p:spPr>
          <a:xfrm>
            <a:off x="1114425" y="782638"/>
            <a:ext cx="9963150" cy="4681537"/>
          </a:xfrm>
          <a:prstGeom prst="rect">
            <a:avLst/>
          </a:prstGeom>
          <a:solidFill>
            <a:srgbClr val="31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FACB48-3D64-4CEB-BB87-7E1609458C81}"/>
              </a:ext>
            </a:extLst>
          </p:cNvPr>
          <p:cNvSpPr/>
          <p:nvPr userDrawn="1"/>
        </p:nvSpPr>
        <p:spPr>
          <a:xfrm>
            <a:off x="1114425" y="4424363"/>
            <a:ext cx="9963150" cy="1044575"/>
          </a:xfrm>
          <a:prstGeom prst="rect">
            <a:avLst/>
          </a:prstGeom>
          <a:solidFill>
            <a:srgbClr val="A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5C0A2E-CE39-4F40-8F5E-02240B944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09150" y="61928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844020-17A2-426A-AAD6-69F619B45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6634163"/>
            <a:ext cx="185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A248D1-88E3-4B54-9AD2-F32F0E3004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84950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58CAEE4-595E-480E-8F35-C5C5A66EE2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513" y="6269038"/>
            <a:ext cx="6148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rgbClr val="7084AD"/>
                </a:solidFill>
              </a:rPr>
              <a:t>Jorge Sánchez Asenjo, 2019</a:t>
            </a:r>
          </a:p>
          <a:p>
            <a:pPr>
              <a:defRPr/>
            </a:pPr>
            <a:r>
              <a:rPr lang="es-ES" altLang="es-ES" sz="1400" dirty="0"/>
              <a:t>      </a:t>
            </a:r>
            <a:r>
              <a:rPr lang="es-ES" altLang="es-ES" sz="1400" dirty="0">
                <a:solidFill>
                  <a:srgbClr val="7084AD"/>
                </a:solidFill>
              </a:rPr>
              <a:t>www.jorgesanchez.net            info@jorgesanchez.net          @</a:t>
            </a:r>
            <a:r>
              <a:rPr lang="es-ES" altLang="es-ES" sz="1400" dirty="0" err="1">
                <a:solidFill>
                  <a:srgbClr val="7084AD"/>
                </a:solidFill>
              </a:rPr>
              <a:t>jorgesancheznet</a:t>
            </a:r>
            <a:endParaRPr lang="es-ES" altLang="es-ES" sz="1400" dirty="0">
              <a:solidFill>
                <a:srgbClr val="7084AD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A8110D-FCAD-4D1A-B5EC-243A454EFB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60082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4623" y="1591089"/>
            <a:ext cx="9144000" cy="247181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6440"/>
            <a:ext cx="9144000" cy="646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62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CB1D9-80FF-46D8-B396-4C4BAE9A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447593-FA4D-42D6-A8EA-9639F1ED0A91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39CC2-0E15-4F68-8774-509525D6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7BB13-39D6-49A4-B2C8-A00079D5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BA4AA8-F527-449C-A835-69D259E2C0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E1EB6-68B0-4FAB-A550-D2416312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5EA1C1-76BE-40E2-B4B3-0495DB1FC10A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4D206-27E0-45C8-A39D-BFBECA2A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E4467-D5D3-4BBD-81D6-4E2D8B2A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B99352-8A47-4502-8545-15D807C1AC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3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77D852-26CB-468E-B2A9-69046248D27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791EE3-B422-494E-B547-5313B747AC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  <a:p>
            <a:pPr eaLnBrk="1" hangingPunct="1">
              <a:defRPr/>
            </a:pPr>
            <a:r>
              <a:rPr lang="es-ES" altLang="es-ES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D0A43B-C2E4-4A1D-8D58-A9481CFB30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8825" y="6119813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D6C7C4-1707-42DA-9000-77B0A241C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6640513"/>
            <a:ext cx="1857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EB867F-644D-4347-B3DF-AF2060491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64214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C60D0F2-454E-4093-AA11-E993244776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8813" y="63420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/>
              <a:t>Jorge Sánchez Asenjo,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2D769B-2C8C-44E3-82C0-BD2628A45C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6202363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6F2EADD-BCD6-4014-9897-35B1331D5E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18738" y="6143625"/>
            <a:ext cx="210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sz="1400"/>
              <a:t>www.jorgesanchez.net</a:t>
            </a:r>
          </a:p>
          <a:p>
            <a:pPr>
              <a:defRPr/>
            </a:pPr>
            <a:r>
              <a:rPr lang="es-ES" altLang="es-ES" sz="1400"/>
              <a:t>info@jorgesanchez.net  </a:t>
            </a:r>
          </a:p>
          <a:p>
            <a:pPr>
              <a:defRPr/>
            </a:pPr>
            <a:r>
              <a:rPr lang="es-ES" altLang="es-ES" sz="1400"/>
              <a:t>@jorgesancheznet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16CAD63-8CA6-4D71-BEFE-A776A6CAC1D2}"/>
              </a:ext>
            </a:extLst>
          </p:cNvPr>
          <p:cNvCxnSpPr/>
          <p:nvPr userDrawn="1"/>
        </p:nvCxnSpPr>
        <p:spPr>
          <a:xfrm>
            <a:off x="9826625" y="6176963"/>
            <a:ext cx="0" cy="681037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  <a:solidFill>
            <a:srgbClr val="313D55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47" y="1547079"/>
            <a:ext cx="11854193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1pPr>
            <a:lvl2pPr>
              <a:defRPr sz="32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2pPr>
            <a:lvl3pPr>
              <a:defRPr sz="28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3pPr>
            <a:lvl4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4pPr>
            <a:lvl5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5442212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A6513D-229C-4844-905F-6048AF3E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25AC37-48A1-40F7-B1D2-84D0B5ABCE6F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D3AD72-C1C6-4DCA-B731-EA76DA76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121D9-017C-4D51-AF06-87D6B4A5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AF6599-C0C7-4B88-BD90-26576EEDFE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93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D5C27B-720C-473B-A8F5-5657206BF8FE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11F636-0C31-484B-9AB5-BC92A423D4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5C2CE4-4D72-478D-8528-ACA880FCF4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9174" y="1572419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174" y="1572419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7932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CC56EB-4ECF-46FD-B895-744825FD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72580-A6B9-4FB7-B7C7-A697B5E88D2C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6AABC1-9C45-448A-A08A-B636655C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4BFDB8-7889-4BA3-BEA7-44418D8D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526329-F1D5-4802-A4CA-607D728ACD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6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5EF6F04-DF93-4B53-BDC4-80E058A62EB9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03662-B653-4155-99FA-ECF81C412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7392A1-4F4B-4A8E-AB5B-70C37179F4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27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60FF04-8784-4612-9DD9-970D4A1D5283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C0A2A1-D6DF-4796-903A-08F33ED3D1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47F6E2-5D06-48C5-A213-C07B5CEC61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</p:spTree>
    <p:extLst>
      <p:ext uri="{BB962C8B-B14F-4D97-AF65-F5344CB8AC3E}">
        <p14:creationId xmlns:p14="http://schemas.microsoft.com/office/powerpoint/2010/main" val="1019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691ED4-341B-4A1E-975F-47606998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0BBFDE-27BB-454F-AC70-60A5B8CC7B93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FC810-7CDC-42B4-8A9F-60D8E160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9CBF1D-1F3D-4893-A1E8-FF7FA749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61E67F-1C8C-4FF2-AD6E-B017F0DD86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FDAFC4-7BF4-43BE-8B43-315DC34E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0A4105-77FA-4300-9534-D33CD3031C2F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6825F-BAD1-4E8F-AF84-088974EF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FAE731-DA1C-4ECC-B082-01353502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76D84-100F-4811-9BE1-2E89AF6E35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02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B9F66E66-C718-4EC1-AC93-BD17A656AE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6350"/>
            <a:ext cx="12192000" cy="1325563"/>
          </a:xfrm>
          <a:prstGeom prst="rect">
            <a:avLst/>
          </a:prstGeom>
          <a:solidFill>
            <a:srgbClr val="313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2A44AC83-E5C5-43E8-9410-9036B7154A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363" y="1573213"/>
            <a:ext cx="116887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Phoreus Cherokee" panose="020605020200000204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BBA34C60-2D22-4170-AB72-09766948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Creación de cursos</a:t>
            </a:r>
          </a:p>
        </p:txBody>
      </p:sp>
      <p:sp>
        <p:nvSpPr>
          <p:cNvPr id="14339" name="Subtítulo 2">
            <a:extLst>
              <a:ext uri="{FF2B5EF4-FFF2-40B4-BE49-F238E27FC236}">
                <a16:creationId xmlns:a16="http://schemas.microsoft.com/office/drawing/2014/main" id="{2FAA24E4-E4F0-4E25-A894-D353F2FD2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r>
              <a:rPr lang="es-ES" altLang="es-ES"/>
              <a:t>Profesor: Jorge Sánchez Asenjo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4D1B63B8-E5C3-4A80-AD1C-F20FB88A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Cohortes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04FB4-3AB8-41B5-82E4-AA7C1D71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Las cohortes son agrupaciones que hacemos de los usuarios para facilitar su gestión</a:t>
            </a:r>
          </a:p>
          <a:p>
            <a:pPr>
              <a:defRPr/>
            </a:pPr>
            <a:r>
              <a:rPr lang="es-ES" dirty="0"/>
              <a:t>Se pueden realizar muchas operaciones con ellas, por ejemplo matricular a toda una cohorte</a:t>
            </a:r>
          </a:p>
          <a:p>
            <a:pPr>
              <a:defRPr/>
            </a:pPr>
            <a:r>
              <a:rPr lang="es-ES" dirty="0"/>
              <a:t>Mejor aun usar una sincronización de cohorte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E75EA71A-65F6-4D72-A161-26F75267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Sincronización de cohortes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00750-B2E0-463A-9949-2D33B27D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Si usamos una cohorte sincronizada, cuando un alumno se una después a esa cohorte, será miembro del grupo</a:t>
            </a:r>
          </a:p>
          <a:p>
            <a:pPr>
              <a:defRPr/>
            </a:pPr>
            <a:r>
              <a:rPr lang="es-ES" dirty="0"/>
              <a:t>Desde la Junta se generan cohortes con nuestros grupos automáticamente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AA64BAC5-42AB-460C-86EE-C9C678B3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Sincronización de cohortes.</a:t>
            </a:r>
            <a:br>
              <a:rPr lang="es-ES" altLang="es-ES"/>
            </a:br>
            <a:r>
              <a:rPr lang="es-ES" altLang="es-ES"/>
              <a:t>Cómo hacerlo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00750-B2E0-463A-9949-2D33B27D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1011237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Ir al curso y desde el botón de la rueda, elegir </a:t>
            </a:r>
            <a:br>
              <a:rPr lang="es-ES" dirty="0"/>
            </a:br>
            <a:r>
              <a:rPr lang="es-ES" dirty="0"/>
              <a:t>“Aún más…”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8029E2A-ED3F-40C7-AEBD-9AEB40C2AAD9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2378075"/>
            <a:ext cx="2933700" cy="3524250"/>
            <a:chOff x="3943350" y="2378075"/>
            <a:chExt cx="2933700" cy="3524250"/>
          </a:xfrm>
        </p:grpSpPr>
        <p:pic>
          <p:nvPicPr>
            <p:cNvPr id="22533" name="Imagen 1">
              <a:extLst>
                <a:ext uri="{FF2B5EF4-FFF2-40B4-BE49-F238E27FC236}">
                  <a16:creationId xmlns:a16="http://schemas.microsoft.com/office/drawing/2014/main" id="{4E336569-0C49-40EA-9BFF-8B0F986E6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350" y="2378075"/>
              <a:ext cx="2933700" cy="352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37C7E06-6FF5-4C94-86DD-441442016522}"/>
                </a:ext>
              </a:extLst>
            </p:cNvPr>
            <p:cNvSpPr/>
            <p:nvPr/>
          </p:nvSpPr>
          <p:spPr>
            <a:xfrm>
              <a:off x="4165600" y="5549900"/>
              <a:ext cx="2317750" cy="30480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7BBDE6-4BB5-479E-AA2A-25E8F143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708275"/>
            <a:ext cx="48482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1">
            <a:extLst>
              <a:ext uri="{FF2B5EF4-FFF2-40B4-BE49-F238E27FC236}">
                <a16:creationId xmlns:a16="http://schemas.microsoft.com/office/drawing/2014/main" id="{6EE2A338-70EE-4216-B94C-4F6416F5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Sincronización de cohortes.</a:t>
            </a:r>
            <a:br>
              <a:rPr lang="es-ES" altLang="es-ES"/>
            </a:br>
            <a:r>
              <a:rPr lang="es-ES" altLang="es-ES"/>
              <a:t>Cómo hacerlo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00750-B2E0-463A-9949-2D33B27D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10112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dirty="0"/>
              <a:t>2. Usuarios-Métodos de matriculación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37C7E06-6FF5-4C94-86DD-441442016522}"/>
              </a:ext>
            </a:extLst>
          </p:cNvPr>
          <p:cNvSpPr/>
          <p:nvPr/>
        </p:nvSpPr>
        <p:spPr>
          <a:xfrm>
            <a:off x="5359400" y="3949700"/>
            <a:ext cx="2317750" cy="2540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E94A82-C518-4AB3-A91B-FE622C62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924175"/>
            <a:ext cx="3362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ítulo 1">
            <a:extLst>
              <a:ext uri="{FF2B5EF4-FFF2-40B4-BE49-F238E27FC236}">
                <a16:creationId xmlns:a16="http://schemas.microsoft.com/office/drawing/2014/main" id="{4047976F-C335-4299-9E4A-D9F21626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Sincronización de cohortes.</a:t>
            </a:r>
            <a:br>
              <a:rPr lang="es-ES" altLang="es-ES"/>
            </a:br>
            <a:r>
              <a:rPr lang="es-ES" altLang="es-ES"/>
              <a:t>Cómo hacerlo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00750-B2E0-463A-9949-2D33B27D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10112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dirty="0"/>
              <a:t>3. Añadir el método de sincronizar cohorte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267F3DD1-3019-4B73-8559-E305CDE3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Sincronización de cohortes.</a:t>
            </a:r>
            <a:br>
              <a:rPr lang="es-ES" altLang="es-ES"/>
            </a:br>
            <a:r>
              <a:rPr lang="es-ES" altLang="es-ES"/>
              <a:t>Cómo hacerlo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00750-B2E0-463A-9949-2D33B27D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1011237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4"/>
              <a:defRPr/>
            </a:pPr>
            <a:r>
              <a:rPr lang="es-ES" dirty="0"/>
              <a:t>Elegir la cohorte a sincronizar y el rol que le damos en el cuso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D322F9BB-C98E-4760-A3AB-FEE41D63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Sincronizar cohortes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00750-B2E0-463A-9949-2D33B27D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Si usamos una cohorte sincronizada, cuando un alumno se una después a esa cohorte, será miembro del grupo</a:t>
            </a:r>
          </a:p>
          <a:p>
            <a:pPr>
              <a:defRPr/>
            </a:pPr>
            <a:r>
              <a:rPr lang="es-ES" dirty="0"/>
              <a:t>Desde la Junta se generan cohortes con nuestros grupos automáticamente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04E78D4F-59F0-41B5-A223-CD75F576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Solicitar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89985-BB05-4B25-95A4-B06BA15F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Para los usuarios que no pueden crear cursos, es su única opción</a:t>
            </a:r>
          </a:p>
          <a:p>
            <a:pPr>
              <a:defRPr/>
            </a:pPr>
            <a:r>
              <a:rPr lang="es-ES" dirty="0"/>
              <a:t>La solicitud se aprueba para que el curso realmente se cree</a:t>
            </a:r>
          </a:p>
          <a:p>
            <a:pPr>
              <a:defRPr/>
            </a:pPr>
            <a:r>
              <a:rPr lang="es-ES" dirty="0"/>
              <a:t>Se hace desde “Todos los cursos”-Solicitar nuevo curso</a:t>
            </a:r>
          </a:p>
          <a:p>
            <a:pPr>
              <a:defRPr/>
            </a:pPr>
            <a:r>
              <a:rPr lang="es-ES" dirty="0"/>
              <a:t>Esta opción la tiene que activar el administrador:</a:t>
            </a:r>
            <a:br>
              <a:rPr lang="es-ES" dirty="0"/>
            </a:br>
            <a:r>
              <a:rPr lang="es-ES" dirty="0"/>
              <a:t>(Administración-Cursos-Solicitud de curso)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D8D712F3-29E9-4328-AA36-2DD30FF0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Detalles previos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A55A9-F0EF-406F-A95C-A8C2E3BC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dirty="0"/>
              <a:t>Debemos tener permiso para crear cursos (administrador, gestor o creador de cursos)</a:t>
            </a:r>
          </a:p>
          <a:p>
            <a:pPr>
              <a:defRPr/>
            </a:pPr>
            <a:r>
              <a:rPr lang="es-ES" dirty="0"/>
              <a:t>Los cursos se organizan en categorías (las categorías las colocan gestores y administradores)</a:t>
            </a:r>
          </a:p>
          <a:p>
            <a:pPr>
              <a:defRPr/>
            </a:pPr>
            <a:r>
              <a:rPr lang="es-ES" dirty="0"/>
              <a:t>Las categorías pueden tener subcategorías</a:t>
            </a:r>
          </a:p>
          <a:p>
            <a:pPr>
              <a:defRPr/>
            </a:pPr>
            <a:r>
              <a:rPr lang="es-ES" dirty="0"/>
              <a:t>Gestión de categorías:</a:t>
            </a:r>
          </a:p>
          <a:p>
            <a:pPr lvl="1">
              <a:defRPr/>
            </a:pPr>
            <a:r>
              <a:rPr lang="es-ES" dirty="0"/>
              <a:t>Administración del sitio-Cursos-Administrar cursos y categorías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F5541378-F77F-4773-B124-9F761909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Crear 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63B65-995A-46CB-B9A6-8210AC9C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Autentificarse en Moodle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Ir a “Administración del sitio”-”</a:t>
            </a:r>
            <a:r>
              <a:rPr lang="es-ES"/>
              <a:t>Cursos”-</a:t>
            </a:r>
            <a:br>
              <a:rPr lang="es-ES"/>
            </a:br>
            <a:r>
              <a:rPr lang="es-ES"/>
              <a:t>”Administrar </a:t>
            </a:r>
            <a:r>
              <a:rPr lang="es-ES" dirty="0"/>
              <a:t>cursos y categorías”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Hacer clic en la categoría deseada para nuestro curso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Hacer clic en “Crear nuevo curso”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92783E70-CF3F-4EEA-994F-67517B43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Crear 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63B65-995A-46CB-B9A6-8210AC9C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  <a:defRPr/>
            </a:pPr>
            <a:r>
              <a:rPr lang="es-ES" dirty="0"/>
              <a:t>Escribir el nombre completo y corto del curso</a:t>
            </a:r>
          </a:p>
          <a:p>
            <a:pPr marL="742950" indent="-742950">
              <a:buFont typeface="+mj-lt"/>
              <a:buAutoNum type="arabicPeriod" startAt="5"/>
              <a:defRPr/>
            </a:pPr>
            <a:r>
              <a:rPr lang="es-ES" dirty="0"/>
              <a:t>Cambiar la categoría (si es necesario)</a:t>
            </a:r>
          </a:p>
          <a:p>
            <a:pPr marL="742950" indent="-742950">
              <a:buFont typeface="+mj-lt"/>
              <a:buAutoNum type="arabicPeriod" startAt="5"/>
              <a:defRPr/>
            </a:pPr>
            <a:r>
              <a:rPr lang="es-ES" dirty="0"/>
              <a:t>Elegir entre visible e invisible</a:t>
            </a:r>
          </a:p>
          <a:p>
            <a:pPr marL="742950" indent="-742950">
              <a:buFont typeface="+mj-lt"/>
              <a:buAutoNum type="arabicPeriod" startAt="5"/>
              <a:defRPr/>
            </a:pPr>
            <a:r>
              <a:rPr lang="es-ES" dirty="0"/>
              <a:t>Elegir la fecha de comienzo </a:t>
            </a:r>
          </a:p>
          <a:p>
            <a:pPr marL="742950" indent="-742950">
              <a:buFont typeface="+mj-lt"/>
              <a:buAutoNum type="arabicPeriod" startAt="5"/>
              <a:defRPr/>
            </a:pPr>
            <a:r>
              <a:rPr lang="es-ES" dirty="0"/>
              <a:t>Escribir, si queremos, una descripción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D6E4C1B8-E3C6-4CA8-B938-5B2203AB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Crear 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63B65-995A-46CB-B9A6-8210AC9C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 marL="742950" indent="-742950">
              <a:buFont typeface="+mj-lt"/>
              <a:buAutoNum type="arabicPeriod" startAt="10"/>
              <a:defRPr/>
            </a:pPr>
            <a:r>
              <a:rPr lang="es-ES" dirty="0"/>
              <a:t>En “Formato de curso” elegir la forma visual del mismo</a:t>
            </a:r>
          </a:p>
          <a:p>
            <a:pPr marL="742950" indent="-742950">
              <a:buFont typeface="+mj-lt"/>
              <a:buAutoNum type="arabicPeriod" startAt="10"/>
              <a:defRPr/>
            </a:pPr>
            <a:r>
              <a:rPr lang="es-ES" dirty="0"/>
              <a:t>En apariencia elegir “Forzar idioma” y elegir el idioma del curso</a:t>
            </a:r>
          </a:p>
          <a:p>
            <a:pPr marL="742950" indent="-742950">
              <a:buFont typeface="+mj-lt"/>
              <a:buAutoNum type="arabicPeriod" startAt="10"/>
              <a:defRPr/>
            </a:pPr>
            <a:r>
              <a:rPr lang="es-ES" dirty="0"/>
              <a:t>Elegir el tamaño máximo de archivos</a:t>
            </a:r>
          </a:p>
          <a:p>
            <a:pPr marL="742950" indent="-742950">
              <a:buFont typeface="+mj-lt"/>
              <a:buAutoNum type="arabicPeriod" startAt="10"/>
              <a:defRPr/>
            </a:pPr>
            <a:r>
              <a:rPr lang="es-ES" dirty="0"/>
              <a:t>Elegir marcas (etiquetas de búsqueda) para el curso</a:t>
            </a:r>
          </a:p>
          <a:p>
            <a:pPr marL="742950" indent="-742950">
              <a:buFont typeface="+mj-lt"/>
              <a:buAutoNum type="arabicPeriod" startAt="10"/>
              <a:defRPr/>
            </a:pPr>
            <a:r>
              <a:rPr lang="es-ES" dirty="0"/>
              <a:t>Clic en “Guardar cambios y mostrar”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0A0CB536-6B0D-4F54-BB0B-8588E48D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Añadir profesores y alumnos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04FB4-3AB8-41B5-82E4-AA7C1D71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Elegir el curso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Posibilidades: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/>
              <a:t>Elegir “Participantes” y luego “Matricular usuarios” </a:t>
            </a:r>
            <a:br>
              <a:rPr lang="es-ES" dirty="0"/>
            </a:br>
            <a:r>
              <a:rPr lang="es-ES" dirty="0"/>
              <a:t>(Menú izquierdo)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 err="1"/>
              <a:t>Click</a:t>
            </a:r>
            <a:r>
              <a:rPr lang="es-ES" dirty="0"/>
              <a:t> en el botón de la rueda       y luego elegir Usuarios-Usuarios matriculados-”Matricular usuarios”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Elegir rol para el usuario del curso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9B2842-13A2-4804-82D5-2A52D23A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732213"/>
            <a:ext cx="323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CBABF3-A4F3-49F7-A230-1D1624DE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97" y="1484313"/>
            <a:ext cx="3631703" cy="44249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AEB01A-CDB5-4063-B917-29FB5EAF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</p:spPr>
        <p:txBody>
          <a:bodyPr/>
          <a:lstStyle/>
          <a:p>
            <a:r>
              <a:rPr lang="es-ES"/>
              <a:t>Modificar el curso.</a:t>
            </a:r>
            <a:br>
              <a:rPr lang="es-ES"/>
            </a:br>
            <a:r>
              <a:rPr lang="es-ES"/>
              <a:t>Volver a la pantalla de ajustes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0864C-B574-4F10-9498-7BDF263E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8" y="1547079"/>
            <a:ext cx="7086990" cy="36185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Ir al curso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el botón de la rueda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“Editar Ajustes”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BD68F3-7F8B-469D-9781-7253ACE13E3F}"/>
              </a:ext>
            </a:extLst>
          </p:cNvPr>
          <p:cNvSpPr/>
          <p:nvPr/>
        </p:nvSpPr>
        <p:spPr bwMode="auto">
          <a:xfrm>
            <a:off x="8218985" y="2134264"/>
            <a:ext cx="2317750" cy="304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486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EB01A-CDB5-4063-B917-29FB5EAF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</p:spPr>
        <p:txBody>
          <a:bodyPr/>
          <a:lstStyle/>
          <a:p>
            <a:r>
              <a:rPr lang="es-ES" dirty="0"/>
              <a:t>Modificar el curso.</a:t>
            </a:r>
            <a:br>
              <a:rPr lang="es-ES" dirty="0"/>
            </a:br>
            <a:r>
              <a:rPr lang="es-ES" dirty="0"/>
              <a:t>Modificar 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0864C-B574-4F10-9498-7BDF263E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8" y="1547079"/>
            <a:ext cx="7086990" cy="36185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Ir al curso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el botón de la rueda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“Activar Edición”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Se podrán modificar todos los contenidos del cuso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2086DB-C330-4812-8AE8-69E88853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97" y="1484313"/>
            <a:ext cx="3631703" cy="442497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BDABF5D-3935-4010-9B59-0315BAA9C550}"/>
              </a:ext>
            </a:extLst>
          </p:cNvPr>
          <p:cNvSpPr/>
          <p:nvPr/>
        </p:nvSpPr>
        <p:spPr bwMode="auto">
          <a:xfrm>
            <a:off x="8218985" y="2477164"/>
            <a:ext cx="2317750" cy="304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54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82DE54-6119-4C71-A6B5-E3F1C1C6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38" y="1431924"/>
            <a:ext cx="3485012" cy="45391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AEB01A-CDB5-4063-B917-29FB5EAF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</p:spPr>
        <p:txBody>
          <a:bodyPr/>
          <a:lstStyle/>
          <a:p>
            <a:r>
              <a:rPr lang="es-ES" dirty="0"/>
              <a:t>Modificar el curso.</a:t>
            </a:r>
            <a:br>
              <a:rPr lang="es-ES" dirty="0"/>
            </a:br>
            <a:r>
              <a:rPr lang="es-ES" dirty="0"/>
              <a:t>Desactivar 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0864C-B574-4F10-9498-7BDF263E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8" y="1547079"/>
            <a:ext cx="7086990" cy="36185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Ir al curso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el botón de la rueda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“Desactivar Edición”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DABF5D-3935-4010-9B59-0315BAA9C550}"/>
              </a:ext>
            </a:extLst>
          </p:cNvPr>
          <p:cNvSpPr/>
          <p:nvPr/>
        </p:nvSpPr>
        <p:spPr bwMode="auto">
          <a:xfrm>
            <a:off x="8301535" y="2464464"/>
            <a:ext cx="2317750" cy="304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821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313D55"/>
      </a:dk1>
      <a:lt1>
        <a:srgbClr val="E7E7E7"/>
      </a:lt1>
      <a:dk2>
        <a:srgbClr val="D68357"/>
      </a:dk2>
      <a:lt2>
        <a:srgbClr val="FFFFFF"/>
      </a:lt2>
      <a:accent1>
        <a:srgbClr val="D47386"/>
      </a:accent1>
      <a:accent2>
        <a:srgbClr val="A46C8F"/>
      </a:accent2>
      <a:accent3>
        <a:srgbClr val="5B796F"/>
      </a:accent3>
      <a:accent4>
        <a:srgbClr val="DBDAC6"/>
      </a:accent4>
      <a:accent5>
        <a:srgbClr val="B9695E"/>
      </a:accent5>
      <a:accent6>
        <a:srgbClr val="5B796F"/>
      </a:accent6>
      <a:hlink>
        <a:srgbClr val="BACBC6"/>
      </a:hlink>
      <a:folHlink>
        <a:srgbClr val="BACB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NET2014.potx" id="{6B6F610B-882C-4AA8-8790-7EBD761B8633}" vid="{C14984A3-6312-4999-9C98-C58806428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450</Words>
  <Application>Microsoft Office PowerPoint</Application>
  <PresentationFormat>Panorámica</PresentationFormat>
  <Paragraphs>67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Proxima Nova Lt</vt:lpstr>
      <vt:lpstr>Calibri</vt:lpstr>
      <vt:lpstr>Phoreus Cherokee</vt:lpstr>
      <vt:lpstr>Tema de Office</vt:lpstr>
      <vt:lpstr>Creación de cursos</vt:lpstr>
      <vt:lpstr>Detalles previos</vt:lpstr>
      <vt:lpstr>Crear cursos</vt:lpstr>
      <vt:lpstr>Crear cursos</vt:lpstr>
      <vt:lpstr>Crear cursos</vt:lpstr>
      <vt:lpstr>Añadir profesores y alumnos</vt:lpstr>
      <vt:lpstr>Modificar el curso. Volver a la pantalla de ajustes</vt:lpstr>
      <vt:lpstr>Modificar el curso. Modificar contenido</vt:lpstr>
      <vt:lpstr>Modificar el curso. Desactivar contenido</vt:lpstr>
      <vt:lpstr>Cohortes</vt:lpstr>
      <vt:lpstr>Sincronización de cohortes</vt:lpstr>
      <vt:lpstr>Sincronización de cohortes. Cómo hacerlo</vt:lpstr>
      <vt:lpstr>Sincronización de cohortes. Cómo hacerlo</vt:lpstr>
      <vt:lpstr>Sincronización de cohortes. Cómo hacerlo</vt:lpstr>
      <vt:lpstr>Sincronización de cohortes. Cómo hacerlo</vt:lpstr>
      <vt:lpstr>Sincronizar cohortes</vt:lpstr>
      <vt:lpstr>Solicitar curso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312</cp:revision>
  <dcterms:created xsi:type="dcterms:W3CDTF">2014-09-13T12:31:38Z</dcterms:created>
  <dcterms:modified xsi:type="dcterms:W3CDTF">2019-09-09T13:52:06Z</dcterms:modified>
</cp:coreProperties>
</file>