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9" r:id="rId5"/>
    <p:sldId id="263" r:id="rId6"/>
    <p:sldId id="260"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7" d="100"/>
          <a:sy n="47" d="100"/>
        </p:scale>
        <p:origin x="-126" y="-9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136C0-941E-4AC8-A768-CBE99E6F17BC}" type="doc">
      <dgm:prSet loTypeId="urn:microsoft.com/office/officeart/2005/8/layout/hProcess9" loCatId="process" qsTypeId="urn:microsoft.com/office/officeart/2005/8/quickstyle/3d2" qsCatId="3D" csTypeId="urn:microsoft.com/office/officeart/2005/8/colors/colorful5" csCatId="colorful" phldr="1"/>
      <dgm:spPr/>
    </dgm:pt>
    <dgm:pt modelId="{AEA5CFC7-202F-44EA-8E11-B7EDD0B388FB}">
      <dgm:prSet phldrT="[Texto]"/>
      <dgm:spPr/>
      <dgm:t>
        <a:bodyPr/>
        <a:lstStyle/>
        <a:p>
          <a:r>
            <a:rPr lang="es-ES" dirty="0"/>
            <a:t>Conventos/monasterios (2)</a:t>
          </a:r>
        </a:p>
      </dgm:t>
    </dgm:pt>
    <dgm:pt modelId="{4A0D96A4-32E7-4637-985D-FEF6E75E6B71}" type="parTrans" cxnId="{B9794C7E-1ADB-44C0-B916-DD4F480AC50B}">
      <dgm:prSet/>
      <dgm:spPr/>
      <dgm:t>
        <a:bodyPr/>
        <a:lstStyle/>
        <a:p>
          <a:endParaRPr lang="es-ES">
            <a:solidFill>
              <a:sysClr val="windowText" lastClr="000000"/>
            </a:solidFill>
          </a:endParaRPr>
        </a:p>
      </dgm:t>
    </dgm:pt>
    <dgm:pt modelId="{04021A6F-1DB5-4883-8C96-EAF2954052A6}" type="sibTrans" cxnId="{B9794C7E-1ADB-44C0-B916-DD4F480AC50B}">
      <dgm:prSet/>
      <dgm:spPr/>
      <dgm:t>
        <a:bodyPr/>
        <a:lstStyle/>
        <a:p>
          <a:endParaRPr lang="es-ES">
            <a:solidFill>
              <a:sysClr val="windowText" lastClr="000000"/>
            </a:solidFill>
          </a:endParaRPr>
        </a:p>
      </dgm:t>
    </dgm:pt>
    <dgm:pt modelId="{41E6091F-803B-4BD4-B3C0-52603BE923A1}">
      <dgm:prSet phldrT="[Texto]"/>
      <dgm:spPr/>
      <dgm:t>
        <a:bodyPr/>
        <a:lstStyle/>
        <a:p>
          <a:r>
            <a:rPr lang="es-ES"/>
            <a:t>Iglesia-capilla (1)</a:t>
          </a:r>
        </a:p>
      </dgm:t>
    </dgm:pt>
    <dgm:pt modelId="{5EB3E0B2-0CAD-46A1-AE5F-2877FA86B8C8}" type="parTrans" cxnId="{FAA168C7-CD54-40DC-8967-33AB49329071}">
      <dgm:prSet/>
      <dgm:spPr/>
      <dgm:t>
        <a:bodyPr/>
        <a:lstStyle/>
        <a:p>
          <a:endParaRPr lang="es-ES">
            <a:solidFill>
              <a:sysClr val="windowText" lastClr="000000"/>
            </a:solidFill>
          </a:endParaRPr>
        </a:p>
      </dgm:t>
    </dgm:pt>
    <dgm:pt modelId="{3637F8FD-6DC7-41A3-9A11-781BA39AD058}" type="sibTrans" cxnId="{FAA168C7-CD54-40DC-8967-33AB49329071}">
      <dgm:prSet/>
      <dgm:spPr/>
      <dgm:t>
        <a:bodyPr/>
        <a:lstStyle/>
        <a:p>
          <a:endParaRPr lang="es-ES">
            <a:solidFill>
              <a:sysClr val="windowText" lastClr="000000"/>
            </a:solidFill>
          </a:endParaRPr>
        </a:p>
      </dgm:t>
    </dgm:pt>
    <dgm:pt modelId="{B83B1387-F205-4D6A-B208-3E6F241B5EF3}">
      <dgm:prSet phldrT="[Texto]"/>
      <dgm:spPr/>
      <dgm:t>
        <a:bodyPr/>
        <a:lstStyle/>
        <a:p>
          <a:r>
            <a:rPr lang="es-ES"/>
            <a:t>Iglesias (7)</a:t>
          </a:r>
        </a:p>
      </dgm:t>
    </dgm:pt>
    <dgm:pt modelId="{8FAA51B3-62DC-42D6-915A-CBBECD6D9A59}" type="parTrans" cxnId="{7E0623C4-A578-497E-A65C-E72BA890C136}">
      <dgm:prSet/>
      <dgm:spPr/>
      <dgm:t>
        <a:bodyPr/>
        <a:lstStyle/>
        <a:p>
          <a:endParaRPr lang="es-ES">
            <a:solidFill>
              <a:sysClr val="windowText" lastClr="000000"/>
            </a:solidFill>
          </a:endParaRPr>
        </a:p>
      </dgm:t>
    </dgm:pt>
    <dgm:pt modelId="{9316DF85-A772-43F0-BC4C-686A52C2887C}" type="sibTrans" cxnId="{7E0623C4-A578-497E-A65C-E72BA890C136}">
      <dgm:prSet/>
      <dgm:spPr/>
      <dgm:t>
        <a:bodyPr/>
        <a:lstStyle/>
        <a:p>
          <a:endParaRPr lang="es-ES">
            <a:solidFill>
              <a:sysClr val="windowText" lastClr="000000"/>
            </a:solidFill>
          </a:endParaRPr>
        </a:p>
      </dgm:t>
    </dgm:pt>
    <dgm:pt modelId="{4350B931-3911-483A-998E-7732BF8BCA81}">
      <dgm:prSet/>
      <dgm:spPr/>
      <dgm:t>
        <a:bodyPr/>
        <a:lstStyle/>
        <a:p>
          <a:r>
            <a:rPr lang="es-ES"/>
            <a:t>Ermitas (5)</a:t>
          </a:r>
        </a:p>
      </dgm:t>
    </dgm:pt>
    <dgm:pt modelId="{34915A47-C29B-4A45-9090-EA6029A7F430}" type="parTrans" cxnId="{325F9F03-9CFD-4FA2-ACB9-3E681762820B}">
      <dgm:prSet/>
      <dgm:spPr/>
      <dgm:t>
        <a:bodyPr/>
        <a:lstStyle/>
        <a:p>
          <a:endParaRPr lang="es-ES">
            <a:solidFill>
              <a:sysClr val="windowText" lastClr="000000"/>
            </a:solidFill>
          </a:endParaRPr>
        </a:p>
      </dgm:t>
    </dgm:pt>
    <dgm:pt modelId="{005819B4-1CC0-4F28-BBAA-1FBCA5DFA945}" type="sibTrans" cxnId="{325F9F03-9CFD-4FA2-ACB9-3E681762820B}">
      <dgm:prSet/>
      <dgm:spPr/>
      <dgm:t>
        <a:bodyPr/>
        <a:lstStyle/>
        <a:p>
          <a:endParaRPr lang="es-ES">
            <a:solidFill>
              <a:sysClr val="windowText" lastClr="000000"/>
            </a:solidFill>
          </a:endParaRPr>
        </a:p>
      </dgm:t>
    </dgm:pt>
    <dgm:pt modelId="{8E83B351-0D7B-4384-9AF2-4AD06E87C709}">
      <dgm:prSet/>
      <dgm:spPr/>
      <dgm:t>
        <a:bodyPr/>
        <a:lstStyle/>
        <a:p>
          <a:r>
            <a:rPr lang="es-ES" dirty="0"/>
            <a:t>Convento de Santa Brígida</a:t>
          </a:r>
        </a:p>
      </dgm:t>
    </dgm:pt>
    <dgm:pt modelId="{5B336F08-853C-4DA6-98CF-626509312177}" type="parTrans" cxnId="{AD270099-1790-4379-AB35-2CC20317B2C1}">
      <dgm:prSet/>
      <dgm:spPr/>
      <dgm:t>
        <a:bodyPr/>
        <a:lstStyle/>
        <a:p>
          <a:endParaRPr lang="es-ES"/>
        </a:p>
      </dgm:t>
    </dgm:pt>
    <dgm:pt modelId="{A34CF81B-92CA-4337-AA71-4D70FCF2DB49}" type="sibTrans" cxnId="{AD270099-1790-4379-AB35-2CC20317B2C1}">
      <dgm:prSet/>
      <dgm:spPr/>
      <dgm:t>
        <a:bodyPr/>
        <a:lstStyle/>
        <a:p>
          <a:endParaRPr lang="es-ES"/>
        </a:p>
      </dgm:t>
    </dgm:pt>
    <dgm:pt modelId="{F3379A2E-022F-4E3D-8EBA-14BC30917F63}">
      <dgm:prSet/>
      <dgm:spPr/>
      <dgm:t>
        <a:bodyPr/>
        <a:lstStyle/>
        <a:p>
          <a:r>
            <a:rPr lang="es-ES"/>
            <a:t>Iglesia de San Martín </a:t>
          </a:r>
        </a:p>
      </dgm:t>
    </dgm:pt>
    <dgm:pt modelId="{E512E1DF-E429-4607-85EC-F23757456317}" type="parTrans" cxnId="{C82CD285-2C48-461D-912F-F90840C20FA1}">
      <dgm:prSet/>
      <dgm:spPr/>
      <dgm:t>
        <a:bodyPr/>
        <a:lstStyle/>
        <a:p>
          <a:endParaRPr lang="es-ES"/>
        </a:p>
      </dgm:t>
    </dgm:pt>
    <dgm:pt modelId="{C6F089C7-DDCB-402C-AC70-E996A438785F}" type="sibTrans" cxnId="{C82CD285-2C48-461D-912F-F90840C20FA1}">
      <dgm:prSet/>
      <dgm:spPr/>
      <dgm:t>
        <a:bodyPr/>
        <a:lstStyle/>
        <a:p>
          <a:endParaRPr lang="es-ES"/>
        </a:p>
      </dgm:t>
    </dgm:pt>
    <dgm:pt modelId="{4B3D1467-4B33-4BF8-AB31-FF49C33555A1}">
      <dgm:prSet/>
      <dgm:spPr/>
      <dgm:t>
        <a:bodyPr/>
        <a:lstStyle/>
        <a:p>
          <a:r>
            <a:rPr lang="es-ES"/>
            <a:t>Iglesia de Santa Eulalia</a:t>
          </a:r>
        </a:p>
      </dgm:t>
    </dgm:pt>
    <dgm:pt modelId="{7A94E4EA-F0DC-48EE-8E3B-6050FDD2C99F}" type="parTrans" cxnId="{95CB05B6-AAA0-4907-8E66-B99C60BF42DF}">
      <dgm:prSet/>
      <dgm:spPr/>
      <dgm:t>
        <a:bodyPr/>
        <a:lstStyle/>
        <a:p>
          <a:endParaRPr lang="es-ES"/>
        </a:p>
      </dgm:t>
    </dgm:pt>
    <dgm:pt modelId="{066A652E-FB04-49AA-B9C4-25CA68A615FB}" type="sibTrans" cxnId="{95CB05B6-AAA0-4907-8E66-B99C60BF42DF}">
      <dgm:prSet/>
      <dgm:spPr/>
      <dgm:t>
        <a:bodyPr/>
        <a:lstStyle/>
        <a:p>
          <a:endParaRPr lang="es-ES"/>
        </a:p>
      </dgm:t>
    </dgm:pt>
    <dgm:pt modelId="{0ADFFFD1-E62F-4A97-9937-DE80D3D35307}">
      <dgm:prSet/>
      <dgm:spPr/>
      <dgm:t>
        <a:bodyPr/>
        <a:lstStyle/>
        <a:p>
          <a:r>
            <a:rPr lang="es-ES"/>
            <a:t>Iglesia de Santa María</a:t>
          </a:r>
        </a:p>
      </dgm:t>
    </dgm:pt>
    <dgm:pt modelId="{D6CFF97A-F887-4FBD-903D-F4C8E1BF760D}" type="parTrans" cxnId="{3A9A7841-180A-4E8B-B95D-C42F3D339628}">
      <dgm:prSet/>
      <dgm:spPr/>
      <dgm:t>
        <a:bodyPr/>
        <a:lstStyle/>
        <a:p>
          <a:endParaRPr lang="es-ES"/>
        </a:p>
      </dgm:t>
    </dgm:pt>
    <dgm:pt modelId="{FB027F7B-4F6F-48A9-A262-B002EFF08AF6}" type="sibTrans" cxnId="{3A9A7841-180A-4E8B-B95D-C42F3D339628}">
      <dgm:prSet/>
      <dgm:spPr/>
      <dgm:t>
        <a:bodyPr/>
        <a:lstStyle/>
        <a:p>
          <a:endParaRPr lang="es-ES"/>
        </a:p>
      </dgm:t>
    </dgm:pt>
    <dgm:pt modelId="{502D64E0-B614-4A96-92B3-4FC01D5AD714}">
      <dgm:prSet/>
      <dgm:spPr/>
      <dgm:t>
        <a:bodyPr/>
        <a:lstStyle/>
        <a:p>
          <a:r>
            <a:rPr lang="es-ES"/>
            <a:t>Iglesia de san Juan</a:t>
          </a:r>
        </a:p>
      </dgm:t>
    </dgm:pt>
    <dgm:pt modelId="{C540BFDD-AE5B-45E4-919D-E737634B89FD}" type="parTrans" cxnId="{81A618BE-0B81-4201-B0DF-596C8045BC55}">
      <dgm:prSet/>
      <dgm:spPr/>
      <dgm:t>
        <a:bodyPr/>
        <a:lstStyle/>
        <a:p>
          <a:endParaRPr lang="es-ES"/>
        </a:p>
      </dgm:t>
    </dgm:pt>
    <dgm:pt modelId="{993853C3-56DE-492A-A5D6-9C81884C9C55}" type="sibTrans" cxnId="{81A618BE-0B81-4201-B0DF-596C8045BC55}">
      <dgm:prSet/>
      <dgm:spPr/>
      <dgm:t>
        <a:bodyPr/>
        <a:lstStyle/>
        <a:p>
          <a:endParaRPr lang="es-ES"/>
        </a:p>
      </dgm:t>
    </dgm:pt>
    <dgm:pt modelId="{C29A290A-BC2A-4188-AF54-35312B459905}">
      <dgm:prSet/>
      <dgm:spPr/>
      <dgm:t>
        <a:bodyPr/>
        <a:lstStyle/>
        <a:p>
          <a:r>
            <a:rPr lang="es-ES"/>
            <a:t>Iglesia de San Francisco</a:t>
          </a:r>
        </a:p>
      </dgm:t>
    </dgm:pt>
    <dgm:pt modelId="{5C06CE9C-9037-4F4D-B66F-965DFCBFD23A}" type="parTrans" cxnId="{2A5F9B60-0F9A-4466-8F37-3D9E5CB0A249}">
      <dgm:prSet/>
      <dgm:spPr/>
      <dgm:t>
        <a:bodyPr/>
        <a:lstStyle/>
        <a:p>
          <a:endParaRPr lang="es-ES"/>
        </a:p>
      </dgm:t>
    </dgm:pt>
    <dgm:pt modelId="{C067149B-E5FC-4EAB-B3C8-629CE9313404}" type="sibTrans" cxnId="{2A5F9B60-0F9A-4466-8F37-3D9E5CB0A249}">
      <dgm:prSet/>
      <dgm:spPr/>
      <dgm:t>
        <a:bodyPr/>
        <a:lstStyle/>
        <a:p>
          <a:endParaRPr lang="es-ES"/>
        </a:p>
      </dgm:t>
    </dgm:pt>
    <dgm:pt modelId="{8A68B430-59B9-4CB1-BCB1-0E0F27C9625B}">
      <dgm:prSet/>
      <dgm:spPr/>
      <dgm:t>
        <a:bodyPr/>
        <a:lstStyle/>
        <a:p>
          <a:r>
            <a:rPr lang="es-ES"/>
            <a:t>Iglesia del Corpus Christi </a:t>
          </a:r>
        </a:p>
      </dgm:t>
    </dgm:pt>
    <dgm:pt modelId="{C3CAB6EF-88A4-4C61-8C26-5EBCE9B5CBF8}" type="parTrans" cxnId="{4F039E84-95D8-4C8D-AEF3-FF6959219EF8}">
      <dgm:prSet/>
      <dgm:spPr/>
      <dgm:t>
        <a:bodyPr/>
        <a:lstStyle/>
        <a:p>
          <a:endParaRPr lang="es-ES"/>
        </a:p>
      </dgm:t>
    </dgm:pt>
    <dgm:pt modelId="{799F7415-1E1C-4B00-84F8-E79348EBC721}" type="sibTrans" cxnId="{4F039E84-95D8-4C8D-AEF3-FF6959219EF8}">
      <dgm:prSet/>
      <dgm:spPr/>
      <dgm:t>
        <a:bodyPr/>
        <a:lstStyle/>
        <a:p>
          <a:endParaRPr lang="es-ES"/>
        </a:p>
      </dgm:t>
    </dgm:pt>
    <dgm:pt modelId="{507D2CBE-35A1-4C32-9185-4EFC4B740913}">
      <dgm:prSet/>
      <dgm:spPr/>
      <dgm:t>
        <a:bodyPr/>
        <a:lstStyle/>
        <a:p>
          <a:r>
            <a:rPr lang="es-ES"/>
            <a:t>Antiguo monasterio de San Francisco</a:t>
          </a:r>
        </a:p>
      </dgm:t>
    </dgm:pt>
    <dgm:pt modelId="{71FF9D7C-77EE-4805-A89F-AB3FF5CB7718}" type="parTrans" cxnId="{598F668E-DB64-4ABA-B96B-C83FAA845EA5}">
      <dgm:prSet/>
      <dgm:spPr/>
      <dgm:t>
        <a:bodyPr/>
        <a:lstStyle/>
        <a:p>
          <a:endParaRPr lang="es-ES"/>
        </a:p>
      </dgm:t>
    </dgm:pt>
    <dgm:pt modelId="{29092B4F-F3AF-4C4C-B027-D11945D8F745}" type="sibTrans" cxnId="{598F668E-DB64-4ABA-B96B-C83FAA845EA5}">
      <dgm:prSet/>
      <dgm:spPr/>
      <dgm:t>
        <a:bodyPr/>
        <a:lstStyle/>
        <a:p>
          <a:endParaRPr lang="es-ES"/>
        </a:p>
      </dgm:t>
    </dgm:pt>
    <dgm:pt modelId="{3957BC7D-FEA9-48D3-BA5A-33697AC24574}">
      <dgm:prSet/>
      <dgm:spPr/>
      <dgm:t>
        <a:bodyPr/>
        <a:lstStyle/>
        <a:p>
          <a:r>
            <a:rPr lang="es-ES"/>
            <a:t>Iglesia-capilla del antiguo hospital de San Marcos</a:t>
          </a:r>
        </a:p>
      </dgm:t>
    </dgm:pt>
    <dgm:pt modelId="{6D69A9DB-3FBD-4793-82F7-171D916E5353}" type="parTrans" cxnId="{17B55B22-5B70-42B3-8452-D89C153F81F6}">
      <dgm:prSet/>
      <dgm:spPr/>
      <dgm:t>
        <a:bodyPr/>
        <a:lstStyle/>
        <a:p>
          <a:endParaRPr lang="es-ES"/>
        </a:p>
      </dgm:t>
    </dgm:pt>
    <dgm:pt modelId="{A112329F-CDED-42E1-AFF9-8E6BBBF2E424}" type="sibTrans" cxnId="{17B55B22-5B70-42B3-8452-D89C153F81F6}">
      <dgm:prSet/>
      <dgm:spPr/>
      <dgm:t>
        <a:bodyPr/>
        <a:lstStyle/>
        <a:p>
          <a:endParaRPr lang="es-ES"/>
        </a:p>
      </dgm:t>
    </dgm:pt>
    <dgm:pt modelId="{F3E3E078-6517-4F7F-B593-019D6F6B268D}">
      <dgm:prSet/>
      <dgm:spPr/>
      <dgm:t>
        <a:bodyPr/>
        <a:lstStyle/>
        <a:p>
          <a:r>
            <a:rPr lang="es-ES"/>
            <a:t>Ermita de la Vera Cruz</a:t>
          </a:r>
        </a:p>
      </dgm:t>
    </dgm:pt>
    <dgm:pt modelId="{751C1879-79E1-4183-98EF-03F6749C4D18}" type="parTrans" cxnId="{E57A9310-8D7B-4EBB-B7A4-8C9AFC4D4DF8}">
      <dgm:prSet/>
      <dgm:spPr/>
      <dgm:t>
        <a:bodyPr/>
        <a:lstStyle/>
        <a:p>
          <a:endParaRPr lang="es-ES"/>
        </a:p>
      </dgm:t>
    </dgm:pt>
    <dgm:pt modelId="{45D9D463-C647-4FD4-BEE0-F60E4785F961}" type="sibTrans" cxnId="{E57A9310-8D7B-4EBB-B7A4-8C9AFC4D4DF8}">
      <dgm:prSet/>
      <dgm:spPr/>
      <dgm:t>
        <a:bodyPr/>
        <a:lstStyle/>
        <a:p>
          <a:endParaRPr lang="es-ES"/>
        </a:p>
      </dgm:t>
    </dgm:pt>
    <dgm:pt modelId="{751D4ECD-B274-4745-97EC-C9FDD3CF947D}">
      <dgm:prSet/>
      <dgm:spPr/>
      <dgm:t>
        <a:bodyPr/>
        <a:lstStyle/>
        <a:p>
          <a:r>
            <a:rPr lang="es-ES"/>
            <a:t>Ermita de Nuestra Señora del Carmen</a:t>
          </a:r>
        </a:p>
      </dgm:t>
    </dgm:pt>
    <dgm:pt modelId="{2D851870-F8EE-44B2-88A9-6528EA6A7D87}" type="parTrans" cxnId="{BDD4092C-117D-4E06-ADCD-92F2B9357EF0}">
      <dgm:prSet/>
      <dgm:spPr/>
      <dgm:t>
        <a:bodyPr/>
        <a:lstStyle/>
        <a:p>
          <a:endParaRPr lang="es-ES"/>
        </a:p>
      </dgm:t>
    </dgm:pt>
    <dgm:pt modelId="{8A0B8404-4FAC-468D-B086-4D315C5DEBED}" type="sibTrans" cxnId="{BDD4092C-117D-4E06-ADCD-92F2B9357EF0}">
      <dgm:prSet/>
      <dgm:spPr/>
      <dgm:t>
        <a:bodyPr/>
        <a:lstStyle/>
        <a:p>
          <a:endParaRPr lang="es-ES"/>
        </a:p>
      </dgm:t>
    </dgm:pt>
    <dgm:pt modelId="{8A073F11-D62F-480B-8009-77C9D313378D}">
      <dgm:prSet/>
      <dgm:spPr/>
      <dgm:t>
        <a:bodyPr/>
        <a:lstStyle/>
        <a:p>
          <a:r>
            <a:rPr lang="es-ES"/>
            <a:t>Ermita de Jesús Nazareno</a:t>
          </a:r>
        </a:p>
      </dgm:t>
    </dgm:pt>
    <dgm:pt modelId="{9E7654C5-EC45-401F-90E2-48EC90E1CF2B}" type="parTrans" cxnId="{CEF12A77-AF4D-4FD6-B88F-80DF8242CBBD}">
      <dgm:prSet/>
      <dgm:spPr/>
      <dgm:t>
        <a:bodyPr/>
        <a:lstStyle/>
        <a:p>
          <a:endParaRPr lang="es-ES"/>
        </a:p>
      </dgm:t>
    </dgm:pt>
    <dgm:pt modelId="{28DABA64-3FEE-416B-871E-BB7497F49A33}" type="sibTrans" cxnId="{CEF12A77-AF4D-4FD6-B88F-80DF8242CBBD}">
      <dgm:prSet/>
      <dgm:spPr/>
      <dgm:t>
        <a:bodyPr/>
        <a:lstStyle/>
        <a:p>
          <a:endParaRPr lang="es-ES"/>
        </a:p>
      </dgm:t>
    </dgm:pt>
    <dgm:pt modelId="{D92FA87A-FF98-411B-ACF3-8CA9BC429F9E}">
      <dgm:prSet/>
      <dgm:spPr/>
      <dgm:t>
        <a:bodyPr/>
        <a:lstStyle/>
        <a:p>
          <a:r>
            <a:rPr lang="es-ES"/>
            <a:t>Ermita de la Virgen de Carejas</a:t>
          </a:r>
        </a:p>
      </dgm:t>
    </dgm:pt>
    <dgm:pt modelId="{3EA2A622-3D33-4E8C-A17B-FE4752F2166A}" type="parTrans" cxnId="{9B863EA7-835F-4DB2-8E77-7418006CA293}">
      <dgm:prSet/>
      <dgm:spPr/>
      <dgm:t>
        <a:bodyPr/>
        <a:lstStyle/>
        <a:p>
          <a:endParaRPr lang="es-ES"/>
        </a:p>
      </dgm:t>
    </dgm:pt>
    <dgm:pt modelId="{8690DD91-645C-40F1-8463-E075EEDA18C2}" type="sibTrans" cxnId="{9B863EA7-835F-4DB2-8E77-7418006CA293}">
      <dgm:prSet/>
      <dgm:spPr/>
      <dgm:t>
        <a:bodyPr/>
        <a:lstStyle/>
        <a:p>
          <a:endParaRPr lang="es-ES"/>
        </a:p>
      </dgm:t>
    </dgm:pt>
    <dgm:pt modelId="{E2B39956-DBB2-444B-9C18-FEA08359E694}">
      <dgm:prSet/>
      <dgm:spPr/>
      <dgm:t>
        <a:bodyPr/>
        <a:lstStyle/>
        <a:p>
          <a:r>
            <a:rPr lang="es-ES"/>
            <a:t>Ermita del canal</a:t>
          </a:r>
        </a:p>
      </dgm:t>
    </dgm:pt>
    <dgm:pt modelId="{E4E70445-EFC0-4872-A886-11643EBA3EA0}" type="parTrans" cxnId="{CB60D7A1-B78B-404A-892C-3B7795A7346D}">
      <dgm:prSet/>
      <dgm:spPr/>
      <dgm:t>
        <a:bodyPr/>
        <a:lstStyle/>
        <a:p>
          <a:endParaRPr lang="es-ES"/>
        </a:p>
      </dgm:t>
    </dgm:pt>
    <dgm:pt modelId="{42407379-53FA-47A7-ACD0-0637852B7F06}" type="sibTrans" cxnId="{CB60D7A1-B78B-404A-892C-3B7795A7346D}">
      <dgm:prSet/>
      <dgm:spPr/>
      <dgm:t>
        <a:bodyPr/>
        <a:lstStyle/>
        <a:p>
          <a:endParaRPr lang="es-ES"/>
        </a:p>
      </dgm:t>
    </dgm:pt>
    <dgm:pt modelId="{48950202-7676-42DF-85D9-BF0DDD530A60}" type="pres">
      <dgm:prSet presAssocID="{A13136C0-941E-4AC8-A768-CBE99E6F17BC}" presName="CompostProcess" presStyleCnt="0">
        <dgm:presLayoutVars>
          <dgm:dir/>
          <dgm:resizeHandles val="exact"/>
        </dgm:presLayoutVars>
      </dgm:prSet>
      <dgm:spPr/>
    </dgm:pt>
    <dgm:pt modelId="{3D326707-EC96-47A2-930D-D4791400C068}" type="pres">
      <dgm:prSet presAssocID="{A13136C0-941E-4AC8-A768-CBE99E6F17BC}" presName="arrow" presStyleLbl="bgShp" presStyleIdx="0" presStyleCnt="1"/>
      <dgm:spPr/>
    </dgm:pt>
    <dgm:pt modelId="{F5ED8B10-0F35-436D-ABE8-738FFC8275B7}" type="pres">
      <dgm:prSet presAssocID="{A13136C0-941E-4AC8-A768-CBE99E6F17BC}" presName="linearProcess" presStyleCnt="0"/>
      <dgm:spPr/>
    </dgm:pt>
    <dgm:pt modelId="{79CC20DA-CFEA-463F-BDE4-BEE1333A7431}" type="pres">
      <dgm:prSet presAssocID="{AEA5CFC7-202F-44EA-8E11-B7EDD0B388FB}" presName="textNode" presStyleLbl="node1" presStyleIdx="0" presStyleCnt="4">
        <dgm:presLayoutVars>
          <dgm:bulletEnabled val="1"/>
        </dgm:presLayoutVars>
      </dgm:prSet>
      <dgm:spPr/>
      <dgm:t>
        <a:bodyPr/>
        <a:lstStyle/>
        <a:p>
          <a:endParaRPr lang="es-ES"/>
        </a:p>
      </dgm:t>
    </dgm:pt>
    <dgm:pt modelId="{BDCD9BA3-8779-4BE8-8F1C-D869ED35FF14}" type="pres">
      <dgm:prSet presAssocID="{04021A6F-1DB5-4883-8C96-EAF2954052A6}" presName="sibTrans" presStyleCnt="0"/>
      <dgm:spPr/>
    </dgm:pt>
    <dgm:pt modelId="{EA273FD3-15A4-46E6-9F19-35E748584FF3}" type="pres">
      <dgm:prSet presAssocID="{4350B931-3911-483A-998E-7732BF8BCA81}" presName="textNode" presStyleLbl="node1" presStyleIdx="1" presStyleCnt="4">
        <dgm:presLayoutVars>
          <dgm:bulletEnabled val="1"/>
        </dgm:presLayoutVars>
      </dgm:prSet>
      <dgm:spPr/>
      <dgm:t>
        <a:bodyPr/>
        <a:lstStyle/>
        <a:p>
          <a:endParaRPr lang="es-ES"/>
        </a:p>
      </dgm:t>
    </dgm:pt>
    <dgm:pt modelId="{2D2CCB92-27FC-4251-B79E-E9268649A3A1}" type="pres">
      <dgm:prSet presAssocID="{005819B4-1CC0-4F28-BBAA-1FBCA5DFA945}" presName="sibTrans" presStyleCnt="0"/>
      <dgm:spPr/>
    </dgm:pt>
    <dgm:pt modelId="{9589F119-FCD6-44DF-A23F-C11FD6AE7FB9}" type="pres">
      <dgm:prSet presAssocID="{41E6091F-803B-4BD4-B3C0-52603BE923A1}" presName="textNode" presStyleLbl="node1" presStyleIdx="2" presStyleCnt="4">
        <dgm:presLayoutVars>
          <dgm:bulletEnabled val="1"/>
        </dgm:presLayoutVars>
      </dgm:prSet>
      <dgm:spPr/>
      <dgm:t>
        <a:bodyPr/>
        <a:lstStyle/>
        <a:p>
          <a:endParaRPr lang="es-ES"/>
        </a:p>
      </dgm:t>
    </dgm:pt>
    <dgm:pt modelId="{1B0A1B18-8232-440E-8310-A4FA2EF6AAC2}" type="pres">
      <dgm:prSet presAssocID="{3637F8FD-6DC7-41A3-9A11-781BA39AD058}" presName="sibTrans" presStyleCnt="0"/>
      <dgm:spPr/>
    </dgm:pt>
    <dgm:pt modelId="{2B2CAB31-B557-4056-8052-BBA8F222C80D}" type="pres">
      <dgm:prSet presAssocID="{B83B1387-F205-4D6A-B208-3E6F241B5EF3}" presName="textNode" presStyleLbl="node1" presStyleIdx="3" presStyleCnt="4">
        <dgm:presLayoutVars>
          <dgm:bulletEnabled val="1"/>
        </dgm:presLayoutVars>
      </dgm:prSet>
      <dgm:spPr/>
      <dgm:t>
        <a:bodyPr/>
        <a:lstStyle/>
        <a:p>
          <a:endParaRPr lang="es-ES"/>
        </a:p>
      </dgm:t>
    </dgm:pt>
  </dgm:ptLst>
  <dgm:cxnLst>
    <dgm:cxn modelId="{828DB0BE-0AE7-4AD1-99DB-CADB5D60A655}" type="presOf" srcId="{AEA5CFC7-202F-44EA-8E11-B7EDD0B388FB}" destId="{79CC20DA-CFEA-463F-BDE4-BEE1333A7431}" srcOrd="0" destOrd="0" presId="urn:microsoft.com/office/officeart/2005/8/layout/hProcess9"/>
    <dgm:cxn modelId="{B9794C7E-1ADB-44C0-B916-DD4F480AC50B}" srcId="{A13136C0-941E-4AC8-A768-CBE99E6F17BC}" destId="{AEA5CFC7-202F-44EA-8E11-B7EDD0B388FB}" srcOrd="0" destOrd="0" parTransId="{4A0D96A4-32E7-4637-985D-FEF6E75E6B71}" sibTransId="{04021A6F-1DB5-4883-8C96-EAF2954052A6}"/>
    <dgm:cxn modelId="{598F668E-DB64-4ABA-B96B-C83FAA845EA5}" srcId="{AEA5CFC7-202F-44EA-8E11-B7EDD0B388FB}" destId="{507D2CBE-35A1-4C32-9185-4EFC4B740913}" srcOrd="1" destOrd="0" parTransId="{71FF9D7C-77EE-4805-A89F-AB3FF5CB7718}" sibTransId="{29092B4F-F3AF-4C4C-B027-D11945D8F745}"/>
    <dgm:cxn modelId="{98B822A0-CB7C-47DF-924A-415E97E4B845}" type="presOf" srcId="{8A073F11-D62F-480B-8009-77C9D313378D}" destId="{EA273FD3-15A4-46E6-9F19-35E748584FF3}" srcOrd="0" destOrd="3" presId="urn:microsoft.com/office/officeart/2005/8/layout/hProcess9"/>
    <dgm:cxn modelId="{252B1EE9-DA46-4B75-B815-1FA5AD6BEBD3}" type="presOf" srcId="{41E6091F-803B-4BD4-B3C0-52603BE923A1}" destId="{9589F119-FCD6-44DF-A23F-C11FD6AE7FB9}" srcOrd="0" destOrd="0" presId="urn:microsoft.com/office/officeart/2005/8/layout/hProcess9"/>
    <dgm:cxn modelId="{E1C78BFC-F294-40FE-BC06-1C6A5647B6B4}" type="presOf" srcId="{507D2CBE-35A1-4C32-9185-4EFC4B740913}" destId="{79CC20DA-CFEA-463F-BDE4-BEE1333A7431}" srcOrd="0" destOrd="2" presId="urn:microsoft.com/office/officeart/2005/8/layout/hProcess9"/>
    <dgm:cxn modelId="{3A9A7841-180A-4E8B-B95D-C42F3D339628}" srcId="{B83B1387-F205-4D6A-B208-3E6F241B5EF3}" destId="{0ADFFFD1-E62F-4A97-9937-DE80D3D35307}" srcOrd="2" destOrd="0" parTransId="{D6CFF97A-F887-4FBD-903D-F4C8E1BF760D}" sibTransId="{FB027F7B-4F6F-48A9-A262-B002EFF08AF6}"/>
    <dgm:cxn modelId="{2A5F9B60-0F9A-4466-8F37-3D9E5CB0A249}" srcId="{B83B1387-F205-4D6A-B208-3E6F241B5EF3}" destId="{C29A290A-BC2A-4188-AF54-35312B459905}" srcOrd="4" destOrd="0" parTransId="{5C06CE9C-9037-4F4D-B66F-965DFCBFD23A}" sibTransId="{C067149B-E5FC-4EAB-B3C8-629CE9313404}"/>
    <dgm:cxn modelId="{5A96271B-22BE-4089-93E6-C3880960AD50}" type="presOf" srcId="{A13136C0-941E-4AC8-A768-CBE99E6F17BC}" destId="{48950202-7676-42DF-85D9-BF0DDD530A60}" srcOrd="0" destOrd="0" presId="urn:microsoft.com/office/officeart/2005/8/layout/hProcess9"/>
    <dgm:cxn modelId="{17B55B22-5B70-42B3-8452-D89C153F81F6}" srcId="{41E6091F-803B-4BD4-B3C0-52603BE923A1}" destId="{3957BC7D-FEA9-48D3-BA5A-33697AC24574}" srcOrd="0" destOrd="0" parTransId="{6D69A9DB-3FBD-4793-82F7-171D916E5353}" sibTransId="{A112329F-CDED-42E1-AFF9-8E6BBBF2E424}"/>
    <dgm:cxn modelId="{4F039E84-95D8-4C8D-AEF3-FF6959219EF8}" srcId="{B83B1387-F205-4D6A-B208-3E6F241B5EF3}" destId="{8A68B430-59B9-4CB1-BCB1-0E0F27C9625B}" srcOrd="5" destOrd="0" parTransId="{C3CAB6EF-88A4-4C61-8C26-5EBCE9B5CBF8}" sibTransId="{799F7415-1E1C-4B00-84F8-E79348EBC721}"/>
    <dgm:cxn modelId="{CEF12A77-AF4D-4FD6-B88F-80DF8242CBBD}" srcId="{4350B931-3911-483A-998E-7732BF8BCA81}" destId="{8A073F11-D62F-480B-8009-77C9D313378D}" srcOrd="2" destOrd="0" parTransId="{9E7654C5-EC45-401F-90E2-48EC90E1CF2B}" sibTransId="{28DABA64-3FEE-416B-871E-BB7497F49A33}"/>
    <dgm:cxn modelId="{F89F8ACE-0FF6-43A8-B911-EAA5EC6E7AA2}" type="presOf" srcId="{502D64E0-B614-4A96-92B3-4FC01D5AD714}" destId="{2B2CAB31-B557-4056-8052-BBA8F222C80D}" srcOrd="0" destOrd="4" presId="urn:microsoft.com/office/officeart/2005/8/layout/hProcess9"/>
    <dgm:cxn modelId="{749492CA-4092-4E5F-A1BD-BAA8BE0C8167}" type="presOf" srcId="{8E83B351-0D7B-4384-9AF2-4AD06E87C709}" destId="{79CC20DA-CFEA-463F-BDE4-BEE1333A7431}" srcOrd="0" destOrd="1" presId="urn:microsoft.com/office/officeart/2005/8/layout/hProcess9"/>
    <dgm:cxn modelId="{AFA30EB2-CB46-4595-BD05-77D7098625B3}" type="presOf" srcId="{E2B39956-DBB2-444B-9C18-FEA08359E694}" destId="{EA273FD3-15A4-46E6-9F19-35E748584FF3}" srcOrd="0" destOrd="5" presId="urn:microsoft.com/office/officeart/2005/8/layout/hProcess9"/>
    <dgm:cxn modelId="{CB60D7A1-B78B-404A-892C-3B7795A7346D}" srcId="{4350B931-3911-483A-998E-7732BF8BCA81}" destId="{E2B39956-DBB2-444B-9C18-FEA08359E694}" srcOrd="4" destOrd="0" parTransId="{E4E70445-EFC0-4872-A886-11643EBA3EA0}" sibTransId="{42407379-53FA-47A7-ACD0-0637852B7F06}"/>
    <dgm:cxn modelId="{E57A9310-8D7B-4EBB-B7A4-8C9AFC4D4DF8}" srcId="{4350B931-3911-483A-998E-7732BF8BCA81}" destId="{F3E3E078-6517-4F7F-B593-019D6F6B268D}" srcOrd="0" destOrd="0" parTransId="{751C1879-79E1-4183-98EF-03F6749C4D18}" sibTransId="{45D9D463-C647-4FD4-BEE0-F60E4785F961}"/>
    <dgm:cxn modelId="{33802048-3C51-44BB-A1AF-53C59DB380F4}" type="presOf" srcId="{F3379A2E-022F-4E3D-8EBA-14BC30917F63}" destId="{2B2CAB31-B557-4056-8052-BBA8F222C80D}" srcOrd="0" destOrd="1" presId="urn:microsoft.com/office/officeart/2005/8/layout/hProcess9"/>
    <dgm:cxn modelId="{00213370-997A-49A6-8EF1-EAA376C92710}" type="presOf" srcId="{0ADFFFD1-E62F-4A97-9937-DE80D3D35307}" destId="{2B2CAB31-B557-4056-8052-BBA8F222C80D}" srcOrd="0" destOrd="3" presId="urn:microsoft.com/office/officeart/2005/8/layout/hProcess9"/>
    <dgm:cxn modelId="{1BF6530F-25D3-4A0F-89BB-98A8EDC1A939}" type="presOf" srcId="{C29A290A-BC2A-4188-AF54-35312B459905}" destId="{2B2CAB31-B557-4056-8052-BBA8F222C80D}" srcOrd="0" destOrd="5" presId="urn:microsoft.com/office/officeart/2005/8/layout/hProcess9"/>
    <dgm:cxn modelId="{AD270099-1790-4379-AB35-2CC20317B2C1}" srcId="{AEA5CFC7-202F-44EA-8E11-B7EDD0B388FB}" destId="{8E83B351-0D7B-4384-9AF2-4AD06E87C709}" srcOrd="0" destOrd="0" parTransId="{5B336F08-853C-4DA6-98CF-626509312177}" sibTransId="{A34CF81B-92CA-4337-AA71-4D70FCF2DB49}"/>
    <dgm:cxn modelId="{FA9B0254-B03D-4839-9BF0-12BD644AC6BB}" type="presOf" srcId="{D92FA87A-FF98-411B-ACF3-8CA9BC429F9E}" destId="{EA273FD3-15A4-46E6-9F19-35E748584FF3}" srcOrd="0" destOrd="4" presId="urn:microsoft.com/office/officeart/2005/8/layout/hProcess9"/>
    <dgm:cxn modelId="{325F9F03-9CFD-4FA2-ACB9-3E681762820B}" srcId="{A13136C0-941E-4AC8-A768-CBE99E6F17BC}" destId="{4350B931-3911-483A-998E-7732BF8BCA81}" srcOrd="1" destOrd="0" parTransId="{34915A47-C29B-4A45-9090-EA6029A7F430}" sibTransId="{005819B4-1CC0-4F28-BBAA-1FBCA5DFA945}"/>
    <dgm:cxn modelId="{7413A894-D39A-4515-9EB3-79CB15EFEB2E}" type="presOf" srcId="{4350B931-3911-483A-998E-7732BF8BCA81}" destId="{EA273FD3-15A4-46E6-9F19-35E748584FF3}" srcOrd="0" destOrd="0" presId="urn:microsoft.com/office/officeart/2005/8/layout/hProcess9"/>
    <dgm:cxn modelId="{57141441-726A-4FF1-8669-47B5F2674EB5}" type="presOf" srcId="{8A68B430-59B9-4CB1-BCB1-0E0F27C9625B}" destId="{2B2CAB31-B557-4056-8052-BBA8F222C80D}" srcOrd="0" destOrd="6" presId="urn:microsoft.com/office/officeart/2005/8/layout/hProcess9"/>
    <dgm:cxn modelId="{99575993-67A1-4826-B6A0-479C52F4752D}" type="presOf" srcId="{B83B1387-F205-4D6A-B208-3E6F241B5EF3}" destId="{2B2CAB31-B557-4056-8052-BBA8F222C80D}" srcOrd="0" destOrd="0" presId="urn:microsoft.com/office/officeart/2005/8/layout/hProcess9"/>
    <dgm:cxn modelId="{95CB05B6-AAA0-4907-8E66-B99C60BF42DF}" srcId="{B83B1387-F205-4D6A-B208-3E6F241B5EF3}" destId="{4B3D1467-4B33-4BF8-AB31-FF49C33555A1}" srcOrd="1" destOrd="0" parTransId="{7A94E4EA-F0DC-48EE-8E3B-6050FDD2C99F}" sibTransId="{066A652E-FB04-49AA-B9C4-25CA68A615FB}"/>
    <dgm:cxn modelId="{F9F6D752-88EF-4831-BDCD-B9890058DA60}" type="presOf" srcId="{3957BC7D-FEA9-48D3-BA5A-33697AC24574}" destId="{9589F119-FCD6-44DF-A23F-C11FD6AE7FB9}" srcOrd="0" destOrd="1" presId="urn:microsoft.com/office/officeart/2005/8/layout/hProcess9"/>
    <dgm:cxn modelId="{C5CA103D-621A-4732-BFA5-CB57AC2F26D7}" type="presOf" srcId="{751D4ECD-B274-4745-97EC-C9FDD3CF947D}" destId="{EA273FD3-15A4-46E6-9F19-35E748584FF3}" srcOrd="0" destOrd="2" presId="urn:microsoft.com/office/officeart/2005/8/layout/hProcess9"/>
    <dgm:cxn modelId="{2B5E753A-FB54-4555-A396-8F44A88B480D}" type="presOf" srcId="{4B3D1467-4B33-4BF8-AB31-FF49C33555A1}" destId="{2B2CAB31-B557-4056-8052-BBA8F222C80D}" srcOrd="0" destOrd="2" presId="urn:microsoft.com/office/officeart/2005/8/layout/hProcess9"/>
    <dgm:cxn modelId="{C82CD285-2C48-461D-912F-F90840C20FA1}" srcId="{B83B1387-F205-4D6A-B208-3E6F241B5EF3}" destId="{F3379A2E-022F-4E3D-8EBA-14BC30917F63}" srcOrd="0" destOrd="0" parTransId="{E512E1DF-E429-4607-85EC-F23757456317}" sibTransId="{C6F089C7-DDCB-402C-AC70-E996A438785F}"/>
    <dgm:cxn modelId="{81A618BE-0B81-4201-B0DF-596C8045BC55}" srcId="{B83B1387-F205-4D6A-B208-3E6F241B5EF3}" destId="{502D64E0-B614-4A96-92B3-4FC01D5AD714}" srcOrd="3" destOrd="0" parTransId="{C540BFDD-AE5B-45E4-919D-E737634B89FD}" sibTransId="{993853C3-56DE-492A-A5D6-9C81884C9C55}"/>
    <dgm:cxn modelId="{9B863EA7-835F-4DB2-8E77-7418006CA293}" srcId="{4350B931-3911-483A-998E-7732BF8BCA81}" destId="{D92FA87A-FF98-411B-ACF3-8CA9BC429F9E}" srcOrd="3" destOrd="0" parTransId="{3EA2A622-3D33-4E8C-A17B-FE4752F2166A}" sibTransId="{8690DD91-645C-40F1-8463-E075EEDA18C2}"/>
    <dgm:cxn modelId="{049B1A04-A7B3-4CBF-9913-B8AF9FDAE4C6}" type="presOf" srcId="{F3E3E078-6517-4F7F-B593-019D6F6B268D}" destId="{EA273FD3-15A4-46E6-9F19-35E748584FF3}" srcOrd="0" destOrd="1" presId="urn:microsoft.com/office/officeart/2005/8/layout/hProcess9"/>
    <dgm:cxn modelId="{FAA168C7-CD54-40DC-8967-33AB49329071}" srcId="{A13136C0-941E-4AC8-A768-CBE99E6F17BC}" destId="{41E6091F-803B-4BD4-B3C0-52603BE923A1}" srcOrd="2" destOrd="0" parTransId="{5EB3E0B2-0CAD-46A1-AE5F-2877FA86B8C8}" sibTransId="{3637F8FD-6DC7-41A3-9A11-781BA39AD058}"/>
    <dgm:cxn modelId="{BDD4092C-117D-4E06-ADCD-92F2B9357EF0}" srcId="{4350B931-3911-483A-998E-7732BF8BCA81}" destId="{751D4ECD-B274-4745-97EC-C9FDD3CF947D}" srcOrd="1" destOrd="0" parTransId="{2D851870-F8EE-44B2-88A9-6528EA6A7D87}" sibTransId="{8A0B8404-4FAC-468D-B086-4D315C5DEBED}"/>
    <dgm:cxn modelId="{7E0623C4-A578-497E-A65C-E72BA890C136}" srcId="{A13136C0-941E-4AC8-A768-CBE99E6F17BC}" destId="{B83B1387-F205-4D6A-B208-3E6F241B5EF3}" srcOrd="3" destOrd="0" parTransId="{8FAA51B3-62DC-42D6-915A-CBBECD6D9A59}" sibTransId="{9316DF85-A772-43F0-BC4C-686A52C2887C}"/>
    <dgm:cxn modelId="{313C52C1-99BD-4E9D-ABAE-B5240DCBFAD5}" type="presParOf" srcId="{48950202-7676-42DF-85D9-BF0DDD530A60}" destId="{3D326707-EC96-47A2-930D-D4791400C068}" srcOrd="0" destOrd="0" presId="urn:microsoft.com/office/officeart/2005/8/layout/hProcess9"/>
    <dgm:cxn modelId="{D8F64103-86AC-4395-8373-8A99FE785E6B}" type="presParOf" srcId="{48950202-7676-42DF-85D9-BF0DDD530A60}" destId="{F5ED8B10-0F35-436D-ABE8-738FFC8275B7}" srcOrd="1" destOrd="0" presId="urn:microsoft.com/office/officeart/2005/8/layout/hProcess9"/>
    <dgm:cxn modelId="{2B158FA2-C35A-4534-96DB-023542002585}" type="presParOf" srcId="{F5ED8B10-0F35-436D-ABE8-738FFC8275B7}" destId="{79CC20DA-CFEA-463F-BDE4-BEE1333A7431}" srcOrd="0" destOrd="0" presId="urn:microsoft.com/office/officeart/2005/8/layout/hProcess9"/>
    <dgm:cxn modelId="{44716739-9ED1-4F85-9206-6148DEE21382}" type="presParOf" srcId="{F5ED8B10-0F35-436D-ABE8-738FFC8275B7}" destId="{BDCD9BA3-8779-4BE8-8F1C-D869ED35FF14}" srcOrd="1" destOrd="0" presId="urn:microsoft.com/office/officeart/2005/8/layout/hProcess9"/>
    <dgm:cxn modelId="{BC0E54C8-1692-49D7-83C3-E4469479CEFC}" type="presParOf" srcId="{F5ED8B10-0F35-436D-ABE8-738FFC8275B7}" destId="{EA273FD3-15A4-46E6-9F19-35E748584FF3}" srcOrd="2" destOrd="0" presId="urn:microsoft.com/office/officeart/2005/8/layout/hProcess9"/>
    <dgm:cxn modelId="{98221586-CF85-40BE-9D3A-6AEB00286612}" type="presParOf" srcId="{F5ED8B10-0F35-436D-ABE8-738FFC8275B7}" destId="{2D2CCB92-27FC-4251-B79E-E9268649A3A1}" srcOrd="3" destOrd="0" presId="urn:microsoft.com/office/officeart/2005/8/layout/hProcess9"/>
    <dgm:cxn modelId="{9E3E12E2-EC00-4950-9990-84EF0F116A2C}" type="presParOf" srcId="{F5ED8B10-0F35-436D-ABE8-738FFC8275B7}" destId="{9589F119-FCD6-44DF-A23F-C11FD6AE7FB9}" srcOrd="4" destOrd="0" presId="urn:microsoft.com/office/officeart/2005/8/layout/hProcess9"/>
    <dgm:cxn modelId="{57488ECD-A2DB-4142-ADA0-304ACE32AB59}" type="presParOf" srcId="{F5ED8B10-0F35-436D-ABE8-738FFC8275B7}" destId="{1B0A1B18-8232-440E-8310-A4FA2EF6AAC2}" srcOrd="5" destOrd="0" presId="urn:microsoft.com/office/officeart/2005/8/layout/hProcess9"/>
    <dgm:cxn modelId="{363BE90F-08B1-4D9E-B504-15F63F3C2EC8}" type="presParOf" srcId="{F5ED8B10-0F35-436D-ABE8-738FFC8275B7}" destId="{2B2CAB31-B557-4056-8052-BBA8F222C80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6707-EC96-47A2-930D-D4791400C068}">
      <dsp:nvSpPr>
        <dsp:cNvPr id="0" name=""/>
        <dsp:cNvSpPr/>
      </dsp:nvSpPr>
      <dsp:spPr>
        <a:xfrm>
          <a:off x="739499" y="0"/>
          <a:ext cx="8380994" cy="5011947"/>
        </a:xfrm>
        <a:prstGeom prst="rightArrow">
          <a:avLst/>
        </a:prstGeom>
        <a:gradFill rotWithShape="0">
          <a:gsLst>
            <a:gs pos="0">
              <a:schemeClr val="accent5">
                <a:tint val="40000"/>
                <a:hueOff val="0"/>
                <a:satOff val="0"/>
                <a:lumOff val="0"/>
                <a:alphaOff val="0"/>
                <a:tint val="100000"/>
                <a:shade val="85000"/>
                <a:satMod val="100000"/>
                <a:lumMod val="100000"/>
              </a:schemeClr>
            </a:gs>
            <a:gs pos="100000">
              <a:schemeClr val="accent5">
                <a:tint val="40000"/>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9CC20DA-CFEA-463F-BDE4-BEE1333A7431}">
      <dsp:nvSpPr>
        <dsp:cNvPr id="0" name=""/>
        <dsp:cNvSpPr/>
      </dsp:nvSpPr>
      <dsp:spPr>
        <a:xfrm>
          <a:off x="4934" y="1503584"/>
          <a:ext cx="2373523" cy="2004778"/>
        </a:xfrm>
        <a:prstGeom prst="round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a:t>Conventos/monasterios (2)</a:t>
          </a:r>
        </a:p>
        <a:p>
          <a:pPr marL="114300" lvl="1" indent="-114300" algn="l" defTabSz="577850">
            <a:lnSpc>
              <a:spcPct val="90000"/>
            </a:lnSpc>
            <a:spcBef>
              <a:spcPct val="0"/>
            </a:spcBef>
            <a:spcAft>
              <a:spcPct val="15000"/>
            </a:spcAft>
            <a:buChar char="••"/>
          </a:pPr>
          <a:r>
            <a:rPr lang="es-ES" sz="1300" kern="1200" dirty="0"/>
            <a:t>Convento de Santa Brígida</a:t>
          </a:r>
        </a:p>
        <a:p>
          <a:pPr marL="114300" lvl="1" indent="-114300" algn="l" defTabSz="577850">
            <a:lnSpc>
              <a:spcPct val="90000"/>
            </a:lnSpc>
            <a:spcBef>
              <a:spcPct val="0"/>
            </a:spcBef>
            <a:spcAft>
              <a:spcPct val="15000"/>
            </a:spcAft>
            <a:buChar char="••"/>
          </a:pPr>
          <a:r>
            <a:rPr lang="es-ES" sz="1300" kern="1200"/>
            <a:t>Antiguo monasterio de San Francisco</a:t>
          </a:r>
        </a:p>
      </dsp:txBody>
      <dsp:txXfrm>
        <a:off x="102799" y="1601449"/>
        <a:ext cx="2177793" cy="1809048"/>
      </dsp:txXfrm>
    </dsp:sp>
    <dsp:sp modelId="{EA273FD3-15A4-46E6-9F19-35E748584FF3}">
      <dsp:nvSpPr>
        <dsp:cNvPr id="0" name=""/>
        <dsp:cNvSpPr/>
      </dsp:nvSpPr>
      <dsp:spPr>
        <a:xfrm>
          <a:off x="2497134" y="1503584"/>
          <a:ext cx="2373523" cy="2004778"/>
        </a:xfrm>
        <a:prstGeom prst="roundRect">
          <a:avLst/>
        </a:prstGeom>
        <a:gradFill rotWithShape="0">
          <a:gsLst>
            <a:gs pos="0">
              <a:schemeClr val="accent5">
                <a:hueOff val="3479907"/>
                <a:satOff val="-8347"/>
                <a:lumOff val="654"/>
                <a:alphaOff val="0"/>
                <a:tint val="100000"/>
                <a:shade val="85000"/>
                <a:satMod val="100000"/>
                <a:lumMod val="100000"/>
              </a:schemeClr>
            </a:gs>
            <a:gs pos="100000">
              <a:schemeClr val="accent5">
                <a:hueOff val="3479907"/>
                <a:satOff val="-8347"/>
                <a:lumOff val="654"/>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a:t>Ermitas (5)</a:t>
          </a:r>
        </a:p>
        <a:p>
          <a:pPr marL="114300" lvl="1" indent="-114300" algn="l" defTabSz="577850">
            <a:lnSpc>
              <a:spcPct val="90000"/>
            </a:lnSpc>
            <a:spcBef>
              <a:spcPct val="0"/>
            </a:spcBef>
            <a:spcAft>
              <a:spcPct val="15000"/>
            </a:spcAft>
            <a:buChar char="••"/>
          </a:pPr>
          <a:r>
            <a:rPr lang="es-ES" sz="1300" kern="1200"/>
            <a:t>Ermita de la Vera Cruz</a:t>
          </a:r>
        </a:p>
        <a:p>
          <a:pPr marL="114300" lvl="1" indent="-114300" algn="l" defTabSz="577850">
            <a:lnSpc>
              <a:spcPct val="90000"/>
            </a:lnSpc>
            <a:spcBef>
              <a:spcPct val="0"/>
            </a:spcBef>
            <a:spcAft>
              <a:spcPct val="15000"/>
            </a:spcAft>
            <a:buChar char="••"/>
          </a:pPr>
          <a:r>
            <a:rPr lang="es-ES" sz="1300" kern="1200"/>
            <a:t>Ermita de Nuestra Señora del Carmen</a:t>
          </a:r>
        </a:p>
        <a:p>
          <a:pPr marL="114300" lvl="1" indent="-114300" algn="l" defTabSz="577850">
            <a:lnSpc>
              <a:spcPct val="90000"/>
            </a:lnSpc>
            <a:spcBef>
              <a:spcPct val="0"/>
            </a:spcBef>
            <a:spcAft>
              <a:spcPct val="15000"/>
            </a:spcAft>
            <a:buChar char="••"/>
          </a:pPr>
          <a:r>
            <a:rPr lang="es-ES" sz="1300" kern="1200"/>
            <a:t>Ermita de Jesús Nazareno</a:t>
          </a:r>
        </a:p>
        <a:p>
          <a:pPr marL="114300" lvl="1" indent="-114300" algn="l" defTabSz="577850">
            <a:lnSpc>
              <a:spcPct val="90000"/>
            </a:lnSpc>
            <a:spcBef>
              <a:spcPct val="0"/>
            </a:spcBef>
            <a:spcAft>
              <a:spcPct val="15000"/>
            </a:spcAft>
            <a:buChar char="••"/>
          </a:pPr>
          <a:r>
            <a:rPr lang="es-ES" sz="1300" kern="1200"/>
            <a:t>Ermita de la Virgen de Carejas</a:t>
          </a:r>
        </a:p>
        <a:p>
          <a:pPr marL="114300" lvl="1" indent="-114300" algn="l" defTabSz="577850">
            <a:lnSpc>
              <a:spcPct val="90000"/>
            </a:lnSpc>
            <a:spcBef>
              <a:spcPct val="0"/>
            </a:spcBef>
            <a:spcAft>
              <a:spcPct val="15000"/>
            </a:spcAft>
            <a:buChar char="••"/>
          </a:pPr>
          <a:r>
            <a:rPr lang="es-ES" sz="1300" kern="1200"/>
            <a:t>Ermita del canal</a:t>
          </a:r>
        </a:p>
      </dsp:txBody>
      <dsp:txXfrm>
        <a:off x="2594999" y="1601449"/>
        <a:ext cx="2177793" cy="1809048"/>
      </dsp:txXfrm>
    </dsp:sp>
    <dsp:sp modelId="{9589F119-FCD6-44DF-A23F-C11FD6AE7FB9}">
      <dsp:nvSpPr>
        <dsp:cNvPr id="0" name=""/>
        <dsp:cNvSpPr/>
      </dsp:nvSpPr>
      <dsp:spPr>
        <a:xfrm>
          <a:off x="4989334" y="1503584"/>
          <a:ext cx="2373523" cy="2004778"/>
        </a:xfrm>
        <a:prstGeom prst="roundRect">
          <a:avLst/>
        </a:prstGeom>
        <a:gradFill rotWithShape="0">
          <a:gsLst>
            <a:gs pos="0">
              <a:schemeClr val="accent5">
                <a:hueOff val="6959815"/>
                <a:satOff val="-16693"/>
                <a:lumOff val="1307"/>
                <a:alphaOff val="0"/>
                <a:tint val="100000"/>
                <a:shade val="85000"/>
                <a:satMod val="100000"/>
                <a:lumMod val="100000"/>
              </a:schemeClr>
            </a:gs>
            <a:gs pos="100000">
              <a:schemeClr val="accent5">
                <a:hueOff val="6959815"/>
                <a:satOff val="-16693"/>
                <a:lumOff val="1307"/>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a:t>Iglesia-capilla (1)</a:t>
          </a:r>
        </a:p>
        <a:p>
          <a:pPr marL="114300" lvl="1" indent="-114300" algn="l" defTabSz="577850">
            <a:lnSpc>
              <a:spcPct val="90000"/>
            </a:lnSpc>
            <a:spcBef>
              <a:spcPct val="0"/>
            </a:spcBef>
            <a:spcAft>
              <a:spcPct val="15000"/>
            </a:spcAft>
            <a:buChar char="••"/>
          </a:pPr>
          <a:r>
            <a:rPr lang="es-ES" sz="1300" kern="1200"/>
            <a:t>Iglesia-capilla del antiguo hospital de San Marcos</a:t>
          </a:r>
        </a:p>
      </dsp:txBody>
      <dsp:txXfrm>
        <a:off x="5087199" y="1601449"/>
        <a:ext cx="2177793" cy="1809048"/>
      </dsp:txXfrm>
    </dsp:sp>
    <dsp:sp modelId="{2B2CAB31-B557-4056-8052-BBA8F222C80D}">
      <dsp:nvSpPr>
        <dsp:cNvPr id="0" name=""/>
        <dsp:cNvSpPr/>
      </dsp:nvSpPr>
      <dsp:spPr>
        <a:xfrm>
          <a:off x="7481534" y="1503584"/>
          <a:ext cx="2373523" cy="2004778"/>
        </a:xfrm>
        <a:prstGeom prst="roundRect">
          <a:avLst/>
        </a:prstGeom>
        <a:gradFill rotWithShape="0">
          <a:gsLst>
            <a:gs pos="0">
              <a:schemeClr val="accent5">
                <a:hueOff val="10439722"/>
                <a:satOff val="-25040"/>
                <a:lumOff val="1961"/>
                <a:alphaOff val="0"/>
                <a:tint val="100000"/>
                <a:shade val="85000"/>
                <a:satMod val="100000"/>
                <a:lumMod val="100000"/>
              </a:schemeClr>
            </a:gs>
            <a:gs pos="100000">
              <a:schemeClr val="accent5">
                <a:hueOff val="10439722"/>
                <a:satOff val="-25040"/>
                <a:lumOff val="1961"/>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a:t>Iglesias (7)</a:t>
          </a:r>
        </a:p>
        <a:p>
          <a:pPr marL="114300" lvl="1" indent="-114300" algn="l" defTabSz="577850">
            <a:lnSpc>
              <a:spcPct val="90000"/>
            </a:lnSpc>
            <a:spcBef>
              <a:spcPct val="0"/>
            </a:spcBef>
            <a:spcAft>
              <a:spcPct val="15000"/>
            </a:spcAft>
            <a:buChar char="••"/>
          </a:pPr>
          <a:r>
            <a:rPr lang="es-ES" sz="1300" kern="1200"/>
            <a:t>Iglesia de San Martín </a:t>
          </a:r>
        </a:p>
        <a:p>
          <a:pPr marL="114300" lvl="1" indent="-114300" algn="l" defTabSz="577850">
            <a:lnSpc>
              <a:spcPct val="90000"/>
            </a:lnSpc>
            <a:spcBef>
              <a:spcPct val="0"/>
            </a:spcBef>
            <a:spcAft>
              <a:spcPct val="15000"/>
            </a:spcAft>
            <a:buChar char="••"/>
          </a:pPr>
          <a:r>
            <a:rPr lang="es-ES" sz="1300" kern="1200"/>
            <a:t>Iglesia de Santa Eulalia</a:t>
          </a:r>
        </a:p>
        <a:p>
          <a:pPr marL="114300" lvl="1" indent="-114300" algn="l" defTabSz="577850">
            <a:lnSpc>
              <a:spcPct val="90000"/>
            </a:lnSpc>
            <a:spcBef>
              <a:spcPct val="0"/>
            </a:spcBef>
            <a:spcAft>
              <a:spcPct val="15000"/>
            </a:spcAft>
            <a:buChar char="••"/>
          </a:pPr>
          <a:r>
            <a:rPr lang="es-ES" sz="1300" kern="1200"/>
            <a:t>Iglesia de Santa María</a:t>
          </a:r>
        </a:p>
        <a:p>
          <a:pPr marL="114300" lvl="1" indent="-114300" algn="l" defTabSz="577850">
            <a:lnSpc>
              <a:spcPct val="90000"/>
            </a:lnSpc>
            <a:spcBef>
              <a:spcPct val="0"/>
            </a:spcBef>
            <a:spcAft>
              <a:spcPct val="15000"/>
            </a:spcAft>
            <a:buChar char="••"/>
          </a:pPr>
          <a:r>
            <a:rPr lang="es-ES" sz="1300" kern="1200"/>
            <a:t>Iglesia de san Juan</a:t>
          </a:r>
        </a:p>
        <a:p>
          <a:pPr marL="114300" lvl="1" indent="-114300" algn="l" defTabSz="577850">
            <a:lnSpc>
              <a:spcPct val="90000"/>
            </a:lnSpc>
            <a:spcBef>
              <a:spcPct val="0"/>
            </a:spcBef>
            <a:spcAft>
              <a:spcPct val="15000"/>
            </a:spcAft>
            <a:buChar char="••"/>
          </a:pPr>
          <a:r>
            <a:rPr lang="es-ES" sz="1300" kern="1200"/>
            <a:t>Iglesia de San Francisco</a:t>
          </a:r>
        </a:p>
        <a:p>
          <a:pPr marL="114300" lvl="1" indent="-114300" algn="l" defTabSz="577850">
            <a:lnSpc>
              <a:spcPct val="90000"/>
            </a:lnSpc>
            <a:spcBef>
              <a:spcPct val="0"/>
            </a:spcBef>
            <a:spcAft>
              <a:spcPct val="15000"/>
            </a:spcAft>
            <a:buChar char="••"/>
          </a:pPr>
          <a:r>
            <a:rPr lang="es-ES" sz="1300" kern="1200"/>
            <a:t>Iglesia del Corpus Christi </a:t>
          </a:r>
        </a:p>
      </dsp:txBody>
      <dsp:txXfrm>
        <a:off x="7579399" y="1601449"/>
        <a:ext cx="2177793" cy="18090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pPr/>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89320"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5/13/2016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5/13/2016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5/13/2016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pPr/>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pPr/>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5/13/2016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paredesdenava.es/index.php/turismo/lugares-de-interes/iglesia-de-santa-maria/" TargetMode="External"/><Relationship Id="rId3" Type="http://schemas.openxmlformats.org/officeDocument/2006/relationships/hyperlink" Target="http://1.bp.blogspot.com/-tq02Ig7LOSg/VRfHI3cvwwI/AAAAAAAAOXc/aGQW8vVYVIs/s1600/DSC_0014.JPG" TargetMode="External"/><Relationship Id="rId7" Type="http://schemas.openxmlformats.org/officeDocument/2006/relationships/hyperlink" Target="https://es.wikipedia.org/wiki/Iglesia_de_San_Mart%C3%ADn_(Paredes_de_Nava)" TargetMode="External"/><Relationship Id="rId2" Type="http://schemas.openxmlformats.org/officeDocument/2006/relationships/hyperlink" Target="http://static.panoramio.com/photos/large/76492310.jpg" TargetMode="External"/><Relationship Id="rId1" Type="http://schemas.openxmlformats.org/officeDocument/2006/relationships/slideLayout" Target="../slideLayouts/slideLayout2.xml"/><Relationship Id="rId6" Type="http://schemas.openxmlformats.org/officeDocument/2006/relationships/hyperlink" Target="http://seordelbiombo.blogspot.com.es/2012/08/torres-mudejares-en-paredes-de-nava.html" TargetMode="External"/><Relationship Id="rId5" Type="http://schemas.openxmlformats.org/officeDocument/2006/relationships/hyperlink" Target="http://1.bp.blogspot.com/-LFjLsuBM5Ds/VRfHADkHFaI/AAAAAAAAOXQ/f5qgJRbNHKM/s1600/iglesiadesantaeulaliaparedesdenava.jpg" TargetMode="External"/><Relationship Id="rId4" Type="http://schemas.openxmlformats.org/officeDocument/2006/relationships/hyperlink" Target="https://upload.wikimedia.org/wikipedia/commons/0/05/Rey_David_por_Pedro_Berruguet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a:r>
              <a:rPr lang="es-ES" sz="4400" dirty="0" smtClean="0"/>
              <a:t>Trazos mudéjares en paredes de nava</a:t>
            </a:r>
            <a:endParaRPr lang="es-ES" sz="4400" dirty="0"/>
          </a:p>
        </p:txBody>
      </p:sp>
      <p:sp>
        <p:nvSpPr>
          <p:cNvPr id="3" name="Subtítulo 2"/>
          <p:cNvSpPr>
            <a:spLocks noGrp="1"/>
          </p:cNvSpPr>
          <p:nvPr>
            <p:ph type="subTitle" idx="1"/>
          </p:nvPr>
        </p:nvSpPr>
        <p:spPr/>
        <p:txBody>
          <a:bodyPr/>
          <a:lstStyle/>
          <a:p>
            <a:r>
              <a:rPr lang="es-ES" dirty="0" smtClean="0"/>
              <a:t>Roberto Blanco Andrés</a:t>
            </a:r>
            <a:endParaRPr lang="es-ES" dirty="0"/>
          </a:p>
        </p:txBody>
      </p:sp>
    </p:spTree>
    <p:extLst>
      <p:ext uri="{BB962C8B-B14F-4D97-AF65-F5344CB8AC3E}">
        <p14:creationId xmlns:p14="http://schemas.microsoft.com/office/powerpoint/2010/main" val="422204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220" name="Picture 4" descr="http://farm9.staticflickr.com/8012/7196519896_a712c840a5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555" y="151391"/>
            <a:ext cx="3750712" cy="5000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78270" y="5287992"/>
            <a:ext cx="9411119" cy="1200329"/>
          </a:xfrm>
          <a:prstGeom prst="rect">
            <a:avLst/>
          </a:prstGeom>
          <a:noFill/>
        </p:spPr>
        <p:txBody>
          <a:bodyPr wrap="square" rtlCol="0">
            <a:spAutoFit/>
          </a:bodyPr>
          <a:lstStyle/>
          <a:p>
            <a:r>
              <a:rPr lang="es-ES" dirty="0"/>
              <a:t>El mudéjar de San Martín se utiliza en la torre, excepto en su cuerpo inferior, que conserva la </a:t>
            </a:r>
            <a:r>
              <a:rPr lang="es-ES" dirty="0" smtClean="0"/>
              <a:t>sillería medieval. </a:t>
            </a:r>
            <a:r>
              <a:rPr lang="es-ES" dirty="0"/>
              <a:t>Aporta un estilo sobrio y austero, permitiendo la apertura de </a:t>
            </a:r>
            <a:r>
              <a:rPr lang="es-ES" dirty="0" smtClean="0"/>
              <a:t>varios </a:t>
            </a:r>
            <a:r>
              <a:rPr lang="es-ES" dirty="0"/>
              <a:t>arcos en el cuerpo central de la </a:t>
            </a:r>
            <a:r>
              <a:rPr lang="es-ES" dirty="0" smtClean="0"/>
              <a:t>torre, más angostos en la zona superior, </a:t>
            </a:r>
            <a:r>
              <a:rPr lang="es-ES" dirty="0"/>
              <a:t>y un friso de molduras ciegas </a:t>
            </a:r>
            <a:r>
              <a:rPr lang="es-ES" dirty="0" smtClean="0"/>
              <a:t>antes de la cornisa volada. </a:t>
            </a:r>
            <a:endParaRPr lang="es-ES" dirty="0"/>
          </a:p>
        </p:txBody>
      </p:sp>
      <p:pic>
        <p:nvPicPr>
          <p:cNvPr id="9222" name="Picture 6" descr="https://upload.wikimedia.org/wikipedia/commons/thumb/b/b4/Paredes_de_Nava_-_San_Martin_01.JPG/800px-Paredes_de_Nava_-_San_Martin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096" y="79960"/>
            <a:ext cx="3407134" cy="5072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76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uadroTexto 4"/>
          <p:cNvSpPr txBox="1"/>
          <p:nvPr/>
        </p:nvSpPr>
        <p:spPr>
          <a:xfrm>
            <a:off x="810884" y="905773"/>
            <a:ext cx="10783018" cy="707886"/>
          </a:xfrm>
          <a:prstGeom prst="rect">
            <a:avLst/>
          </a:prstGeom>
          <a:noFill/>
        </p:spPr>
        <p:txBody>
          <a:bodyPr wrap="square" rtlCol="0">
            <a:spAutoFit/>
          </a:bodyPr>
          <a:lstStyle/>
          <a:p>
            <a:r>
              <a:rPr lang="es-ES" sz="4000" dirty="0" smtClean="0">
                <a:solidFill>
                  <a:srgbClr val="FF0000"/>
                </a:solidFill>
              </a:rPr>
              <a:t>6. IGLESIA DE SAN JUAN</a:t>
            </a:r>
            <a:endParaRPr lang="es-ES" sz="4000" dirty="0">
              <a:solidFill>
                <a:srgbClr val="FF0000"/>
              </a:solidFill>
            </a:endParaRPr>
          </a:p>
        </p:txBody>
      </p:sp>
      <p:pic>
        <p:nvPicPr>
          <p:cNvPr id="1026" name="Picture 2" descr="http://farm9.staticflickr.com/8001/7196337928_1a938f68e0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32" y="1809664"/>
            <a:ext cx="60960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026875" y="1809664"/>
            <a:ext cx="3253946" cy="1754326"/>
          </a:xfrm>
          <a:prstGeom prst="rect">
            <a:avLst/>
          </a:prstGeom>
          <a:noFill/>
        </p:spPr>
        <p:txBody>
          <a:bodyPr wrap="square" rtlCol="0">
            <a:spAutoFit/>
          </a:bodyPr>
          <a:lstStyle/>
          <a:p>
            <a:r>
              <a:rPr lang="es-ES"/>
              <a:t>Levantada en el siglo XV, contiene restos del XII y fue reformada en el XVII. Posee un amplio pórtico cuadrangular con tres arcos a modo de resguardo de la portada gótica.</a:t>
            </a:r>
            <a:endParaRPr lang="es-ES" dirty="0"/>
          </a:p>
        </p:txBody>
      </p:sp>
    </p:spTree>
    <p:extLst>
      <p:ext uri="{BB962C8B-B14F-4D97-AF65-F5344CB8AC3E}">
        <p14:creationId xmlns:p14="http://schemas.microsoft.com/office/powerpoint/2010/main" val="2962803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http://farm8.staticflickr.com/7077/7196327514_d431cae679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24" y="196378"/>
            <a:ext cx="4572000" cy="6096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farm8.staticflickr.com/7091/7196318662_7dd59a549a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489" y="196378"/>
            <a:ext cx="4572000" cy="6096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374246" y="1268627"/>
            <a:ext cx="1861751" cy="4247317"/>
          </a:xfrm>
          <a:prstGeom prst="rect">
            <a:avLst/>
          </a:prstGeom>
          <a:noFill/>
        </p:spPr>
        <p:txBody>
          <a:bodyPr wrap="square" rtlCol="0">
            <a:spAutoFit/>
          </a:bodyPr>
          <a:lstStyle/>
          <a:p>
            <a:r>
              <a:rPr lang="es-ES" dirty="0"/>
              <a:t>Los trazos mudéjares de San Juan se observan en el último tramo de su torre</a:t>
            </a:r>
            <a:r>
              <a:rPr lang="es-ES" dirty="0" smtClean="0"/>
              <a:t>, esbelta </a:t>
            </a:r>
            <a:r>
              <a:rPr lang="es-ES" dirty="0"/>
              <a:t>y gallarda. En los dos </a:t>
            </a:r>
            <a:r>
              <a:rPr lang="es-ES" dirty="0" smtClean="0"/>
              <a:t>cuerpos </a:t>
            </a:r>
            <a:r>
              <a:rPr lang="es-ES" dirty="0"/>
              <a:t>finales tiene arcos de medio punto, </a:t>
            </a:r>
            <a:r>
              <a:rPr lang="es-ES" dirty="0" smtClean="0"/>
              <a:t>varios </a:t>
            </a:r>
            <a:r>
              <a:rPr lang="es-ES" dirty="0"/>
              <a:t>de ellos con tendencia a la herradura, enmarcados por un alfiz. </a:t>
            </a:r>
          </a:p>
        </p:txBody>
      </p:sp>
    </p:spTree>
    <p:extLst>
      <p:ext uri="{BB962C8B-B14F-4D97-AF65-F5344CB8AC3E}">
        <p14:creationId xmlns:p14="http://schemas.microsoft.com/office/powerpoint/2010/main" val="26773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uadroTexto 4"/>
          <p:cNvSpPr txBox="1"/>
          <p:nvPr/>
        </p:nvSpPr>
        <p:spPr>
          <a:xfrm>
            <a:off x="810884" y="905773"/>
            <a:ext cx="10783018" cy="707886"/>
          </a:xfrm>
          <a:prstGeom prst="rect">
            <a:avLst/>
          </a:prstGeom>
          <a:noFill/>
        </p:spPr>
        <p:txBody>
          <a:bodyPr wrap="square" rtlCol="0">
            <a:spAutoFit/>
          </a:bodyPr>
          <a:lstStyle/>
          <a:p>
            <a:r>
              <a:rPr lang="es-ES" sz="4000" dirty="0" smtClean="0">
                <a:solidFill>
                  <a:srgbClr val="FF0000"/>
                </a:solidFill>
              </a:rPr>
              <a:t>6. IGLESIA DE SANTA MARÍA</a:t>
            </a:r>
            <a:endParaRPr lang="es-ES" sz="4000" dirty="0">
              <a:solidFill>
                <a:srgbClr val="FF0000"/>
              </a:solidFill>
            </a:endParaRPr>
          </a:p>
        </p:txBody>
      </p:sp>
      <p:pic>
        <p:nvPicPr>
          <p:cNvPr id="3074" name="Picture 2" descr="Santa Mar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796" y="1953397"/>
            <a:ext cx="5524500" cy="4048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961376" y="2097024"/>
            <a:ext cx="3157728" cy="2308324"/>
          </a:xfrm>
          <a:prstGeom prst="rect">
            <a:avLst/>
          </a:prstGeom>
          <a:noFill/>
        </p:spPr>
        <p:txBody>
          <a:bodyPr wrap="square" rtlCol="0">
            <a:spAutoFit/>
          </a:bodyPr>
          <a:lstStyle/>
          <a:p>
            <a:r>
              <a:rPr lang="es-ES" dirty="0" smtClean="0"/>
              <a:t>Santa María fue construida a finales del siglo XV y posteriormente reformada durante el Barroco.  Consta de tres naves separadas por pilares con bóvedas estrelladas y de aristas. Contiene en su interior un destacado órgano.</a:t>
            </a:r>
            <a:endParaRPr lang="es-ES" dirty="0"/>
          </a:p>
        </p:txBody>
      </p:sp>
    </p:spTree>
    <p:extLst>
      <p:ext uri="{BB962C8B-B14F-4D97-AF65-F5344CB8AC3E}">
        <p14:creationId xmlns:p14="http://schemas.microsoft.com/office/powerpoint/2010/main" val="3870178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http://farm8.staticflickr.com/7229/7196574944_5f92ff07cf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13" y="328183"/>
            <a:ext cx="4572000" cy="6096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725297" y="799070"/>
            <a:ext cx="4852087" cy="1477328"/>
          </a:xfrm>
          <a:prstGeom prst="rect">
            <a:avLst/>
          </a:prstGeom>
          <a:noFill/>
        </p:spPr>
        <p:txBody>
          <a:bodyPr wrap="square" rtlCol="0">
            <a:spAutoFit/>
          </a:bodyPr>
          <a:lstStyle/>
          <a:p>
            <a:r>
              <a:rPr lang="es-ES" dirty="0" smtClean="0"/>
              <a:t>El mudéjar de esta iglesia se encarama a la torre, construida con moros en talud. Aparece estructurado en dos partes, una en mampostería, y otra, dividida por un friso, con sillares. Todas los arcos aparecen enmarcados por alfices. </a:t>
            </a:r>
            <a:endParaRPr lang="es-ES" dirty="0"/>
          </a:p>
        </p:txBody>
      </p:sp>
    </p:spTree>
    <p:extLst>
      <p:ext uri="{BB962C8B-B14F-4D97-AF65-F5344CB8AC3E}">
        <p14:creationId xmlns:p14="http://schemas.microsoft.com/office/powerpoint/2010/main" val="3353349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p:cNvSpPr txBox="1"/>
          <p:nvPr/>
        </p:nvSpPr>
        <p:spPr>
          <a:xfrm>
            <a:off x="980303" y="972065"/>
            <a:ext cx="10684475" cy="3754874"/>
          </a:xfrm>
          <a:prstGeom prst="rect">
            <a:avLst/>
          </a:prstGeom>
          <a:noFill/>
        </p:spPr>
        <p:txBody>
          <a:bodyPr wrap="square" rtlCol="0">
            <a:spAutoFit/>
          </a:bodyPr>
          <a:lstStyle/>
          <a:p>
            <a:r>
              <a:rPr lang="es-ES" dirty="0" smtClean="0"/>
              <a:t>Créditos de las </a:t>
            </a:r>
            <a:r>
              <a:rPr lang="es-ES" smtClean="0"/>
              <a:t>diapostivas:</a:t>
            </a:r>
            <a:endParaRPr lang="es-ES" dirty="0" smtClean="0"/>
          </a:p>
          <a:p>
            <a:r>
              <a:rPr lang="es-ES" sz="1000" dirty="0"/>
              <a:t>DIAPOSITIVA 2. </a:t>
            </a:r>
            <a:r>
              <a:rPr lang="es-ES" sz="1000" u="sng" dirty="0">
                <a:hlinkClick r:id="rId2"/>
              </a:rPr>
              <a:t>http://static.panoramio.com/photos/large/76492310.jpg</a:t>
            </a:r>
            <a:endParaRPr lang="es-ES" sz="1000" dirty="0"/>
          </a:p>
          <a:p>
            <a:r>
              <a:rPr lang="es-ES" sz="1000" dirty="0"/>
              <a:t>DIAPOSITIVA 3: </a:t>
            </a:r>
            <a:r>
              <a:rPr lang="es-ES" sz="1000" u="sng" dirty="0">
                <a:hlinkClick r:id="rId3"/>
              </a:rPr>
              <a:t>http://1.bp.blogspot.com/-tq02Ig7LOSg/VRfHI3cvwwI/AAAAAAAAOXc/aGQW8vVYVIs/s1600/DSC_0014.JPG</a:t>
            </a:r>
            <a:endParaRPr lang="es-ES" sz="1000" dirty="0"/>
          </a:p>
          <a:p>
            <a:r>
              <a:rPr lang="es-ES" sz="1000" dirty="0"/>
              <a:t>DIAPOSITIVA 4: </a:t>
            </a:r>
            <a:r>
              <a:rPr lang="es-ES" sz="1000" u="sng" dirty="0">
                <a:hlinkClick r:id="rId4"/>
              </a:rPr>
              <a:t>https://upload.wikimedia.org/wikipedia/commons/0/05/Rey_David_por_Pedro_Berruguete.JPG</a:t>
            </a:r>
            <a:endParaRPr lang="es-ES" sz="1000" dirty="0"/>
          </a:p>
          <a:p>
            <a:r>
              <a:rPr lang="es-ES" sz="1000" dirty="0"/>
              <a:t>DIAPOSITIVA 7: </a:t>
            </a:r>
            <a:r>
              <a:rPr lang="es-ES" sz="1000" u="sng" dirty="0">
                <a:hlinkClick r:id="rId5"/>
              </a:rPr>
              <a:t>http://1.bp.blogspot.com/-LFjLsuBM5Ds/VRfHADkHFaI/AAAAAAAAOXQ/f5qgJRbNHKM/s1600/iglesiadesantaeulaliaparedesdenava.jpg</a:t>
            </a:r>
            <a:endParaRPr lang="es-ES" sz="1000" dirty="0"/>
          </a:p>
          <a:p>
            <a:r>
              <a:rPr lang="es-ES" sz="1000" dirty="0"/>
              <a:t>DIAPOSTIVA 8: </a:t>
            </a:r>
            <a:r>
              <a:rPr lang="es-ES" sz="1000" u="sng" dirty="0">
                <a:hlinkClick r:id="rId6"/>
              </a:rPr>
              <a:t>http://seordelbiombo.blogspot.com.es/2012/08/torres-mudejares-en-paredes-de-nava.html</a:t>
            </a:r>
            <a:endParaRPr lang="es-ES" sz="1000" dirty="0"/>
          </a:p>
          <a:p>
            <a:r>
              <a:rPr lang="es-ES" sz="1000" dirty="0"/>
              <a:t>DIAPOSTIVA 9: </a:t>
            </a:r>
            <a:r>
              <a:rPr lang="es-ES" sz="1000" u="sng" dirty="0">
                <a:hlinkClick r:id="rId7"/>
              </a:rPr>
              <a:t>https://es.wikipedia.org/wiki/Iglesia_de_San_Mart%C3%ADn_%28Paredes_de_Nava%29#/media/File:Paredes_de_Nava_-_San_Martin_03.JPG</a:t>
            </a:r>
            <a:endParaRPr lang="es-ES" sz="1000" dirty="0"/>
          </a:p>
          <a:p>
            <a:r>
              <a:rPr lang="es-ES" sz="1000" dirty="0"/>
              <a:t>DIAPOSTIVA 10:</a:t>
            </a:r>
          </a:p>
          <a:p>
            <a:r>
              <a:rPr lang="es-ES" sz="1000" u="sng" dirty="0">
                <a:hlinkClick r:id="rId7"/>
              </a:rPr>
              <a:t>https://es.wikipedia.org/wiki/Iglesia_de_San_Mart%C3%ADn_%28Paredes_de_Nava%29#/media/File:Paredes_de_Nava_-_San_Martin_01.JPG</a:t>
            </a:r>
            <a:endParaRPr lang="es-ES" sz="1000" dirty="0"/>
          </a:p>
          <a:p>
            <a:r>
              <a:rPr lang="es-ES" sz="1000" u="sng" dirty="0">
                <a:hlinkClick r:id="rId6"/>
              </a:rPr>
              <a:t>http://seordelbiombo.blogspot.com.es/2012/08/torres-mudejares-en-paredes-de-nava.html</a:t>
            </a:r>
            <a:endParaRPr lang="es-ES" sz="1000" dirty="0"/>
          </a:p>
          <a:p>
            <a:r>
              <a:rPr lang="es-ES" sz="1000" dirty="0"/>
              <a:t>DIAPOSTIVA 11:</a:t>
            </a:r>
          </a:p>
          <a:p>
            <a:r>
              <a:rPr lang="es-ES" sz="1000" u="sng" dirty="0">
                <a:hlinkClick r:id="rId6"/>
              </a:rPr>
              <a:t>http://seordelbiombo.blogspot.com.es/2012/08/torres-mudejares-en-paredes-de-nava.html</a:t>
            </a:r>
            <a:endParaRPr lang="es-ES" sz="1000" dirty="0"/>
          </a:p>
          <a:p>
            <a:r>
              <a:rPr lang="es-ES" sz="1000" dirty="0"/>
              <a:t>DIAPOSTIVA 12</a:t>
            </a:r>
          </a:p>
          <a:p>
            <a:r>
              <a:rPr lang="es-ES" sz="1000" u="sng" dirty="0">
                <a:hlinkClick r:id="rId6"/>
              </a:rPr>
              <a:t>http://seordelbiombo.blogspot.com.es/2012/08/torres-mudejares-en-paredes-de-nava.html</a:t>
            </a:r>
            <a:endParaRPr lang="es-ES" sz="1000" dirty="0"/>
          </a:p>
          <a:p>
            <a:r>
              <a:rPr lang="es-ES" sz="1000" dirty="0"/>
              <a:t>DIAPOSTIVA 13</a:t>
            </a:r>
          </a:p>
          <a:p>
            <a:r>
              <a:rPr lang="es-ES" sz="1000" u="sng" dirty="0">
                <a:hlinkClick r:id="rId8"/>
              </a:rPr>
              <a:t>http://paredesdenava.es/index.php/turismo/lugares-de-interes/iglesia-de-santa-maria/</a:t>
            </a:r>
            <a:endParaRPr lang="es-ES" sz="1000" dirty="0"/>
          </a:p>
          <a:p>
            <a:r>
              <a:rPr lang="es-ES" sz="1000" dirty="0"/>
              <a:t>DIAPOSTIVA 14</a:t>
            </a:r>
          </a:p>
          <a:p>
            <a:r>
              <a:rPr lang="es-ES" sz="1000" u="sng" dirty="0">
                <a:hlinkClick r:id="rId6"/>
              </a:rPr>
              <a:t>http://seordelbiombo.blogspot.com.es/2012/08/torres-mudejares-en-paredes-de-nava.html</a:t>
            </a:r>
            <a:endParaRPr lang="es-ES" sz="1000" dirty="0"/>
          </a:p>
          <a:p>
            <a:r>
              <a:rPr lang="es-ES" sz="1000" dirty="0"/>
              <a:t> </a:t>
            </a:r>
          </a:p>
          <a:p>
            <a:r>
              <a:rPr lang="es-ES" sz="1000" dirty="0"/>
              <a:t> </a:t>
            </a:r>
          </a:p>
          <a:p>
            <a:r>
              <a:rPr lang="es-ES" sz="1000" dirty="0"/>
              <a:t> </a:t>
            </a:r>
          </a:p>
          <a:p>
            <a:endParaRPr lang="es-ES" sz="1000" dirty="0" smtClean="0"/>
          </a:p>
          <a:p>
            <a:endParaRPr lang="es-ES" sz="1000" dirty="0"/>
          </a:p>
        </p:txBody>
      </p:sp>
    </p:spTree>
    <p:extLst>
      <p:ext uri="{BB962C8B-B14F-4D97-AF65-F5344CB8AC3E}">
        <p14:creationId xmlns:p14="http://schemas.microsoft.com/office/powerpoint/2010/main" val="1435219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8" name="Marcador de contenido 7"/>
          <p:cNvSpPr>
            <a:spLocks noGrp="1"/>
          </p:cNvSpPr>
          <p:nvPr>
            <p:ph sz="half" idx="1"/>
          </p:nvPr>
        </p:nvSpPr>
        <p:spPr>
          <a:xfrm>
            <a:off x="653191" y="1708030"/>
            <a:ext cx="9560483" cy="4023360"/>
          </a:xfrm>
        </p:spPr>
        <p:txBody>
          <a:bodyPr>
            <a:normAutofit/>
          </a:bodyPr>
          <a:lstStyle/>
          <a:p>
            <a:r>
              <a:rPr lang="es-ES" sz="3200" b="1" dirty="0">
                <a:ln w="9525">
                  <a:solidFill>
                    <a:schemeClr val="bg1"/>
                  </a:solidFill>
                  <a:prstDash val="solid"/>
                </a:ln>
                <a:effectLst>
                  <a:outerShdw blurRad="12700" dist="38100" dir="2700000" algn="tl" rotWithShape="0">
                    <a:schemeClr val="bg1">
                      <a:lumMod val="50000"/>
                    </a:schemeClr>
                  </a:outerShdw>
                </a:effectLst>
              </a:rPr>
              <a:t>En esta guía de visita vamos a viajar </a:t>
            </a:r>
            <a:r>
              <a:rPr lang="es-ES" sz="3200" b="1" dirty="0" smtClean="0">
                <a:ln w="9525">
                  <a:solidFill>
                    <a:schemeClr val="bg1"/>
                  </a:solidFill>
                  <a:prstDash val="solid"/>
                </a:ln>
                <a:effectLst>
                  <a:outerShdw blurRad="12700" dist="38100" dir="2700000" algn="tl" rotWithShape="0">
                    <a:schemeClr val="bg1">
                      <a:lumMod val="50000"/>
                    </a:schemeClr>
                  </a:outerShdw>
                </a:effectLst>
              </a:rPr>
              <a:t>a la </a:t>
            </a:r>
            <a:r>
              <a:rPr lang="es-ES" sz="3200" b="1" dirty="0">
                <a:ln w="9525">
                  <a:solidFill>
                    <a:schemeClr val="bg1"/>
                  </a:solidFill>
                  <a:prstDash val="solid"/>
                </a:ln>
                <a:effectLst>
                  <a:outerShdw blurRad="12700" dist="38100" dir="2700000" algn="tl" rotWithShape="0">
                    <a:schemeClr val="bg1">
                      <a:lumMod val="50000"/>
                    </a:schemeClr>
                  </a:outerShdw>
                </a:effectLst>
              </a:rPr>
              <a:t>localidad palentina de Paredes de Nava. El propósito es conocer los restos arquitectónicos mudéjares en </a:t>
            </a:r>
            <a:r>
              <a:rPr lang="es-ES" sz="3200" b="1" dirty="0" smtClean="0">
                <a:ln w="9525">
                  <a:solidFill>
                    <a:schemeClr val="bg1"/>
                  </a:solidFill>
                  <a:prstDash val="solid"/>
                </a:ln>
                <a:effectLst>
                  <a:outerShdw blurRad="12700" dist="38100" dir="2700000" algn="tl" rotWithShape="0">
                    <a:schemeClr val="bg1">
                      <a:lumMod val="50000"/>
                    </a:schemeClr>
                  </a:outerShdw>
                </a:effectLst>
              </a:rPr>
              <a:t>el municipio, </a:t>
            </a:r>
            <a:r>
              <a:rPr lang="es-ES" sz="3200" b="1" dirty="0">
                <a:ln w="9525">
                  <a:solidFill>
                    <a:schemeClr val="bg1"/>
                  </a:solidFill>
                  <a:prstDash val="solid"/>
                </a:ln>
                <a:effectLst>
                  <a:outerShdw blurRad="12700" dist="38100" dir="2700000" algn="tl" rotWithShape="0">
                    <a:schemeClr val="bg1">
                      <a:lumMod val="50000"/>
                    </a:schemeClr>
                  </a:outerShdw>
                </a:effectLst>
              </a:rPr>
              <a:t>presentes fundamentalmente en </a:t>
            </a:r>
            <a:r>
              <a:rPr lang="es-ES" sz="3200" b="1" dirty="0" smtClean="0">
                <a:ln w="9525">
                  <a:solidFill>
                    <a:schemeClr val="bg1"/>
                  </a:solidFill>
                  <a:prstDash val="solid"/>
                </a:ln>
                <a:effectLst>
                  <a:outerShdw blurRad="12700" dist="38100" dir="2700000" algn="tl" rotWithShape="0">
                    <a:schemeClr val="bg1">
                      <a:lumMod val="50000"/>
                    </a:schemeClr>
                  </a:outerShdw>
                </a:effectLst>
              </a:rPr>
              <a:t>cuatro iglesias.</a:t>
            </a:r>
            <a:endParaRPr lang="es-ES" sz="32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1026" name="Picture 2" descr="Bandera de Paredes de Nav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47" y="4356340"/>
            <a:ext cx="1984794" cy="1984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428903" y="6307347"/>
            <a:ext cx="2391934" cy="307777"/>
          </a:xfrm>
          <a:prstGeom prst="rect">
            <a:avLst/>
          </a:prstGeom>
          <a:noFill/>
        </p:spPr>
        <p:txBody>
          <a:bodyPr wrap="square" rtlCol="0">
            <a:spAutoFit/>
          </a:bodyPr>
          <a:lstStyle/>
          <a:p>
            <a:r>
              <a:rPr lang="es-ES" sz="1400" dirty="0" smtClean="0"/>
              <a:t>Escudo de Paredes de Nava</a:t>
            </a:r>
            <a:endParaRPr lang="es-ES" sz="1400" dirty="0"/>
          </a:p>
        </p:txBody>
      </p:sp>
      <p:sp>
        <p:nvSpPr>
          <p:cNvPr id="11" name="CuadroTexto 10"/>
          <p:cNvSpPr txBox="1"/>
          <p:nvPr/>
        </p:nvSpPr>
        <p:spPr>
          <a:xfrm>
            <a:off x="862642" y="888521"/>
            <a:ext cx="7392837" cy="707886"/>
          </a:xfrm>
          <a:prstGeom prst="rect">
            <a:avLst/>
          </a:prstGeom>
          <a:noFill/>
        </p:spPr>
        <p:txBody>
          <a:bodyPr wrap="square" rtlCol="0">
            <a:spAutoFit/>
          </a:bodyPr>
          <a:lstStyle/>
          <a:p>
            <a:r>
              <a:rPr lang="es-ES" sz="4000" dirty="0" smtClean="0">
                <a:solidFill>
                  <a:srgbClr val="FF0000"/>
                </a:solidFill>
              </a:rPr>
              <a:t>1. PRESENTACIÓN</a:t>
            </a:r>
            <a:endParaRPr lang="es-ES" sz="4000" dirty="0">
              <a:solidFill>
                <a:srgbClr val="FF0000"/>
              </a:solidFill>
            </a:endParaRPr>
          </a:p>
        </p:txBody>
      </p:sp>
    </p:spTree>
    <p:extLst>
      <p:ext uri="{BB962C8B-B14F-4D97-AF65-F5344CB8AC3E}">
        <p14:creationId xmlns:p14="http://schemas.microsoft.com/office/powerpoint/2010/main" val="322797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schemeClr>
            </a:gs>
            <a:gs pos="8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26212" y="1923691"/>
            <a:ext cx="5218291" cy="5903918"/>
          </a:xfrm>
        </p:spPr>
        <p:txBody>
          <a:bodyPr/>
          <a:lstStyle/>
          <a:p>
            <a:r>
              <a:rPr lang="es-ES" dirty="0"/>
              <a:t>Paredes de Nava conserva en la actualidad un amplio patrimonio de carácter religioso y civil. La abundancia de construcciones religiosas se entiende por la enorme importancia que la localidad tuvo en la Edad Media, tiempo en la que fue sede de cuatro demarcaciones parroquiales. Los templos y edificios religiosos están realizados en diferentes estilos artísticos: románico, gótico, renacentista y mudéjar, al cual nos referiremos en esta guía. </a:t>
            </a:r>
          </a:p>
          <a:p>
            <a:endParaRPr lang="es-ES" dirty="0"/>
          </a:p>
        </p:txBody>
      </p:sp>
      <p:pic>
        <p:nvPicPr>
          <p:cNvPr id="2050" name="Picture 2" descr="http://1.bp.blogspot.com/-tq02Ig7LOSg/VRfHI3cvwwI/AAAAAAAAOXc/aGQW8vVYVIs/s1600/DSC_001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18270" y="112144"/>
            <a:ext cx="3892477" cy="59032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245525" y="5986194"/>
            <a:ext cx="4278702" cy="646331"/>
          </a:xfrm>
          <a:prstGeom prst="rect">
            <a:avLst/>
          </a:prstGeom>
          <a:noFill/>
        </p:spPr>
        <p:txBody>
          <a:bodyPr wrap="square" rtlCol="0">
            <a:spAutoFit/>
          </a:bodyPr>
          <a:lstStyle/>
          <a:p>
            <a:r>
              <a:rPr lang="es-ES" dirty="0" smtClean="0"/>
              <a:t>Estatua de Pedro </a:t>
            </a:r>
            <a:r>
              <a:rPr lang="es-ES" dirty="0" err="1" smtClean="0"/>
              <a:t>Berruguete</a:t>
            </a:r>
            <a:r>
              <a:rPr lang="es-ES" dirty="0" smtClean="0"/>
              <a:t> e Iglesia de Santa Eulalia al fondo</a:t>
            </a:r>
            <a:endParaRPr lang="es-ES" dirty="0"/>
          </a:p>
        </p:txBody>
      </p:sp>
    </p:spTree>
    <p:extLst>
      <p:ext uri="{BB962C8B-B14F-4D97-AF65-F5344CB8AC3E}">
        <p14:creationId xmlns:p14="http://schemas.microsoft.com/office/powerpoint/2010/main" val="1334799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7751" y="1794294"/>
            <a:ext cx="4804913" cy="4713474"/>
          </a:xfrm>
        </p:spPr>
        <p:txBody>
          <a:bodyPr/>
          <a:lstStyle/>
          <a:p>
            <a:r>
              <a:rPr lang="es-ES" dirty="0"/>
              <a:t>Tipológicamente podemos </a:t>
            </a:r>
            <a:r>
              <a:rPr lang="es-ES" dirty="0" smtClean="0"/>
              <a:t>distinguir </a:t>
            </a:r>
            <a:r>
              <a:rPr lang="es-ES" dirty="0"/>
              <a:t>catorces edificios de carácter religioso en la localidad: seis de ellos son iglesias; dos conventos o monasterios; una iglesia-capilla; y cinco ermitas. El estilo mudéjar aparece presentes en </a:t>
            </a:r>
            <a:r>
              <a:rPr lang="es-ES" dirty="0" smtClean="0"/>
              <a:t>cuatro </a:t>
            </a:r>
            <a:r>
              <a:rPr lang="es-ES" dirty="0"/>
              <a:t>templos y únicamente en varias de sus estructuras, no de modo total.</a:t>
            </a:r>
          </a:p>
        </p:txBody>
      </p:sp>
      <p:pic>
        <p:nvPicPr>
          <p:cNvPr id="3074" name="Picture 2" descr="https://upload.wikimedia.org/wikipedia/commons/0/05/Rey_David_por_Pedro_Berrugu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915" y="176182"/>
            <a:ext cx="3424387" cy="54654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980622" y="5762445"/>
            <a:ext cx="3355675" cy="923330"/>
          </a:xfrm>
          <a:prstGeom prst="rect">
            <a:avLst/>
          </a:prstGeom>
          <a:noFill/>
        </p:spPr>
        <p:txBody>
          <a:bodyPr wrap="square" rtlCol="0">
            <a:spAutoFit/>
          </a:bodyPr>
          <a:lstStyle/>
          <a:p>
            <a:r>
              <a:rPr lang="es-ES" dirty="0" smtClean="0"/>
              <a:t>El rey David. Retablo de Santa Eulalia. Obra de Pedro </a:t>
            </a:r>
            <a:r>
              <a:rPr lang="es-ES" dirty="0" err="1" smtClean="0"/>
              <a:t>Berruguete</a:t>
            </a:r>
            <a:endParaRPr lang="es-ES" dirty="0"/>
          </a:p>
        </p:txBody>
      </p:sp>
    </p:spTree>
    <p:extLst>
      <p:ext uri="{BB962C8B-B14F-4D97-AF65-F5344CB8AC3E}">
        <p14:creationId xmlns:p14="http://schemas.microsoft.com/office/powerpoint/2010/main" val="297797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128208867"/>
              </p:ext>
            </p:extLst>
          </p:nvPr>
        </p:nvGraphicFramePr>
        <p:xfrm>
          <a:off x="508958" y="1699404"/>
          <a:ext cx="9859993" cy="5011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810884" y="905773"/>
            <a:ext cx="10783018" cy="1323439"/>
          </a:xfrm>
          <a:prstGeom prst="rect">
            <a:avLst/>
          </a:prstGeom>
          <a:noFill/>
        </p:spPr>
        <p:txBody>
          <a:bodyPr wrap="square" rtlCol="0">
            <a:spAutoFit/>
          </a:bodyPr>
          <a:lstStyle/>
          <a:p>
            <a:r>
              <a:rPr lang="es-ES" sz="4000" dirty="0" smtClean="0">
                <a:solidFill>
                  <a:srgbClr val="FF0000"/>
                </a:solidFill>
              </a:rPr>
              <a:t>2. TIPOLOGÍA DE EDIFICIOS RELIGIOSOS EN PAREDES DE NAVA</a:t>
            </a:r>
            <a:endParaRPr lang="es-ES" sz="4000" dirty="0">
              <a:solidFill>
                <a:srgbClr val="FF0000"/>
              </a:solidFill>
            </a:endParaRPr>
          </a:p>
        </p:txBody>
      </p:sp>
    </p:spTree>
    <p:extLst>
      <p:ext uri="{BB962C8B-B14F-4D97-AF65-F5344CB8AC3E}">
        <p14:creationId xmlns:p14="http://schemas.microsoft.com/office/powerpoint/2010/main" val="421098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5633049" y="3812875"/>
            <a:ext cx="1043796" cy="52621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pic>
        <p:nvPicPr>
          <p:cNvPr id="5" name="Imagen 4"/>
          <p:cNvPicPr>
            <a:picLocks noChangeAspect="1"/>
          </p:cNvPicPr>
          <p:nvPr/>
        </p:nvPicPr>
        <p:blipFill rotWithShape="1">
          <a:blip r:embed="rId2"/>
          <a:srcRect t="6267" b="14245"/>
          <a:stretch/>
        </p:blipFill>
        <p:spPr>
          <a:xfrm>
            <a:off x="0" y="0"/>
            <a:ext cx="12192000" cy="6857999"/>
          </a:xfrm>
          <a:prstGeom prst="rect">
            <a:avLst/>
          </a:prstGeom>
        </p:spPr>
      </p:pic>
      <p:sp>
        <p:nvSpPr>
          <p:cNvPr id="8" name="Menos 7"/>
          <p:cNvSpPr/>
          <p:nvPr/>
        </p:nvSpPr>
        <p:spPr>
          <a:xfrm>
            <a:off x="5755373" y="4148004"/>
            <a:ext cx="800702" cy="67734"/>
          </a:xfrm>
          <a:prstGeom prst="mathMinus">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CuadroTexto 11"/>
          <p:cNvSpPr txBox="1"/>
          <p:nvPr/>
        </p:nvSpPr>
        <p:spPr>
          <a:xfrm>
            <a:off x="198408" y="2464438"/>
            <a:ext cx="3726611" cy="313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rPr>
              <a:t>-Iglesia de Santa Eulalia (</a:t>
            </a:r>
            <a:r>
              <a:rPr lang="es-ES"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Pza</a:t>
            </a:r>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rPr>
              <a:t> España)</a:t>
            </a:r>
          </a:p>
          <a:p>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rPr>
              <a:t>-Iglesia de San Juan (</a:t>
            </a:r>
            <a:r>
              <a:rPr lang="es-ES"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Pza</a:t>
            </a:r>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rPr>
              <a:t> San Juan)</a:t>
            </a:r>
          </a:p>
          <a:p>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rPr>
              <a:t>- Iglesia </a:t>
            </a:r>
            <a:r>
              <a:rPr lang="es-ES" b="1" spc="50" dirty="0">
                <a:ln w="9525" cmpd="sng">
                  <a:solidFill>
                    <a:schemeClr val="accent1"/>
                  </a:solidFill>
                  <a:prstDash val="solid"/>
                </a:ln>
                <a:solidFill>
                  <a:srgbClr val="70AD47">
                    <a:tint val="1000"/>
                  </a:srgbClr>
                </a:solidFill>
                <a:effectLst>
                  <a:glow rad="38100">
                    <a:schemeClr val="accent1">
                      <a:alpha val="40000"/>
                    </a:schemeClr>
                  </a:glow>
                </a:effectLst>
              </a:rPr>
              <a:t>de San </a:t>
            </a:r>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rPr>
              <a:t>Martín (actualmente  </a:t>
            </a:r>
            <a:r>
              <a:rPr lang="es-ES" b="1" spc="50" dirty="0">
                <a:ln w="9525" cmpd="sng">
                  <a:solidFill>
                    <a:schemeClr val="accent1"/>
                  </a:solidFill>
                  <a:prstDash val="solid"/>
                </a:ln>
                <a:solidFill>
                  <a:srgbClr val="70AD47">
                    <a:tint val="1000"/>
                  </a:srgbClr>
                </a:solidFill>
                <a:effectLst>
                  <a:glow rad="38100">
                    <a:schemeClr val="accent1">
                      <a:alpha val="40000"/>
                    </a:schemeClr>
                  </a:glow>
                </a:effectLst>
              </a:rPr>
              <a:t>Centro de Interpretación de Tierra de Campos y la Oficina de Turismo de Paredes de </a:t>
            </a:r>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rPr>
              <a:t>Nava)</a:t>
            </a:r>
          </a:p>
          <a:p>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rPr>
              <a:t>- Iglesia de Santa María (</a:t>
            </a:r>
            <a:r>
              <a:rPr lang="es-ES"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Pza</a:t>
            </a:r>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rPr>
              <a:t> Nuestra Señora de la Asunción)</a:t>
            </a:r>
          </a:p>
        </p:txBody>
      </p:sp>
      <p:sp>
        <p:nvSpPr>
          <p:cNvPr id="14" name="CuadroTexto 13"/>
          <p:cNvSpPr txBox="1"/>
          <p:nvPr/>
        </p:nvSpPr>
        <p:spPr>
          <a:xfrm>
            <a:off x="8347494" y="3413818"/>
            <a:ext cx="2590800" cy="1077218"/>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s-ES" sz="3200" b="1" dirty="0" smtClean="0"/>
              <a:t>PAREDES DE NAVA</a:t>
            </a:r>
            <a:endParaRPr lang="es-ES" sz="3200" b="1" dirty="0"/>
          </a:p>
        </p:txBody>
      </p:sp>
      <p:sp>
        <p:nvSpPr>
          <p:cNvPr id="15" name="CuadroTexto 14"/>
          <p:cNvSpPr txBox="1"/>
          <p:nvPr/>
        </p:nvSpPr>
        <p:spPr>
          <a:xfrm>
            <a:off x="612476" y="680967"/>
            <a:ext cx="10446588" cy="707886"/>
          </a:xfrm>
          <a:prstGeom prst="rect">
            <a:avLst/>
          </a:prstGeom>
          <a:noFill/>
        </p:spPr>
        <p:txBody>
          <a:bodyPr wrap="square" rtlCol="0">
            <a:spAutoFit/>
          </a:bodyPr>
          <a:lstStyle/>
          <a:p>
            <a:r>
              <a:rPr lang="es-ES" sz="4000" dirty="0" smtClean="0">
                <a:solidFill>
                  <a:srgbClr val="FF0000"/>
                </a:solidFill>
              </a:rPr>
              <a:t>3. UBICACIÓN DE LOS EDIFICIOS CON MUDÉJAR</a:t>
            </a:r>
            <a:endParaRPr lang="es-ES" sz="4000" dirty="0">
              <a:solidFill>
                <a:srgbClr val="FF0000"/>
              </a:solidFill>
            </a:endParaRPr>
          </a:p>
        </p:txBody>
      </p:sp>
      <p:pic>
        <p:nvPicPr>
          <p:cNvPr id="5122" name="Picture 2" descr="https://image.freepik.com/iconos-gratis/iglesia-silueta-negro-con-una-cruz-en-la-parte-superior_318-503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887" y="3951525"/>
            <a:ext cx="230346" cy="2303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mage.freepik.com/iconos-gratis/iglesia-silueta-negro-con-una-cruz-en-la-parte-superior_318-503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499" y="2866968"/>
            <a:ext cx="230346" cy="2303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mage.freepik.com/iconos-gratis/iglesia-silueta-negro-con-una-cruz-en-la-parte-superior_318-503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391" y="3298645"/>
            <a:ext cx="230346" cy="2303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image.freepik.com/iconos-gratis/iglesia-silueta-negro-con-una-cruz-en-la-parte-superior_318-503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218" y="3773091"/>
            <a:ext cx="230346" cy="23034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911142" y="2948878"/>
            <a:ext cx="774357" cy="2308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900" dirty="0" smtClean="0"/>
              <a:t>Santa María</a:t>
            </a:r>
            <a:endParaRPr lang="es-ES" sz="900" dirty="0"/>
          </a:p>
        </p:txBody>
      </p:sp>
      <p:sp>
        <p:nvSpPr>
          <p:cNvPr id="19" name="CuadroTexto 18"/>
          <p:cNvSpPr txBox="1"/>
          <p:nvPr/>
        </p:nvSpPr>
        <p:spPr>
          <a:xfrm>
            <a:off x="6326659" y="3728349"/>
            <a:ext cx="602645" cy="2308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900" dirty="0" smtClean="0"/>
              <a:t>San Juan</a:t>
            </a:r>
            <a:endParaRPr lang="es-ES" sz="900" dirty="0"/>
          </a:p>
        </p:txBody>
      </p:sp>
      <p:sp>
        <p:nvSpPr>
          <p:cNvPr id="20" name="CuadroTexto 19"/>
          <p:cNvSpPr txBox="1"/>
          <p:nvPr/>
        </p:nvSpPr>
        <p:spPr>
          <a:xfrm>
            <a:off x="7273737" y="3244184"/>
            <a:ext cx="774357" cy="2308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900" dirty="0" smtClean="0"/>
              <a:t>San Martín</a:t>
            </a:r>
            <a:endParaRPr lang="es-ES" sz="900" dirty="0"/>
          </a:p>
        </p:txBody>
      </p:sp>
      <p:sp>
        <p:nvSpPr>
          <p:cNvPr id="21" name="CuadroTexto 20"/>
          <p:cNvSpPr txBox="1"/>
          <p:nvPr/>
        </p:nvSpPr>
        <p:spPr>
          <a:xfrm>
            <a:off x="5839764" y="4043707"/>
            <a:ext cx="861795" cy="2308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900" dirty="0" smtClean="0"/>
              <a:t>Santa Eulalia</a:t>
            </a:r>
            <a:endParaRPr lang="es-ES" sz="900" dirty="0"/>
          </a:p>
        </p:txBody>
      </p:sp>
    </p:spTree>
    <p:extLst>
      <p:ext uri="{BB962C8B-B14F-4D97-AF65-F5344CB8AC3E}">
        <p14:creationId xmlns:p14="http://schemas.microsoft.com/office/powerpoint/2010/main" val="3913223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uadroTexto 8"/>
          <p:cNvSpPr txBox="1"/>
          <p:nvPr/>
        </p:nvSpPr>
        <p:spPr>
          <a:xfrm>
            <a:off x="810884" y="905773"/>
            <a:ext cx="10783018" cy="707886"/>
          </a:xfrm>
          <a:prstGeom prst="rect">
            <a:avLst/>
          </a:prstGeom>
          <a:noFill/>
        </p:spPr>
        <p:txBody>
          <a:bodyPr wrap="square" rtlCol="0">
            <a:spAutoFit/>
          </a:bodyPr>
          <a:lstStyle/>
          <a:p>
            <a:r>
              <a:rPr lang="es-ES" sz="4000" dirty="0">
                <a:solidFill>
                  <a:srgbClr val="FF0000"/>
                </a:solidFill>
              </a:rPr>
              <a:t>4</a:t>
            </a:r>
            <a:r>
              <a:rPr lang="es-ES" sz="4000" dirty="0" smtClean="0">
                <a:solidFill>
                  <a:srgbClr val="FF0000"/>
                </a:solidFill>
              </a:rPr>
              <a:t>. IGLESIA DE SANTA EULALIA</a:t>
            </a:r>
            <a:endParaRPr lang="es-ES" sz="4000" dirty="0">
              <a:solidFill>
                <a:srgbClr val="FF0000"/>
              </a:solidFill>
            </a:endParaRPr>
          </a:p>
        </p:txBody>
      </p:sp>
      <p:pic>
        <p:nvPicPr>
          <p:cNvPr id="4098" name="Picture 2" descr="http://1.bp.blogspot.com/-LFjLsuBM5Ds/VRfHADkHFaI/AAAAAAAAOXQ/f5qgJRbNHKM/s1600/iglesiadesantaeulaliaparedesdena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73" y="1719561"/>
            <a:ext cx="6846471" cy="432755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228935" y="1719561"/>
            <a:ext cx="3847381" cy="3693319"/>
          </a:xfrm>
          <a:prstGeom prst="rect">
            <a:avLst/>
          </a:prstGeom>
          <a:noFill/>
        </p:spPr>
        <p:txBody>
          <a:bodyPr wrap="square" rtlCol="0">
            <a:spAutoFit/>
          </a:bodyPr>
          <a:lstStyle/>
          <a:p>
            <a:r>
              <a:rPr lang="es-ES" dirty="0" smtClean="0"/>
              <a:t>Es considerada </a:t>
            </a:r>
            <a:r>
              <a:rPr lang="es-ES" dirty="0"/>
              <a:t>como la Iglesia más importante de Paredes de Nava. Se encuentra situada en la plaza principal del pueblo y tiene unas dimensiones verdaderamente catedralicias. El templo comenzó construyéndose en estilo románico, pero su estructura principal es gótica, al tiempo que también contiene elementos renacentistas y mudéjares. La Iglesia alberga un Museo parroquial y un característico órgano ibérico de grandes </a:t>
            </a:r>
            <a:r>
              <a:rPr lang="es-ES" dirty="0" smtClean="0"/>
              <a:t>dimensiones.</a:t>
            </a:r>
            <a:endParaRPr lang="es-ES" dirty="0"/>
          </a:p>
        </p:txBody>
      </p:sp>
    </p:spTree>
    <p:extLst>
      <p:ext uri="{BB962C8B-B14F-4D97-AF65-F5344CB8AC3E}">
        <p14:creationId xmlns:p14="http://schemas.microsoft.com/office/powerpoint/2010/main" val="3929539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70" name="Picture 2" descr="http://farm6.staticflickr.com/5034/7196440294_3a577af90e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317" y="2160548"/>
            <a:ext cx="3131688" cy="4175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http://farm8.staticflickr.com/7233/7196597298_e93c81ef61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9" y="491706"/>
            <a:ext cx="3515264" cy="4687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769743" y="310551"/>
            <a:ext cx="6374921" cy="1477328"/>
          </a:xfrm>
          <a:prstGeom prst="rect">
            <a:avLst/>
          </a:prstGeom>
          <a:noFill/>
        </p:spPr>
        <p:txBody>
          <a:bodyPr wrap="square" rtlCol="0">
            <a:spAutoFit/>
          </a:bodyPr>
          <a:lstStyle/>
          <a:p>
            <a:r>
              <a:rPr lang="es-ES" dirty="0"/>
              <a:t>El mudéjar de Santa Eulalia se aprecia perfectamente en su hermosa torre, de arranque románico, la cual se corona con una espectacular techumbre policromada de cerámica. Sin duda constituye un ejemplo paradigmático de la maestría decorativa cerámica en los exteriores mudéjares de Tierra de Campos. </a:t>
            </a:r>
          </a:p>
        </p:txBody>
      </p:sp>
      <p:pic>
        <p:nvPicPr>
          <p:cNvPr id="7174" name="Picture 6" descr="http://farm8.staticflickr.com/7103/7196429614_b2c6dcbb13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7004" y="4373592"/>
            <a:ext cx="2788982" cy="2091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803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uadroTexto 4"/>
          <p:cNvSpPr txBox="1"/>
          <p:nvPr/>
        </p:nvSpPr>
        <p:spPr>
          <a:xfrm>
            <a:off x="810884" y="905773"/>
            <a:ext cx="10783018" cy="707886"/>
          </a:xfrm>
          <a:prstGeom prst="rect">
            <a:avLst/>
          </a:prstGeom>
          <a:noFill/>
        </p:spPr>
        <p:txBody>
          <a:bodyPr wrap="square" rtlCol="0">
            <a:spAutoFit/>
          </a:bodyPr>
          <a:lstStyle/>
          <a:p>
            <a:r>
              <a:rPr lang="es-ES" sz="4000" dirty="0" smtClean="0">
                <a:solidFill>
                  <a:srgbClr val="FF0000"/>
                </a:solidFill>
              </a:rPr>
              <a:t>5. IGLESIA DE SAN MARTÍN</a:t>
            </a:r>
            <a:endParaRPr lang="es-ES" sz="4000" dirty="0">
              <a:solidFill>
                <a:srgbClr val="FF0000"/>
              </a:solidFill>
            </a:endParaRPr>
          </a:p>
        </p:txBody>
      </p:sp>
      <p:pic>
        <p:nvPicPr>
          <p:cNvPr id="8194" name="Picture 2" descr="Paredes de Nava - San Martin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58" y="1863361"/>
            <a:ext cx="6900832" cy="459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565366" y="1777042"/>
            <a:ext cx="3209026" cy="2308324"/>
          </a:xfrm>
          <a:prstGeom prst="rect">
            <a:avLst/>
          </a:prstGeom>
          <a:noFill/>
        </p:spPr>
        <p:txBody>
          <a:bodyPr wrap="square" rtlCol="0">
            <a:spAutoFit/>
          </a:bodyPr>
          <a:lstStyle/>
          <a:p>
            <a:r>
              <a:rPr lang="es-ES" dirty="0"/>
              <a:t>En la actualidad no existe como tal, sino como Centro de Interpretación de Tierra de Campos y como Oficina de Turismo de Paredes de Nava. Fue edificada en el siglo XV y reformada ampliamente en el </a:t>
            </a:r>
            <a:r>
              <a:rPr lang="es-ES" dirty="0" smtClean="0"/>
              <a:t>XVIII.</a:t>
            </a:r>
            <a:endParaRPr lang="es-ES" dirty="0"/>
          </a:p>
        </p:txBody>
      </p:sp>
    </p:spTree>
    <p:extLst>
      <p:ext uri="{BB962C8B-B14F-4D97-AF65-F5344CB8AC3E}">
        <p14:creationId xmlns:p14="http://schemas.microsoft.com/office/powerpoint/2010/main" val="3393357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198</TotalTime>
  <Words>862</Words>
  <Application>Microsoft Office PowerPoint</Application>
  <PresentationFormat>Personalizado</PresentationFormat>
  <Paragraphs>71</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Integral</vt:lpstr>
      <vt:lpstr>Trazos mudéjares en paredes de nava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Trazos mudéjares en paredes de nava</dc:title>
  <dc:creator>Usuario</dc:creator>
  <cp:lastModifiedBy>Microsoft</cp:lastModifiedBy>
  <cp:revision>15</cp:revision>
  <dcterms:created xsi:type="dcterms:W3CDTF">2015-12-08T10:43:27Z</dcterms:created>
  <dcterms:modified xsi:type="dcterms:W3CDTF">2016-05-13T10:16:27Z</dcterms:modified>
</cp:coreProperties>
</file>